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diagrams/quickStyle2.xml" ContentType="application/vnd.openxmlformats-officedocument.drawingml.diagramStyl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theme/theme4.xml" ContentType="application/vnd.openxmlformats-officedocument.theme+xml"/>
  <Override PartName="/ppt/slideLayouts/slideLayout76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83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Default Extension="jpeg" ContentType="image/jpeg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81.xml" ContentType="application/vnd.openxmlformats-officedocument.presentationml.slideLayout+xml"/>
  <Override PartName="/ppt/diagrams/quickStyle1.xml" ContentType="application/vnd.openxmlformats-officedocument.drawingml.diagramStyle+xml"/>
  <Default Extension="emf" ContentType="image/x-emf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3" r:id="rId1"/>
    <p:sldMasterId id="2147483712" r:id="rId2"/>
    <p:sldMasterId id="2147483731" r:id="rId3"/>
    <p:sldMasterId id="2147483750" r:id="rId4"/>
    <p:sldMasterId id="2147483769" r:id="rId5"/>
  </p:sldMasterIdLst>
  <p:notesMasterIdLst>
    <p:notesMasterId r:id="rId23"/>
  </p:notesMasterIdLst>
  <p:handoutMasterIdLst>
    <p:handoutMasterId r:id="rId24"/>
  </p:handoutMasterIdLst>
  <p:sldIdLst>
    <p:sldId id="454" r:id="rId6"/>
    <p:sldId id="609" r:id="rId7"/>
    <p:sldId id="871" r:id="rId8"/>
    <p:sldId id="851" r:id="rId9"/>
    <p:sldId id="794" r:id="rId10"/>
    <p:sldId id="796" r:id="rId11"/>
    <p:sldId id="799" r:id="rId12"/>
    <p:sldId id="778" r:id="rId13"/>
    <p:sldId id="872" r:id="rId14"/>
    <p:sldId id="785" r:id="rId15"/>
    <p:sldId id="870" r:id="rId16"/>
    <p:sldId id="864" r:id="rId17"/>
    <p:sldId id="853" r:id="rId18"/>
    <p:sldId id="869" r:id="rId19"/>
    <p:sldId id="782" r:id="rId20"/>
    <p:sldId id="858" r:id="rId21"/>
    <p:sldId id="784" r:id="rId22"/>
  </p:sldIdLst>
  <p:sldSz cx="9144000" cy="6858000" type="screen4x3"/>
  <p:notesSz cx="6799263" cy="98758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預設章節" id="{E753180E-FF9C-40A7-9333-5C2A031CB368}">
          <p14:sldIdLst>
            <p14:sldId id="454"/>
            <p14:sldId id="609"/>
            <p14:sldId id="871"/>
            <p14:sldId id="851"/>
            <p14:sldId id="794"/>
            <p14:sldId id="796"/>
            <p14:sldId id="799"/>
            <p14:sldId id="778"/>
            <p14:sldId id="872"/>
            <p14:sldId id="785"/>
            <p14:sldId id="870"/>
            <p14:sldId id="864"/>
            <p14:sldId id="853"/>
            <p14:sldId id="869"/>
            <p14:sldId id="782"/>
            <p14:sldId id="858"/>
            <p14:sldId id="784"/>
          </p14:sldIdLst>
        </p14:section>
      </p14:sectionLst>
    </p:ex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A725D"/>
    <a:srgbClr val="295142"/>
    <a:srgbClr val="2B4F4E"/>
    <a:srgbClr val="446B2F"/>
    <a:srgbClr val="507D37"/>
    <a:srgbClr val="598B3D"/>
    <a:srgbClr val="4D7735"/>
    <a:srgbClr val="5B8E3E"/>
    <a:srgbClr val="365525"/>
    <a:srgbClr val="324E2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1FECB4D8-DB02-4DC6-A0A2-4F2EBAE1DC90}" styleName="中等深淺樣式 1 - 輔色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46F890A9-2807-4EBB-B81D-B2AA78EC7F39}" styleName="深色樣式 2 - 輔色 5/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38B1855-1B75-4FBE-930C-398BA8C253C6}" styleName="佈景主題樣式 2 - 輔色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27F97BB-C833-4FB7-BDE5-3F7075034690}" styleName="佈景主題樣式 2 - 輔色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E269D01E-BC32-4049-B463-5C60D7B0CCD2}" styleName="佈景主題樣式 2 - 輔色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FABFCF23-3B69-468F-B69F-88F6DE6A72F2}" styleName="中等深淺樣式 1 - 輔色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073A0DAA-6AF3-43AB-8588-CEC1D06C72B9}" styleName="中等深淺樣式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9961" autoAdjust="0"/>
    <p:restoredTop sz="90437" autoAdjust="0"/>
  </p:normalViewPr>
  <p:slideViewPr>
    <p:cSldViewPr>
      <p:cViewPr>
        <p:scale>
          <a:sx n="100" d="100"/>
          <a:sy n="100" d="100"/>
        </p:scale>
        <p:origin x="-58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139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6_4">
  <dgm:title val=""/>
  <dgm:desc val=""/>
  <dgm:catLst>
    <dgm:cat type="accent6" pri="11400"/>
  </dgm:catLst>
  <dgm:styleLbl name="node0">
    <dgm:fillClrLst meth="cycle">
      <a:schemeClr val="accent6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6">
        <a:shade val="50000"/>
      </a:schemeClr>
      <a:schemeClr val="accent6">
        <a:tint val="55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/>
    <dgm:txEffectClrLst/>
  </dgm:styleLbl>
  <dgm:styleLbl name="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cycle">
      <a:schemeClr val="accent6">
        <a:shade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6">
        <a:shade val="80000"/>
        <a:alpha val="50000"/>
      </a:schemeClr>
      <a:schemeClr val="accent6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6">
        <a:tint val="50000"/>
      </a:schemeClr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6">
        <a:shade val="90000"/>
      </a:schemeClr>
      <a:schemeClr val="accent6">
        <a:tint val="50000"/>
      </a:schemeClr>
    </dgm:fillClrLst>
    <dgm:linClrLst meth="cycle">
      <a:schemeClr val="accent6">
        <a:shade val="90000"/>
      </a:schemeClr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6">
        <a:shade val="50000"/>
      </a:schemeClr>
      <a:schemeClr val="accent6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55000"/>
      </a:schemeClr>
    </dgm:fillClrLst>
    <dgm:linClrLst meth="repeat">
      <a:schemeClr val="accent6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55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AECFD6C-7902-4AF0-8640-B19932AF5EAA}" type="doc">
      <dgm:prSet loTypeId="urn:microsoft.com/office/officeart/2009/3/layout/CircleRelationship" loCatId="relationship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zh-TW" altLang="en-US"/>
        </a:p>
      </dgm:t>
    </dgm:pt>
    <dgm:pt modelId="{9773E03C-AF37-4837-88CC-B687D29CB175}">
      <dgm:prSet phldrT="[文字]" custT="1"/>
      <dgm:spPr/>
      <dgm:t>
        <a:bodyPr/>
        <a:lstStyle/>
        <a:p>
          <a:r>
            <a:rPr lang="zh-TW" altLang="en-US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技術發展</a:t>
          </a:r>
          <a:endParaRPr lang="zh-TW" altLang="en-US" sz="20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DE340858-02BB-44A9-BA49-CABDBD64C390}" type="parTrans" cxnId="{FC556B50-7EDE-4A15-A200-343C8CCBCDBD}">
      <dgm:prSet/>
      <dgm:spPr/>
      <dgm:t>
        <a:bodyPr/>
        <a:lstStyle/>
        <a:p>
          <a:endParaRPr lang="zh-TW" altLang="en-US">
            <a:latin typeface="Sylfaen" panose="010A0502050306030303" pitchFamily="18" charset="0"/>
            <a:ea typeface="標楷體" panose="03000509000000000000" pitchFamily="65" charset="-120"/>
          </a:endParaRPr>
        </a:p>
      </dgm:t>
    </dgm:pt>
    <dgm:pt modelId="{1172BD51-27CF-4295-9A4F-4DE7B8D572FD}" type="sibTrans" cxnId="{FC556B50-7EDE-4A15-A200-343C8CCBCDBD}">
      <dgm:prSet/>
      <dgm:spPr/>
      <dgm:t>
        <a:bodyPr/>
        <a:lstStyle/>
        <a:p>
          <a:endParaRPr lang="zh-TW" altLang="en-US">
            <a:latin typeface="Sylfaen" panose="010A0502050306030303" pitchFamily="18" charset="0"/>
            <a:ea typeface="標楷體" panose="03000509000000000000" pitchFamily="65" charset="-120"/>
          </a:endParaRPr>
        </a:p>
      </dgm:t>
    </dgm:pt>
    <dgm:pt modelId="{B4960498-76FE-440C-8326-897C113D8BB9}">
      <dgm:prSet phldrT="[文字]" custT="1"/>
      <dgm:spPr/>
      <dgm:t>
        <a:bodyPr/>
        <a:lstStyle/>
        <a:p>
          <a:r>
            <a:rPr lang="zh-TW" altLang="en-US" sz="12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應用研究</a:t>
          </a:r>
        </a:p>
      </dgm:t>
    </dgm:pt>
    <dgm:pt modelId="{F7B103B2-0302-4701-B301-CA4E97FE7B6F}" type="parTrans" cxnId="{0911428E-26DC-44AA-8685-613A9F52E97C}">
      <dgm:prSet/>
      <dgm:spPr/>
      <dgm:t>
        <a:bodyPr/>
        <a:lstStyle/>
        <a:p>
          <a:endParaRPr lang="zh-TW" altLang="en-US">
            <a:latin typeface="Sylfaen" panose="010A0502050306030303" pitchFamily="18" charset="0"/>
            <a:ea typeface="標楷體" panose="03000509000000000000" pitchFamily="65" charset="-120"/>
          </a:endParaRPr>
        </a:p>
      </dgm:t>
    </dgm:pt>
    <dgm:pt modelId="{032C0E57-240B-4C5E-B9E8-2922A525FBB4}" type="sibTrans" cxnId="{0911428E-26DC-44AA-8685-613A9F52E97C}">
      <dgm:prSet/>
      <dgm:spPr/>
      <dgm:t>
        <a:bodyPr/>
        <a:lstStyle/>
        <a:p>
          <a:endParaRPr lang="zh-TW" altLang="en-US">
            <a:latin typeface="Sylfaen" panose="010A0502050306030303" pitchFamily="18" charset="0"/>
            <a:ea typeface="標楷體" panose="03000509000000000000" pitchFamily="65" charset="-120"/>
          </a:endParaRPr>
        </a:p>
      </dgm:t>
    </dgm:pt>
    <dgm:pt modelId="{9F7AA975-F588-422A-8542-2FCBDC4F7ED3}">
      <dgm:prSet phldrT="[文字]" custT="1"/>
      <dgm:spPr/>
      <dgm:t>
        <a:bodyPr/>
        <a:lstStyle/>
        <a:p>
          <a:r>
            <a:rPr lang="zh-TW" altLang="en-US" sz="12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系統開發</a:t>
          </a:r>
        </a:p>
      </dgm:t>
    </dgm:pt>
    <dgm:pt modelId="{07B1FC4A-25EA-44B1-AC6C-D4CEF8B98477}" type="parTrans" cxnId="{A870419B-56E8-4EAC-80A9-045F15C765E9}">
      <dgm:prSet/>
      <dgm:spPr/>
      <dgm:t>
        <a:bodyPr/>
        <a:lstStyle/>
        <a:p>
          <a:endParaRPr lang="zh-TW" altLang="en-US">
            <a:latin typeface="Sylfaen" panose="010A0502050306030303" pitchFamily="18" charset="0"/>
            <a:ea typeface="標楷體" panose="03000509000000000000" pitchFamily="65" charset="-120"/>
          </a:endParaRPr>
        </a:p>
      </dgm:t>
    </dgm:pt>
    <dgm:pt modelId="{4E7FFE21-96FC-4B79-9FD3-E8F9C850A48C}" type="sibTrans" cxnId="{A870419B-56E8-4EAC-80A9-045F15C765E9}">
      <dgm:prSet/>
      <dgm:spPr/>
      <dgm:t>
        <a:bodyPr/>
        <a:lstStyle/>
        <a:p>
          <a:endParaRPr lang="zh-TW" altLang="en-US">
            <a:latin typeface="Sylfaen" panose="010A0502050306030303" pitchFamily="18" charset="0"/>
            <a:ea typeface="標楷體" panose="03000509000000000000" pitchFamily="65" charset="-120"/>
          </a:endParaRPr>
        </a:p>
      </dgm:t>
    </dgm:pt>
    <dgm:pt modelId="{58CCB26D-4D58-40E7-A8C3-7924BEA6EFD2}">
      <dgm:prSet phldrT="[文字]" custT="1"/>
      <dgm:spPr/>
      <dgm:t>
        <a:bodyPr/>
        <a:lstStyle/>
        <a:p>
          <a:r>
            <a:rPr lang="zh-TW" altLang="en-US" sz="1200" b="1">
              <a:latin typeface="微軟正黑體" panose="020B0604030504040204" pitchFamily="34" charset="-120"/>
              <a:ea typeface="微軟正黑體" panose="020B0604030504040204" pitchFamily="34" charset="-120"/>
            </a:rPr>
            <a:t>產品開發</a:t>
          </a:r>
          <a:endParaRPr lang="zh-TW" altLang="en-US" sz="12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gm:t>
    </dgm:pt>
    <dgm:pt modelId="{ACF9D49E-417F-4A19-93C2-284337032CF5}" type="parTrans" cxnId="{FABCAAF2-CE58-4BD6-A62E-8E6CA2291B0D}">
      <dgm:prSet/>
      <dgm:spPr/>
      <dgm:t>
        <a:bodyPr/>
        <a:lstStyle/>
        <a:p>
          <a:endParaRPr lang="zh-TW" altLang="en-US">
            <a:latin typeface="Sylfaen" panose="010A0502050306030303" pitchFamily="18" charset="0"/>
            <a:ea typeface="標楷體" panose="03000509000000000000" pitchFamily="65" charset="-120"/>
          </a:endParaRPr>
        </a:p>
      </dgm:t>
    </dgm:pt>
    <dgm:pt modelId="{86AE8630-CE94-4CFE-A85F-DD4051BEB2F2}" type="sibTrans" cxnId="{FABCAAF2-CE58-4BD6-A62E-8E6CA2291B0D}">
      <dgm:prSet/>
      <dgm:spPr/>
      <dgm:t>
        <a:bodyPr/>
        <a:lstStyle/>
        <a:p>
          <a:endParaRPr lang="zh-TW" altLang="en-US">
            <a:latin typeface="Sylfaen" panose="010A0502050306030303" pitchFamily="18" charset="0"/>
            <a:ea typeface="標楷體" panose="03000509000000000000" pitchFamily="65" charset="-120"/>
          </a:endParaRPr>
        </a:p>
      </dgm:t>
    </dgm:pt>
    <dgm:pt modelId="{591555E9-11C6-4A23-9CA6-E3E31ED0B735}" type="pres">
      <dgm:prSet presAssocID="{7AECFD6C-7902-4AF0-8640-B19932AF5EAA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zh-TW" altLang="en-US"/>
        </a:p>
      </dgm:t>
    </dgm:pt>
    <dgm:pt modelId="{022F328C-4100-4F6D-945E-DBCBB4507A70}" type="pres">
      <dgm:prSet presAssocID="{9773E03C-AF37-4837-88CC-B687D29CB175}" presName="Parent" presStyleLbl="node0" presStyleIdx="0" presStyleCnt="1" custScaleX="72648" custScaleY="71265" custLinFactNeighborX="-8469" custLinFactNeighborY="1350">
        <dgm:presLayoutVars>
          <dgm:chMax val="5"/>
          <dgm:chPref val="5"/>
        </dgm:presLayoutVars>
      </dgm:prSet>
      <dgm:spPr/>
      <dgm:t>
        <a:bodyPr/>
        <a:lstStyle/>
        <a:p>
          <a:endParaRPr lang="zh-TW" altLang="en-US"/>
        </a:p>
      </dgm:t>
    </dgm:pt>
    <dgm:pt modelId="{FFB63D5C-1B03-4180-96B7-A09AE6A5366A}" type="pres">
      <dgm:prSet presAssocID="{9773E03C-AF37-4837-88CC-B687D29CB175}" presName="Accent1" presStyleLbl="node1" presStyleIdx="0" presStyleCnt="15"/>
      <dgm:spPr/>
    </dgm:pt>
    <dgm:pt modelId="{2042F9F6-F8C4-4E6F-97E3-08338A103F03}" type="pres">
      <dgm:prSet presAssocID="{9773E03C-AF37-4837-88CC-B687D29CB175}" presName="Accent2" presStyleLbl="node1" presStyleIdx="1" presStyleCnt="15" custLinFactX="66574" custLinFactNeighborX="100000" custLinFactNeighborY="11260"/>
      <dgm:spPr/>
    </dgm:pt>
    <dgm:pt modelId="{9791F48E-84C9-495E-83F9-94ECFB50961C}" type="pres">
      <dgm:prSet presAssocID="{9773E03C-AF37-4837-88CC-B687D29CB175}" presName="Accent3" presStyleLbl="node1" presStyleIdx="2" presStyleCnt="15"/>
      <dgm:spPr/>
    </dgm:pt>
    <dgm:pt modelId="{70076725-E001-48B9-A0EF-8F89BD1860C5}" type="pres">
      <dgm:prSet presAssocID="{9773E03C-AF37-4837-88CC-B687D29CB175}" presName="Accent4" presStyleLbl="node1" presStyleIdx="3" presStyleCnt="15" custLinFactX="11403" custLinFactY="-200000" custLinFactNeighborX="100000" custLinFactNeighborY="-253399"/>
      <dgm:spPr/>
    </dgm:pt>
    <dgm:pt modelId="{AD722851-3201-4121-9389-460C92375BDE}" type="pres">
      <dgm:prSet presAssocID="{9773E03C-AF37-4837-88CC-B687D29CB175}" presName="Accent5" presStyleLbl="node1" presStyleIdx="4" presStyleCnt="15"/>
      <dgm:spPr/>
    </dgm:pt>
    <dgm:pt modelId="{4B576C5A-FB66-4B2D-B9C8-C872F2279DC5}" type="pres">
      <dgm:prSet presAssocID="{9773E03C-AF37-4837-88CC-B687D29CB175}" presName="Accent6" presStyleLbl="node1" presStyleIdx="5" presStyleCnt="15" custLinFactNeighborY="92491"/>
      <dgm:spPr/>
    </dgm:pt>
    <dgm:pt modelId="{3FB0FC40-4C04-40F6-83A3-3B64C67657F6}" type="pres">
      <dgm:prSet presAssocID="{B4960498-76FE-440C-8326-897C113D8BB9}" presName="Child1" presStyleLbl="node1" presStyleIdx="6" presStyleCnt="15" custLinFactNeighborX="28694" custLinFactNeighborY="-29112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0EE2FD85-E5F0-4807-A79A-CF36D6902C1F}" type="pres">
      <dgm:prSet presAssocID="{B4960498-76FE-440C-8326-897C113D8BB9}" presName="Accent7" presStyleCnt="0"/>
      <dgm:spPr/>
    </dgm:pt>
    <dgm:pt modelId="{070B5C96-8BEF-4E63-A687-9082034D6043}" type="pres">
      <dgm:prSet presAssocID="{B4960498-76FE-440C-8326-897C113D8BB9}" presName="AccentHold1" presStyleLbl="node1" presStyleIdx="7" presStyleCnt="15"/>
      <dgm:spPr/>
    </dgm:pt>
    <dgm:pt modelId="{AD25D38A-145E-479B-9779-2C2E1F077188}" type="pres">
      <dgm:prSet presAssocID="{B4960498-76FE-440C-8326-897C113D8BB9}" presName="Accent8" presStyleCnt="0"/>
      <dgm:spPr/>
    </dgm:pt>
    <dgm:pt modelId="{4A8B7AFF-91BC-4406-8505-DEC63741EE7E}" type="pres">
      <dgm:prSet presAssocID="{B4960498-76FE-440C-8326-897C113D8BB9}" presName="AccentHold2" presStyleLbl="node1" presStyleIdx="8" presStyleCnt="15" custLinFactX="5435" custLinFactY="-9802" custLinFactNeighborX="100000" custLinFactNeighborY="-100000"/>
      <dgm:spPr/>
    </dgm:pt>
    <dgm:pt modelId="{86A030E5-3713-4085-A5D5-6F5745D49B49}" type="pres">
      <dgm:prSet presAssocID="{9F7AA975-F588-422A-8542-2FCBDC4F7ED3}" presName="Child2" presStyleLbl="node1" presStyleIdx="9" presStyleCnt="15" custLinFactX="-7935" custLinFactNeighborX="-100000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4656BC1E-D540-4474-85A7-966369934F7E}" type="pres">
      <dgm:prSet presAssocID="{9F7AA975-F588-422A-8542-2FCBDC4F7ED3}" presName="Accent9" presStyleCnt="0"/>
      <dgm:spPr/>
    </dgm:pt>
    <dgm:pt modelId="{3CF86047-D0FA-4B4E-9665-5E0FB3D6E4F9}" type="pres">
      <dgm:prSet presAssocID="{9F7AA975-F588-422A-8542-2FCBDC4F7ED3}" presName="AccentHold1" presStyleLbl="node1" presStyleIdx="10" presStyleCnt="15" custLinFactNeighborX="71939" custLinFactNeighborY="11069"/>
      <dgm:spPr/>
    </dgm:pt>
    <dgm:pt modelId="{9ECAF02B-67D0-492E-B3B9-833A8B3AD46A}" type="pres">
      <dgm:prSet presAssocID="{9F7AA975-F588-422A-8542-2FCBDC4F7ED3}" presName="Accent10" presStyleCnt="0"/>
      <dgm:spPr/>
    </dgm:pt>
    <dgm:pt modelId="{0E860CCA-878D-4030-AAE2-7E2473A3D64D}" type="pres">
      <dgm:prSet presAssocID="{9F7AA975-F588-422A-8542-2FCBDC4F7ED3}" presName="AccentHold2" presStyleLbl="node1" presStyleIdx="11" presStyleCnt="15" custLinFactX="200000" custLinFactY="-100000" custLinFactNeighborX="240664" custLinFactNeighborY="-109616"/>
      <dgm:spPr/>
    </dgm:pt>
    <dgm:pt modelId="{7B77EACB-5C4C-4EEC-91D3-56315513291F}" type="pres">
      <dgm:prSet presAssocID="{9F7AA975-F588-422A-8542-2FCBDC4F7ED3}" presName="Accent11" presStyleCnt="0"/>
      <dgm:spPr/>
    </dgm:pt>
    <dgm:pt modelId="{F4718642-3C1A-4A22-AA9A-A40506AD489C}" type="pres">
      <dgm:prSet presAssocID="{9F7AA975-F588-422A-8542-2FCBDC4F7ED3}" presName="AccentHold3" presStyleLbl="node1" presStyleIdx="12" presStyleCnt="15" custScaleX="380317" custScaleY="364964" custLinFactX="-193637" custLinFactNeighborX="-200000" custLinFactNeighborY="13078"/>
      <dgm:spPr/>
    </dgm:pt>
    <dgm:pt modelId="{037382C5-A33C-46E9-9340-04CF914103F6}" type="pres">
      <dgm:prSet presAssocID="{58CCB26D-4D58-40E7-A8C3-7924BEA6EFD2}" presName="Child3" presStyleLbl="node1" presStyleIdx="13" presStyleCnt="15" custLinFactX="-77384" custLinFactNeighborX="-100000" custLinFactNeighborY="-31977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6F187D0B-F87D-4D81-9E99-8ED83596E401}" type="pres">
      <dgm:prSet presAssocID="{58CCB26D-4D58-40E7-A8C3-7924BEA6EFD2}" presName="Accent12" presStyleCnt="0"/>
      <dgm:spPr/>
    </dgm:pt>
    <dgm:pt modelId="{7AB36ABA-CBAE-4312-987C-68D3BAA0BEDC}" type="pres">
      <dgm:prSet presAssocID="{58CCB26D-4D58-40E7-A8C3-7924BEA6EFD2}" presName="AccentHold1" presStyleLbl="node1" presStyleIdx="14" presStyleCnt="15" custLinFactX="-240355" custLinFactY="-143312" custLinFactNeighborX="-300000" custLinFactNeighborY="-200000"/>
      <dgm:spPr/>
    </dgm:pt>
  </dgm:ptLst>
  <dgm:cxnLst>
    <dgm:cxn modelId="{93BC3D33-2BA1-42F7-86AF-18E4E3FFEB5D}" type="presOf" srcId="{9F7AA975-F588-422A-8542-2FCBDC4F7ED3}" destId="{86A030E5-3713-4085-A5D5-6F5745D49B49}" srcOrd="0" destOrd="0" presId="urn:microsoft.com/office/officeart/2009/3/layout/CircleRelationship"/>
    <dgm:cxn modelId="{4AC4E9DC-3088-4D36-9B02-F2FC5EA7FC15}" type="presOf" srcId="{9773E03C-AF37-4837-88CC-B687D29CB175}" destId="{022F328C-4100-4F6D-945E-DBCBB4507A70}" srcOrd="0" destOrd="0" presId="urn:microsoft.com/office/officeart/2009/3/layout/CircleRelationship"/>
    <dgm:cxn modelId="{EC0A827B-F61F-4D2F-AFE1-5AAAA7382540}" type="presOf" srcId="{7AECFD6C-7902-4AF0-8640-B19932AF5EAA}" destId="{591555E9-11C6-4A23-9CA6-E3E31ED0B735}" srcOrd="0" destOrd="0" presId="urn:microsoft.com/office/officeart/2009/3/layout/CircleRelationship"/>
    <dgm:cxn modelId="{A870419B-56E8-4EAC-80A9-045F15C765E9}" srcId="{9773E03C-AF37-4837-88CC-B687D29CB175}" destId="{9F7AA975-F588-422A-8542-2FCBDC4F7ED3}" srcOrd="1" destOrd="0" parTransId="{07B1FC4A-25EA-44B1-AC6C-D4CEF8B98477}" sibTransId="{4E7FFE21-96FC-4B79-9FD3-E8F9C850A48C}"/>
    <dgm:cxn modelId="{FABCAAF2-CE58-4BD6-A62E-8E6CA2291B0D}" srcId="{9773E03C-AF37-4837-88CC-B687D29CB175}" destId="{58CCB26D-4D58-40E7-A8C3-7924BEA6EFD2}" srcOrd="2" destOrd="0" parTransId="{ACF9D49E-417F-4A19-93C2-284337032CF5}" sibTransId="{86AE8630-CE94-4CFE-A85F-DD4051BEB2F2}"/>
    <dgm:cxn modelId="{0911428E-26DC-44AA-8685-613A9F52E97C}" srcId="{9773E03C-AF37-4837-88CC-B687D29CB175}" destId="{B4960498-76FE-440C-8326-897C113D8BB9}" srcOrd="0" destOrd="0" parTransId="{F7B103B2-0302-4701-B301-CA4E97FE7B6F}" sibTransId="{032C0E57-240B-4C5E-B9E8-2922A525FBB4}"/>
    <dgm:cxn modelId="{FC556B50-7EDE-4A15-A200-343C8CCBCDBD}" srcId="{7AECFD6C-7902-4AF0-8640-B19932AF5EAA}" destId="{9773E03C-AF37-4837-88CC-B687D29CB175}" srcOrd="0" destOrd="0" parTransId="{DE340858-02BB-44A9-BA49-CABDBD64C390}" sibTransId="{1172BD51-27CF-4295-9A4F-4DE7B8D572FD}"/>
    <dgm:cxn modelId="{993702DE-0499-4B94-9273-7801A89B21C5}" type="presOf" srcId="{58CCB26D-4D58-40E7-A8C3-7924BEA6EFD2}" destId="{037382C5-A33C-46E9-9340-04CF914103F6}" srcOrd="0" destOrd="0" presId="urn:microsoft.com/office/officeart/2009/3/layout/CircleRelationship"/>
    <dgm:cxn modelId="{89929E98-BB8B-4831-B978-52911883043C}" type="presOf" srcId="{B4960498-76FE-440C-8326-897C113D8BB9}" destId="{3FB0FC40-4C04-40F6-83A3-3B64C67657F6}" srcOrd="0" destOrd="0" presId="urn:microsoft.com/office/officeart/2009/3/layout/CircleRelationship"/>
    <dgm:cxn modelId="{DD2DC30E-8505-47F2-B2D5-318333C92B6C}" type="presParOf" srcId="{591555E9-11C6-4A23-9CA6-E3E31ED0B735}" destId="{022F328C-4100-4F6D-945E-DBCBB4507A70}" srcOrd="0" destOrd="0" presId="urn:microsoft.com/office/officeart/2009/3/layout/CircleRelationship"/>
    <dgm:cxn modelId="{55D3995B-96EA-4A03-9C45-FF60B67897E9}" type="presParOf" srcId="{591555E9-11C6-4A23-9CA6-E3E31ED0B735}" destId="{FFB63D5C-1B03-4180-96B7-A09AE6A5366A}" srcOrd="1" destOrd="0" presId="urn:microsoft.com/office/officeart/2009/3/layout/CircleRelationship"/>
    <dgm:cxn modelId="{F7DAD90D-BC4D-4915-AF7D-52DBAC21E608}" type="presParOf" srcId="{591555E9-11C6-4A23-9CA6-E3E31ED0B735}" destId="{2042F9F6-F8C4-4E6F-97E3-08338A103F03}" srcOrd="2" destOrd="0" presId="urn:microsoft.com/office/officeart/2009/3/layout/CircleRelationship"/>
    <dgm:cxn modelId="{50AAAF3A-0A51-459D-AD9F-8AC1D5CB025B}" type="presParOf" srcId="{591555E9-11C6-4A23-9CA6-E3E31ED0B735}" destId="{9791F48E-84C9-495E-83F9-94ECFB50961C}" srcOrd="3" destOrd="0" presId="urn:microsoft.com/office/officeart/2009/3/layout/CircleRelationship"/>
    <dgm:cxn modelId="{A38EF4E8-C1EE-4AF9-9882-857C689419A7}" type="presParOf" srcId="{591555E9-11C6-4A23-9CA6-E3E31ED0B735}" destId="{70076725-E001-48B9-A0EF-8F89BD1860C5}" srcOrd="4" destOrd="0" presId="urn:microsoft.com/office/officeart/2009/3/layout/CircleRelationship"/>
    <dgm:cxn modelId="{FB8B34E8-E996-4CE5-AE44-DF8F9AEB20F0}" type="presParOf" srcId="{591555E9-11C6-4A23-9CA6-E3E31ED0B735}" destId="{AD722851-3201-4121-9389-460C92375BDE}" srcOrd="5" destOrd="0" presId="urn:microsoft.com/office/officeart/2009/3/layout/CircleRelationship"/>
    <dgm:cxn modelId="{4013C454-1B47-41BF-82B5-99B7A058C0C7}" type="presParOf" srcId="{591555E9-11C6-4A23-9CA6-E3E31ED0B735}" destId="{4B576C5A-FB66-4B2D-B9C8-C872F2279DC5}" srcOrd="6" destOrd="0" presId="urn:microsoft.com/office/officeart/2009/3/layout/CircleRelationship"/>
    <dgm:cxn modelId="{69A2FE48-5045-44AA-B89E-1542190F54E9}" type="presParOf" srcId="{591555E9-11C6-4A23-9CA6-E3E31ED0B735}" destId="{3FB0FC40-4C04-40F6-83A3-3B64C67657F6}" srcOrd="7" destOrd="0" presId="urn:microsoft.com/office/officeart/2009/3/layout/CircleRelationship"/>
    <dgm:cxn modelId="{AE3106D6-8968-40E0-9DCF-967F5D45A5F7}" type="presParOf" srcId="{591555E9-11C6-4A23-9CA6-E3E31ED0B735}" destId="{0EE2FD85-E5F0-4807-A79A-CF36D6902C1F}" srcOrd="8" destOrd="0" presId="urn:microsoft.com/office/officeart/2009/3/layout/CircleRelationship"/>
    <dgm:cxn modelId="{918AF500-5D63-4853-8E93-7D92B4267F05}" type="presParOf" srcId="{0EE2FD85-E5F0-4807-A79A-CF36D6902C1F}" destId="{070B5C96-8BEF-4E63-A687-9082034D6043}" srcOrd="0" destOrd="0" presId="urn:microsoft.com/office/officeart/2009/3/layout/CircleRelationship"/>
    <dgm:cxn modelId="{A5474056-B67A-44E7-8242-34C80BE6C68F}" type="presParOf" srcId="{591555E9-11C6-4A23-9CA6-E3E31ED0B735}" destId="{AD25D38A-145E-479B-9779-2C2E1F077188}" srcOrd="9" destOrd="0" presId="urn:microsoft.com/office/officeart/2009/3/layout/CircleRelationship"/>
    <dgm:cxn modelId="{F5012A76-A0CF-4898-BC29-0B06CE7F6810}" type="presParOf" srcId="{AD25D38A-145E-479B-9779-2C2E1F077188}" destId="{4A8B7AFF-91BC-4406-8505-DEC63741EE7E}" srcOrd="0" destOrd="0" presId="urn:microsoft.com/office/officeart/2009/3/layout/CircleRelationship"/>
    <dgm:cxn modelId="{65C0BAB4-CF21-4FDB-AB1C-B24183A42DD1}" type="presParOf" srcId="{591555E9-11C6-4A23-9CA6-E3E31ED0B735}" destId="{86A030E5-3713-4085-A5D5-6F5745D49B49}" srcOrd="10" destOrd="0" presId="urn:microsoft.com/office/officeart/2009/3/layout/CircleRelationship"/>
    <dgm:cxn modelId="{33FD8A55-BFC9-4535-B0B4-93E9BF9FE3E1}" type="presParOf" srcId="{591555E9-11C6-4A23-9CA6-E3E31ED0B735}" destId="{4656BC1E-D540-4474-85A7-966369934F7E}" srcOrd="11" destOrd="0" presId="urn:microsoft.com/office/officeart/2009/3/layout/CircleRelationship"/>
    <dgm:cxn modelId="{E1C4B42C-18EE-403F-A7A7-6E1A200C10F5}" type="presParOf" srcId="{4656BC1E-D540-4474-85A7-966369934F7E}" destId="{3CF86047-D0FA-4B4E-9665-5E0FB3D6E4F9}" srcOrd="0" destOrd="0" presId="urn:microsoft.com/office/officeart/2009/3/layout/CircleRelationship"/>
    <dgm:cxn modelId="{F2E0174D-330D-4268-B606-AEF8510CDB1A}" type="presParOf" srcId="{591555E9-11C6-4A23-9CA6-E3E31ED0B735}" destId="{9ECAF02B-67D0-492E-B3B9-833A8B3AD46A}" srcOrd="12" destOrd="0" presId="urn:microsoft.com/office/officeart/2009/3/layout/CircleRelationship"/>
    <dgm:cxn modelId="{9A4FE9A1-D71E-4EA6-97CF-DC6754A1A03F}" type="presParOf" srcId="{9ECAF02B-67D0-492E-B3B9-833A8B3AD46A}" destId="{0E860CCA-878D-4030-AAE2-7E2473A3D64D}" srcOrd="0" destOrd="0" presId="urn:microsoft.com/office/officeart/2009/3/layout/CircleRelationship"/>
    <dgm:cxn modelId="{CDCC6B8E-E988-4614-B5AE-8CEFE2117545}" type="presParOf" srcId="{591555E9-11C6-4A23-9CA6-E3E31ED0B735}" destId="{7B77EACB-5C4C-4EEC-91D3-56315513291F}" srcOrd="13" destOrd="0" presId="urn:microsoft.com/office/officeart/2009/3/layout/CircleRelationship"/>
    <dgm:cxn modelId="{BBBE6FE1-36ED-460D-99CE-184AB15ED1B9}" type="presParOf" srcId="{7B77EACB-5C4C-4EEC-91D3-56315513291F}" destId="{F4718642-3C1A-4A22-AA9A-A40506AD489C}" srcOrd="0" destOrd="0" presId="urn:microsoft.com/office/officeart/2009/3/layout/CircleRelationship"/>
    <dgm:cxn modelId="{BFBA5301-CD01-4E2E-930A-83EF3628EDD2}" type="presParOf" srcId="{591555E9-11C6-4A23-9CA6-E3E31ED0B735}" destId="{037382C5-A33C-46E9-9340-04CF914103F6}" srcOrd="14" destOrd="0" presId="urn:microsoft.com/office/officeart/2009/3/layout/CircleRelationship"/>
    <dgm:cxn modelId="{61149A2E-89C3-4126-A331-1D99B983E366}" type="presParOf" srcId="{591555E9-11C6-4A23-9CA6-E3E31ED0B735}" destId="{6F187D0B-F87D-4D81-9E99-8ED83596E401}" srcOrd="15" destOrd="0" presId="urn:microsoft.com/office/officeart/2009/3/layout/CircleRelationship"/>
    <dgm:cxn modelId="{054603FD-F7EB-477A-A707-12DA8EFDABE5}" type="presParOf" srcId="{6F187D0B-F87D-4D81-9E99-8ED83596E401}" destId="{7AB36ABA-CBAE-4312-987C-68D3BAA0BED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ECFD6C-7902-4AF0-8640-B19932AF5EAA}" type="doc">
      <dgm:prSet loTypeId="urn:microsoft.com/office/officeart/2009/3/layout/CircleRelationship" loCatId="relationship" qsTypeId="urn:microsoft.com/office/officeart/2005/8/quickstyle/simple4" qsCatId="simple" csTypeId="urn:microsoft.com/office/officeart/2005/8/colors/accent6_4" csCatId="accent6" phldr="1"/>
      <dgm:spPr/>
      <dgm:t>
        <a:bodyPr/>
        <a:lstStyle/>
        <a:p>
          <a:endParaRPr lang="zh-TW" altLang="en-US"/>
        </a:p>
      </dgm:t>
    </dgm:pt>
    <dgm:pt modelId="{9773E03C-AF37-4837-88CC-B687D29CB175}">
      <dgm:prSet phldrT="[文字]" custT="1"/>
      <dgm:spPr>
        <a:solidFill>
          <a:srgbClr val="3E9B19"/>
        </a:solidFill>
      </dgm:spPr>
      <dgm:t>
        <a:bodyPr/>
        <a:lstStyle/>
        <a:p>
          <a:pPr>
            <a:lnSpc>
              <a:spcPct val="50000"/>
            </a:lnSpc>
          </a:pPr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產品</a:t>
          </a:r>
          <a:endParaRPr lang="en-US" altLang="zh-TW" sz="1400" b="1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50000"/>
            </a:lnSpc>
          </a:pPr>
          <a:r>
            <a:rPr lang="zh-TW" altLang="en-US" sz="1400" b="1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系統</a:t>
          </a:r>
          <a:endParaRPr lang="en-US" altLang="zh-TW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50000"/>
            </a:lnSpc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開發</a:t>
          </a:r>
        </a:p>
      </dgm:t>
    </dgm:pt>
    <dgm:pt modelId="{DE340858-02BB-44A9-BA49-CABDBD64C390}" type="parTrans" cxnId="{FC556B50-7EDE-4A15-A200-343C8CCBCDBD}">
      <dgm:prSet/>
      <dgm:spPr/>
      <dgm:t>
        <a:bodyPr/>
        <a:lstStyle/>
        <a:p>
          <a:endParaRPr lang="zh-TW" altLang="en-US" sz="1400">
            <a:latin typeface="Microsoft YaHei UI" panose="020B0503020204020204" pitchFamily="34" charset="-122"/>
            <a:ea typeface="Microsoft YaHei UI" panose="020B0503020204020204" pitchFamily="34" charset="-122"/>
          </a:endParaRPr>
        </a:p>
      </dgm:t>
    </dgm:pt>
    <dgm:pt modelId="{1172BD51-27CF-4295-9A4F-4DE7B8D572FD}" type="sibTrans" cxnId="{FC556B50-7EDE-4A15-A200-343C8CCBCDBD}">
      <dgm:prSet/>
      <dgm:spPr/>
      <dgm:t>
        <a:bodyPr/>
        <a:lstStyle/>
        <a:p>
          <a:endParaRPr lang="zh-TW" altLang="en-US" sz="1400">
            <a:latin typeface="Microsoft YaHei UI" panose="020B0503020204020204" pitchFamily="34" charset="-122"/>
            <a:ea typeface="Microsoft YaHei UI" panose="020B0503020204020204" pitchFamily="34" charset="-122"/>
          </a:endParaRPr>
        </a:p>
      </dgm:t>
    </dgm:pt>
    <dgm:pt modelId="{B4960498-76FE-440C-8326-897C113D8BB9}">
      <dgm:prSet phldrT="[文字]" custT="1"/>
      <dgm:spPr/>
      <dgm:t>
        <a:bodyPr/>
        <a:lstStyle/>
        <a:p>
          <a:r>
            <a:rPr lang="zh-TW" altLang="en-US" sz="12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應用研究</a:t>
          </a:r>
        </a:p>
      </dgm:t>
    </dgm:pt>
    <dgm:pt modelId="{F7B103B2-0302-4701-B301-CA4E97FE7B6F}" type="parTrans" cxnId="{0911428E-26DC-44AA-8685-613A9F52E97C}">
      <dgm:prSet/>
      <dgm:spPr/>
      <dgm:t>
        <a:bodyPr/>
        <a:lstStyle/>
        <a:p>
          <a:endParaRPr lang="zh-TW" altLang="en-US" sz="1400">
            <a:latin typeface="Microsoft YaHei UI" panose="020B0503020204020204" pitchFamily="34" charset="-122"/>
            <a:ea typeface="Microsoft YaHei UI" panose="020B0503020204020204" pitchFamily="34" charset="-122"/>
          </a:endParaRPr>
        </a:p>
      </dgm:t>
    </dgm:pt>
    <dgm:pt modelId="{032C0E57-240B-4C5E-B9E8-2922A525FBB4}" type="sibTrans" cxnId="{0911428E-26DC-44AA-8685-613A9F52E97C}">
      <dgm:prSet/>
      <dgm:spPr/>
      <dgm:t>
        <a:bodyPr/>
        <a:lstStyle/>
        <a:p>
          <a:endParaRPr lang="zh-TW" altLang="en-US" sz="1400">
            <a:latin typeface="Microsoft YaHei UI" panose="020B0503020204020204" pitchFamily="34" charset="-122"/>
            <a:ea typeface="Microsoft YaHei UI" panose="020B0503020204020204" pitchFamily="34" charset="-122"/>
          </a:endParaRPr>
        </a:p>
      </dgm:t>
    </dgm:pt>
    <dgm:pt modelId="{9F7AA975-F588-422A-8542-2FCBDC4F7ED3}">
      <dgm:prSet phldrT="[文字]" custT="1"/>
      <dgm:spPr>
        <a:solidFill>
          <a:srgbClr val="8CC51F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技術</a:t>
          </a:r>
          <a:endParaRPr lang="en-US" altLang="zh-TW" sz="1400" b="1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發展</a:t>
          </a:r>
        </a:p>
      </dgm:t>
    </dgm:pt>
    <dgm:pt modelId="{07B1FC4A-25EA-44B1-AC6C-D4CEF8B98477}" type="parTrans" cxnId="{A870419B-56E8-4EAC-80A9-045F15C765E9}">
      <dgm:prSet/>
      <dgm:spPr/>
      <dgm:t>
        <a:bodyPr/>
        <a:lstStyle/>
        <a:p>
          <a:endParaRPr lang="zh-TW" altLang="en-US" sz="1400">
            <a:latin typeface="Microsoft YaHei UI" panose="020B0503020204020204" pitchFamily="34" charset="-122"/>
            <a:ea typeface="Microsoft YaHei UI" panose="020B0503020204020204" pitchFamily="34" charset="-122"/>
          </a:endParaRPr>
        </a:p>
      </dgm:t>
    </dgm:pt>
    <dgm:pt modelId="{4E7FFE21-96FC-4B79-9FD3-E8F9C850A48C}" type="sibTrans" cxnId="{A870419B-56E8-4EAC-80A9-045F15C765E9}">
      <dgm:prSet/>
      <dgm:spPr/>
      <dgm:t>
        <a:bodyPr/>
        <a:lstStyle/>
        <a:p>
          <a:endParaRPr lang="zh-TW" altLang="en-US" sz="1400">
            <a:latin typeface="Microsoft YaHei UI" panose="020B0503020204020204" pitchFamily="34" charset="-122"/>
            <a:ea typeface="Microsoft YaHei UI" panose="020B0503020204020204" pitchFamily="34" charset="-122"/>
          </a:endParaRPr>
        </a:p>
      </dgm:t>
    </dgm:pt>
    <dgm:pt modelId="{58CCB26D-4D58-40E7-A8C3-7924BEA6EFD2}">
      <dgm:prSet phldrT="[文字]" custT="1"/>
      <dgm:spPr/>
      <dgm:t>
        <a:bodyPr/>
        <a:lstStyle/>
        <a:p>
          <a:r>
            <a:rPr lang="zh-TW" altLang="en-US" sz="1200" b="1" dirty="0">
              <a:latin typeface="微軟正黑體" panose="020B0604030504040204" pitchFamily="34" charset="-120"/>
              <a:ea typeface="微軟正黑體" panose="020B0604030504040204" pitchFamily="34" charset="-120"/>
            </a:rPr>
            <a:t>量產</a:t>
          </a:r>
        </a:p>
      </dgm:t>
    </dgm:pt>
    <dgm:pt modelId="{ACF9D49E-417F-4A19-93C2-284337032CF5}" type="parTrans" cxnId="{FABCAAF2-CE58-4BD6-A62E-8E6CA2291B0D}">
      <dgm:prSet/>
      <dgm:spPr/>
      <dgm:t>
        <a:bodyPr/>
        <a:lstStyle/>
        <a:p>
          <a:endParaRPr lang="zh-TW" altLang="en-US" sz="1400">
            <a:latin typeface="Microsoft YaHei UI" panose="020B0503020204020204" pitchFamily="34" charset="-122"/>
            <a:ea typeface="Microsoft YaHei UI" panose="020B0503020204020204" pitchFamily="34" charset="-122"/>
          </a:endParaRPr>
        </a:p>
      </dgm:t>
    </dgm:pt>
    <dgm:pt modelId="{86AE8630-CE94-4CFE-A85F-DD4051BEB2F2}" type="sibTrans" cxnId="{FABCAAF2-CE58-4BD6-A62E-8E6CA2291B0D}">
      <dgm:prSet/>
      <dgm:spPr/>
      <dgm:t>
        <a:bodyPr/>
        <a:lstStyle/>
        <a:p>
          <a:endParaRPr lang="zh-TW" altLang="en-US" sz="1400">
            <a:latin typeface="Microsoft YaHei UI" panose="020B0503020204020204" pitchFamily="34" charset="-122"/>
            <a:ea typeface="Microsoft YaHei UI" panose="020B0503020204020204" pitchFamily="34" charset="-122"/>
          </a:endParaRPr>
        </a:p>
      </dgm:t>
    </dgm:pt>
    <dgm:pt modelId="{591555E9-11C6-4A23-9CA6-E3E31ED0B735}" type="pres">
      <dgm:prSet presAssocID="{7AECFD6C-7902-4AF0-8640-B19932AF5EAA}" presName="Name0" presStyleCnt="0">
        <dgm:presLayoutVars>
          <dgm:chMax val="1"/>
          <dgm:chPref val="1"/>
        </dgm:presLayoutVars>
      </dgm:prSet>
      <dgm:spPr/>
      <dgm:t>
        <a:bodyPr/>
        <a:lstStyle/>
        <a:p>
          <a:endParaRPr lang="zh-TW" altLang="en-US"/>
        </a:p>
      </dgm:t>
    </dgm:pt>
    <dgm:pt modelId="{022F328C-4100-4F6D-945E-DBCBB4507A70}" type="pres">
      <dgm:prSet presAssocID="{9773E03C-AF37-4837-88CC-B687D29CB175}" presName="Parent" presStyleLbl="node0" presStyleIdx="0" presStyleCnt="1" custScaleX="72648" custScaleY="71265" custLinFactNeighborX="-2679" custLinFactNeighborY="3386">
        <dgm:presLayoutVars>
          <dgm:chMax val="5"/>
          <dgm:chPref val="5"/>
        </dgm:presLayoutVars>
      </dgm:prSet>
      <dgm:spPr/>
      <dgm:t>
        <a:bodyPr/>
        <a:lstStyle/>
        <a:p>
          <a:endParaRPr lang="zh-TW" altLang="en-US"/>
        </a:p>
      </dgm:t>
    </dgm:pt>
    <dgm:pt modelId="{FFB63D5C-1B03-4180-96B7-A09AE6A5366A}" type="pres">
      <dgm:prSet presAssocID="{9773E03C-AF37-4837-88CC-B687D29CB175}" presName="Accent1" presStyleLbl="node1" presStyleIdx="0" presStyleCnt="15" custLinFactX="200000" custLinFactY="266046" custLinFactNeighborX="227423" custLinFactNeighborY="300000"/>
      <dgm:spPr/>
    </dgm:pt>
    <dgm:pt modelId="{2042F9F6-F8C4-4E6F-97E3-08338A103F03}" type="pres">
      <dgm:prSet presAssocID="{9773E03C-AF37-4837-88CC-B687D29CB175}" presName="Accent2" presStyleLbl="node1" presStyleIdx="1" presStyleCnt="15" custLinFactNeighborX="-50059" custLinFactNeighborY="-62906"/>
      <dgm:spPr/>
    </dgm:pt>
    <dgm:pt modelId="{9791F48E-84C9-495E-83F9-94ECFB50961C}" type="pres">
      <dgm:prSet presAssocID="{9773E03C-AF37-4837-88CC-B687D29CB175}" presName="Accent3" presStyleLbl="node1" presStyleIdx="2" presStyleCnt="15" custLinFactY="143964" custLinFactNeighborX="16909" custLinFactNeighborY="200000"/>
      <dgm:spPr/>
    </dgm:pt>
    <dgm:pt modelId="{70076725-E001-48B9-A0EF-8F89BD1860C5}" type="pres">
      <dgm:prSet presAssocID="{9773E03C-AF37-4837-88CC-B687D29CB175}" presName="Accent4" presStyleLbl="node1" presStyleIdx="3" presStyleCnt="15" custLinFactX="-300000" custLinFactY="-247445" custLinFactNeighborX="-329717" custLinFactNeighborY="-300000"/>
      <dgm:spPr/>
    </dgm:pt>
    <dgm:pt modelId="{AD722851-3201-4121-9389-460C92375BDE}" type="pres">
      <dgm:prSet presAssocID="{9773E03C-AF37-4837-88CC-B687D29CB175}" presName="Accent5" presStyleLbl="node1" presStyleIdx="4" presStyleCnt="15" custLinFactX="-20293" custLinFactNeighborX="-100000" custLinFactNeighborY="-58280"/>
      <dgm:spPr/>
    </dgm:pt>
    <dgm:pt modelId="{4B576C5A-FB66-4B2D-B9C8-C872F2279DC5}" type="pres">
      <dgm:prSet presAssocID="{9773E03C-AF37-4837-88CC-B687D29CB175}" presName="Accent6" presStyleLbl="node1" presStyleIdx="5" presStyleCnt="15" custLinFactY="-50216" custLinFactNeighborX="16648" custLinFactNeighborY="-100000"/>
      <dgm:spPr/>
    </dgm:pt>
    <dgm:pt modelId="{3FB0FC40-4C04-40F6-83A3-3B64C67657F6}" type="pres">
      <dgm:prSet presAssocID="{B4960498-76FE-440C-8326-897C113D8BB9}" presName="Child1" presStyleLbl="node1" presStyleIdx="6" presStyleCnt="15" custLinFactX="76866" custLinFactNeighborX="100000" custLinFactNeighborY="-82549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0EE2FD85-E5F0-4807-A79A-CF36D6902C1F}" type="pres">
      <dgm:prSet presAssocID="{B4960498-76FE-440C-8326-897C113D8BB9}" presName="Accent7" presStyleCnt="0"/>
      <dgm:spPr/>
    </dgm:pt>
    <dgm:pt modelId="{070B5C96-8BEF-4E63-A687-9082034D6043}" type="pres">
      <dgm:prSet presAssocID="{B4960498-76FE-440C-8326-897C113D8BB9}" presName="AccentHold1" presStyleLbl="node1" presStyleIdx="7" presStyleCnt="15" custLinFactX="-100000" custLinFactNeighborX="-102515" custLinFactNeighborY="58998"/>
      <dgm:spPr/>
    </dgm:pt>
    <dgm:pt modelId="{AD25D38A-145E-479B-9779-2C2E1F077188}" type="pres">
      <dgm:prSet presAssocID="{B4960498-76FE-440C-8326-897C113D8BB9}" presName="Accent8" presStyleCnt="0"/>
      <dgm:spPr/>
    </dgm:pt>
    <dgm:pt modelId="{4A8B7AFF-91BC-4406-8505-DEC63741EE7E}" type="pres">
      <dgm:prSet presAssocID="{B4960498-76FE-440C-8326-897C113D8BB9}" presName="AccentHold2" presStyleLbl="node1" presStyleIdx="8" presStyleCnt="15" custLinFactX="11426" custLinFactY="-1776" custLinFactNeighborX="100000" custLinFactNeighborY="-100000"/>
      <dgm:spPr/>
    </dgm:pt>
    <dgm:pt modelId="{86A030E5-3713-4085-A5D5-6F5745D49B49}" type="pres">
      <dgm:prSet presAssocID="{9F7AA975-F588-422A-8542-2FCBDC4F7ED3}" presName="Child2" presStyleLbl="node1" presStyleIdx="9" presStyleCnt="15" custScaleX="143367" custScaleY="139051" custLinFactNeighborX="-88323" custLinFactNeighborY="35124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4656BC1E-D540-4474-85A7-966369934F7E}" type="pres">
      <dgm:prSet presAssocID="{9F7AA975-F588-422A-8542-2FCBDC4F7ED3}" presName="Accent9" presStyleCnt="0"/>
      <dgm:spPr/>
    </dgm:pt>
    <dgm:pt modelId="{3CF86047-D0FA-4B4E-9665-5E0FB3D6E4F9}" type="pres">
      <dgm:prSet presAssocID="{9F7AA975-F588-422A-8542-2FCBDC4F7ED3}" presName="AccentHold1" presStyleLbl="node1" presStyleIdx="10" presStyleCnt="15" custLinFactX="-267202" custLinFactY="-48936" custLinFactNeighborX="-300000" custLinFactNeighborY="-100000"/>
      <dgm:spPr/>
    </dgm:pt>
    <dgm:pt modelId="{9ECAF02B-67D0-492E-B3B9-833A8B3AD46A}" type="pres">
      <dgm:prSet presAssocID="{9F7AA975-F588-422A-8542-2FCBDC4F7ED3}" presName="Accent10" presStyleCnt="0"/>
      <dgm:spPr/>
    </dgm:pt>
    <dgm:pt modelId="{0E860CCA-878D-4030-AAE2-7E2473A3D64D}" type="pres">
      <dgm:prSet presAssocID="{9F7AA975-F588-422A-8542-2FCBDC4F7ED3}" presName="AccentHold2" presStyleLbl="node1" presStyleIdx="11" presStyleCnt="15" custLinFactX="224121" custLinFactY="-307394" custLinFactNeighborX="300000" custLinFactNeighborY="-400000"/>
      <dgm:spPr/>
    </dgm:pt>
    <dgm:pt modelId="{7B77EACB-5C4C-4EEC-91D3-56315513291F}" type="pres">
      <dgm:prSet presAssocID="{9F7AA975-F588-422A-8542-2FCBDC4F7ED3}" presName="Accent11" presStyleCnt="0"/>
      <dgm:spPr/>
    </dgm:pt>
    <dgm:pt modelId="{F4718642-3C1A-4A22-AA9A-A40506AD489C}" type="pres">
      <dgm:prSet presAssocID="{9F7AA975-F588-422A-8542-2FCBDC4F7ED3}" presName="AccentHold3" presStyleLbl="node1" presStyleIdx="12" presStyleCnt="15" custScaleX="380317" custScaleY="364964" custLinFactX="-174416" custLinFactY="-44538" custLinFactNeighborX="-200000" custLinFactNeighborY="-100000"/>
      <dgm:spPr/>
    </dgm:pt>
    <dgm:pt modelId="{037382C5-A33C-46E9-9340-04CF914103F6}" type="pres">
      <dgm:prSet presAssocID="{58CCB26D-4D58-40E7-A8C3-7924BEA6EFD2}" presName="Child3" presStyleLbl="node1" presStyleIdx="13" presStyleCnt="15" custScaleX="88677" custScaleY="88677" custLinFactX="-61834" custLinFactNeighborX="-100000" custLinFactNeighborY="-31977">
        <dgm:presLayoutVars>
          <dgm:chMax val="0"/>
          <dgm:chPref val="0"/>
        </dgm:presLayoutVars>
      </dgm:prSet>
      <dgm:spPr/>
      <dgm:t>
        <a:bodyPr/>
        <a:lstStyle/>
        <a:p>
          <a:endParaRPr lang="zh-TW" altLang="en-US"/>
        </a:p>
      </dgm:t>
    </dgm:pt>
    <dgm:pt modelId="{6F187D0B-F87D-4D81-9E99-8ED83596E401}" type="pres">
      <dgm:prSet presAssocID="{58CCB26D-4D58-40E7-A8C3-7924BEA6EFD2}" presName="Accent12" presStyleCnt="0"/>
      <dgm:spPr/>
    </dgm:pt>
    <dgm:pt modelId="{7AB36ABA-CBAE-4312-987C-68D3BAA0BEDC}" type="pres">
      <dgm:prSet presAssocID="{58CCB26D-4D58-40E7-A8C3-7924BEA6EFD2}" presName="AccentHold1" presStyleLbl="node1" presStyleIdx="14" presStyleCnt="15" custLinFactX="-113634" custLinFactY="-74166" custLinFactNeighborX="-200000" custLinFactNeighborY="-100000"/>
      <dgm:spPr/>
    </dgm:pt>
  </dgm:ptLst>
  <dgm:cxnLst>
    <dgm:cxn modelId="{43942836-E854-4ECC-8058-80F42EEBDD9A}" type="presOf" srcId="{58CCB26D-4D58-40E7-A8C3-7924BEA6EFD2}" destId="{037382C5-A33C-46E9-9340-04CF914103F6}" srcOrd="0" destOrd="0" presId="urn:microsoft.com/office/officeart/2009/3/layout/CircleRelationship"/>
    <dgm:cxn modelId="{A870419B-56E8-4EAC-80A9-045F15C765E9}" srcId="{9773E03C-AF37-4837-88CC-B687D29CB175}" destId="{9F7AA975-F588-422A-8542-2FCBDC4F7ED3}" srcOrd="1" destOrd="0" parTransId="{07B1FC4A-25EA-44B1-AC6C-D4CEF8B98477}" sibTransId="{4E7FFE21-96FC-4B79-9FD3-E8F9C850A48C}"/>
    <dgm:cxn modelId="{FABCAAF2-CE58-4BD6-A62E-8E6CA2291B0D}" srcId="{9773E03C-AF37-4837-88CC-B687D29CB175}" destId="{58CCB26D-4D58-40E7-A8C3-7924BEA6EFD2}" srcOrd="2" destOrd="0" parTransId="{ACF9D49E-417F-4A19-93C2-284337032CF5}" sibTransId="{86AE8630-CE94-4CFE-A85F-DD4051BEB2F2}"/>
    <dgm:cxn modelId="{0911428E-26DC-44AA-8685-613A9F52E97C}" srcId="{9773E03C-AF37-4837-88CC-B687D29CB175}" destId="{B4960498-76FE-440C-8326-897C113D8BB9}" srcOrd="0" destOrd="0" parTransId="{F7B103B2-0302-4701-B301-CA4E97FE7B6F}" sibTransId="{032C0E57-240B-4C5E-B9E8-2922A525FBB4}"/>
    <dgm:cxn modelId="{FC556B50-7EDE-4A15-A200-343C8CCBCDBD}" srcId="{7AECFD6C-7902-4AF0-8640-B19932AF5EAA}" destId="{9773E03C-AF37-4837-88CC-B687D29CB175}" srcOrd="0" destOrd="0" parTransId="{DE340858-02BB-44A9-BA49-CABDBD64C390}" sibTransId="{1172BD51-27CF-4295-9A4F-4DE7B8D572FD}"/>
    <dgm:cxn modelId="{14786CA0-8414-4953-A30D-479850031433}" type="presOf" srcId="{7AECFD6C-7902-4AF0-8640-B19932AF5EAA}" destId="{591555E9-11C6-4A23-9CA6-E3E31ED0B735}" srcOrd="0" destOrd="0" presId="urn:microsoft.com/office/officeart/2009/3/layout/CircleRelationship"/>
    <dgm:cxn modelId="{FCCFE426-E840-4B87-9712-B142D8BE0612}" type="presOf" srcId="{B4960498-76FE-440C-8326-897C113D8BB9}" destId="{3FB0FC40-4C04-40F6-83A3-3B64C67657F6}" srcOrd="0" destOrd="0" presId="urn:microsoft.com/office/officeart/2009/3/layout/CircleRelationship"/>
    <dgm:cxn modelId="{872A38D5-0A25-46CA-A513-6066A768E490}" type="presOf" srcId="{9F7AA975-F588-422A-8542-2FCBDC4F7ED3}" destId="{86A030E5-3713-4085-A5D5-6F5745D49B49}" srcOrd="0" destOrd="0" presId="urn:microsoft.com/office/officeart/2009/3/layout/CircleRelationship"/>
    <dgm:cxn modelId="{F3A5F713-B7BA-4DB9-93F4-7404A44A7DC7}" type="presOf" srcId="{9773E03C-AF37-4837-88CC-B687D29CB175}" destId="{022F328C-4100-4F6D-945E-DBCBB4507A70}" srcOrd="0" destOrd="0" presId="urn:microsoft.com/office/officeart/2009/3/layout/CircleRelationship"/>
    <dgm:cxn modelId="{0DBDDAA4-58EE-4B07-AA6D-01105B1FBC58}" type="presParOf" srcId="{591555E9-11C6-4A23-9CA6-E3E31ED0B735}" destId="{022F328C-4100-4F6D-945E-DBCBB4507A70}" srcOrd="0" destOrd="0" presId="urn:microsoft.com/office/officeart/2009/3/layout/CircleRelationship"/>
    <dgm:cxn modelId="{68603DA6-364A-4E64-BBFE-6C17C4DD467B}" type="presParOf" srcId="{591555E9-11C6-4A23-9CA6-E3E31ED0B735}" destId="{FFB63D5C-1B03-4180-96B7-A09AE6A5366A}" srcOrd="1" destOrd="0" presId="urn:microsoft.com/office/officeart/2009/3/layout/CircleRelationship"/>
    <dgm:cxn modelId="{37910870-5A4B-4235-9A52-DBFD00E9B340}" type="presParOf" srcId="{591555E9-11C6-4A23-9CA6-E3E31ED0B735}" destId="{2042F9F6-F8C4-4E6F-97E3-08338A103F03}" srcOrd="2" destOrd="0" presId="urn:microsoft.com/office/officeart/2009/3/layout/CircleRelationship"/>
    <dgm:cxn modelId="{BE869EC0-0E47-4133-BBB8-52EC1926B2E0}" type="presParOf" srcId="{591555E9-11C6-4A23-9CA6-E3E31ED0B735}" destId="{9791F48E-84C9-495E-83F9-94ECFB50961C}" srcOrd="3" destOrd="0" presId="urn:microsoft.com/office/officeart/2009/3/layout/CircleRelationship"/>
    <dgm:cxn modelId="{74CCF1BD-43A4-445B-83A8-CD766AE9373E}" type="presParOf" srcId="{591555E9-11C6-4A23-9CA6-E3E31ED0B735}" destId="{70076725-E001-48B9-A0EF-8F89BD1860C5}" srcOrd="4" destOrd="0" presId="urn:microsoft.com/office/officeart/2009/3/layout/CircleRelationship"/>
    <dgm:cxn modelId="{598A7195-F519-47D9-B73B-182DDF45585E}" type="presParOf" srcId="{591555E9-11C6-4A23-9CA6-E3E31ED0B735}" destId="{AD722851-3201-4121-9389-460C92375BDE}" srcOrd="5" destOrd="0" presId="urn:microsoft.com/office/officeart/2009/3/layout/CircleRelationship"/>
    <dgm:cxn modelId="{28DE7F94-05CB-46E2-8DDA-425AC0437F42}" type="presParOf" srcId="{591555E9-11C6-4A23-9CA6-E3E31ED0B735}" destId="{4B576C5A-FB66-4B2D-B9C8-C872F2279DC5}" srcOrd="6" destOrd="0" presId="urn:microsoft.com/office/officeart/2009/3/layout/CircleRelationship"/>
    <dgm:cxn modelId="{1058F499-355C-44B8-AB21-3AFBEAF507F6}" type="presParOf" srcId="{591555E9-11C6-4A23-9CA6-E3E31ED0B735}" destId="{3FB0FC40-4C04-40F6-83A3-3B64C67657F6}" srcOrd="7" destOrd="0" presId="urn:microsoft.com/office/officeart/2009/3/layout/CircleRelationship"/>
    <dgm:cxn modelId="{2CFE9FC8-06F8-45A3-947A-A6BAC1885B56}" type="presParOf" srcId="{591555E9-11C6-4A23-9CA6-E3E31ED0B735}" destId="{0EE2FD85-E5F0-4807-A79A-CF36D6902C1F}" srcOrd="8" destOrd="0" presId="urn:microsoft.com/office/officeart/2009/3/layout/CircleRelationship"/>
    <dgm:cxn modelId="{A0DB61DA-75B2-4E2D-8BDC-F48ECE830DA0}" type="presParOf" srcId="{0EE2FD85-E5F0-4807-A79A-CF36D6902C1F}" destId="{070B5C96-8BEF-4E63-A687-9082034D6043}" srcOrd="0" destOrd="0" presId="urn:microsoft.com/office/officeart/2009/3/layout/CircleRelationship"/>
    <dgm:cxn modelId="{EEE60DB5-5FCD-4904-A65C-AD677FD7A2D4}" type="presParOf" srcId="{591555E9-11C6-4A23-9CA6-E3E31ED0B735}" destId="{AD25D38A-145E-479B-9779-2C2E1F077188}" srcOrd="9" destOrd="0" presId="urn:microsoft.com/office/officeart/2009/3/layout/CircleRelationship"/>
    <dgm:cxn modelId="{BD724A3C-C811-4774-B232-769E4F010F4A}" type="presParOf" srcId="{AD25D38A-145E-479B-9779-2C2E1F077188}" destId="{4A8B7AFF-91BC-4406-8505-DEC63741EE7E}" srcOrd="0" destOrd="0" presId="urn:microsoft.com/office/officeart/2009/3/layout/CircleRelationship"/>
    <dgm:cxn modelId="{01C79895-0864-4BA0-816F-A0BA48407C2F}" type="presParOf" srcId="{591555E9-11C6-4A23-9CA6-E3E31ED0B735}" destId="{86A030E5-3713-4085-A5D5-6F5745D49B49}" srcOrd="10" destOrd="0" presId="urn:microsoft.com/office/officeart/2009/3/layout/CircleRelationship"/>
    <dgm:cxn modelId="{F175896E-5FF4-401D-89B2-27806DC1AE1F}" type="presParOf" srcId="{591555E9-11C6-4A23-9CA6-E3E31ED0B735}" destId="{4656BC1E-D540-4474-85A7-966369934F7E}" srcOrd="11" destOrd="0" presId="urn:microsoft.com/office/officeart/2009/3/layout/CircleRelationship"/>
    <dgm:cxn modelId="{A77B9DC2-5D27-4F95-8B4C-09FC42D0FC78}" type="presParOf" srcId="{4656BC1E-D540-4474-85A7-966369934F7E}" destId="{3CF86047-D0FA-4B4E-9665-5E0FB3D6E4F9}" srcOrd="0" destOrd="0" presId="urn:microsoft.com/office/officeart/2009/3/layout/CircleRelationship"/>
    <dgm:cxn modelId="{66DD7F9C-07A6-4ABB-A1DB-2B724AEAFE69}" type="presParOf" srcId="{591555E9-11C6-4A23-9CA6-E3E31ED0B735}" destId="{9ECAF02B-67D0-492E-B3B9-833A8B3AD46A}" srcOrd="12" destOrd="0" presId="urn:microsoft.com/office/officeart/2009/3/layout/CircleRelationship"/>
    <dgm:cxn modelId="{06BF5032-B93C-4957-8EEF-D4BBFE033F0F}" type="presParOf" srcId="{9ECAF02B-67D0-492E-B3B9-833A8B3AD46A}" destId="{0E860CCA-878D-4030-AAE2-7E2473A3D64D}" srcOrd="0" destOrd="0" presId="urn:microsoft.com/office/officeart/2009/3/layout/CircleRelationship"/>
    <dgm:cxn modelId="{4E959186-BF97-44B6-8AD3-150409C7E851}" type="presParOf" srcId="{591555E9-11C6-4A23-9CA6-E3E31ED0B735}" destId="{7B77EACB-5C4C-4EEC-91D3-56315513291F}" srcOrd="13" destOrd="0" presId="urn:microsoft.com/office/officeart/2009/3/layout/CircleRelationship"/>
    <dgm:cxn modelId="{8CA42917-E5A7-4936-ABBE-72C62DCDA0C7}" type="presParOf" srcId="{7B77EACB-5C4C-4EEC-91D3-56315513291F}" destId="{F4718642-3C1A-4A22-AA9A-A40506AD489C}" srcOrd="0" destOrd="0" presId="urn:microsoft.com/office/officeart/2009/3/layout/CircleRelationship"/>
    <dgm:cxn modelId="{9FE0DD38-2CCE-4B37-9309-D612FD9FB802}" type="presParOf" srcId="{591555E9-11C6-4A23-9CA6-E3E31ED0B735}" destId="{037382C5-A33C-46E9-9340-04CF914103F6}" srcOrd="14" destOrd="0" presId="urn:microsoft.com/office/officeart/2009/3/layout/CircleRelationship"/>
    <dgm:cxn modelId="{E5218940-8463-4593-9844-C155A947FD35}" type="presParOf" srcId="{591555E9-11C6-4A23-9CA6-E3E31ED0B735}" destId="{6F187D0B-F87D-4D81-9E99-8ED83596E401}" srcOrd="15" destOrd="0" presId="urn:microsoft.com/office/officeart/2009/3/layout/CircleRelationship"/>
    <dgm:cxn modelId="{2C2661E1-58BA-4749-9297-F3C1972E5E5F}" type="presParOf" srcId="{6F187D0B-F87D-4D81-9E99-8ED83596E401}" destId="{7AB36ABA-CBAE-4312-987C-68D3BAA0BEDC}" srcOrd="0" destOrd="0" presId="urn:microsoft.com/office/officeart/2009/3/layout/CircleRelationship"/>
  </dgm:cxnLst>
  <dgm:bg/>
  <dgm:whole/>
  <dgm:extLst>
    <a:ext uri="http://schemas.microsoft.com/office/drawing/2008/diagram">
      <dsp:dataModelExt xmlns:dsp="http://schemas.microsoft.com/office/drawing/2008/diagram" xmlns="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2F328C-4100-4F6D-945E-DBCBB4507A70}">
      <dsp:nvSpPr>
        <dsp:cNvPr id="0" name=""/>
        <dsp:cNvSpPr/>
      </dsp:nvSpPr>
      <dsp:spPr>
        <a:xfrm>
          <a:off x="625762" y="808926"/>
          <a:ext cx="1128499" cy="1107140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0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技術發展</a:t>
          </a:r>
          <a:endParaRPr lang="zh-TW" altLang="en-US" sz="20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625762" y="808926"/>
        <a:ext cx="1128499" cy="1107140"/>
      </dsp:txXfrm>
    </dsp:sp>
    <dsp:sp modelId="{FFB63D5C-1B03-4180-96B7-A09AE6A5366A}">
      <dsp:nvSpPr>
        <dsp:cNvPr id="0" name=""/>
        <dsp:cNvSpPr/>
      </dsp:nvSpPr>
      <dsp:spPr>
        <a:xfrm>
          <a:off x="1431340" y="493965"/>
          <a:ext cx="172704" cy="17277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42F9F6-F8C4-4E6F-97E3-08338A103F03}">
      <dsp:nvSpPr>
        <dsp:cNvPr id="0" name=""/>
        <dsp:cNvSpPr/>
      </dsp:nvSpPr>
      <dsp:spPr>
        <a:xfrm>
          <a:off x="1231117" y="2016974"/>
          <a:ext cx="125226" cy="12522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791F48E-84C9-495E-83F9-94ECFB50961C}">
      <dsp:nvSpPr>
        <dsp:cNvPr id="0" name=""/>
        <dsp:cNvSpPr/>
      </dsp:nvSpPr>
      <dsp:spPr>
        <a:xfrm>
          <a:off x="2198311" y="1195242"/>
          <a:ext cx="125226" cy="12522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0076725-E001-48B9-A0EF-8F89BD1860C5}">
      <dsp:nvSpPr>
        <dsp:cNvPr id="0" name=""/>
        <dsp:cNvSpPr/>
      </dsp:nvSpPr>
      <dsp:spPr>
        <a:xfrm>
          <a:off x="1792299" y="1352711"/>
          <a:ext cx="172704" cy="17277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722851-3201-4121-9389-460C92375BDE}">
      <dsp:nvSpPr>
        <dsp:cNvPr id="0" name=""/>
        <dsp:cNvSpPr/>
      </dsp:nvSpPr>
      <dsp:spPr>
        <a:xfrm>
          <a:off x="1057573" y="739521"/>
          <a:ext cx="125226" cy="12522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576C5A-FB66-4B2D-B9C8-C872F2279DC5}">
      <dsp:nvSpPr>
        <dsp:cNvPr id="0" name=""/>
        <dsp:cNvSpPr/>
      </dsp:nvSpPr>
      <dsp:spPr>
        <a:xfrm>
          <a:off x="663412" y="1571687"/>
          <a:ext cx="125226" cy="12522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B0FC40-4C04-40F6-83A3-3B64C67657F6}">
      <dsp:nvSpPr>
        <dsp:cNvPr id="0" name=""/>
        <dsp:cNvSpPr/>
      </dsp:nvSpPr>
      <dsp:spPr>
        <a:xfrm>
          <a:off x="240483" y="661334"/>
          <a:ext cx="631548" cy="631403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應用研究</a:t>
          </a:r>
        </a:p>
      </dsp:txBody>
      <dsp:txXfrm>
        <a:off x="240483" y="661334"/>
        <a:ext cx="631548" cy="631403"/>
      </dsp:txXfrm>
    </dsp:sp>
    <dsp:sp modelId="{070B5C96-8BEF-4E63-A687-9082034D6043}">
      <dsp:nvSpPr>
        <dsp:cNvPr id="0" name=""/>
        <dsp:cNvSpPr/>
      </dsp:nvSpPr>
      <dsp:spPr>
        <a:xfrm>
          <a:off x="1256724" y="744965"/>
          <a:ext cx="172704" cy="17277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8B7AFF-91BC-4406-8505-DEC63741EE7E}">
      <dsp:nvSpPr>
        <dsp:cNvPr id="0" name=""/>
        <dsp:cNvSpPr/>
      </dsp:nvSpPr>
      <dsp:spPr>
        <a:xfrm>
          <a:off x="448094" y="1318711"/>
          <a:ext cx="312269" cy="312344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6A030E5-3713-4085-A5D5-6F5745D49B49}">
      <dsp:nvSpPr>
        <dsp:cNvPr id="0" name=""/>
        <dsp:cNvSpPr/>
      </dsp:nvSpPr>
      <dsp:spPr>
        <a:xfrm>
          <a:off x="1576235" y="548049"/>
          <a:ext cx="631548" cy="631403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系統開發</a:t>
          </a:r>
        </a:p>
      </dsp:txBody>
      <dsp:txXfrm>
        <a:off x="1576235" y="548049"/>
        <a:ext cx="631548" cy="631403"/>
      </dsp:txXfrm>
    </dsp:sp>
    <dsp:sp modelId="{3CF86047-D0FA-4B4E-9665-5E0FB3D6E4F9}">
      <dsp:nvSpPr>
        <dsp:cNvPr id="0" name=""/>
        <dsp:cNvSpPr/>
      </dsp:nvSpPr>
      <dsp:spPr>
        <a:xfrm>
          <a:off x="2100141" y="1003113"/>
          <a:ext cx="172704" cy="17277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E860CCA-878D-4030-AAE2-7E2473A3D64D}">
      <dsp:nvSpPr>
        <dsp:cNvPr id="0" name=""/>
        <dsp:cNvSpPr/>
      </dsp:nvSpPr>
      <dsp:spPr>
        <a:xfrm>
          <a:off x="551827" y="1770865"/>
          <a:ext cx="125226" cy="12522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718642-3C1A-4A22-AA9A-A40506AD489C}">
      <dsp:nvSpPr>
        <dsp:cNvPr id="0" name=""/>
        <dsp:cNvSpPr/>
      </dsp:nvSpPr>
      <dsp:spPr>
        <a:xfrm>
          <a:off x="579349" y="1705613"/>
          <a:ext cx="476257" cy="457037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7382C5-A33C-46E9-9340-04CF914103F6}">
      <dsp:nvSpPr>
        <dsp:cNvPr id="0" name=""/>
        <dsp:cNvSpPr/>
      </dsp:nvSpPr>
      <dsp:spPr>
        <a:xfrm>
          <a:off x="1434606" y="1437626"/>
          <a:ext cx="631548" cy="631403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>
              <a:latin typeface="微軟正黑體" panose="020B0604030504040204" pitchFamily="34" charset="-120"/>
              <a:ea typeface="微軟正黑體" panose="020B0604030504040204" pitchFamily="34" charset="-120"/>
            </a:rPr>
            <a:t>產品開發</a:t>
          </a:r>
          <a:endParaRPr lang="zh-TW" altLang="en-US" sz="12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</dsp:txBody>
      <dsp:txXfrm>
        <a:off x="1434606" y="1437626"/>
        <a:ext cx="631548" cy="631403"/>
      </dsp:txXfrm>
    </dsp:sp>
    <dsp:sp modelId="{7AB36ABA-CBAE-4312-987C-68D3BAA0BEDC}">
      <dsp:nvSpPr>
        <dsp:cNvPr id="0" name=""/>
        <dsp:cNvSpPr/>
      </dsp:nvSpPr>
      <dsp:spPr>
        <a:xfrm>
          <a:off x="1700084" y="1187465"/>
          <a:ext cx="125226" cy="125228"/>
        </a:xfrm>
        <a:prstGeom prst="ellipse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dk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022F328C-4100-4F6D-945E-DBCBB4507A70}">
      <dsp:nvSpPr>
        <dsp:cNvPr id="0" name=""/>
        <dsp:cNvSpPr/>
      </dsp:nvSpPr>
      <dsp:spPr>
        <a:xfrm>
          <a:off x="736787" y="840071"/>
          <a:ext cx="1133433" cy="1111981"/>
        </a:xfrm>
        <a:prstGeom prst="ellipse">
          <a:avLst/>
        </a:prstGeom>
        <a:solidFill>
          <a:srgbClr val="3E9B19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產品</a:t>
          </a:r>
          <a:endParaRPr lang="en-US" altLang="zh-TW" sz="1400" b="1" kern="1200" dirty="0" smtClean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6223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 smtClean="0">
              <a:latin typeface="微軟正黑體" panose="020B0604030504040204" pitchFamily="34" charset="-120"/>
              <a:ea typeface="微軟正黑體" panose="020B0604030504040204" pitchFamily="34" charset="-120"/>
            </a:rPr>
            <a:t>系統</a:t>
          </a:r>
          <a:endParaRPr lang="en-US" altLang="zh-TW" sz="1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622300">
            <a:lnSpc>
              <a:spcPct val="5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開發</a:t>
          </a:r>
        </a:p>
      </dsp:txBody>
      <dsp:txXfrm>
        <a:off x="736787" y="840071"/>
        <a:ext cx="1133433" cy="1111981"/>
      </dsp:txXfrm>
    </dsp:sp>
    <dsp:sp modelId="{FFB63D5C-1B03-4180-96B7-A09AE6A5366A}">
      <dsp:nvSpPr>
        <dsp:cNvPr id="0" name=""/>
        <dsp:cNvSpPr/>
      </dsp:nvSpPr>
      <dsp:spPr>
        <a:xfrm>
          <a:off x="2196957" y="1474246"/>
          <a:ext cx="173459" cy="173533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2042F9F6-F8C4-4E6F-97E3-08338A103F03}">
      <dsp:nvSpPr>
        <dsp:cNvPr id="0" name=""/>
        <dsp:cNvSpPr/>
      </dsp:nvSpPr>
      <dsp:spPr>
        <a:xfrm>
          <a:off x="981987" y="1928349"/>
          <a:ext cx="125773" cy="125775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49123"/>
                <a:satOff val="-2147"/>
                <a:lumOff val="58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49123"/>
                <a:satOff val="-2147"/>
                <a:lumOff val="58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49123"/>
                <a:satOff val="-2147"/>
                <a:lumOff val="58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791F48E-84C9-495E-83F9-94ECFB50961C}">
      <dsp:nvSpPr>
        <dsp:cNvPr id="0" name=""/>
        <dsp:cNvSpPr/>
      </dsp:nvSpPr>
      <dsp:spPr>
        <a:xfrm>
          <a:off x="2247145" y="1628930"/>
          <a:ext cx="125773" cy="125775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98246"/>
                <a:satOff val="-4295"/>
                <a:lumOff val="1172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98246"/>
                <a:satOff val="-4295"/>
                <a:lumOff val="1172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98246"/>
                <a:satOff val="-4295"/>
                <a:lumOff val="1172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0076725-E001-48B9-A0EF-8F89BD1860C5}">
      <dsp:nvSpPr>
        <dsp:cNvPr id="0" name=""/>
        <dsp:cNvSpPr/>
      </dsp:nvSpPr>
      <dsp:spPr>
        <a:xfrm>
          <a:off x="532551" y="1191263"/>
          <a:ext cx="173459" cy="173533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147370"/>
                <a:satOff val="-6442"/>
                <a:lumOff val="175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147370"/>
                <a:satOff val="-6442"/>
                <a:lumOff val="175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147370"/>
                <a:satOff val="-6442"/>
                <a:lumOff val="175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AD722851-3201-4121-9389-460C92375BDE}">
      <dsp:nvSpPr>
        <dsp:cNvPr id="0" name=""/>
        <dsp:cNvSpPr/>
      </dsp:nvSpPr>
      <dsp:spPr>
        <a:xfrm>
          <a:off x="928855" y="665292"/>
          <a:ext cx="125773" cy="125775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196493"/>
                <a:satOff val="-8589"/>
                <a:lumOff val="2344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196493"/>
                <a:satOff val="-8589"/>
                <a:lumOff val="2344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196493"/>
                <a:satOff val="-8589"/>
                <a:lumOff val="2344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B576C5A-FB66-4B2D-B9C8-C872F2279DC5}">
      <dsp:nvSpPr>
        <dsp:cNvPr id="0" name=""/>
        <dsp:cNvSpPr/>
      </dsp:nvSpPr>
      <dsp:spPr>
        <a:xfrm>
          <a:off x="705207" y="1269132"/>
          <a:ext cx="125773" cy="125775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245616"/>
                <a:satOff val="-10737"/>
                <a:lumOff val="29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245616"/>
                <a:satOff val="-10737"/>
                <a:lumOff val="29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245616"/>
                <a:satOff val="-10737"/>
                <a:lumOff val="29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3FB0FC40-4C04-40F6-83A3-3B64C67657F6}">
      <dsp:nvSpPr>
        <dsp:cNvPr id="0" name=""/>
        <dsp:cNvSpPr/>
      </dsp:nvSpPr>
      <dsp:spPr>
        <a:xfrm>
          <a:off x="1199360" y="321186"/>
          <a:ext cx="634309" cy="634164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294739"/>
                <a:satOff val="-12884"/>
                <a:lumOff val="3516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294739"/>
                <a:satOff val="-12884"/>
                <a:lumOff val="3516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294739"/>
                <a:satOff val="-12884"/>
                <a:lumOff val="3516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應用研究</a:t>
          </a:r>
        </a:p>
      </dsp:txBody>
      <dsp:txXfrm>
        <a:off x="1199360" y="321186"/>
        <a:ext cx="634309" cy="634164"/>
      </dsp:txXfrm>
    </dsp:sp>
    <dsp:sp modelId="{070B5C96-8BEF-4E63-A687-9082034D6043}">
      <dsp:nvSpPr>
        <dsp:cNvPr id="0" name=""/>
        <dsp:cNvSpPr/>
      </dsp:nvSpPr>
      <dsp:spPr>
        <a:xfrm>
          <a:off x="928893" y="846444"/>
          <a:ext cx="173459" cy="173533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343862"/>
                <a:satOff val="-15031"/>
                <a:lumOff val="4103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343862"/>
                <a:satOff val="-15031"/>
                <a:lumOff val="4103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343862"/>
                <a:satOff val="-15031"/>
                <a:lumOff val="4103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8B7AFF-91BC-4406-8505-DEC63741EE7E}">
      <dsp:nvSpPr>
        <dsp:cNvPr id="0" name=""/>
        <dsp:cNvSpPr/>
      </dsp:nvSpPr>
      <dsp:spPr>
        <a:xfrm>
          <a:off x="486799" y="1345495"/>
          <a:ext cx="313634" cy="313709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343862"/>
                <a:satOff val="-15031"/>
                <a:lumOff val="4103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343862"/>
                <a:satOff val="-15031"/>
                <a:lumOff val="4103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343862"/>
                <a:satOff val="-15031"/>
                <a:lumOff val="4103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86A030E5-3713-4085-A5D5-6F5745D49B49}">
      <dsp:nvSpPr>
        <dsp:cNvPr id="0" name=""/>
        <dsp:cNvSpPr/>
      </dsp:nvSpPr>
      <dsp:spPr>
        <a:xfrm>
          <a:off x="1587943" y="645205"/>
          <a:ext cx="909390" cy="881811"/>
        </a:xfrm>
        <a:prstGeom prst="ellipse">
          <a:avLst/>
        </a:prstGeom>
        <a:solidFill>
          <a:srgbClr val="8CC51F"/>
        </a:soli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技術</a:t>
          </a:r>
          <a:endParaRPr lang="en-US" altLang="zh-TW" sz="1400" b="1" kern="1200" dirty="0">
            <a:latin typeface="微軟正黑體" panose="020B0604030504040204" pitchFamily="34" charset="-120"/>
            <a:ea typeface="微軟正黑體" panose="020B0604030504040204" pitchFamily="34" charset="-120"/>
          </a:endParaRPr>
        </a:p>
        <a:p>
          <a:pPr lvl="0" algn="ctr" defTabSz="6223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zh-TW" altLang="en-US" sz="14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發展</a:t>
          </a:r>
        </a:p>
      </dsp:txBody>
      <dsp:txXfrm>
        <a:off x="1587943" y="645205"/>
        <a:ext cx="909390" cy="881811"/>
      </dsp:txXfrm>
    </dsp:sp>
    <dsp:sp modelId="{3CF86047-D0FA-4B4E-9665-5E0FB3D6E4F9}">
      <dsp:nvSpPr>
        <dsp:cNvPr id="0" name=""/>
        <dsp:cNvSpPr/>
      </dsp:nvSpPr>
      <dsp:spPr>
        <a:xfrm>
          <a:off x="1018630" y="725675"/>
          <a:ext cx="173459" cy="173533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245616"/>
                <a:satOff val="-10737"/>
                <a:lumOff val="2930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245616"/>
                <a:satOff val="-10737"/>
                <a:lumOff val="2930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245616"/>
                <a:satOff val="-10737"/>
                <a:lumOff val="2930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E860CCA-878D-4030-AAE2-7E2473A3D64D}">
      <dsp:nvSpPr>
        <dsp:cNvPr id="0" name=""/>
        <dsp:cNvSpPr/>
      </dsp:nvSpPr>
      <dsp:spPr>
        <a:xfrm>
          <a:off x="677162" y="1148364"/>
          <a:ext cx="125773" cy="125775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196493"/>
                <a:satOff val="-8589"/>
                <a:lumOff val="2344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196493"/>
                <a:satOff val="-8589"/>
                <a:lumOff val="2344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196493"/>
                <a:satOff val="-8589"/>
                <a:lumOff val="2344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4718642-3C1A-4A22-AA9A-A40506AD489C}">
      <dsp:nvSpPr>
        <dsp:cNvPr id="0" name=""/>
        <dsp:cNvSpPr/>
      </dsp:nvSpPr>
      <dsp:spPr>
        <a:xfrm>
          <a:off x="624013" y="1510667"/>
          <a:ext cx="478339" cy="459035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147370"/>
                <a:satOff val="-6442"/>
                <a:lumOff val="175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147370"/>
                <a:satOff val="-6442"/>
                <a:lumOff val="175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147370"/>
                <a:satOff val="-6442"/>
                <a:lumOff val="175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37382C5-A33C-46E9-9340-04CF914103F6}">
      <dsp:nvSpPr>
        <dsp:cNvPr id="0" name=""/>
        <dsp:cNvSpPr/>
      </dsp:nvSpPr>
      <dsp:spPr>
        <a:xfrm>
          <a:off x="1593380" y="1475654"/>
          <a:ext cx="562486" cy="562357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98246"/>
                <a:satOff val="-4295"/>
                <a:lumOff val="1172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98246"/>
                <a:satOff val="-4295"/>
                <a:lumOff val="1172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98246"/>
                <a:satOff val="-4295"/>
                <a:lumOff val="1172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1200" b="1" kern="1200" dirty="0">
              <a:latin typeface="微軟正黑體" panose="020B0604030504040204" pitchFamily="34" charset="-120"/>
              <a:ea typeface="微軟正黑體" panose="020B0604030504040204" pitchFamily="34" charset="-120"/>
            </a:rPr>
            <a:t>量產</a:t>
          </a:r>
        </a:p>
      </dsp:txBody>
      <dsp:txXfrm>
        <a:off x="1593380" y="1475654"/>
        <a:ext cx="562486" cy="562357"/>
      </dsp:txXfrm>
    </dsp:sp>
    <dsp:sp modelId="{7AB36ABA-CBAE-4312-987C-68D3BAA0BEDC}">
      <dsp:nvSpPr>
        <dsp:cNvPr id="0" name=""/>
        <dsp:cNvSpPr/>
      </dsp:nvSpPr>
      <dsp:spPr>
        <a:xfrm>
          <a:off x="2010628" y="1401241"/>
          <a:ext cx="125773" cy="125775"/>
        </a:xfrm>
        <a:prstGeom prst="ellipse">
          <a:avLst/>
        </a:prstGeom>
        <a:gradFill rotWithShape="0">
          <a:gsLst>
            <a:gs pos="0">
              <a:schemeClr val="accent6">
                <a:shade val="50000"/>
                <a:hueOff val="49123"/>
                <a:satOff val="-2147"/>
                <a:lumOff val="58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6">
                <a:shade val="50000"/>
                <a:hueOff val="49123"/>
                <a:satOff val="-2147"/>
                <a:lumOff val="58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6">
                <a:shade val="50000"/>
                <a:hueOff val="49123"/>
                <a:satOff val="-2147"/>
                <a:lumOff val="58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9/3/layout/CircleRelationship">
  <dgm:title val=""/>
  <dgm:desc val=""/>
  <dgm:catLst>
    <dgm:cat type="relationship" pri="1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0" srcId="0" destId="10" srcOrd="0" destOrd="0"/>
        <dgm:cxn modelId="21" srcId="10" destId="11" srcOrd="0" destOrd="0"/>
        <dgm:cxn modelId="22" srcId="10" destId="12" srcOrd="0" destOrd="0"/>
      </dgm:cxnLst>
      <dgm:bg/>
      <dgm:whole/>
    </dgm:dataModel>
  </dgm:clrData>
  <dgm:layoutNode name="Name0">
    <dgm:varLst>
      <dgm:chMax val="1"/>
      <dgm:chPref val="1"/>
    </dgm:varLst>
    <dgm:shape xmlns:r="http://schemas.openxmlformats.org/officeDocument/2006/relationships" r:blip="">
      <dgm:adjLst/>
    </dgm:shape>
    <dgm:choose name="Name1">
      <dgm:if name="Name2" axis="ch ch" ptType="node node" func="cnt" op="equ" val="0">
        <dgm:alg type="composite">
          <dgm:param type="ar" val="0.98"/>
        </dgm:alg>
        <dgm:constrLst>
          <dgm:constr type="primFontSz" for="des" ptType="node" op="equ" val="65"/>
          <dgm:constr type="l" for="ch" forName="Parent" refType="w" fact="0"/>
          <dgm:constr type="t" for="ch" forName="Parent" refType="h" fact="0.039"/>
          <dgm:constr type="w" for="ch" forName="Parent" refType="w" fact="0.8734"/>
          <dgm:constr type="h" for="ch" forName="Parent" refType="h" fact="0.856"/>
          <dgm:constr type="l" for="ch" forName="Accent1" refType="w" fact="0.4984"/>
          <dgm:constr type="t" for="ch" forName="Accent1" refType="h" fact="0"/>
          <dgm:constr type="w" for="ch" forName="Accent1" refType="w" fact="0.0972"/>
          <dgm:constr type="h" for="ch" forName="Accent1" refType="h" fact="0.0952"/>
          <dgm:constr type="l" for="ch" forName="Accent2" refType="w" fact="0.2684"/>
          <dgm:constr type="t" for="ch" forName="Accent2" refType="h" fact="0.8314"/>
          <dgm:constr type="w" for="ch" forName="Accent2" refType="w" fact="0.0704"/>
          <dgm:constr type="h" for="ch" forName="Accent2" refType="h" fact="0.069"/>
          <dgm:constr type="l" for="ch" forName="Accent3" refType="w" fact="0.9296"/>
          <dgm:constr type="t" for="ch" forName="Accent3" refType="h" fact="0.3864"/>
          <dgm:constr type="w" for="ch" forName="Accent3" refType="w" fact="0.0704"/>
          <dgm:constr type="h" for="ch" forName="Accent3" refType="h" fact="0.069"/>
          <dgm:constr type="l" for="ch" forName="Accent4" refType="w" fact="0.5931"/>
          <dgm:constr type="t" for="ch" forName="Accent4" refType="h" fact="0.9048"/>
          <dgm:constr type="w" for="ch" forName="Accent4" refType="w" fact="0.0972"/>
          <dgm:constr type="h" for="ch" forName="Accent4" refType="h" fact="0.0952"/>
          <dgm:constr type="l" for="ch" forName="Accent5" refType="w" fact="0.2883"/>
          <dgm:constr type="t" for="ch" forName="Accent5" refType="h" fact="0.1353"/>
          <dgm:constr type="w" for="ch" forName="Accent5" refType="w" fact="0.0704"/>
          <dgm:constr type="h" for="ch" forName="Accent5" refType="h" fact="0.069"/>
          <dgm:constr type="l" for="ch" forName="Accent6" refType="w" fact="0.0666"/>
          <dgm:constr type="t" for="ch" forName="Accent6" refType="h" fact="0.53"/>
          <dgm:constr type="w" for="ch" forName="Accent6" refType="w" fact="0.0704"/>
          <dgm:constr type="h" for="ch" forName="Accent6" refType="h" fact="0.069"/>
        </dgm:constrLst>
      </dgm:if>
      <dgm:if name="Name3" axis="ch ch" ptType="node node" func="cnt" op="equ" val="1">
        <dgm:alg type="composite">
          <dgm:param type="ar" val="1.2476"/>
        </dgm:alg>
        <dgm:constrLst>
          <dgm:constr type="primFontSz" for="des" ptType="node" op="equ" val="65"/>
          <dgm:constr type="l" for="ch" forName="Parent" refType="w" fact="0.2145"/>
          <dgm:constr type="t" for="ch" forName="Parent" refType="h" fact="0.039"/>
          <dgm:constr type="w" for="ch" forName="Parent" refType="w" fact="0.6861"/>
          <dgm:constr type="h" for="ch" forName="Parent" refType="h" fact="0.856"/>
          <dgm:constr type="l" for="ch" forName="Accent8" refType="w" fact="0.0262"/>
          <dgm:constr type="t" for="ch" forName="Accent8" refType="h" fact="0.6434"/>
          <dgm:constr type="w" for="ch" forName="Accent8" refType="w" fact="0.138"/>
          <dgm:constr type="h" for="ch" forName="Accent8" refType="h" fact="0.1721"/>
          <dgm:constr type="l" for="ch" forName="Accent1" refType="w" fact="0.6059"/>
          <dgm:constr type="t" for="ch" forName="Accent1" refType="h" fact="0"/>
          <dgm:constr type="w" for="ch" forName="Accent1" refType="w" fact="0.0763"/>
          <dgm:constr type="h" for="ch" forName="Accent1" refType="h" fact="0.0952"/>
          <dgm:constr type="l" for="ch" forName="Accent2" refType="w" fact="0.4253"/>
          <dgm:constr type="t" for="ch" forName="Accent2" refType="h" fact="0.8314"/>
          <dgm:constr type="w" for="ch" forName="Accent2" refType="w" fact="0.0553"/>
          <dgm:constr type="h" for="ch" forName="Accent2" refType="h" fact="0.069"/>
          <dgm:constr type="l" for="ch" forName="Accent3" refType="w" fact="0.9447"/>
          <dgm:constr type="t" for="ch" forName="Accent3" refType="h" fact="0.3864"/>
          <dgm:constr type="w" for="ch" forName="Accent3" refType="w" fact="0.0553"/>
          <dgm:constr type="h" for="ch" forName="Accent3" refType="h" fact="0.069"/>
          <dgm:constr type="l" for="ch" forName="Child1" refType="w" fact="0"/>
          <dgm:constr type="t" for="ch" forName="Child1" refType="h" fact="0.1935"/>
          <dgm:constr type="w" for="ch" forName="Child1" refType="w" fact="0.2789"/>
          <dgm:constr type="h" for="ch" forName="Child1" refType="h" fact="0.3479"/>
          <dgm:constr type="l" for="ch" forName="Accent4" refType="w" fact="0.6803"/>
          <dgm:constr type="t" for="ch" forName="Accent4" refType="h" fact="0.9048"/>
          <dgm:constr type="w" for="ch" forName="Accent4" refType="w" fact="0.0763"/>
          <dgm:constr type="h" for="ch" forName="Accent4" refType="h" fact="0.0952"/>
          <dgm:constr type="l" for="ch" forName="Accent7" refType="w" fact="0.5287"/>
          <dgm:constr type="t" for="ch" forName="Accent7" refType="h" fact="0.1383"/>
          <dgm:constr type="w" for="ch" forName="Accent7" refType="w" fact="0.0763"/>
          <dgm:constr type="h" for="ch" forName="Accent7" refType="h" fact="0.0952"/>
          <dgm:constr type="l" for="ch" forName="Accent5" refType="w" fact="0.4409"/>
          <dgm:constr type="t" for="ch" forName="Accent5" refType="h" fact="0.1353"/>
          <dgm:constr type="w" for="ch" forName="Accent5" refType="w" fact="0.0553"/>
          <dgm:constr type="h" for="ch" forName="Accent5" refType="h" fact="0.069"/>
          <dgm:constr type="l" for="ch" forName="Accent6" refType="w" fact="0.2668"/>
          <dgm:constr type="t" for="ch" forName="Accent6" refType="h" fact="0.53"/>
          <dgm:constr type="w" for="ch" forName="Accent6" refType="w" fact="0.0553"/>
          <dgm:constr type="h" for="ch" forName="Accent6" refType="h" fact="0.069"/>
        </dgm:constrLst>
      </dgm:if>
      <dgm:if name="Name4" axis="ch ch" ptType="node node" func="cnt" op="equ" val="2">
        <dgm:alg type="composite">
          <dgm:param type="ar" val="1.592"/>
        </dgm:alg>
        <dgm:constrLst>
          <dgm:constr type="primFontSz" for="des" ptType="node" op="equ" val="65"/>
          <dgm:constr type="l" for="ch" forName="Parent" refType="w" fact="0.1886"/>
          <dgm:constr type="t" for="ch" forName="Parent" refType="h" fact="0.039"/>
          <dgm:constr type="w" for="ch" forName="Parent" refType="w" fact="0.5377"/>
          <dgm:constr type="h" for="ch" forName="Parent" refType="h" fact="0.856"/>
          <dgm:constr type="l" for="ch" forName="Accent8" refType="w" fact="0.0411"/>
          <dgm:constr type="t" for="ch" forName="Accent8" refType="h" fact="0.6434"/>
          <dgm:constr type="w" for="ch" forName="Accent8" refType="w" fact="0.1081"/>
          <dgm:constr type="h" for="ch" forName="Accent8" refType="h" fact="0.1721"/>
          <dgm:constr type="l" for="ch" forName="Accent1" refType="w" fact="0.4954"/>
          <dgm:constr type="t" for="ch" forName="Accent1" refType="h" fact="0"/>
          <dgm:constr type="w" for="ch" forName="Accent1" refType="w" fact="0.0598"/>
          <dgm:constr type="h" for="ch" forName="Accent1" refType="h" fact="0.0952"/>
          <dgm:constr type="l" for="ch" forName="Accent2" refType="w" fact="0.3538"/>
          <dgm:constr type="t" for="ch" forName="Accent2" refType="h" fact="0.8314"/>
          <dgm:constr type="w" for="ch" forName="Accent2" refType="w" fact="0.0433"/>
          <dgm:constr type="h" for="ch" forName="Accent2" refType="h" fact="0.069"/>
          <dgm:constr type="l" for="ch" forName="Accent3" refType="w" fact="0.7609"/>
          <dgm:constr type="t" for="ch" forName="Accent3" refType="h" fact="0.3864"/>
          <dgm:constr type="w" for="ch" forName="Accent3" refType="w" fact="0.0433"/>
          <dgm:constr type="h" for="ch" forName="Accent3" refType="h" fact="0.069"/>
          <dgm:constr type="l" for="ch" forName="Accent9" refType="w" fact="0.6839"/>
          <dgm:constr type="t" for="ch" forName="Accent9" refType="h" fact="0.27"/>
          <dgm:constr type="w" for="ch" forName="Accent9" refType="w" fact="0.0598"/>
          <dgm:constr type="h" for="ch" forName="Accent9" refType="h" fact="0.0952"/>
          <dgm:constr type="l" for="ch" forName="Child1" refType="w" fact="0.0206"/>
          <dgm:constr type="t" for="ch" forName="Child1" refType="h" fact="0.1935"/>
          <dgm:constr type="w" for="ch" forName="Child1" refType="w" fact="0.2186"/>
          <dgm:constr type="h" for="ch" forName="Child1" refType="h" fact="0.3479"/>
          <dgm:constr type="l" for="ch" forName="Child2" refType="w" fact="0.7814"/>
          <dgm:constr type="t" for="ch" forName="Child2" refType="h" fact="0.0298"/>
          <dgm:constr type="w" for="ch" forName="Child2" refType="w" fact="0.2186"/>
          <dgm:constr type="h" for="ch" forName="Child2" refType="h" fact="0.3479"/>
          <dgm:constr type="l" for="ch" forName="Accent10" refType="w" fact="0"/>
          <dgm:constr type="t" for="ch" forName="Accent10" refType="h" fact="0.8482"/>
          <dgm:constr type="w" for="ch" forName="Accent10" refType="w" fact="0.0433"/>
          <dgm:constr type="h" for="ch" forName="Accent10" refType="h" fact="0.069"/>
          <dgm:constr type="l" for="ch" forName="Accent11" refType="w" fact="0.4318"/>
          <dgm:constr type="t" for="ch" forName="Accent11" refType="h" fact="0.75"/>
          <dgm:constr type="w" for="ch" forName="Accent11" refType="w" fact="0.0433"/>
          <dgm:constr type="h" for="ch" forName="Accent11" refType="h" fact="0.069"/>
          <dgm:constr type="l" for="ch" forName="Accent7" refType="w" fact="0.4349"/>
          <dgm:constr type="t" for="ch" forName="Accent7" refType="h" fact="0.1383"/>
          <dgm:constr type="w" for="ch" forName="Accent7" refType="w" fact="0.0598"/>
          <dgm:constr type="h" for="ch" forName="Accent7" refType="h" fact="0.0952"/>
          <dgm:constr type="l" for="ch" forName="Accent5" refType="w" fact="0.3661"/>
          <dgm:constr type="t" for="ch" forName="Accent5" refType="h" fact="0.1353"/>
          <dgm:constr type="w" for="ch" forName="Accent5" refType="w" fact="0.0433"/>
          <dgm:constr type="h" for="ch" forName="Accent5" refType="h" fact="0.069"/>
          <dgm:constr type="l" for="ch" forName="Accent6" refType="w" fact="0.2296"/>
          <dgm:constr type="t" for="ch" forName="Accent6" refType="h" fact="0.53"/>
          <dgm:constr type="w" for="ch" forName="Accent6" refType="w" fact="0.0433"/>
          <dgm:constr type="h" for="ch" forName="Accent6" refType="h" fact="0.069"/>
          <dgm:constr type="l" for="ch" forName="Accent4" refType="w" fact="0.5537"/>
          <dgm:constr type="t" for="ch" forName="Accent4" refType="h" fact="0.9048"/>
          <dgm:constr type="w" for="ch" forName="Accent4" refType="w" fact="0.0598"/>
          <dgm:constr type="h" for="ch" forName="Accent4" refType="h" fact="0.0952"/>
        </dgm:constrLst>
      </dgm:if>
      <dgm:if name="Name5" axis="ch ch" ptType="node node" func="cnt" op="equ" val="3">
        <dgm:alg type="composite">
          <dgm:param type="ar" val="1.755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9"/>
          <dgm:constr type="w" for="ch" forName="Parent" refType="w" fact="0.4875"/>
          <dgm:constr type="h" for="ch" forName="Parent" refType="h" fact="0.856"/>
          <dgm:constr type="l" for="ch" forName="Accent8" refType="w" fact="0.0373"/>
          <dgm:constr type="t" for="ch" forName="Accent8" refType="h" fact="0.6434"/>
          <dgm:constr type="w" for="ch" forName="Accent8" refType="w" fact="0.098"/>
          <dgm:constr type="h" for="ch" forName="Accent8" refType="h" fact="0.1721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952"/>
          <dgm:constr type="l" for="ch" forName="Accent2" refType="w" fact="0.3209"/>
          <dgm:constr type="t" for="ch" forName="Accent2" refType="h" fact="0.8314"/>
          <dgm:constr type="w" for="ch" forName="Accent2" refType="w" fact="0.0393"/>
          <dgm:constr type="h" for="ch" forName="Accent2" refType="h" fact="0.069"/>
          <dgm:constr type="l" for="ch" forName="Accent3" refType="w" fact="0.6899"/>
          <dgm:constr type="t" for="ch" forName="Accent3" refType="h" fact="0.3864"/>
          <dgm:constr type="w" for="ch" forName="Accent3" refType="w" fact="0.0393"/>
          <dgm:constr type="h" for="ch" forName="Accent3" refType="h" fact="0.069"/>
          <dgm:constr type="l" for="ch" forName="Accent9" refType="w" fact="0.6201"/>
          <dgm:constr type="t" for="ch" forName="Accent9" refType="h" fact="0.27"/>
          <dgm:constr type="w" for="ch" forName="Accent9" refType="w" fact="0.0542"/>
          <dgm:constr type="h" for="ch" forName="Accent9" refType="h" fact="0.0952"/>
          <dgm:constr type="l" for="ch" forName="Child1" refType="w" fact="0.0186"/>
          <dgm:constr type="t" for="ch" forName="Child1" refType="h" fact="0.1935"/>
          <dgm:constr type="w" for="ch" forName="Child1" refType="w" fact="0.1982"/>
          <dgm:constr type="h" for="ch" forName="Child1" refType="h" fact="0.3479"/>
          <dgm:constr type="l" for="ch" forName="Child2" refType="w" fact="0.7086"/>
          <dgm:constr type="t" for="ch" forName="Child2" refType="h" fact="0.0298"/>
          <dgm:constr type="w" for="ch" forName="Child2" refType="w" fact="0.1982"/>
          <dgm:constr type="h" for="ch" forName="Child2" refType="h" fact="0.3479"/>
          <dgm:constr type="l" for="ch" forName="Child3" refType="w" fact="0.8018"/>
          <dgm:constr type="t" for="ch" forName="Child3" refType="h" fact="0.6312"/>
          <dgm:constr type="w" for="ch" forName="Child3" refType="w" fact="0.1982"/>
          <dgm:constr type="h" for="ch" forName="Child3" refType="h" fact="0.3479"/>
          <dgm:constr type="l" for="ch" forName="Accent12" refType="w" fact="0.7459"/>
          <dgm:constr type="t" for="ch" forName="Accent12" refType="h" fact="0.619"/>
          <dgm:constr type="w" for="ch" forName="Accent12" refType="w" fact="0.0393"/>
          <dgm:constr type="h" for="ch" forName="Accent12" refType="h" fact="0.069"/>
          <dgm:constr type="l" for="ch" forName="Accent4" refType="w" fact="0.5021"/>
          <dgm:constr type="t" for="ch" forName="Accent4" refType="h" fact="0.9048"/>
          <dgm:constr type="w" for="ch" forName="Accent4" refType="w" fact="0.0542"/>
          <dgm:constr type="h" for="ch" forName="Accent4" refType="h" fact="0.0952"/>
          <dgm:constr type="l" for="ch" forName="Accent10" refType="w" fact="0"/>
          <dgm:constr type="t" for="ch" forName="Accent10" refType="h" fact="0.8482"/>
          <dgm:constr type="w" for="ch" forName="Accent10" refType="w" fact="0.0393"/>
          <dgm:constr type="h" for="ch" forName="Accent10" refType="h" fact="0.069"/>
          <dgm:constr type="l" for="ch" forName="Accent11" refType="w" fact="0.3916"/>
          <dgm:constr type="t" for="ch" forName="Accent11" refType="h" fact="0.75"/>
          <dgm:constr type="w" for="ch" forName="Accent11" refType="w" fact="0.0393"/>
          <dgm:constr type="h" for="ch" forName="Accent11" refType="h" fact="0.069"/>
          <dgm:constr type="l" for="ch" forName="Accent7" refType="w" fact="0.3944"/>
          <dgm:constr type="t" for="ch" forName="Accent7" refType="h" fact="0.1383"/>
          <dgm:constr type="w" for="ch" forName="Accent7" refType="w" fact="0.0542"/>
          <dgm:constr type="h" for="ch" forName="Accent7" refType="h" fact="0.0952"/>
          <dgm:constr type="l" for="ch" forName="Accent5" refType="w" fact="0.3319"/>
          <dgm:constr type="t" for="ch" forName="Accent5" refType="h" fact="0.1353"/>
          <dgm:constr type="w" for="ch" forName="Accent5" refType="w" fact="0.0393"/>
          <dgm:constr type="h" for="ch" forName="Accent5" refType="h" fact="0.069"/>
          <dgm:constr type="l" for="ch" forName="Accent6" refType="w" fact="0.2082"/>
          <dgm:constr type="t" for="ch" forName="Accent6" refType="h" fact="0.53"/>
          <dgm:constr type="w" for="ch" forName="Accent6" refType="w" fact="0.0393"/>
          <dgm:constr type="h" for="ch" forName="Accent6" refType="h" fact="0.069"/>
        </dgm:constrLst>
      </dgm:if>
      <dgm:if name="Name6" axis="ch ch" ptType="node node" func="cnt" op="equ" val="4">
        <dgm:alg type="composite">
          <dgm:param type="ar" val="1.3749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0306"/>
          <dgm:constr type="w" for="ch" forName="Parent" refType="w" fact="0.4875"/>
          <dgm:constr type="h" for="ch" forName="Parent" refType="h" fact="0.6703"/>
          <dgm:constr type="l" for="ch" forName="Accent8" refType="w" fact="0.0373"/>
          <dgm:constr type="t" for="ch" forName="Accent8" refType="h" fact="0.5038"/>
          <dgm:constr type="w" for="ch" forName="Accent8" refType="w" fact="0.098"/>
          <dgm:constr type="h" for="ch" forName="Accent8" refType="h" fact="0.1348"/>
          <dgm:constr type="l" for="ch" forName="Accent1" refType="w" fact="0.4492"/>
          <dgm:constr type="t" for="ch" forName="Accent1" refType="h" fact="0"/>
          <dgm:constr type="w" for="ch" forName="Accent1" refType="w" fact="0.0542"/>
          <dgm:constr type="h" for="ch" forName="Accent1" refType="h" fact="0.0746"/>
          <dgm:constr type="l" for="ch" forName="Accent2" refType="w" fact="0.3209"/>
          <dgm:constr type="t" for="ch" forName="Accent2" refType="h" fact="0.6511"/>
          <dgm:constr type="w" for="ch" forName="Accent2" refType="w" fact="0.0393"/>
          <dgm:constr type="h" for="ch" forName="Accent2" refType="h" fact="0.054"/>
          <dgm:constr type="l" for="ch" forName="Accent3" refType="w" fact="0.6899"/>
          <dgm:constr type="t" for="ch" forName="Accent3" refType="h" fact="0.3026"/>
          <dgm:constr type="w" for="ch" forName="Accent3" refType="w" fact="0.0393"/>
          <dgm:constr type="h" for="ch" forName="Accent3" refType="h" fact="0.054"/>
          <dgm:constr type="l" for="ch" forName="Accent9" refType="w" fact="0.6201"/>
          <dgm:constr type="t" for="ch" forName="Accent9" refType="h" fact="0.2115"/>
          <dgm:constr type="w" for="ch" forName="Accent9" refType="w" fact="0.0542"/>
          <dgm:constr type="h" for="ch" forName="Accent9" refType="h" fact="0.0746"/>
          <dgm:constr type="l" for="ch" forName="Child1" refType="w" fact="0.0186"/>
          <dgm:constr type="t" for="ch" forName="Child1" refType="h" fact="0.1515"/>
          <dgm:constr type="w" for="ch" forName="Child1" refType="w" fact="0.1982"/>
          <dgm:constr type="h" for="ch" forName="Child1" refType="h" fact="0.2725"/>
          <dgm:constr type="l" for="ch" forName="Child2" refType="w" fact="0.7086"/>
          <dgm:constr type="t" for="ch" forName="Child2" refType="h" fact="0.0233"/>
          <dgm:constr type="w" for="ch" forName="Child2" refType="w" fact="0.1982"/>
          <dgm:constr type="h" for="ch" forName="Child2" refType="h" fact="0.2725"/>
          <dgm:constr type="l" for="ch" forName="Child3" refType="w" fact="0.8018"/>
          <dgm:constr type="t" for="ch" forName="Child3" refType="h" fact="0.4943"/>
          <dgm:constr type="w" for="ch" forName="Child3" refType="w" fact="0.1982"/>
          <dgm:constr type="h" for="ch" forName="Child3" refType="h" fact="0.2725"/>
          <dgm:constr type="l" for="ch" forName="Accent12" refType="w" fact="0.7459"/>
          <dgm:constr type="t" for="ch" forName="Accent12" refType="h" fact="0.4848"/>
          <dgm:constr type="w" for="ch" forName="Accent12" refType="w" fact="0.0393"/>
          <dgm:constr type="h" for="ch" forName="Accent12" refType="h" fact="0.054"/>
          <dgm:constr type="l" for="ch" forName="Accent4" refType="w" fact="0.5021"/>
          <dgm:constr type="t" for="ch" forName="Accent4" refType="h" fact="0.7085"/>
          <dgm:constr type="w" for="ch" forName="Accent4" refType="w" fact="0.0542"/>
          <dgm:constr type="h" for="ch" forName="Accent4" refType="h" fact="0.0746"/>
          <dgm:constr type="l" for="ch" forName="Accent10" refType="w" fact="0"/>
          <dgm:constr type="t" for="ch" forName="Accent10" refType="h" fact="0.6642"/>
          <dgm:constr type="w" for="ch" forName="Accent10" refType="w" fact="0.0393"/>
          <dgm:constr type="h" for="ch" forName="Accent10" refType="h" fact="0.054"/>
          <dgm:constr type="l" for="ch" forName="Accent11" refType="w" fact="0.3916"/>
          <dgm:constr type="t" for="ch" forName="Accent11" refType="h" fact="0.5873"/>
          <dgm:constr type="w" for="ch" forName="Accent11" refType="w" fact="0.0393"/>
          <dgm:constr type="h" for="ch" forName="Accent11" refType="h" fact="0.054"/>
          <dgm:constr type="l" for="ch" forName="Accent7" refType="w" fact="0.3944"/>
          <dgm:constr type="t" for="ch" forName="Accent7" refType="h" fact="0.1083"/>
          <dgm:constr type="w" for="ch" forName="Accent7" refType="w" fact="0.0542"/>
          <dgm:constr type="h" for="ch" forName="Accent7" refType="h" fact="0.0746"/>
          <dgm:constr type="l" for="ch" forName="Accent5" refType="w" fact="0.3319"/>
          <dgm:constr type="t" for="ch" forName="Accent5" refType="h" fact="0.1059"/>
          <dgm:constr type="w" for="ch" forName="Accent5" refType="w" fact="0.0393"/>
          <dgm:constr type="h" for="ch" forName="Accent5" refType="h" fact="0.054"/>
          <dgm:constr type="l" for="ch" forName="Accent6" refType="w" fact="0.2082"/>
          <dgm:constr type="t" for="ch" forName="Accent6" refType="h" fact="0.4151"/>
          <dgm:constr type="w" for="ch" forName="Accent6" refType="w" fact="0.0393"/>
          <dgm:constr type="h" for="ch" forName="Accent6" refType="h" fact="0.054"/>
          <dgm:constr type="l" for="ch" forName="Child4" refType="w" fact="0.2329"/>
          <dgm:constr type="t" for="ch" forName="Child4" refType="h" fact="0.7275"/>
          <dgm:constr type="w" for="ch" forName="Child4" refType="w" fact="0.1982"/>
          <dgm:constr type="h" for="ch" forName="Child4" refType="h" fact="0.2725"/>
          <dgm:constr type="l" for="ch" forName="Accent13" refType="w" fact="0.4099"/>
          <dgm:constr type="t" for="ch" forName="Accent13" refType="h" fact="0.7183"/>
          <dgm:constr type="w" for="ch" forName="Accent13" refType="w" fact="0.0393"/>
          <dgm:constr type="h" for="ch" forName="Accent13" refType="h" fact="0.054"/>
        </dgm:constrLst>
      </dgm:if>
      <dgm:else name="Name7">
        <dgm:alg type="composite">
          <dgm:param type="ar" val="1.1477"/>
        </dgm:alg>
        <dgm:constrLst>
          <dgm:constr type="primFontSz" for="des" ptType="node" op="equ" val="65"/>
          <dgm:constr type="l" for="ch" forName="Parent" refType="w" fact="0.171"/>
          <dgm:constr type="t" for="ch" forName="Parent" refType="h" fact="0.1907"/>
          <dgm:constr type="w" for="ch" forName="Parent" refType="w" fact="0.4875"/>
          <dgm:constr type="h" for="ch" forName="Parent" refType="h" fact="0.5596"/>
          <dgm:constr type="l" for="ch" forName="Accent8" refType="w" fact="0.0373"/>
          <dgm:constr type="t" for="ch" forName="Accent8" refType="h" fact="0.5858"/>
          <dgm:constr type="w" for="ch" forName="Accent8" refType="w" fact="0.098"/>
          <dgm:constr type="h" for="ch" forName="Accent8" refType="h" fact="0.1125"/>
          <dgm:constr type="l" for="ch" forName="Accent1" refType="w" fact="0.4492"/>
          <dgm:constr type="t" for="ch" forName="Accent1" refType="h" fact="0.1652"/>
          <dgm:constr type="w" for="ch" forName="Accent1" refType="w" fact="0.0542"/>
          <dgm:constr type="h" for="ch" forName="Accent1" refType="h" fact="0.0623"/>
          <dgm:constr type="l" for="ch" forName="Accent2" refType="w" fact="0.3209"/>
          <dgm:constr type="t" for="ch" forName="Accent2" refType="h" fact="0.7087"/>
          <dgm:constr type="w" for="ch" forName="Accent2" refType="w" fact="0.0393"/>
          <dgm:constr type="h" for="ch" forName="Accent2" refType="h" fact="0.0451"/>
          <dgm:constr type="l" for="ch" forName="Accent3" refType="w" fact="0.6899"/>
          <dgm:constr type="t" for="ch" forName="Accent3" refType="h" fact="0.4178"/>
          <dgm:constr type="w" for="ch" forName="Accent3" refType="w" fact="0.0393"/>
          <dgm:constr type="h" for="ch" forName="Accent3" refType="h" fact="0.0451"/>
          <dgm:constr type="l" for="ch" forName="Accent9" refType="w" fact="0.6201"/>
          <dgm:constr type="t" for="ch" forName="Accent9" refType="h" fact="0.3417"/>
          <dgm:constr type="w" for="ch" forName="Accent9" refType="w" fact="0.0542"/>
          <dgm:constr type="h" for="ch" forName="Accent9" refType="h" fact="0.0623"/>
          <dgm:constr type="l" for="ch" forName="Child1" refType="w" fact="0.0186"/>
          <dgm:constr type="t" for="ch" forName="Child1" refType="h" fact="0.2917"/>
          <dgm:constr type="w" for="ch" forName="Child1" refType="w" fact="0.1982"/>
          <dgm:constr type="h" for="ch" forName="Child1" refType="h" fact="0.2275"/>
          <dgm:constr type="l" for="ch" forName="Child2" refType="w" fact="0.7086"/>
          <dgm:constr type="t" for="ch" forName="Child2" refType="h" fact="0.1847"/>
          <dgm:constr type="w" for="ch" forName="Child2" refType="w" fact="0.1982"/>
          <dgm:constr type="h" for="ch" forName="Child2" refType="h" fact="0.2275"/>
          <dgm:constr type="l" for="ch" forName="Child3" refType="w" fact="0.8018"/>
          <dgm:constr type="t" for="ch" forName="Child3" refType="h" fact="0.5778"/>
          <dgm:constr type="w" for="ch" forName="Child3" refType="w" fact="0.1982"/>
          <dgm:constr type="h" for="ch" forName="Child3" refType="h" fact="0.2275"/>
          <dgm:constr type="l" for="ch" forName="Accent12" refType="w" fact="0.7459"/>
          <dgm:constr type="t" for="ch" forName="Accent12" refType="h" fact="0.5699"/>
          <dgm:constr type="w" for="ch" forName="Accent12" refType="w" fact="0.0393"/>
          <dgm:constr type="h" for="ch" forName="Accent12" refType="h" fact="0.0451"/>
          <dgm:constr type="l" for="ch" forName="Accent4" refType="w" fact="0.5021"/>
          <dgm:constr type="t" for="ch" forName="Accent4" refType="h" fact="0.7567"/>
          <dgm:constr type="w" for="ch" forName="Accent4" refType="w" fact="0.0542"/>
          <dgm:constr type="h" for="ch" forName="Accent4" refType="h" fact="0.0623"/>
          <dgm:constr type="l" for="ch" forName="Accent10" refType="w" fact="0"/>
          <dgm:constr type="t" for="ch" forName="Accent10" refType="h" fact="0.7197"/>
          <dgm:constr type="w" for="ch" forName="Accent10" refType="w" fact="0.0393"/>
          <dgm:constr type="h" for="ch" forName="Accent10" refType="h" fact="0.0451"/>
          <dgm:constr type="l" for="ch" forName="Accent11" refType="w" fact="0.3916"/>
          <dgm:constr type="t" for="ch" forName="Accent11" refType="h" fact="0.6555"/>
          <dgm:constr type="w" for="ch" forName="Accent11" refType="w" fact="0.0393"/>
          <dgm:constr type="h" for="ch" forName="Accent11" refType="h" fact="0.0451"/>
          <dgm:constr type="l" for="ch" forName="Accent7" refType="w" fact="0.3944"/>
          <dgm:constr type="t" for="ch" forName="Accent7" refType="h" fact="0.2556"/>
          <dgm:constr type="w" for="ch" forName="Accent7" refType="w" fact="0.0542"/>
          <dgm:constr type="h" for="ch" forName="Accent7" refType="h" fact="0.0623"/>
          <dgm:constr type="l" for="ch" forName="Accent5" refType="w" fact="0.3319"/>
          <dgm:constr type="t" for="ch" forName="Accent5" refType="h" fact="0.2536"/>
          <dgm:constr type="w" for="ch" forName="Accent5" refType="w" fact="0.0393"/>
          <dgm:constr type="h" for="ch" forName="Accent5" refType="h" fact="0.0451"/>
          <dgm:constr type="l" for="ch" forName="Accent6" refType="w" fact="0.2082"/>
          <dgm:constr type="t" for="ch" forName="Accent6" refType="h" fact="0.5117"/>
          <dgm:constr type="w" for="ch" forName="Accent6" refType="w" fact="0.0393"/>
          <dgm:constr type="h" for="ch" forName="Accent6" refType="h" fact="0.0451"/>
          <dgm:constr type="l" for="ch" forName="Child5" refType="w" fact="0.4219"/>
          <dgm:constr type="t" for="ch" forName="Child5" refType="h" fact="0"/>
          <dgm:constr type="w" for="ch" forName="Child5" refType="w" fact="0.1982"/>
          <dgm:constr type="h" for="ch" forName="Child5" refType="h" fact="0.2275"/>
          <dgm:constr type="l" for="ch" forName="Child4" refType="w" fact="0.2329"/>
          <dgm:constr type="t" for="ch" forName="Child4" refType="h" fact="0.7725"/>
          <dgm:constr type="w" for="ch" forName="Child4" refType="w" fact="0.1982"/>
          <dgm:constr type="h" for="ch" forName="Child4" refType="h" fact="0.2275"/>
          <dgm:constr type="l" for="ch" forName="Accent15" refType="w" fact="0.1775"/>
          <dgm:constr type="t" for="ch" forName="Accent15" refType="h" fact="0.2466"/>
          <dgm:constr type="w" for="ch" forName="Accent15" refType="w" fact="0.0393"/>
          <dgm:constr type="h" for="ch" forName="Accent15" refType="h" fact="0.0451"/>
          <dgm:constr type="l" for="ch" forName="Accent16" refType="w" fact="0.6351"/>
          <dgm:constr type="t" for="ch" forName="Accent16" refType="h" fact="0.056"/>
          <dgm:constr type="w" for="ch" forName="Accent16" refType="w" fact="0.0393"/>
          <dgm:constr type="h" for="ch" forName="Accent16" refType="h" fact="0.0451"/>
          <dgm:constr type="l" for="ch" forName="Accent13" refType="w" fact="0.4099"/>
          <dgm:constr type="t" for="ch" forName="Accent13" refType="h" fact="0.7648"/>
          <dgm:constr type="w" for="ch" forName="Accent13" refType="w" fact="0.0393"/>
          <dgm:constr type="h" for="ch" forName="Accent13" refType="h" fact="0.0451"/>
        </dgm:constrLst>
      </dgm:else>
    </dgm:choose>
    <dgm:forEach name="wrapper" axis="self" ptType="parTrans">
      <dgm:forEach name="accentRepeat1" axis="self">
        <dgm:layoutNode name="AccentHold1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2" axis="self">
        <dgm:layoutNode name="AccentHold2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  <dgm:forEach name="accentRepeat3" axis="self">
        <dgm:layoutNode name="AccentHold3" styleLbl="node1">
          <dgm:alg type="sp"/>
          <dgm:shape xmlns:r="http://schemas.openxmlformats.org/officeDocument/2006/relationships" type="ellipse" r:blip="">
            <dgm:adjLst/>
          </dgm:shape>
          <dgm:presOf/>
        </dgm:layoutNode>
      </dgm:forEach>
    </dgm:forEach>
    <dgm:forEach name="Name8" axis="ch" ptType="node" cnt="1">
      <dgm:layoutNode name="Parent" styleLbl="node0">
        <dgm:varLst>
          <dgm:chMax val="5"/>
          <dgm:chPref val="5"/>
        </dgm:varLst>
        <dgm:alg type="tx"/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choose name="Name9">
        <dgm:if name="Name10" axis="ch" ptType="node" func="cnt" op="lte" val="4">
          <dgm:layoutNode name="Accent1" styleLbl="node1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</dgm:layoutNode>
        </dgm:if>
        <dgm:else name="Name11"/>
      </dgm:choose>
      <dgm:layoutNode name="Accent2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3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4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5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  <dgm:layoutNode name="Accent6" styleLbl="node1">
        <dgm:alg type="sp"/>
        <dgm:shape xmlns:r="http://schemas.openxmlformats.org/officeDocument/2006/relationships" type="ellipse" r:blip="">
          <dgm:adjLst/>
        </dgm:shape>
        <dgm:presOf/>
        <dgm:constrLst/>
      </dgm:layoutNode>
    </dgm:forEach>
    <dgm:forEach name="Name12" axis="ch ch" ptType="node node" st="1 1" cnt="1 1">
      <dgm:layoutNode name="Child1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7">
        <dgm:alg type="sp"/>
        <dgm:shape xmlns:r="http://schemas.openxmlformats.org/officeDocument/2006/relationships" r:blip="">
          <dgm:adjLst/>
        </dgm:shape>
        <dgm:presOf/>
        <dgm:constrLst/>
        <dgm:forEach name="Name13" ref="accentRepeat1"/>
      </dgm:layoutNode>
      <dgm:layoutNode name="Accent8">
        <dgm:alg type="sp"/>
        <dgm:shape xmlns:r="http://schemas.openxmlformats.org/officeDocument/2006/relationships" r:blip="">
          <dgm:adjLst/>
        </dgm:shape>
        <dgm:presOf/>
        <dgm:constrLst/>
        <dgm:forEach name="Name14" ref="accentRepeat2"/>
      </dgm:layoutNode>
    </dgm:forEach>
    <dgm:forEach name="Name15" axis="ch ch" ptType="node node" st="1 2" cnt="1 1">
      <dgm:layoutNode name="Child2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9">
        <dgm:alg type="sp"/>
        <dgm:shape xmlns:r="http://schemas.openxmlformats.org/officeDocument/2006/relationships" r:blip="">
          <dgm:adjLst/>
        </dgm:shape>
        <dgm:presOf/>
        <dgm:constrLst/>
        <dgm:forEach name="Name16" ref="accentRepeat1"/>
      </dgm:layoutNode>
      <dgm:layoutNode name="Accent10">
        <dgm:alg type="sp"/>
        <dgm:shape xmlns:r="http://schemas.openxmlformats.org/officeDocument/2006/relationships" r:blip="">
          <dgm:adjLst/>
        </dgm:shape>
        <dgm:presOf/>
        <dgm:constrLst/>
        <dgm:forEach name="Name17" ref="accentRepeat2"/>
      </dgm:layoutNode>
      <dgm:layoutNode name="Accent11">
        <dgm:alg type="sp"/>
        <dgm:shape xmlns:r="http://schemas.openxmlformats.org/officeDocument/2006/relationships" r:blip="">
          <dgm:adjLst/>
        </dgm:shape>
        <dgm:presOf/>
        <dgm:constrLst/>
        <dgm:forEach name="Name18" ref="accentRepeat3"/>
      </dgm:layoutNode>
    </dgm:forEach>
    <dgm:forEach name="Name19" axis="ch ch" ptType="node node" st="1 3" cnt="1 1">
      <dgm:layoutNode name="Child3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2">
        <dgm:alg type="sp"/>
        <dgm:shape xmlns:r="http://schemas.openxmlformats.org/officeDocument/2006/relationships" r:blip="">
          <dgm:adjLst/>
        </dgm:shape>
        <dgm:presOf/>
        <dgm:constrLst/>
        <dgm:forEach name="Name20" ref="accentRepeat1"/>
      </dgm:layoutNode>
    </dgm:forEach>
    <dgm:forEach name="Name21" axis="ch ch" ptType="node node" st="1 4" cnt="1 1">
      <dgm:layoutNode name="Child4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3">
        <dgm:alg type="sp"/>
        <dgm:shape xmlns:r="http://schemas.openxmlformats.org/officeDocument/2006/relationships" r:blip="">
          <dgm:adjLst/>
        </dgm:shape>
        <dgm:presOf/>
        <dgm:constrLst/>
        <dgm:forEach name="Name22" ref="accentRepeat1"/>
      </dgm:layoutNode>
    </dgm:forEach>
    <dgm:forEach name="Name23" axis="ch ch" ptType="node node" st="1 5" cnt="1 1">
      <dgm:layoutNode name="Child5" styleLbl="node1">
        <dgm:varLst>
          <dgm:chMax val="0"/>
          <dgm:chPref val="0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ellipse" r:blip="">
          <dgm:adjLst/>
        </dgm:shape>
        <dgm:presOf axis="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Accent15">
        <dgm:alg type="sp"/>
        <dgm:shape xmlns:r="http://schemas.openxmlformats.org/officeDocument/2006/relationships" r:blip="">
          <dgm:adjLst/>
        </dgm:shape>
        <dgm:presOf/>
        <dgm:constrLst/>
        <dgm:forEach name="Name24" ref="accentRepeat2"/>
      </dgm:layoutNode>
      <dgm:layoutNode name="Accent16">
        <dgm:alg type="sp"/>
        <dgm:shape xmlns:r="http://schemas.openxmlformats.org/officeDocument/2006/relationships" r:blip="">
          <dgm:adjLst/>
        </dgm:shape>
        <dgm:presOf/>
        <dgm:constrLst/>
        <dgm:forEach name="Name25" ref="accentRepeat3"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7090" cy="493793"/>
          </a:xfrm>
          <a:prstGeom prst="rect">
            <a:avLst/>
          </a:prstGeom>
        </p:spPr>
        <p:txBody>
          <a:bodyPr vert="horz" lIns="91090" tIns="45546" rIns="91090" bIns="4554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0594" y="2"/>
            <a:ext cx="2947090" cy="493793"/>
          </a:xfrm>
          <a:prstGeom prst="rect">
            <a:avLst/>
          </a:prstGeom>
        </p:spPr>
        <p:txBody>
          <a:bodyPr vert="horz" lIns="91090" tIns="45546" rIns="91090" bIns="45546" rtlCol="0"/>
          <a:lstStyle>
            <a:lvl1pPr algn="r">
              <a:defRPr sz="1200"/>
            </a:lvl1pPr>
          </a:lstStyle>
          <a:p>
            <a:fld id="{14059A2E-11AE-4CAA-926D-E34434844B21}" type="datetimeFigureOut">
              <a:rPr lang="zh-TW" altLang="en-US" smtClean="0"/>
              <a:pPr/>
              <a:t>2016/11/3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3" y="9380464"/>
            <a:ext cx="2947090" cy="493793"/>
          </a:xfrm>
          <a:prstGeom prst="rect">
            <a:avLst/>
          </a:prstGeom>
        </p:spPr>
        <p:txBody>
          <a:bodyPr vert="horz" lIns="91090" tIns="45546" rIns="91090" bIns="4554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0594" y="9380464"/>
            <a:ext cx="2947090" cy="493793"/>
          </a:xfrm>
          <a:prstGeom prst="rect">
            <a:avLst/>
          </a:prstGeom>
        </p:spPr>
        <p:txBody>
          <a:bodyPr vert="horz" lIns="91090" tIns="45546" rIns="91090" bIns="45546" rtlCol="0" anchor="b"/>
          <a:lstStyle>
            <a:lvl1pPr algn="r">
              <a:defRPr sz="1200"/>
            </a:lvl1pPr>
          </a:lstStyle>
          <a:p>
            <a:fld id="{446E96B2-5557-4796-9246-79955F900FB2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07717543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3" y="5"/>
            <a:ext cx="2947090" cy="494266"/>
          </a:xfrm>
          <a:prstGeom prst="rect">
            <a:avLst/>
          </a:prstGeom>
        </p:spPr>
        <p:txBody>
          <a:bodyPr vert="horz" lIns="91090" tIns="45546" rIns="91090" bIns="45546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0594" y="5"/>
            <a:ext cx="2947090" cy="494266"/>
          </a:xfrm>
          <a:prstGeom prst="rect">
            <a:avLst/>
          </a:prstGeom>
        </p:spPr>
        <p:txBody>
          <a:bodyPr vert="horz" lIns="91090" tIns="45546" rIns="91090" bIns="45546" rtlCol="0"/>
          <a:lstStyle>
            <a:lvl1pPr algn="r">
              <a:defRPr sz="1200"/>
            </a:lvl1pPr>
          </a:lstStyle>
          <a:p>
            <a:fld id="{16331713-A736-4BFE-8272-883FC923D18D}" type="datetimeFigureOut">
              <a:rPr lang="zh-TW" altLang="en-US" smtClean="0"/>
              <a:pPr/>
              <a:t>2016/11/3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8713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90" tIns="45546" rIns="91090" bIns="45546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613" y="4691586"/>
            <a:ext cx="5440046" cy="4443653"/>
          </a:xfrm>
          <a:prstGeom prst="rect">
            <a:avLst/>
          </a:prstGeom>
        </p:spPr>
        <p:txBody>
          <a:bodyPr vert="horz" lIns="91090" tIns="45546" rIns="91090" bIns="45546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3" y="9379998"/>
            <a:ext cx="2947090" cy="494266"/>
          </a:xfrm>
          <a:prstGeom prst="rect">
            <a:avLst/>
          </a:prstGeom>
        </p:spPr>
        <p:txBody>
          <a:bodyPr vert="horz" lIns="91090" tIns="45546" rIns="91090" bIns="45546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0594" y="9379998"/>
            <a:ext cx="2947090" cy="494266"/>
          </a:xfrm>
          <a:prstGeom prst="rect">
            <a:avLst/>
          </a:prstGeom>
        </p:spPr>
        <p:txBody>
          <a:bodyPr vert="horz" lIns="91090" tIns="45546" rIns="91090" bIns="45546" rtlCol="0" anchor="b"/>
          <a:lstStyle>
            <a:lvl1pPr algn="r">
              <a:defRPr sz="1200"/>
            </a:lvl1pPr>
          </a:lstStyle>
          <a:p>
            <a:fld id="{A15E8CBC-E05B-40F6-BC00-BE2E30CBAE18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42924863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頁首版面配置區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8351888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791007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B98BCC0-33EE-4316-A705-0A0BC9F2CF83}" type="slidenum">
              <a:rPr lang="zh-TW" altLang="en-US" smtClean="0"/>
              <a:pPr/>
              <a:t>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561973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defTabSz="341847">
              <a:lnSpc>
                <a:spcPct val="130000"/>
              </a:lnSpc>
            </a:pPr>
            <a:r>
              <a:rPr lang="zh-TW" altLang="en-US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台南市為低碳示範城市、陽光電城</a:t>
            </a:r>
            <a:endParaRPr lang="en-US" altLang="zh-TW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911468">
              <a:spcBef>
                <a:spcPts val="1204"/>
              </a:spcBef>
              <a:spcAft>
                <a:spcPts val="1204"/>
              </a:spcAft>
              <a:defRPr/>
            </a:pPr>
            <a:r>
              <a:rPr lang="zh-TW" altLang="en-US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連結國內外各地的研發、製造、人才、資金等資源，發展離岸風能、太陽能或其它前瞻綠能事業的發展，並進行節能、儲能與智慧系統整合科技研發</a:t>
            </a:r>
            <a:endParaRPr lang="en-US" altLang="zh-TW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defTabSz="911468">
              <a:spcBef>
                <a:spcPts val="1204"/>
              </a:spcBef>
              <a:spcAft>
                <a:spcPts val="1204"/>
              </a:spcAft>
              <a:defRPr/>
            </a:pPr>
            <a:endParaRPr lang="zh-TW" altLang="en-US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頁首版面配置區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988457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3F96E6-CD11-4841-AF8D-190B132EC3E3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DFFEC-3926-4929-BD3E-B800D5717A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723716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4000">
                <a:latin typeface="+mj-lt"/>
                <a:ea typeface="+mj-ea"/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B4CB1-211B-4DA3-BEFF-AC59FA7D7957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5A796-5B8F-4A1D-A652-1B17CC1C11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65397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292AE-95A8-4692-A53B-0FF89C2E3194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1C71E-5892-4842-AE3C-CABC329F22D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17872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F68D53-361B-4076-B64F-6DACDD698B62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0E27B-EE42-4A4F-9860-C32ADABD201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85396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53492-1011-49F6-B849-C3F5DC909E47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607B0-FDE8-4BF5-A326-B76F1E1A62B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80038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CFD66C-C723-48E8-A905-D422B08075B7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EB7D5-1C27-44CA-A370-1C38214482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53572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8D841-FFAD-4D6F-9452-C9F57750EBA8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FD42B-7030-47A9-9B65-FC5A4A36C7C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325186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8311C-2BF7-4FA3-82B4-BC3FD35952BA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71BEE-28DE-4B81-A773-C03B900FB8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0253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92A64-B27C-48FF-AACC-3FC5670FB639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4EB01-9C54-41D4-8285-566FFA2A4A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75058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F2FB2A-A3BE-43FA-BC62-7316C4C90A28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8B86D-5033-432F-A8EE-30734B3DE07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193731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05E6B7-8412-450F-8F25-33580DC98F87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366AB-D72A-456A-A5EE-B7CE34FF23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87352151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1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xfrm>
            <a:off x="457200" y="256810"/>
            <a:ext cx="82296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按一下以編輯母片標題樣式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xfrm>
            <a:off x="457200" y="1435465"/>
            <a:ext cx="4040188" cy="73941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按一下以編輯母片文字樣式</a:t>
            </a:r>
          </a:p>
        </p:txBody>
      </p:sp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fld id="{86CB4B4D-7CA3-9044-876B-883B54F8677D}" type="slidenum">
              <a:rPr/>
              <a:pPr lvl="0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518050060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+條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版面配置區 3"/>
          <p:cNvSpPr>
            <a:spLocks noGrp="1"/>
          </p:cNvSpPr>
          <p:nvPr>
            <p:ph type="title"/>
          </p:nvPr>
        </p:nvSpPr>
        <p:spPr bwMode="auto">
          <a:xfrm>
            <a:off x="2" y="3"/>
            <a:ext cx="9305192" cy="72866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b="1" i="0" baseline="0">
                <a:latin typeface="Arial" pitchFamily="34" charset="0"/>
                <a:ea typeface="標楷體" pitchFamily="65" charset="-120"/>
              </a:defRPr>
            </a:lvl1pPr>
          </a:lstStyle>
          <a:p>
            <a:pPr lv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1"/>
          </p:nvPr>
        </p:nvSpPr>
        <p:spPr>
          <a:xfrm>
            <a:off x="251522" y="980728"/>
            <a:ext cx="8707429" cy="547260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2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buFont typeface="Wingdings" pitchFamily="2" charset="2"/>
              <a:buChar char="Ø"/>
              <a:defRPr sz="24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2pPr>
            <a:lvl3pPr>
              <a:defRPr sz="20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3pPr>
            <a:lvl4pPr>
              <a:defRPr sz="1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4pPr>
            <a:lvl5pPr>
              <a:defRPr sz="1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477251" y="6489700"/>
            <a:ext cx="501162" cy="36830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A8BDBAE-74CB-4B56-A124-06F2A7FFDE6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2763220996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 userDrawn="1">
            <p:ph type="sldNum" sz="quarter" idx="2"/>
          </p:nvPr>
        </p:nvSpPr>
        <p:spPr>
          <a:xfrm>
            <a:off x="6948264" y="6608388"/>
            <a:ext cx="2133600" cy="276999"/>
          </a:xfrm>
          <a:prstGeom prst="rect">
            <a:avLst/>
          </a:prstGeom>
        </p:spPr>
        <p:txBody>
          <a:bodyPr/>
          <a:lstStyle/>
          <a:p>
            <a:fld id="{3A3F13AB-58CA-4DF8-B18C-5692705FF42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07238609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文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anchor="ctr"/>
          <a:lstStyle>
            <a:lvl1pPr>
              <a:defRPr sz="3200" b="1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版面配置區 5"/>
          <p:cNvSpPr>
            <a:spLocks noGrp="1"/>
          </p:cNvSpPr>
          <p:nvPr>
            <p:ph sz="quarter" idx="10"/>
          </p:nvPr>
        </p:nvSpPr>
        <p:spPr>
          <a:xfrm>
            <a:off x="467544" y="980728"/>
            <a:ext cx="8208912" cy="5400600"/>
          </a:xfrm>
          <a:prstGeom prst="rect">
            <a:avLst/>
          </a:prstGeom>
        </p:spPr>
        <p:txBody>
          <a:bodyPr/>
          <a:lstStyle>
            <a:lvl1pPr marL="285750" marR="0" indent="-285750" algn="l" defTabSz="685783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>
                <a:srgbClr val="77A978"/>
              </a:buClr>
              <a:buSzTx/>
              <a:buFont typeface="Wingdings" panose="05000000000000000000" pitchFamily="2" charset="2"/>
              <a:buChar char="l"/>
              <a:tabLst/>
              <a:defRPr sz="2400" b="0" baseline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685800" indent="-422275">
              <a:lnSpc>
                <a:spcPct val="100000"/>
              </a:lnSpc>
              <a:buClr>
                <a:srgbClr val="77A978"/>
              </a:buClr>
              <a:buFont typeface="Wingdings" panose="05000000000000000000" pitchFamily="2" charset="2"/>
              <a:buChar char="u"/>
              <a:defRPr sz="2200" baseline="0"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855663" indent="-169863">
              <a:lnSpc>
                <a:spcPct val="100000"/>
              </a:lnSpc>
              <a:buClr>
                <a:srgbClr val="77A978"/>
              </a:buClr>
              <a:buFont typeface="Wingdings" panose="05000000000000000000" pitchFamily="2" charset="2"/>
              <a:buChar char="n"/>
              <a:defRPr sz="2000"/>
            </a:lvl3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</p:txBody>
      </p:sp>
    </p:spTree>
    <p:extLst>
      <p:ext uri="{BB962C8B-B14F-4D97-AF65-F5344CB8AC3E}">
        <p14:creationId xmlns:p14="http://schemas.microsoft.com/office/powerpoint/2010/main" xmlns="" val="15540579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anchor="ctr"/>
          <a:lstStyle>
            <a:lvl1pPr>
              <a:defRPr sz="3200" b="1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7339322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DDC6D-6D46-41B6-81D9-475A4AF469F3}" type="datetime1">
              <a:rPr lang="zh-TW" altLang="en-US" smtClean="0"/>
              <a:pPr/>
              <a:t>2016/11/3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0222405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D242A8-A553-4B4D-8F30-92D427E1B1C7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DFFEC-3926-4929-BD3E-B800D5717A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463591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4000">
                <a:latin typeface="+mj-lt"/>
                <a:ea typeface="+mj-ea"/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4E27DB-CF6A-45B5-A2AE-26B788612E6D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5A796-5B8F-4A1D-A652-1B17CC1C11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503599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2F0AE4-2F7B-4F59-A44F-848E8629D2F2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1C71E-5892-4842-AE3C-CABC329F22D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3444137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F1746C-5999-49D7-9917-44EAE3B3A148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0E27B-EE42-4A4F-9860-C32ADABD201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9901869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D7523-F614-4527-9C3E-717A74CCC865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607B0-FDE8-4BF5-A326-B76F1E1A62B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97147269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DE4EA-7917-456D-915C-3DB44F54C71C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EB7D5-1C27-44CA-A370-1C38214482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0490114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77BE1-1E99-4071-9122-4EFE159BDF18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FD42B-7030-47A9-9B65-FC5A4A36C7C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26085796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9972BE-D577-4EE8-BC2B-4A426F7CAFD7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71BEE-28DE-4B81-A773-C03B900FB8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53044601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F00F9-6CF7-40EA-B9F0-63EA462415BE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4EB01-9C54-41D4-8285-566FFA2A4A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5464764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0F46A-04E8-4CB5-B881-BD73C7B17DE9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8B86D-5033-432F-A8EE-30734B3DE07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85200933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0223E5-416C-44E2-A063-9F699EA51359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366AB-D72A-456A-A5EE-B7CE34FF23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64925060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1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xfrm>
            <a:off x="457200" y="256810"/>
            <a:ext cx="82296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按一下以編輯母片標題樣式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xfrm>
            <a:off x="457200" y="1435465"/>
            <a:ext cx="4040188" cy="73941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按一下以編輯母片文字樣式</a:t>
            </a:r>
          </a:p>
        </p:txBody>
      </p:sp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05501142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+條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版面配置區 3"/>
          <p:cNvSpPr>
            <a:spLocks noGrp="1"/>
          </p:cNvSpPr>
          <p:nvPr>
            <p:ph type="title"/>
          </p:nvPr>
        </p:nvSpPr>
        <p:spPr bwMode="auto">
          <a:xfrm>
            <a:off x="2" y="3"/>
            <a:ext cx="9305192" cy="72866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b="1" i="0" baseline="0">
                <a:latin typeface="Arial" pitchFamily="34" charset="0"/>
                <a:ea typeface="標楷體" pitchFamily="65" charset="-120"/>
              </a:defRPr>
            </a:lvl1pPr>
          </a:lstStyle>
          <a:p>
            <a:pPr lv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1"/>
          </p:nvPr>
        </p:nvSpPr>
        <p:spPr>
          <a:xfrm>
            <a:off x="251522" y="980728"/>
            <a:ext cx="8707429" cy="547260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2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buFont typeface="Wingdings" pitchFamily="2" charset="2"/>
              <a:buChar char="Ø"/>
              <a:defRPr sz="24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2pPr>
            <a:lvl3pPr>
              <a:defRPr sz="20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3pPr>
            <a:lvl4pPr>
              <a:defRPr sz="1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4pPr>
            <a:lvl5pPr>
              <a:defRPr sz="1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477251" y="6489700"/>
            <a:ext cx="501162" cy="36830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A8BDBAE-74CB-4B56-A124-06F2A7FFDE6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56227039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 userDrawn="1">
            <p:ph type="sldNum" sz="quarter" idx="2"/>
          </p:nvPr>
        </p:nvSpPr>
        <p:spPr>
          <a:xfrm>
            <a:off x="6948264" y="6608388"/>
            <a:ext cx="2133600" cy="276999"/>
          </a:xfrm>
          <a:prstGeom prst="rect">
            <a:avLst/>
          </a:prstGeom>
        </p:spPr>
        <p:txBody>
          <a:bodyPr/>
          <a:lstStyle/>
          <a:p>
            <a:fld id="{3A3F13AB-58CA-4DF8-B18C-5692705FF42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860340892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文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anchor="ctr"/>
          <a:lstStyle>
            <a:lvl1pPr>
              <a:defRPr sz="3200" b="1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版面配置區 5"/>
          <p:cNvSpPr>
            <a:spLocks noGrp="1"/>
          </p:cNvSpPr>
          <p:nvPr>
            <p:ph sz="quarter" idx="10"/>
          </p:nvPr>
        </p:nvSpPr>
        <p:spPr>
          <a:xfrm>
            <a:off x="467544" y="980728"/>
            <a:ext cx="8208912" cy="5400600"/>
          </a:xfrm>
          <a:prstGeom prst="rect">
            <a:avLst/>
          </a:prstGeom>
        </p:spPr>
        <p:txBody>
          <a:bodyPr/>
          <a:lstStyle>
            <a:lvl1pPr marL="285750" marR="0" indent="-285750" algn="l" defTabSz="685783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>
                <a:srgbClr val="77A978"/>
              </a:buClr>
              <a:buSzTx/>
              <a:buFont typeface="Wingdings" panose="05000000000000000000" pitchFamily="2" charset="2"/>
              <a:buChar char="l"/>
              <a:tabLst/>
              <a:defRPr sz="2400" b="0" baseline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685800" indent="-422275">
              <a:lnSpc>
                <a:spcPct val="100000"/>
              </a:lnSpc>
              <a:buClr>
                <a:srgbClr val="77A978"/>
              </a:buClr>
              <a:buFont typeface="Wingdings" panose="05000000000000000000" pitchFamily="2" charset="2"/>
              <a:buChar char="u"/>
              <a:defRPr sz="2200" baseline="0"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855663" indent="-169863">
              <a:lnSpc>
                <a:spcPct val="100000"/>
              </a:lnSpc>
              <a:buClr>
                <a:srgbClr val="77A978"/>
              </a:buClr>
              <a:buFont typeface="Wingdings" panose="05000000000000000000" pitchFamily="2" charset="2"/>
              <a:buChar char="n"/>
              <a:defRPr sz="2000"/>
            </a:lvl3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</p:txBody>
      </p:sp>
    </p:spTree>
    <p:extLst>
      <p:ext uri="{BB962C8B-B14F-4D97-AF65-F5344CB8AC3E}">
        <p14:creationId xmlns:p14="http://schemas.microsoft.com/office/powerpoint/2010/main" xmlns="" val="225361689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anchor="ctr"/>
          <a:lstStyle>
            <a:lvl1pPr>
              <a:defRPr sz="3200" b="1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152300996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7B949-3733-485B-A47B-740A00FAB10C}" type="datetime1">
              <a:rPr lang="zh-TW" altLang="en-US" smtClean="0"/>
              <a:pPr/>
              <a:t>2016/11/3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708475" cy="66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1348119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6FAE47-69D4-4E1D-BBEC-D4D2ED51A0D5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DFFEC-3926-4929-BD3E-B800D5717A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7045458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4000">
                <a:latin typeface="+mj-lt"/>
                <a:ea typeface="+mj-ea"/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91941-EB4E-4BDA-9051-2EFDA6417C78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5A796-5B8F-4A1D-A652-1B17CC1C11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72430965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0EC736-2BFD-42B5-BDD7-60C6D7B4D6D3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1C71E-5892-4842-AE3C-CABC329F22D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9081939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B46F8-F134-41C1-98A7-AD0922B2256B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0E27B-EE42-4A4F-9860-C32ADABD201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58267597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41D7EA-C29B-4F6B-B083-5B05E96D1C3C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607B0-FDE8-4BF5-A326-B76F1E1A62B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10560758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58A398-86F3-49C1-B116-1EDF5336276D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EB7D5-1C27-44CA-A370-1C38214482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41899785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E88753-6EBD-4DF2-86CC-4D67336166AB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FD42B-7030-47A9-9B65-FC5A4A36C7C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24588641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46937-C35F-4324-A5F8-27AE0446224F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71BEE-28DE-4B81-A773-C03B900FB8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958852119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60B4C8-89CE-4021-A174-9558C9DAB1D6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4EB01-9C54-41D4-8285-566FFA2A4A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14274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DF2D43-1907-49C0-8719-47CBB3DA13DE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8B86D-5033-432F-A8EE-30734B3DE07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7353771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77C119-AFED-4827-9B72-771958C2C921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366AB-D72A-456A-A5EE-B7CE34FF23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40614274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1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xfrm>
            <a:off x="457200" y="256810"/>
            <a:ext cx="82296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按一下以編輯母片標題樣式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xfrm>
            <a:off x="457200" y="1435465"/>
            <a:ext cx="4040188" cy="73941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按一下以編輯母片文字樣式</a:t>
            </a:r>
          </a:p>
        </p:txBody>
      </p:sp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4285416549"/>
      </p:ext>
    </p:extLst>
  </p:cSld>
  <p:clrMapOvr>
    <a:masterClrMapping/>
  </p:clrMapOvr>
  <p:transition spd="med"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+條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版面配置區 3"/>
          <p:cNvSpPr>
            <a:spLocks noGrp="1"/>
          </p:cNvSpPr>
          <p:nvPr>
            <p:ph type="title"/>
          </p:nvPr>
        </p:nvSpPr>
        <p:spPr bwMode="auto">
          <a:xfrm>
            <a:off x="2" y="3"/>
            <a:ext cx="9305192" cy="72866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b="1" i="0" baseline="0">
                <a:latin typeface="Arial" pitchFamily="34" charset="0"/>
                <a:ea typeface="標楷體" pitchFamily="65" charset="-120"/>
              </a:defRPr>
            </a:lvl1pPr>
          </a:lstStyle>
          <a:p>
            <a:pPr lv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1"/>
          </p:nvPr>
        </p:nvSpPr>
        <p:spPr>
          <a:xfrm>
            <a:off x="251522" y="980728"/>
            <a:ext cx="8707429" cy="547260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2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buFont typeface="Wingdings" pitchFamily="2" charset="2"/>
              <a:buChar char="Ø"/>
              <a:defRPr sz="24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2pPr>
            <a:lvl3pPr>
              <a:defRPr sz="20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3pPr>
            <a:lvl4pPr>
              <a:defRPr sz="1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4pPr>
            <a:lvl5pPr>
              <a:defRPr sz="1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477251" y="6489700"/>
            <a:ext cx="501162" cy="36830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A8BDBAE-74CB-4B56-A124-06F2A7FFDE6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2518686315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文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anchor="ctr"/>
          <a:lstStyle>
            <a:lvl1pPr>
              <a:defRPr sz="3200" b="1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版面配置區 5"/>
          <p:cNvSpPr>
            <a:spLocks noGrp="1"/>
          </p:cNvSpPr>
          <p:nvPr>
            <p:ph sz="quarter" idx="10"/>
          </p:nvPr>
        </p:nvSpPr>
        <p:spPr>
          <a:xfrm>
            <a:off x="467544" y="980728"/>
            <a:ext cx="8208912" cy="5400600"/>
          </a:xfrm>
          <a:prstGeom prst="rect">
            <a:avLst/>
          </a:prstGeom>
        </p:spPr>
        <p:txBody>
          <a:bodyPr/>
          <a:lstStyle>
            <a:lvl1pPr marL="285750" marR="0" indent="-285750" algn="l" defTabSz="685783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>
                <a:srgbClr val="77A978"/>
              </a:buClr>
              <a:buSzTx/>
              <a:buFont typeface="Wingdings" panose="05000000000000000000" pitchFamily="2" charset="2"/>
              <a:buChar char="l"/>
              <a:tabLst/>
              <a:defRPr sz="2400" b="0" baseline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685800" indent="-422275">
              <a:lnSpc>
                <a:spcPct val="100000"/>
              </a:lnSpc>
              <a:buClr>
                <a:srgbClr val="77A978"/>
              </a:buClr>
              <a:buFont typeface="Wingdings" panose="05000000000000000000" pitchFamily="2" charset="2"/>
              <a:buChar char="u"/>
              <a:defRPr sz="2200" baseline="0"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855663" indent="-169863">
              <a:lnSpc>
                <a:spcPct val="100000"/>
              </a:lnSpc>
              <a:buClr>
                <a:srgbClr val="77A978"/>
              </a:buClr>
              <a:buFont typeface="Wingdings" panose="05000000000000000000" pitchFamily="2" charset="2"/>
              <a:buChar char="n"/>
              <a:defRPr sz="2000"/>
            </a:lvl3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</p:txBody>
      </p:sp>
    </p:spTree>
    <p:extLst>
      <p:ext uri="{BB962C8B-B14F-4D97-AF65-F5344CB8AC3E}">
        <p14:creationId xmlns:p14="http://schemas.microsoft.com/office/powerpoint/2010/main" xmlns="" val="230320620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anchor="ctr"/>
          <a:lstStyle>
            <a:lvl1pPr>
              <a:defRPr sz="3200" b="1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30204584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E85B7-8704-47EE-9E3E-1794AF6602EF}" type="datetime1">
              <a:rPr lang="zh-TW" altLang="en-US" smtClean="0"/>
              <a:pPr/>
              <a:t>2016/11/3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7" name="圖片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708475" cy="66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5037428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D2E1A5-92AA-4BC5-ADCD-30DCDC53696A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DFFEC-3926-4929-BD3E-B800D5717A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14599462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4000">
                <a:latin typeface="+mj-lt"/>
                <a:ea typeface="+mj-ea"/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EF3618-C797-476C-853F-14894C6CF3BF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75040" y="6356350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15A796-5B8F-4A1D-A652-1B17CC1C11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2781008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66601E-035D-47E1-AE49-FC5F62ECD2C0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1C71E-5892-4842-AE3C-CABC329F22D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3169366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3438D2-8D39-46F5-B953-EEBDB2B99F2E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0E27B-EE42-4A4F-9860-C32ADABD201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510568302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F2556-546C-40A0-BF0B-E3CD8B2D228E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607B0-FDE8-4BF5-A326-B76F1E1A62B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37215123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CD67A-4376-419E-9212-084FEAC8438B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EB7D5-1C27-44CA-A370-1C38214482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61947987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8D248-7540-45A3-BAE8-27ADE1EC327B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FD42B-7030-47A9-9B65-FC5A4A36C7C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959407466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6F7C8-3F92-459E-AD99-C453A492F534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71BEE-28DE-4B81-A773-C03B900FB8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20029763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1CF13-1238-4D46-9137-A38A211A3474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4EB01-9C54-41D4-8285-566FFA2A4A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02479118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8C2E01-ECD1-456D-9B4D-5D88B3B8766C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8B86D-5033-432F-A8EE-30734B3DE07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69131783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E6B10-F115-4737-8F4F-9BD487DEACB1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366AB-D72A-456A-A5EE-B7CE34FF23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65328986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1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xfrm>
            <a:off x="457200" y="256810"/>
            <a:ext cx="82296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按一下以編輯母片標題樣式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xfrm>
            <a:off x="457200" y="1435465"/>
            <a:ext cx="4040188" cy="73941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按一下以編輯母片文字樣式</a:t>
            </a:r>
          </a:p>
        </p:txBody>
      </p:sp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64213222"/>
      </p:ext>
    </p:extLst>
  </p:cSld>
  <p:clrMapOvr>
    <a:masterClrMapping/>
  </p:clrMapOvr>
  <p:transition spd="med"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+條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版面配置區 3"/>
          <p:cNvSpPr>
            <a:spLocks noGrp="1"/>
          </p:cNvSpPr>
          <p:nvPr>
            <p:ph type="title"/>
          </p:nvPr>
        </p:nvSpPr>
        <p:spPr bwMode="auto">
          <a:xfrm>
            <a:off x="2" y="3"/>
            <a:ext cx="9305192" cy="72866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b="1" i="0" baseline="0">
                <a:latin typeface="Arial" pitchFamily="34" charset="0"/>
                <a:ea typeface="標楷體" pitchFamily="65" charset="-120"/>
              </a:defRPr>
            </a:lvl1pPr>
          </a:lstStyle>
          <a:p>
            <a:pPr lv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1"/>
          </p:nvPr>
        </p:nvSpPr>
        <p:spPr>
          <a:xfrm>
            <a:off x="251522" y="980728"/>
            <a:ext cx="8707429" cy="547260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2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buFont typeface="Wingdings" pitchFamily="2" charset="2"/>
              <a:buChar char="Ø"/>
              <a:defRPr sz="24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2pPr>
            <a:lvl3pPr>
              <a:defRPr sz="20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3pPr>
            <a:lvl4pPr>
              <a:defRPr sz="1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4pPr>
            <a:lvl5pPr>
              <a:defRPr sz="1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477251" y="6489700"/>
            <a:ext cx="501162" cy="36830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A8BDBAE-74CB-4B56-A124-06F2A7FFDE6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3411543408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 userDrawn="1">
            <p:ph type="sldNum" sz="quarter" idx="2"/>
          </p:nvPr>
        </p:nvSpPr>
        <p:spPr>
          <a:xfrm>
            <a:off x="6948264" y="6608388"/>
            <a:ext cx="2133600" cy="276999"/>
          </a:xfrm>
          <a:prstGeom prst="rect">
            <a:avLst/>
          </a:prstGeom>
        </p:spPr>
        <p:txBody>
          <a:bodyPr/>
          <a:lstStyle/>
          <a:p>
            <a:fld id="{3A3F13AB-58CA-4DF8-B18C-5692705FF42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465390869"/>
      </p:ext>
    </p:extLst>
  </p:cSld>
  <p:clrMapOvr>
    <a:masterClrMapping/>
  </p:clrMapOvr>
  <p:transition spd="med"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文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anchor="ctr"/>
          <a:lstStyle>
            <a:lvl1pPr>
              <a:defRPr sz="3200" b="1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版面配置區 5"/>
          <p:cNvSpPr>
            <a:spLocks noGrp="1"/>
          </p:cNvSpPr>
          <p:nvPr>
            <p:ph sz="quarter" idx="10"/>
          </p:nvPr>
        </p:nvSpPr>
        <p:spPr>
          <a:xfrm>
            <a:off x="467544" y="980728"/>
            <a:ext cx="8208912" cy="5400600"/>
          </a:xfrm>
          <a:prstGeom prst="rect">
            <a:avLst/>
          </a:prstGeom>
        </p:spPr>
        <p:txBody>
          <a:bodyPr/>
          <a:lstStyle>
            <a:lvl1pPr marL="285750" marR="0" indent="-285750" algn="l" defTabSz="685783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>
                <a:srgbClr val="77A978"/>
              </a:buClr>
              <a:buSzTx/>
              <a:buFont typeface="Wingdings" panose="05000000000000000000" pitchFamily="2" charset="2"/>
              <a:buChar char="l"/>
              <a:tabLst/>
              <a:defRPr sz="2400" b="0" baseline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685800" indent="-422275">
              <a:lnSpc>
                <a:spcPct val="100000"/>
              </a:lnSpc>
              <a:buClr>
                <a:srgbClr val="77A978"/>
              </a:buClr>
              <a:buFont typeface="Wingdings" panose="05000000000000000000" pitchFamily="2" charset="2"/>
              <a:buChar char="u"/>
              <a:defRPr sz="2200" baseline="0"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855663" indent="-169863">
              <a:lnSpc>
                <a:spcPct val="100000"/>
              </a:lnSpc>
              <a:buClr>
                <a:srgbClr val="77A978"/>
              </a:buClr>
              <a:buFont typeface="Wingdings" panose="05000000000000000000" pitchFamily="2" charset="2"/>
              <a:buChar char="n"/>
              <a:defRPr sz="2000"/>
            </a:lvl3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</p:txBody>
      </p:sp>
    </p:spTree>
    <p:extLst>
      <p:ext uri="{BB962C8B-B14F-4D97-AF65-F5344CB8AC3E}">
        <p14:creationId xmlns:p14="http://schemas.microsoft.com/office/powerpoint/2010/main" xmlns="" val="39323606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anchor="ctr"/>
          <a:lstStyle>
            <a:lvl1pPr>
              <a:defRPr sz="3200" b="1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508988411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9C4139-673D-489E-8D9F-26B27DE309F9}" type="datetime1">
              <a:rPr lang="zh-TW" altLang="en-US" smtClean="0"/>
              <a:pPr/>
              <a:t>2016/11/3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69441816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04F5DF-41ED-44A6-83BA-1544EC92D836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FDFFEC-3926-4929-BD3E-B800D5717A6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9667000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sz="4000">
                <a:latin typeface="+mj-lt"/>
                <a:ea typeface="+mj-ea"/>
              </a:defRPr>
            </a:lvl1pPr>
          </a:lstStyle>
          <a:p>
            <a:r>
              <a:rPr lang="zh-TW" altLang="en-US" dirty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5ACFE4-CEBF-4955-84A8-B95DAE7ED312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5A796-5B8F-4A1D-A652-1B17CC1C11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38493114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9882BE-5601-42F3-B671-D2E5532CC40D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C1C71E-5892-4842-AE3C-CABC329F22D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892974319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B98A16-548D-42FF-9BDB-A92D6F382B5D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30E27B-EE42-4A4F-9860-C32ADABD201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11271766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04C3C5-5CEE-4D25-AA18-5EB96A332F3C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B607B0-FDE8-4BF5-A326-B76F1E1A62B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25317978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694518-5383-4078-9D6B-D61F50B74D5B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EB7D5-1C27-44CA-A370-1C3821448206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0052513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C5EEA9-7D4A-4444-B0C5-ABBA0EAB357E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BFD42B-7030-47A9-9B65-FC5A4A36C7C7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85146459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E94BD5-908A-45BC-9EA5-F057EECB94AB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971BEE-28DE-4B81-A773-C03B900FB8F2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02776367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635D9-B8DD-4F57-A98E-BE4FF8C311E4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C4EB01-9C54-41D4-8285-566FFA2A4A2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29245499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572B5-E95D-4D0C-A417-8EF162EFD5F1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E8B86D-5033-432F-A8EE-30734B3DE07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337635322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694810-7456-4E93-953E-B58268CDF423}" type="datetime1">
              <a:rPr lang="zh-TW" altLang="en-US" smtClean="0"/>
              <a:pPr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366AB-D72A-456A-A5EE-B7CE34FF23E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919792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1_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>
            <a:spLocks noGrp="1"/>
          </p:cNvSpPr>
          <p:nvPr>
            <p:ph type="title"/>
          </p:nvPr>
        </p:nvSpPr>
        <p:spPr>
          <a:xfrm>
            <a:off x="457200" y="256810"/>
            <a:ext cx="8229600" cy="1178656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4400"/>
              <a:t>按一下以編輯母片標題樣式</a:t>
            </a:r>
          </a:p>
        </p:txBody>
      </p:sp>
      <p:sp>
        <p:nvSpPr>
          <p:cNvPr id="25" name="Shape 25"/>
          <p:cNvSpPr>
            <a:spLocks noGrp="1"/>
          </p:cNvSpPr>
          <p:nvPr>
            <p:ph type="body" idx="1"/>
          </p:nvPr>
        </p:nvSpPr>
        <p:spPr>
          <a:xfrm>
            <a:off x="457200" y="1435465"/>
            <a:ext cx="4040188" cy="739410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sz="2400" b="1"/>
            </a:lvl1pPr>
          </a:lstStyle>
          <a:p>
            <a:pPr lvl="0">
              <a:defRPr sz="1800" b="0"/>
            </a:pPr>
            <a:r>
              <a:rPr sz="2400" b="1"/>
              <a:t>按一下以編輯母片文字樣式</a:t>
            </a:r>
          </a:p>
        </p:txBody>
      </p:sp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833641805"/>
      </p:ext>
    </p:extLst>
  </p:cSld>
  <p:clrMapOvr>
    <a:masterClrMapping/>
  </p:clrMapOvr>
  <p:transition spd="med"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+條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標題版面配置區 3"/>
          <p:cNvSpPr>
            <a:spLocks noGrp="1"/>
          </p:cNvSpPr>
          <p:nvPr>
            <p:ph type="title"/>
          </p:nvPr>
        </p:nvSpPr>
        <p:spPr bwMode="auto">
          <a:xfrm>
            <a:off x="2" y="3"/>
            <a:ext cx="9305192" cy="728663"/>
          </a:xfrm>
          <a:prstGeom prst="rect">
            <a:avLst/>
          </a:prstGeom>
          <a:noFill/>
          <a:ln>
            <a:noFill/>
          </a:ln>
          <a:ex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b="1" i="0" baseline="0">
                <a:latin typeface="Arial" pitchFamily="34" charset="0"/>
                <a:ea typeface="標楷體" pitchFamily="65" charset="-120"/>
              </a:defRPr>
            </a:lvl1pPr>
          </a:lstStyle>
          <a:p>
            <a:pPr lvl="0"/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11"/>
          </p:nvPr>
        </p:nvSpPr>
        <p:spPr>
          <a:xfrm>
            <a:off x="251522" y="980728"/>
            <a:ext cx="8707429" cy="5472608"/>
          </a:xfrm>
          <a:prstGeom prst="rect">
            <a:avLst/>
          </a:prstGeom>
        </p:spPr>
        <p:txBody>
          <a:bodyPr/>
          <a:lstStyle>
            <a:lvl1pPr marL="342900" indent="-342900">
              <a:buFont typeface="Wingdings" pitchFamily="2" charset="2"/>
              <a:buChar char="n"/>
              <a:defRPr sz="2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1pPr>
            <a:lvl2pPr marL="742950" indent="-285750">
              <a:buFont typeface="Wingdings" pitchFamily="2" charset="2"/>
              <a:buChar char="Ø"/>
              <a:defRPr sz="24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2pPr>
            <a:lvl3pPr>
              <a:defRPr sz="20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3pPr>
            <a:lvl4pPr>
              <a:defRPr sz="1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4pPr>
            <a:lvl5pPr>
              <a:defRPr sz="1800" baseline="0">
                <a:solidFill>
                  <a:srgbClr val="002060"/>
                </a:solidFill>
                <a:latin typeface="Arial" pitchFamily="34" charset="0"/>
                <a:ea typeface="標楷體" pitchFamily="65" charset="-120"/>
              </a:defRPr>
            </a:lvl5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zh-TW" altLang="en-US" dirty="0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477251" y="6489700"/>
            <a:ext cx="501162" cy="368300"/>
          </a:xfrm>
          <a:prstGeom prst="rect">
            <a:avLst/>
          </a:prstGeom>
        </p:spPr>
        <p:txBody>
          <a:bodyPr/>
          <a:lstStyle>
            <a:lvl1pPr>
              <a:defRPr sz="14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A8BDBAE-74CB-4B56-A124-06F2A7FFDE68}" type="slidenum">
              <a:rPr lang="en-US" altLang="zh-TW" smtClean="0"/>
              <a:pPr>
                <a:defRPr/>
              </a:pPr>
              <a:t>‹#›</a:t>
            </a:fld>
            <a:endParaRPr lang="en-US" altLang="zh-TW" dirty="0"/>
          </a:p>
        </p:txBody>
      </p:sp>
    </p:spTree>
    <p:extLst>
      <p:ext uri="{BB962C8B-B14F-4D97-AF65-F5344CB8AC3E}">
        <p14:creationId xmlns:p14="http://schemas.microsoft.com/office/powerpoint/2010/main" xmlns="" val="1545425038"/>
      </p:ext>
    </p:extLst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投影片編號版面配置區 3"/>
          <p:cNvSpPr>
            <a:spLocks noGrp="1"/>
          </p:cNvSpPr>
          <p:nvPr userDrawn="1">
            <p:ph type="sldNum" sz="quarter" idx="2"/>
          </p:nvPr>
        </p:nvSpPr>
        <p:spPr>
          <a:xfrm>
            <a:off x="6948264" y="6608388"/>
            <a:ext cx="2133600" cy="276999"/>
          </a:xfrm>
          <a:prstGeom prst="rect">
            <a:avLst/>
          </a:prstGeom>
        </p:spPr>
        <p:txBody>
          <a:bodyPr/>
          <a:lstStyle/>
          <a:p>
            <a:fld id="{3A3F13AB-58CA-4DF8-B18C-5692705FF428}" type="slidenum">
              <a:rPr lang="zh-TW" altLang="en-US" smtClean="0"/>
              <a:pPr/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450262115"/>
      </p:ext>
    </p:extLst>
  </p:cSld>
  <p:clrMapOvr>
    <a:masterClrMapping/>
  </p:clrMapOvr>
  <p:transition spd="med"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標題及內文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anchor="ctr"/>
          <a:lstStyle>
            <a:lvl1pPr>
              <a:defRPr sz="3200" b="1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  <p:sp>
        <p:nvSpPr>
          <p:cNvPr id="4" name="內容版面配置區 5"/>
          <p:cNvSpPr>
            <a:spLocks noGrp="1"/>
          </p:cNvSpPr>
          <p:nvPr>
            <p:ph sz="quarter" idx="10"/>
          </p:nvPr>
        </p:nvSpPr>
        <p:spPr>
          <a:xfrm>
            <a:off x="467544" y="980728"/>
            <a:ext cx="8208912" cy="5400600"/>
          </a:xfrm>
          <a:prstGeom prst="rect">
            <a:avLst/>
          </a:prstGeom>
        </p:spPr>
        <p:txBody>
          <a:bodyPr/>
          <a:lstStyle>
            <a:lvl1pPr marL="285750" marR="0" indent="-285750" algn="l" defTabSz="685783" rtl="0" eaLnBrk="1" fontAlgn="base" latinLnBrk="0" hangingPunct="1">
              <a:lnSpc>
                <a:spcPct val="100000"/>
              </a:lnSpc>
              <a:spcBef>
                <a:spcPts val="450"/>
              </a:spcBef>
              <a:spcAft>
                <a:spcPct val="0"/>
              </a:spcAft>
              <a:buClr>
                <a:srgbClr val="77A978"/>
              </a:buClr>
              <a:buSzTx/>
              <a:buFont typeface="Wingdings" panose="05000000000000000000" pitchFamily="2" charset="2"/>
              <a:buChar char="l"/>
              <a:tabLst/>
              <a:defRPr sz="2400" b="0" baseline="0">
                <a:solidFill>
                  <a:schemeClr val="tx1"/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  <a:lvl2pPr marL="685800" indent="-422275">
              <a:lnSpc>
                <a:spcPct val="100000"/>
              </a:lnSpc>
              <a:buClr>
                <a:srgbClr val="77A978"/>
              </a:buClr>
              <a:buFont typeface="Wingdings" panose="05000000000000000000" pitchFamily="2" charset="2"/>
              <a:buChar char="u"/>
              <a:defRPr sz="2200" baseline="0">
                <a:latin typeface="Arial" panose="020B0604020202020204" pitchFamily="34" charset="0"/>
                <a:ea typeface="微軟正黑體" panose="020B0604030504040204" pitchFamily="34" charset="-120"/>
              </a:defRPr>
            </a:lvl2pPr>
            <a:lvl3pPr marL="855663" indent="-169863">
              <a:lnSpc>
                <a:spcPct val="100000"/>
              </a:lnSpc>
              <a:buClr>
                <a:srgbClr val="77A978"/>
              </a:buClr>
              <a:buFont typeface="Wingdings" panose="05000000000000000000" pitchFamily="2" charset="2"/>
              <a:buChar char="n"/>
              <a:defRPr sz="2000"/>
            </a:lvl3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</p:txBody>
      </p:sp>
    </p:spTree>
    <p:extLst>
      <p:ext uri="{BB962C8B-B14F-4D97-AF65-F5344CB8AC3E}">
        <p14:creationId xmlns:p14="http://schemas.microsoft.com/office/powerpoint/2010/main" xmlns="" val="238652792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標題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706090"/>
          </a:xfrm>
          <a:prstGeom prst="rect">
            <a:avLst/>
          </a:prstGeom>
        </p:spPr>
        <p:txBody>
          <a:bodyPr anchor="ctr"/>
          <a:lstStyle>
            <a:lvl1pPr>
              <a:defRPr sz="3200" b="1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軟正黑體" panose="020B0604030504040204" pitchFamily="34" charset="-120"/>
              </a:defRPr>
            </a:lvl1pPr>
          </a:lstStyle>
          <a:p>
            <a:r>
              <a:rPr lang="zh-TW" altLang="en-US"/>
              <a:t>按一下以編輯母片標題樣式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929587447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BAD24-121D-44D3-90A2-3E6FAF93213D}" type="datetime1">
              <a:rPr lang="zh-TW" altLang="en-US" smtClean="0"/>
              <a:pPr/>
              <a:t>2016/11/3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992616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.xml"/><Relationship Id="rId13" Type="http://schemas.openxmlformats.org/officeDocument/2006/relationships/slideLayout" Target="../slideLayouts/slideLayout47.xml"/><Relationship Id="rId3" Type="http://schemas.openxmlformats.org/officeDocument/2006/relationships/slideLayout" Target="../slideLayouts/slideLayout37.xml"/><Relationship Id="rId7" Type="http://schemas.openxmlformats.org/officeDocument/2006/relationships/slideLayout" Target="../slideLayouts/slideLayout41.xml"/><Relationship Id="rId12" Type="http://schemas.openxmlformats.org/officeDocument/2006/relationships/slideLayout" Target="../slideLayouts/slideLayout46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36.xml"/><Relationship Id="rId16" Type="http://schemas.openxmlformats.org/officeDocument/2006/relationships/slideLayout" Target="../slideLayouts/slideLayout50.xml"/><Relationship Id="rId1" Type="http://schemas.openxmlformats.org/officeDocument/2006/relationships/slideLayout" Target="../slideLayouts/slideLayout35.xml"/><Relationship Id="rId6" Type="http://schemas.openxmlformats.org/officeDocument/2006/relationships/slideLayout" Target="../slideLayouts/slideLayout40.xml"/><Relationship Id="rId11" Type="http://schemas.openxmlformats.org/officeDocument/2006/relationships/slideLayout" Target="../slideLayouts/slideLayout45.xml"/><Relationship Id="rId5" Type="http://schemas.openxmlformats.org/officeDocument/2006/relationships/slideLayout" Target="../slideLayouts/slideLayout39.xml"/><Relationship Id="rId1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44.xml"/><Relationship Id="rId4" Type="http://schemas.openxmlformats.org/officeDocument/2006/relationships/slideLayout" Target="../slideLayouts/slideLayout38.xml"/><Relationship Id="rId9" Type="http://schemas.openxmlformats.org/officeDocument/2006/relationships/slideLayout" Target="../slideLayouts/slideLayout43.xml"/><Relationship Id="rId14" Type="http://schemas.openxmlformats.org/officeDocument/2006/relationships/slideLayout" Target="../slideLayouts/slideLayout4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8.xml"/><Relationship Id="rId13" Type="http://schemas.openxmlformats.org/officeDocument/2006/relationships/slideLayout" Target="../slideLayouts/slideLayout63.xml"/><Relationship Id="rId18" Type="http://schemas.openxmlformats.org/officeDocument/2006/relationships/theme" Target="../theme/theme4.xml"/><Relationship Id="rId3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7.xml"/><Relationship Id="rId12" Type="http://schemas.openxmlformats.org/officeDocument/2006/relationships/slideLayout" Target="../slideLayouts/slideLayout62.xml"/><Relationship Id="rId17" Type="http://schemas.openxmlformats.org/officeDocument/2006/relationships/slideLayout" Target="../slideLayouts/slideLayout67.xml"/><Relationship Id="rId2" Type="http://schemas.openxmlformats.org/officeDocument/2006/relationships/slideLayout" Target="../slideLayouts/slideLayout52.xml"/><Relationship Id="rId16" Type="http://schemas.openxmlformats.org/officeDocument/2006/relationships/slideLayout" Target="../slideLayouts/slideLayout66.xml"/><Relationship Id="rId1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6.xml"/><Relationship Id="rId11" Type="http://schemas.openxmlformats.org/officeDocument/2006/relationships/slideLayout" Target="../slideLayouts/slideLayout61.xml"/><Relationship Id="rId5" Type="http://schemas.openxmlformats.org/officeDocument/2006/relationships/slideLayout" Target="../slideLayouts/slideLayout55.xml"/><Relationship Id="rId1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4.xml"/><Relationship Id="rId9" Type="http://schemas.openxmlformats.org/officeDocument/2006/relationships/slideLayout" Target="../slideLayouts/slideLayout59.xml"/><Relationship Id="rId14" Type="http://schemas.openxmlformats.org/officeDocument/2006/relationships/slideLayout" Target="../slideLayouts/slideLayout6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5.xml"/><Relationship Id="rId13" Type="http://schemas.openxmlformats.org/officeDocument/2006/relationships/slideLayout" Target="../slideLayouts/slideLayout80.xml"/><Relationship Id="rId18" Type="http://schemas.openxmlformats.org/officeDocument/2006/relationships/theme" Target="../theme/theme5.xml"/><Relationship Id="rId3" Type="http://schemas.openxmlformats.org/officeDocument/2006/relationships/slideLayout" Target="../slideLayouts/slideLayout70.xml"/><Relationship Id="rId7" Type="http://schemas.openxmlformats.org/officeDocument/2006/relationships/slideLayout" Target="../slideLayouts/slideLayout74.xml"/><Relationship Id="rId12" Type="http://schemas.openxmlformats.org/officeDocument/2006/relationships/slideLayout" Target="../slideLayouts/slideLayout79.xml"/><Relationship Id="rId17" Type="http://schemas.openxmlformats.org/officeDocument/2006/relationships/slideLayout" Target="../slideLayouts/slideLayout84.xml"/><Relationship Id="rId2" Type="http://schemas.openxmlformats.org/officeDocument/2006/relationships/slideLayout" Target="../slideLayouts/slideLayout69.xml"/><Relationship Id="rId16" Type="http://schemas.openxmlformats.org/officeDocument/2006/relationships/slideLayout" Target="../slideLayouts/slideLayout83.xml"/><Relationship Id="rId1" Type="http://schemas.openxmlformats.org/officeDocument/2006/relationships/slideLayout" Target="../slideLayouts/slideLayout68.xml"/><Relationship Id="rId6" Type="http://schemas.openxmlformats.org/officeDocument/2006/relationships/slideLayout" Target="../slideLayouts/slideLayout73.xml"/><Relationship Id="rId11" Type="http://schemas.openxmlformats.org/officeDocument/2006/relationships/slideLayout" Target="../slideLayouts/slideLayout78.xml"/><Relationship Id="rId5" Type="http://schemas.openxmlformats.org/officeDocument/2006/relationships/slideLayout" Target="../slideLayouts/slideLayout72.xml"/><Relationship Id="rId1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77.xml"/><Relationship Id="rId4" Type="http://schemas.openxmlformats.org/officeDocument/2006/relationships/slideLayout" Target="../slideLayouts/slideLayout71.xml"/><Relationship Id="rId9" Type="http://schemas.openxmlformats.org/officeDocument/2006/relationships/slideLayout" Target="../slideLayouts/slideLayout76.xml"/><Relationship Id="rId14" Type="http://schemas.openxmlformats.org/officeDocument/2006/relationships/slideLayout" Target="../slideLayouts/slideLayout8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64395"/>
            <a:ext cx="78867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  <a:endParaRPr lang="en-US" altLang="zh-TW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941388"/>
            <a:ext cx="78867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rgbClr val="898989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F244FF5-1800-470B-B79F-12C567498F20}" type="datetime1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6392" y="6338348"/>
            <a:ext cx="524205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400">
                <a:solidFill>
                  <a:srgbClr val="898989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706654-7386-4AE4-8280-2423E770425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735620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698" r:id="rId5"/>
    <p:sldLayoutId id="2147483699" r:id="rId6"/>
    <p:sldLayoutId id="2147483700" r:id="rId7"/>
    <p:sldLayoutId id="2147483701" r:id="rId8"/>
    <p:sldLayoutId id="2147483702" r:id="rId9"/>
    <p:sldLayoutId id="2147483703" r:id="rId10"/>
    <p:sldLayoutId id="2147483704" r:id="rId11"/>
    <p:sldLayoutId id="2147483705" r:id="rId12"/>
    <p:sldLayoutId id="2147483706" r:id="rId13"/>
    <p:sldLayoutId id="2147483707" r:id="rId14"/>
    <p:sldLayoutId id="2147483708" r:id="rId15"/>
    <p:sldLayoutId id="2147483709" r:id="rId16"/>
    <p:sldLayoutId id="2147483711" r:id="rId17"/>
  </p:sldLayoutIdLst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Times New Roman" panose="02020603050405020304" pitchFamily="18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64395"/>
            <a:ext cx="78867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  <a:endParaRPr lang="en-US" altLang="zh-TW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941388"/>
            <a:ext cx="78867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rgbClr val="898989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132738F-1AA1-43FE-ABAB-9F1519A20A67}" type="datetime1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solidFill>
                  <a:srgbClr val="898989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706654-7386-4AE4-8280-2423E770425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29621185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6" r:id="rId4"/>
    <p:sldLayoutId id="2147483717" r:id="rId5"/>
    <p:sldLayoutId id="2147483718" r:id="rId6"/>
    <p:sldLayoutId id="2147483719" r:id="rId7"/>
    <p:sldLayoutId id="2147483720" r:id="rId8"/>
    <p:sldLayoutId id="2147483721" r:id="rId9"/>
    <p:sldLayoutId id="2147483722" r:id="rId10"/>
    <p:sldLayoutId id="2147483723" r:id="rId11"/>
    <p:sldLayoutId id="2147483724" r:id="rId12"/>
    <p:sldLayoutId id="2147483725" r:id="rId13"/>
    <p:sldLayoutId id="2147483726" r:id="rId14"/>
    <p:sldLayoutId id="2147483727" r:id="rId15"/>
    <p:sldLayoutId id="2147483728" r:id="rId16"/>
    <p:sldLayoutId id="2147483730" r:id="rId17"/>
  </p:sldLayoutIdLst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Times New Roman" panose="02020603050405020304" pitchFamily="18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64395"/>
            <a:ext cx="78867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  <a:endParaRPr lang="en-US" altLang="zh-TW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941388"/>
            <a:ext cx="78867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rgbClr val="898989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757D488-CC3C-4F72-ACA6-524C6D26D844}" type="datetime1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solidFill>
                  <a:srgbClr val="898989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706654-7386-4AE4-8280-2423E770425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9" name="矩形 8"/>
          <p:cNvSpPr/>
          <p:nvPr userDrawn="1"/>
        </p:nvSpPr>
        <p:spPr>
          <a:xfrm>
            <a:off x="0" y="809625"/>
            <a:ext cx="9144000" cy="7937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7000">
                <a:srgbClr val="FFFF00"/>
              </a:gs>
              <a:gs pos="77000">
                <a:srgbClr val="CCCC00"/>
              </a:gs>
              <a:gs pos="100000">
                <a:srgbClr val="CCCC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69073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  <p:sldLayoutId id="2147483743" r:id="rId12"/>
    <p:sldLayoutId id="2147483744" r:id="rId13"/>
    <p:sldLayoutId id="2147483746" r:id="rId14"/>
    <p:sldLayoutId id="2147483747" r:id="rId15"/>
    <p:sldLayoutId id="2147483749" r:id="rId16"/>
  </p:sldLayoutIdLst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Times New Roman" panose="02020603050405020304" pitchFamily="18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64395"/>
            <a:ext cx="78867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  <a:endParaRPr lang="en-US" altLang="zh-TW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941388"/>
            <a:ext cx="78867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rgbClr val="898989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1AFEC9F-636C-4FB8-9C0B-FD24D5CFF106}" type="datetime1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solidFill>
                  <a:srgbClr val="898989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706654-7386-4AE4-8280-2423E770425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9" name="矩形 8"/>
          <p:cNvSpPr/>
          <p:nvPr userDrawn="1"/>
        </p:nvSpPr>
        <p:spPr>
          <a:xfrm>
            <a:off x="0" y="809625"/>
            <a:ext cx="9144000" cy="7937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7000">
                <a:srgbClr val="FFFF00"/>
              </a:gs>
              <a:gs pos="77000">
                <a:srgbClr val="CCCC00"/>
              </a:gs>
              <a:gs pos="100000">
                <a:srgbClr val="CCCC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8858250" y="6580981"/>
            <a:ext cx="269304" cy="27699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fld id="{CC706654-7386-4AE4-8280-2423E7704257}" type="slidenum">
              <a:rPr lang="zh-TW" altLang="en-US" b="1" smtClean="0">
                <a:solidFill>
                  <a:prstClr val="black"/>
                </a:solidFill>
              </a:rPr>
              <a:pPr/>
              <a:t>‹#›</a:t>
            </a:fld>
            <a:endParaRPr lang="zh-TW" altLang="en-US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802554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8" r:id="rId17"/>
  </p:sldLayoutIdLst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Times New Roman" panose="02020603050405020304" pitchFamily="18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64395"/>
            <a:ext cx="7886700" cy="68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/>
              <a:t>按一下以編輯母片標題樣式</a:t>
            </a:r>
            <a:endParaRPr lang="en-US" altLang="zh-TW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941388"/>
            <a:ext cx="7886700" cy="523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altLang="zh-TW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kumimoji="0" sz="1200">
                <a:solidFill>
                  <a:srgbClr val="898989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FE3F27-BEBA-4990-9DFD-B53DFCE779BE}" type="datetime1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2016/11/3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200">
                <a:solidFill>
                  <a:srgbClr val="898989"/>
                </a:solidFill>
                <a:latin typeface="+mn-lt"/>
                <a:ea typeface="+mn-ea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C706654-7386-4AE4-8280-2423E7704257}" type="slidenum">
              <a:rPr lang="zh-TW" altLang="en-US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9" name="矩形 8"/>
          <p:cNvSpPr/>
          <p:nvPr userDrawn="1"/>
        </p:nvSpPr>
        <p:spPr>
          <a:xfrm>
            <a:off x="0" y="809625"/>
            <a:ext cx="9144000" cy="79375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47000">
                <a:srgbClr val="FFFF00"/>
              </a:gs>
              <a:gs pos="77000">
                <a:srgbClr val="CCCC00"/>
              </a:gs>
              <a:gs pos="100000">
                <a:srgbClr val="CCCC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2" name="矩形 1"/>
          <p:cNvSpPr/>
          <p:nvPr userDrawn="1"/>
        </p:nvSpPr>
        <p:spPr>
          <a:xfrm>
            <a:off x="8858250" y="6580981"/>
            <a:ext cx="269304" cy="27699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fld id="{CC706654-7386-4AE4-8280-2423E7704257}" type="slidenum">
              <a:rPr lang="zh-TW" altLang="en-US" b="1" smtClean="0">
                <a:solidFill>
                  <a:prstClr val="black"/>
                </a:solidFill>
              </a:rPr>
              <a:pPr/>
              <a:t>‹#›</a:t>
            </a:fld>
            <a:endParaRPr lang="zh-TW" altLang="en-US" b="1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870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0" r:id="rId1"/>
    <p:sldLayoutId id="2147483771" r:id="rId2"/>
    <p:sldLayoutId id="2147483772" r:id="rId3"/>
    <p:sldLayoutId id="2147483773" r:id="rId4"/>
    <p:sldLayoutId id="2147483774" r:id="rId5"/>
    <p:sldLayoutId id="2147483775" r:id="rId6"/>
    <p:sldLayoutId id="2147483776" r:id="rId7"/>
    <p:sldLayoutId id="2147483777" r:id="rId8"/>
    <p:sldLayoutId id="2147483778" r:id="rId9"/>
    <p:sldLayoutId id="2147483779" r:id="rId10"/>
    <p:sldLayoutId id="2147483780" r:id="rId11"/>
    <p:sldLayoutId id="2147483781" r:id="rId12"/>
    <p:sldLayoutId id="2147483782" r:id="rId13"/>
    <p:sldLayoutId id="2147483783" r:id="rId14"/>
    <p:sldLayoutId id="2147483784" r:id="rId15"/>
    <p:sldLayoutId id="2147483785" r:id="rId16"/>
    <p:sldLayoutId id="2147483787" r:id="rId17"/>
  </p:sldLayoutIdLst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Times New Roman" panose="02020603050405020304" pitchFamily="18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新細明體" charset="0"/>
          <a:cs typeface="Times New Roman" pitchFamily="18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3600" b="1">
          <a:solidFill>
            <a:schemeClr val="tx1"/>
          </a:solidFill>
          <a:latin typeface="Times New Roman" pitchFamily="18" charset="0"/>
          <a:ea typeface="標楷體" pitchFamily="65" charset="-120"/>
          <a:cs typeface="Times New Roman" pitchFamily="18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kumimoji="1" sz="28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4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sz="2000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umimoji="1" kern="1200">
          <a:solidFill>
            <a:schemeClr val="tx1"/>
          </a:solidFill>
          <a:latin typeface="+mn-lt"/>
          <a:ea typeface="+mn-ea"/>
          <a:cs typeface="Times New Roman" panose="02020603050405020304" pitchFamily="18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microsoft.com/office/2007/relationships/hdphoto" Target="../media/hdphoto2.wdp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microsoft.com/office/2007/relationships/diagramDrawing" Target="../diagrams/drawing2.xml"/><Relationship Id="rId18" Type="http://schemas.openxmlformats.org/officeDocument/2006/relationships/image" Target="../media/image18.gif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12" Type="http://schemas.openxmlformats.org/officeDocument/2006/relationships/diagramColors" Target="../diagrams/colors2.xml"/><Relationship Id="rId17" Type="http://schemas.openxmlformats.org/officeDocument/2006/relationships/image" Target="../media/image17.png"/><Relationship Id="rId2" Type="http://schemas.openxmlformats.org/officeDocument/2006/relationships/diagramData" Target="../diagrams/data1.xml"/><Relationship Id="rId16" Type="http://schemas.openxmlformats.org/officeDocument/2006/relationships/image" Target="../media/image16.emf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openxmlformats.org/officeDocument/2006/relationships/diagramQuickStyle" Target="../diagrams/quickStyle2.xml"/><Relationship Id="rId5" Type="http://schemas.openxmlformats.org/officeDocument/2006/relationships/diagramColors" Target="../diagrams/colors1.xml"/><Relationship Id="rId15" Type="http://schemas.openxmlformats.org/officeDocument/2006/relationships/image" Target="../media/image15.gif"/><Relationship Id="rId10" Type="http://schemas.openxmlformats.org/officeDocument/2006/relationships/diagramLayout" Target="../diagrams/layout2.xml"/><Relationship Id="rId4" Type="http://schemas.openxmlformats.org/officeDocument/2006/relationships/diagramQuickStyle" Target="../diagrams/quickStyle1.xml"/><Relationship Id="rId9" Type="http://schemas.openxmlformats.org/officeDocument/2006/relationships/diagramData" Target="../diagrams/data2.xml"/><Relationship Id="rId1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手繪多邊形 35"/>
          <p:cNvSpPr/>
          <p:nvPr/>
        </p:nvSpPr>
        <p:spPr>
          <a:xfrm flipH="1" flipV="1">
            <a:off x="4427984" y="0"/>
            <a:ext cx="4716016" cy="3031904"/>
          </a:xfrm>
          <a:custGeom>
            <a:avLst/>
            <a:gdLst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2395641"/>
              <a:gd name="connsiteX1" fmla="*/ 4627084 w 4627084"/>
              <a:gd name="connsiteY1" fmla="*/ 2395641 h 2395641"/>
              <a:gd name="connsiteX2" fmla="*/ 0 w 4627084"/>
              <a:gd name="connsiteY2" fmla="*/ 2395641 h 2395641"/>
              <a:gd name="connsiteX3" fmla="*/ 0 w 4627084"/>
              <a:gd name="connsiteY3" fmla="*/ 0 h 2395641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4978"/>
              <a:gd name="connsiteX1" fmla="*/ 6334698 w 6334698"/>
              <a:gd name="connsiteY1" fmla="*/ 2413192 h 2414978"/>
              <a:gd name="connsiteX2" fmla="*/ 0 w 6334698"/>
              <a:gd name="connsiteY2" fmla="*/ 2414978 h 2414978"/>
              <a:gd name="connsiteX3" fmla="*/ 0 w 6334698"/>
              <a:gd name="connsiteY3" fmla="*/ 0 h 2414978"/>
              <a:gd name="connsiteX0" fmla="*/ 0 w 6334698"/>
              <a:gd name="connsiteY0" fmla="*/ 0 h 2414978"/>
              <a:gd name="connsiteX1" fmla="*/ 6334698 w 6334698"/>
              <a:gd name="connsiteY1" fmla="*/ 2413192 h 2414978"/>
              <a:gd name="connsiteX2" fmla="*/ 0 w 6334698"/>
              <a:gd name="connsiteY2" fmla="*/ 2414978 h 2414978"/>
              <a:gd name="connsiteX3" fmla="*/ 0 w 6334698"/>
              <a:gd name="connsiteY3" fmla="*/ 0 h 241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34698" h="2414978">
                <a:moveTo>
                  <a:pt x="0" y="0"/>
                </a:moveTo>
                <a:cubicBezTo>
                  <a:pt x="826265" y="1927952"/>
                  <a:pt x="3223953" y="2279392"/>
                  <a:pt x="6334698" y="2413192"/>
                </a:cubicBezTo>
                <a:lnTo>
                  <a:pt x="0" y="241497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016733">
                  <a:shade val="30000"/>
                  <a:satMod val="115000"/>
                </a:srgbClr>
              </a:gs>
              <a:gs pos="50000">
                <a:srgbClr val="016733">
                  <a:shade val="67500"/>
                  <a:satMod val="115000"/>
                </a:srgbClr>
              </a:gs>
              <a:gs pos="100000">
                <a:srgbClr val="016733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957842" y="3369805"/>
            <a:ext cx="7502590" cy="467841"/>
          </a:xfrm>
        </p:spPr>
        <p:txBody>
          <a:bodyPr>
            <a:noAutofit/>
          </a:bodyPr>
          <a:lstStyle/>
          <a:p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 建</a:t>
            </a:r>
            <a:r>
              <a:rPr lang="zh-TW" altLang="en-US" sz="28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構沙崙綠能科學城   創新綠色產業生態</a:t>
            </a:r>
            <a:r>
              <a:rPr lang="zh-TW" altLang="en-US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系 </a:t>
            </a:r>
            <a:r>
              <a:rPr lang="en-US" altLang="zh-TW" sz="28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endParaRPr lang="zh-TW" altLang="en-US" sz="28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1" name="標題 1"/>
          <p:cNvSpPr txBox="1">
            <a:spLocks/>
          </p:cNvSpPr>
          <p:nvPr/>
        </p:nvSpPr>
        <p:spPr bwMode="auto">
          <a:xfrm>
            <a:off x="388715" y="2391548"/>
            <a:ext cx="8352927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b="1" kern="1200">
                <a:solidFill>
                  <a:schemeClr val="tx1"/>
                </a:solidFill>
                <a:latin typeface="Times New Roman" panose="02020603050405020304" pitchFamily="18" charset="0"/>
                <a:ea typeface="新細明體" charset="0"/>
                <a:cs typeface="Times New Roman" panose="02020603050405020304" pitchFamily="18" charset="0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9pPr>
          </a:lstStyle>
          <a:p>
            <a:pPr>
              <a:defRPr/>
            </a:pPr>
            <a:r>
              <a:rPr lang="zh-TW" altLang="en-US" sz="6600" dirty="0">
                <a:ln w="6350">
                  <a:noFill/>
                </a:ln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rPr>
              <a:t>綠能</a:t>
            </a:r>
            <a:r>
              <a:rPr lang="zh-TW" altLang="en-US" sz="6600" dirty="0" smtClean="0">
                <a:ln w="6350">
                  <a:noFill/>
                </a:ln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rPr>
              <a:t>科技</a:t>
            </a:r>
            <a:r>
              <a:rPr lang="zh-TW" altLang="en-US" sz="4400" dirty="0" smtClean="0">
                <a:ln w="6350">
                  <a:noFill/>
                </a:ln>
                <a:solidFill>
                  <a:srgbClr val="8CC51F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charset="0"/>
              </a:rPr>
              <a:t>產業推動方案</a:t>
            </a:r>
            <a:endParaRPr lang="en-US" altLang="zh-TW" dirty="0">
              <a:ln w="6350">
                <a:noFill/>
              </a:ln>
              <a:solidFill>
                <a:srgbClr val="8CC51F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7193" y="1726457"/>
            <a:ext cx="387798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defRPr/>
            </a:pPr>
            <a:r>
              <a:rPr lang="zh-TW" altLang="en-US" sz="2400" b="1" dirty="0" smtClean="0">
                <a:ln w="6350">
                  <a:noFill/>
                </a:ln>
                <a:solidFill>
                  <a:srgbClr val="5E5D5E"/>
                </a:solidFill>
                <a:latin typeface="+mn-ea"/>
                <a:cs typeface="Arial" charset="0"/>
              </a:rPr>
              <a:t>五大科技產業</a:t>
            </a:r>
            <a:r>
              <a:rPr lang="zh-TW" altLang="en-US" sz="2400" b="1" dirty="0">
                <a:ln w="6350">
                  <a:noFill/>
                </a:ln>
                <a:solidFill>
                  <a:srgbClr val="5E5D5E"/>
                </a:solidFill>
                <a:latin typeface="+mn-ea"/>
                <a:cs typeface="Arial" charset="0"/>
              </a:rPr>
              <a:t>創新研發計畫</a:t>
            </a:r>
            <a:endParaRPr lang="en-US" altLang="zh-TW" sz="2400" b="1" dirty="0">
              <a:ln w="6350">
                <a:noFill/>
              </a:ln>
              <a:solidFill>
                <a:srgbClr val="5E5D5E"/>
              </a:solidFill>
              <a:latin typeface="+mn-ea"/>
              <a:cs typeface="Arial" charset="0"/>
            </a:endParaRPr>
          </a:p>
        </p:txBody>
      </p:sp>
      <p:sp>
        <p:nvSpPr>
          <p:cNvPr id="6" name="副標題 2"/>
          <p:cNvSpPr txBox="1">
            <a:spLocks/>
          </p:cNvSpPr>
          <p:nvPr/>
        </p:nvSpPr>
        <p:spPr bwMode="auto">
          <a:xfrm>
            <a:off x="1907704" y="4509119"/>
            <a:ext cx="5472608" cy="11099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0" indent="0" algn="ctr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charset="0"/>
              <a:buNone/>
              <a:defRPr kumimoji="1" sz="2400" kern="120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lvl1pPr>
            <a:lvl2pPr marL="4572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lvl2pPr>
            <a:lvl3pPr marL="9144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lvl3pPr>
            <a:lvl4pPr marL="13716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lvl4pPr>
            <a:lvl5pPr marL="18288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1600" kern="1200">
                <a:solidFill>
                  <a:schemeClr val="tx1"/>
                </a:solidFill>
                <a:latin typeface="+mn-lt"/>
                <a:ea typeface="+mn-ea"/>
                <a:cs typeface="Times New Roman" panose="02020603050405020304" pitchFamily="18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88" lvl="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sz="3600" b="1" dirty="0"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 技 部</a:t>
            </a:r>
            <a:endParaRPr lang="en-US" altLang="zh-TW" sz="3600" b="1" dirty="0">
              <a:solidFill>
                <a:srgbClr val="0167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588" lvl="0" eaLnBrk="1" hangingPunct="1">
              <a:spcBef>
                <a:spcPts val="600"/>
              </a:spcBef>
              <a:spcAft>
                <a:spcPts val="600"/>
              </a:spcAft>
              <a:defRPr/>
            </a:pPr>
            <a:r>
              <a:rPr lang="zh-TW" altLang="en-US" b="1" dirty="0"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報告人</a:t>
            </a:r>
            <a:r>
              <a:rPr lang="en-US" altLang="zh-TW" b="1" dirty="0"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: </a:t>
            </a:r>
            <a:r>
              <a:rPr lang="zh-TW" altLang="en-US" b="1" dirty="0"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前瞻及應用科技司陳司長宗權</a:t>
            </a:r>
            <a:endParaRPr lang="en-US" altLang="zh-TW" b="1" dirty="0">
              <a:solidFill>
                <a:srgbClr val="0167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588" lvl="0" eaLnBrk="1" hangingPunct="1">
              <a:spcBef>
                <a:spcPts val="600"/>
              </a:spcBef>
              <a:spcAft>
                <a:spcPts val="600"/>
              </a:spcAft>
              <a:defRPr/>
            </a:pPr>
            <a:endParaRPr lang="zh-TW" altLang="en-US" b="1" dirty="0">
              <a:solidFill>
                <a:srgbClr val="002060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標題 1"/>
          <p:cNvSpPr txBox="1">
            <a:spLocks/>
          </p:cNvSpPr>
          <p:nvPr/>
        </p:nvSpPr>
        <p:spPr bwMode="auto">
          <a:xfrm>
            <a:off x="3438952" y="5619047"/>
            <a:ext cx="2376264" cy="6101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6000" b="1" kern="1200">
                <a:solidFill>
                  <a:schemeClr val="tx1"/>
                </a:solidFill>
                <a:latin typeface="Times New Roman" panose="02020603050405020304" pitchFamily="18" charset="0"/>
                <a:ea typeface="新細明體" charset="0"/>
                <a:cs typeface="Times New Roman" panose="02020603050405020304" pitchFamily="18" charset="0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9pPr>
          </a:lstStyle>
          <a:p>
            <a:pPr>
              <a:defRPr/>
            </a:pPr>
            <a:r>
              <a:rPr lang="en-US" altLang="zh-TW" sz="20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105</a:t>
            </a:r>
            <a:r>
              <a:rPr lang="zh-TW" altLang="en-US" sz="20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年</a:t>
            </a:r>
            <a:r>
              <a:rPr lang="en-US" altLang="zh-TW" sz="20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10</a:t>
            </a:r>
            <a:r>
              <a:rPr lang="zh-TW" altLang="en-US" sz="20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月 </a:t>
            </a:r>
            <a:r>
              <a:rPr lang="en-US" altLang="zh-TW" sz="2000" smtClean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27</a:t>
            </a:r>
            <a:r>
              <a:rPr lang="zh-TW" altLang="en-US" sz="2000" smtClean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zh-TW" altLang="en-US" sz="20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日</a:t>
            </a:r>
            <a:endParaRPr lang="en-US" altLang="zh-TW" sz="2000" dirty="0">
              <a:ln w="6350">
                <a:noFill/>
              </a:ln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Arial" charset="0"/>
            </a:endParaRPr>
          </a:p>
        </p:txBody>
      </p:sp>
      <p:sp>
        <p:nvSpPr>
          <p:cNvPr id="34" name="手繪多邊形 33"/>
          <p:cNvSpPr/>
          <p:nvPr/>
        </p:nvSpPr>
        <p:spPr>
          <a:xfrm>
            <a:off x="0" y="2391548"/>
            <a:ext cx="4627084" cy="4439820"/>
          </a:xfrm>
          <a:custGeom>
            <a:avLst/>
            <a:gdLst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27084" h="3536414">
                <a:moveTo>
                  <a:pt x="0" y="0"/>
                </a:moveTo>
                <a:cubicBezTo>
                  <a:pt x="826265" y="1927952"/>
                  <a:pt x="1432193" y="2897435"/>
                  <a:pt x="4627084" y="3536414"/>
                </a:cubicBezTo>
                <a:lnTo>
                  <a:pt x="0" y="3536414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8CC51F">
                  <a:shade val="30000"/>
                  <a:satMod val="115000"/>
                </a:srgbClr>
              </a:gs>
              <a:gs pos="50000">
                <a:srgbClr val="8CC51F">
                  <a:shade val="67500"/>
                  <a:satMod val="115000"/>
                </a:srgbClr>
              </a:gs>
              <a:gs pos="100000">
                <a:srgbClr val="8CC51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35" name="手繪多邊形 34"/>
          <p:cNvSpPr/>
          <p:nvPr/>
        </p:nvSpPr>
        <p:spPr>
          <a:xfrm>
            <a:off x="4451" y="3837296"/>
            <a:ext cx="6334698" cy="3031904"/>
          </a:xfrm>
          <a:custGeom>
            <a:avLst/>
            <a:gdLst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2395641"/>
              <a:gd name="connsiteX1" fmla="*/ 4627084 w 4627084"/>
              <a:gd name="connsiteY1" fmla="*/ 2395641 h 2395641"/>
              <a:gd name="connsiteX2" fmla="*/ 0 w 4627084"/>
              <a:gd name="connsiteY2" fmla="*/ 2395641 h 2395641"/>
              <a:gd name="connsiteX3" fmla="*/ 0 w 4627084"/>
              <a:gd name="connsiteY3" fmla="*/ 0 h 2395641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4978"/>
              <a:gd name="connsiteX1" fmla="*/ 6334698 w 6334698"/>
              <a:gd name="connsiteY1" fmla="*/ 2413192 h 2414978"/>
              <a:gd name="connsiteX2" fmla="*/ 0 w 6334698"/>
              <a:gd name="connsiteY2" fmla="*/ 2414978 h 2414978"/>
              <a:gd name="connsiteX3" fmla="*/ 0 w 6334698"/>
              <a:gd name="connsiteY3" fmla="*/ 0 h 241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34698" h="2414978">
                <a:moveTo>
                  <a:pt x="0" y="0"/>
                </a:moveTo>
                <a:cubicBezTo>
                  <a:pt x="826265" y="1927952"/>
                  <a:pt x="3712684" y="2291949"/>
                  <a:pt x="6334698" y="2413192"/>
                </a:cubicBezTo>
                <a:lnTo>
                  <a:pt x="0" y="241497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2BA739">
                  <a:shade val="30000"/>
                  <a:satMod val="115000"/>
                </a:srgbClr>
              </a:gs>
              <a:gs pos="50000">
                <a:srgbClr val="2BA739">
                  <a:shade val="67500"/>
                  <a:satMod val="115000"/>
                </a:srgbClr>
              </a:gs>
              <a:gs pos="100000">
                <a:srgbClr val="2BA73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>
              <a:latin typeface="+mn-ea"/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FDFFEC-3926-4929-BD3E-B800D5717A69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323850" y="404813"/>
            <a:ext cx="37433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lang="zh-TW" altLang="en-US" dirty="0">
                <a:latin typeface="+mn-ea"/>
              </a:rPr>
              <a:t> </a:t>
            </a:r>
            <a:r>
              <a:rPr kumimoji="0" lang="zh-TW" altLang="en-US" sz="2400" dirty="0">
                <a:latin typeface="+mn-ea"/>
                <a:cs typeface="Arial" charset="0"/>
              </a:rPr>
              <a:t>行政院第</a:t>
            </a:r>
            <a:r>
              <a:rPr kumimoji="0" lang="en-US" altLang="zh-TW" sz="2400" dirty="0">
                <a:latin typeface="+mn-ea"/>
                <a:cs typeface="Arial" charset="0"/>
              </a:rPr>
              <a:t>3520</a:t>
            </a:r>
            <a:r>
              <a:rPr kumimoji="0" lang="zh-TW" altLang="en-US" sz="2400" dirty="0">
                <a:latin typeface="+mn-ea"/>
              </a:rPr>
              <a:t>次會議</a:t>
            </a:r>
            <a:r>
              <a:rPr lang="zh-TW" altLang="en-US" dirty="0">
                <a:latin typeface="+mn-ea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xmlns="" val="419788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1"/>
          <p:cNvSpPr txBox="1">
            <a:spLocks/>
          </p:cNvSpPr>
          <p:nvPr/>
        </p:nvSpPr>
        <p:spPr bwMode="auto">
          <a:xfrm>
            <a:off x="971600" y="1103124"/>
            <a:ext cx="802196" cy="2736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Times New Roman" panose="02020603050405020304" pitchFamily="18" charset="0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9pPr>
          </a:lstStyle>
          <a:p>
            <a:pPr algn="l"/>
            <a:r>
              <a:rPr lang="zh-TW" altLang="en-US" sz="5400" dirty="0"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簡報大綱</a:t>
            </a:r>
          </a:p>
        </p:txBody>
      </p:sp>
      <p:sp>
        <p:nvSpPr>
          <p:cNvPr id="10" name="手繪多邊形 9"/>
          <p:cNvSpPr/>
          <p:nvPr/>
        </p:nvSpPr>
        <p:spPr>
          <a:xfrm>
            <a:off x="0" y="2391548"/>
            <a:ext cx="4627084" cy="4439820"/>
          </a:xfrm>
          <a:custGeom>
            <a:avLst/>
            <a:gdLst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27084" h="3536414">
                <a:moveTo>
                  <a:pt x="0" y="0"/>
                </a:moveTo>
                <a:cubicBezTo>
                  <a:pt x="826265" y="1927952"/>
                  <a:pt x="1432193" y="2897435"/>
                  <a:pt x="4627084" y="3536414"/>
                </a:cubicBezTo>
                <a:lnTo>
                  <a:pt x="0" y="3536414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8CC51F">
                  <a:shade val="30000"/>
                  <a:satMod val="115000"/>
                </a:srgbClr>
              </a:gs>
              <a:gs pos="50000">
                <a:srgbClr val="8CC51F">
                  <a:shade val="67500"/>
                  <a:satMod val="115000"/>
                </a:srgbClr>
              </a:gs>
              <a:gs pos="100000">
                <a:srgbClr val="8CC51F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手繪多邊形 10"/>
          <p:cNvSpPr/>
          <p:nvPr/>
        </p:nvSpPr>
        <p:spPr>
          <a:xfrm>
            <a:off x="4451" y="3837296"/>
            <a:ext cx="6334698" cy="3031904"/>
          </a:xfrm>
          <a:custGeom>
            <a:avLst/>
            <a:gdLst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3536414"/>
              <a:gd name="connsiteX1" fmla="*/ 4627084 w 4627084"/>
              <a:gd name="connsiteY1" fmla="*/ 3536414 h 3536414"/>
              <a:gd name="connsiteX2" fmla="*/ 0 w 4627084"/>
              <a:gd name="connsiteY2" fmla="*/ 3536414 h 3536414"/>
              <a:gd name="connsiteX3" fmla="*/ 0 w 4627084"/>
              <a:gd name="connsiteY3" fmla="*/ 0 h 3536414"/>
              <a:gd name="connsiteX0" fmla="*/ 0 w 4627084"/>
              <a:gd name="connsiteY0" fmla="*/ 0 h 2395641"/>
              <a:gd name="connsiteX1" fmla="*/ 4627084 w 4627084"/>
              <a:gd name="connsiteY1" fmla="*/ 2395641 h 2395641"/>
              <a:gd name="connsiteX2" fmla="*/ 0 w 4627084"/>
              <a:gd name="connsiteY2" fmla="*/ 2395641 h 2395641"/>
              <a:gd name="connsiteX3" fmla="*/ 0 w 4627084"/>
              <a:gd name="connsiteY3" fmla="*/ 0 h 2395641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3192"/>
              <a:gd name="connsiteX1" fmla="*/ 6334698 w 6334698"/>
              <a:gd name="connsiteY1" fmla="*/ 2413192 h 2413192"/>
              <a:gd name="connsiteX2" fmla="*/ 0 w 6334698"/>
              <a:gd name="connsiteY2" fmla="*/ 2395641 h 2413192"/>
              <a:gd name="connsiteX3" fmla="*/ 0 w 6334698"/>
              <a:gd name="connsiteY3" fmla="*/ 0 h 2413192"/>
              <a:gd name="connsiteX0" fmla="*/ 0 w 6334698"/>
              <a:gd name="connsiteY0" fmla="*/ 0 h 2414978"/>
              <a:gd name="connsiteX1" fmla="*/ 6334698 w 6334698"/>
              <a:gd name="connsiteY1" fmla="*/ 2413192 h 2414978"/>
              <a:gd name="connsiteX2" fmla="*/ 0 w 6334698"/>
              <a:gd name="connsiteY2" fmla="*/ 2414978 h 2414978"/>
              <a:gd name="connsiteX3" fmla="*/ 0 w 6334698"/>
              <a:gd name="connsiteY3" fmla="*/ 0 h 24149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34698" h="2414978">
                <a:moveTo>
                  <a:pt x="0" y="0"/>
                </a:moveTo>
                <a:cubicBezTo>
                  <a:pt x="826265" y="1927952"/>
                  <a:pt x="3712684" y="2291949"/>
                  <a:pt x="6334698" y="2413192"/>
                </a:cubicBezTo>
                <a:lnTo>
                  <a:pt x="0" y="2414978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2BA739">
                  <a:shade val="30000"/>
                  <a:satMod val="115000"/>
                </a:srgbClr>
              </a:gs>
              <a:gs pos="50000">
                <a:srgbClr val="2BA739">
                  <a:shade val="67500"/>
                  <a:satMod val="115000"/>
                </a:srgbClr>
              </a:gs>
              <a:gs pos="100000">
                <a:srgbClr val="2BA739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051720" y="2005025"/>
            <a:ext cx="6866148" cy="54564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ctr" rtl="0" eaLnBrk="0" fontAlgn="base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charset="0"/>
              <a:buNone/>
              <a:defRPr kumimoji="1" sz="2400" kern="1200">
                <a:solidFill>
                  <a:schemeClr val="tx1"/>
                </a:solidFill>
                <a:latin typeface="Times New Roman" panose="02020603050405020304" pitchFamily="18" charset="0"/>
                <a:ea typeface="新細明體" charset="0"/>
                <a:cs typeface="Times New Roman" panose="02020603050405020304" pitchFamily="18" charset="0"/>
              </a:defRPr>
            </a:lvl1pPr>
            <a:lvl2pPr marL="4572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2000" kern="120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defRPr>
            </a:lvl2pPr>
            <a:lvl3pPr marL="9144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1800" kern="120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defRPr>
            </a:lvl3pPr>
            <a:lvl4pPr marL="13716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defRPr>
            </a:lvl4pPr>
            <a:lvl5pPr marL="1828800" indent="0" algn="ctr" rtl="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None/>
              <a:defRPr kumimoji="1" sz="1600" kern="1200">
                <a:solidFill>
                  <a:schemeClr val="tx1"/>
                </a:solidFill>
                <a:latin typeface="Times New Roman" panose="02020603050405020304" pitchFamily="18" charset="0"/>
                <a:ea typeface="Times New Roman" charset="0"/>
                <a:cs typeface="Times New Roman" panose="02020603050405020304" pitchFamily="18" charset="0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 eaLnBrk="1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00FF"/>
              </a:buClr>
              <a:tabLst>
                <a:tab pos="4219575" algn="l"/>
              </a:tabLst>
            </a:pPr>
            <a:r>
              <a:rPr lang="zh-TW" altLang="en-US" sz="4000" b="1" dirty="0">
                <a:latin typeface="+mn-ea"/>
                <a:ea typeface="+mn-ea"/>
              </a:rPr>
              <a:t>壹</a:t>
            </a:r>
            <a:r>
              <a:rPr lang="en-US" altLang="zh-TW" sz="4000" b="1" dirty="0">
                <a:solidFill>
                  <a:srgbClr val="5E5D5E"/>
                </a:solidFill>
                <a:latin typeface="+mn-ea"/>
                <a:ea typeface="+mn-ea"/>
              </a:rPr>
              <a:t> </a:t>
            </a: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能源發展趨勢及因應戰略</a:t>
            </a:r>
            <a:endParaRPr lang="en-US" altLang="zh-TW" sz="28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00FF"/>
              </a:buClr>
              <a:tabLst>
                <a:tab pos="4219575" algn="l"/>
              </a:tabLst>
            </a:pPr>
            <a:r>
              <a:rPr lang="zh-TW" altLang="en-US" sz="4000" b="1" dirty="0">
                <a:latin typeface="+mn-ea"/>
                <a:ea typeface="+mn-ea"/>
              </a:rPr>
              <a:t>貳 </a:t>
            </a: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我國綠能政策之推動策略</a:t>
            </a:r>
            <a:endParaRPr lang="en-US" altLang="zh-TW" sz="28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00FF"/>
              </a:buClr>
              <a:tabLst>
                <a:tab pos="4219575" algn="l"/>
              </a:tabLst>
            </a:pPr>
            <a:r>
              <a:rPr lang="zh-TW" altLang="en-US" sz="4000" b="1" dirty="0">
                <a:latin typeface="+mn-ea"/>
                <a:ea typeface="+mn-ea"/>
              </a:rPr>
              <a:t>參 </a:t>
            </a: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沙崙綠能科學城規劃及籌備進度說明</a:t>
            </a:r>
            <a:endParaRPr lang="en-US" altLang="zh-TW" sz="28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00FF"/>
              </a:buClr>
              <a:tabLst>
                <a:tab pos="4219575" algn="l"/>
              </a:tabLst>
            </a:pPr>
            <a:r>
              <a:rPr lang="zh-TW" altLang="en-US" sz="4000" b="1" dirty="0">
                <a:latin typeface="+mn-ea"/>
                <a:ea typeface="+mn-ea"/>
              </a:rPr>
              <a:t>肆 </a:t>
            </a: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綠能</a:t>
            </a:r>
            <a:r>
              <a:rPr lang="zh-TW" altLang="en-US" sz="2800" b="1" dirty="0" smtClean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科技產業推動方案架構</a:t>
            </a:r>
            <a:endParaRPr lang="en-US" altLang="zh-TW" sz="28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00FF"/>
              </a:buClr>
              <a:tabLst>
                <a:tab pos="4219575" algn="l"/>
              </a:tabLst>
            </a:pPr>
            <a:endParaRPr lang="zh-TW" altLang="en-US" sz="28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00FF"/>
              </a:buClr>
              <a:tabLst>
                <a:tab pos="4219575" algn="l"/>
              </a:tabLst>
            </a:pPr>
            <a:endParaRPr lang="zh-TW" altLang="en-US" sz="28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>
                <a:srgbClr val="0000FF"/>
              </a:buClr>
              <a:tabLst>
                <a:tab pos="4219575" algn="l"/>
              </a:tabLst>
            </a:pPr>
            <a:endParaRPr lang="en-US" altLang="zh-TW" sz="28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l" eaLnBrk="1" hangingPunct="1">
              <a:lnSpc>
                <a:spcPct val="110000"/>
              </a:lnSpc>
              <a:spcBef>
                <a:spcPts val="0"/>
              </a:spcBef>
              <a:spcAft>
                <a:spcPts val="900"/>
              </a:spcAft>
              <a:buClr>
                <a:srgbClr val="0000FF"/>
              </a:buClr>
              <a:tabLst>
                <a:tab pos="4219575" algn="l"/>
              </a:tabLst>
            </a:pPr>
            <a:endParaRPr lang="en-US" altLang="zh-TW" sz="28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92417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內容版面配置區 4" descr="jobsanger: The Green Energy Revolution Is Already Happening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628651" y="3501040"/>
            <a:ext cx="5982298" cy="29934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圖片 6" descr="Wind turbine by davidoclubb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5736" y="5157192"/>
            <a:ext cx="1008112" cy="993669"/>
          </a:xfrm>
          <a:prstGeom prst="rect">
            <a:avLst/>
          </a:prstGeom>
        </p:spPr>
      </p:pic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323747"/>
            <a:ext cx="8208912" cy="1385174"/>
          </a:xfrm>
        </p:spPr>
        <p:txBody>
          <a:bodyPr/>
          <a:lstStyle/>
          <a:p>
            <a:pPr marL="358775" indent="-358775">
              <a:lnSpc>
                <a:spcPct val="110000"/>
              </a:lnSpc>
              <a:spcBef>
                <a:spcPts val="300"/>
              </a:spcBef>
              <a:buFont typeface="Wingdings" panose="05000000000000000000" pitchFamily="2" charset="2"/>
              <a:buChar char="n"/>
            </a:pP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兼顧</a:t>
            </a:r>
            <a:r>
              <a:rPr lang="zh-TW" altLang="en-US" sz="24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能源安全</a:t>
            </a: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</a:t>
            </a:r>
            <a:r>
              <a:rPr lang="zh-TW" altLang="en-US" sz="24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環境永續</a:t>
            </a: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及</a:t>
            </a:r>
            <a:r>
              <a:rPr lang="zh-TW" altLang="en-US" sz="24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綠色經濟</a:t>
            </a:r>
            <a:r>
              <a:rPr lang="zh-TW" altLang="en-US" sz="2400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發展均衡下，建構安全穩定、效率及潔淨能源供需體系，創造永續價值，於</a:t>
            </a:r>
            <a:r>
              <a:rPr lang="en-US" altLang="zh-TW" sz="24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2025</a:t>
            </a:r>
            <a:r>
              <a:rPr lang="zh-TW" altLang="en-US" sz="24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年達成非核家園</a:t>
            </a:r>
            <a:r>
              <a:rPr lang="zh-TW" altLang="en-US" sz="2400" u="sng" dirty="0" smtClean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r>
              <a:rPr lang="zh-TW" altLang="en-US" sz="24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、再生能源</a:t>
            </a:r>
            <a:r>
              <a:rPr lang="en-US" altLang="zh-TW" sz="24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20% </a:t>
            </a:r>
            <a:r>
              <a:rPr lang="zh-TW" altLang="en-US" sz="2400" u="sng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。</a:t>
            </a:r>
          </a:p>
          <a:p>
            <a:endParaRPr lang="zh-TW" altLang="en-US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aphicFrame>
        <p:nvGraphicFramePr>
          <p:cNvPr id="5" name="內容版面配置區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375711369"/>
              </p:ext>
            </p:extLst>
          </p:nvPr>
        </p:nvGraphicFramePr>
        <p:xfrm>
          <a:off x="5002933" y="4183045"/>
          <a:ext cx="4104456" cy="144351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368152">
                  <a:extLst>
                    <a:ext uri="{9D8B030D-6E8A-4147-A177-3AD203B41FA5}">
                      <a16:colId xmlns:a16="http://schemas.microsoft.com/office/drawing/2014/main" xmlns="" val="2908164404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617435996"/>
                    </a:ext>
                  </a:extLst>
                </a:gridCol>
                <a:gridCol w="1368152">
                  <a:extLst>
                    <a:ext uri="{9D8B030D-6E8A-4147-A177-3AD203B41FA5}">
                      <a16:colId xmlns:a16="http://schemas.microsoft.com/office/drawing/2014/main" xmlns="" val="3799428070"/>
                    </a:ext>
                  </a:extLst>
                </a:gridCol>
              </a:tblGrid>
              <a:tr h="149768">
                <a:tc gridSpan="3"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400" dirty="0"/>
                        <a:t>2025</a:t>
                      </a:r>
                      <a:r>
                        <a:rPr lang="zh-TW" altLang="en-US" sz="2400" dirty="0"/>
                        <a:t>  </a:t>
                      </a:r>
                      <a:r>
                        <a:rPr lang="zh-TW" altLang="en-US" sz="1800" dirty="0"/>
                        <a:t>  </a:t>
                      </a:r>
                      <a:r>
                        <a:rPr lang="zh-TW" altLang="en-US" sz="1800" dirty="0" smtClean="0"/>
                        <a:t>       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515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億度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8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TW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704155692"/>
                  </a:ext>
                </a:extLst>
              </a:tr>
              <a:tr h="555901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/>
                        <a:t>太陽光電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/>
                        <a:t>風力發電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b="1" dirty="0"/>
                        <a:t>其他綠能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922293046"/>
                  </a:ext>
                </a:extLst>
              </a:tr>
              <a:tr h="43041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250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億度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140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億度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800" b="1" dirty="0">
                          <a:solidFill>
                            <a:schemeClr val="tx1"/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125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zh-TW" altLang="en-US" sz="18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億度</a:t>
                      </a:r>
                      <a:r>
                        <a:rPr lang="en-US" altLang="zh-TW" sz="18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標楷體" panose="03000509000000000000" pitchFamily="65" charset="-120"/>
                          <a:cs typeface="Times New Roman" panose="02020603050405020304" pitchFamily="18" charset="0"/>
                        </a:rPr>
                        <a:t>)</a:t>
                      </a:r>
                      <a:endParaRPr lang="zh-TW" altLang="en-US" sz="18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xmlns="" val="1404873481"/>
                  </a:ext>
                </a:extLst>
              </a:tr>
            </a:tbl>
          </a:graphicData>
        </a:graphic>
      </p:graphicFrame>
      <p:pic>
        <p:nvPicPr>
          <p:cNvPr id="8" name="圖片 7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55161" y="2912953"/>
            <a:ext cx="1700551" cy="1015560"/>
          </a:xfrm>
          <a:prstGeom prst="rect">
            <a:avLst/>
          </a:prstGeom>
        </p:spPr>
      </p:pic>
      <p:grpSp>
        <p:nvGrpSpPr>
          <p:cNvPr id="11" name="群組 10"/>
          <p:cNvGrpSpPr/>
          <p:nvPr/>
        </p:nvGrpSpPr>
        <p:grpSpPr>
          <a:xfrm>
            <a:off x="35496" y="769878"/>
            <a:ext cx="8906544" cy="493947"/>
            <a:chOff x="-14064" y="748422"/>
            <a:chExt cx="8906544" cy="493947"/>
          </a:xfrm>
        </p:grpSpPr>
        <p:sp>
          <p:nvSpPr>
            <p:cNvPr id="12" name="五邊形 11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3" name="直線接點 12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1087440" y="762238"/>
              <a:ext cx="184731" cy="480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zh-TW" altLang="en-US" sz="28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標題 1"/>
          <p:cNvSpPr txBox="1">
            <a:spLocks/>
          </p:cNvSpPr>
          <p:nvPr/>
        </p:nvSpPr>
        <p:spPr bwMode="auto">
          <a:xfrm>
            <a:off x="341217" y="116632"/>
            <a:ext cx="6060008" cy="75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Times New Roman" panose="02020603050405020304" pitchFamily="18" charset="0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9pPr>
          </a:lstStyle>
          <a:p>
            <a:pPr algn="l"/>
            <a:r>
              <a:rPr lang="zh-TW" altLang="en-US" sz="2800" dirty="0">
                <a:solidFill>
                  <a:srgbClr val="5E5D5E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壹、能源發展趨勢及因應戰略</a:t>
            </a:r>
          </a:p>
        </p:txBody>
      </p:sp>
      <p:sp>
        <p:nvSpPr>
          <p:cNvPr id="16" name="矩形 15"/>
          <p:cNvSpPr/>
          <p:nvPr/>
        </p:nvSpPr>
        <p:spPr>
          <a:xfrm>
            <a:off x="1087440" y="762238"/>
            <a:ext cx="3108095" cy="4801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zh-TW" sz="28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2025 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能源政策目標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479232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群組 10"/>
          <p:cNvGrpSpPr/>
          <p:nvPr/>
        </p:nvGrpSpPr>
        <p:grpSpPr>
          <a:xfrm>
            <a:off x="35496" y="769878"/>
            <a:ext cx="9649072" cy="493947"/>
            <a:chOff x="-14064" y="748422"/>
            <a:chExt cx="8906544" cy="493947"/>
          </a:xfrm>
        </p:grpSpPr>
        <p:sp>
          <p:nvSpPr>
            <p:cNvPr id="12" name="五邊形 11"/>
            <p:cNvSpPr/>
            <p:nvPr/>
          </p:nvSpPr>
          <p:spPr>
            <a:xfrm>
              <a:off x="-14064" y="748422"/>
              <a:ext cx="6984776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3" name="直線接點 12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1087440" y="762238"/>
              <a:ext cx="184731" cy="480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zh-TW" altLang="en-US" sz="28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標題 1"/>
          <p:cNvSpPr txBox="1">
            <a:spLocks/>
          </p:cNvSpPr>
          <p:nvPr/>
        </p:nvSpPr>
        <p:spPr bwMode="auto">
          <a:xfrm>
            <a:off x="363114" y="32186"/>
            <a:ext cx="6060008" cy="752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Times New Roman" panose="02020603050405020304" pitchFamily="18" charset="0"/>
              </a:defRPr>
            </a:lvl1pPr>
            <a:lvl2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2pPr>
            <a:lvl3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3pPr>
            <a:lvl4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4pPr>
            <a:lvl5pPr algn="l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新細明體" charset="0"/>
                <a:cs typeface="Times New Roman" pitchFamily="18" charset="0"/>
              </a:defRPr>
            </a:lvl5pPr>
            <a:lvl6pPr marL="4572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6pPr>
            <a:lvl7pPr marL="9144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7pPr>
            <a:lvl8pPr marL="13716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8pPr>
            <a:lvl9pPr marL="1828800" algn="l" rtl="0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defRPr>
            </a:lvl9pPr>
          </a:lstStyle>
          <a:p>
            <a:pPr algn="l"/>
            <a:r>
              <a:rPr lang="zh-TW" altLang="en-US" sz="2800" dirty="0">
                <a:solidFill>
                  <a:srgbClr val="5E5D5E"/>
                </a:solidFill>
                <a:effectLst/>
                <a:latin typeface="微軟正黑體" panose="020B0604030504040204" pitchFamily="34" charset="-120"/>
                <a:ea typeface="微軟正黑體" panose="020B0604030504040204" pitchFamily="34" charset="-120"/>
              </a:rPr>
              <a:t>壹、能源發展趨勢及因應戰略</a:t>
            </a:r>
          </a:p>
        </p:txBody>
      </p:sp>
      <p:sp>
        <p:nvSpPr>
          <p:cNvPr id="16" name="矩形 15"/>
          <p:cNvSpPr/>
          <p:nvPr/>
        </p:nvSpPr>
        <p:spPr>
          <a:xfrm>
            <a:off x="789333" y="762238"/>
            <a:ext cx="6085320" cy="8679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綠能產業策略</a:t>
            </a:r>
            <a:r>
              <a:rPr lang="en-US" altLang="zh-TW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綠能科技</a:t>
            </a:r>
            <a:r>
              <a:rPr lang="zh-TW" altLang="en-US" sz="2800" b="1" dirty="0" smtClean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產業推動方案</a:t>
            </a:r>
            <a:endParaRPr lang="zh-TW" altLang="en-US" sz="28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zh-TW" altLang="en-US" sz="2800" b="1" dirty="0">
              <a:solidFill>
                <a:schemeClr val="bg1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cxnSp>
        <p:nvCxnSpPr>
          <p:cNvPr id="18" name="肘形接點 77"/>
          <p:cNvCxnSpPr>
            <a:endCxn id="29" idx="2"/>
          </p:cNvCxnSpPr>
          <p:nvPr/>
        </p:nvCxnSpPr>
        <p:spPr>
          <a:xfrm rot="16200000" flipV="1">
            <a:off x="5616064" y="2942635"/>
            <a:ext cx="504056" cy="104"/>
          </a:xfrm>
          <a:prstGeom prst="bentConnector3">
            <a:avLst>
              <a:gd name="adj1" fmla="val 50000"/>
            </a:avLst>
          </a:prstGeom>
          <a:ln w="38100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肘形接點 77"/>
          <p:cNvCxnSpPr>
            <a:endCxn id="27" idx="2"/>
          </p:cNvCxnSpPr>
          <p:nvPr/>
        </p:nvCxnSpPr>
        <p:spPr>
          <a:xfrm rot="16200000" flipV="1">
            <a:off x="3743864" y="2870635"/>
            <a:ext cx="360040" cy="88"/>
          </a:xfrm>
          <a:prstGeom prst="bentConnector3">
            <a:avLst>
              <a:gd name="adj1" fmla="val 50000"/>
            </a:avLst>
          </a:prstGeom>
          <a:ln w="38100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0" name="Freeform 13"/>
          <p:cNvSpPr>
            <a:spLocks/>
          </p:cNvSpPr>
          <p:nvPr/>
        </p:nvSpPr>
        <p:spPr bwMode="auto">
          <a:xfrm>
            <a:off x="3276600" y="3599482"/>
            <a:ext cx="3382963" cy="909638"/>
          </a:xfrm>
          <a:custGeom>
            <a:avLst/>
            <a:gdLst>
              <a:gd name="T0" fmla="*/ 2147483647 w 2816"/>
              <a:gd name="T1" fmla="*/ 2147483647 h 1566"/>
              <a:gd name="T2" fmla="*/ 2147483647 w 2816"/>
              <a:gd name="T3" fmla="*/ 2147483647 h 1566"/>
              <a:gd name="T4" fmla="*/ 2147483647 w 2816"/>
              <a:gd name="T5" fmla="*/ 2147483647 h 1566"/>
              <a:gd name="T6" fmla="*/ 2147483647 w 2816"/>
              <a:gd name="T7" fmla="*/ 0 h 1566"/>
              <a:gd name="T8" fmla="*/ 2147483647 w 2816"/>
              <a:gd name="T9" fmla="*/ 2147483647 h 1566"/>
              <a:gd name="T10" fmla="*/ 2147483647 w 2816"/>
              <a:gd name="T11" fmla="*/ 2147483647 h 1566"/>
              <a:gd name="T12" fmla="*/ 2147483647 w 2816"/>
              <a:gd name="T13" fmla="*/ 2147483647 h 1566"/>
              <a:gd name="T14" fmla="*/ 2147483647 w 2816"/>
              <a:gd name="T15" fmla="*/ 2147483647 h 1566"/>
              <a:gd name="T16" fmla="*/ 0 w 2816"/>
              <a:gd name="T17" fmla="*/ 2147483647 h 1566"/>
              <a:gd name="T18" fmla="*/ 2147483647 w 2816"/>
              <a:gd name="T19" fmla="*/ 2147483647 h 156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816"/>
              <a:gd name="T31" fmla="*/ 0 h 1566"/>
              <a:gd name="T32" fmla="*/ 2816 w 2816"/>
              <a:gd name="T33" fmla="*/ 1566 h 156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816" h="1566">
                <a:moveTo>
                  <a:pt x="7" y="1234"/>
                </a:moveTo>
                <a:cubicBezTo>
                  <a:pt x="7" y="1234"/>
                  <a:pt x="543" y="992"/>
                  <a:pt x="807" y="408"/>
                </a:cubicBezTo>
                <a:lnTo>
                  <a:pt x="553" y="408"/>
                </a:lnTo>
                <a:lnTo>
                  <a:pt x="1421" y="0"/>
                </a:lnTo>
                <a:lnTo>
                  <a:pt x="2289" y="408"/>
                </a:lnTo>
                <a:lnTo>
                  <a:pt x="2026" y="408"/>
                </a:lnTo>
                <a:cubicBezTo>
                  <a:pt x="2026" y="408"/>
                  <a:pt x="1997" y="705"/>
                  <a:pt x="2816" y="1201"/>
                </a:cubicBezTo>
                <a:lnTo>
                  <a:pt x="2816" y="1550"/>
                </a:lnTo>
                <a:lnTo>
                  <a:pt x="0" y="1566"/>
                </a:lnTo>
                <a:lnTo>
                  <a:pt x="7" y="1234"/>
                </a:lnTo>
              </a:path>
            </a:pathLst>
          </a:custGeom>
          <a:gradFill rotWithShape="0">
            <a:gsLst>
              <a:gs pos="0">
                <a:srgbClr val="909090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1" name="Freeform 13"/>
          <p:cNvSpPr>
            <a:spLocks/>
          </p:cNvSpPr>
          <p:nvPr/>
        </p:nvSpPr>
        <p:spPr bwMode="auto">
          <a:xfrm>
            <a:off x="3276600" y="4653136"/>
            <a:ext cx="3382963" cy="1055241"/>
          </a:xfrm>
          <a:custGeom>
            <a:avLst/>
            <a:gdLst>
              <a:gd name="T0" fmla="*/ 2147483647 w 2816"/>
              <a:gd name="T1" fmla="*/ 2147483647 h 1566"/>
              <a:gd name="T2" fmla="*/ 2147483647 w 2816"/>
              <a:gd name="T3" fmla="*/ 2147483647 h 1566"/>
              <a:gd name="T4" fmla="*/ 2147483647 w 2816"/>
              <a:gd name="T5" fmla="*/ 2147483647 h 1566"/>
              <a:gd name="T6" fmla="*/ 2147483647 w 2816"/>
              <a:gd name="T7" fmla="*/ 0 h 1566"/>
              <a:gd name="T8" fmla="*/ 2147483647 w 2816"/>
              <a:gd name="T9" fmla="*/ 2147483647 h 1566"/>
              <a:gd name="T10" fmla="*/ 2147483647 w 2816"/>
              <a:gd name="T11" fmla="*/ 2147483647 h 1566"/>
              <a:gd name="T12" fmla="*/ 2147483647 w 2816"/>
              <a:gd name="T13" fmla="*/ 2147483647 h 1566"/>
              <a:gd name="T14" fmla="*/ 2147483647 w 2816"/>
              <a:gd name="T15" fmla="*/ 2147483647 h 1566"/>
              <a:gd name="T16" fmla="*/ 0 w 2816"/>
              <a:gd name="T17" fmla="*/ 2147483647 h 1566"/>
              <a:gd name="T18" fmla="*/ 2147483647 w 2816"/>
              <a:gd name="T19" fmla="*/ 2147483647 h 156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816"/>
              <a:gd name="T31" fmla="*/ 0 h 1566"/>
              <a:gd name="T32" fmla="*/ 2816 w 2816"/>
              <a:gd name="T33" fmla="*/ 1566 h 1566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816" h="1566">
                <a:moveTo>
                  <a:pt x="7" y="1234"/>
                </a:moveTo>
                <a:cubicBezTo>
                  <a:pt x="7" y="1234"/>
                  <a:pt x="543" y="992"/>
                  <a:pt x="807" y="408"/>
                </a:cubicBezTo>
                <a:lnTo>
                  <a:pt x="553" y="408"/>
                </a:lnTo>
                <a:lnTo>
                  <a:pt x="1421" y="0"/>
                </a:lnTo>
                <a:lnTo>
                  <a:pt x="2289" y="408"/>
                </a:lnTo>
                <a:lnTo>
                  <a:pt x="2026" y="408"/>
                </a:lnTo>
                <a:cubicBezTo>
                  <a:pt x="2026" y="408"/>
                  <a:pt x="1997" y="705"/>
                  <a:pt x="2816" y="1201"/>
                </a:cubicBezTo>
                <a:lnTo>
                  <a:pt x="2816" y="1550"/>
                </a:lnTo>
                <a:lnTo>
                  <a:pt x="0" y="1566"/>
                </a:lnTo>
                <a:lnTo>
                  <a:pt x="7" y="1234"/>
                </a:lnTo>
              </a:path>
            </a:pathLst>
          </a:custGeom>
          <a:gradFill rotWithShape="0">
            <a:gsLst>
              <a:gs pos="0">
                <a:srgbClr val="909090"/>
              </a:gs>
              <a:gs pos="100000">
                <a:srgbClr val="FFFFFF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/>
          </a:p>
        </p:txBody>
      </p:sp>
      <p:sp>
        <p:nvSpPr>
          <p:cNvPr id="22" name="AutoShape 6"/>
          <p:cNvSpPr>
            <a:spLocks noChangeArrowheads="1"/>
          </p:cNvSpPr>
          <p:nvPr/>
        </p:nvSpPr>
        <p:spPr bwMode="gray">
          <a:xfrm>
            <a:off x="1331640" y="1322507"/>
            <a:ext cx="7562094" cy="432048"/>
          </a:xfrm>
          <a:prstGeom prst="roundRect">
            <a:avLst>
              <a:gd name="adj" fmla="val 50000"/>
            </a:avLst>
          </a:prstGeom>
          <a:solidFill>
            <a:srgbClr val="FF8183"/>
          </a:solidFill>
          <a:ln/>
          <a:extLst/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200" b="1" kern="0" dirty="0">
                <a:solidFill>
                  <a:prstClr val="white"/>
                </a:solidFill>
                <a:latin typeface="Calibri" panose="020F0502020204030204" pitchFamily="34" charset="0"/>
              </a:rPr>
              <a:t>提升能源自主，新興綠能產業</a:t>
            </a:r>
          </a:p>
        </p:txBody>
      </p:sp>
      <p:sp>
        <p:nvSpPr>
          <p:cNvPr id="23" name="AutoShape 7"/>
          <p:cNvSpPr>
            <a:spLocks noChangeArrowheads="1"/>
          </p:cNvSpPr>
          <p:nvPr/>
        </p:nvSpPr>
        <p:spPr bwMode="gray">
          <a:xfrm flipH="1">
            <a:off x="8148470" y="1322507"/>
            <a:ext cx="311962" cy="432048"/>
          </a:xfrm>
          <a:prstGeom prst="moon">
            <a:avLst>
              <a:gd name="adj" fmla="val 22032"/>
            </a:avLst>
          </a:prstGeom>
          <a:gradFill rotWithShape="1">
            <a:gsLst>
              <a:gs pos="0">
                <a:srgbClr val="FFFFFF">
                  <a:gamma/>
                  <a:shade val="46275"/>
                  <a:invGamma/>
                  <a:alpha val="0"/>
                </a:srgbClr>
              </a:gs>
              <a:gs pos="50000">
                <a:srgbClr val="FFFFFF">
                  <a:alpha val="84000"/>
                </a:srgbClr>
              </a:gs>
              <a:gs pos="100000">
                <a:srgbClr val="FFFFFF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kern="0">
              <a:solidFill>
                <a:sysClr val="windowText" lastClr="000000"/>
              </a:solidFill>
              <a:latin typeface="Calibri" panose="020F0502020204030204" pitchFamily="34" charset="0"/>
              <a:ea typeface="+mn-ea"/>
            </a:endParaRPr>
          </a:p>
        </p:txBody>
      </p:sp>
      <p:sp>
        <p:nvSpPr>
          <p:cNvPr id="24" name="AutoShape 8"/>
          <p:cNvSpPr>
            <a:spLocks noChangeArrowheads="1"/>
          </p:cNvSpPr>
          <p:nvPr/>
        </p:nvSpPr>
        <p:spPr bwMode="gray">
          <a:xfrm>
            <a:off x="1667750" y="1327195"/>
            <a:ext cx="311962" cy="427359"/>
          </a:xfrm>
          <a:prstGeom prst="moon">
            <a:avLst>
              <a:gd name="adj" fmla="val 22032"/>
            </a:avLst>
          </a:prstGeom>
          <a:gradFill rotWithShape="1">
            <a:gsLst>
              <a:gs pos="0">
                <a:srgbClr val="FFFFFF">
                  <a:gamma/>
                  <a:shade val="46275"/>
                  <a:invGamma/>
                  <a:alpha val="0"/>
                </a:srgbClr>
              </a:gs>
              <a:gs pos="50000">
                <a:srgbClr val="FFFFFF">
                  <a:alpha val="84000"/>
                </a:srgbClr>
              </a:gs>
              <a:gs pos="100000">
                <a:srgbClr val="FFFFFF">
                  <a:gamma/>
                  <a:shade val="46275"/>
                  <a:invGamma/>
                  <a:alpha val="0"/>
                </a:srgbClr>
              </a:gs>
            </a:gsLst>
            <a:lin ang="5400000" scaled="1"/>
          </a:gradFill>
          <a:ln>
            <a:noFill/>
          </a:ln>
          <a:effectLst/>
          <a:ex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kern="0">
              <a:solidFill>
                <a:sysClr val="windowText" lastClr="000000"/>
              </a:solidFill>
              <a:latin typeface="Calibri" panose="020F0502020204030204" pitchFamily="34" charset="0"/>
              <a:ea typeface="+mn-ea"/>
            </a:endParaRPr>
          </a:p>
        </p:txBody>
      </p:sp>
      <p:sp>
        <p:nvSpPr>
          <p:cNvPr id="25" name="圓角矩形 24"/>
          <p:cNvSpPr/>
          <p:nvPr/>
        </p:nvSpPr>
        <p:spPr>
          <a:xfrm>
            <a:off x="1403648" y="2008348"/>
            <a:ext cx="1584176" cy="682311"/>
          </a:xfrm>
          <a:prstGeom prst="roundRect">
            <a:avLst/>
          </a:prstGeom>
          <a:ln>
            <a:solidFill>
              <a:schemeClr val="accent2">
                <a:lumMod val="40000"/>
                <a:lumOff val="60000"/>
              </a:schemeClr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altLang="zh-TW" dirty="0">
              <a:latin typeface="Calibri" panose="020F050202020403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Calibri" panose="020F0502020204030204" pitchFamily="34" charset="0"/>
              </a:rPr>
              <a:t>節能</a:t>
            </a:r>
          </a:p>
        </p:txBody>
      </p:sp>
      <p:sp>
        <p:nvSpPr>
          <p:cNvPr id="26" name="圓角化單一角落矩形 25"/>
          <p:cNvSpPr/>
          <p:nvPr/>
        </p:nvSpPr>
        <p:spPr>
          <a:xfrm flipH="1">
            <a:off x="1403650" y="1942700"/>
            <a:ext cx="1584176" cy="328240"/>
          </a:xfrm>
          <a:prstGeom prst="round1Rect">
            <a:avLst>
              <a:gd name="adj" fmla="val 50000"/>
            </a:avLst>
          </a:prstGeom>
          <a:solidFill>
            <a:schemeClr val="accent2">
              <a:lumMod val="40000"/>
              <a:lumOff val="60000"/>
            </a:schemeClr>
          </a:solidFill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Calibri" panose="020F0502020204030204" pitchFamily="34" charset="0"/>
              </a:rPr>
              <a:t>新節電運動</a:t>
            </a:r>
          </a:p>
        </p:txBody>
      </p:sp>
      <p:sp>
        <p:nvSpPr>
          <p:cNvPr id="27" name="圓角矩形 26"/>
          <p:cNvSpPr/>
          <p:nvPr/>
        </p:nvSpPr>
        <p:spPr>
          <a:xfrm>
            <a:off x="3131840" y="2008348"/>
            <a:ext cx="1584000" cy="682311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latin typeface="Calibri" panose="020F050202020403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b="1" dirty="0">
                <a:latin typeface="Calibri" panose="020F0502020204030204" pitchFamily="34" charset="0"/>
              </a:rPr>
              <a:t>儲能</a:t>
            </a:r>
            <a:endParaRPr kumimoji="0" lang="zh-TW" altLang="en-US" b="1" dirty="0">
              <a:latin typeface="Calibri" panose="020F0502020204030204" pitchFamily="34" charset="0"/>
            </a:endParaRPr>
          </a:p>
        </p:txBody>
      </p:sp>
      <p:sp>
        <p:nvSpPr>
          <p:cNvPr id="28" name="圓角化單一角落矩形 27"/>
          <p:cNvSpPr/>
          <p:nvPr/>
        </p:nvSpPr>
        <p:spPr>
          <a:xfrm flipH="1">
            <a:off x="3131842" y="1942700"/>
            <a:ext cx="1584000" cy="328240"/>
          </a:xfrm>
          <a:prstGeom prst="round1Rect">
            <a:avLst>
              <a:gd name="adj" fmla="val 50000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zh-TW" sz="1700" b="1" dirty="0">
                <a:latin typeface="Calibri" panose="020F0502020204030204" pitchFamily="34" charset="0"/>
              </a:rPr>
              <a:t>SOFC</a:t>
            </a:r>
            <a:r>
              <a:rPr kumimoji="0" lang="zh-TW" altLang="en-US" sz="1700" b="1" dirty="0">
                <a:latin typeface="Calibri" panose="020F0502020204030204" pitchFamily="34" charset="0"/>
              </a:rPr>
              <a:t>燃料電池</a:t>
            </a:r>
          </a:p>
        </p:txBody>
      </p:sp>
      <p:sp>
        <p:nvSpPr>
          <p:cNvPr id="29" name="圓角矩形 28"/>
          <p:cNvSpPr/>
          <p:nvPr/>
        </p:nvSpPr>
        <p:spPr>
          <a:xfrm>
            <a:off x="4932040" y="2008348"/>
            <a:ext cx="1872000" cy="682311"/>
          </a:xfrm>
          <a:prstGeom prst="roundRect">
            <a:avLst/>
          </a:prstGeom>
          <a:ln>
            <a:solidFill>
              <a:srgbClr val="FFABAD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latin typeface="Calibri" panose="020F050202020403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Calibri" panose="020F0502020204030204" pitchFamily="34" charset="0"/>
              </a:rPr>
              <a:t>創能</a:t>
            </a:r>
          </a:p>
        </p:txBody>
      </p:sp>
      <p:sp>
        <p:nvSpPr>
          <p:cNvPr id="30" name="圓角化單一角落矩形 29"/>
          <p:cNvSpPr/>
          <p:nvPr/>
        </p:nvSpPr>
        <p:spPr>
          <a:xfrm flipH="1">
            <a:off x="4932042" y="1942700"/>
            <a:ext cx="1872000" cy="328240"/>
          </a:xfrm>
          <a:prstGeom prst="round1Rect">
            <a:avLst>
              <a:gd name="adj" fmla="val 50000"/>
            </a:avLst>
          </a:prstGeom>
          <a:solidFill>
            <a:srgbClr val="FFABAD"/>
          </a:solidFill>
          <a:ln>
            <a:solidFill>
              <a:srgbClr val="FFABAD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/>
                </a:solidFill>
                <a:latin typeface="Calibri" panose="020F0502020204030204" pitchFamily="34" charset="0"/>
              </a:rPr>
              <a:t>風力發電、太陽光電</a:t>
            </a:r>
          </a:p>
        </p:txBody>
      </p:sp>
      <p:sp>
        <p:nvSpPr>
          <p:cNvPr id="31" name="圓角矩形 30"/>
          <p:cNvSpPr/>
          <p:nvPr/>
        </p:nvSpPr>
        <p:spPr>
          <a:xfrm>
            <a:off x="6990844" y="2002734"/>
            <a:ext cx="1872000" cy="703046"/>
          </a:xfrm>
          <a:prstGeom prst="roundRect">
            <a:avLst/>
          </a:prstGeom>
          <a:noFill/>
          <a:ln>
            <a:solidFill>
              <a:srgbClr val="FF66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latin typeface="Calibri" panose="020F050202020403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b="1" dirty="0">
                <a:latin typeface="Calibri" panose="020F0502020204030204" pitchFamily="34" charset="0"/>
              </a:rPr>
              <a:t>系統整合</a:t>
            </a:r>
          </a:p>
        </p:txBody>
      </p:sp>
      <p:sp>
        <p:nvSpPr>
          <p:cNvPr id="32" name="圓角化單一角落矩形 31"/>
          <p:cNvSpPr/>
          <p:nvPr/>
        </p:nvSpPr>
        <p:spPr>
          <a:xfrm flipH="1">
            <a:off x="6990846" y="1937086"/>
            <a:ext cx="1872000" cy="328240"/>
          </a:xfrm>
          <a:prstGeom prst="round1Rect">
            <a:avLst>
              <a:gd name="adj" fmla="val 50000"/>
            </a:avLst>
          </a:prstGeom>
          <a:solidFill>
            <a:srgbClr val="FF66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b="1" dirty="0">
                <a:solidFill>
                  <a:schemeClr val="tx1"/>
                </a:solidFill>
                <a:latin typeface="Calibri" panose="020F0502020204030204" pitchFamily="34" charset="0"/>
              </a:rPr>
              <a:t>智慧電表、微電網</a:t>
            </a:r>
          </a:p>
        </p:txBody>
      </p:sp>
      <p:sp>
        <p:nvSpPr>
          <p:cNvPr id="33" name="文字方塊 32"/>
          <p:cNvSpPr txBox="1"/>
          <p:nvPr/>
        </p:nvSpPr>
        <p:spPr>
          <a:xfrm>
            <a:off x="1259632" y="3926989"/>
            <a:ext cx="7632848" cy="707886"/>
          </a:xfrm>
          <a:prstGeom prst="rect">
            <a:avLst/>
          </a:prstGeom>
          <a:ln>
            <a:solidFill>
              <a:schemeClr val="accent6">
                <a:lumMod val="40000"/>
                <a:lumOff val="60000"/>
              </a:schemeClr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zh-TW" altLang="en-US" sz="2000" b="1" dirty="0"/>
              <a:t>沙崙綠能科學城</a:t>
            </a:r>
            <a:endParaRPr lang="en-US" altLang="zh-TW" sz="2000" b="1" dirty="0"/>
          </a:p>
          <a:p>
            <a:pPr algn="ctr"/>
            <a:r>
              <a:rPr lang="zh-TW" altLang="en-US" sz="2000" b="1" dirty="0"/>
              <a:t>（綠能</a:t>
            </a:r>
            <a:r>
              <a:rPr lang="zh-TW" altLang="en-US" sz="2000" b="1" dirty="0" smtClean="0"/>
              <a:t>科技聯合研究中心＋</a:t>
            </a:r>
            <a:r>
              <a:rPr lang="zh-TW" altLang="en-US" sz="2000" b="1" dirty="0"/>
              <a:t>示範場域）</a:t>
            </a:r>
          </a:p>
        </p:txBody>
      </p:sp>
      <p:cxnSp>
        <p:nvCxnSpPr>
          <p:cNvPr id="34" name="肘形接點 77"/>
          <p:cNvCxnSpPr>
            <a:endCxn id="25" idx="2"/>
          </p:cNvCxnSpPr>
          <p:nvPr/>
        </p:nvCxnSpPr>
        <p:spPr>
          <a:xfrm rot="10800000">
            <a:off x="2195736" y="2690660"/>
            <a:ext cx="864096" cy="625877"/>
          </a:xfrm>
          <a:prstGeom prst="bentConnector2">
            <a:avLst/>
          </a:prstGeom>
          <a:ln w="38100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5" name="肘形接點 77"/>
          <p:cNvCxnSpPr>
            <a:endCxn id="31" idx="2"/>
          </p:cNvCxnSpPr>
          <p:nvPr/>
        </p:nvCxnSpPr>
        <p:spPr>
          <a:xfrm flipV="1">
            <a:off x="6876256" y="2705780"/>
            <a:ext cx="1050588" cy="610756"/>
          </a:xfrm>
          <a:prstGeom prst="bentConnector2">
            <a:avLst/>
          </a:prstGeom>
          <a:ln w="38100">
            <a:solidFill>
              <a:schemeClr val="bg2">
                <a:lumMod val="75000"/>
              </a:schemeClr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文字方塊 35"/>
          <p:cNvSpPr txBox="1"/>
          <p:nvPr/>
        </p:nvSpPr>
        <p:spPr>
          <a:xfrm>
            <a:off x="1259632" y="5013176"/>
            <a:ext cx="3528392" cy="648072"/>
          </a:xfrm>
          <a:prstGeom prst="roundRect">
            <a:avLst>
              <a:gd name="adj" fmla="val 0"/>
            </a:avLst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 rtlCol="0" anchor="ctr" anchorCtr="0">
            <a:noAutofit/>
          </a:bodyPr>
          <a:lstStyle/>
          <a:p>
            <a:pPr algn="ctr"/>
            <a:r>
              <a:rPr lang="zh-TW" altLang="en-US" b="1" dirty="0"/>
              <a:t>太陽光電</a:t>
            </a:r>
            <a:r>
              <a:rPr lang="en-US" altLang="zh-TW" b="1" dirty="0"/>
              <a:t>2</a:t>
            </a:r>
            <a:r>
              <a:rPr lang="zh-TW" altLang="en-US" b="1" dirty="0"/>
              <a:t>年推動計畫</a:t>
            </a:r>
          </a:p>
        </p:txBody>
      </p:sp>
      <p:sp>
        <p:nvSpPr>
          <p:cNvPr id="37" name="文字方塊 36"/>
          <p:cNvSpPr txBox="1"/>
          <p:nvPr/>
        </p:nvSpPr>
        <p:spPr>
          <a:xfrm>
            <a:off x="5004048" y="5013176"/>
            <a:ext cx="3888432" cy="648072"/>
          </a:xfrm>
          <a:prstGeom prst="roundRect">
            <a:avLst>
              <a:gd name="adj" fmla="val 0"/>
            </a:avLst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 anchor="ctr" anchorCtr="0">
            <a:no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</a:rPr>
              <a:t>風力發電</a:t>
            </a:r>
            <a:r>
              <a:rPr lang="en-US" altLang="zh-TW" b="1" dirty="0">
                <a:solidFill>
                  <a:schemeClr val="bg1"/>
                </a:solidFill>
              </a:rPr>
              <a:t>4</a:t>
            </a:r>
            <a:r>
              <a:rPr lang="zh-TW" altLang="en-US" b="1" dirty="0">
                <a:solidFill>
                  <a:schemeClr val="bg1"/>
                </a:solidFill>
              </a:rPr>
              <a:t>年推動計畫</a:t>
            </a:r>
          </a:p>
        </p:txBody>
      </p:sp>
      <p:sp>
        <p:nvSpPr>
          <p:cNvPr id="38" name="文字方塊 37"/>
          <p:cNvSpPr txBox="1"/>
          <p:nvPr/>
        </p:nvSpPr>
        <p:spPr>
          <a:xfrm>
            <a:off x="1331640" y="5859011"/>
            <a:ext cx="7560840" cy="81034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bg2"/>
            </a:solidFill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 anchor="ctr" anchorCtr="0">
            <a:noAutofit/>
          </a:bodyPr>
          <a:lstStyle/>
          <a:p>
            <a:pPr algn="ctr"/>
            <a:r>
              <a:rPr lang="zh-TW" altLang="en-US" sz="2200" b="1" dirty="0">
                <a:solidFill>
                  <a:schemeClr val="accent6">
                    <a:lumMod val="75000"/>
                  </a:schemeClr>
                </a:solidFill>
              </a:rPr>
              <a:t>使再生能源占比達</a:t>
            </a:r>
            <a:r>
              <a:rPr lang="en-US" altLang="zh-TW" sz="2200" b="1" dirty="0">
                <a:solidFill>
                  <a:schemeClr val="accent6">
                    <a:lumMod val="75000"/>
                  </a:schemeClr>
                </a:solidFill>
              </a:rPr>
              <a:t>20%</a:t>
            </a:r>
            <a:r>
              <a:rPr lang="zh-TW" altLang="en-US" sz="2200" b="1" dirty="0">
                <a:solidFill>
                  <a:schemeClr val="accent6">
                    <a:lumMod val="75000"/>
                  </a:schemeClr>
                </a:solidFill>
              </a:rPr>
              <a:t>、強化電網穩定性並提升供電可靠度</a:t>
            </a:r>
          </a:p>
        </p:txBody>
      </p:sp>
      <p:sp>
        <p:nvSpPr>
          <p:cNvPr id="40" name="＞形箭號 94"/>
          <p:cNvSpPr/>
          <p:nvPr/>
        </p:nvSpPr>
        <p:spPr>
          <a:xfrm rot="5400000">
            <a:off x="-27385" y="3563888"/>
            <a:ext cx="1349892" cy="792087"/>
          </a:xfrm>
          <a:prstGeom prst="rect">
            <a:avLst/>
          </a:prstGeom>
          <a:solidFill>
            <a:srgbClr val="8CC51F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強化研發</a:t>
            </a:r>
            <a:endParaRPr kumimoji="0" lang="zh-TW" altLang="en-US" sz="2400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1" name="＞形箭號 3"/>
          <p:cNvSpPr/>
          <p:nvPr/>
        </p:nvSpPr>
        <p:spPr>
          <a:xfrm rot="5400000">
            <a:off x="-288544" y="1880829"/>
            <a:ext cx="1872208" cy="792087"/>
          </a:xfrm>
          <a:prstGeom prst="rect">
            <a:avLst/>
          </a:prstGeom>
          <a:solidFill>
            <a:srgbClr val="FF8183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</a:t>
            </a:r>
            <a:r>
              <a:rPr kumimoji="0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願景</a:t>
            </a:r>
          </a:p>
        </p:txBody>
      </p:sp>
      <p:sp>
        <p:nvSpPr>
          <p:cNvPr id="42" name="＞形箭號 95"/>
          <p:cNvSpPr/>
          <p:nvPr/>
        </p:nvSpPr>
        <p:spPr>
          <a:xfrm rot="5400000">
            <a:off x="215513" y="4905161"/>
            <a:ext cx="864102" cy="792088"/>
          </a:xfrm>
          <a:prstGeom prst="rect">
            <a:avLst/>
          </a:prstGeom>
          <a:solidFill>
            <a:srgbClr val="679E2A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推動計畫</a:t>
            </a:r>
          </a:p>
        </p:txBody>
      </p:sp>
      <p:sp>
        <p:nvSpPr>
          <p:cNvPr id="43" name="＞形箭號 96"/>
          <p:cNvSpPr/>
          <p:nvPr/>
        </p:nvSpPr>
        <p:spPr>
          <a:xfrm rot="5400000">
            <a:off x="206386" y="5904146"/>
            <a:ext cx="882356" cy="792088"/>
          </a:xfrm>
          <a:prstGeom prst="rect">
            <a:avLst/>
          </a:prstGeom>
          <a:solidFill>
            <a:srgbClr val="016733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能源需求</a:t>
            </a:r>
          </a:p>
        </p:txBody>
      </p:sp>
      <p:sp>
        <p:nvSpPr>
          <p:cNvPr id="44" name="文字方塊 43"/>
          <p:cNvSpPr txBox="1"/>
          <p:nvPr/>
        </p:nvSpPr>
        <p:spPr>
          <a:xfrm>
            <a:off x="1259632" y="2924944"/>
            <a:ext cx="7632848" cy="646331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en-US" altLang="zh-TW" sz="800" b="1" dirty="0">
              <a:solidFill>
                <a:srgbClr val="016733"/>
              </a:solidFill>
            </a:endParaRPr>
          </a:p>
          <a:p>
            <a:pPr algn="ctr"/>
            <a:r>
              <a:rPr lang="zh-TW" altLang="en-US" sz="2000" b="1" dirty="0">
                <a:solidFill>
                  <a:srgbClr val="016733"/>
                </a:solidFill>
              </a:rPr>
              <a:t>綠能科技產業發展之四大主軸</a:t>
            </a:r>
            <a:endParaRPr lang="en-US" altLang="zh-TW" sz="2000" b="1" dirty="0">
              <a:solidFill>
                <a:srgbClr val="016733"/>
              </a:solidFill>
            </a:endParaRPr>
          </a:p>
          <a:p>
            <a:pPr algn="ctr"/>
            <a:endParaRPr lang="en-US" altLang="zh-TW" sz="800" b="1" dirty="0">
              <a:solidFill>
                <a:srgbClr val="016733"/>
              </a:solidFill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790831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矩形 103"/>
          <p:cNvSpPr/>
          <p:nvPr/>
        </p:nvSpPr>
        <p:spPr>
          <a:xfrm>
            <a:off x="394545" y="146643"/>
            <a:ext cx="9107488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貳、我國綠能政策之推動策略</a:t>
            </a:r>
          </a:p>
        </p:txBody>
      </p:sp>
      <p:sp>
        <p:nvSpPr>
          <p:cNvPr id="55" name="矩形 54"/>
          <p:cNvSpPr/>
          <p:nvPr/>
        </p:nvSpPr>
        <p:spPr>
          <a:xfrm>
            <a:off x="1001949" y="3885212"/>
            <a:ext cx="5365132" cy="1488010"/>
          </a:xfrm>
          <a:prstGeom prst="rect">
            <a:avLst/>
          </a:prstGeom>
          <a:solidFill>
            <a:srgbClr val="E2F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1078230" y="3933056"/>
            <a:ext cx="1248461" cy="1368152"/>
          </a:xfrm>
          <a:prstGeom prst="roundRect">
            <a:avLst>
              <a:gd name="adj" fmla="val 10674"/>
            </a:avLst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7" name="矩形 146"/>
          <p:cNvSpPr/>
          <p:nvPr/>
        </p:nvSpPr>
        <p:spPr>
          <a:xfrm>
            <a:off x="4736104" y="2481458"/>
            <a:ext cx="4260940" cy="1335144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6" name="矩形 145"/>
          <p:cNvSpPr/>
          <p:nvPr/>
        </p:nvSpPr>
        <p:spPr>
          <a:xfrm>
            <a:off x="7730523" y="5427663"/>
            <a:ext cx="1267281" cy="125995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5" name="矩形 144"/>
          <p:cNvSpPr/>
          <p:nvPr/>
        </p:nvSpPr>
        <p:spPr>
          <a:xfrm>
            <a:off x="6456553" y="3789040"/>
            <a:ext cx="2565215" cy="148801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3" name="矩形 142"/>
          <p:cNvSpPr/>
          <p:nvPr/>
        </p:nvSpPr>
        <p:spPr>
          <a:xfrm>
            <a:off x="965643" y="2502278"/>
            <a:ext cx="3702203" cy="1324392"/>
          </a:xfrm>
          <a:prstGeom prst="rect">
            <a:avLst/>
          </a:prstGeom>
          <a:solidFill>
            <a:srgbClr val="E2F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5" name="＞形箭號 94"/>
          <p:cNvSpPr/>
          <p:nvPr/>
        </p:nvSpPr>
        <p:spPr>
          <a:xfrm rot="5400000">
            <a:off x="20254" y="2912544"/>
            <a:ext cx="1268191" cy="486070"/>
          </a:xfrm>
          <a:prstGeom prst="rect">
            <a:avLst/>
          </a:prstGeom>
          <a:solidFill>
            <a:srgbClr val="8CC51F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</a:p>
        </p:txBody>
      </p:sp>
      <p:grpSp>
        <p:nvGrpSpPr>
          <p:cNvPr id="12363" name="群組 12362"/>
          <p:cNvGrpSpPr/>
          <p:nvPr/>
        </p:nvGrpSpPr>
        <p:grpSpPr>
          <a:xfrm>
            <a:off x="1149395" y="2472033"/>
            <a:ext cx="1484702" cy="1307141"/>
            <a:chOff x="1110802" y="2503834"/>
            <a:chExt cx="1484702" cy="1307141"/>
          </a:xfrm>
        </p:grpSpPr>
        <p:sp>
          <p:nvSpPr>
            <p:cNvPr id="28" name="矩形 27"/>
            <p:cNvSpPr/>
            <p:nvPr/>
          </p:nvSpPr>
          <p:spPr>
            <a:xfrm>
              <a:off x="1187516" y="2907962"/>
              <a:ext cx="1322798" cy="76944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altLang="zh-TW" sz="44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4.2</a:t>
              </a:r>
              <a:r>
                <a:rPr lang="en-US" altLang="zh-TW" sz="14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GW</a:t>
              </a:r>
              <a:endParaRPr lang="en-US" altLang="zh-TW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2358" name="矩形 12357"/>
            <p:cNvSpPr/>
            <p:nvPr/>
          </p:nvSpPr>
          <p:spPr>
            <a:xfrm>
              <a:off x="1132329" y="2503834"/>
              <a:ext cx="1300102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TW" altLang="en-US" sz="32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風電</a:t>
              </a:r>
            </a:p>
          </p:txBody>
        </p:sp>
        <p:sp>
          <p:nvSpPr>
            <p:cNvPr id="12359" name="矩形 12358"/>
            <p:cNvSpPr/>
            <p:nvPr/>
          </p:nvSpPr>
          <p:spPr>
            <a:xfrm>
              <a:off x="1110802" y="3503198"/>
              <a:ext cx="1484702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en-US" altLang="zh-TW" sz="1400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114</a:t>
              </a:r>
              <a:r>
                <a:rPr lang="zh-TW" altLang="en-US" sz="1400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 年累計設置 </a:t>
              </a:r>
            </a:p>
          </p:txBody>
        </p:sp>
      </p:grpSp>
      <p:grpSp>
        <p:nvGrpSpPr>
          <p:cNvPr id="17" name="群組 16"/>
          <p:cNvGrpSpPr/>
          <p:nvPr/>
        </p:nvGrpSpPr>
        <p:grpSpPr>
          <a:xfrm>
            <a:off x="3184099" y="2447355"/>
            <a:ext cx="977440" cy="796998"/>
            <a:chOff x="3008426" y="3081788"/>
            <a:chExt cx="977440" cy="796998"/>
          </a:xfrm>
        </p:grpSpPr>
        <p:sp>
          <p:nvSpPr>
            <p:cNvPr id="99" name="矩形 98"/>
            <p:cNvSpPr/>
            <p:nvPr/>
          </p:nvSpPr>
          <p:spPr>
            <a:xfrm>
              <a:off x="3015729" y="3081788"/>
              <a:ext cx="970137" cy="7386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TW" sz="28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1.2</a:t>
              </a:r>
              <a:r>
                <a:rPr lang="en-US" altLang="zh-TW" sz="1200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GW</a:t>
              </a:r>
            </a:p>
          </p:txBody>
        </p:sp>
        <p:sp>
          <p:nvSpPr>
            <p:cNvPr id="12373" name="矩形 12372"/>
            <p:cNvSpPr/>
            <p:nvPr/>
          </p:nvSpPr>
          <p:spPr>
            <a:xfrm>
              <a:off x="3008426" y="3571009"/>
              <a:ext cx="565139" cy="30777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陸域</a:t>
              </a:r>
            </a:p>
          </p:txBody>
        </p:sp>
      </p:grpSp>
      <p:grpSp>
        <p:nvGrpSpPr>
          <p:cNvPr id="22" name="群組 21"/>
          <p:cNvGrpSpPr/>
          <p:nvPr/>
        </p:nvGrpSpPr>
        <p:grpSpPr>
          <a:xfrm>
            <a:off x="3015926" y="3049554"/>
            <a:ext cx="913039" cy="791453"/>
            <a:chOff x="3034127" y="3082035"/>
            <a:chExt cx="913039" cy="791453"/>
          </a:xfrm>
        </p:grpSpPr>
        <p:sp>
          <p:nvSpPr>
            <p:cNvPr id="103" name="矩形 102"/>
            <p:cNvSpPr/>
            <p:nvPr/>
          </p:nvSpPr>
          <p:spPr>
            <a:xfrm>
              <a:off x="3180423" y="3082035"/>
              <a:ext cx="705641" cy="73866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lnSpc>
                  <a:spcPct val="150000"/>
                </a:lnSpc>
              </a:pPr>
              <a:r>
                <a:rPr lang="en-US" altLang="zh-TW" sz="2800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3</a:t>
              </a:r>
              <a:r>
                <a:rPr lang="en-US" altLang="zh-TW" sz="1400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GW</a:t>
              </a:r>
            </a:p>
          </p:txBody>
        </p:sp>
        <p:sp>
          <p:nvSpPr>
            <p:cNvPr id="105" name="矩形 104"/>
            <p:cNvSpPr/>
            <p:nvPr/>
          </p:nvSpPr>
          <p:spPr>
            <a:xfrm>
              <a:off x="3034127" y="3565711"/>
              <a:ext cx="913039" cy="307777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離岸</a:t>
              </a:r>
            </a:p>
          </p:txBody>
        </p:sp>
      </p:grpSp>
      <p:grpSp>
        <p:nvGrpSpPr>
          <p:cNvPr id="12382" name="群組 12381"/>
          <p:cNvGrpSpPr/>
          <p:nvPr/>
        </p:nvGrpSpPr>
        <p:grpSpPr>
          <a:xfrm>
            <a:off x="5468897" y="2482532"/>
            <a:ext cx="2919527" cy="1380668"/>
            <a:chOff x="5597401" y="2514336"/>
            <a:chExt cx="2919527" cy="1380668"/>
          </a:xfrm>
        </p:grpSpPr>
        <p:grpSp>
          <p:nvGrpSpPr>
            <p:cNvPr id="109" name="群組 108"/>
            <p:cNvGrpSpPr/>
            <p:nvPr/>
          </p:nvGrpSpPr>
          <p:grpSpPr>
            <a:xfrm>
              <a:off x="5597401" y="2514336"/>
              <a:ext cx="1535148" cy="1307141"/>
              <a:chOff x="1060356" y="2503834"/>
              <a:chExt cx="1535148" cy="1307141"/>
            </a:xfrm>
          </p:grpSpPr>
          <p:sp>
            <p:nvSpPr>
              <p:cNvPr id="110" name="矩形 109"/>
              <p:cNvSpPr/>
              <p:nvPr/>
            </p:nvSpPr>
            <p:spPr>
              <a:xfrm>
                <a:off x="1259651" y="2907962"/>
                <a:ext cx="1178528" cy="7694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zh-TW" sz="4400" b="1" dirty="0">
                    <a:solidFill>
                      <a:srgbClr val="8CC51F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20</a:t>
                </a:r>
                <a:r>
                  <a:rPr lang="en-US" altLang="zh-TW" sz="14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GW</a:t>
                </a:r>
                <a:endParaRPr lang="en-US" altLang="zh-TW" sz="28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11" name="矩形 110"/>
              <p:cNvSpPr/>
              <p:nvPr/>
            </p:nvSpPr>
            <p:spPr>
              <a:xfrm>
                <a:off x="1060356" y="2503834"/>
                <a:ext cx="1439130" cy="46166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dist"/>
                <a:r>
                  <a:rPr lang="zh-TW" altLang="en-US" sz="2400" b="1" dirty="0">
                    <a:solidFill>
                      <a:srgbClr val="8CC51F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太陽光電</a:t>
                </a:r>
              </a:p>
            </p:txBody>
          </p:sp>
          <p:sp>
            <p:nvSpPr>
              <p:cNvPr id="112" name="矩形 111"/>
              <p:cNvSpPr/>
              <p:nvPr/>
            </p:nvSpPr>
            <p:spPr>
              <a:xfrm>
                <a:off x="1110802" y="3503198"/>
                <a:ext cx="1484702" cy="307777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zh-TW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114</a:t>
                </a:r>
                <a:r>
                  <a:rPr lang="zh-TW" altLang="en-US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 年累計設置 </a:t>
                </a:r>
              </a:p>
            </p:txBody>
          </p:sp>
        </p:grpSp>
        <p:grpSp>
          <p:nvGrpSpPr>
            <p:cNvPr id="12378" name="群組 12377"/>
            <p:cNvGrpSpPr/>
            <p:nvPr/>
          </p:nvGrpSpPr>
          <p:grpSpPr>
            <a:xfrm>
              <a:off x="7447797" y="2553288"/>
              <a:ext cx="1020659" cy="666981"/>
              <a:chOff x="7470232" y="2577311"/>
              <a:chExt cx="1020659" cy="666981"/>
            </a:xfrm>
          </p:grpSpPr>
          <p:sp>
            <p:nvSpPr>
              <p:cNvPr id="12376" name="矩形 12375"/>
              <p:cNvSpPr/>
              <p:nvPr/>
            </p:nvSpPr>
            <p:spPr>
              <a:xfrm>
                <a:off x="7603434" y="2577311"/>
                <a:ext cx="885178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zh-TW" sz="28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17</a:t>
                </a:r>
                <a:r>
                  <a:rPr lang="en-US" altLang="zh-TW" sz="12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GW</a:t>
                </a:r>
                <a:endParaRPr lang="en-US" altLang="zh-TW" sz="11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2377" name="矩形 12376"/>
              <p:cNvSpPr/>
              <p:nvPr/>
            </p:nvSpPr>
            <p:spPr>
              <a:xfrm>
                <a:off x="7470232" y="2936515"/>
                <a:ext cx="10206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地面型</a:t>
                </a:r>
              </a:p>
            </p:txBody>
          </p:sp>
        </p:grpSp>
        <p:grpSp>
          <p:nvGrpSpPr>
            <p:cNvPr id="117" name="群組 116"/>
            <p:cNvGrpSpPr/>
            <p:nvPr/>
          </p:nvGrpSpPr>
          <p:grpSpPr>
            <a:xfrm>
              <a:off x="7496269" y="3180178"/>
              <a:ext cx="1020659" cy="714826"/>
              <a:chOff x="7583153" y="2577311"/>
              <a:chExt cx="1020659" cy="714826"/>
            </a:xfrm>
          </p:grpSpPr>
          <p:sp>
            <p:nvSpPr>
              <p:cNvPr id="118" name="矩形 117"/>
              <p:cNvSpPr/>
              <p:nvPr/>
            </p:nvSpPr>
            <p:spPr>
              <a:xfrm>
                <a:off x="7710032" y="2577311"/>
                <a:ext cx="671979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en-US" altLang="zh-TW" sz="28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3</a:t>
                </a:r>
                <a:r>
                  <a:rPr lang="en-US" altLang="zh-TW" sz="12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GW</a:t>
                </a:r>
                <a:endParaRPr lang="en-US" altLang="zh-TW" sz="11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endParaRPr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7583153" y="2984360"/>
                <a:ext cx="1020659" cy="3077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zh-TW" altLang="en-US" sz="1400" dirty="0"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屋頂型</a:t>
                </a:r>
              </a:p>
            </p:txBody>
          </p:sp>
        </p:grpSp>
      </p:grpSp>
      <p:sp>
        <p:nvSpPr>
          <p:cNvPr id="16" name="矩形 15"/>
          <p:cNvSpPr/>
          <p:nvPr/>
        </p:nvSpPr>
        <p:spPr>
          <a:xfrm>
            <a:off x="1001950" y="5427663"/>
            <a:ext cx="6688740" cy="1259956"/>
          </a:xfrm>
          <a:prstGeom prst="rect">
            <a:avLst/>
          </a:prstGeom>
          <a:solidFill>
            <a:srgbClr val="E2F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8" name="流程圖: 人工作業 77"/>
          <p:cNvSpPr/>
          <p:nvPr/>
        </p:nvSpPr>
        <p:spPr>
          <a:xfrm rot="10800000">
            <a:off x="7583790" y="5908184"/>
            <a:ext cx="717539" cy="648072"/>
          </a:xfrm>
          <a:prstGeom prst="flowChartManualOperation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7" name="流程圖: 人工作業 76"/>
          <p:cNvSpPr/>
          <p:nvPr/>
        </p:nvSpPr>
        <p:spPr>
          <a:xfrm rot="10800000">
            <a:off x="6301296" y="5911327"/>
            <a:ext cx="717539" cy="648072"/>
          </a:xfrm>
          <a:prstGeom prst="flowChartManualOperation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6" name="流程圖: 人工作業 75"/>
          <p:cNvSpPr/>
          <p:nvPr/>
        </p:nvSpPr>
        <p:spPr>
          <a:xfrm rot="10800000">
            <a:off x="5039752" y="5912091"/>
            <a:ext cx="717539" cy="648072"/>
          </a:xfrm>
          <a:prstGeom prst="flowChartManualOperation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5" name="流程圖: 人工作業 74"/>
          <p:cNvSpPr/>
          <p:nvPr/>
        </p:nvSpPr>
        <p:spPr>
          <a:xfrm rot="10800000">
            <a:off x="3732229" y="5903818"/>
            <a:ext cx="717539" cy="648072"/>
          </a:xfrm>
          <a:prstGeom prst="flowChartManualOperation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5" name="圓角矩形 84"/>
          <p:cNvSpPr/>
          <p:nvPr/>
        </p:nvSpPr>
        <p:spPr>
          <a:xfrm>
            <a:off x="1610081" y="1418431"/>
            <a:ext cx="1720530" cy="91907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" name="＞形箭號 3"/>
          <p:cNvSpPr/>
          <p:nvPr/>
        </p:nvSpPr>
        <p:spPr>
          <a:xfrm rot="5400000">
            <a:off x="91815" y="1664509"/>
            <a:ext cx="1128977" cy="486070"/>
          </a:xfrm>
          <a:prstGeom prst="rect">
            <a:avLst/>
          </a:prstGeom>
          <a:solidFill>
            <a:srgbClr val="FF8183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願</a:t>
            </a:r>
            <a:r>
              <a:rPr kumimoji="0"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kumimoji="0" lang="en-US" altLang="zh-TW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kumimoji="0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景</a:t>
            </a:r>
          </a:p>
        </p:txBody>
      </p:sp>
      <p:sp>
        <p:nvSpPr>
          <p:cNvPr id="87" name="圓角矩形 86"/>
          <p:cNvSpPr/>
          <p:nvPr/>
        </p:nvSpPr>
        <p:spPr>
          <a:xfrm>
            <a:off x="3453291" y="1522553"/>
            <a:ext cx="2304000" cy="91907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88" name="圓角化單一角落矩形 87"/>
          <p:cNvSpPr/>
          <p:nvPr/>
        </p:nvSpPr>
        <p:spPr>
          <a:xfrm flipH="1">
            <a:off x="3821701" y="1286137"/>
            <a:ext cx="2090261" cy="461665"/>
          </a:xfrm>
          <a:prstGeom prst="round1Rect">
            <a:avLst>
              <a:gd name="adj" fmla="val 50000"/>
            </a:avLst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rgbClr val="FF81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創新綠色經濟</a:t>
            </a:r>
          </a:p>
        </p:txBody>
      </p:sp>
      <p:sp>
        <p:nvSpPr>
          <p:cNvPr id="89" name="圓角矩形 88"/>
          <p:cNvSpPr/>
          <p:nvPr/>
        </p:nvSpPr>
        <p:spPr>
          <a:xfrm>
            <a:off x="6295170" y="1396621"/>
            <a:ext cx="2304000" cy="91907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0" name="圓角化單一角落矩形 89"/>
          <p:cNvSpPr/>
          <p:nvPr/>
        </p:nvSpPr>
        <p:spPr>
          <a:xfrm flipH="1">
            <a:off x="6453686" y="1272315"/>
            <a:ext cx="2090261" cy="461665"/>
          </a:xfrm>
          <a:prstGeom prst="round1Rect">
            <a:avLst>
              <a:gd name="adj" fmla="val 50000"/>
            </a:avLst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rgbClr val="FF81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促進環境永續</a:t>
            </a:r>
          </a:p>
        </p:txBody>
      </p:sp>
      <p:sp>
        <p:nvSpPr>
          <p:cNvPr id="96" name="＞形箭號 95"/>
          <p:cNvSpPr/>
          <p:nvPr/>
        </p:nvSpPr>
        <p:spPr>
          <a:xfrm rot="5400000">
            <a:off x="-97605" y="4386182"/>
            <a:ext cx="1488010" cy="486070"/>
          </a:xfrm>
          <a:prstGeom prst="rect">
            <a:avLst/>
          </a:prstGeom>
          <a:solidFill>
            <a:srgbClr val="679E2A"/>
          </a:solidFill>
          <a:ln>
            <a:noFill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計畫</a:t>
            </a:r>
          </a:p>
        </p:txBody>
      </p:sp>
      <p:sp>
        <p:nvSpPr>
          <p:cNvPr id="97" name="＞形箭號 96"/>
          <p:cNvSpPr/>
          <p:nvPr/>
        </p:nvSpPr>
        <p:spPr>
          <a:xfrm rot="5400000">
            <a:off x="16421" y="5814606"/>
            <a:ext cx="1259956" cy="486070"/>
          </a:xfrm>
          <a:prstGeom prst="rect">
            <a:avLst/>
          </a:prstGeom>
          <a:solidFill>
            <a:srgbClr val="016733"/>
          </a:solidFill>
          <a:ln>
            <a:noFill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vert27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配套</a:t>
            </a:r>
          </a:p>
        </p:txBody>
      </p:sp>
      <p:sp>
        <p:nvSpPr>
          <p:cNvPr id="3" name="流程圖: 替代處理程序 2"/>
          <p:cNvSpPr/>
          <p:nvPr/>
        </p:nvSpPr>
        <p:spPr>
          <a:xfrm>
            <a:off x="2566560" y="4149080"/>
            <a:ext cx="1906303" cy="656480"/>
          </a:xfrm>
          <a:prstGeom prst="flowChartAlternateProcess">
            <a:avLst/>
          </a:prstGeom>
          <a:noFill/>
          <a:ln w="9525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400"/>
              </a:spcBef>
              <a:defRPr/>
            </a:pPr>
            <a:r>
              <a:rPr kumimoji="0" lang="zh-TW" altLang="en-US" sz="14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經濟部                               </a:t>
            </a:r>
            <a:r>
              <a:rPr lang="zh-TW" altLang="en-US" sz="14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單一服務推動辦公室</a:t>
            </a:r>
            <a:endParaRPr lang="en-US" altLang="zh-TW" sz="14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spcBef>
                <a:spcPts val="40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單一服務窗口、追蹤審查進度、排除申設障礙</a:t>
            </a:r>
          </a:p>
        </p:txBody>
      </p:sp>
      <p:sp>
        <p:nvSpPr>
          <p:cNvPr id="23" name="文字方塊 22"/>
          <p:cNvSpPr txBox="1"/>
          <p:nvPr/>
        </p:nvSpPr>
        <p:spPr>
          <a:xfrm>
            <a:off x="6842713" y="4145701"/>
            <a:ext cx="2012991" cy="830997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zh-TW"/>
            </a:defPPr>
            <a:lvl1pPr algn="ctr">
              <a:spcBef>
                <a:spcPts val="600"/>
              </a:spcBef>
              <a:defRPr sz="2800" b="1">
                <a:solidFill>
                  <a:srgbClr val="679E2A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defRPr>
            </a:lvl1pPr>
          </a:lstStyle>
          <a:p>
            <a:pPr algn="l"/>
            <a:r>
              <a:rPr lang="zh-TW" altLang="zh-TW" sz="2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太陽光電2年推動計畫</a:t>
            </a:r>
            <a:endParaRPr lang="en-US" altLang="zh-TW" sz="24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五邊形 5"/>
          <p:cNvSpPr/>
          <p:nvPr/>
        </p:nvSpPr>
        <p:spPr>
          <a:xfrm flipH="1">
            <a:off x="775702" y="4300977"/>
            <a:ext cx="1671695" cy="656480"/>
          </a:xfrm>
          <a:prstGeom prst="homePlate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400"/>
              </a:spcBef>
              <a:defRPr/>
            </a:pPr>
            <a:r>
              <a:rPr lang="zh-TW" altLang="en-US" sz="2400" b="1" dirty="0"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行政院能源與減碳辦公室</a:t>
            </a:r>
            <a:endParaRPr lang="en-US" altLang="zh-TW" sz="2400" b="1" dirty="0">
              <a:solidFill>
                <a:srgbClr val="016733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400"/>
              </a:spcBef>
              <a:spcAft>
                <a:spcPts val="0"/>
              </a:spcAft>
              <a:defRPr/>
            </a:pPr>
            <a:r>
              <a:rPr kumimoji="0" lang="zh-TW" altLang="en-US" sz="1200" dirty="0"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協助跨部會協調</a:t>
            </a:r>
          </a:p>
        </p:txBody>
      </p:sp>
      <p:sp>
        <p:nvSpPr>
          <p:cNvPr id="5" name="流程圖: 人工作業 4"/>
          <p:cNvSpPr/>
          <p:nvPr/>
        </p:nvSpPr>
        <p:spPr>
          <a:xfrm>
            <a:off x="3077839" y="5905404"/>
            <a:ext cx="752275" cy="647707"/>
          </a:xfrm>
          <a:prstGeom prst="flowChartManualOperation">
            <a:avLst/>
          </a:prstGeom>
          <a:solidFill>
            <a:srgbClr val="FF8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漁業</a:t>
            </a:r>
            <a:endParaRPr kumimoji="0"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共榮</a:t>
            </a:r>
          </a:p>
        </p:txBody>
      </p:sp>
      <p:sp>
        <p:nvSpPr>
          <p:cNvPr id="29" name="流程圖: 人工作業 28"/>
          <p:cNvSpPr/>
          <p:nvPr/>
        </p:nvSpPr>
        <p:spPr>
          <a:xfrm>
            <a:off x="4372048" y="5905404"/>
            <a:ext cx="752275" cy="647707"/>
          </a:xfrm>
          <a:prstGeom prst="flowChartManualOperation">
            <a:avLst/>
          </a:prstGeom>
          <a:solidFill>
            <a:srgbClr val="679E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產業</a:t>
            </a:r>
            <a:endParaRPr kumimoji="0"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園區</a:t>
            </a:r>
          </a:p>
        </p:txBody>
      </p:sp>
      <p:sp>
        <p:nvSpPr>
          <p:cNvPr id="31" name="流程圖: 人工作業 30"/>
          <p:cNvSpPr/>
          <p:nvPr/>
        </p:nvSpPr>
        <p:spPr>
          <a:xfrm>
            <a:off x="5658080" y="5905404"/>
            <a:ext cx="752275" cy="647707"/>
          </a:xfrm>
          <a:prstGeom prst="flowChartManualOperation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法規</a:t>
            </a:r>
            <a:endParaRPr kumimoji="0"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精進</a:t>
            </a:r>
          </a:p>
        </p:txBody>
      </p:sp>
      <p:grpSp>
        <p:nvGrpSpPr>
          <p:cNvPr id="12380" name="群組 9"/>
          <p:cNvGrpSpPr>
            <a:grpSpLocks/>
          </p:cNvGrpSpPr>
          <p:nvPr/>
        </p:nvGrpSpPr>
        <p:grpSpPr bwMode="auto">
          <a:xfrm>
            <a:off x="3826279" y="5905420"/>
            <a:ext cx="543739" cy="647995"/>
            <a:chOff x="2637520" y="5877272"/>
            <a:chExt cx="776818" cy="720080"/>
          </a:xfrm>
        </p:grpSpPr>
        <p:sp>
          <p:nvSpPr>
            <p:cNvPr id="12395" name="Text Box 107"/>
            <p:cNvSpPr txBox="1">
              <a:spLocks noChangeArrowheads="1"/>
            </p:cNvSpPr>
            <p:nvPr/>
          </p:nvSpPr>
          <p:spPr bwMode="auto">
            <a:xfrm rot="10800000">
              <a:off x="2698720" y="5877272"/>
              <a:ext cx="644848" cy="720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9pPr>
            </a:lstStyle>
            <a:p>
              <a:pPr algn="ctr"/>
              <a:endParaRPr kumimoji="0" lang="zh-TW" altLang="en-US" sz="1400" b="1">
                <a:solidFill>
                  <a:srgbClr val="262626"/>
                </a:solidFill>
                <a:latin typeface="微軟正黑體" panose="020B0604030504040204" pitchFamily="34" charset="-120"/>
              </a:endParaRPr>
            </a:p>
          </p:txBody>
        </p:sp>
        <p:sp>
          <p:nvSpPr>
            <p:cNvPr id="9" name="文字方塊 8"/>
            <p:cNvSpPr txBox="1"/>
            <p:nvPr/>
          </p:nvSpPr>
          <p:spPr>
            <a:xfrm>
              <a:off x="2637520" y="5921718"/>
              <a:ext cx="776818" cy="58142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專用</a:t>
              </a:r>
              <a:endParaRPr kumimoji="0" lang="en-US" altLang="zh-TW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碼頭</a:t>
              </a:r>
            </a:p>
          </p:txBody>
        </p:sp>
      </p:grpSp>
      <p:grpSp>
        <p:nvGrpSpPr>
          <p:cNvPr id="12381" name="群組 10"/>
          <p:cNvGrpSpPr>
            <a:grpSpLocks/>
          </p:cNvGrpSpPr>
          <p:nvPr/>
        </p:nvGrpSpPr>
        <p:grpSpPr bwMode="auto">
          <a:xfrm>
            <a:off x="5125635" y="5905420"/>
            <a:ext cx="543739" cy="647995"/>
            <a:chOff x="4582388" y="5877272"/>
            <a:chExt cx="776818" cy="720080"/>
          </a:xfrm>
        </p:grpSpPr>
        <p:sp>
          <p:nvSpPr>
            <p:cNvPr id="12391" name="Text Box 103"/>
            <p:cNvSpPr txBox="1">
              <a:spLocks noChangeArrowheads="1"/>
            </p:cNvSpPr>
            <p:nvPr/>
          </p:nvSpPr>
          <p:spPr bwMode="auto">
            <a:xfrm rot="10800000">
              <a:off x="4648302" y="5877272"/>
              <a:ext cx="644848" cy="720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9pPr>
            </a:lstStyle>
            <a:p>
              <a:pPr algn="ctr"/>
              <a:endParaRPr kumimoji="0" lang="zh-TW" altLang="en-US" sz="1400" b="1">
                <a:solidFill>
                  <a:srgbClr val="262626"/>
                </a:solidFill>
                <a:latin typeface="微軟正黑體" panose="020B0604030504040204" pitchFamily="34" charset="-120"/>
              </a:endParaRPr>
            </a:p>
          </p:txBody>
        </p:sp>
        <p:sp>
          <p:nvSpPr>
            <p:cNvPr id="40" name="文字方塊 39"/>
            <p:cNvSpPr txBox="1"/>
            <p:nvPr/>
          </p:nvSpPr>
          <p:spPr>
            <a:xfrm>
              <a:off x="4582388" y="5921718"/>
              <a:ext cx="776818" cy="58142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施工</a:t>
              </a:r>
              <a:endParaRPr kumimoji="0" lang="en-US" altLang="zh-TW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4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船隊</a:t>
              </a:r>
            </a:p>
          </p:txBody>
        </p:sp>
      </p:grpSp>
      <p:sp>
        <p:nvSpPr>
          <p:cNvPr id="41" name="文字方塊 40"/>
          <p:cNvSpPr txBox="1"/>
          <p:nvPr/>
        </p:nvSpPr>
        <p:spPr bwMode="auto">
          <a:xfrm>
            <a:off x="6301101" y="5945407"/>
            <a:ext cx="723275" cy="52322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併網</a:t>
            </a:r>
            <a:endParaRPr kumimoji="0"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變電站</a:t>
            </a:r>
          </a:p>
        </p:txBody>
      </p:sp>
      <p:sp>
        <p:nvSpPr>
          <p:cNvPr id="45" name="流程圖: 人工作業 44"/>
          <p:cNvSpPr/>
          <p:nvPr/>
        </p:nvSpPr>
        <p:spPr>
          <a:xfrm>
            <a:off x="6896432" y="5905404"/>
            <a:ext cx="752274" cy="647707"/>
          </a:xfrm>
          <a:prstGeom prst="flowChartManualOperation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空間</a:t>
            </a:r>
            <a:endParaRPr kumimoji="0"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競合</a:t>
            </a:r>
          </a:p>
        </p:txBody>
      </p:sp>
      <p:sp>
        <p:nvSpPr>
          <p:cNvPr id="47" name="矩形 46"/>
          <p:cNvSpPr/>
          <p:nvPr/>
        </p:nvSpPr>
        <p:spPr>
          <a:xfrm>
            <a:off x="3107399" y="5499727"/>
            <a:ext cx="4541308" cy="328240"/>
          </a:xfrm>
          <a:prstGeom prst="rect">
            <a:avLst/>
          </a:prstGeom>
          <a:solidFill>
            <a:srgbClr val="3E9B19"/>
          </a:solidFill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離岸風電</a:t>
            </a:r>
          </a:p>
        </p:txBody>
      </p:sp>
      <p:sp>
        <p:nvSpPr>
          <p:cNvPr id="44" name="矩形 43"/>
          <p:cNvSpPr/>
          <p:nvPr/>
        </p:nvSpPr>
        <p:spPr>
          <a:xfrm>
            <a:off x="1078230" y="5506812"/>
            <a:ext cx="1952889" cy="328240"/>
          </a:xfrm>
          <a:prstGeom prst="rect">
            <a:avLst/>
          </a:prstGeom>
          <a:solidFill>
            <a:srgbClr val="3E9B19"/>
          </a:solidFill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0" tIns="0" rIns="0" bIns="0" anchor="ctr"/>
          <a:lstStyle>
            <a:lvl1pPr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pPr algn="ctr"/>
            <a:r>
              <a:rPr kumimoji="0"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</a:rPr>
              <a:t>陸域風電</a:t>
            </a:r>
          </a:p>
        </p:txBody>
      </p:sp>
      <p:sp>
        <p:nvSpPr>
          <p:cNvPr id="48" name="流程圖: 人工作業 47"/>
          <p:cNvSpPr/>
          <p:nvPr/>
        </p:nvSpPr>
        <p:spPr>
          <a:xfrm>
            <a:off x="1059606" y="5904245"/>
            <a:ext cx="717539" cy="648072"/>
          </a:xfrm>
          <a:prstGeom prst="flowChartManualOperation">
            <a:avLst/>
          </a:prstGeom>
          <a:solidFill>
            <a:srgbClr val="FF818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</a:t>
            </a:r>
            <a:endParaRPr kumimoji="0"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溝通</a:t>
            </a:r>
          </a:p>
        </p:txBody>
      </p:sp>
      <p:sp>
        <p:nvSpPr>
          <p:cNvPr id="54" name="流程圖: 人工作業 53"/>
          <p:cNvSpPr/>
          <p:nvPr/>
        </p:nvSpPr>
        <p:spPr>
          <a:xfrm>
            <a:off x="2326691" y="5905413"/>
            <a:ext cx="717539" cy="648072"/>
          </a:xfrm>
          <a:prstGeom prst="flowChartManualOperation">
            <a:avLst/>
          </a:prstGeom>
          <a:solidFill>
            <a:srgbClr val="679E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饋線</a:t>
            </a:r>
            <a:endParaRPr kumimoji="0"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併聯</a:t>
            </a:r>
          </a:p>
        </p:txBody>
      </p:sp>
      <p:sp>
        <p:nvSpPr>
          <p:cNvPr id="11" name="圓角矩形 43"/>
          <p:cNvSpPr/>
          <p:nvPr/>
        </p:nvSpPr>
        <p:spPr>
          <a:xfrm>
            <a:off x="7704299" y="5494841"/>
            <a:ext cx="1301201" cy="328240"/>
          </a:xfrm>
          <a:prstGeom prst="rect">
            <a:avLst/>
          </a:prstGeom>
          <a:solidFill>
            <a:schemeClr val="bg1"/>
          </a:solidFill>
          <a:effectLst/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none" lIns="0" tIns="0" rIns="0" bIns="0" anchor="ctr"/>
          <a:lstStyle/>
          <a:p>
            <a:pPr algn="ctr"/>
            <a:r>
              <a:rPr lang="zh-TW" altLang="en-US" b="1" dirty="0">
                <a:solidFill>
                  <a:srgbClr val="8CC51F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太陽光電</a:t>
            </a:r>
          </a:p>
        </p:txBody>
      </p:sp>
      <p:grpSp>
        <p:nvGrpSpPr>
          <p:cNvPr id="12414" name="群組 49"/>
          <p:cNvGrpSpPr>
            <a:grpSpLocks/>
          </p:cNvGrpSpPr>
          <p:nvPr/>
        </p:nvGrpSpPr>
        <p:grpSpPr bwMode="auto">
          <a:xfrm>
            <a:off x="7484508" y="5916713"/>
            <a:ext cx="902811" cy="649456"/>
            <a:chOff x="2336177" y="5915974"/>
            <a:chExt cx="1350305" cy="720079"/>
          </a:xfrm>
        </p:grpSpPr>
        <p:sp>
          <p:nvSpPr>
            <p:cNvPr id="12417" name="Text Box 129"/>
            <p:cNvSpPr txBox="1">
              <a:spLocks noChangeArrowheads="1"/>
            </p:cNvSpPr>
            <p:nvPr/>
          </p:nvSpPr>
          <p:spPr bwMode="auto">
            <a:xfrm rot="10800000">
              <a:off x="2698717" y="5915974"/>
              <a:ext cx="644847" cy="72007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10800000" anchor="ctr"/>
            <a:lstStyle>
              <a:lvl1pPr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9pPr>
            </a:lstStyle>
            <a:p>
              <a:pPr algn="ctr"/>
              <a:endParaRPr kumimoji="0" lang="zh-TW" altLang="en-US" b="1">
                <a:solidFill>
                  <a:srgbClr val="0070C0"/>
                </a:solidFill>
                <a:latin typeface="微軟正黑體" panose="020B0604030504040204" pitchFamily="34" charset="-120"/>
              </a:endParaRPr>
            </a:p>
          </p:txBody>
        </p:sp>
        <p:sp>
          <p:nvSpPr>
            <p:cNvPr id="53" name="文字方塊 52"/>
            <p:cNvSpPr txBox="1"/>
            <p:nvPr/>
          </p:nvSpPr>
          <p:spPr>
            <a:xfrm>
              <a:off x="2336177" y="5953065"/>
              <a:ext cx="1350305" cy="58011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1pPr>
              <a:lvl2pPr marL="742950" indent="-28575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2pPr>
              <a:lvl3pPr marL="11430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3pPr>
              <a:lvl4pPr marL="16002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4pPr>
              <a:lvl5pPr marL="2057400" indent="-228600"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微軟正黑體" pitchFamily="34" charset="-120"/>
                </a:defRPr>
              </a:lvl9pPr>
            </a:lstStyle>
            <a:p>
              <a:pPr algn="ctr"/>
              <a:r>
                <a:rPr kumimoji="0" lang="zh-TW" altLang="zh-TW" sz="1400" b="1" dirty="0">
                  <a:solidFill>
                    <a:srgbClr val="0070C0"/>
                  </a:solidFill>
                  <a:latin typeface="微軟正黑體" panose="020B0604030504040204" pitchFamily="34" charset="-120"/>
                </a:rPr>
                <a:t>地面型</a:t>
              </a:r>
              <a:endParaRPr kumimoji="0" lang="zh-TW" altLang="en-US" sz="1400" b="1" dirty="0">
                <a:solidFill>
                  <a:srgbClr val="0070C0"/>
                </a:solidFill>
                <a:latin typeface="微軟正黑體" panose="020B0604030504040204" pitchFamily="34" charset="-120"/>
              </a:endParaRPr>
            </a:p>
            <a:p>
              <a:pPr algn="ctr"/>
              <a:r>
                <a:rPr kumimoji="0" lang="zh-TW" altLang="zh-TW" sz="1400" b="1" dirty="0">
                  <a:solidFill>
                    <a:srgbClr val="0070C0"/>
                  </a:solidFill>
                  <a:latin typeface="微軟正黑體" panose="020B0604030504040204" pitchFamily="34" charset="-120"/>
                </a:rPr>
                <a:t>設置評估</a:t>
              </a:r>
              <a:endParaRPr kumimoji="0" lang="en-US" altLang="zh-TW" sz="1400" b="1" dirty="0">
                <a:solidFill>
                  <a:srgbClr val="0070C0"/>
                </a:solidFill>
                <a:latin typeface="微軟正黑體" panose="020B0604030504040204" pitchFamily="34" charset="-120"/>
              </a:endParaRPr>
            </a:p>
          </p:txBody>
        </p:sp>
      </p:grpSp>
      <p:sp>
        <p:nvSpPr>
          <p:cNvPr id="13" name="流程圖: 人工作業 53"/>
          <p:cNvSpPr/>
          <p:nvPr/>
        </p:nvSpPr>
        <p:spPr>
          <a:xfrm>
            <a:off x="8327271" y="5906221"/>
            <a:ext cx="717539" cy="648072"/>
          </a:xfrm>
          <a:prstGeom prst="flowChartManualOperation">
            <a:avLst/>
          </a:prstGeom>
          <a:solidFill>
            <a:srgbClr val="679E2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>
            <a:lvl1pPr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微軟正黑體" pitchFamily="34" charset="-120"/>
              </a:defRPr>
            </a:lvl9pPr>
          </a:lstStyle>
          <a:p>
            <a:pPr algn="ctr"/>
            <a:r>
              <a:rPr kumimoji="0" lang="zh-TW" altLang="zh-TW" sz="1400" b="1" dirty="0">
                <a:solidFill>
                  <a:srgbClr val="0070C0"/>
                </a:solidFill>
                <a:latin typeface="微軟正黑體" panose="020B0604030504040204" pitchFamily="34" charset="-120"/>
              </a:rPr>
              <a:t>屋頂型</a:t>
            </a:r>
          </a:p>
          <a:p>
            <a:pPr algn="ctr"/>
            <a:r>
              <a:rPr kumimoji="0" lang="zh-TW" altLang="zh-TW" sz="1400" b="1" dirty="0">
                <a:solidFill>
                  <a:srgbClr val="0070C0"/>
                </a:solidFill>
                <a:latin typeface="微軟正黑體" panose="020B0604030504040204" pitchFamily="34" charset="-120"/>
              </a:rPr>
              <a:t>設置評估</a:t>
            </a:r>
            <a:endParaRPr kumimoji="0" lang="zh-TW" altLang="en-US" sz="1400" b="1" dirty="0">
              <a:solidFill>
                <a:srgbClr val="0070C0"/>
              </a:solidFill>
              <a:latin typeface="微軟正黑體" panose="020B0604030504040204" pitchFamily="34" charset="-120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222818" y="661690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TW" altLang="en-US" sz="1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資料提供：經濟部</a:t>
            </a:r>
          </a:p>
        </p:txBody>
      </p:sp>
      <p:sp>
        <p:nvSpPr>
          <p:cNvPr id="73" name="流程圖: 人工作業 72"/>
          <p:cNvSpPr/>
          <p:nvPr/>
        </p:nvSpPr>
        <p:spPr>
          <a:xfrm rot="10800000">
            <a:off x="1711620" y="5900655"/>
            <a:ext cx="717539" cy="648072"/>
          </a:xfrm>
          <a:prstGeom prst="flowChartManualOperation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zh-TW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1693380" y="5936848"/>
            <a:ext cx="7540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風場</a:t>
            </a:r>
            <a:endParaRPr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TW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場址</a:t>
            </a:r>
            <a:endParaRPr lang="en-US" altLang="zh-TW" sz="140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397233" y="1282364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2400" b="1" dirty="0">
                <a:solidFill>
                  <a:srgbClr val="FF818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強化能源安全</a:t>
            </a:r>
          </a:p>
        </p:txBody>
      </p:sp>
      <p:sp>
        <p:nvSpPr>
          <p:cNvPr id="7" name="矩形 6"/>
          <p:cNvSpPr/>
          <p:nvPr/>
        </p:nvSpPr>
        <p:spPr>
          <a:xfrm>
            <a:off x="3728288" y="1893253"/>
            <a:ext cx="2472041" cy="9233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endParaRPr lang="zh-TW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20" name="文字方塊 19"/>
          <p:cNvSpPr txBox="1"/>
          <p:nvPr/>
        </p:nvSpPr>
        <p:spPr>
          <a:xfrm>
            <a:off x="1054085" y="1217416"/>
            <a:ext cx="4924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solidFill>
                  <a:srgbClr val="FF8183"/>
                </a:solidFill>
                <a:latin typeface="Arial Black" panose="020B0A04020102020204" pitchFamily="34" charset="0"/>
              </a:rPr>
              <a:t>1</a:t>
            </a:r>
            <a:endParaRPr lang="zh-TW" altLang="en-US" sz="3600" dirty="0">
              <a:solidFill>
                <a:srgbClr val="FF8183"/>
              </a:solidFill>
              <a:latin typeface="Arial Black" panose="020B0A04020102020204" pitchFamily="34" charset="0"/>
            </a:endParaRPr>
          </a:p>
        </p:txBody>
      </p:sp>
      <p:sp>
        <p:nvSpPr>
          <p:cNvPr id="68" name="文字方塊 67"/>
          <p:cNvSpPr txBox="1"/>
          <p:nvPr/>
        </p:nvSpPr>
        <p:spPr>
          <a:xfrm>
            <a:off x="3486007" y="1200628"/>
            <a:ext cx="4924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solidFill>
                  <a:srgbClr val="FF8183"/>
                </a:solidFill>
                <a:latin typeface="Arial Black" panose="020B0A04020102020204" pitchFamily="34" charset="0"/>
              </a:rPr>
              <a:t>2</a:t>
            </a:r>
            <a:endParaRPr lang="zh-TW" altLang="en-US" sz="3600" dirty="0">
              <a:solidFill>
                <a:srgbClr val="FF8183"/>
              </a:solidFill>
              <a:latin typeface="Arial Black" panose="020B0A04020102020204" pitchFamily="34" charset="0"/>
            </a:endParaRPr>
          </a:p>
        </p:txBody>
      </p:sp>
      <p:sp>
        <p:nvSpPr>
          <p:cNvPr id="69" name="文字方塊 68"/>
          <p:cNvSpPr txBox="1"/>
          <p:nvPr/>
        </p:nvSpPr>
        <p:spPr>
          <a:xfrm>
            <a:off x="6118544" y="1159052"/>
            <a:ext cx="4924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dirty="0">
                <a:solidFill>
                  <a:srgbClr val="FF8183"/>
                </a:solidFill>
                <a:latin typeface="Arial Black" panose="020B0A04020102020204" pitchFamily="34" charset="0"/>
              </a:rPr>
              <a:t>3</a:t>
            </a:r>
            <a:endParaRPr lang="zh-TW" altLang="en-US" sz="3600" dirty="0">
              <a:solidFill>
                <a:srgbClr val="FF8183"/>
              </a:solidFill>
              <a:latin typeface="Arial Black" panose="020B0A04020102020204" pitchFamily="34" charset="0"/>
            </a:endParaRPr>
          </a:p>
        </p:txBody>
      </p:sp>
      <p:cxnSp>
        <p:nvCxnSpPr>
          <p:cNvPr id="25" name="直線接點 24"/>
          <p:cNvCxnSpPr/>
          <p:nvPr/>
        </p:nvCxnSpPr>
        <p:spPr>
          <a:xfrm>
            <a:off x="3486007" y="1086607"/>
            <a:ext cx="0" cy="131756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線接點 73"/>
          <p:cNvCxnSpPr/>
          <p:nvPr/>
        </p:nvCxnSpPr>
        <p:spPr>
          <a:xfrm>
            <a:off x="6105488" y="1103395"/>
            <a:ext cx="0" cy="1317569"/>
          </a:xfrm>
          <a:prstGeom prst="line">
            <a:avLst/>
          </a:prstGeom>
          <a:ln>
            <a:solidFill>
              <a:schemeClr val="bg1">
                <a:lumMod val="6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矩形 17"/>
          <p:cNvSpPr/>
          <p:nvPr/>
        </p:nvSpPr>
        <p:spPr>
          <a:xfrm>
            <a:off x="2164031" y="4678066"/>
            <a:ext cx="805059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TW" altLang="en-US" sz="12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4614704" y="4137220"/>
            <a:ext cx="17523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zh-TW" altLang="en-US" sz="2400" b="1" dirty="0"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風力發電４年推動計畫</a:t>
            </a:r>
          </a:p>
        </p:txBody>
      </p:sp>
      <p:sp>
        <p:nvSpPr>
          <p:cNvPr id="139" name="等腰三角形 138"/>
          <p:cNvSpPr/>
          <p:nvPr/>
        </p:nvSpPr>
        <p:spPr>
          <a:xfrm rot="5400000">
            <a:off x="2146792" y="4416327"/>
            <a:ext cx="618266" cy="199702"/>
          </a:xfrm>
          <a:prstGeom prst="triangle">
            <a:avLst/>
          </a:prstGeom>
          <a:solidFill>
            <a:srgbClr val="5E5D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40" name="等腰三角形 139"/>
          <p:cNvSpPr/>
          <p:nvPr/>
        </p:nvSpPr>
        <p:spPr>
          <a:xfrm rot="5400000">
            <a:off x="4165609" y="4416327"/>
            <a:ext cx="618266" cy="199702"/>
          </a:xfrm>
          <a:prstGeom prst="triangle">
            <a:avLst/>
          </a:prstGeom>
          <a:solidFill>
            <a:srgbClr val="5E5D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15" name="群組 114"/>
          <p:cNvGrpSpPr/>
          <p:nvPr/>
        </p:nvGrpSpPr>
        <p:grpSpPr>
          <a:xfrm>
            <a:off x="-14064" y="739088"/>
            <a:ext cx="8906544" cy="867930"/>
            <a:chOff x="-14064" y="739088"/>
            <a:chExt cx="8906544" cy="867930"/>
          </a:xfrm>
        </p:grpSpPr>
        <p:sp>
          <p:nvSpPr>
            <p:cNvPr id="116" name="五邊形 115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20" name="直線接點 119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1" name="矩形 120"/>
            <p:cNvSpPr/>
            <p:nvPr/>
          </p:nvSpPr>
          <p:spPr>
            <a:xfrm>
              <a:off x="1087440" y="739088"/>
              <a:ext cx="4134465" cy="8679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願景、目標、政策及配套</a:t>
              </a:r>
            </a:p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zh-TW" altLang="en-US" sz="28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cxnSp>
        <p:nvCxnSpPr>
          <p:cNvPr id="21" name="直線接點 20"/>
          <p:cNvCxnSpPr/>
          <p:nvPr/>
        </p:nvCxnSpPr>
        <p:spPr>
          <a:xfrm>
            <a:off x="2685460" y="2900505"/>
            <a:ext cx="0" cy="570892"/>
          </a:xfrm>
          <a:prstGeom prst="line">
            <a:avLst/>
          </a:prstGeom>
          <a:ln w="44450">
            <a:solidFill>
              <a:srgbClr val="0167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直線接點 106"/>
          <p:cNvCxnSpPr/>
          <p:nvPr/>
        </p:nvCxnSpPr>
        <p:spPr>
          <a:xfrm rot="5400000">
            <a:off x="2843415" y="3279386"/>
            <a:ext cx="0" cy="375408"/>
          </a:xfrm>
          <a:prstGeom prst="line">
            <a:avLst/>
          </a:prstGeom>
          <a:ln w="44450">
            <a:solidFill>
              <a:srgbClr val="016733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直線接點 112"/>
          <p:cNvCxnSpPr/>
          <p:nvPr/>
        </p:nvCxnSpPr>
        <p:spPr>
          <a:xfrm rot="5400000">
            <a:off x="2851901" y="2723192"/>
            <a:ext cx="0" cy="375408"/>
          </a:xfrm>
          <a:prstGeom prst="line">
            <a:avLst/>
          </a:prstGeom>
          <a:ln w="44450">
            <a:solidFill>
              <a:srgbClr val="016733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直線接點 113"/>
          <p:cNvCxnSpPr/>
          <p:nvPr/>
        </p:nvCxnSpPr>
        <p:spPr>
          <a:xfrm>
            <a:off x="7011171" y="2824934"/>
            <a:ext cx="0" cy="570892"/>
          </a:xfrm>
          <a:prstGeom prst="line">
            <a:avLst/>
          </a:prstGeom>
          <a:ln w="44450">
            <a:solidFill>
              <a:srgbClr val="8CC51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直線接點 121"/>
          <p:cNvCxnSpPr/>
          <p:nvPr/>
        </p:nvCxnSpPr>
        <p:spPr>
          <a:xfrm rot="5400000">
            <a:off x="7189908" y="3203815"/>
            <a:ext cx="0" cy="375408"/>
          </a:xfrm>
          <a:prstGeom prst="line">
            <a:avLst/>
          </a:prstGeom>
          <a:ln w="44450">
            <a:solidFill>
              <a:srgbClr val="8CC51F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直線接點 122"/>
          <p:cNvCxnSpPr/>
          <p:nvPr/>
        </p:nvCxnSpPr>
        <p:spPr>
          <a:xfrm rot="5400000">
            <a:off x="7188003" y="2637230"/>
            <a:ext cx="0" cy="375408"/>
          </a:xfrm>
          <a:prstGeom prst="line">
            <a:avLst/>
          </a:prstGeom>
          <a:ln w="44450">
            <a:solidFill>
              <a:srgbClr val="8CC51F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圓角矩形 123"/>
          <p:cNvSpPr/>
          <p:nvPr/>
        </p:nvSpPr>
        <p:spPr>
          <a:xfrm>
            <a:off x="1518795" y="1418431"/>
            <a:ext cx="1720530" cy="91907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提升能源自主</a:t>
            </a:r>
            <a:endParaRPr kumimoji="0" lang="en-US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促進能源多元</a:t>
            </a:r>
            <a:endParaRPr kumimoji="0" lang="zh-TW" altLang="en-US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25" name="圓角矩形 124"/>
          <p:cNvSpPr/>
          <p:nvPr/>
        </p:nvSpPr>
        <p:spPr>
          <a:xfrm>
            <a:off x="6295170" y="1396621"/>
            <a:ext cx="2304000" cy="919070"/>
          </a:xfrm>
          <a:prstGeom prst="roundRect">
            <a:avLst/>
          </a:prstGeom>
          <a:noFill/>
          <a:ln>
            <a:noFill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zh-TW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TW" altLang="en-US" sz="16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節能減碳</a:t>
            </a:r>
            <a:endParaRPr lang="en-US" altLang="zh-TW" sz="1600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>
              <a:lnSpc>
                <a:spcPct val="150000"/>
              </a:lnSpc>
              <a:defRPr/>
            </a:pPr>
            <a:r>
              <a:rPr lang="zh-TW" altLang="en-US" sz="160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環境保育</a:t>
            </a:r>
          </a:p>
        </p:txBody>
      </p:sp>
      <p:sp>
        <p:nvSpPr>
          <p:cNvPr id="126" name="矩形 125"/>
          <p:cNvSpPr/>
          <p:nvPr/>
        </p:nvSpPr>
        <p:spPr>
          <a:xfrm>
            <a:off x="3749821" y="1601369"/>
            <a:ext cx="2472041" cy="923330"/>
          </a:xfrm>
          <a:prstGeom prst="rect">
            <a:avLst/>
          </a:prstGeom>
          <a:noFill/>
          <a:ln>
            <a:noFill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>
              <a:lnSpc>
                <a:spcPct val="150000"/>
              </a:lnSpc>
            </a:pP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促進內需帶動就業</a:t>
            </a:r>
            <a:endParaRPr lang="en-US" altLang="zh-TW" sz="1600" dirty="0">
              <a:solidFill>
                <a:schemeClr val="tx1">
                  <a:lumMod val="65000"/>
                  <a:lumOff val="3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創新轉型進軍國際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BFD42B-7030-47A9-9B65-FC5A4A36C7C7}" type="slidenum">
              <a:rPr lang="zh-TW" altLang="en-US" smtClean="0"/>
              <a:pPr>
                <a:defRPr/>
              </a:pPr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3544865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矩形 23"/>
          <p:cNvSpPr/>
          <p:nvPr/>
        </p:nvSpPr>
        <p:spPr>
          <a:xfrm>
            <a:off x="406533" y="176179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貳、我國綠能政策之推動策略</a:t>
            </a:r>
          </a:p>
        </p:txBody>
      </p:sp>
      <p:grpSp>
        <p:nvGrpSpPr>
          <p:cNvPr id="25" name="群組 24"/>
          <p:cNvGrpSpPr/>
          <p:nvPr/>
        </p:nvGrpSpPr>
        <p:grpSpPr>
          <a:xfrm>
            <a:off x="-14064" y="748422"/>
            <a:ext cx="8906544" cy="493947"/>
            <a:chOff x="-14064" y="748422"/>
            <a:chExt cx="8906544" cy="493947"/>
          </a:xfrm>
        </p:grpSpPr>
        <p:sp>
          <p:nvSpPr>
            <p:cNvPr id="26" name="五邊形 25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27" name="直線接點 26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矩形 27"/>
            <p:cNvSpPr/>
            <p:nvPr/>
          </p:nvSpPr>
          <p:spPr>
            <a:xfrm>
              <a:off x="1087440" y="762238"/>
              <a:ext cx="2339102" cy="480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太陽光電</a:t>
              </a:r>
              <a:r>
                <a:rPr lang="zh-TW" altLang="en-US" sz="28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產業</a:t>
              </a:r>
              <a:endPara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48" name="群組 47"/>
          <p:cNvGrpSpPr/>
          <p:nvPr/>
        </p:nvGrpSpPr>
        <p:grpSpPr>
          <a:xfrm>
            <a:off x="96929" y="5182928"/>
            <a:ext cx="9011575" cy="1677453"/>
            <a:chOff x="405463" y="6248029"/>
            <a:chExt cx="9011575" cy="1677453"/>
          </a:xfrm>
        </p:grpSpPr>
        <p:sp>
          <p:nvSpPr>
            <p:cNvPr id="10" name="矩形 9"/>
            <p:cNvSpPr/>
            <p:nvPr/>
          </p:nvSpPr>
          <p:spPr>
            <a:xfrm>
              <a:off x="405463" y="6606403"/>
              <a:ext cx="8424936" cy="13190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452438" lvl="1" indent="-273050" fontAlgn="base">
                <a:lnSpc>
                  <a:spcPct val="114000"/>
                </a:lnSpc>
                <a:spcBef>
                  <a:spcPts val="500"/>
                </a:spcBef>
                <a:spcAft>
                  <a:spcPts val="500"/>
                </a:spcAft>
                <a:buClr>
                  <a:srgbClr val="009FE2"/>
                </a:buClr>
              </a:pPr>
              <a:endParaRPr lang="en-US" altLang="zh-TW" sz="500" b="1" dirty="0">
                <a:solidFill>
                  <a:srgbClr val="5E5D5E"/>
                </a:solidFill>
                <a:latin typeface="Comic Sans MS" pitchFamily="66" charset="0"/>
                <a:ea typeface="Malgun Gothic" pitchFamily="34" charset="-127"/>
              </a:endParaRPr>
            </a:p>
            <a:p>
              <a:pPr marL="452438" lvl="1" indent="-273050" fontAlgn="base">
                <a:lnSpc>
                  <a:spcPct val="114000"/>
                </a:lnSpc>
                <a:spcBef>
                  <a:spcPts val="500"/>
                </a:spcBef>
                <a:spcAft>
                  <a:spcPts val="500"/>
                </a:spcAft>
                <a:buClr>
                  <a:srgbClr val="009FE2"/>
                </a:buClr>
              </a:pPr>
              <a:endParaRPr lang="en-US" altLang="zh-TW" sz="700" b="1" dirty="0">
                <a:solidFill>
                  <a:srgbClr val="5E5D5E"/>
                </a:solidFill>
                <a:latin typeface="Calibri" panose="020F0502020204030204" pitchFamily="34" charset="0"/>
                <a:ea typeface="微軟正黑體"/>
              </a:endParaRPr>
            </a:p>
            <a:p>
              <a:pPr marL="452438" lvl="1" indent="-273050" fontAlgn="base">
                <a:lnSpc>
                  <a:spcPct val="114000"/>
                </a:lnSpc>
                <a:spcBef>
                  <a:spcPts val="500"/>
                </a:spcBef>
                <a:spcAft>
                  <a:spcPts val="500"/>
                </a:spcAft>
                <a:buClr>
                  <a:srgbClr val="009FE2"/>
                </a:buClr>
              </a:pPr>
              <a:endParaRPr lang="en-US" altLang="zh-TW" sz="2400" b="1" dirty="0">
                <a:solidFill>
                  <a:srgbClr val="5E5D5E"/>
                </a:solidFill>
                <a:latin typeface="Calibri" panose="020F0502020204030204" pitchFamily="34" charset="0"/>
                <a:ea typeface="微軟正黑體"/>
              </a:endParaRPr>
            </a:p>
            <a:p>
              <a:pPr marL="452438" lvl="1" indent="-273050" fontAlgn="base">
                <a:lnSpc>
                  <a:spcPct val="114000"/>
                </a:lnSpc>
                <a:spcBef>
                  <a:spcPts val="500"/>
                </a:spcBef>
                <a:spcAft>
                  <a:spcPts val="500"/>
                </a:spcAft>
                <a:buClr>
                  <a:srgbClr val="009FE2"/>
                </a:buClr>
              </a:pPr>
              <a:endParaRPr lang="en-US" altLang="zh-TW" sz="1200" b="1" dirty="0">
                <a:solidFill>
                  <a:srgbClr val="5E5D5E"/>
                </a:solidFill>
                <a:latin typeface="Calibri" panose="020F0502020204030204" pitchFamily="34" charset="0"/>
                <a:ea typeface="微軟正黑體"/>
              </a:endParaRPr>
            </a:p>
          </p:txBody>
        </p:sp>
        <p:sp>
          <p:nvSpPr>
            <p:cNvPr id="19" name="文字方塊 18"/>
            <p:cNvSpPr txBox="1"/>
            <p:nvPr/>
          </p:nvSpPr>
          <p:spPr>
            <a:xfrm>
              <a:off x="4568737" y="6248029"/>
              <a:ext cx="4848301" cy="132343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latinLnBrk="1" hangingPunct="0">
                <a:lnSpc>
                  <a:spcPct val="125000"/>
                </a:lnSpc>
              </a:pPr>
              <a:r>
                <a:rPr lang="zh-TW" altLang="en-US" sz="2400" b="1" dirty="0">
                  <a:solidFill>
                    <a:srgbClr val="3E9B19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地面型</a:t>
              </a:r>
              <a:r>
                <a:rPr lang="zh-TW" altLang="en-US" sz="2400" b="1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 </a:t>
              </a:r>
              <a:endParaRPr lang="en-US" altLang="zh-TW" sz="2400" b="1" dirty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endParaRPr>
            </a:p>
            <a:p>
              <a:pPr latinLnBrk="1" hangingPunct="0">
                <a:lnSpc>
                  <a:spcPct val="125000"/>
                </a:lnSpc>
              </a:pPr>
              <a:r>
                <a:rPr lang="zh-TW" altLang="en-US" sz="2000" b="1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鹽業用地、嚴重地層下陷區域、水域</a:t>
              </a:r>
              <a:endParaRPr lang="en-US" altLang="zh-TW" sz="2000" b="1" dirty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endParaRPr>
            </a:p>
            <a:p>
              <a:pPr latinLnBrk="1" hangingPunct="0">
                <a:lnSpc>
                  <a:spcPct val="125000"/>
                </a:lnSpc>
              </a:pPr>
              <a:r>
                <a:rPr lang="zh-TW" altLang="en-US" sz="2000" b="1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空間</a:t>
              </a:r>
              <a:r>
                <a:rPr lang="en-US" altLang="zh-TW" sz="2000" b="1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(</a:t>
              </a:r>
              <a:r>
                <a:rPr lang="zh-TW" altLang="en-US" sz="2000" b="1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水庫、滯洪池、埤塘、魚塭</a:t>
              </a:r>
              <a:r>
                <a:rPr lang="en-US" altLang="zh-TW" sz="2000" b="1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)</a:t>
              </a:r>
              <a:r>
                <a:rPr lang="zh-TW" altLang="en-US" sz="2000" b="1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及掩埋場</a:t>
              </a:r>
            </a:p>
          </p:txBody>
        </p:sp>
      </p:grpSp>
      <p:grpSp>
        <p:nvGrpSpPr>
          <p:cNvPr id="2" name="群組 1"/>
          <p:cNvGrpSpPr/>
          <p:nvPr/>
        </p:nvGrpSpPr>
        <p:grpSpPr>
          <a:xfrm>
            <a:off x="345928" y="2714269"/>
            <a:ext cx="8873870" cy="3748112"/>
            <a:chOff x="339678" y="1381671"/>
            <a:chExt cx="8873870" cy="3748112"/>
          </a:xfrm>
        </p:grpSpPr>
        <p:sp>
          <p:nvSpPr>
            <p:cNvPr id="13" name="矩形 12"/>
            <p:cNvSpPr/>
            <p:nvPr/>
          </p:nvSpPr>
          <p:spPr>
            <a:xfrm>
              <a:off x="5491534" y="1768236"/>
              <a:ext cx="283680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000" b="1" kern="0" dirty="0">
                  <a:solidFill>
                    <a:srgbClr val="3E9B1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Calibri"/>
                  <a:sym typeface="Calibri"/>
                </a:rPr>
                <a:t>太陽光電</a:t>
              </a:r>
              <a:r>
                <a:rPr lang="en-US" altLang="zh-TW" sz="2000" b="1" kern="0" dirty="0">
                  <a:solidFill>
                    <a:srgbClr val="3E9B1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Calibri"/>
                  <a:sym typeface="Calibri"/>
                </a:rPr>
                <a:t>2</a:t>
              </a:r>
              <a:r>
                <a:rPr lang="zh-TW" altLang="zh-TW" sz="2000" b="1" kern="0" dirty="0">
                  <a:solidFill>
                    <a:srgbClr val="3E9B1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Calibri"/>
                  <a:sym typeface="Calibri"/>
                </a:rPr>
                <a:t>年推動</a:t>
              </a:r>
              <a:r>
                <a:rPr lang="zh-TW" altLang="en-US" sz="2000" b="1" kern="0" dirty="0">
                  <a:solidFill>
                    <a:srgbClr val="3E9B1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Calibri"/>
                  <a:sym typeface="Calibri"/>
                </a:rPr>
                <a:t>計畫</a:t>
              </a:r>
              <a:endParaRPr lang="en-US" altLang="zh-TW" sz="2000" b="1" kern="0" dirty="0">
                <a:solidFill>
                  <a:srgbClr val="3E9B19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  <a:sym typeface="Calibri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380871" y="1381671"/>
              <a:ext cx="2031326" cy="46166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zh-TW" altLang="en-US" sz="2400" b="1" kern="0" dirty="0">
                  <a:solidFill>
                    <a:prstClr val="black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itchFamily="18" charset="0"/>
                  <a:sym typeface="Wingdings"/>
                </a:rPr>
                <a:t>推動現況說明</a:t>
              </a:r>
              <a:endParaRPr lang="zh-TW" altLang="en-US" sz="2400" b="1" kern="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itchFamily="18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2329039" y="1765562"/>
              <a:ext cx="2794551" cy="170816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 hangingPunct="0">
                <a:lnSpc>
                  <a:spcPct val="125000"/>
                </a:lnSpc>
              </a:pPr>
              <a:r>
                <a:rPr lang="zh-TW" altLang="en-US" sz="2000" b="1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sym typeface="Calibri"/>
                </a:rPr>
                <a:t>現有總裝置容量 </a:t>
              </a:r>
              <a:endParaRPr lang="en-US" altLang="zh-TW" sz="20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sym typeface="Calibri"/>
              </a:endParaRPr>
            </a:p>
            <a:p>
              <a:pPr algn="ctr" latinLnBrk="1" hangingPunct="0">
                <a:lnSpc>
                  <a:spcPct val="125000"/>
                </a:lnSpc>
              </a:pPr>
              <a:r>
                <a:rPr lang="en-US" altLang="zh-TW" sz="4400" b="1" dirty="0">
                  <a:solidFill>
                    <a:srgbClr val="000000"/>
                  </a:solidFill>
                  <a:latin typeface="Arial Black" panose="020B0A04020102020204" pitchFamily="34" charset="0"/>
                  <a:sym typeface="Calibri"/>
                </a:rPr>
                <a:t>980.5</a:t>
              </a:r>
              <a:r>
                <a:rPr lang="en-US" altLang="zh-TW" sz="2000" b="1" dirty="0">
                  <a:solidFill>
                    <a:srgbClr val="000000"/>
                  </a:solidFill>
                  <a:latin typeface="Arial Black" panose="020B0A04020102020204" pitchFamily="34" charset="0"/>
                  <a:sym typeface="Calibri"/>
                </a:rPr>
                <a:t>MW</a:t>
              </a:r>
            </a:p>
            <a:p>
              <a:pPr algn="ctr" latinLnBrk="1" hangingPunct="0">
                <a:lnSpc>
                  <a:spcPct val="125000"/>
                </a:lnSpc>
              </a:pPr>
              <a:r>
                <a:rPr lang="zh-TW" altLang="en-US" sz="2000" b="1" dirty="0">
                  <a:solidFill>
                    <a:srgbClr val="000000"/>
                  </a:solidFill>
                  <a:latin typeface="Calibri" panose="020F0502020204030204" pitchFamily="34" charset="0"/>
                  <a:sym typeface="Calibri"/>
                </a:rPr>
                <a:t> </a:t>
              </a:r>
              <a:endParaRPr lang="en-US" altLang="zh-TW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sym typeface="Calibri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550563" y="3216599"/>
              <a:ext cx="2304264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TW" sz="2000" b="1" dirty="0">
                  <a:solidFill>
                    <a:srgbClr val="1F497D">
                      <a:lumMod val="50000"/>
                    </a:srgb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cs typeface="Calibri"/>
                  <a:sym typeface="Calibri"/>
                </a:rPr>
                <a:t>105</a:t>
              </a:r>
              <a:r>
                <a:rPr lang="zh-TW" altLang="en-US" sz="2000" b="1" dirty="0">
                  <a:solidFill>
                    <a:srgbClr val="1F497D">
                      <a:lumMod val="50000"/>
                    </a:srgb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Calibri"/>
                  <a:sym typeface="Calibri"/>
                </a:rPr>
                <a:t>年</a:t>
              </a:r>
              <a:r>
                <a:rPr lang="en-US" altLang="zh-TW" sz="2000" b="1" dirty="0">
                  <a:solidFill>
                    <a:srgbClr val="1F497D">
                      <a:lumMod val="50000"/>
                    </a:srgbClr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  <a:cs typeface="Calibri"/>
                  <a:sym typeface="Calibri"/>
                </a:rPr>
                <a:t>8</a:t>
              </a:r>
              <a:r>
                <a:rPr lang="zh-TW" altLang="en-US" sz="2000" b="1" dirty="0">
                  <a:solidFill>
                    <a:srgbClr val="1F497D">
                      <a:lumMod val="50000"/>
                    </a:srgb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Calibri"/>
                  <a:sym typeface="Calibri"/>
                </a:rPr>
                <a:t>月底止</a:t>
              </a:r>
              <a:endParaRPr lang="zh-TW" altLang="en-US" sz="2000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30" name="圖片 2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60322" y="1850639"/>
              <a:ext cx="1668635" cy="1668635"/>
            </a:xfrm>
            <a:prstGeom prst="rect">
              <a:avLst/>
            </a:prstGeom>
          </p:spPr>
        </p:pic>
        <p:cxnSp>
          <p:nvCxnSpPr>
            <p:cNvPr id="34" name="直線接點 33"/>
            <p:cNvCxnSpPr/>
            <p:nvPr/>
          </p:nvCxnSpPr>
          <p:spPr>
            <a:xfrm>
              <a:off x="2650793" y="2287633"/>
              <a:ext cx="2137231" cy="0"/>
            </a:xfrm>
            <a:prstGeom prst="line">
              <a:avLst/>
            </a:prstGeom>
            <a:ln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矩形 35"/>
            <p:cNvSpPr/>
            <p:nvPr/>
          </p:nvSpPr>
          <p:spPr>
            <a:xfrm>
              <a:off x="5098634" y="2170536"/>
              <a:ext cx="3496779" cy="132343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 hangingPunct="0">
                <a:lnSpc>
                  <a:spcPct val="125000"/>
                </a:lnSpc>
              </a:pPr>
              <a:r>
                <a:rPr lang="en-US" altLang="zh-TW" sz="4400" b="1" dirty="0">
                  <a:solidFill>
                    <a:srgbClr val="000000"/>
                  </a:solidFill>
                  <a:latin typeface="Arial Black" panose="020B0A04020102020204" pitchFamily="34" charset="0"/>
                  <a:sym typeface="Calibri"/>
                </a:rPr>
                <a:t>1520</a:t>
              </a:r>
              <a:r>
                <a:rPr lang="en-US" altLang="zh-TW" sz="2000" b="1" dirty="0">
                  <a:solidFill>
                    <a:srgbClr val="000000"/>
                  </a:solidFill>
                  <a:latin typeface="Arial Black" panose="020B0A04020102020204" pitchFamily="34" charset="0"/>
                  <a:sym typeface="Calibri"/>
                </a:rPr>
                <a:t>MW</a:t>
              </a:r>
            </a:p>
            <a:p>
              <a:pPr algn="ctr" latinLnBrk="1" hangingPunct="0">
                <a:lnSpc>
                  <a:spcPct val="125000"/>
                </a:lnSpc>
              </a:pPr>
              <a:r>
                <a:rPr lang="zh-TW" altLang="en-US" sz="2000" b="1" dirty="0">
                  <a:solidFill>
                    <a:srgbClr val="000000"/>
                  </a:solidFill>
                  <a:latin typeface="Calibri" panose="020F0502020204030204" pitchFamily="34" charset="0"/>
                  <a:sym typeface="Calibri"/>
                </a:rPr>
                <a:t> </a:t>
              </a:r>
              <a:endParaRPr lang="en-US" altLang="zh-TW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sym typeface="Calibri"/>
              </a:endParaRPr>
            </a:p>
          </p:txBody>
        </p:sp>
        <p:sp>
          <p:nvSpPr>
            <p:cNvPr id="38" name="矩形 37"/>
            <p:cNvSpPr/>
            <p:nvPr/>
          </p:nvSpPr>
          <p:spPr>
            <a:xfrm>
              <a:off x="5586249" y="2855785"/>
              <a:ext cx="2303817" cy="7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latinLnBrk="1" hangingPunct="0">
                <a:lnSpc>
                  <a:spcPct val="125000"/>
                </a:lnSpc>
              </a:pPr>
              <a:r>
                <a:rPr lang="zh-TW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 pitchFamily="34" charset="0"/>
                  <a:sym typeface="Calibri"/>
                </a:rPr>
                <a:t>屋頂型</a:t>
              </a:r>
              <a:r>
                <a:rPr lang="en-US" altLang="zh-TW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 pitchFamily="34" charset="0"/>
                  <a:sym typeface="Calibri"/>
                </a:rPr>
                <a:t>910MW</a:t>
              </a:r>
            </a:p>
            <a:p>
              <a:pPr algn="ctr" latinLnBrk="1" hangingPunct="0">
                <a:lnSpc>
                  <a:spcPct val="125000"/>
                </a:lnSpc>
              </a:pPr>
              <a:r>
                <a:rPr lang="zh-TW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 pitchFamily="34" charset="0"/>
                  <a:sym typeface="Calibri"/>
                </a:rPr>
                <a:t>地面型</a:t>
              </a:r>
              <a:r>
                <a:rPr lang="en-US" altLang="zh-TW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 pitchFamily="34" charset="0"/>
                  <a:sym typeface="Calibri"/>
                </a:rPr>
                <a:t>610MW</a:t>
              </a:r>
              <a:endParaRPr lang="en-US" altLang="zh-TW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sym typeface="Calibri"/>
              </a:endParaRPr>
            </a:p>
          </p:txBody>
        </p:sp>
        <p:cxnSp>
          <p:nvCxnSpPr>
            <p:cNvPr id="40" name="直線接點 39"/>
            <p:cNvCxnSpPr/>
            <p:nvPr/>
          </p:nvCxnSpPr>
          <p:spPr>
            <a:xfrm>
              <a:off x="5796575" y="2280393"/>
              <a:ext cx="2231809" cy="0"/>
            </a:xfrm>
            <a:prstGeom prst="line">
              <a:avLst/>
            </a:prstGeom>
            <a:ln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矩形 44"/>
            <p:cNvSpPr/>
            <p:nvPr/>
          </p:nvSpPr>
          <p:spPr>
            <a:xfrm>
              <a:off x="2417633" y="2862809"/>
              <a:ext cx="2759089" cy="43858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latinLnBrk="1" hangingPunct="0">
                <a:lnSpc>
                  <a:spcPct val="125000"/>
                </a:lnSpc>
              </a:pPr>
              <a:r>
                <a:rPr lang="en-US" altLang="zh-TW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 pitchFamily="34" charset="0"/>
                  <a:sym typeface="Calibri"/>
                </a:rPr>
                <a:t>(</a:t>
              </a:r>
              <a:r>
                <a:rPr lang="zh-TW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 pitchFamily="34" charset="0"/>
                  <a:sym typeface="Calibri"/>
                </a:rPr>
                <a:t>占</a:t>
              </a:r>
              <a:r>
                <a:rPr lang="en-US" altLang="zh-TW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 pitchFamily="34" charset="0"/>
                  <a:sym typeface="Calibri"/>
                </a:rPr>
                <a:t>114</a:t>
              </a:r>
              <a:r>
                <a:rPr lang="zh-TW" altLang="en-US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 pitchFamily="34" charset="0"/>
                  <a:sym typeface="Calibri"/>
                </a:rPr>
                <a:t>年政策目標量</a:t>
              </a:r>
              <a:r>
                <a:rPr lang="en-US" altLang="zh-TW" b="1" dirty="0">
                  <a:solidFill>
                    <a:prstClr val="black">
                      <a:lumMod val="65000"/>
                      <a:lumOff val="35000"/>
                    </a:prstClr>
                  </a:solidFill>
                  <a:latin typeface="Calibri" panose="020F0502020204030204" pitchFamily="34" charset="0"/>
                  <a:sym typeface="Calibri"/>
                </a:rPr>
                <a:t>4.9%)</a:t>
              </a:r>
              <a:endParaRPr lang="en-US" altLang="zh-TW" sz="2000" b="1" dirty="0">
                <a:solidFill>
                  <a:prstClr val="black">
                    <a:lumMod val="65000"/>
                    <a:lumOff val="35000"/>
                  </a:prstClr>
                </a:solidFill>
                <a:latin typeface="Calibri" panose="020F0502020204030204" pitchFamily="34" charset="0"/>
                <a:sym typeface="Calibri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5892412" y="3503562"/>
              <a:ext cx="1691489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b="1" kern="0" dirty="0">
                  <a:solidFill>
                    <a:srgbClr val="147E19"/>
                  </a:solidFill>
                  <a:latin typeface="Comic Sans MS" pitchFamily="66" charset="0"/>
                  <a:ea typeface="微軟正黑體" pitchFamily="34" charset="-120"/>
                  <a:cs typeface="Calibri"/>
                  <a:sym typeface="Calibri"/>
                </a:rPr>
                <a:t>105/7~107/6</a:t>
              </a:r>
              <a:endParaRPr lang="zh-TW" altLang="en-US" dirty="0"/>
            </a:p>
          </p:txBody>
        </p:sp>
        <p:sp>
          <p:nvSpPr>
            <p:cNvPr id="47" name="矩形 46"/>
            <p:cNvSpPr/>
            <p:nvPr/>
          </p:nvSpPr>
          <p:spPr>
            <a:xfrm>
              <a:off x="8093524" y="1660101"/>
              <a:ext cx="1120024" cy="63094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5000"/>
                </a:lnSpc>
              </a:pPr>
              <a:r>
                <a:rPr lang="en-US" altLang="zh-TW" sz="1400" b="1" kern="0" dirty="0">
                  <a:solidFill>
                    <a:srgbClr val="3E9B19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9/8</a:t>
              </a:r>
              <a:r>
                <a:rPr lang="zh-TW" altLang="en-US" sz="1400" b="1" kern="0" dirty="0">
                  <a:solidFill>
                    <a:srgbClr val="3E9B19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行政院准予備查</a:t>
              </a:r>
              <a:endParaRPr lang="en-US" altLang="zh-TW" sz="1400" b="1" kern="0" dirty="0">
                <a:solidFill>
                  <a:srgbClr val="3E9B19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endParaRPr>
            </a:p>
          </p:txBody>
        </p:sp>
        <p:sp>
          <p:nvSpPr>
            <p:cNvPr id="53" name="矩形 52"/>
            <p:cNvSpPr/>
            <p:nvPr/>
          </p:nvSpPr>
          <p:spPr>
            <a:xfrm>
              <a:off x="339678" y="3976448"/>
              <a:ext cx="1163106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solidFill>
                    <a:srgbClr val="3E9B1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二大類型</a:t>
              </a:r>
            </a:p>
          </p:txBody>
        </p:sp>
        <p:sp>
          <p:nvSpPr>
            <p:cNvPr id="54" name="矩形 53"/>
            <p:cNvSpPr/>
            <p:nvPr/>
          </p:nvSpPr>
          <p:spPr>
            <a:xfrm>
              <a:off x="1304993" y="3883288"/>
              <a:ext cx="2795265" cy="124649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atinLnBrk="1" hangingPunct="0">
                <a:lnSpc>
                  <a:spcPct val="125000"/>
                </a:lnSpc>
              </a:pPr>
              <a:r>
                <a:rPr lang="zh-TW" altLang="en-US" sz="2400" b="1" dirty="0">
                  <a:solidFill>
                    <a:srgbClr val="3E9B19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屋頂型</a:t>
              </a:r>
              <a:r>
                <a:rPr lang="zh-TW" altLang="en-US" sz="2400" b="1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 </a:t>
              </a:r>
              <a:endParaRPr lang="en-US" altLang="zh-TW" sz="2400" b="1" dirty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endParaRPr>
            </a:p>
            <a:p>
              <a:pPr latinLnBrk="1" hangingPunct="0">
                <a:lnSpc>
                  <a:spcPct val="125000"/>
                </a:lnSpc>
              </a:pPr>
              <a:r>
                <a:rPr lang="zh-TW" altLang="en-US" b="1" dirty="0">
                  <a:solidFill>
                    <a:srgbClr val="5E5D5E"/>
                  </a:solidFill>
                  <a:latin typeface="微軟正黑體" pitchFamily="34" charset="-120"/>
                  <a:ea typeface="微軟正黑體" pitchFamily="34" charset="-120"/>
                  <a:cs typeface="Calibri"/>
                  <a:sym typeface="Calibri"/>
                </a:rPr>
                <a:t>中央公有屋頂、工廠屋頂、農業設施及其它屋頂</a:t>
              </a:r>
              <a:endParaRPr lang="en-US" altLang="zh-TW" b="1" dirty="0">
                <a:solidFill>
                  <a:srgbClr val="5E5D5E"/>
                </a:solidFill>
                <a:latin typeface="微軟正黑體" pitchFamily="34" charset="-120"/>
                <a:ea typeface="微軟正黑體" pitchFamily="34" charset="-120"/>
                <a:cs typeface="Calibri"/>
                <a:sym typeface="Calibri"/>
              </a:endParaRPr>
            </a:p>
          </p:txBody>
        </p:sp>
        <p:cxnSp>
          <p:nvCxnSpPr>
            <p:cNvPr id="56" name="直線接點 55"/>
            <p:cNvCxnSpPr/>
            <p:nvPr/>
          </p:nvCxnSpPr>
          <p:spPr>
            <a:xfrm>
              <a:off x="4100258" y="3883288"/>
              <a:ext cx="0" cy="1129888"/>
            </a:xfrm>
            <a:prstGeom prst="line">
              <a:avLst/>
            </a:prstGeom>
            <a:ln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線接點 57"/>
            <p:cNvCxnSpPr/>
            <p:nvPr/>
          </p:nvCxnSpPr>
          <p:spPr>
            <a:xfrm>
              <a:off x="339678" y="3872894"/>
              <a:ext cx="8552802" cy="0"/>
            </a:xfrm>
            <a:prstGeom prst="line">
              <a:avLst/>
            </a:prstGeom>
            <a:ln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加號 3"/>
            <p:cNvSpPr/>
            <p:nvPr/>
          </p:nvSpPr>
          <p:spPr>
            <a:xfrm>
              <a:off x="5040511" y="2122252"/>
              <a:ext cx="787378" cy="787378"/>
            </a:xfrm>
            <a:prstGeom prst="mathPlus">
              <a:avLst/>
            </a:prstGeom>
            <a:solidFill>
              <a:srgbClr val="3E9B1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grpSp>
        <p:nvGrpSpPr>
          <p:cNvPr id="60" name="群組 59"/>
          <p:cNvGrpSpPr/>
          <p:nvPr/>
        </p:nvGrpSpPr>
        <p:grpSpPr>
          <a:xfrm>
            <a:off x="169743" y="1253559"/>
            <a:ext cx="8354562" cy="1440723"/>
            <a:chOff x="304853" y="4365104"/>
            <a:chExt cx="8354562" cy="1440723"/>
          </a:xfrm>
        </p:grpSpPr>
        <p:sp>
          <p:nvSpPr>
            <p:cNvPr id="73" name="矩形 72"/>
            <p:cNvSpPr/>
            <p:nvPr/>
          </p:nvSpPr>
          <p:spPr>
            <a:xfrm>
              <a:off x="529762" y="4421396"/>
              <a:ext cx="1007157" cy="1269738"/>
            </a:xfrm>
            <a:prstGeom prst="rect">
              <a:avLst/>
            </a:prstGeom>
            <a:solidFill>
              <a:srgbClr val="2BA7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/>
            </a:p>
          </p:txBody>
        </p:sp>
        <p:cxnSp>
          <p:nvCxnSpPr>
            <p:cNvPr id="74" name="直線接點 73"/>
            <p:cNvCxnSpPr/>
            <p:nvPr/>
          </p:nvCxnSpPr>
          <p:spPr>
            <a:xfrm>
              <a:off x="4268715" y="4756238"/>
              <a:ext cx="1127349" cy="0"/>
            </a:xfrm>
            <a:prstGeom prst="line">
              <a:avLst/>
            </a:prstGeom>
            <a:ln w="19050">
              <a:solidFill>
                <a:schemeClr val="bg1">
                  <a:lumMod val="65000"/>
                </a:schemeClr>
              </a:solidFill>
              <a:prstDash val="sysDot"/>
              <a:headEnd type="non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文字方塊 76"/>
            <p:cNvSpPr txBox="1"/>
            <p:nvPr/>
          </p:nvSpPr>
          <p:spPr>
            <a:xfrm>
              <a:off x="2114987" y="4542426"/>
              <a:ext cx="9557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105</a:t>
              </a:r>
              <a:r>
                <a:rPr lang="zh-TW" altLang="en-US" sz="2000" b="1" dirty="0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年</a:t>
              </a:r>
              <a:endParaRPr lang="en-US" altLang="zh-TW" sz="20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2540523" y="4538025"/>
              <a:ext cx="1806547" cy="436425"/>
            </a:xfrm>
            <a:prstGeom prst="rect">
              <a:avLst/>
            </a:prstGeom>
            <a:solidFill>
              <a:srgbClr val="5E5D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/>
            </a:p>
          </p:txBody>
        </p:sp>
        <p:sp>
          <p:nvSpPr>
            <p:cNvPr id="80" name="文字方塊 79"/>
            <p:cNvSpPr txBox="1"/>
            <p:nvPr/>
          </p:nvSpPr>
          <p:spPr>
            <a:xfrm>
              <a:off x="2959311" y="4537235"/>
              <a:ext cx="9557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109</a:t>
              </a:r>
              <a:r>
                <a:rPr lang="zh-TW" altLang="en-US" sz="2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</a:t>
              </a:r>
              <a:endPara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1" name="文字方塊 80"/>
            <p:cNvSpPr txBox="1"/>
            <p:nvPr/>
          </p:nvSpPr>
          <p:spPr>
            <a:xfrm>
              <a:off x="2844927" y="5140383"/>
              <a:ext cx="1423788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600" dirty="0">
                  <a:solidFill>
                    <a:srgbClr val="3E9B19"/>
                  </a:solidFill>
                  <a:latin typeface="Arial Black" panose="020B0A04020102020204" pitchFamily="34" charset="0"/>
                </a:rPr>
                <a:t>6.5</a:t>
              </a:r>
              <a:r>
                <a:rPr lang="en-US" altLang="zh-TW" dirty="0">
                  <a:solidFill>
                    <a:srgbClr val="3E9B19"/>
                  </a:solidFill>
                  <a:latin typeface="Arial Black" panose="020B0A04020102020204" pitchFamily="34" charset="0"/>
                </a:rPr>
                <a:t>GW</a:t>
              </a:r>
              <a:endParaRPr lang="en-US" altLang="zh-TW" b="1" dirty="0">
                <a:solidFill>
                  <a:srgbClr val="3E9B19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82" name="矩形 81"/>
            <p:cNvSpPr/>
            <p:nvPr/>
          </p:nvSpPr>
          <p:spPr>
            <a:xfrm>
              <a:off x="5492851" y="4550760"/>
              <a:ext cx="1806547" cy="436425"/>
            </a:xfrm>
            <a:prstGeom prst="rect">
              <a:avLst/>
            </a:prstGeom>
            <a:solidFill>
              <a:srgbClr val="5E5D5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/>
            </a:p>
          </p:txBody>
        </p:sp>
        <p:sp>
          <p:nvSpPr>
            <p:cNvPr id="83" name="文字方塊 82"/>
            <p:cNvSpPr txBox="1"/>
            <p:nvPr/>
          </p:nvSpPr>
          <p:spPr>
            <a:xfrm>
              <a:off x="5977300" y="4549970"/>
              <a:ext cx="955711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2000" dirty="0">
                  <a:solidFill>
                    <a:schemeClr val="bg1"/>
                  </a:solidFill>
                  <a:latin typeface="Arial Black" panose="020B0A04020102020204" pitchFamily="34" charset="0"/>
                </a:rPr>
                <a:t>114</a:t>
              </a:r>
              <a:r>
                <a:rPr lang="zh-TW" altLang="en-US" sz="20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年</a:t>
              </a:r>
              <a:endParaRPr lang="en-US" altLang="zh-TW" sz="20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84" name="文字方塊 83"/>
            <p:cNvSpPr txBox="1"/>
            <p:nvPr/>
          </p:nvSpPr>
          <p:spPr>
            <a:xfrm>
              <a:off x="5879136" y="5159496"/>
              <a:ext cx="1269899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sz="3600" dirty="0">
                  <a:solidFill>
                    <a:srgbClr val="3E9B19"/>
                  </a:solidFill>
                  <a:latin typeface="Arial Black" panose="020B0A04020102020204" pitchFamily="34" charset="0"/>
                </a:rPr>
                <a:t>20</a:t>
              </a:r>
              <a:r>
                <a:rPr lang="en-US" altLang="zh-TW" dirty="0">
                  <a:solidFill>
                    <a:srgbClr val="3E9B19"/>
                  </a:solidFill>
                  <a:latin typeface="Arial Black" panose="020B0A04020102020204" pitchFamily="34" charset="0"/>
                </a:rPr>
                <a:t>GW</a:t>
              </a:r>
              <a:endParaRPr lang="en-US" altLang="zh-TW" b="1" dirty="0">
                <a:solidFill>
                  <a:srgbClr val="3E9B19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cxnSp>
          <p:nvCxnSpPr>
            <p:cNvPr id="85" name="直線接點 84"/>
            <p:cNvCxnSpPr/>
            <p:nvPr/>
          </p:nvCxnSpPr>
          <p:spPr>
            <a:xfrm>
              <a:off x="304853" y="4365104"/>
              <a:ext cx="8354562" cy="0"/>
            </a:xfrm>
            <a:prstGeom prst="line">
              <a:avLst/>
            </a:prstGeom>
            <a:ln>
              <a:solidFill>
                <a:srgbClr val="5E5D5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6" name="矩形 85"/>
            <p:cNvSpPr/>
            <p:nvPr/>
          </p:nvSpPr>
          <p:spPr>
            <a:xfrm>
              <a:off x="540507" y="4847995"/>
              <a:ext cx="1142508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8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目標</a:t>
              </a:r>
              <a:endParaRPr lang="en-US" altLang="zh-TW" sz="28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cxnSp>
        <p:nvCxnSpPr>
          <p:cNvPr id="87" name="直線接點 86"/>
          <p:cNvCxnSpPr/>
          <p:nvPr/>
        </p:nvCxnSpPr>
        <p:spPr>
          <a:xfrm>
            <a:off x="366658" y="2694282"/>
            <a:ext cx="8552802" cy="0"/>
          </a:xfrm>
          <a:prstGeom prst="line">
            <a:avLst/>
          </a:prstGeom>
          <a:ln>
            <a:solidFill>
              <a:srgbClr val="5E5D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BFD42B-7030-47A9-9B65-FC5A4A36C7C7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546988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75" name="直線接點 174"/>
          <p:cNvCxnSpPr/>
          <p:nvPr/>
        </p:nvCxnSpPr>
        <p:spPr>
          <a:xfrm>
            <a:off x="331556" y="4895015"/>
            <a:ext cx="0" cy="546691"/>
          </a:xfrm>
          <a:prstGeom prst="line">
            <a:avLst/>
          </a:prstGeom>
          <a:ln>
            <a:solidFill>
              <a:srgbClr val="5E5D5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9" name="矩形 148"/>
          <p:cNvSpPr/>
          <p:nvPr/>
        </p:nvSpPr>
        <p:spPr>
          <a:xfrm>
            <a:off x="156702" y="5155658"/>
            <a:ext cx="368429" cy="14256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148212" y="2249585"/>
            <a:ext cx="368429" cy="1425699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9" name="Rectangle 74"/>
          <p:cNvSpPr>
            <a:spLocks noChangeArrowheads="1"/>
          </p:cNvSpPr>
          <p:nvPr/>
        </p:nvSpPr>
        <p:spPr bwMode="auto">
          <a:xfrm>
            <a:off x="573148" y="5235628"/>
            <a:ext cx="1728192" cy="4320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defTabSz="465138">
              <a:spcBef>
                <a:spcPct val="20000"/>
              </a:spcBef>
              <a:buChar char="•"/>
              <a:defRPr kumimoji="1" sz="3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363538" indent="-184150" defTabSz="465138">
              <a:spcBef>
                <a:spcPct val="20000"/>
              </a:spcBef>
              <a:buChar char="–"/>
              <a:defRPr kumimoji="1" sz="28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809625" indent="-180975" defTabSz="465138">
              <a:spcBef>
                <a:spcPct val="20000"/>
              </a:spcBef>
              <a:buChar char="•"/>
              <a:defRPr kumimoji="1" sz="24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2798763" indent="-381000" defTabSz="465138">
              <a:spcBef>
                <a:spcPct val="20000"/>
              </a:spcBef>
              <a:buChar char="–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3359150" indent="-381000" defTabSz="465138">
              <a:spcBef>
                <a:spcPct val="20000"/>
              </a:spcBef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3816350" indent="-381000" defTabSz="465138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4273550" indent="-381000" defTabSz="465138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4730750" indent="-381000" defTabSz="465138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5187950" indent="-381000" defTabSz="465138" fontAlgn="base">
              <a:spcBef>
                <a:spcPct val="20000"/>
              </a:spcBef>
              <a:spcAft>
                <a:spcPct val="0"/>
              </a:spcAft>
              <a:buChar char="»"/>
              <a:defRPr kumimoji="1" sz="20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lvl="1" indent="-277813" fontAlgn="base">
              <a:spcBef>
                <a:spcPts val="400"/>
              </a:spcBef>
              <a:spcAft>
                <a:spcPct val="0"/>
              </a:spcAft>
              <a:buClr>
                <a:srgbClr val="00B0F0"/>
              </a:buClr>
              <a:buNone/>
            </a:pPr>
            <a:r>
              <a:rPr kumimoji="0" lang="zh-TW" altLang="en-US" sz="1800" b="1" dirty="0">
                <a:solidFill>
                  <a:srgbClr val="3E9B19"/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累計裝置容量</a:t>
            </a:r>
            <a:endParaRPr kumimoji="0" lang="en-US" altLang="zh-TW" sz="1800" b="1" dirty="0">
              <a:solidFill>
                <a:srgbClr val="3E9B19"/>
              </a:solidFill>
              <a:latin typeface="Calibri" panose="020F050202020403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46" name="文字方塊 45"/>
          <p:cNvSpPr txBox="1"/>
          <p:nvPr/>
        </p:nvSpPr>
        <p:spPr>
          <a:xfrm>
            <a:off x="30028" y="1692516"/>
            <a:ext cx="5053075" cy="400108"/>
          </a:xfrm>
          <a:prstGeom prst="rect">
            <a:avLst/>
          </a:prstGeom>
          <a:noFill/>
          <a:ln/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spcFirstLastPara="1" wrap="square" lIns="45719" tIns="45719" rIns="45719" bIns="45719" spcCol="38100">
            <a:spAutoFit/>
          </a:bodyPr>
          <a:lstStyle/>
          <a:p>
            <a:pPr algn="ctr" fontAlgn="auto" latinLnBrk="1" hangingPunct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2000" b="1" dirty="0">
                <a:solidFill>
                  <a:schemeClr val="accent3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Calibri"/>
                <a:sym typeface="Calibri"/>
              </a:rPr>
              <a:t>推動規劃與現況說明</a:t>
            </a:r>
            <a:endParaRPr kumimoji="0" lang="en-US" altLang="zh-TW" sz="2000" b="1" dirty="0">
              <a:solidFill>
                <a:schemeClr val="accent3">
                  <a:lumMod val="50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Calibri"/>
              <a:sym typeface="Calibri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396147" y="283228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貳、我國綠能政策之推動策略</a:t>
            </a:r>
          </a:p>
        </p:txBody>
      </p:sp>
      <p:grpSp>
        <p:nvGrpSpPr>
          <p:cNvPr id="31" name="群組 31"/>
          <p:cNvGrpSpPr/>
          <p:nvPr/>
        </p:nvGrpSpPr>
        <p:grpSpPr>
          <a:xfrm>
            <a:off x="4965357" y="1594267"/>
            <a:ext cx="4104456" cy="5256583"/>
            <a:chOff x="4067944" y="1053188"/>
            <a:chExt cx="4342121" cy="5760187"/>
          </a:xfrm>
        </p:grpSpPr>
        <p:pic>
          <p:nvPicPr>
            <p:cNvPr id="32" name="圖片 3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6400" t="2960" r="4578" b="11195"/>
            <a:stretch>
              <a:fillRect/>
            </a:stretch>
          </p:blipFill>
          <p:spPr bwMode="auto">
            <a:xfrm>
              <a:off x="4067944" y="1363046"/>
              <a:ext cx="4061031" cy="5450329"/>
            </a:xfrm>
            <a:prstGeom prst="rect">
              <a:avLst/>
            </a:prstGeom>
            <a:solidFill>
              <a:srgbClr val="FAF4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12700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7" name="流程圖: 接點 36"/>
            <p:cNvSpPr>
              <a:spLocks noChangeAspect="1"/>
            </p:cNvSpPr>
            <p:nvPr/>
          </p:nvSpPr>
          <p:spPr bwMode="auto">
            <a:xfrm>
              <a:off x="7452320" y="1409526"/>
              <a:ext cx="68257" cy="68262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38" name="流程圖: 接點 37"/>
            <p:cNvSpPr>
              <a:spLocks noChangeAspect="1"/>
            </p:cNvSpPr>
            <p:nvPr/>
          </p:nvSpPr>
          <p:spPr bwMode="auto">
            <a:xfrm>
              <a:off x="7079322" y="1655588"/>
              <a:ext cx="68257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40" name="流程圖: 接點 39"/>
            <p:cNvSpPr>
              <a:spLocks noChangeAspect="1"/>
            </p:cNvSpPr>
            <p:nvPr/>
          </p:nvSpPr>
          <p:spPr bwMode="auto">
            <a:xfrm>
              <a:off x="6780893" y="1733376"/>
              <a:ext cx="68257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41" name="流程圖: 接點 40"/>
            <p:cNvSpPr>
              <a:spLocks noChangeAspect="1"/>
            </p:cNvSpPr>
            <p:nvPr/>
          </p:nvSpPr>
          <p:spPr bwMode="auto">
            <a:xfrm>
              <a:off x="6693587" y="1761951"/>
              <a:ext cx="68258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45" name="流程圖: 接點 44"/>
            <p:cNvSpPr>
              <a:spLocks noChangeAspect="1"/>
            </p:cNvSpPr>
            <p:nvPr/>
          </p:nvSpPr>
          <p:spPr bwMode="auto">
            <a:xfrm>
              <a:off x="6444368" y="2203276"/>
              <a:ext cx="68257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49" name="流程圖: 接點 48"/>
            <p:cNvSpPr>
              <a:spLocks noChangeAspect="1"/>
            </p:cNvSpPr>
            <p:nvPr/>
          </p:nvSpPr>
          <p:spPr bwMode="auto">
            <a:xfrm>
              <a:off x="5917356" y="2881138"/>
              <a:ext cx="68257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50" name="流程圖: 接點 49"/>
            <p:cNvSpPr>
              <a:spLocks noChangeAspect="1"/>
            </p:cNvSpPr>
            <p:nvPr/>
          </p:nvSpPr>
          <p:spPr bwMode="auto">
            <a:xfrm>
              <a:off x="5885608" y="2963688"/>
              <a:ext cx="68257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51" name="流程圖: 接點 50"/>
            <p:cNvSpPr>
              <a:spLocks noChangeAspect="1"/>
            </p:cNvSpPr>
            <p:nvPr/>
          </p:nvSpPr>
          <p:spPr bwMode="auto">
            <a:xfrm>
              <a:off x="5707821" y="3190701"/>
              <a:ext cx="68257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52" name="流程圖: 接點 51"/>
            <p:cNvSpPr>
              <a:spLocks noChangeAspect="1"/>
            </p:cNvSpPr>
            <p:nvPr/>
          </p:nvSpPr>
          <p:spPr bwMode="auto">
            <a:xfrm>
              <a:off x="5549081" y="3505026"/>
              <a:ext cx="68257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53" name="流程圖: 接點 52"/>
            <p:cNvSpPr>
              <a:spLocks noChangeAspect="1"/>
            </p:cNvSpPr>
            <p:nvPr/>
          </p:nvSpPr>
          <p:spPr bwMode="auto">
            <a:xfrm>
              <a:off x="5334784" y="3816176"/>
              <a:ext cx="66671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54" name="流程圖: 接點 53"/>
            <p:cNvSpPr>
              <a:spLocks noChangeAspect="1"/>
            </p:cNvSpPr>
            <p:nvPr/>
          </p:nvSpPr>
          <p:spPr bwMode="auto">
            <a:xfrm>
              <a:off x="5291925" y="3982863"/>
              <a:ext cx="68257" cy="68263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55" name="流程圖: 接點 54"/>
            <p:cNvSpPr>
              <a:spLocks noChangeAspect="1"/>
            </p:cNvSpPr>
            <p:nvPr/>
          </p:nvSpPr>
          <p:spPr bwMode="auto">
            <a:xfrm>
              <a:off x="4504582" y="4113038"/>
              <a:ext cx="68257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56" name="流程圖: 接點 55"/>
            <p:cNvSpPr>
              <a:spLocks noChangeAspect="1"/>
            </p:cNvSpPr>
            <p:nvPr/>
          </p:nvSpPr>
          <p:spPr bwMode="auto">
            <a:xfrm>
              <a:off x="6880898" y="1717501"/>
              <a:ext cx="68258" cy="66675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57" name="流程圖: 接點 56"/>
            <p:cNvSpPr>
              <a:spLocks noChangeAspect="1"/>
            </p:cNvSpPr>
            <p:nvPr/>
          </p:nvSpPr>
          <p:spPr bwMode="auto">
            <a:xfrm>
              <a:off x="6639616" y="1815926"/>
              <a:ext cx="68258" cy="66675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58" name="流程圖: 接點 57"/>
            <p:cNvSpPr>
              <a:spLocks noChangeAspect="1"/>
            </p:cNvSpPr>
            <p:nvPr/>
          </p:nvSpPr>
          <p:spPr bwMode="auto">
            <a:xfrm>
              <a:off x="6496751" y="2052463"/>
              <a:ext cx="68258" cy="66675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59" name="流程圖: 接點 58"/>
            <p:cNvSpPr>
              <a:spLocks noChangeAspect="1"/>
            </p:cNvSpPr>
            <p:nvPr/>
          </p:nvSpPr>
          <p:spPr bwMode="auto">
            <a:xfrm>
              <a:off x="6247878" y="2408336"/>
              <a:ext cx="68258" cy="66675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60" name="流程圖: 接點 59"/>
            <p:cNvSpPr>
              <a:spLocks noChangeAspect="1"/>
            </p:cNvSpPr>
            <p:nvPr/>
          </p:nvSpPr>
          <p:spPr bwMode="auto">
            <a:xfrm>
              <a:off x="6114192" y="2620788"/>
              <a:ext cx="68257" cy="66675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61" name="流程圖: 接點 60"/>
            <p:cNvSpPr>
              <a:spLocks noChangeAspect="1"/>
            </p:cNvSpPr>
            <p:nvPr/>
          </p:nvSpPr>
          <p:spPr bwMode="auto">
            <a:xfrm>
              <a:off x="5966564" y="2782713"/>
              <a:ext cx="68258" cy="66675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62" name="流程圖: 接點 61"/>
            <p:cNvSpPr>
              <a:spLocks noChangeAspect="1"/>
            </p:cNvSpPr>
            <p:nvPr/>
          </p:nvSpPr>
          <p:spPr bwMode="auto">
            <a:xfrm>
              <a:off x="5679248" y="3266901"/>
              <a:ext cx="68257" cy="66675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63" name="流程圖: 接點 62"/>
            <p:cNvSpPr>
              <a:spLocks noChangeAspect="1"/>
            </p:cNvSpPr>
            <p:nvPr/>
          </p:nvSpPr>
          <p:spPr bwMode="auto">
            <a:xfrm>
              <a:off x="6156176" y="6674693"/>
              <a:ext cx="66671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64" name="流程圖: 接點 63"/>
            <p:cNvSpPr>
              <a:spLocks noChangeAspect="1"/>
            </p:cNvSpPr>
            <p:nvPr/>
          </p:nvSpPr>
          <p:spPr bwMode="auto">
            <a:xfrm>
              <a:off x="4447436" y="3927301"/>
              <a:ext cx="68257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65" name="流程圖: 接點 64"/>
            <p:cNvSpPr>
              <a:spLocks noChangeAspect="1"/>
            </p:cNvSpPr>
            <p:nvPr/>
          </p:nvSpPr>
          <p:spPr bwMode="auto">
            <a:xfrm>
              <a:off x="6385535" y="2308770"/>
              <a:ext cx="68257" cy="66675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66" name="流程圖: 接點 65"/>
            <p:cNvSpPr>
              <a:spLocks noChangeAspect="1"/>
            </p:cNvSpPr>
            <p:nvPr/>
          </p:nvSpPr>
          <p:spPr bwMode="auto">
            <a:xfrm>
              <a:off x="6159431" y="2499394"/>
              <a:ext cx="68258" cy="66675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67" name="流程圖: 接點 66"/>
            <p:cNvSpPr>
              <a:spLocks noChangeAspect="1"/>
            </p:cNvSpPr>
            <p:nvPr/>
          </p:nvSpPr>
          <p:spPr bwMode="auto">
            <a:xfrm>
              <a:off x="5379231" y="3735213"/>
              <a:ext cx="68258" cy="66675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68" name="流程圖: 接點 67"/>
            <p:cNvSpPr>
              <a:spLocks noChangeAspect="1"/>
            </p:cNvSpPr>
            <p:nvPr/>
          </p:nvSpPr>
          <p:spPr bwMode="auto">
            <a:xfrm>
              <a:off x="6571359" y="1955080"/>
              <a:ext cx="68257" cy="68262"/>
            </a:xfrm>
            <a:prstGeom prst="flowChartConnector">
              <a:avLst/>
            </a:prstGeom>
            <a:solidFill>
              <a:srgbClr val="0000FF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sp>
          <p:nvSpPr>
            <p:cNvPr id="69" name="流程圖: 接點 68"/>
            <p:cNvSpPr>
              <a:spLocks noChangeAspect="1"/>
            </p:cNvSpPr>
            <p:nvPr/>
          </p:nvSpPr>
          <p:spPr bwMode="auto">
            <a:xfrm>
              <a:off x="6978538" y="1671814"/>
              <a:ext cx="68257" cy="66675"/>
            </a:xfrm>
            <a:prstGeom prst="flowChartConnector">
              <a:avLst/>
            </a:prstGeom>
            <a:solidFill>
              <a:srgbClr val="FF9933"/>
            </a:solidFill>
            <a:ln w="12700" algn="ctr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endParaRPr lang="zh-TW" altLang="en-US">
                <a:solidFill>
                  <a:schemeClr val="dk1"/>
                </a:solidFill>
                <a:latin typeface="+mn-ea"/>
              </a:endParaRPr>
            </a:p>
          </p:txBody>
        </p:sp>
        <p:grpSp>
          <p:nvGrpSpPr>
            <p:cNvPr id="70" name="群組 34"/>
            <p:cNvGrpSpPr/>
            <p:nvPr/>
          </p:nvGrpSpPr>
          <p:grpSpPr>
            <a:xfrm>
              <a:off x="4270189" y="4051126"/>
              <a:ext cx="1895751" cy="2633331"/>
              <a:chOff x="4968124" y="3690938"/>
              <a:chExt cx="1895751" cy="2633331"/>
            </a:xfrm>
          </p:grpSpPr>
          <p:cxnSp>
            <p:nvCxnSpPr>
              <p:cNvPr id="125" name="直線接點 124"/>
              <p:cNvCxnSpPr>
                <a:cxnSpLocks noChangeShapeType="1"/>
                <a:stCxn id="126" idx="3"/>
                <a:endCxn id="63" idx="1"/>
              </p:cNvCxnSpPr>
              <p:nvPr/>
            </p:nvCxnSpPr>
            <p:spPr bwMode="auto">
              <a:xfrm>
                <a:off x="5688124" y="5049164"/>
                <a:ext cx="1175751" cy="1275105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sp>
            <p:nvSpPr>
              <p:cNvPr id="126" name="圓角矩形 125"/>
              <p:cNvSpPr>
                <a:spLocks noChangeArrowheads="1"/>
              </p:cNvSpPr>
              <p:nvPr/>
            </p:nvSpPr>
            <p:spPr bwMode="auto">
              <a:xfrm>
                <a:off x="4968124" y="4905164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>
                <a:lvl1pPr>
                  <a:defRPr>
                    <a:solidFill>
                      <a:srgbClr val="0000FF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</a:defRPr>
                </a:lvl1pPr>
                <a:lvl2pPr marL="742950" indent="-285750">
                  <a:defRPr>
                    <a:solidFill>
                      <a:srgbClr val="0000FF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</a:defRPr>
                </a:lvl2pPr>
                <a:lvl3pPr marL="1143000" indent="-228600">
                  <a:defRPr>
                    <a:solidFill>
                      <a:srgbClr val="0000FF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</a:defRPr>
                </a:lvl3pPr>
                <a:lvl4pPr marL="1600200" indent="-228600">
                  <a:defRPr>
                    <a:solidFill>
                      <a:srgbClr val="0000FF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</a:defRPr>
                </a:lvl4pPr>
                <a:lvl5pPr marL="2057400" indent="-228600">
                  <a:defRPr>
                    <a:solidFill>
                      <a:srgbClr val="0000FF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0000FF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0000FF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0000FF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rgbClr val="0000FF"/>
                    </a:solidFill>
                    <a:latin typeface="Arial" panose="020B0604020202020204" pitchFamily="34" charset="0"/>
                    <a:ea typeface="微軟正黑體" panose="020B0604030504040204" pitchFamily="34" charset="-120"/>
                  </a:defRPr>
                </a:lvl9pPr>
              </a:lstStyle>
              <a:p>
                <a:pPr algn="ctr">
                  <a:spcBef>
                    <a:spcPts val="0"/>
                  </a:spcBef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ea typeface="+mn-ea"/>
                    <a:cs typeface="Times New Roman" panose="02020603050405020304" pitchFamily="18" charset="0"/>
                  </a:rPr>
                  <a:t>恆春</a:t>
                </a:r>
              </a:p>
              <a:p>
                <a:pPr algn="ctr">
                  <a:spcBef>
                    <a:spcPts val="0"/>
                  </a:spcBef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ea typeface="+mn-ea"/>
                    <a:cs typeface="Times New Roman" panose="02020603050405020304" pitchFamily="18" charset="0"/>
                  </a:rPr>
                  <a:t>4.5 MW (3x)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ea typeface="+mn-ea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27" name="直線接點 126"/>
              <p:cNvCxnSpPr>
                <a:cxnSpLocks noChangeShapeType="1"/>
                <a:stCxn id="129" idx="3"/>
                <a:endCxn id="54" idx="4"/>
              </p:cNvCxnSpPr>
              <p:nvPr/>
            </p:nvCxnSpPr>
            <p:spPr bwMode="auto">
              <a:xfrm flipV="1">
                <a:off x="5688124" y="3690938"/>
                <a:ext cx="335865" cy="1034222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28" name="直線接點 127"/>
              <p:cNvCxnSpPr>
                <a:cxnSpLocks noChangeShapeType="1"/>
                <a:stCxn id="130" idx="0"/>
                <a:endCxn id="55" idx="4"/>
              </p:cNvCxnSpPr>
              <p:nvPr/>
            </p:nvCxnSpPr>
            <p:spPr bwMode="auto">
              <a:xfrm flipH="1" flipV="1">
                <a:off x="5236646" y="3819525"/>
                <a:ext cx="91478" cy="437599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sp>
            <p:nvSpPr>
              <p:cNvPr id="129" name="圓角矩形 128"/>
              <p:cNvSpPr>
                <a:spLocks noChangeArrowheads="1"/>
              </p:cNvSpPr>
              <p:nvPr/>
            </p:nvSpPr>
            <p:spPr bwMode="auto">
              <a:xfrm>
                <a:off x="4968124" y="4581160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四湖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28 MW (14x)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0" name="圓角矩形 129"/>
              <p:cNvSpPr>
                <a:spLocks noChangeArrowheads="1"/>
              </p:cNvSpPr>
              <p:nvPr/>
            </p:nvSpPr>
            <p:spPr bwMode="auto">
              <a:xfrm>
                <a:off x="4968124" y="4257124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湖西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5.4 MW (6x)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71" name="群組 41"/>
            <p:cNvGrpSpPr/>
            <p:nvPr/>
          </p:nvGrpSpPr>
          <p:grpSpPr>
            <a:xfrm>
              <a:off x="4270105" y="1053188"/>
              <a:ext cx="2520784" cy="2883877"/>
              <a:chOff x="4968040" y="693000"/>
              <a:chExt cx="2520784" cy="2883877"/>
            </a:xfrm>
          </p:grpSpPr>
          <p:cxnSp>
            <p:nvCxnSpPr>
              <p:cNvPr id="106" name="直線接點 105"/>
              <p:cNvCxnSpPr>
                <a:cxnSpLocks noChangeShapeType="1"/>
                <a:stCxn id="64" idx="7"/>
                <a:endCxn id="107" idx="2"/>
              </p:cNvCxnSpPr>
              <p:nvPr/>
            </p:nvCxnSpPr>
            <p:spPr bwMode="auto">
              <a:xfrm flipV="1">
                <a:off x="5203632" y="3248948"/>
                <a:ext cx="124492" cy="327929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sp>
            <p:nvSpPr>
              <p:cNvPr id="107" name="圓角矩形 106"/>
              <p:cNvSpPr>
                <a:spLocks noChangeArrowheads="1"/>
              </p:cNvSpPr>
              <p:nvPr/>
            </p:nvSpPr>
            <p:spPr bwMode="auto">
              <a:xfrm>
                <a:off x="4968124" y="2960948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中屯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4.8 MW (8x)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08" name="直線接點 107"/>
              <p:cNvCxnSpPr>
                <a:cxnSpLocks noChangeShapeType="1"/>
                <a:stCxn id="115" idx="2"/>
                <a:endCxn id="40" idx="1"/>
              </p:cNvCxnSpPr>
              <p:nvPr/>
            </p:nvCxnSpPr>
            <p:spPr bwMode="auto">
              <a:xfrm>
                <a:off x="6966312" y="981000"/>
                <a:ext cx="522512" cy="401952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09" name="直線接點 108"/>
              <p:cNvCxnSpPr>
                <a:cxnSpLocks noChangeShapeType="1"/>
                <a:stCxn id="116" idx="3"/>
                <a:endCxn id="45" idx="2"/>
              </p:cNvCxnSpPr>
              <p:nvPr/>
            </p:nvCxnSpPr>
            <p:spPr bwMode="auto">
              <a:xfrm>
                <a:off x="5688124" y="1160764"/>
                <a:ext cx="1454179" cy="715662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</p:spPr>
          </p:cxnSp>
          <p:cxnSp>
            <p:nvCxnSpPr>
              <p:cNvPr id="110" name="直線接點 109"/>
              <p:cNvCxnSpPr>
                <a:cxnSpLocks noChangeShapeType="1"/>
                <a:stCxn id="117" idx="3"/>
                <a:endCxn id="49" idx="1"/>
              </p:cNvCxnSpPr>
              <p:nvPr/>
            </p:nvCxnSpPr>
            <p:spPr bwMode="auto">
              <a:xfrm>
                <a:off x="5688040" y="1484800"/>
                <a:ext cx="937247" cy="1045914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11" name="直線接點 110"/>
              <p:cNvCxnSpPr>
                <a:cxnSpLocks noChangeShapeType="1"/>
                <a:stCxn id="118" idx="3"/>
                <a:endCxn id="50" idx="1"/>
              </p:cNvCxnSpPr>
              <p:nvPr/>
            </p:nvCxnSpPr>
            <p:spPr bwMode="auto">
              <a:xfrm>
                <a:off x="5688120" y="1808836"/>
                <a:ext cx="905419" cy="804428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12" name="直線接點 111"/>
              <p:cNvCxnSpPr>
                <a:cxnSpLocks noChangeShapeType="1"/>
                <a:stCxn id="119" idx="3"/>
                <a:endCxn id="51" idx="1"/>
              </p:cNvCxnSpPr>
              <p:nvPr/>
            </p:nvCxnSpPr>
            <p:spPr bwMode="auto">
              <a:xfrm>
                <a:off x="5688040" y="2132872"/>
                <a:ext cx="727712" cy="707405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13" name="直線接點 112"/>
              <p:cNvCxnSpPr>
                <a:cxnSpLocks noChangeShapeType="1"/>
                <a:stCxn id="120" idx="3"/>
                <a:endCxn id="52" idx="1"/>
              </p:cNvCxnSpPr>
              <p:nvPr/>
            </p:nvCxnSpPr>
            <p:spPr bwMode="auto">
              <a:xfrm>
                <a:off x="5688120" y="2456908"/>
                <a:ext cx="568892" cy="697694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114" name="直線接點 113"/>
              <p:cNvCxnSpPr>
                <a:cxnSpLocks noChangeShapeType="1"/>
                <a:stCxn id="121" idx="3"/>
                <a:endCxn id="53" idx="1"/>
              </p:cNvCxnSpPr>
              <p:nvPr/>
            </p:nvCxnSpPr>
            <p:spPr bwMode="auto">
              <a:xfrm>
                <a:off x="5688124" y="2780912"/>
                <a:ext cx="354359" cy="684840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sp>
            <p:nvSpPr>
              <p:cNvPr id="115" name="圓角矩形 114"/>
              <p:cNvSpPr>
                <a:spLocks noChangeArrowheads="1"/>
              </p:cNvSpPr>
              <p:nvPr/>
            </p:nvSpPr>
            <p:spPr bwMode="auto">
              <a:xfrm>
                <a:off x="6552312" y="693000"/>
                <a:ext cx="828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大潭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15.1 MW (8x)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6" name="圓角矩形 115"/>
              <p:cNvSpPr>
                <a:spLocks noChangeArrowheads="1"/>
              </p:cNvSpPr>
              <p:nvPr/>
            </p:nvSpPr>
            <p:spPr bwMode="auto">
              <a:xfrm>
                <a:off x="4968124" y="1016764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新竹香山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12 MW (6x)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7" name="圓角矩形 116"/>
              <p:cNvSpPr>
                <a:spLocks noChangeArrowheads="1"/>
              </p:cNvSpPr>
              <p:nvPr/>
            </p:nvSpPr>
            <p:spPr bwMode="auto">
              <a:xfrm>
                <a:off x="4968040" y="1340800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台中港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36 MW (18x)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8" name="圓角矩形 117"/>
              <p:cNvSpPr>
                <a:spLocks noChangeArrowheads="1"/>
              </p:cNvSpPr>
              <p:nvPr/>
            </p:nvSpPr>
            <p:spPr bwMode="auto">
              <a:xfrm>
                <a:off x="4968120" y="1664836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台中電廠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6 MW (3x)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9" name="圓角矩形 118"/>
              <p:cNvSpPr>
                <a:spLocks noChangeArrowheads="1"/>
              </p:cNvSpPr>
              <p:nvPr/>
            </p:nvSpPr>
            <p:spPr bwMode="auto">
              <a:xfrm>
                <a:off x="4968040" y="1988872"/>
                <a:ext cx="720000" cy="288000"/>
              </a:xfrm>
              <a:prstGeom prst="roundRect">
                <a:avLst>
                  <a:gd name="adj" fmla="val 1991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彰工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62 MW (31x)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0" name="圓角矩形 119"/>
              <p:cNvSpPr>
                <a:spLocks noChangeArrowheads="1"/>
              </p:cNvSpPr>
              <p:nvPr/>
            </p:nvSpPr>
            <p:spPr bwMode="auto">
              <a:xfrm>
                <a:off x="4968120" y="2312908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王功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23 MW (10x)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1" name="圓角矩形 120"/>
              <p:cNvSpPr>
                <a:spLocks noChangeArrowheads="1"/>
              </p:cNvSpPr>
              <p:nvPr/>
            </p:nvSpPr>
            <p:spPr bwMode="auto">
              <a:xfrm>
                <a:off x="4968124" y="2636912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雲麥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46 MW (23x)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2" name="圓角矩形 121"/>
              <p:cNvSpPr>
                <a:spLocks noChangeArrowheads="1"/>
              </p:cNvSpPr>
              <p:nvPr/>
            </p:nvSpPr>
            <p:spPr bwMode="auto">
              <a:xfrm>
                <a:off x="4968044" y="693000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金沙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4 MW (2x)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  <p:cxnSp>
            <p:nvCxnSpPr>
              <p:cNvPr id="123" name="直線接點 122"/>
              <p:cNvCxnSpPr>
                <a:cxnSpLocks noChangeShapeType="1"/>
                <a:stCxn id="41" idx="2"/>
                <a:endCxn id="124" idx="2"/>
              </p:cNvCxnSpPr>
              <p:nvPr/>
            </p:nvCxnSpPr>
            <p:spPr bwMode="auto">
              <a:xfrm flipH="1" flipV="1">
                <a:off x="6120132" y="981000"/>
                <a:ext cx="1271390" cy="454101"/>
              </a:xfrm>
              <a:prstGeom prst="line">
                <a:avLst/>
              </a:prstGeom>
              <a:noFill/>
              <a:ln w="12700" algn="ctr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sp>
            <p:nvSpPr>
              <p:cNvPr id="124" name="圓角矩形 123"/>
              <p:cNvSpPr>
                <a:spLocks noChangeArrowheads="1"/>
              </p:cNvSpPr>
              <p:nvPr/>
            </p:nvSpPr>
            <p:spPr bwMode="auto">
              <a:xfrm>
                <a:off x="5760132" y="693000"/>
                <a:ext cx="720000" cy="288000"/>
              </a:xfrm>
              <a:prstGeom prst="roundRect">
                <a:avLst>
                  <a:gd name="adj" fmla="val 16667"/>
                </a:avLst>
              </a:prstGeom>
              <a:solidFill>
                <a:srgbClr val="FFC000"/>
              </a:solidFill>
              <a:ln w="12700" algn="ctr">
                <a:noFill/>
                <a:miter lim="800000"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>
                  <a:spcBef>
                    <a:spcPts val="0"/>
                  </a:spcBef>
                  <a:defRPr/>
                </a:pPr>
                <a:r>
                  <a:rPr lang="zh-TW" altLang="en-US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觀園</a:t>
                </a:r>
                <a:endPara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  <a:p>
                <a:pPr algn="ctr">
                  <a:spcBef>
                    <a:spcPts val="0"/>
                  </a:spcBef>
                  <a:defRPr/>
                </a:pPr>
                <a:r>
                  <a:rPr lang="en-US" altLang="zh-TW" sz="900" b="1" dirty="0">
                    <a:solidFill>
                      <a:schemeClr val="tx1"/>
                    </a:solidFill>
                    <a:latin typeface="+mn-ea"/>
                    <a:cs typeface="Times New Roman" panose="02020603050405020304" pitchFamily="18" charset="0"/>
                  </a:rPr>
                  <a:t>30 MW (20x)</a:t>
                </a:r>
                <a:endPara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endParaRPr>
              </a:p>
            </p:txBody>
          </p:sp>
        </p:grpSp>
        <p:cxnSp>
          <p:nvCxnSpPr>
            <p:cNvPr id="72" name="直線接點 71"/>
            <p:cNvCxnSpPr>
              <a:cxnSpLocks noChangeShapeType="1"/>
              <a:stCxn id="37" idx="7"/>
              <a:endCxn id="74" idx="0"/>
            </p:cNvCxnSpPr>
            <p:nvPr/>
          </p:nvCxnSpPr>
          <p:spPr bwMode="auto">
            <a:xfrm flipV="1">
              <a:off x="7510581" y="1053188"/>
              <a:ext cx="485484" cy="366335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73" name="直線接點 72"/>
            <p:cNvCxnSpPr>
              <a:cxnSpLocks noChangeShapeType="1"/>
              <a:stCxn id="38" idx="7"/>
              <a:endCxn id="75" idx="1"/>
            </p:cNvCxnSpPr>
            <p:nvPr/>
          </p:nvCxnSpPr>
          <p:spPr bwMode="auto">
            <a:xfrm flipV="1">
              <a:off x="7137583" y="1520952"/>
              <a:ext cx="444017" cy="14440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74" name="圓角矩形 73"/>
            <p:cNvSpPr>
              <a:spLocks noChangeArrowheads="1"/>
            </p:cNvSpPr>
            <p:nvPr/>
          </p:nvSpPr>
          <p:spPr bwMode="auto">
            <a:xfrm>
              <a:off x="7582065" y="1053188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石門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3.96 MW (6x)</a:t>
              </a:r>
              <a:endParaRPr lang="zh-TW" altLang="en-US" sz="900" dirty="0">
                <a:solidFill>
                  <a:schemeClr val="lt1"/>
                </a:solidFill>
                <a:latin typeface="+mn-ea"/>
              </a:endParaRPr>
            </a:p>
          </p:txBody>
        </p:sp>
        <p:sp>
          <p:nvSpPr>
            <p:cNvPr id="75" name="圓角矩形 74"/>
            <p:cNvSpPr>
              <a:spLocks noChangeArrowheads="1"/>
            </p:cNvSpPr>
            <p:nvPr/>
          </p:nvSpPr>
          <p:spPr bwMode="auto">
            <a:xfrm>
              <a:off x="7581600" y="1376952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林口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6 MW (3x)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sp>
          <p:nvSpPr>
            <p:cNvPr id="76" name="圓角矩形 75"/>
            <p:cNvSpPr>
              <a:spLocks noChangeArrowheads="1"/>
            </p:cNvSpPr>
            <p:nvPr/>
          </p:nvSpPr>
          <p:spPr bwMode="auto">
            <a:xfrm>
              <a:off x="6754469" y="1053188"/>
              <a:ext cx="756000" cy="2880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蘆竹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7.2 MW (8x)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cxnSp>
          <p:nvCxnSpPr>
            <p:cNvPr id="77" name="直線接點 76"/>
            <p:cNvCxnSpPr>
              <a:cxnSpLocks noChangeShapeType="1"/>
              <a:stCxn id="69" idx="7"/>
              <a:endCxn id="76" idx="2"/>
            </p:cNvCxnSpPr>
            <p:nvPr/>
          </p:nvCxnSpPr>
          <p:spPr bwMode="auto">
            <a:xfrm flipV="1">
              <a:off x="7036799" y="1341188"/>
              <a:ext cx="95670" cy="340390"/>
            </a:xfrm>
            <a:prstGeom prst="line">
              <a:avLst/>
            </a:prstGeom>
            <a:noFill/>
            <a:ln w="12700" algn="ctr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78" name="直線接點 77"/>
            <p:cNvCxnSpPr>
              <a:cxnSpLocks noChangeShapeType="1"/>
              <a:stCxn id="58" idx="5"/>
              <a:endCxn id="90" idx="1"/>
            </p:cNvCxnSpPr>
            <p:nvPr/>
          </p:nvCxnSpPr>
          <p:spPr bwMode="auto">
            <a:xfrm>
              <a:off x="6555013" y="2109374"/>
              <a:ext cx="1026587" cy="707722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79" name="直線接點 78"/>
            <p:cNvCxnSpPr>
              <a:cxnSpLocks noChangeShapeType="1"/>
              <a:stCxn id="65" idx="5"/>
              <a:endCxn id="91" idx="1"/>
            </p:cNvCxnSpPr>
            <p:nvPr/>
          </p:nvCxnSpPr>
          <p:spPr bwMode="auto">
            <a:xfrm>
              <a:off x="6443796" y="2365681"/>
              <a:ext cx="1137804" cy="775451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80" name="直線接點 79"/>
            <p:cNvCxnSpPr>
              <a:cxnSpLocks noChangeShapeType="1"/>
              <a:stCxn id="59" idx="5"/>
              <a:endCxn id="92" idx="1"/>
            </p:cNvCxnSpPr>
            <p:nvPr/>
          </p:nvCxnSpPr>
          <p:spPr bwMode="auto">
            <a:xfrm>
              <a:off x="6306140" y="2465247"/>
              <a:ext cx="1275460" cy="1323957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81" name="直線接點 80"/>
            <p:cNvCxnSpPr>
              <a:cxnSpLocks noChangeShapeType="1"/>
              <a:stCxn id="60" idx="5"/>
              <a:endCxn id="93" idx="1"/>
            </p:cNvCxnSpPr>
            <p:nvPr/>
          </p:nvCxnSpPr>
          <p:spPr bwMode="auto">
            <a:xfrm>
              <a:off x="6172453" y="2677699"/>
              <a:ext cx="1409147" cy="1759513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82" name="直線接點 81"/>
            <p:cNvCxnSpPr>
              <a:cxnSpLocks noChangeShapeType="1"/>
              <a:stCxn id="66" idx="5"/>
              <a:endCxn id="94" idx="1"/>
            </p:cNvCxnSpPr>
            <p:nvPr/>
          </p:nvCxnSpPr>
          <p:spPr bwMode="auto">
            <a:xfrm>
              <a:off x="6217693" y="2556305"/>
              <a:ext cx="1363907" cy="1556935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83" name="直線接點 82"/>
            <p:cNvCxnSpPr>
              <a:cxnSpLocks noChangeShapeType="1"/>
              <a:stCxn id="61" idx="5"/>
              <a:endCxn id="96" idx="1"/>
            </p:cNvCxnSpPr>
            <p:nvPr/>
          </p:nvCxnSpPr>
          <p:spPr bwMode="auto">
            <a:xfrm>
              <a:off x="6024826" y="2839624"/>
              <a:ext cx="1556774" cy="1921688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84" name="直線接點 83"/>
            <p:cNvCxnSpPr>
              <a:cxnSpLocks noChangeShapeType="1"/>
              <a:stCxn id="67" idx="5"/>
              <a:endCxn id="98" idx="1"/>
            </p:cNvCxnSpPr>
            <p:nvPr/>
          </p:nvCxnSpPr>
          <p:spPr bwMode="auto">
            <a:xfrm>
              <a:off x="5437493" y="3792124"/>
              <a:ext cx="2144107" cy="1949774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85" name="直線接點 84"/>
            <p:cNvCxnSpPr>
              <a:cxnSpLocks noChangeShapeType="1"/>
              <a:stCxn id="57" idx="5"/>
              <a:endCxn id="88" idx="1"/>
            </p:cNvCxnSpPr>
            <p:nvPr/>
          </p:nvCxnSpPr>
          <p:spPr bwMode="auto">
            <a:xfrm>
              <a:off x="6697878" y="1872837"/>
              <a:ext cx="883722" cy="296187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86" name="直線接點 85"/>
            <p:cNvCxnSpPr>
              <a:cxnSpLocks noChangeShapeType="1"/>
              <a:stCxn id="68" idx="6"/>
              <a:endCxn id="89" idx="2"/>
            </p:cNvCxnSpPr>
            <p:nvPr/>
          </p:nvCxnSpPr>
          <p:spPr bwMode="auto">
            <a:xfrm>
              <a:off x="6639616" y="1989211"/>
              <a:ext cx="1355984" cy="647849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87" name="圓角矩形 86"/>
            <p:cNvSpPr>
              <a:spLocks noChangeArrowheads="1"/>
            </p:cNvSpPr>
            <p:nvPr/>
          </p:nvSpPr>
          <p:spPr bwMode="auto">
            <a:xfrm>
              <a:off x="7581600" y="1700988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觀威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43.7 MW (19x)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sp>
          <p:nvSpPr>
            <p:cNvPr id="88" name="圓角矩形 87"/>
            <p:cNvSpPr>
              <a:spLocks noChangeArrowheads="1"/>
            </p:cNvSpPr>
            <p:nvPr/>
          </p:nvSpPr>
          <p:spPr bwMode="auto">
            <a:xfrm>
              <a:off x="7581600" y="2025024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桃威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4.6 MW (2x)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sp>
          <p:nvSpPr>
            <p:cNvPr id="89" name="圓角矩形 88"/>
            <p:cNvSpPr>
              <a:spLocks noChangeArrowheads="1"/>
            </p:cNvSpPr>
            <p:nvPr/>
          </p:nvSpPr>
          <p:spPr bwMode="auto">
            <a:xfrm>
              <a:off x="7581600" y="2349060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豐威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11.5 MW (5x)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sp>
          <p:nvSpPr>
            <p:cNvPr id="90" name="圓角矩形 89"/>
            <p:cNvSpPr>
              <a:spLocks noChangeArrowheads="1"/>
            </p:cNvSpPr>
            <p:nvPr/>
          </p:nvSpPr>
          <p:spPr bwMode="auto">
            <a:xfrm>
              <a:off x="7581600" y="2673096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rgbClr val="FF0000"/>
                  </a:solidFill>
                  <a:latin typeface="+mn-ea"/>
                  <a:cs typeface="Times New Roman" panose="02020603050405020304" pitchFamily="18" charset="0"/>
                </a:rPr>
                <a:t>春風</a:t>
              </a:r>
              <a:endParaRPr lang="en-US" altLang="zh-TW" sz="900" b="1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rgbClr val="FF0000"/>
                  </a:solidFill>
                  <a:latin typeface="+mn-ea"/>
                  <a:cs typeface="Times New Roman" panose="02020603050405020304" pitchFamily="18" charset="0"/>
                </a:rPr>
                <a:t>1.75 MW (1x)</a:t>
              </a:r>
              <a:endParaRPr lang="zh-TW" altLang="en-US" sz="900" b="1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sp>
          <p:nvSpPr>
            <p:cNvPr id="91" name="圓角矩形 90"/>
            <p:cNvSpPr>
              <a:spLocks noChangeArrowheads="1"/>
            </p:cNvSpPr>
            <p:nvPr/>
          </p:nvSpPr>
          <p:spPr bwMode="auto">
            <a:xfrm>
              <a:off x="7581600" y="2997132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崎威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6.9 MW (3x)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sp>
          <p:nvSpPr>
            <p:cNvPr id="92" name="圓角矩形 91"/>
            <p:cNvSpPr>
              <a:spLocks noChangeArrowheads="1"/>
            </p:cNvSpPr>
            <p:nvPr/>
          </p:nvSpPr>
          <p:spPr bwMode="auto">
            <a:xfrm>
              <a:off x="7581600" y="3645204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龍威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34 MW (16x)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sp>
          <p:nvSpPr>
            <p:cNvPr id="93" name="圓角矩形 92"/>
            <p:cNvSpPr>
              <a:spLocks noChangeArrowheads="1"/>
            </p:cNvSpPr>
            <p:nvPr/>
          </p:nvSpPr>
          <p:spPr bwMode="auto">
            <a:xfrm>
              <a:off x="7581600" y="4293212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通威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23 MW (10x)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sp>
          <p:nvSpPr>
            <p:cNvPr id="94" name="圓角矩形 93"/>
            <p:cNvSpPr>
              <a:spLocks noChangeArrowheads="1"/>
            </p:cNvSpPr>
            <p:nvPr/>
          </p:nvSpPr>
          <p:spPr bwMode="auto">
            <a:xfrm>
              <a:off x="7581600" y="3969240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大鵬 </a:t>
              </a: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(</a:t>
              </a: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苗栗</a:t>
              </a: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)</a:t>
              </a: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42 MW (21x)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cxnSp>
          <p:nvCxnSpPr>
            <p:cNvPr id="95" name="直線接點 94"/>
            <p:cNvCxnSpPr>
              <a:cxnSpLocks noChangeShapeType="1"/>
              <a:stCxn id="62" idx="5"/>
              <a:endCxn id="97" idx="1"/>
            </p:cNvCxnSpPr>
            <p:nvPr/>
          </p:nvCxnSpPr>
          <p:spPr bwMode="auto">
            <a:xfrm>
              <a:off x="5737509" y="3323812"/>
              <a:ext cx="1844091" cy="2094018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96" name="圓角矩形 95"/>
            <p:cNvSpPr>
              <a:spLocks noChangeArrowheads="1"/>
            </p:cNvSpPr>
            <p:nvPr/>
          </p:nvSpPr>
          <p:spPr bwMode="auto">
            <a:xfrm>
              <a:off x="7581600" y="4617312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中威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80.5 MW (35x)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sp>
          <p:nvSpPr>
            <p:cNvPr id="97" name="圓角矩形 96"/>
            <p:cNvSpPr>
              <a:spLocks noChangeArrowheads="1"/>
            </p:cNvSpPr>
            <p:nvPr/>
          </p:nvSpPr>
          <p:spPr bwMode="auto">
            <a:xfrm>
              <a:off x="7581600" y="5273830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鹿威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96.6 MW (42x)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sp>
          <p:nvSpPr>
            <p:cNvPr id="98" name="圓角矩形 97"/>
            <p:cNvSpPr>
              <a:spLocks noChangeArrowheads="1"/>
            </p:cNvSpPr>
            <p:nvPr/>
          </p:nvSpPr>
          <p:spPr bwMode="auto">
            <a:xfrm>
              <a:off x="7581600" y="5597898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rgbClr val="FF0000"/>
                  </a:solidFill>
                  <a:latin typeface="+mn-ea"/>
                  <a:cs typeface="Times New Roman" panose="02020603050405020304" pitchFamily="18" charset="0"/>
                </a:rPr>
                <a:t>麥寮</a:t>
              </a:r>
              <a:endParaRPr lang="en-US" altLang="zh-TW" sz="900" b="1" dirty="0">
                <a:solidFill>
                  <a:srgbClr val="FF0000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rgbClr val="FF0000"/>
                  </a:solidFill>
                  <a:latin typeface="+mn-ea"/>
                  <a:cs typeface="Times New Roman" panose="02020603050405020304" pitchFamily="18" charset="0"/>
                </a:rPr>
                <a:t>2.64 MW (4x)</a:t>
              </a:r>
              <a:endParaRPr lang="zh-TW" altLang="en-US" sz="900" dirty="0">
                <a:solidFill>
                  <a:srgbClr val="FF0000"/>
                </a:solidFill>
                <a:latin typeface="+mn-ea"/>
              </a:endParaRPr>
            </a:p>
          </p:txBody>
        </p:sp>
        <p:cxnSp>
          <p:nvCxnSpPr>
            <p:cNvPr id="99" name="直線接點 98"/>
            <p:cNvCxnSpPr>
              <a:cxnSpLocks noChangeShapeType="1"/>
              <a:stCxn id="56" idx="6"/>
              <a:endCxn id="87" idx="1"/>
            </p:cNvCxnSpPr>
            <p:nvPr/>
          </p:nvCxnSpPr>
          <p:spPr bwMode="auto">
            <a:xfrm>
              <a:off x="6949156" y="1750839"/>
              <a:ext cx="632444" cy="94149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00" name="圓角矩形 99"/>
            <p:cNvSpPr>
              <a:spLocks noChangeArrowheads="1"/>
            </p:cNvSpPr>
            <p:nvPr/>
          </p:nvSpPr>
          <p:spPr bwMode="auto">
            <a:xfrm>
              <a:off x="7581600" y="3321168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竹南 </a:t>
              </a: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(</a:t>
              </a: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苗栗</a:t>
              </a: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)</a:t>
              </a: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7.8 MW (4x)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cxnSp>
          <p:nvCxnSpPr>
            <p:cNvPr id="101" name="直線接點 100"/>
            <p:cNvCxnSpPr>
              <a:cxnSpLocks noChangeShapeType="1"/>
              <a:stCxn id="65" idx="5"/>
              <a:endCxn id="100" idx="1"/>
            </p:cNvCxnSpPr>
            <p:nvPr/>
          </p:nvCxnSpPr>
          <p:spPr bwMode="auto">
            <a:xfrm>
              <a:off x="6443796" y="2365681"/>
              <a:ext cx="1137804" cy="1099487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sp>
          <p:nvSpPr>
            <p:cNvPr id="102" name="圓角矩形 101"/>
            <p:cNvSpPr>
              <a:spLocks noChangeArrowheads="1"/>
            </p:cNvSpPr>
            <p:nvPr/>
          </p:nvSpPr>
          <p:spPr bwMode="auto">
            <a:xfrm>
              <a:off x="6681569" y="6165336"/>
              <a:ext cx="825915" cy="288000"/>
            </a:xfrm>
            <a:prstGeom prst="roundRect">
              <a:avLst>
                <a:gd name="adj" fmla="val 16667"/>
              </a:avLst>
            </a:prstGeom>
            <a:solidFill>
              <a:srgbClr val="FFC000"/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1200" b="1" dirty="0">
                  <a:solidFill>
                    <a:schemeClr val="tx1"/>
                  </a:solidFill>
                  <a:latin typeface="+mn-ea"/>
                </a:rPr>
                <a:t>國營風場</a:t>
              </a:r>
            </a:p>
          </p:txBody>
        </p:sp>
        <p:sp>
          <p:nvSpPr>
            <p:cNvPr id="103" name="圓角矩形 102"/>
            <p:cNvSpPr>
              <a:spLocks noChangeArrowheads="1"/>
            </p:cNvSpPr>
            <p:nvPr/>
          </p:nvSpPr>
          <p:spPr bwMode="auto">
            <a:xfrm>
              <a:off x="7581600" y="6165336"/>
              <a:ext cx="825915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kumimoji="1" lang="zh-TW" altLang="en-US" sz="1200" b="1" dirty="0">
                  <a:solidFill>
                    <a:schemeClr val="tx1"/>
                  </a:solidFill>
                  <a:latin typeface="+mn-ea"/>
                  <a:cs typeface="Times New Roman" pitchFamily="18" charset="0"/>
                </a:rPr>
                <a:t>民營風場</a:t>
              </a:r>
              <a:endParaRPr kumimoji="1" lang="en-US" altLang="zh-TW" sz="1200" b="1" dirty="0">
                <a:solidFill>
                  <a:schemeClr val="tx1"/>
                </a:solidFill>
                <a:latin typeface="+mn-ea"/>
                <a:cs typeface="Times New Roman" pitchFamily="18" charset="0"/>
              </a:endParaRPr>
            </a:p>
          </p:txBody>
        </p:sp>
        <p:sp>
          <p:nvSpPr>
            <p:cNvPr id="104" name="圓角矩形 103"/>
            <p:cNvSpPr>
              <a:spLocks noChangeArrowheads="1"/>
            </p:cNvSpPr>
            <p:nvPr/>
          </p:nvSpPr>
          <p:spPr bwMode="auto">
            <a:xfrm>
              <a:off x="7581600" y="4941168"/>
              <a:ext cx="828000" cy="288000"/>
            </a:xfrm>
            <a:prstGeom prst="roundRect">
              <a:avLst>
                <a:gd name="adj" fmla="val 16667"/>
              </a:avLst>
            </a:prstGeom>
            <a:solidFill>
              <a:schemeClr val="bg1">
                <a:lumMod val="85000"/>
              </a:schemeClr>
            </a:solidFill>
            <a:ln w="12700" algn="ctr">
              <a:noFill/>
              <a:miter lim="800000"/>
              <a:headEnd/>
              <a:tailEnd/>
            </a:ln>
          </p:spPr>
          <p:txBody>
            <a:bodyPr wrap="none" lIns="0" tIns="0" rIns="0" bIns="0" anchor="ctr"/>
            <a:lstStyle/>
            <a:p>
              <a:pPr algn="ctr">
                <a:spcBef>
                  <a:spcPts val="0"/>
                </a:spcBef>
                <a:defRPr/>
              </a:pPr>
              <a:r>
                <a:rPr lang="zh-TW" altLang="en-US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清風</a:t>
              </a:r>
              <a:endParaRPr lang="en-US" altLang="zh-TW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  <a:p>
              <a:pPr algn="ctr">
                <a:spcBef>
                  <a:spcPts val="0"/>
                </a:spcBef>
                <a:defRPr/>
              </a:pPr>
              <a:r>
                <a:rPr lang="en-US" altLang="zh-TW" sz="900" b="1" dirty="0">
                  <a:solidFill>
                    <a:schemeClr val="tx1"/>
                  </a:solidFill>
                  <a:latin typeface="+mn-ea"/>
                  <a:cs typeface="Times New Roman" panose="02020603050405020304" pitchFamily="18" charset="0"/>
                </a:rPr>
                <a:t>2.3 MW (1x)</a:t>
              </a:r>
              <a:endParaRPr lang="zh-TW" altLang="en-US" sz="900" b="1" dirty="0">
                <a:solidFill>
                  <a:schemeClr val="tx1"/>
                </a:solidFill>
                <a:latin typeface="+mn-ea"/>
                <a:cs typeface="Times New Roman" panose="02020603050405020304" pitchFamily="18" charset="0"/>
              </a:endParaRPr>
            </a:p>
          </p:txBody>
        </p:sp>
        <p:cxnSp>
          <p:nvCxnSpPr>
            <p:cNvPr id="105" name="直線接點 104"/>
            <p:cNvCxnSpPr>
              <a:cxnSpLocks noChangeShapeType="1"/>
              <a:stCxn id="62" idx="1"/>
              <a:endCxn id="104" idx="1"/>
            </p:cNvCxnSpPr>
            <p:nvPr/>
          </p:nvCxnSpPr>
          <p:spPr bwMode="auto">
            <a:xfrm>
              <a:off x="5689244" y="3276665"/>
              <a:ext cx="1892356" cy="1808503"/>
            </a:xfrm>
            <a:prstGeom prst="line">
              <a:avLst/>
            </a:prstGeom>
            <a:noFill/>
            <a:ln w="12700" algn="ctr">
              <a:solidFill>
                <a:srgbClr val="0000FF"/>
              </a:solidFill>
              <a:prstDash val="sys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</p:grpSp>
      <p:sp>
        <p:nvSpPr>
          <p:cNvPr id="2" name="矩形 1"/>
          <p:cNvSpPr/>
          <p:nvPr/>
        </p:nvSpPr>
        <p:spPr>
          <a:xfrm>
            <a:off x="313934" y="3663358"/>
            <a:ext cx="261763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2438" lvl="1" indent="-273050" algn="r" fontAlgn="base">
              <a:spcAft>
                <a:spcPct val="10000"/>
              </a:spcAft>
              <a:buClr>
                <a:srgbClr val="009FE2"/>
              </a:buClr>
            </a:pPr>
            <a:r>
              <a:rPr lang="en-US" altLang="zh-TW" sz="1600" dirty="0">
                <a:solidFill>
                  <a:srgbClr val="3E9B19"/>
                </a:solidFill>
                <a:latin typeface="Calibri" panose="020F0502020204030204" pitchFamily="34" charset="0"/>
              </a:rPr>
              <a:t>(</a:t>
            </a:r>
            <a:r>
              <a:rPr lang="zh-TW" altLang="en-US" sz="1600" dirty="0">
                <a:solidFill>
                  <a:srgbClr val="3E9B19"/>
                </a:solidFill>
                <a:latin typeface="Calibri" panose="020F0502020204030204" pitchFamily="34" charset="0"/>
              </a:rPr>
              <a:t>占 </a:t>
            </a:r>
            <a:r>
              <a:rPr lang="en-US" altLang="zh-TW" sz="1600" dirty="0">
                <a:solidFill>
                  <a:srgbClr val="3E9B19"/>
                </a:solidFill>
                <a:latin typeface="Calibri" panose="020F0502020204030204" pitchFamily="34" charset="0"/>
              </a:rPr>
              <a:t>114</a:t>
            </a:r>
            <a:r>
              <a:rPr lang="zh-TW" altLang="en-US" sz="1600" dirty="0">
                <a:solidFill>
                  <a:srgbClr val="3E9B19"/>
                </a:solidFill>
                <a:latin typeface="Calibri" panose="020F0502020204030204" pitchFamily="34" charset="0"/>
              </a:rPr>
              <a:t>年政策目標 </a:t>
            </a:r>
            <a:r>
              <a:rPr lang="en-US" altLang="zh-TW" sz="1600" dirty="0">
                <a:solidFill>
                  <a:srgbClr val="3E9B19"/>
                </a:solidFill>
                <a:latin typeface="Calibri" panose="020F0502020204030204" pitchFamily="34" charset="0"/>
              </a:rPr>
              <a:t>56.8 %)</a:t>
            </a:r>
          </a:p>
        </p:txBody>
      </p:sp>
      <p:sp>
        <p:nvSpPr>
          <p:cNvPr id="4" name="矩形 3"/>
          <p:cNvSpPr/>
          <p:nvPr/>
        </p:nvSpPr>
        <p:spPr>
          <a:xfrm>
            <a:off x="446256" y="5557629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9388" lvl="1" fontAlgn="base">
              <a:spcBef>
                <a:spcPct val="15000"/>
              </a:spcBef>
              <a:spcAft>
                <a:spcPct val="10000"/>
              </a:spcAft>
              <a:buClr>
                <a:srgbClr val="009FE2"/>
              </a:buClr>
            </a:pPr>
            <a:r>
              <a:rPr lang="zh-TW" altLang="en-US" sz="1600" dirty="0">
                <a:solidFill>
                  <a:srgbClr val="000000"/>
                </a:solidFill>
                <a:latin typeface="Calibri" panose="020F0502020204030204" pitchFamily="34" charset="0"/>
              </a:rPr>
              <a:t>目前尚無設立離岸風力機 </a:t>
            </a:r>
            <a:r>
              <a:rPr lang="en-US" altLang="zh-TW" sz="1600" dirty="0">
                <a:solidFill>
                  <a:srgbClr val="000000"/>
                </a:solidFill>
                <a:latin typeface="Calibri" panose="020F0502020204030204" pitchFamily="34" charset="0"/>
              </a:rPr>
              <a:t>(0 MW)</a:t>
            </a:r>
            <a:r>
              <a:rPr lang="zh-TW" altLang="en-US" sz="1600" dirty="0">
                <a:solidFill>
                  <a:srgbClr val="000000"/>
                </a:solidFill>
                <a:latin typeface="Calibri" panose="020F0502020204030204" pitchFamily="34" charset="0"/>
              </a:rPr>
              <a:t>。</a:t>
            </a:r>
            <a:endParaRPr lang="en-US" altLang="zh-TW" sz="1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9388" lvl="1" fontAlgn="base">
              <a:spcBef>
                <a:spcPct val="15000"/>
              </a:spcBef>
              <a:spcAft>
                <a:spcPct val="10000"/>
              </a:spcAft>
              <a:buClr>
                <a:srgbClr val="009FE2"/>
              </a:buClr>
            </a:pPr>
            <a:r>
              <a:rPr lang="zh-TW" altLang="en-US" sz="1600" dirty="0">
                <a:solidFill>
                  <a:srgbClr val="000000"/>
                </a:solidFill>
                <a:latin typeface="Calibri" panose="020F0502020204030204" pitchFamily="34" charset="0"/>
              </a:rPr>
              <a:t>預計</a:t>
            </a:r>
            <a:r>
              <a:rPr lang="en-US" altLang="zh-TW" sz="1600" dirty="0">
                <a:solidFill>
                  <a:srgbClr val="000000"/>
                </a:solidFill>
                <a:latin typeface="Calibri" panose="020F0502020204030204" pitchFamily="34" charset="0"/>
              </a:rPr>
              <a:t>105</a:t>
            </a:r>
            <a:r>
              <a:rPr lang="zh-TW" altLang="zh-TW" sz="1600" dirty="0">
                <a:latin typeface="Calibri" panose="020F0502020204030204" pitchFamily="34" charset="0"/>
              </a:rPr>
              <a:t>年底完成</a:t>
            </a:r>
            <a:r>
              <a:rPr lang="en-US" altLang="zh-TW" sz="1600" dirty="0">
                <a:latin typeface="Calibri" panose="020F0502020204030204" pitchFamily="34" charset="0"/>
              </a:rPr>
              <a:t>4</a:t>
            </a:r>
            <a:r>
              <a:rPr lang="zh-TW" altLang="en-US" sz="1600" dirty="0">
                <a:latin typeface="Calibri" panose="020F0502020204030204" pitchFamily="34" charset="0"/>
              </a:rPr>
              <a:t>架</a:t>
            </a:r>
            <a:r>
              <a:rPr lang="zh-TW" altLang="zh-TW" sz="1600" dirty="0">
                <a:latin typeface="Calibri" panose="020F0502020204030204" pitchFamily="34" charset="0"/>
              </a:rPr>
              <a:t>示範機組 </a:t>
            </a:r>
            <a:r>
              <a:rPr lang="en-US" altLang="zh-TW" sz="1600" dirty="0">
                <a:latin typeface="Calibri" panose="020F0502020204030204" pitchFamily="34" charset="0"/>
              </a:rPr>
              <a:t>(16 MW)</a:t>
            </a:r>
            <a:r>
              <a:rPr lang="zh-TW" altLang="en-US" sz="1600" dirty="0">
                <a:solidFill>
                  <a:srgbClr val="000000"/>
                </a:solidFill>
                <a:latin typeface="Calibri" panose="020F0502020204030204" pitchFamily="34" charset="0"/>
              </a:rPr>
              <a:t>。</a:t>
            </a:r>
            <a:endParaRPr lang="en-US" altLang="zh-TW" sz="16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179388" lvl="1" fontAlgn="base">
              <a:spcBef>
                <a:spcPct val="15000"/>
              </a:spcBef>
              <a:spcAft>
                <a:spcPct val="10000"/>
              </a:spcAft>
              <a:buClr>
                <a:srgbClr val="009FE2"/>
              </a:buClr>
            </a:pPr>
            <a:r>
              <a:rPr lang="en-US" altLang="zh-TW" sz="1600" dirty="0">
                <a:solidFill>
                  <a:srgbClr val="3E9B19"/>
                </a:solidFill>
                <a:latin typeface="Calibri" panose="020F0502020204030204" pitchFamily="34" charset="0"/>
              </a:rPr>
              <a:t>(</a:t>
            </a:r>
            <a:r>
              <a:rPr lang="zh-TW" altLang="en-US" sz="1600" dirty="0">
                <a:solidFill>
                  <a:srgbClr val="3E9B19"/>
                </a:solidFill>
                <a:latin typeface="Calibri" panose="020F0502020204030204" pitchFamily="34" charset="0"/>
              </a:rPr>
              <a:t>占 </a:t>
            </a:r>
            <a:r>
              <a:rPr lang="en-US" altLang="zh-TW" sz="1600" dirty="0">
                <a:solidFill>
                  <a:srgbClr val="3E9B19"/>
                </a:solidFill>
                <a:latin typeface="Calibri" panose="020F0502020204030204" pitchFamily="34" charset="0"/>
              </a:rPr>
              <a:t>114</a:t>
            </a:r>
            <a:r>
              <a:rPr lang="zh-TW" altLang="en-US" sz="1600" dirty="0">
                <a:solidFill>
                  <a:srgbClr val="3E9B19"/>
                </a:solidFill>
                <a:latin typeface="Calibri" panose="020F0502020204030204" pitchFamily="34" charset="0"/>
              </a:rPr>
              <a:t>年政策目標 </a:t>
            </a:r>
            <a:r>
              <a:rPr lang="en-US" altLang="zh-TW" sz="1600" dirty="0">
                <a:solidFill>
                  <a:srgbClr val="3E9B19"/>
                </a:solidFill>
                <a:latin typeface="Calibri" panose="020F0502020204030204" pitchFamily="34" charset="0"/>
              </a:rPr>
              <a:t>0.5 %)</a:t>
            </a:r>
          </a:p>
        </p:txBody>
      </p:sp>
      <p:sp>
        <p:nvSpPr>
          <p:cNvPr id="5" name="矩形 4"/>
          <p:cNvSpPr/>
          <p:nvPr/>
        </p:nvSpPr>
        <p:spPr>
          <a:xfrm>
            <a:off x="3166706" y="3650668"/>
            <a:ext cx="1816523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lvl="4" algn="r" defTabSz="465138" fontAlgn="base">
              <a:spcAft>
                <a:spcPct val="0"/>
              </a:spcAft>
              <a:buClr>
                <a:srgbClr val="0000CC"/>
              </a:buClr>
              <a:buSzPct val="100000"/>
              <a:defRPr/>
            </a:pPr>
            <a:r>
              <a:rPr lang="en-US" altLang="zh-TW" sz="2000" baseline="-25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(</a:t>
            </a:r>
            <a:r>
              <a:rPr lang="zh-TW" altLang="en-US" sz="2000" baseline="-25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統計至 </a:t>
            </a:r>
            <a:r>
              <a:rPr lang="en-US" altLang="zh-TW" sz="2000" baseline="-25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105 </a:t>
            </a:r>
            <a:r>
              <a:rPr lang="zh-TW" altLang="en-US" sz="2000" baseline="-25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年 </a:t>
            </a:r>
            <a:r>
              <a:rPr lang="en-US" altLang="zh-TW" sz="2000" baseline="-25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8</a:t>
            </a:r>
            <a:r>
              <a:rPr lang="zh-TW" altLang="en-US" sz="2000" baseline="-25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 月底</a:t>
            </a:r>
            <a:r>
              <a:rPr lang="en-US" altLang="zh-TW" sz="2000" baseline="-250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 pitchFamily="34" charset="0"/>
                <a:ea typeface="微軟正黑體" panose="020B0604030504040204" pitchFamily="34" charset="-120"/>
              </a:rPr>
              <a:t>)</a:t>
            </a:r>
            <a:endParaRPr kumimoji="1" lang="en-US" altLang="zh-TW" sz="2000" baseline="-25000" dirty="0">
              <a:solidFill>
                <a:schemeClr val="tx1">
                  <a:lumMod val="65000"/>
                  <a:lumOff val="35000"/>
                </a:schemeClr>
              </a:solidFill>
              <a:latin typeface="Calibri" panose="020F0502020204030204" pitchFamily="34" charset="0"/>
              <a:ea typeface="微軟正黑體" panose="020B0604030504040204" pitchFamily="34" charset="-120"/>
            </a:endParaRPr>
          </a:p>
        </p:txBody>
      </p:sp>
      <p:grpSp>
        <p:nvGrpSpPr>
          <p:cNvPr id="131" name="群組 130"/>
          <p:cNvGrpSpPr/>
          <p:nvPr/>
        </p:nvGrpSpPr>
        <p:grpSpPr>
          <a:xfrm>
            <a:off x="606753" y="4075937"/>
            <a:ext cx="4408235" cy="1027154"/>
            <a:chOff x="2947017" y="2274789"/>
            <a:chExt cx="2533321" cy="876805"/>
          </a:xfrm>
        </p:grpSpPr>
        <p:sp>
          <p:nvSpPr>
            <p:cNvPr id="132" name="矩形: 圓角 107"/>
            <p:cNvSpPr/>
            <p:nvPr/>
          </p:nvSpPr>
          <p:spPr>
            <a:xfrm>
              <a:off x="2947017" y="2843392"/>
              <a:ext cx="2463184" cy="30820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3" name="矩形: 圓角 12373"/>
            <p:cNvSpPr/>
            <p:nvPr/>
          </p:nvSpPr>
          <p:spPr>
            <a:xfrm>
              <a:off x="2949598" y="2274789"/>
              <a:ext cx="2481653" cy="308202"/>
            </a:xfrm>
            <a:prstGeom prst="roundRect">
              <a:avLst>
                <a:gd name="adj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34" name="矩形 133"/>
            <p:cNvSpPr/>
            <p:nvPr/>
          </p:nvSpPr>
          <p:spPr>
            <a:xfrm>
              <a:off x="2968170" y="2601891"/>
              <a:ext cx="590896" cy="223317"/>
            </a:xfrm>
            <a:prstGeom prst="rect">
              <a:avLst/>
            </a:prstGeom>
            <a:solidFill>
              <a:srgbClr val="5E5D5E"/>
            </a:solidFill>
            <a:ln>
              <a:solidFill>
                <a:srgbClr val="5E5D5E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短程</a:t>
              </a:r>
            </a:p>
          </p:txBody>
        </p:sp>
        <p:sp>
          <p:nvSpPr>
            <p:cNvPr id="135" name="矩形 134"/>
            <p:cNvSpPr/>
            <p:nvPr/>
          </p:nvSpPr>
          <p:spPr>
            <a:xfrm>
              <a:off x="3579784" y="2607783"/>
              <a:ext cx="600244" cy="216749"/>
            </a:xfrm>
            <a:prstGeom prst="rect">
              <a:avLst/>
            </a:prstGeom>
            <a:solidFill>
              <a:schemeClr val="bg1"/>
            </a:solidFill>
            <a:ln>
              <a:solidFill>
                <a:srgbClr val="5E5D5E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050" dirty="0">
                  <a:latin typeface="Calibri" pitchFamily="34" charset="0"/>
                </a:rPr>
                <a:t>中程</a:t>
              </a:r>
              <a:endParaRPr lang="zh-TW" altLang="en-US" sz="1050" dirty="0"/>
            </a:p>
          </p:txBody>
        </p:sp>
        <p:sp>
          <p:nvSpPr>
            <p:cNvPr id="136" name="矩形 135"/>
            <p:cNvSpPr/>
            <p:nvPr/>
          </p:nvSpPr>
          <p:spPr>
            <a:xfrm>
              <a:off x="4211677" y="2611144"/>
              <a:ext cx="576443" cy="223317"/>
            </a:xfrm>
            <a:prstGeom prst="rect">
              <a:avLst/>
            </a:prstGeom>
            <a:solidFill>
              <a:srgbClr val="5E5D5E"/>
            </a:solidFill>
            <a:ln>
              <a:solidFill>
                <a:srgbClr val="5E5D5E"/>
              </a:solidFill>
            </a:ln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100" b="1" dirty="0">
                  <a:solidFill>
                    <a:schemeClr val="bg1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長程</a:t>
              </a:r>
            </a:p>
          </p:txBody>
        </p:sp>
        <p:grpSp>
          <p:nvGrpSpPr>
            <p:cNvPr id="137" name="群組 136"/>
            <p:cNvGrpSpPr/>
            <p:nvPr/>
          </p:nvGrpSpPr>
          <p:grpSpPr>
            <a:xfrm>
              <a:off x="3087276" y="2275856"/>
              <a:ext cx="1667667" cy="394090"/>
              <a:chOff x="3087686" y="2031736"/>
              <a:chExt cx="1667667" cy="394090"/>
            </a:xfrm>
          </p:grpSpPr>
          <p:sp>
            <p:nvSpPr>
              <p:cNvPr id="146" name="矩形 145"/>
              <p:cNvSpPr/>
              <p:nvPr/>
            </p:nvSpPr>
            <p:spPr>
              <a:xfrm>
                <a:off x="3087686" y="2031736"/>
                <a:ext cx="341032" cy="39408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TW" sz="1600" dirty="0">
                    <a:solidFill>
                      <a:srgbClr val="5E5D5E"/>
                    </a:solidFill>
                    <a:latin typeface="Arial Black" panose="020B0A04020102020204" pitchFamily="34" charset="0"/>
                  </a:rPr>
                  <a:t>671</a:t>
                </a:r>
              </a:p>
            </p:txBody>
          </p:sp>
          <p:sp>
            <p:nvSpPr>
              <p:cNvPr id="147" name="矩形 146"/>
              <p:cNvSpPr/>
              <p:nvPr/>
            </p:nvSpPr>
            <p:spPr>
              <a:xfrm>
                <a:off x="3714684" y="2031736"/>
                <a:ext cx="341032" cy="39408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TW" sz="1600" dirty="0">
                    <a:solidFill>
                      <a:srgbClr val="5E5D5E"/>
                    </a:solidFill>
                    <a:latin typeface="Arial Black" panose="020B0A04020102020204" pitchFamily="34" charset="0"/>
                  </a:rPr>
                  <a:t>745</a:t>
                </a:r>
              </a:p>
            </p:txBody>
          </p:sp>
          <p:sp>
            <p:nvSpPr>
              <p:cNvPr id="148" name="矩形 147"/>
              <p:cNvSpPr/>
              <p:nvPr/>
            </p:nvSpPr>
            <p:spPr>
              <a:xfrm>
                <a:off x="4296404" y="2031737"/>
                <a:ext cx="458949" cy="39408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TW" sz="1600" dirty="0">
                    <a:solidFill>
                      <a:srgbClr val="5E5D5E"/>
                    </a:solidFill>
                    <a:latin typeface="Arial Black" panose="020B0A04020102020204" pitchFamily="34" charset="0"/>
                  </a:rPr>
                  <a:t>1,200</a:t>
                </a:r>
              </a:p>
            </p:txBody>
          </p:sp>
        </p:grpSp>
        <p:grpSp>
          <p:nvGrpSpPr>
            <p:cNvPr id="138" name="群組 137"/>
            <p:cNvGrpSpPr/>
            <p:nvPr/>
          </p:nvGrpSpPr>
          <p:grpSpPr>
            <a:xfrm>
              <a:off x="3149829" y="2766084"/>
              <a:ext cx="1636890" cy="361413"/>
              <a:chOff x="3150239" y="2227672"/>
              <a:chExt cx="1636890" cy="320304"/>
            </a:xfrm>
          </p:grpSpPr>
          <p:sp>
            <p:nvSpPr>
              <p:cNvPr id="143" name="矩形 142"/>
              <p:cNvSpPr/>
              <p:nvPr/>
            </p:nvSpPr>
            <p:spPr>
              <a:xfrm>
                <a:off x="3150239" y="2227672"/>
                <a:ext cx="262730" cy="3203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TW" sz="1600" dirty="0">
                    <a:solidFill>
                      <a:srgbClr val="5E5D5E"/>
                    </a:solidFill>
                    <a:latin typeface="Arial Black" panose="020B0A04020102020204" pitchFamily="34" charset="0"/>
                  </a:rPr>
                  <a:t>16</a:t>
                </a:r>
              </a:p>
            </p:txBody>
          </p:sp>
          <p:sp>
            <p:nvSpPr>
              <p:cNvPr id="144" name="矩形 143"/>
              <p:cNvSpPr/>
              <p:nvPr/>
            </p:nvSpPr>
            <p:spPr>
              <a:xfrm>
                <a:off x="3708889" y="2227672"/>
                <a:ext cx="341032" cy="3203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TW" sz="1600" dirty="0">
                    <a:solidFill>
                      <a:srgbClr val="5E5D5E"/>
                    </a:solidFill>
                    <a:latin typeface="Arial Black" panose="020B0A04020102020204" pitchFamily="34" charset="0"/>
                  </a:rPr>
                  <a:t>520</a:t>
                </a:r>
              </a:p>
            </p:txBody>
          </p:sp>
          <p:sp>
            <p:nvSpPr>
              <p:cNvPr id="145" name="矩形 144"/>
              <p:cNvSpPr/>
              <p:nvPr/>
            </p:nvSpPr>
            <p:spPr>
              <a:xfrm>
                <a:off x="4328180" y="2227672"/>
                <a:ext cx="458949" cy="32030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lnSpc>
                    <a:spcPct val="150000"/>
                  </a:lnSpc>
                </a:pPr>
                <a:r>
                  <a:rPr lang="en-US" altLang="zh-TW" sz="1600" dirty="0">
                    <a:solidFill>
                      <a:srgbClr val="5E5D5E"/>
                    </a:solidFill>
                    <a:latin typeface="Arial Black" panose="020B0A04020102020204" pitchFamily="34" charset="0"/>
                  </a:rPr>
                  <a:t>3,000</a:t>
                </a:r>
              </a:p>
            </p:txBody>
          </p:sp>
        </p:grpSp>
        <p:sp>
          <p:nvSpPr>
            <p:cNvPr id="139" name="矩形 138"/>
            <p:cNvSpPr/>
            <p:nvPr/>
          </p:nvSpPr>
          <p:spPr>
            <a:xfrm>
              <a:off x="4889938" y="2275214"/>
              <a:ext cx="590400" cy="262726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TW" altLang="en-US" sz="14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陸域</a:t>
              </a:r>
              <a:endParaRPr lang="zh-TW" altLang="en-US" sz="105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40" name="矩形 139"/>
            <p:cNvSpPr/>
            <p:nvPr/>
          </p:nvSpPr>
          <p:spPr>
            <a:xfrm>
              <a:off x="4884094" y="2843392"/>
              <a:ext cx="591237" cy="262726"/>
            </a:xfrm>
            <a:prstGeom prst="rect">
              <a:avLst/>
            </a:prstGeom>
            <a:ln>
              <a:noFill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TW" altLang="en-US" sz="14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離岸</a:t>
              </a:r>
            </a:p>
          </p:txBody>
        </p:sp>
        <p:sp>
          <p:nvSpPr>
            <p:cNvPr id="141" name="矩形 140"/>
            <p:cNvSpPr/>
            <p:nvPr/>
          </p:nvSpPr>
          <p:spPr>
            <a:xfrm>
              <a:off x="4744250" y="2492803"/>
              <a:ext cx="567784" cy="43088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zh-TW" altLang="en-US" sz="1100" dirty="0">
                  <a:solidFill>
                    <a:srgbClr val="5E5D5E"/>
                  </a:solidFill>
                  <a:latin typeface="Arial Black" panose="020B0A04020102020204" pitchFamily="34" charset="0"/>
                </a:rPr>
                <a:t>單位</a:t>
              </a:r>
              <a:endParaRPr lang="en-US" altLang="zh-TW" sz="1100" dirty="0">
                <a:solidFill>
                  <a:srgbClr val="5E5D5E"/>
                </a:solidFill>
                <a:latin typeface="Arial Black" panose="020B0A04020102020204" pitchFamily="34" charset="0"/>
              </a:endParaRPr>
            </a:p>
            <a:p>
              <a:pPr algn="ctr"/>
              <a:r>
                <a:rPr lang="en-US" altLang="zh-TW" sz="1100" dirty="0">
                  <a:solidFill>
                    <a:srgbClr val="5E5D5E"/>
                  </a:solidFill>
                  <a:latin typeface="Arial Black" panose="020B0A04020102020204" pitchFamily="34" charset="0"/>
                </a:rPr>
                <a:t>(MW)</a:t>
              </a:r>
            </a:p>
          </p:txBody>
        </p:sp>
      </p:grpSp>
      <p:grpSp>
        <p:nvGrpSpPr>
          <p:cNvPr id="8" name="群組 7"/>
          <p:cNvGrpSpPr/>
          <p:nvPr/>
        </p:nvGrpSpPr>
        <p:grpSpPr>
          <a:xfrm>
            <a:off x="2738226" y="2099084"/>
            <a:ext cx="1552412" cy="994015"/>
            <a:chOff x="956065" y="2136059"/>
            <a:chExt cx="1552412" cy="994015"/>
          </a:xfrm>
        </p:grpSpPr>
        <p:sp>
          <p:nvSpPr>
            <p:cNvPr id="3" name="矩形 2"/>
            <p:cNvSpPr/>
            <p:nvPr/>
          </p:nvSpPr>
          <p:spPr>
            <a:xfrm>
              <a:off x="956065" y="2206744"/>
              <a:ext cx="78001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lvl="1" defTabSz="1970088" fontAlgn="base">
                <a:spcBef>
                  <a:spcPts val="600"/>
                </a:spcBef>
                <a:spcAft>
                  <a:spcPct val="10000"/>
                </a:spcAft>
                <a:buClr>
                  <a:srgbClr val="009FE2"/>
                </a:buClr>
              </a:pPr>
              <a:r>
                <a:rPr lang="zh-TW" altLang="en-US" b="1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國營</a:t>
              </a:r>
              <a:r>
                <a:rPr lang="en-US" altLang="zh-TW" b="1" dirty="0">
                  <a:solidFill>
                    <a:srgbClr val="000000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	</a:t>
              </a:r>
            </a:p>
          </p:txBody>
        </p:sp>
        <p:sp>
          <p:nvSpPr>
            <p:cNvPr id="6" name="矩形 5"/>
            <p:cNvSpPr/>
            <p:nvPr/>
          </p:nvSpPr>
          <p:spPr>
            <a:xfrm>
              <a:off x="1490627" y="2516898"/>
              <a:ext cx="101502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000" b="1" dirty="0">
                  <a:solidFill>
                    <a:srgbClr val="000000"/>
                  </a:solidFill>
                  <a:latin typeface="Arial Black" panose="020B0A04020102020204" pitchFamily="34" charset="0"/>
                </a:rPr>
                <a:t>169 </a:t>
              </a:r>
              <a:r>
                <a:rPr lang="zh-TW" altLang="en-US" sz="1600" b="1" dirty="0">
                  <a:solidFill>
                    <a:srgbClr val="000000"/>
                  </a:solidFill>
                  <a:latin typeface="Arial Black" panose="020B0A04020102020204" pitchFamily="34" charset="0"/>
                </a:rPr>
                <a:t>架</a:t>
              </a:r>
              <a:endParaRPr lang="zh-TW" altLang="en-US" sz="1600" dirty="0">
                <a:latin typeface="Arial Black" panose="020B0A04020102020204" pitchFamily="34" charset="0"/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1328026" y="2136059"/>
              <a:ext cx="118045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179388" lvl="1" defTabSz="1970088" fontAlgn="base">
                <a:spcBef>
                  <a:spcPts val="600"/>
                </a:spcBef>
                <a:spcAft>
                  <a:spcPct val="10000"/>
                </a:spcAft>
                <a:buClr>
                  <a:srgbClr val="009FE2"/>
                </a:buClr>
              </a:pPr>
              <a:r>
                <a:rPr lang="en-US" altLang="zh-TW" sz="2000" b="1" dirty="0">
                  <a:solidFill>
                    <a:srgbClr val="000000"/>
                  </a:solidFill>
                  <a:latin typeface="Arial Black" panose="020B0A04020102020204" pitchFamily="34" charset="0"/>
                </a:rPr>
                <a:t>294</a:t>
              </a:r>
              <a:r>
                <a:rPr lang="en-US" altLang="zh-TW" sz="1200" b="1" dirty="0">
                  <a:solidFill>
                    <a:srgbClr val="000000"/>
                  </a:solidFill>
                  <a:latin typeface="Arial Black" panose="020B0A04020102020204" pitchFamily="34" charset="0"/>
                </a:rPr>
                <a:t>MW</a:t>
              </a:r>
            </a:p>
          </p:txBody>
        </p:sp>
      </p:grpSp>
      <p:grpSp>
        <p:nvGrpSpPr>
          <p:cNvPr id="155" name="群組 154"/>
          <p:cNvGrpSpPr/>
          <p:nvPr/>
        </p:nvGrpSpPr>
        <p:grpSpPr>
          <a:xfrm>
            <a:off x="494689" y="2327522"/>
            <a:ext cx="1939651" cy="1242376"/>
            <a:chOff x="599541" y="2136059"/>
            <a:chExt cx="1939651" cy="1242376"/>
          </a:xfrm>
        </p:grpSpPr>
        <p:grpSp>
          <p:nvGrpSpPr>
            <p:cNvPr id="156" name="群組 155"/>
            <p:cNvGrpSpPr/>
            <p:nvPr/>
          </p:nvGrpSpPr>
          <p:grpSpPr>
            <a:xfrm>
              <a:off x="599541" y="2136059"/>
              <a:ext cx="1939651" cy="1242376"/>
              <a:chOff x="599541" y="2136059"/>
              <a:chExt cx="1939651" cy="1242376"/>
            </a:xfrm>
          </p:grpSpPr>
          <p:sp>
            <p:nvSpPr>
              <p:cNvPr id="158" name="矩形 157"/>
              <p:cNvSpPr/>
              <p:nvPr/>
            </p:nvSpPr>
            <p:spPr>
              <a:xfrm>
                <a:off x="599541" y="2455105"/>
                <a:ext cx="670227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179388" lvl="1" defTabSz="1970088" fontAlgn="base">
                  <a:spcBef>
                    <a:spcPts val="600"/>
                  </a:spcBef>
                  <a:spcAft>
                    <a:spcPct val="10000"/>
                  </a:spcAft>
                  <a:buClr>
                    <a:srgbClr val="009FE2"/>
                  </a:buClr>
                </a:pPr>
                <a:r>
                  <a:rPr lang="zh-TW" altLang="en-US" b="1" dirty="0">
                    <a:solidFill>
                      <a:srgbClr val="000000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</a:rPr>
                  <a:t>總計</a:t>
                </a:r>
                <a:r>
                  <a:rPr lang="en-US" altLang="zh-TW" b="1" dirty="0">
                    <a:solidFill>
                      <a:srgbClr val="000000"/>
                    </a:solidFill>
                    <a:latin typeface="Microsoft YaHei UI" panose="020B0503020204020204" pitchFamily="34" charset="-122"/>
                    <a:ea typeface="Microsoft YaHei UI" panose="020B0503020204020204" pitchFamily="34" charset="-122"/>
                  </a:rPr>
                  <a:t>	</a:t>
                </a:r>
              </a:p>
            </p:txBody>
          </p:sp>
          <p:sp>
            <p:nvSpPr>
              <p:cNvPr id="159" name="矩形 158"/>
              <p:cNvSpPr/>
              <p:nvPr/>
            </p:nvSpPr>
            <p:spPr>
              <a:xfrm>
                <a:off x="1272185" y="2751836"/>
                <a:ext cx="1234633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US" altLang="zh-TW" sz="2800" b="1" dirty="0">
                    <a:solidFill>
                      <a:srgbClr val="000000"/>
                    </a:solidFill>
                    <a:latin typeface="Arial Black" panose="020B0A04020102020204" pitchFamily="34" charset="0"/>
                  </a:rPr>
                  <a:t>346</a:t>
                </a:r>
                <a:r>
                  <a:rPr lang="en-US" altLang="zh-TW" sz="2000" b="1" dirty="0">
                    <a:solidFill>
                      <a:srgbClr val="000000"/>
                    </a:solidFill>
                    <a:latin typeface="Arial Black" panose="020B0A04020102020204" pitchFamily="34" charset="0"/>
                  </a:rPr>
                  <a:t> </a:t>
                </a:r>
                <a:r>
                  <a:rPr lang="zh-TW" altLang="en-US" sz="1600" b="1" dirty="0">
                    <a:solidFill>
                      <a:srgbClr val="000000"/>
                    </a:solidFill>
                    <a:latin typeface="Arial Black" panose="020B0A04020102020204" pitchFamily="34" charset="0"/>
                  </a:rPr>
                  <a:t>架</a:t>
                </a:r>
                <a:endParaRPr lang="zh-TW" altLang="en-US" sz="1600" dirty="0">
                  <a:latin typeface="Arial Black" panose="020B0A04020102020204" pitchFamily="34" charset="0"/>
                </a:endParaRPr>
              </a:p>
            </p:txBody>
          </p:sp>
          <p:sp>
            <p:nvSpPr>
              <p:cNvPr id="160" name="矩形 159"/>
              <p:cNvSpPr/>
              <p:nvPr/>
            </p:nvSpPr>
            <p:spPr>
              <a:xfrm>
                <a:off x="1057376" y="2136059"/>
                <a:ext cx="1481816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179388" lvl="1" defTabSz="1970088" fontAlgn="base">
                  <a:spcBef>
                    <a:spcPts val="600"/>
                  </a:spcBef>
                  <a:spcAft>
                    <a:spcPct val="10000"/>
                  </a:spcAft>
                  <a:buClr>
                    <a:srgbClr val="009FE2"/>
                  </a:buClr>
                </a:pPr>
                <a:r>
                  <a:rPr lang="en-US" altLang="zh-TW" sz="2800" b="1" dirty="0">
                    <a:solidFill>
                      <a:srgbClr val="000000"/>
                    </a:solidFill>
                    <a:latin typeface="Arial Black" panose="020B0A04020102020204" pitchFamily="34" charset="0"/>
                  </a:rPr>
                  <a:t>682</a:t>
                </a:r>
                <a:r>
                  <a:rPr lang="en-US" altLang="zh-TW" sz="1400" b="1" dirty="0">
                    <a:solidFill>
                      <a:srgbClr val="000000"/>
                    </a:solidFill>
                    <a:latin typeface="Arial Black" panose="020B0A04020102020204" pitchFamily="34" charset="0"/>
                  </a:rPr>
                  <a:t>MW</a:t>
                </a:r>
              </a:p>
            </p:txBody>
          </p:sp>
        </p:grpSp>
        <p:cxnSp>
          <p:nvCxnSpPr>
            <p:cNvPr id="157" name="直線接點 156"/>
            <p:cNvCxnSpPr/>
            <p:nvPr/>
          </p:nvCxnSpPr>
          <p:spPr>
            <a:xfrm>
              <a:off x="1199566" y="2715838"/>
              <a:ext cx="1217451" cy="0"/>
            </a:xfrm>
            <a:prstGeom prst="line">
              <a:avLst/>
            </a:prstGeom>
            <a:ln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1" name="群組 160"/>
          <p:cNvGrpSpPr/>
          <p:nvPr/>
        </p:nvGrpSpPr>
        <p:grpSpPr>
          <a:xfrm>
            <a:off x="2753758" y="3005520"/>
            <a:ext cx="1552412" cy="994015"/>
            <a:chOff x="956065" y="2136059"/>
            <a:chExt cx="1552412" cy="994015"/>
          </a:xfrm>
        </p:grpSpPr>
        <p:sp>
          <p:nvSpPr>
            <p:cNvPr id="162" name="矩形 161"/>
            <p:cNvSpPr/>
            <p:nvPr/>
          </p:nvSpPr>
          <p:spPr>
            <a:xfrm>
              <a:off x="956065" y="2206744"/>
              <a:ext cx="780010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179388" lvl="1" defTabSz="1970088" fontAlgn="base">
                <a:spcBef>
                  <a:spcPts val="600"/>
                </a:spcBef>
                <a:spcAft>
                  <a:spcPct val="10000"/>
                </a:spcAft>
                <a:buClr>
                  <a:srgbClr val="009FE2"/>
                </a:buClr>
              </a:pPr>
              <a:r>
                <a:rPr lang="zh-TW" altLang="en-US" b="1" dirty="0">
                  <a:solidFill>
                    <a:srgbClr val="0000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民營</a:t>
              </a:r>
              <a:r>
                <a:rPr lang="en-US" altLang="zh-TW" b="1" dirty="0">
                  <a:solidFill>
                    <a:srgbClr val="000000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	</a:t>
              </a:r>
            </a:p>
          </p:txBody>
        </p:sp>
        <p:sp>
          <p:nvSpPr>
            <p:cNvPr id="163" name="矩形 162"/>
            <p:cNvSpPr/>
            <p:nvPr/>
          </p:nvSpPr>
          <p:spPr>
            <a:xfrm>
              <a:off x="1490627" y="2516898"/>
              <a:ext cx="101502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TW" sz="2000" b="1" dirty="0">
                  <a:solidFill>
                    <a:srgbClr val="000000"/>
                  </a:solidFill>
                  <a:latin typeface="Arial Black" panose="020B0A04020102020204" pitchFamily="34" charset="0"/>
                </a:rPr>
                <a:t>177 </a:t>
              </a:r>
              <a:r>
                <a:rPr lang="zh-TW" altLang="en-US" sz="1600" b="1" dirty="0">
                  <a:solidFill>
                    <a:srgbClr val="000000"/>
                  </a:solidFill>
                  <a:latin typeface="Arial Black" panose="020B0A04020102020204" pitchFamily="34" charset="0"/>
                </a:rPr>
                <a:t>架</a:t>
              </a:r>
              <a:endParaRPr lang="zh-TW" altLang="en-US" sz="1600" dirty="0">
                <a:latin typeface="Arial Black" panose="020B0A04020102020204" pitchFamily="34" charset="0"/>
              </a:endParaRPr>
            </a:p>
          </p:txBody>
        </p:sp>
        <p:sp>
          <p:nvSpPr>
            <p:cNvPr id="164" name="矩形 163"/>
            <p:cNvSpPr/>
            <p:nvPr/>
          </p:nvSpPr>
          <p:spPr>
            <a:xfrm>
              <a:off x="1328026" y="2136059"/>
              <a:ext cx="1180451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179388" lvl="1" defTabSz="1970088" fontAlgn="base">
                <a:spcBef>
                  <a:spcPts val="600"/>
                </a:spcBef>
                <a:spcAft>
                  <a:spcPct val="10000"/>
                </a:spcAft>
                <a:buClr>
                  <a:srgbClr val="009FE2"/>
                </a:buClr>
              </a:pPr>
              <a:r>
                <a:rPr lang="en-US" altLang="zh-TW" sz="2000" b="1" dirty="0">
                  <a:solidFill>
                    <a:srgbClr val="000000"/>
                  </a:solidFill>
                  <a:latin typeface="Arial Black" panose="020B0A04020102020204" pitchFamily="34" charset="0"/>
                </a:rPr>
                <a:t>388</a:t>
              </a:r>
              <a:r>
                <a:rPr lang="en-US" altLang="zh-TW" sz="1200" b="1" dirty="0">
                  <a:solidFill>
                    <a:srgbClr val="000000"/>
                  </a:solidFill>
                  <a:latin typeface="Arial Black" panose="020B0A04020102020204" pitchFamily="34" charset="0"/>
                </a:rPr>
                <a:t>MW</a:t>
              </a:r>
            </a:p>
          </p:txBody>
        </p:sp>
      </p:grpSp>
      <p:cxnSp>
        <p:nvCxnSpPr>
          <p:cNvPr id="165" name="直線接點 164"/>
          <p:cNvCxnSpPr/>
          <p:nvPr/>
        </p:nvCxnSpPr>
        <p:spPr>
          <a:xfrm>
            <a:off x="2555776" y="2505977"/>
            <a:ext cx="0" cy="891173"/>
          </a:xfrm>
          <a:prstGeom prst="line">
            <a:avLst/>
          </a:prstGeom>
          <a:ln w="44450">
            <a:solidFill>
              <a:srgbClr val="0167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6" name="直線接點 165"/>
          <p:cNvCxnSpPr/>
          <p:nvPr/>
        </p:nvCxnSpPr>
        <p:spPr>
          <a:xfrm rot="5400000">
            <a:off x="2726088" y="3197089"/>
            <a:ext cx="0" cy="375408"/>
          </a:xfrm>
          <a:prstGeom prst="line">
            <a:avLst/>
          </a:prstGeom>
          <a:ln w="44450">
            <a:solidFill>
              <a:srgbClr val="016733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7" name="直線接點 166"/>
          <p:cNvCxnSpPr/>
          <p:nvPr/>
        </p:nvCxnSpPr>
        <p:spPr>
          <a:xfrm rot="5400000">
            <a:off x="2722217" y="2327184"/>
            <a:ext cx="0" cy="375408"/>
          </a:xfrm>
          <a:prstGeom prst="line">
            <a:avLst/>
          </a:prstGeom>
          <a:ln w="44450">
            <a:solidFill>
              <a:srgbClr val="016733"/>
            </a:solidFill>
            <a:head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8" name="矩形 167"/>
          <p:cNvSpPr/>
          <p:nvPr/>
        </p:nvSpPr>
        <p:spPr>
          <a:xfrm>
            <a:off x="-46192" y="4245031"/>
            <a:ext cx="67022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1" defTabSz="1970088" fontAlgn="base">
              <a:spcBef>
                <a:spcPts val="600"/>
              </a:spcBef>
              <a:spcAft>
                <a:spcPct val="10000"/>
              </a:spcAft>
              <a:buClr>
                <a:srgbClr val="009FE2"/>
              </a:buClr>
            </a:pP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目標</a:t>
            </a:r>
            <a:r>
              <a:rPr lang="en-US" altLang="zh-TW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	</a:t>
            </a:r>
          </a:p>
        </p:txBody>
      </p:sp>
      <p:sp>
        <p:nvSpPr>
          <p:cNvPr id="169" name="矩形 168"/>
          <p:cNvSpPr/>
          <p:nvPr/>
        </p:nvSpPr>
        <p:spPr>
          <a:xfrm>
            <a:off x="-46192" y="2354435"/>
            <a:ext cx="6702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1" defTabSz="1970088" fontAlgn="base">
              <a:spcBef>
                <a:spcPts val="600"/>
              </a:spcBef>
              <a:spcAft>
                <a:spcPct val="10000"/>
              </a:spcAft>
              <a:buClr>
                <a:srgbClr val="009FE2"/>
              </a:buClr>
            </a:pP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陸域現況</a:t>
            </a:r>
            <a:r>
              <a:rPr lang="en-US" altLang="zh-TW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	</a:t>
            </a:r>
          </a:p>
        </p:txBody>
      </p:sp>
      <p:sp>
        <p:nvSpPr>
          <p:cNvPr id="170" name="矩形 169"/>
          <p:cNvSpPr/>
          <p:nvPr/>
        </p:nvSpPr>
        <p:spPr>
          <a:xfrm>
            <a:off x="-46192" y="5275054"/>
            <a:ext cx="670227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9388" lvl="1" defTabSz="1970088" fontAlgn="base">
              <a:spcBef>
                <a:spcPts val="600"/>
              </a:spcBef>
              <a:spcAft>
                <a:spcPct val="10000"/>
              </a:spcAft>
              <a:buClr>
                <a:srgbClr val="009FE2"/>
              </a:buClr>
            </a:pPr>
            <a:r>
              <a:rPr lang="zh-TW" altLang="en-US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離岸現況</a:t>
            </a:r>
            <a:r>
              <a:rPr lang="en-US" altLang="zh-TW" b="1" dirty="0">
                <a:solidFill>
                  <a:srgbClr val="000000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	</a:t>
            </a:r>
          </a:p>
        </p:txBody>
      </p:sp>
      <p:grpSp>
        <p:nvGrpSpPr>
          <p:cNvPr id="171" name="群組 170"/>
          <p:cNvGrpSpPr/>
          <p:nvPr/>
        </p:nvGrpSpPr>
        <p:grpSpPr>
          <a:xfrm>
            <a:off x="-14064" y="748422"/>
            <a:ext cx="8906544" cy="493947"/>
            <a:chOff x="-14064" y="748422"/>
            <a:chExt cx="8906544" cy="493947"/>
          </a:xfrm>
        </p:grpSpPr>
        <p:sp>
          <p:nvSpPr>
            <p:cNvPr id="172" name="五邊形 171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73" name="直線接點 172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4" name="矩形 173"/>
            <p:cNvSpPr/>
            <p:nvPr/>
          </p:nvSpPr>
          <p:spPr>
            <a:xfrm>
              <a:off x="1087440" y="762238"/>
              <a:ext cx="2339102" cy="480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風力發電</a:t>
              </a:r>
              <a:r>
                <a:rPr lang="zh-TW" altLang="en-US" sz="28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產業</a:t>
              </a:r>
              <a:endPara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cxnSp>
        <p:nvCxnSpPr>
          <p:cNvPr id="18" name="直線接點 17"/>
          <p:cNvCxnSpPr/>
          <p:nvPr/>
        </p:nvCxnSpPr>
        <p:spPr>
          <a:xfrm>
            <a:off x="346719" y="3663358"/>
            <a:ext cx="0" cy="546691"/>
          </a:xfrm>
          <a:prstGeom prst="line">
            <a:avLst/>
          </a:prstGeom>
          <a:ln>
            <a:solidFill>
              <a:srgbClr val="5E5D5E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94774" y="1203679"/>
            <a:ext cx="634854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350">
              <a:buClr>
                <a:srgbClr val="FF3300"/>
              </a:buClr>
              <a:buSzPct val="90000"/>
              <a:defRPr/>
            </a:pPr>
            <a:r>
              <a:rPr lang="zh-TW" altLang="en-US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Arial" panose="020B0604020202020204" pitchFamily="34" charset="0"/>
              </a:rPr>
              <a:t>以台灣風場為產業鏈本土化練兵場域，搶攻亞太離岸風場</a:t>
            </a:r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BFD42B-7030-47A9-9B65-FC5A4A36C7C7}" type="slidenum">
              <a:rPr lang="zh-TW" altLang="en-US" smtClean="0"/>
              <a:pPr>
                <a:defRPr/>
              </a:pPr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410021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圓角矩形 11"/>
          <p:cNvSpPr/>
          <p:nvPr/>
        </p:nvSpPr>
        <p:spPr>
          <a:xfrm>
            <a:off x="5292080" y="1251476"/>
            <a:ext cx="3528392" cy="1507367"/>
          </a:xfrm>
          <a:prstGeom prst="roundRect">
            <a:avLst/>
          </a:prstGeom>
          <a:noFill/>
          <a:ln>
            <a:solidFill>
              <a:srgbClr val="5E5D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grpSp>
        <p:nvGrpSpPr>
          <p:cNvPr id="56" name="群組 55"/>
          <p:cNvGrpSpPr/>
          <p:nvPr/>
        </p:nvGrpSpPr>
        <p:grpSpPr>
          <a:xfrm>
            <a:off x="1723754" y="5434385"/>
            <a:ext cx="2680731" cy="1040763"/>
            <a:chOff x="4334026" y="4822755"/>
            <a:chExt cx="2680731" cy="1040763"/>
          </a:xfrm>
        </p:grpSpPr>
        <p:sp>
          <p:nvSpPr>
            <p:cNvPr id="34" name="文字方塊 33"/>
            <p:cNvSpPr txBox="1"/>
            <p:nvPr/>
          </p:nvSpPr>
          <p:spPr>
            <a:xfrm>
              <a:off x="4334026" y="4822755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TW"/>
              </a:defPPr>
              <a:lvl1pPr>
                <a:defRPr sz="2800" b="1">
                  <a:latin typeface="Noto Sans CJK TC Black" panose="020B0A00000000000000" pitchFamily="34" charset="-120"/>
                  <a:ea typeface="Noto Sans CJK TC Black" panose="020B0A00000000000000" pitchFamily="34" charset="-120"/>
                </a:defRPr>
              </a:lvl1pPr>
            </a:lstStyle>
            <a:p>
              <a:r>
                <a:rPr lang="zh-TW" altLang="en-US" sz="2400" dirty="0">
                  <a:solidFill>
                    <a:srgbClr val="8CC51F"/>
                  </a:solidFill>
                  <a:latin typeface="+mn-ea"/>
                  <a:ea typeface="+mn-ea"/>
                </a:rPr>
                <a:t>節能</a:t>
              </a:r>
            </a:p>
          </p:txBody>
        </p:sp>
        <p:sp>
          <p:nvSpPr>
            <p:cNvPr id="52" name="文字方塊 51"/>
            <p:cNvSpPr txBox="1"/>
            <p:nvPr/>
          </p:nvSpPr>
          <p:spPr>
            <a:xfrm>
              <a:off x="5067623" y="4823233"/>
              <a:ext cx="1947134" cy="10402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TW"/>
              </a:defPPr>
              <a:lvl1pPr>
                <a:lnSpc>
                  <a:spcPct val="110000"/>
                </a:lnSpc>
                <a:defRPr sz="120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defRPr>
              </a:lvl1pPr>
            </a:lstStyle>
            <a:p>
              <a:r>
                <a:rPr lang="zh-TW" altLang="en-US" sz="1400" dirty="0">
                  <a:latin typeface="+mn-ea"/>
                  <a:ea typeface="+mn-ea"/>
                </a:rPr>
                <a:t>技術升級資源整合</a:t>
              </a:r>
              <a:endParaRPr lang="en-US" altLang="zh-TW" sz="1400" dirty="0">
                <a:latin typeface="+mn-ea"/>
                <a:ea typeface="+mn-ea"/>
              </a:endParaRPr>
            </a:p>
            <a:p>
              <a:r>
                <a:rPr lang="zh-TW" altLang="en-US" sz="1400" dirty="0">
                  <a:latin typeface="+mn-ea"/>
                  <a:ea typeface="+mn-ea"/>
                </a:rPr>
                <a:t>節能創新生態科技園</a:t>
              </a:r>
              <a:endParaRPr lang="en-US" altLang="zh-TW" sz="1400" dirty="0">
                <a:latin typeface="+mn-ea"/>
                <a:ea typeface="+mn-ea"/>
              </a:endParaRPr>
            </a:p>
            <a:p>
              <a:r>
                <a:rPr lang="zh-TW" altLang="en-US" sz="1400" dirty="0">
                  <a:latin typeface="+mn-ea"/>
                  <a:ea typeface="+mn-ea"/>
                </a:rPr>
                <a:t>智慧綠建築</a:t>
              </a:r>
              <a:endParaRPr lang="en-US" altLang="zh-TW" sz="1400" dirty="0">
                <a:latin typeface="+mn-ea"/>
                <a:ea typeface="+mn-ea"/>
              </a:endParaRPr>
            </a:p>
            <a:p>
              <a:r>
                <a:rPr lang="zh-TW" altLang="en-US" sz="1400" dirty="0">
                  <a:latin typeface="+mn-ea"/>
                  <a:ea typeface="+mn-ea"/>
                </a:rPr>
                <a:t>電動載具</a:t>
              </a:r>
            </a:p>
          </p:txBody>
        </p:sp>
      </p:grpSp>
      <p:sp>
        <p:nvSpPr>
          <p:cNvPr id="37" name="矩形 36"/>
          <p:cNvSpPr/>
          <p:nvPr/>
        </p:nvSpPr>
        <p:spPr>
          <a:xfrm>
            <a:off x="5552133" y="1398735"/>
            <a:ext cx="3124324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solidFill>
                  <a:srgbClr val="A1A09F"/>
                </a:solidFill>
                <a:latin typeface="+mn-ea"/>
              </a:rPr>
              <a:t>願景：</a:t>
            </a:r>
            <a:endParaRPr lang="en-US" altLang="zh-TW" sz="2000" b="1" dirty="0">
              <a:solidFill>
                <a:srgbClr val="A1A09F"/>
              </a:solidFill>
              <a:latin typeface="+mn-ea"/>
            </a:endParaRPr>
          </a:p>
          <a:p>
            <a:r>
              <a:rPr lang="zh-TW" altLang="en-US" sz="2400" b="1" dirty="0">
                <a:latin typeface="+mn-ea"/>
              </a:rPr>
              <a:t>建構沙崙綠能科學城   </a:t>
            </a:r>
            <a:endParaRPr lang="en-US" altLang="zh-TW" sz="2400" b="1" dirty="0">
              <a:latin typeface="+mn-ea"/>
            </a:endParaRPr>
          </a:p>
          <a:p>
            <a:r>
              <a:rPr lang="zh-TW" altLang="en-US" sz="2400" b="1" dirty="0">
                <a:latin typeface="+mn-ea"/>
              </a:rPr>
              <a:t>創新綠能產業生態系</a:t>
            </a:r>
          </a:p>
        </p:txBody>
      </p:sp>
      <p:grpSp>
        <p:nvGrpSpPr>
          <p:cNvPr id="7" name="群組 6"/>
          <p:cNvGrpSpPr/>
          <p:nvPr/>
        </p:nvGrpSpPr>
        <p:grpSpPr>
          <a:xfrm>
            <a:off x="6733422" y="2691754"/>
            <a:ext cx="2325652" cy="4090525"/>
            <a:chOff x="6568579" y="2345962"/>
            <a:chExt cx="2547829" cy="4481304"/>
          </a:xfrm>
        </p:grpSpPr>
        <p:pic>
          <p:nvPicPr>
            <p:cNvPr id="1032" name="Picture 8" descr="「Taiwan」的圖片搜尋結果"/>
            <p:cNvPicPr>
              <a:picLocks noChangeAspect="1" noChangeArrowheads="1"/>
            </p:cNvPicPr>
            <p:nvPr/>
          </p:nvPicPr>
          <p:blipFill rotWithShape="1"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 xmlns="">
                    <a14:imgLayer r:embed="rId4">
                      <a14:imgEffect>
                        <a14:sharpenSoften amount="58000"/>
                      </a14:imgEffect>
                      <a14:imgEffect>
                        <a14:colorTemperature colorTemp="7199"/>
                      </a14:imgEffect>
                      <a14:imgEffect>
                        <a14:saturation sat="147000"/>
                      </a14:imgEffect>
                      <a14:imgEffect>
                        <a14:brightnessContrast bright="-4000" contrast="39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20784" r="848"/>
            <a:stretch/>
          </p:blipFill>
          <p:spPr bwMode="auto">
            <a:xfrm>
              <a:off x="6568579" y="2345962"/>
              <a:ext cx="2547829" cy="44813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手繪多邊形: 圖案 5"/>
            <p:cNvSpPr/>
            <p:nvPr/>
          </p:nvSpPr>
          <p:spPr>
            <a:xfrm>
              <a:off x="6759827" y="5273227"/>
              <a:ext cx="215977" cy="232807"/>
            </a:xfrm>
            <a:custGeom>
              <a:avLst/>
              <a:gdLst>
                <a:gd name="connsiteX0" fmla="*/ 0 w 199148"/>
                <a:gd name="connsiteY0" fmla="*/ 58903 h 232807"/>
                <a:gd name="connsiteX1" fmla="*/ 53293 w 199148"/>
                <a:gd name="connsiteY1" fmla="*/ 16829 h 232807"/>
                <a:gd name="connsiteX2" fmla="*/ 100977 w 199148"/>
                <a:gd name="connsiteY2" fmla="*/ 0 h 232807"/>
                <a:gd name="connsiteX3" fmla="*/ 117806 w 199148"/>
                <a:gd name="connsiteY3" fmla="*/ 22439 h 232807"/>
                <a:gd name="connsiteX4" fmla="*/ 140245 w 199148"/>
                <a:gd name="connsiteY4" fmla="*/ 14025 h 232807"/>
                <a:gd name="connsiteX5" fmla="*/ 187929 w 199148"/>
                <a:gd name="connsiteY5" fmla="*/ 19634 h 232807"/>
                <a:gd name="connsiteX6" fmla="*/ 193539 w 199148"/>
                <a:gd name="connsiteY6" fmla="*/ 33659 h 232807"/>
                <a:gd name="connsiteX7" fmla="*/ 171099 w 199148"/>
                <a:gd name="connsiteY7" fmla="*/ 70123 h 232807"/>
                <a:gd name="connsiteX8" fmla="*/ 165490 w 199148"/>
                <a:gd name="connsiteY8" fmla="*/ 89757 h 232807"/>
                <a:gd name="connsiteX9" fmla="*/ 199148 w 199148"/>
                <a:gd name="connsiteY9" fmla="*/ 137440 h 232807"/>
                <a:gd name="connsiteX10" fmla="*/ 171099 w 199148"/>
                <a:gd name="connsiteY10" fmla="*/ 171099 h 232807"/>
                <a:gd name="connsiteX11" fmla="*/ 154270 w 199148"/>
                <a:gd name="connsiteY11" fmla="*/ 187929 h 232807"/>
                <a:gd name="connsiteX12" fmla="*/ 120611 w 199148"/>
                <a:gd name="connsiteY12" fmla="*/ 232807 h 232807"/>
                <a:gd name="connsiteX13" fmla="*/ 126221 w 199148"/>
                <a:gd name="connsiteY13" fmla="*/ 157075 h 232807"/>
                <a:gd name="connsiteX14" fmla="*/ 98172 w 199148"/>
                <a:gd name="connsiteY14" fmla="*/ 126221 h 232807"/>
                <a:gd name="connsiteX15" fmla="*/ 67318 w 199148"/>
                <a:gd name="connsiteY15" fmla="*/ 92562 h 232807"/>
                <a:gd name="connsiteX16" fmla="*/ 0 w 199148"/>
                <a:gd name="connsiteY16" fmla="*/ 58903 h 232807"/>
                <a:gd name="connsiteX0" fmla="*/ 0 w 207563"/>
                <a:gd name="connsiteY0" fmla="*/ 58903 h 232807"/>
                <a:gd name="connsiteX1" fmla="*/ 61708 w 207563"/>
                <a:gd name="connsiteY1" fmla="*/ 16829 h 232807"/>
                <a:gd name="connsiteX2" fmla="*/ 109392 w 207563"/>
                <a:gd name="connsiteY2" fmla="*/ 0 h 232807"/>
                <a:gd name="connsiteX3" fmla="*/ 126221 w 207563"/>
                <a:gd name="connsiteY3" fmla="*/ 22439 h 232807"/>
                <a:gd name="connsiteX4" fmla="*/ 148660 w 207563"/>
                <a:gd name="connsiteY4" fmla="*/ 14025 h 232807"/>
                <a:gd name="connsiteX5" fmla="*/ 196344 w 207563"/>
                <a:gd name="connsiteY5" fmla="*/ 19634 h 232807"/>
                <a:gd name="connsiteX6" fmla="*/ 201954 w 207563"/>
                <a:gd name="connsiteY6" fmla="*/ 33659 h 232807"/>
                <a:gd name="connsiteX7" fmla="*/ 179514 w 207563"/>
                <a:gd name="connsiteY7" fmla="*/ 70123 h 232807"/>
                <a:gd name="connsiteX8" fmla="*/ 173905 w 207563"/>
                <a:gd name="connsiteY8" fmla="*/ 89757 h 232807"/>
                <a:gd name="connsiteX9" fmla="*/ 207563 w 207563"/>
                <a:gd name="connsiteY9" fmla="*/ 137440 h 232807"/>
                <a:gd name="connsiteX10" fmla="*/ 179514 w 207563"/>
                <a:gd name="connsiteY10" fmla="*/ 171099 h 232807"/>
                <a:gd name="connsiteX11" fmla="*/ 162685 w 207563"/>
                <a:gd name="connsiteY11" fmla="*/ 187929 h 232807"/>
                <a:gd name="connsiteX12" fmla="*/ 129026 w 207563"/>
                <a:gd name="connsiteY12" fmla="*/ 232807 h 232807"/>
                <a:gd name="connsiteX13" fmla="*/ 134636 w 207563"/>
                <a:gd name="connsiteY13" fmla="*/ 157075 h 232807"/>
                <a:gd name="connsiteX14" fmla="*/ 106587 w 207563"/>
                <a:gd name="connsiteY14" fmla="*/ 126221 h 232807"/>
                <a:gd name="connsiteX15" fmla="*/ 75733 w 207563"/>
                <a:gd name="connsiteY15" fmla="*/ 92562 h 232807"/>
                <a:gd name="connsiteX16" fmla="*/ 0 w 207563"/>
                <a:gd name="connsiteY16" fmla="*/ 58903 h 232807"/>
                <a:gd name="connsiteX0" fmla="*/ 0 w 207563"/>
                <a:gd name="connsiteY0" fmla="*/ 58903 h 232807"/>
                <a:gd name="connsiteX1" fmla="*/ 56099 w 207563"/>
                <a:gd name="connsiteY1" fmla="*/ 0 h 232807"/>
                <a:gd name="connsiteX2" fmla="*/ 109392 w 207563"/>
                <a:gd name="connsiteY2" fmla="*/ 0 h 232807"/>
                <a:gd name="connsiteX3" fmla="*/ 126221 w 207563"/>
                <a:gd name="connsiteY3" fmla="*/ 22439 h 232807"/>
                <a:gd name="connsiteX4" fmla="*/ 148660 w 207563"/>
                <a:gd name="connsiteY4" fmla="*/ 14025 h 232807"/>
                <a:gd name="connsiteX5" fmla="*/ 196344 w 207563"/>
                <a:gd name="connsiteY5" fmla="*/ 19634 h 232807"/>
                <a:gd name="connsiteX6" fmla="*/ 201954 w 207563"/>
                <a:gd name="connsiteY6" fmla="*/ 33659 h 232807"/>
                <a:gd name="connsiteX7" fmla="*/ 179514 w 207563"/>
                <a:gd name="connsiteY7" fmla="*/ 70123 h 232807"/>
                <a:gd name="connsiteX8" fmla="*/ 173905 w 207563"/>
                <a:gd name="connsiteY8" fmla="*/ 89757 h 232807"/>
                <a:gd name="connsiteX9" fmla="*/ 207563 w 207563"/>
                <a:gd name="connsiteY9" fmla="*/ 137440 h 232807"/>
                <a:gd name="connsiteX10" fmla="*/ 179514 w 207563"/>
                <a:gd name="connsiteY10" fmla="*/ 171099 h 232807"/>
                <a:gd name="connsiteX11" fmla="*/ 162685 w 207563"/>
                <a:gd name="connsiteY11" fmla="*/ 187929 h 232807"/>
                <a:gd name="connsiteX12" fmla="*/ 129026 w 207563"/>
                <a:gd name="connsiteY12" fmla="*/ 232807 h 232807"/>
                <a:gd name="connsiteX13" fmla="*/ 134636 w 207563"/>
                <a:gd name="connsiteY13" fmla="*/ 157075 h 232807"/>
                <a:gd name="connsiteX14" fmla="*/ 106587 w 207563"/>
                <a:gd name="connsiteY14" fmla="*/ 126221 h 232807"/>
                <a:gd name="connsiteX15" fmla="*/ 75733 w 207563"/>
                <a:gd name="connsiteY15" fmla="*/ 92562 h 232807"/>
                <a:gd name="connsiteX16" fmla="*/ 0 w 207563"/>
                <a:gd name="connsiteY16" fmla="*/ 58903 h 232807"/>
                <a:gd name="connsiteX0" fmla="*/ 0 w 207563"/>
                <a:gd name="connsiteY0" fmla="*/ 58903 h 232807"/>
                <a:gd name="connsiteX1" fmla="*/ 56099 w 207563"/>
                <a:gd name="connsiteY1" fmla="*/ 0 h 232807"/>
                <a:gd name="connsiteX2" fmla="*/ 109392 w 207563"/>
                <a:gd name="connsiteY2" fmla="*/ 0 h 232807"/>
                <a:gd name="connsiteX3" fmla="*/ 126221 w 207563"/>
                <a:gd name="connsiteY3" fmla="*/ 22439 h 232807"/>
                <a:gd name="connsiteX4" fmla="*/ 148660 w 207563"/>
                <a:gd name="connsiteY4" fmla="*/ 14025 h 232807"/>
                <a:gd name="connsiteX5" fmla="*/ 196344 w 207563"/>
                <a:gd name="connsiteY5" fmla="*/ 19634 h 232807"/>
                <a:gd name="connsiteX6" fmla="*/ 201954 w 207563"/>
                <a:gd name="connsiteY6" fmla="*/ 33659 h 232807"/>
                <a:gd name="connsiteX7" fmla="*/ 179514 w 207563"/>
                <a:gd name="connsiteY7" fmla="*/ 70123 h 232807"/>
                <a:gd name="connsiteX8" fmla="*/ 173905 w 207563"/>
                <a:gd name="connsiteY8" fmla="*/ 89757 h 232807"/>
                <a:gd name="connsiteX9" fmla="*/ 207563 w 207563"/>
                <a:gd name="connsiteY9" fmla="*/ 137440 h 232807"/>
                <a:gd name="connsiteX10" fmla="*/ 179514 w 207563"/>
                <a:gd name="connsiteY10" fmla="*/ 171099 h 232807"/>
                <a:gd name="connsiteX11" fmla="*/ 162685 w 207563"/>
                <a:gd name="connsiteY11" fmla="*/ 187929 h 232807"/>
                <a:gd name="connsiteX12" fmla="*/ 129026 w 207563"/>
                <a:gd name="connsiteY12" fmla="*/ 232807 h 232807"/>
                <a:gd name="connsiteX13" fmla="*/ 134636 w 207563"/>
                <a:gd name="connsiteY13" fmla="*/ 157075 h 232807"/>
                <a:gd name="connsiteX14" fmla="*/ 106587 w 207563"/>
                <a:gd name="connsiteY14" fmla="*/ 126221 h 232807"/>
                <a:gd name="connsiteX15" fmla="*/ 67318 w 207563"/>
                <a:gd name="connsiteY15" fmla="*/ 100977 h 232807"/>
                <a:gd name="connsiteX16" fmla="*/ 0 w 207563"/>
                <a:gd name="connsiteY16" fmla="*/ 58903 h 232807"/>
                <a:gd name="connsiteX0" fmla="*/ 0 w 207563"/>
                <a:gd name="connsiteY0" fmla="*/ 58903 h 232807"/>
                <a:gd name="connsiteX1" fmla="*/ 56099 w 207563"/>
                <a:gd name="connsiteY1" fmla="*/ 0 h 232807"/>
                <a:gd name="connsiteX2" fmla="*/ 109392 w 207563"/>
                <a:gd name="connsiteY2" fmla="*/ 0 h 232807"/>
                <a:gd name="connsiteX3" fmla="*/ 126221 w 207563"/>
                <a:gd name="connsiteY3" fmla="*/ 22439 h 232807"/>
                <a:gd name="connsiteX4" fmla="*/ 148660 w 207563"/>
                <a:gd name="connsiteY4" fmla="*/ 14025 h 232807"/>
                <a:gd name="connsiteX5" fmla="*/ 196344 w 207563"/>
                <a:gd name="connsiteY5" fmla="*/ 19634 h 232807"/>
                <a:gd name="connsiteX6" fmla="*/ 201954 w 207563"/>
                <a:gd name="connsiteY6" fmla="*/ 33659 h 232807"/>
                <a:gd name="connsiteX7" fmla="*/ 179514 w 207563"/>
                <a:gd name="connsiteY7" fmla="*/ 70123 h 232807"/>
                <a:gd name="connsiteX8" fmla="*/ 173905 w 207563"/>
                <a:gd name="connsiteY8" fmla="*/ 89757 h 232807"/>
                <a:gd name="connsiteX9" fmla="*/ 207563 w 207563"/>
                <a:gd name="connsiteY9" fmla="*/ 137440 h 232807"/>
                <a:gd name="connsiteX10" fmla="*/ 179514 w 207563"/>
                <a:gd name="connsiteY10" fmla="*/ 171099 h 232807"/>
                <a:gd name="connsiteX11" fmla="*/ 162685 w 207563"/>
                <a:gd name="connsiteY11" fmla="*/ 187929 h 232807"/>
                <a:gd name="connsiteX12" fmla="*/ 129026 w 207563"/>
                <a:gd name="connsiteY12" fmla="*/ 232807 h 232807"/>
                <a:gd name="connsiteX13" fmla="*/ 134636 w 207563"/>
                <a:gd name="connsiteY13" fmla="*/ 157075 h 232807"/>
                <a:gd name="connsiteX14" fmla="*/ 95367 w 207563"/>
                <a:gd name="connsiteY14" fmla="*/ 137441 h 232807"/>
                <a:gd name="connsiteX15" fmla="*/ 67318 w 207563"/>
                <a:gd name="connsiteY15" fmla="*/ 100977 h 232807"/>
                <a:gd name="connsiteX16" fmla="*/ 0 w 207563"/>
                <a:gd name="connsiteY16" fmla="*/ 58903 h 232807"/>
                <a:gd name="connsiteX0" fmla="*/ 0 w 215977"/>
                <a:gd name="connsiteY0" fmla="*/ 58903 h 232807"/>
                <a:gd name="connsiteX1" fmla="*/ 56099 w 215977"/>
                <a:gd name="connsiteY1" fmla="*/ 0 h 232807"/>
                <a:gd name="connsiteX2" fmla="*/ 109392 w 215977"/>
                <a:gd name="connsiteY2" fmla="*/ 0 h 232807"/>
                <a:gd name="connsiteX3" fmla="*/ 126221 w 215977"/>
                <a:gd name="connsiteY3" fmla="*/ 22439 h 232807"/>
                <a:gd name="connsiteX4" fmla="*/ 148660 w 215977"/>
                <a:gd name="connsiteY4" fmla="*/ 14025 h 232807"/>
                <a:gd name="connsiteX5" fmla="*/ 196344 w 215977"/>
                <a:gd name="connsiteY5" fmla="*/ 19634 h 232807"/>
                <a:gd name="connsiteX6" fmla="*/ 201954 w 215977"/>
                <a:gd name="connsiteY6" fmla="*/ 33659 h 232807"/>
                <a:gd name="connsiteX7" fmla="*/ 179514 w 215977"/>
                <a:gd name="connsiteY7" fmla="*/ 70123 h 232807"/>
                <a:gd name="connsiteX8" fmla="*/ 173905 w 215977"/>
                <a:gd name="connsiteY8" fmla="*/ 89757 h 232807"/>
                <a:gd name="connsiteX9" fmla="*/ 215977 w 215977"/>
                <a:gd name="connsiteY9" fmla="*/ 137440 h 232807"/>
                <a:gd name="connsiteX10" fmla="*/ 179514 w 215977"/>
                <a:gd name="connsiteY10" fmla="*/ 171099 h 232807"/>
                <a:gd name="connsiteX11" fmla="*/ 162685 w 215977"/>
                <a:gd name="connsiteY11" fmla="*/ 187929 h 232807"/>
                <a:gd name="connsiteX12" fmla="*/ 129026 w 215977"/>
                <a:gd name="connsiteY12" fmla="*/ 232807 h 232807"/>
                <a:gd name="connsiteX13" fmla="*/ 134636 w 215977"/>
                <a:gd name="connsiteY13" fmla="*/ 157075 h 232807"/>
                <a:gd name="connsiteX14" fmla="*/ 95367 w 215977"/>
                <a:gd name="connsiteY14" fmla="*/ 137441 h 232807"/>
                <a:gd name="connsiteX15" fmla="*/ 67318 w 215977"/>
                <a:gd name="connsiteY15" fmla="*/ 100977 h 232807"/>
                <a:gd name="connsiteX16" fmla="*/ 0 w 215977"/>
                <a:gd name="connsiteY16" fmla="*/ 58903 h 232807"/>
                <a:gd name="connsiteX0" fmla="*/ 0 w 215977"/>
                <a:gd name="connsiteY0" fmla="*/ 58903 h 232807"/>
                <a:gd name="connsiteX1" fmla="*/ 56099 w 215977"/>
                <a:gd name="connsiteY1" fmla="*/ 0 h 232807"/>
                <a:gd name="connsiteX2" fmla="*/ 109392 w 215977"/>
                <a:gd name="connsiteY2" fmla="*/ 0 h 232807"/>
                <a:gd name="connsiteX3" fmla="*/ 126221 w 215977"/>
                <a:gd name="connsiteY3" fmla="*/ 22439 h 232807"/>
                <a:gd name="connsiteX4" fmla="*/ 148660 w 215977"/>
                <a:gd name="connsiteY4" fmla="*/ 14025 h 232807"/>
                <a:gd name="connsiteX5" fmla="*/ 196344 w 215977"/>
                <a:gd name="connsiteY5" fmla="*/ 19634 h 232807"/>
                <a:gd name="connsiteX6" fmla="*/ 201954 w 215977"/>
                <a:gd name="connsiteY6" fmla="*/ 33659 h 232807"/>
                <a:gd name="connsiteX7" fmla="*/ 179514 w 215977"/>
                <a:gd name="connsiteY7" fmla="*/ 70123 h 232807"/>
                <a:gd name="connsiteX8" fmla="*/ 173905 w 215977"/>
                <a:gd name="connsiteY8" fmla="*/ 89757 h 232807"/>
                <a:gd name="connsiteX9" fmla="*/ 215977 w 215977"/>
                <a:gd name="connsiteY9" fmla="*/ 137440 h 232807"/>
                <a:gd name="connsiteX10" fmla="*/ 179514 w 215977"/>
                <a:gd name="connsiteY10" fmla="*/ 171099 h 232807"/>
                <a:gd name="connsiteX11" fmla="*/ 162685 w 215977"/>
                <a:gd name="connsiteY11" fmla="*/ 196344 h 232807"/>
                <a:gd name="connsiteX12" fmla="*/ 129026 w 215977"/>
                <a:gd name="connsiteY12" fmla="*/ 232807 h 232807"/>
                <a:gd name="connsiteX13" fmla="*/ 134636 w 215977"/>
                <a:gd name="connsiteY13" fmla="*/ 157075 h 232807"/>
                <a:gd name="connsiteX14" fmla="*/ 95367 w 215977"/>
                <a:gd name="connsiteY14" fmla="*/ 137441 h 232807"/>
                <a:gd name="connsiteX15" fmla="*/ 67318 w 215977"/>
                <a:gd name="connsiteY15" fmla="*/ 100977 h 232807"/>
                <a:gd name="connsiteX16" fmla="*/ 0 w 215977"/>
                <a:gd name="connsiteY16" fmla="*/ 58903 h 232807"/>
                <a:gd name="connsiteX0" fmla="*/ 0 w 215977"/>
                <a:gd name="connsiteY0" fmla="*/ 58903 h 232807"/>
                <a:gd name="connsiteX1" fmla="*/ 56099 w 215977"/>
                <a:gd name="connsiteY1" fmla="*/ 0 h 232807"/>
                <a:gd name="connsiteX2" fmla="*/ 109392 w 215977"/>
                <a:gd name="connsiteY2" fmla="*/ 0 h 232807"/>
                <a:gd name="connsiteX3" fmla="*/ 126221 w 215977"/>
                <a:gd name="connsiteY3" fmla="*/ 16829 h 232807"/>
                <a:gd name="connsiteX4" fmla="*/ 148660 w 215977"/>
                <a:gd name="connsiteY4" fmla="*/ 14025 h 232807"/>
                <a:gd name="connsiteX5" fmla="*/ 196344 w 215977"/>
                <a:gd name="connsiteY5" fmla="*/ 19634 h 232807"/>
                <a:gd name="connsiteX6" fmla="*/ 201954 w 215977"/>
                <a:gd name="connsiteY6" fmla="*/ 33659 h 232807"/>
                <a:gd name="connsiteX7" fmla="*/ 179514 w 215977"/>
                <a:gd name="connsiteY7" fmla="*/ 70123 h 232807"/>
                <a:gd name="connsiteX8" fmla="*/ 173905 w 215977"/>
                <a:gd name="connsiteY8" fmla="*/ 89757 h 232807"/>
                <a:gd name="connsiteX9" fmla="*/ 215977 w 215977"/>
                <a:gd name="connsiteY9" fmla="*/ 137440 h 232807"/>
                <a:gd name="connsiteX10" fmla="*/ 179514 w 215977"/>
                <a:gd name="connsiteY10" fmla="*/ 171099 h 232807"/>
                <a:gd name="connsiteX11" fmla="*/ 162685 w 215977"/>
                <a:gd name="connsiteY11" fmla="*/ 196344 h 232807"/>
                <a:gd name="connsiteX12" fmla="*/ 129026 w 215977"/>
                <a:gd name="connsiteY12" fmla="*/ 232807 h 232807"/>
                <a:gd name="connsiteX13" fmla="*/ 134636 w 215977"/>
                <a:gd name="connsiteY13" fmla="*/ 157075 h 232807"/>
                <a:gd name="connsiteX14" fmla="*/ 95367 w 215977"/>
                <a:gd name="connsiteY14" fmla="*/ 137441 h 232807"/>
                <a:gd name="connsiteX15" fmla="*/ 67318 w 215977"/>
                <a:gd name="connsiteY15" fmla="*/ 100977 h 232807"/>
                <a:gd name="connsiteX16" fmla="*/ 0 w 215977"/>
                <a:gd name="connsiteY16" fmla="*/ 58903 h 232807"/>
                <a:gd name="connsiteX0" fmla="*/ 0 w 215977"/>
                <a:gd name="connsiteY0" fmla="*/ 58903 h 232807"/>
                <a:gd name="connsiteX1" fmla="*/ 56099 w 215977"/>
                <a:gd name="connsiteY1" fmla="*/ 0 h 232807"/>
                <a:gd name="connsiteX2" fmla="*/ 109392 w 215977"/>
                <a:gd name="connsiteY2" fmla="*/ 0 h 232807"/>
                <a:gd name="connsiteX3" fmla="*/ 126221 w 215977"/>
                <a:gd name="connsiteY3" fmla="*/ 16829 h 232807"/>
                <a:gd name="connsiteX4" fmla="*/ 148660 w 215977"/>
                <a:gd name="connsiteY4" fmla="*/ 14025 h 232807"/>
                <a:gd name="connsiteX5" fmla="*/ 196344 w 215977"/>
                <a:gd name="connsiteY5" fmla="*/ 19634 h 232807"/>
                <a:gd name="connsiteX6" fmla="*/ 204971 w 215977"/>
                <a:gd name="connsiteY6" fmla="*/ 36677 h 232807"/>
                <a:gd name="connsiteX7" fmla="*/ 179514 w 215977"/>
                <a:gd name="connsiteY7" fmla="*/ 70123 h 232807"/>
                <a:gd name="connsiteX8" fmla="*/ 173905 w 215977"/>
                <a:gd name="connsiteY8" fmla="*/ 89757 h 232807"/>
                <a:gd name="connsiteX9" fmla="*/ 215977 w 215977"/>
                <a:gd name="connsiteY9" fmla="*/ 137440 h 232807"/>
                <a:gd name="connsiteX10" fmla="*/ 179514 w 215977"/>
                <a:gd name="connsiteY10" fmla="*/ 171099 h 232807"/>
                <a:gd name="connsiteX11" fmla="*/ 162685 w 215977"/>
                <a:gd name="connsiteY11" fmla="*/ 196344 h 232807"/>
                <a:gd name="connsiteX12" fmla="*/ 129026 w 215977"/>
                <a:gd name="connsiteY12" fmla="*/ 232807 h 232807"/>
                <a:gd name="connsiteX13" fmla="*/ 134636 w 215977"/>
                <a:gd name="connsiteY13" fmla="*/ 157075 h 232807"/>
                <a:gd name="connsiteX14" fmla="*/ 95367 w 215977"/>
                <a:gd name="connsiteY14" fmla="*/ 137441 h 232807"/>
                <a:gd name="connsiteX15" fmla="*/ 67318 w 215977"/>
                <a:gd name="connsiteY15" fmla="*/ 100977 h 232807"/>
                <a:gd name="connsiteX16" fmla="*/ 0 w 215977"/>
                <a:gd name="connsiteY16" fmla="*/ 58903 h 232807"/>
                <a:gd name="connsiteX0" fmla="*/ 0 w 215977"/>
                <a:gd name="connsiteY0" fmla="*/ 58903 h 232807"/>
                <a:gd name="connsiteX1" fmla="*/ 56099 w 215977"/>
                <a:gd name="connsiteY1" fmla="*/ 0 h 232807"/>
                <a:gd name="connsiteX2" fmla="*/ 109392 w 215977"/>
                <a:gd name="connsiteY2" fmla="*/ 0 h 232807"/>
                <a:gd name="connsiteX3" fmla="*/ 126221 w 215977"/>
                <a:gd name="connsiteY3" fmla="*/ 16829 h 232807"/>
                <a:gd name="connsiteX4" fmla="*/ 154694 w 215977"/>
                <a:gd name="connsiteY4" fmla="*/ 7991 h 232807"/>
                <a:gd name="connsiteX5" fmla="*/ 196344 w 215977"/>
                <a:gd name="connsiteY5" fmla="*/ 19634 h 232807"/>
                <a:gd name="connsiteX6" fmla="*/ 204971 w 215977"/>
                <a:gd name="connsiteY6" fmla="*/ 36677 h 232807"/>
                <a:gd name="connsiteX7" fmla="*/ 179514 w 215977"/>
                <a:gd name="connsiteY7" fmla="*/ 70123 h 232807"/>
                <a:gd name="connsiteX8" fmla="*/ 173905 w 215977"/>
                <a:gd name="connsiteY8" fmla="*/ 89757 h 232807"/>
                <a:gd name="connsiteX9" fmla="*/ 215977 w 215977"/>
                <a:gd name="connsiteY9" fmla="*/ 137440 h 232807"/>
                <a:gd name="connsiteX10" fmla="*/ 179514 w 215977"/>
                <a:gd name="connsiteY10" fmla="*/ 171099 h 232807"/>
                <a:gd name="connsiteX11" fmla="*/ 162685 w 215977"/>
                <a:gd name="connsiteY11" fmla="*/ 196344 h 232807"/>
                <a:gd name="connsiteX12" fmla="*/ 129026 w 215977"/>
                <a:gd name="connsiteY12" fmla="*/ 232807 h 232807"/>
                <a:gd name="connsiteX13" fmla="*/ 134636 w 215977"/>
                <a:gd name="connsiteY13" fmla="*/ 157075 h 232807"/>
                <a:gd name="connsiteX14" fmla="*/ 95367 w 215977"/>
                <a:gd name="connsiteY14" fmla="*/ 137441 h 232807"/>
                <a:gd name="connsiteX15" fmla="*/ 67318 w 215977"/>
                <a:gd name="connsiteY15" fmla="*/ 100977 h 232807"/>
                <a:gd name="connsiteX16" fmla="*/ 0 w 215977"/>
                <a:gd name="connsiteY16" fmla="*/ 58903 h 232807"/>
                <a:gd name="connsiteX0" fmla="*/ 0 w 215977"/>
                <a:gd name="connsiteY0" fmla="*/ 58903 h 232807"/>
                <a:gd name="connsiteX1" fmla="*/ 56099 w 215977"/>
                <a:gd name="connsiteY1" fmla="*/ 0 h 232807"/>
                <a:gd name="connsiteX2" fmla="*/ 109392 w 215977"/>
                <a:gd name="connsiteY2" fmla="*/ 0 h 232807"/>
                <a:gd name="connsiteX3" fmla="*/ 126221 w 215977"/>
                <a:gd name="connsiteY3" fmla="*/ 16829 h 232807"/>
                <a:gd name="connsiteX4" fmla="*/ 154694 w 215977"/>
                <a:gd name="connsiteY4" fmla="*/ 7991 h 232807"/>
                <a:gd name="connsiteX5" fmla="*/ 196344 w 215977"/>
                <a:gd name="connsiteY5" fmla="*/ 19634 h 232807"/>
                <a:gd name="connsiteX6" fmla="*/ 204971 w 215977"/>
                <a:gd name="connsiteY6" fmla="*/ 36677 h 232807"/>
                <a:gd name="connsiteX7" fmla="*/ 179514 w 215977"/>
                <a:gd name="connsiteY7" fmla="*/ 70123 h 232807"/>
                <a:gd name="connsiteX8" fmla="*/ 173905 w 215977"/>
                <a:gd name="connsiteY8" fmla="*/ 89757 h 232807"/>
                <a:gd name="connsiteX9" fmla="*/ 215977 w 215977"/>
                <a:gd name="connsiteY9" fmla="*/ 137440 h 232807"/>
                <a:gd name="connsiteX10" fmla="*/ 179514 w 215977"/>
                <a:gd name="connsiteY10" fmla="*/ 171099 h 232807"/>
                <a:gd name="connsiteX11" fmla="*/ 162685 w 215977"/>
                <a:gd name="connsiteY11" fmla="*/ 196344 h 232807"/>
                <a:gd name="connsiteX12" fmla="*/ 129026 w 215977"/>
                <a:gd name="connsiteY12" fmla="*/ 232807 h 232807"/>
                <a:gd name="connsiteX13" fmla="*/ 134636 w 215977"/>
                <a:gd name="connsiteY13" fmla="*/ 157075 h 232807"/>
                <a:gd name="connsiteX14" fmla="*/ 95367 w 215977"/>
                <a:gd name="connsiteY14" fmla="*/ 137441 h 232807"/>
                <a:gd name="connsiteX15" fmla="*/ 67318 w 215977"/>
                <a:gd name="connsiteY15" fmla="*/ 100977 h 232807"/>
                <a:gd name="connsiteX16" fmla="*/ 0 w 215977"/>
                <a:gd name="connsiteY16" fmla="*/ 58903 h 232807"/>
                <a:gd name="connsiteX0" fmla="*/ 0 w 215977"/>
                <a:gd name="connsiteY0" fmla="*/ 58903 h 232807"/>
                <a:gd name="connsiteX1" fmla="*/ 56099 w 215977"/>
                <a:gd name="connsiteY1" fmla="*/ 0 h 232807"/>
                <a:gd name="connsiteX2" fmla="*/ 109392 w 215977"/>
                <a:gd name="connsiteY2" fmla="*/ 0 h 232807"/>
                <a:gd name="connsiteX3" fmla="*/ 126221 w 215977"/>
                <a:gd name="connsiteY3" fmla="*/ 16829 h 232807"/>
                <a:gd name="connsiteX4" fmla="*/ 154694 w 215977"/>
                <a:gd name="connsiteY4" fmla="*/ 7991 h 232807"/>
                <a:gd name="connsiteX5" fmla="*/ 196344 w 215977"/>
                <a:gd name="connsiteY5" fmla="*/ 19634 h 232807"/>
                <a:gd name="connsiteX6" fmla="*/ 204971 w 215977"/>
                <a:gd name="connsiteY6" fmla="*/ 36677 h 232807"/>
                <a:gd name="connsiteX7" fmla="*/ 179514 w 215977"/>
                <a:gd name="connsiteY7" fmla="*/ 70123 h 232807"/>
                <a:gd name="connsiteX8" fmla="*/ 173905 w 215977"/>
                <a:gd name="connsiteY8" fmla="*/ 89757 h 232807"/>
                <a:gd name="connsiteX9" fmla="*/ 215977 w 215977"/>
                <a:gd name="connsiteY9" fmla="*/ 128388 h 232807"/>
                <a:gd name="connsiteX10" fmla="*/ 179514 w 215977"/>
                <a:gd name="connsiteY10" fmla="*/ 171099 h 232807"/>
                <a:gd name="connsiteX11" fmla="*/ 162685 w 215977"/>
                <a:gd name="connsiteY11" fmla="*/ 196344 h 232807"/>
                <a:gd name="connsiteX12" fmla="*/ 129026 w 215977"/>
                <a:gd name="connsiteY12" fmla="*/ 232807 h 232807"/>
                <a:gd name="connsiteX13" fmla="*/ 134636 w 215977"/>
                <a:gd name="connsiteY13" fmla="*/ 157075 h 232807"/>
                <a:gd name="connsiteX14" fmla="*/ 95367 w 215977"/>
                <a:gd name="connsiteY14" fmla="*/ 137441 h 232807"/>
                <a:gd name="connsiteX15" fmla="*/ 67318 w 215977"/>
                <a:gd name="connsiteY15" fmla="*/ 100977 h 232807"/>
                <a:gd name="connsiteX16" fmla="*/ 0 w 215977"/>
                <a:gd name="connsiteY16" fmla="*/ 58903 h 2328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15977" h="232807">
                  <a:moveTo>
                    <a:pt x="0" y="58903"/>
                  </a:moveTo>
                  <a:lnTo>
                    <a:pt x="56099" y="0"/>
                  </a:lnTo>
                  <a:lnTo>
                    <a:pt x="109392" y="0"/>
                  </a:lnTo>
                  <a:lnTo>
                    <a:pt x="126221" y="16829"/>
                  </a:lnTo>
                  <a:lnTo>
                    <a:pt x="154694" y="7991"/>
                  </a:lnTo>
                  <a:lnTo>
                    <a:pt x="196344" y="19634"/>
                  </a:lnTo>
                  <a:lnTo>
                    <a:pt x="204971" y="36677"/>
                  </a:lnTo>
                  <a:lnTo>
                    <a:pt x="179514" y="70123"/>
                  </a:lnTo>
                  <a:lnTo>
                    <a:pt x="173905" y="89757"/>
                  </a:lnTo>
                  <a:lnTo>
                    <a:pt x="215977" y="128388"/>
                  </a:lnTo>
                  <a:lnTo>
                    <a:pt x="179514" y="171099"/>
                  </a:lnTo>
                  <a:lnTo>
                    <a:pt x="162685" y="196344"/>
                  </a:lnTo>
                  <a:lnTo>
                    <a:pt x="129026" y="232807"/>
                  </a:lnTo>
                  <a:lnTo>
                    <a:pt x="134636" y="157075"/>
                  </a:lnTo>
                  <a:lnTo>
                    <a:pt x="95367" y="137441"/>
                  </a:lnTo>
                  <a:lnTo>
                    <a:pt x="67318" y="100977"/>
                  </a:lnTo>
                  <a:lnTo>
                    <a:pt x="0" y="58903"/>
                  </a:lnTo>
                  <a:close/>
                </a:path>
              </a:pathLst>
            </a:custGeom>
            <a:solidFill>
              <a:srgbClr val="8CC51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dirty="0">
                <a:latin typeface="+mn-ea"/>
              </a:endParaRPr>
            </a:p>
          </p:txBody>
        </p:sp>
      </p:grpSp>
      <p:sp>
        <p:nvSpPr>
          <p:cNvPr id="16" name="手繪多邊形: 圖案 15"/>
          <p:cNvSpPr/>
          <p:nvPr/>
        </p:nvSpPr>
        <p:spPr>
          <a:xfrm>
            <a:off x="6838720" y="5004412"/>
            <a:ext cx="672029" cy="586648"/>
          </a:xfrm>
          <a:custGeom>
            <a:avLst/>
            <a:gdLst>
              <a:gd name="connsiteX0" fmla="*/ 0 w 672029"/>
              <a:gd name="connsiteY0" fmla="*/ 380082 h 586648"/>
              <a:gd name="connsiteX1" fmla="*/ 27543 w 672029"/>
              <a:gd name="connsiteY1" fmla="*/ 322243 h 586648"/>
              <a:gd name="connsiteX2" fmla="*/ 27543 w 672029"/>
              <a:gd name="connsiteY2" fmla="*/ 291947 h 586648"/>
              <a:gd name="connsiteX3" fmla="*/ 60593 w 672029"/>
              <a:gd name="connsiteY3" fmla="*/ 247880 h 586648"/>
              <a:gd name="connsiteX4" fmla="*/ 71610 w 672029"/>
              <a:gd name="connsiteY4" fmla="*/ 179024 h 586648"/>
              <a:gd name="connsiteX5" fmla="*/ 85381 w 672029"/>
              <a:gd name="connsiteY5" fmla="*/ 162499 h 586648"/>
              <a:gd name="connsiteX6" fmla="*/ 88135 w 672029"/>
              <a:gd name="connsiteY6" fmla="*/ 115677 h 586648"/>
              <a:gd name="connsiteX7" fmla="*/ 99152 w 672029"/>
              <a:gd name="connsiteY7" fmla="*/ 82627 h 586648"/>
              <a:gd name="connsiteX8" fmla="*/ 123940 w 672029"/>
              <a:gd name="connsiteY8" fmla="*/ 99152 h 586648"/>
              <a:gd name="connsiteX9" fmla="*/ 143220 w 672029"/>
              <a:gd name="connsiteY9" fmla="*/ 110169 h 586648"/>
              <a:gd name="connsiteX10" fmla="*/ 154237 w 672029"/>
              <a:gd name="connsiteY10" fmla="*/ 132202 h 586648"/>
              <a:gd name="connsiteX11" fmla="*/ 181779 w 672029"/>
              <a:gd name="connsiteY11" fmla="*/ 132202 h 586648"/>
              <a:gd name="connsiteX12" fmla="*/ 195550 w 672029"/>
              <a:gd name="connsiteY12" fmla="*/ 129448 h 586648"/>
              <a:gd name="connsiteX13" fmla="*/ 220338 w 672029"/>
              <a:gd name="connsiteY13" fmla="*/ 132202 h 586648"/>
              <a:gd name="connsiteX14" fmla="*/ 253388 w 672029"/>
              <a:gd name="connsiteY14" fmla="*/ 90889 h 586648"/>
              <a:gd name="connsiteX15" fmla="*/ 280931 w 672029"/>
              <a:gd name="connsiteY15" fmla="*/ 66101 h 586648"/>
              <a:gd name="connsiteX16" fmla="*/ 319490 w 672029"/>
              <a:gd name="connsiteY16" fmla="*/ 27542 h 586648"/>
              <a:gd name="connsiteX17" fmla="*/ 363557 w 672029"/>
              <a:gd name="connsiteY17" fmla="*/ 8263 h 586648"/>
              <a:gd name="connsiteX18" fmla="*/ 407625 w 672029"/>
              <a:gd name="connsiteY18" fmla="*/ 0 h 586648"/>
              <a:gd name="connsiteX19" fmla="*/ 454446 w 672029"/>
              <a:gd name="connsiteY19" fmla="*/ 0 h 586648"/>
              <a:gd name="connsiteX20" fmla="*/ 473726 w 672029"/>
              <a:gd name="connsiteY20" fmla="*/ 8263 h 586648"/>
              <a:gd name="connsiteX21" fmla="*/ 493005 w 672029"/>
              <a:gd name="connsiteY21" fmla="*/ 22034 h 586648"/>
              <a:gd name="connsiteX22" fmla="*/ 528810 w 672029"/>
              <a:gd name="connsiteY22" fmla="*/ 77118 h 586648"/>
              <a:gd name="connsiteX23" fmla="*/ 545335 w 672029"/>
              <a:gd name="connsiteY23" fmla="*/ 99152 h 586648"/>
              <a:gd name="connsiteX24" fmla="*/ 528810 w 672029"/>
              <a:gd name="connsiteY24" fmla="*/ 121186 h 586648"/>
              <a:gd name="connsiteX25" fmla="*/ 537073 w 672029"/>
              <a:gd name="connsiteY25" fmla="*/ 140465 h 586648"/>
              <a:gd name="connsiteX26" fmla="*/ 534319 w 672029"/>
              <a:gd name="connsiteY26" fmla="*/ 184533 h 586648"/>
              <a:gd name="connsiteX27" fmla="*/ 564615 w 672029"/>
              <a:gd name="connsiteY27" fmla="*/ 217583 h 586648"/>
              <a:gd name="connsiteX28" fmla="*/ 597666 w 672029"/>
              <a:gd name="connsiteY28" fmla="*/ 212075 h 586648"/>
              <a:gd name="connsiteX29" fmla="*/ 630716 w 672029"/>
              <a:gd name="connsiteY29" fmla="*/ 206566 h 586648"/>
              <a:gd name="connsiteX30" fmla="*/ 672029 w 672029"/>
              <a:gd name="connsiteY30" fmla="*/ 217583 h 586648"/>
              <a:gd name="connsiteX31" fmla="*/ 655504 w 672029"/>
              <a:gd name="connsiteY31" fmla="*/ 250634 h 586648"/>
              <a:gd name="connsiteX32" fmla="*/ 644487 w 672029"/>
              <a:gd name="connsiteY32" fmla="*/ 278176 h 586648"/>
              <a:gd name="connsiteX33" fmla="*/ 614191 w 672029"/>
              <a:gd name="connsiteY33" fmla="*/ 305718 h 586648"/>
              <a:gd name="connsiteX34" fmla="*/ 605928 w 672029"/>
              <a:gd name="connsiteY34" fmla="*/ 344277 h 586648"/>
              <a:gd name="connsiteX35" fmla="*/ 575632 w 672029"/>
              <a:gd name="connsiteY35" fmla="*/ 366311 h 586648"/>
              <a:gd name="connsiteX36" fmla="*/ 539827 w 672029"/>
              <a:gd name="connsiteY36" fmla="*/ 399361 h 586648"/>
              <a:gd name="connsiteX37" fmla="*/ 487497 w 672029"/>
              <a:gd name="connsiteY37" fmla="*/ 443429 h 586648"/>
              <a:gd name="connsiteX38" fmla="*/ 451692 w 672029"/>
              <a:gd name="connsiteY38" fmla="*/ 473725 h 586648"/>
              <a:gd name="connsiteX39" fmla="*/ 421396 w 672029"/>
              <a:gd name="connsiteY39" fmla="*/ 550843 h 586648"/>
              <a:gd name="connsiteX40" fmla="*/ 388345 w 672029"/>
              <a:gd name="connsiteY40" fmla="*/ 556352 h 586648"/>
              <a:gd name="connsiteX41" fmla="*/ 358049 w 672029"/>
              <a:gd name="connsiteY41" fmla="*/ 570123 h 586648"/>
              <a:gd name="connsiteX42" fmla="*/ 341523 w 672029"/>
              <a:gd name="connsiteY42" fmla="*/ 586648 h 586648"/>
              <a:gd name="connsiteX43" fmla="*/ 305719 w 672029"/>
              <a:gd name="connsiteY43" fmla="*/ 575631 h 586648"/>
              <a:gd name="connsiteX44" fmla="*/ 264405 w 672029"/>
              <a:gd name="connsiteY44" fmla="*/ 575631 h 586648"/>
              <a:gd name="connsiteX45" fmla="*/ 225846 w 672029"/>
              <a:gd name="connsiteY45" fmla="*/ 567369 h 586648"/>
              <a:gd name="connsiteX46" fmla="*/ 198304 w 672029"/>
              <a:gd name="connsiteY46" fmla="*/ 559106 h 586648"/>
              <a:gd name="connsiteX47" fmla="*/ 209321 w 672029"/>
              <a:gd name="connsiteY47" fmla="*/ 542581 h 586648"/>
              <a:gd name="connsiteX48" fmla="*/ 253388 w 672029"/>
              <a:gd name="connsiteY48" fmla="*/ 504022 h 586648"/>
              <a:gd name="connsiteX49" fmla="*/ 258897 w 672029"/>
              <a:gd name="connsiteY49" fmla="*/ 487496 h 586648"/>
              <a:gd name="connsiteX50" fmla="*/ 245126 w 672029"/>
              <a:gd name="connsiteY50" fmla="*/ 473725 h 586648"/>
              <a:gd name="connsiteX51" fmla="*/ 231355 w 672029"/>
              <a:gd name="connsiteY51" fmla="*/ 443429 h 586648"/>
              <a:gd name="connsiteX52" fmla="*/ 228600 w 672029"/>
              <a:gd name="connsiteY52" fmla="*/ 426904 h 586648"/>
              <a:gd name="connsiteX53" fmla="*/ 247880 w 672029"/>
              <a:gd name="connsiteY53" fmla="*/ 413133 h 586648"/>
              <a:gd name="connsiteX54" fmla="*/ 253388 w 672029"/>
              <a:gd name="connsiteY54" fmla="*/ 393853 h 586648"/>
              <a:gd name="connsiteX55" fmla="*/ 242372 w 672029"/>
              <a:gd name="connsiteY55" fmla="*/ 371819 h 586648"/>
              <a:gd name="connsiteX56" fmla="*/ 206567 w 672029"/>
              <a:gd name="connsiteY56" fmla="*/ 358048 h 586648"/>
              <a:gd name="connsiteX57" fmla="*/ 184533 w 672029"/>
              <a:gd name="connsiteY57" fmla="*/ 360802 h 586648"/>
              <a:gd name="connsiteX58" fmla="*/ 162499 w 672029"/>
              <a:gd name="connsiteY58" fmla="*/ 358048 h 586648"/>
              <a:gd name="connsiteX59" fmla="*/ 129449 w 672029"/>
              <a:gd name="connsiteY59" fmla="*/ 355294 h 586648"/>
              <a:gd name="connsiteX60" fmla="*/ 101907 w 672029"/>
              <a:gd name="connsiteY60" fmla="*/ 349786 h 586648"/>
              <a:gd name="connsiteX61" fmla="*/ 82627 w 672029"/>
              <a:gd name="connsiteY61" fmla="*/ 358048 h 586648"/>
              <a:gd name="connsiteX62" fmla="*/ 66102 w 672029"/>
              <a:gd name="connsiteY62" fmla="*/ 374574 h 586648"/>
              <a:gd name="connsiteX63" fmla="*/ 0 w 672029"/>
              <a:gd name="connsiteY63" fmla="*/ 380082 h 586648"/>
              <a:gd name="connsiteX0" fmla="*/ 0 w 672029"/>
              <a:gd name="connsiteY0" fmla="*/ 380082 h 586648"/>
              <a:gd name="connsiteX1" fmla="*/ 27543 w 672029"/>
              <a:gd name="connsiteY1" fmla="*/ 322243 h 586648"/>
              <a:gd name="connsiteX2" fmla="*/ 27543 w 672029"/>
              <a:gd name="connsiteY2" fmla="*/ 291947 h 586648"/>
              <a:gd name="connsiteX3" fmla="*/ 60593 w 672029"/>
              <a:gd name="connsiteY3" fmla="*/ 247880 h 586648"/>
              <a:gd name="connsiteX4" fmla="*/ 71610 w 672029"/>
              <a:gd name="connsiteY4" fmla="*/ 179024 h 586648"/>
              <a:gd name="connsiteX5" fmla="*/ 85381 w 672029"/>
              <a:gd name="connsiteY5" fmla="*/ 162499 h 586648"/>
              <a:gd name="connsiteX6" fmla="*/ 88135 w 672029"/>
              <a:gd name="connsiteY6" fmla="*/ 115677 h 586648"/>
              <a:gd name="connsiteX7" fmla="*/ 99152 w 672029"/>
              <a:gd name="connsiteY7" fmla="*/ 82627 h 586648"/>
              <a:gd name="connsiteX8" fmla="*/ 123940 w 672029"/>
              <a:gd name="connsiteY8" fmla="*/ 99152 h 586648"/>
              <a:gd name="connsiteX9" fmla="*/ 143220 w 672029"/>
              <a:gd name="connsiteY9" fmla="*/ 110169 h 586648"/>
              <a:gd name="connsiteX10" fmla="*/ 154237 w 672029"/>
              <a:gd name="connsiteY10" fmla="*/ 132202 h 586648"/>
              <a:gd name="connsiteX11" fmla="*/ 181779 w 672029"/>
              <a:gd name="connsiteY11" fmla="*/ 132202 h 586648"/>
              <a:gd name="connsiteX12" fmla="*/ 195550 w 672029"/>
              <a:gd name="connsiteY12" fmla="*/ 129448 h 586648"/>
              <a:gd name="connsiteX13" fmla="*/ 220338 w 672029"/>
              <a:gd name="connsiteY13" fmla="*/ 132202 h 586648"/>
              <a:gd name="connsiteX14" fmla="*/ 253388 w 672029"/>
              <a:gd name="connsiteY14" fmla="*/ 90889 h 586648"/>
              <a:gd name="connsiteX15" fmla="*/ 280931 w 672029"/>
              <a:gd name="connsiteY15" fmla="*/ 66101 h 586648"/>
              <a:gd name="connsiteX16" fmla="*/ 319490 w 672029"/>
              <a:gd name="connsiteY16" fmla="*/ 27542 h 586648"/>
              <a:gd name="connsiteX17" fmla="*/ 363557 w 672029"/>
              <a:gd name="connsiteY17" fmla="*/ 8263 h 586648"/>
              <a:gd name="connsiteX18" fmla="*/ 407625 w 672029"/>
              <a:gd name="connsiteY18" fmla="*/ 0 h 586648"/>
              <a:gd name="connsiteX19" fmla="*/ 454446 w 672029"/>
              <a:gd name="connsiteY19" fmla="*/ 0 h 586648"/>
              <a:gd name="connsiteX20" fmla="*/ 473726 w 672029"/>
              <a:gd name="connsiteY20" fmla="*/ 8263 h 586648"/>
              <a:gd name="connsiteX21" fmla="*/ 493005 w 672029"/>
              <a:gd name="connsiteY21" fmla="*/ 22034 h 586648"/>
              <a:gd name="connsiteX22" fmla="*/ 528810 w 672029"/>
              <a:gd name="connsiteY22" fmla="*/ 77118 h 586648"/>
              <a:gd name="connsiteX23" fmla="*/ 545335 w 672029"/>
              <a:gd name="connsiteY23" fmla="*/ 99152 h 586648"/>
              <a:gd name="connsiteX24" fmla="*/ 528810 w 672029"/>
              <a:gd name="connsiteY24" fmla="*/ 121186 h 586648"/>
              <a:gd name="connsiteX25" fmla="*/ 537073 w 672029"/>
              <a:gd name="connsiteY25" fmla="*/ 140465 h 586648"/>
              <a:gd name="connsiteX26" fmla="*/ 534319 w 672029"/>
              <a:gd name="connsiteY26" fmla="*/ 184533 h 586648"/>
              <a:gd name="connsiteX27" fmla="*/ 564615 w 672029"/>
              <a:gd name="connsiteY27" fmla="*/ 217583 h 586648"/>
              <a:gd name="connsiteX28" fmla="*/ 597666 w 672029"/>
              <a:gd name="connsiteY28" fmla="*/ 212075 h 586648"/>
              <a:gd name="connsiteX29" fmla="*/ 630716 w 672029"/>
              <a:gd name="connsiteY29" fmla="*/ 206566 h 586648"/>
              <a:gd name="connsiteX30" fmla="*/ 672029 w 672029"/>
              <a:gd name="connsiteY30" fmla="*/ 217583 h 586648"/>
              <a:gd name="connsiteX31" fmla="*/ 655504 w 672029"/>
              <a:gd name="connsiteY31" fmla="*/ 250634 h 586648"/>
              <a:gd name="connsiteX32" fmla="*/ 644487 w 672029"/>
              <a:gd name="connsiteY32" fmla="*/ 278176 h 586648"/>
              <a:gd name="connsiteX33" fmla="*/ 614191 w 672029"/>
              <a:gd name="connsiteY33" fmla="*/ 305718 h 586648"/>
              <a:gd name="connsiteX34" fmla="*/ 605928 w 672029"/>
              <a:gd name="connsiteY34" fmla="*/ 344277 h 586648"/>
              <a:gd name="connsiteX35" fmla="*/ 575632 w 672029"/>
              <a:gd name="connsiteY35" fmla="*/ 366311 h 586648"/>
              <a:gd name="connsiteX36" fmla="*/ 539827 w 672029"/>
              <a:gd name="connsiteY36" fmla="*/ 399361 h 586648"/>
              <a:gd name="connsiteX37" fmla="*/ 487497 w 672029"/>
              <a:gd name="connsiteY37" fmla="*/ 443429 h 586648"/>
              <a:gd name="connsiteX38" fmla="*/ 451692 w 672029"/>
              <a:gd name="connsiteY38" fmla="*/ 473725 h 586648"/>
              <a:gd name="connsiteX39" fmla="*/ 421396 w 672029"/>
              <a:gd name="connsiteY39" fmla="*/ 550843 h 586648"/>
              <a:gd name="connsiteX40" fmla="*/ 388345 w 672029"/>
              <a:gd name="connsiteY40" fmla="*/ 556352 h 586648"/>
              <a:gd name="connsiteX41" fmla="*/ 358049 w 672029"/>
              <a:gd name="connsiteY41" fmla="*/ 570123 h 586648"/>
              <a:gd name="connsiteX42" fmla="*/ 341523 w 672029"/>
              <a:gd name="connsiteY42" fmla="*/ 586648 h 586648"/>
              <a:gd name="connsiteX43" fmla="*/ 305719 w 672029"/>
              <a:gd name="connsiteY43" fmla="*/ 575631 h 586648"/>
              <a:gd name="connsiteX44" fmla="*/ 264405 w 672029"/>
              <a:gd name="connsiteY44" fmla="*/ 575631 h 586648"/>
              <a:gd name="connsiteX45" fmla="*/ 225846 w 672029"/>
              <a:gd name="connsiteY45" fmla="*/ 567369 h 586648"/>
              <a:gd name="connsiteX46" fmla="*/ 198304 w 672029"/>
              <a:gd name="connsiteY46" fmla="*/ 559106 h 586648"/>
              <a:gd name="connsiteX47" fmla="*/ 209321 w 672029"/>
              <a:gd name="connsiteY47" fmla="*/ 542581 h 586648"/>
              <a:gd name="connsiteX48" fmla="*/ 253388 w 672029"/>
              <a:gd name="connsiteY48" fmla="*/ 504022 h 586648"/>
              <a:gd name="connsiteX49" fmla="*/ 258897 w 672029"/>
              <a:gd name="connsiteY49" fmla="*/ 487496 h 586648"/>
              <a:gd name="connsiteX50" fmla="*/ 245126 w 672029"/>
              <a:gd name="connsiteY50" fmla="*/ 473725 h 586648"/>
              <a:gd name="connsiteX51" fmla="*/ 231355 w 672029"/>
              <a:gd name="connsiteY51" fmla="*/ 443429 h 586648"/>
              <a:gd name="connsiteX52" fmla="*/ 228600 w 672029"/>
              <a:gd name="connsiteY52" fmla="*/ 426904 h 586648"/>
              <a:gd name="connsiteX53" fmla="*/ 247880 w 672029"/>
              <a:gd name="connsiteY53" fmla="*/ 413133 h 586648"/>
              <a:gd name="connsiteX54" fmla="*/ 253388 w 672029"/>
              <a:gd name="connsiteY54" fmla="*/ 393853 h 586648"/>
              <a:gd name="connsiteX55" fmla="*/ 242372 w 672029"/>
              <a:gd name="connsiteY55" fmla="*/ 371819 h 586648"/>
              <a:gd name="connsiteX56" fmla="*/ 206567 w 672029"/>
              <a:gd name="connsiteY56" fmla="*/ 358048 h 586648"/>
              <a:gd name="connsiteX57" fmla="*/ 184533 w 672029"/>
              <a:gd name="connsiteY57" fmla="*/ 360802 h 586648"/>
              <a:gd name="connsiteX58" fmla="*/ 162499 w 672029"/>
              <a:gd name="connsiteY58" fmla="*/ 358048 h 586648"/>
              <a:gd name="connsiteX59" fmla="*/ 129449 w 672029"/>
              <a:gd name="connsiteY59" fmla="*/ 355294 h 586648"/>
              <a:gd name="connsiteX60" fmla="*/ 101907 w 672029"/>
              <a:gd name="connsiteY60" fmla="*/ 349786 h 586648"/>
              <a:gd name="connsiteX61" fmla="*/ 82627 w 672029"/>
              <a:gd name="connsiteY61" fmla="*/ 358048 h 586648"/>
              <a:gd name="connsiteX62" fmla="*/ 27543 w 672029"/>
              <a:gd name="connsiteY62" fmla="*/ 410379 h 586648"/>
              <a:gd name="connsiteX63" fmla="*/ 0 w 672029"/>
              <a:gd name="connsiteY63" fmla="*/ 380082 h 586648"/>
              <a:gd name="connsiteX0" fmla="*/ 0 w 672029"/>
              <a:gd name="connsiteY0" fmla="*/ 380082 h 586648"/>
              <a:gd name="connsiteX1" fmla="*/ 27543 w 672029"/>
              <a:gd name="connsiteY1" fmla="*/ 322243 h 586648"/>
              <a:gd name="connsiteX2" fmla="*/ 27543 w 672029"/>
              <a:gd name="connsiteY2" fmla="*/ 291947 h 586648"/>
              <a:gd name="connsiteX3" fmla="*/ 60593 w 672029"/>
              <a:gd name="connsiteY3" fmla="*/ 247880 h 586648"/>
              <a:gd name="connsiteX4" fmla="*/ 71610 w 672029"/>
              <a:gd name="connsiteY4" fmla="*/ 179024 h 586648"/>
              <a:gd name="connsiteX5" fmla="*/ 85381 w 672029"/>
              <a:gd name="connsiteY5" fmla="*/ 162499 h 586648"/>
              <a:gd name="connsiteX6" fmla="*/ 88135 w 672029"/>
              <a:gd name="connsiteY6" fmla="*/ 115677 h 586648"/>
              <a:gd name="connsiteX7" fmla="*/ 99152 w 672029"/>
              <a:gd name="connsiteY7" fmla="*/ 82627 h 586648"/>
              <a:gd name="connsiteX8" fmla="*/ 123940 w 672029"/>
              <a:gd name="connsiteY8" fmla="*/ 99152 h 586648"/>
              <a:gd name="connsiteX9" fmla="*/ 143220 w 672029"/>
              <a:gd name="connsiteY9" fmla="*/ 110169 h 586648"/>
              <a:gd name="connsiteX10" fmla="*/ 154237 w 672029"/>
              <a:gd name="connsiteY10" fmla="*/ 132202 h 586648"/>
              <a:gd name="connsiteX11" fmla="*/ 181779 w 672029"/>
              <a:gd name="connsiteY11" fmla="*/ 132202 h 586648"/>
              <a:gd name="connsiteX12" fmla="*/ 195550 w 672029"/>
              <a:gd name="connsiteY12" fmla="*/ 129448 h 586648"/>
              <a:gd name="connsiteX13" fmla="*/ 220338 w 672029"/>
              <a:gd name="connsiteY13" fmla="*/ 132202 h 586648"/>
              <a:gd name="connsiteX14" fmla="*/ 253388 w 672029"/>
              <a:gd name="connsiteY14" fmla="*/ 90889 h 586648"/>
              <a:gd name="connsiteX15" fmla="*/ 280931 w 672029"/>
              <a:gd name="connsiteY15" fmla="*/ 66101 h 586648"/>
              <a:gd name="connsiteX16" fmla="*/ 319490 w 672029"/>
              <a:gd name="connsiteY16" fmla="*/ 27542 h 586648"/>
              <a:gd name="connsiteX17" fmla="*/ 363557 w 672029"/>
              <a:gd name="connsiteY17" fmla="*/ 8263 h 586648"/>
              <a:gd name="connsiteX18" fmla="*/ 407625 w 672029"/>
              <a:gd name="connsiteY18" fmla="*/ 0 h 586648"/>
              <a:gd name="connsiteX19" fmla="*/ 454446 w 672029"/>
              <a:gd name="connsiteY19" fmla="*/ 0 h 586648"/>
              <a:gd name="connsiteX20" fmla="*/ 473726 w 672029"/>
              <a:gd name="connsiteY20" fmla="*/ 8263 h 586648"/>
              <a:gd name="connsiteX21" fmla="*/ 493005 w 672029"/>
              <a:gd name="connsiteY21" fmla="*/ 22034 h 586648"/>
              <a:gd name="connsiteX22" fmla="*/ 528810 w 672029"/>
              <a:gd name="connsiteY22" fmla="*/ 77118 h 586648"/>
              <a:gd name="connsiteX23" fmla="*/ 545335 w 672029"/>
              <a:gd name="connsiteY23" fmla="*/ 99152 h 586648"/>
              <a:gd name="connsiteX24" fmla="*/ 528810 w 672029"/>
              <a:gd name="connsiteY24" fmla="*/ 121186 h 586648"/>
              <a:gd name="connsiteX25" fmla="*/ 537073 w 672029"/>
              <a:gd name="connsiteY25" fmla="*/ 140465 h 586648"/>
              <a:gd name="connsiteX26" fmla="*/ 534319 w 672029"/>
              <a:gd name="connsiteY26" fmla="*/ 184533 h 586648"/>
              <a:gd name="connsiteX27" fmla="*/ 564615 w 672029"/>
              <a:gd name="connsiteY27" fmla="*/ 217583 h 586648"/>
              <a:gd name="connsiteX28" fmla="*/ 597666 w 672029"/>
              <a:gd name="connsiteY28" fmla="*/ 212075 h 586648"/>
              <a:gd name="connsiteX29" fmla="*/ 630716 w 672029"/>
              <a:gd name="connsiteY29" fmla="*/ 206566 h 586648"/>
              <a:gd name="connsiteX30" fmla="*/ 672029 w 672029"/>
              <a:gd name="connsiteY30" fmla="*/ 217583 h 586648"/>
              <a:gd name="connsiteX31" fmla="*/ 655504 w 672029"/>
              <a:gd name="connsiteY31" fmla="*/ 250634 h 586648"/>
              <a:gd name="connsiteX32" fmla="*/ 644487 w 672029"/>
              <a:gd name="connsiteY32" fmla="*/ 278176 h 586648"/>
              <a:gd name="connsiteX33" fmla="*/ 614191 w 672029"/>
              <a:gd name="connsiteY33" fmla="*/ 305718 h 586648"/>
              <a:gd name="connsiteX34" fmla="*/ 605928 w 672029"/>
              <a:gd name="connsiteY34" fmla="*/ 344277 h 586648"/>
              <a:gd name="connsiteX35" fmla="*/ 575632 w 672029"/>
              <a:gd name="connsiteY35" fmla="*/ 366311 h 586648"/>
              <a:gd name="connsiteX36" fmla="*/ 539827 w 672029"/>
              <a:gd name="connsiteY36" fmla="*/ 399361 h 586648"/>
              <a:gd name="connsiteX37" fmla="*/ 487497 w 672029"/>
              <a:gd name="connsiteY37" fmla="*/ 443429 h 586648"/>
              <a:gd name="connsiteX38" fmla="*/ 451692 w 672029"/>
              <a:gd name="connsiteY38" fmla="*/ 473725 h 586648"/>
              <a:gd name="connsiteX39" fmla="*/ 421396 w 672029"/>
              <a:gd name="connsiteY39" fmla="*/ 550843 h 586648"/>
              <a:gd name="connsiteX40" fmla="*/ 388345 w 672029"/>
              <a:gd name="connsiteY40" fmla="*/ 556352 h 586648"/>
              <a:gd name="connsiteX41" fmla="*/ 358049 w 672029"/>
              <a:gd name="connsiteY41" fmla="*/ 570123 h 586648"/>
              <a:gd name="connsiteX42" fmla="*/ 341523 w 672029"/>
              <a:gd name="connsiteY42" fmla="*/ 586648 h 586648"/>
              <a:gd name="connsiteX43" fmla="*/ 305719 w 672029"/>
              <a:gd name="connsiteY43" fmla="*/ 575631 h 586648"/>
              <a:gd name="connsiteX44" fmla="*/ 264405 w 672029"/>
              <a:gd name="connsiteY44" fmla="*/ 575631 h 586648"/>
              <a:gd name="connsiteX45" fmla="*/ 225846 w 672029"/>
              <a:gd name="connsiteY45" fmla="*/ 567369 h 586648"/>
              <a:gd name="connsiteX46" fmla="*/ 198304 w 672029"/>
              <a:gd name="connsiteY46" fmla="*/ 559106 h 586648"/>
              <a:gd name="connsiteX47" fmla="*/ 209321 w 672029"/>
              <a:gd name="connsiteY47" fmla="*/ 542581 h 586648"/>
              <a:gd name="connsiteX48" fmla="*/ 253388 w 672029"/>
              <a:gd name="connsiteY48" fmla="*/ 504022 h 586648"/>
              <a:gd name="connsiteX49" fmla="*/ 258897 w 672029"/>
              <a:gd name="connsiteY49" fmla="*/ 487496 h 586648"/>
              <a:gd name="connsiteX50" fmla="*/ 245126 w 672029"/>
              <a:gd name="connsiteY50" fmla="*/ 473725 h 586648"/>
              <a:gd name="connsiteX51" fmla="*/ 231355 w 672029"/>
              <a:gd name="connsiteY51" fmla="*/ 443429 h 586648"/>
              <a:gd name="connsiteX52" fmla="*/ 228600 w 672029"/>
              <a:gd name="connsiteY52" fmla="*/ 426904 h 586648"/>
              <a:gd name="connsiteX53" fmla="*/ 247880 w 672029"/>
              <a:gd name="connsiteY53" fmla="*/ 413133 h 586648"/>
              <a:gd name="connsiteX54" fmla="*/ 253388 w 672029"/>
              <a:gd name="connsiteY54" fmla="*/ 393853 h 586648"/>
              <a:gd name="connsiteX55" fmla="*/ 242372 w 672029"/>
              <a:gd name="connsiteY55" fmla="*/ 371819 h 586648"/>
              <a:gd name="connsiteX56" fmla="*/ 206567 w 672029"/>
              <a:gd name="connsiteY56" fmla="*/ 358048 h 586648"/>
              <a:gd name="connsiteX57" fmla="*/ 184533 w 672029"/>
              <a:gd name="connsiteY57" fmla="*/ 360802 h 586648"/>
              <a:gd name="connsiteX58" fmla="*/ 162499 w 672029"/>
              <a:gd name="connsiteY58" fmla="*/ 358048 h 586648"/>
              <a:gd name="connsiteX59" fmla="*/ 129449 w 672029"/>
              <a:gd name="connsiteY59" fmla="*/ 355294 h 586648"/>
              <a:gd name="connsiteX60" fmla="*/ 101907 w 672029"/>
              <a:gd name="connsiteY60" fmla="*/ 349786 h 586648"/>
              <a:gd name="connsiteX61" fmla="*/ 82627 w 672029"/>
              <a:gd name="connsiteY61" fmla="*/ 358048 h 586648"/>
              <a:gd name="connsiteX62" fmla="*/ 35806 w 672029"/>
              <a:gd name="connsiteY62" fmla="*/ 415888 h 586648"/>
              <a:gd name="connsiteX63" fmla="*/ 0 w 672029"/>
              <a:gd name="connsiteY63" fmla="*/ 380082 h 586648"/>
              <a:gd name="connsiteX0" fmla="*/ 0 w 672029"/>
              <a:gd name="connsiteY0" fmla="*/ 380082 h 586648"/>
              <a:gd name="connsiteX1" fmla="*/ 27543 w 672029"/>
              <a:gd name="connsiteY1" fmla="*/ 322243 h 586648"/>
              <a:gd name="connsiteX2" fmla="*/ 27543 w 672029"/>
              <a:gd name="connsiteY2" fmla="*/ 291947 h 586648"/>
              <a:gd name="connsiteX3" fmla="*/ 60593 w 672029"/>
              <a:gd name="connsiteY3" fmla="*/ 247880 h 586648"/>
              <a:gd name="connsiteX4" fmla="*/ 71610 w 672029"/>
              <a:gd name="connsiteY4" fmla="*/ 179024 h 586648"/>
              <a:gd name="connsiteX5" fmla="*/ 85381 w 672029"/>
              <a:gd name="connsiteY5" fmla="*/ 162499 h 586648"/>
              <a:gd name="connsiteX6" fmla="*/ 88135 w 672029"/>
              <a:gd name="connsiteY6" fmla="*/ 115677 h 586648"/>
              <a:gd name="connsiteX7" fmla="*/ 99152 w 672029"/>
              <a:gd name="connsiteY7" fmla="*/ 82627 h 586648"/>
              <a:gd name="connsiteX8" fmla="*/ 123940 w 672029"/>
              <a:gd name="connsiteY8" fmla="*/ 99152 h 586648"/>
              <a:gd name="connsiteX9" fmla="*/ 143220 w 672029"/>
              <a:gd name="connsiteY9" fmla="*/ 110169 h 586648"/>
              <a:gd name="connsiteX10" fmla="*/ 154237 w 672029"/>
              <a:gd name="connsiteY10" fmla="*/ 132202 h 586648"/>
              <a:gd name="connsiteX11" fmla="*/ 181779 w 672029"/>
              <a:gd name="connsiteY11" fmla="*/ 132202 h 586648"/>
              <a:gd name="connsiteX12" fmla="*/ 195550 w 672029"/>
              <a:gd name="connsiteY12" fmla="*/ 129448 h 586648"/>
              <a:gd name="connsiteX13" fmla="*/ 220338 w 672029"/>
              <a:gd name="connsiteY13" fmla="*/ 132202 h 586648"/>
              <a:gd name="connsiteX14" fmla="*/ 253388 w 672029"/>
              <a:gd name="connsiteY14" fmla="*/ 90889 h 586648"/>
              <a:gd name="connsiteX15" fmla="*/ 280931 w 672029"/>
              <a:gd name="connsiteY15" fmla="*/ 66101 h 586648"/>
              <a:gd name="connsiteX16" fmla="*/ 319490 w 672029"/>
              <a:gd name="connsiteY16" fmla="*/ 27542 h 586648"/>
              <a:gd name="connsiteX17" fmla="*/ 363557 w 672029"/>
              <a:gd name="connsiteY17" fmla="*/ 8263 h 586648"/>
              <a:gd name="connsiteX18" fmla="*/ 407625 w 672029"/>
              <a:gd name="connsiteY18" fmla="*/ 0 h 586648"/>
              <a:gd name="connsiteX19" fmla="*/ 454446 w 672029"/>
              <a:gd name="connsiteY19" fmla="*/ 0 h 586648"/>
              <a:gd name="connsiteX20" fmla="*/ 473726 w 672029"/>
              <a:gd name="connsiteY20" fmla="*/ 8263 h 586648"/>
              <a:gd name="connsiteX21" fmla="*/ 493005 w 672029"/>
              <a:gd name="connsiteY21" fmla="*/ 22034 h 586648"/>
              <a:gd name="connsiteX22" fmla="*/ 528810 w 672029"/>
              <a:gd name="connsiteY22" fmla="*/ 77118 h 586648"/>
              <a:gd name="connsiteX23" fmla="*/ 545335 w 672029"/>
              <a:gd name="connsiteY23" fmla="*/ 99152 h 586648"/>
              <a:gd name="connsiteX24" fmla="*/ 528810 w 672029"/>
              <a:gd name="connsiteY24" fmla="*/ 121186 h 586648"/>
              <a:gd name="connsiteX25" fmla="*/ 537073 w 672029"/>
              <a:gd name="connsiteY25" fmla="*/ 140465 h 586648"/>
              <a:gd name="connsiteX26" fmla="*/ 534319 w 672029"/>
              <a:gd name="connsiteY26" fmla="*/ 184533 h 586648"/>
              <a:gd name="connsiteX27" fmla="*/ 564615 w 672029"/>
              <a:gd name="connsiteY27" fmla="*/ 217583 h 586648"/>
              <a:gd name="connsiteX28" fmla="*/ 597666 w 672029"/>
              <a:gd name="connsiteY28" fmla="*/ 212075 h 586648"/>
              <a:gd name="connsiteX29" fmla="*/ 630716 w 672029"/>
              <a:gd name="connsiteY29" fmla="*/ 206566 h 586648"/>
              <a:gd name="connsiteX30" fmla="*/ 672029 w 672029"/>
              <a:gd name="connsiteY30" fmla="*/ 217583 h 586648"/>
              <a:gd name="connsiteX31" fmla="*/ 655504 w 672029"/>
              <a:gd name="connsiteY31" fmla="*/ 250634 h 586648"/>
              <a:gd name="connsiteX32" fmla="*/ 644487 w 672029"/>
              <a:gd name="connsiteY32" fmla="*/ 278176 h 586648"/>
              <a:gd name="connsiteX33" fmla="*/ 614191 w 672029"/>
              <a:gd name="connsiteY33" fmla="*/ 305718 h 586648"/>
              <a:gd name="connsiteX34" fmla="*/ 605928 w 672029"/>
              <a:gd name="connsiteY34" fmla="*/ 344277 h 586648"/>
              <a:gd name="connsiteX35" fmla="*/ 575632 w 672029"/>
              <a:gd name="connsiteY35" fmla="*/ 366311 h 586648"/>
              <a:gd name="connsiteX36" fmla="*/ 539827 w 672029"/>
              <a:gd name="connsiteY36" fmla="*/ 399361 h 586648"/>
              <a:gd name="connsiteX37" fmla="*/ 487497 w 672029"/>
              <a:gd name="connsiteY37" fmla="*/ 443429 h 586648"/>
              <a:gd name="connsiteX38" fmla="*/ 451692 w 672029"/>
              <a:gd name="connsiteY38" fmla="*/ 473725 h 586648"/>
              <a:gd name="connsiteX39" fmla="*/ 421396 w 672029"/>
              <a:gd name="connsiteY39" fmla="*/ 550843 h 586648"/>
              <a:gd name="connsiteX40" fmla="*/ 388345 w 672029"/>
              <a:gd name="connsiteY40" fmla="*/ 556352 h 586648"/>
              <a:gd name="connsiteX41" fmla="*/ 358049 w 672029"/>
              <a:gd name="connsiteY41" fmla="*/ 570123 h 586648"/>
              <a:gd name="connsiteX42" fmla="*/ 341523 w 672029"/>
              <a:gd name="connsiteY42" fmla="*/ 586648 h 586648"/>
              <a:gd name="connsiteX43" fmla="*/ 305719 w 672029"/>
              <a:gd name="connsiteY43" fmla="*/ 575631 h 586648"/>
              <a:gd name="connsiteX44" fmla="*/ 264405 w 672029"/>
              <a:gd name="connsiteY44" fmla="*/ 575631 h 586648"/>
              <a:gd name="connsiteX45" fmla="*/ 225846 w 672029"/>
              <a:gd name="connsiteY45" fmla="*/ 567369 h 586648"/>
              <a:gd name="connsiteX46" fmla="*/ 198304 w 672029"/>
              <a:gd name="connsiteY46" fmla="*/ 559106 h 586648"/>
              <a:gd name="connsiteX47" fmla="*/ 209321 w 672029"/>
              <a:gd name="connsiteY47" fmla="*/ 542581 h 586648"/>
              <a:gd name="connsiteX48" fmla="*/ 253388 w 672029"/>
              <a:gd name="connsiteY48" fmla="*/ 504022 h 586648"/>
              <a:gd name="connsiteX49" fmla="*/ 258897 w 672029"/>
              <a:gd name="connsiteY49" fmla="*/ 487496 h 586648"/>
              <a:gd name="connsiteX50" fmla="*/ 245126 w 672029"/>
              <a:gd name="connsiteY50" fmla="*/ 473725 h 586648"/>
              <a:gd name="connsiteX51" fmla="*/ 231355 w 672029"/>
              <a:gd name="connsiteY51" fmla="*/ 443429 h 586648"/>
              <a:gd name="connsiteX52" fmla="*/ 228600 w 672029"/>
              <a:gd name="connsiteY52" fmla="*/ 426904 h 586648"/>
              <a:gd name="connsiteX53" fmla="*/ 247880 w 672029"/>
              <a:gd name="connsiteY53" fmla="*/ 413133 h 586648"/>
              <a:gd name="connsiteX54" fmla="*/ 253388 w 672029"/>
              <a:gd name="connsiteY54" fmla="*/ 393853 h 586648"/>
              <a:gd name="connsiteX55" fmla="*/ 242372 w 672029"/>
              <a:gd name="connsiteY55" fmla="*/ 371819 h 586648"/>
              <a:gd name="connsiteX56" fmla="*/ 206567 w 672029"/>
              <a:gd name="connsiteY56" fmla="*/ 358048 h 586648"/>
              <a:gd name="connsiteX57" fmla="*/ 184533 w 672029"/>
              <a:gd name="connsiteY57" fmla="*/ 360802 h 586648"/>
              <a:gd name="connsiteX58" fmla="*/ 162499 w 672029"/>
              <a:gd name="connsiteY58" fmla="*/ 358048 h 586648"/>
              <a:gd name="connsiteX59" fmla="*/ 129449 w 672029"/>
              <a:gd name="connsiteY59" fmla="*/ 347032 h 586648"/>
              <a:gd name="connsiteX60" fmla="*/ 101907 w 672029"/>
              <a:gd name="connsiteY60" fmla="*/ 349786 h 586648"/>
              <a:gd name="connsiteX61" fmla="*/ 82627 w 672029"/>
              <a:gd name="connsiteY61" fmla="*/ 358048 h 586648"/>
              <a:gd name="connsiteX62" fmla="*/ 35806 w 672029"/>
              <a:gd name="connsiteY62" fmla="*/ 415888 h 586648"/>
              <a:gd name="connsiteX63" fmla="*/ 0 w 672029"/>
              <a:gd name="connsiteY63" fmla="*/ 380082 h 586648"/>
              <a:gd name="connsiteX0" fmla="*/ 0 w 672029"/>
              <a:gd name="connsiteY0" fmla="*/ 380082 h 586648"/>
              <a:gd name="connsiteX1" fmla="*/ 27543 w 672029"/>
              <a:gd name="connsiteY1" fmla="*/ 322243 h 586648"/>
              <a:gd name="connsiteX2" fmla="*/ 27543 w 672029"/>
              <a:gd name="connsiteY2" fmla="*/ 291947 h 586648"/>
              <a:gd name="connsiteX3" fmla="*/ 60593 w 672029"/>
              <a:gd name="connsiteY3" fmla="*/ 247880 h 586648"/>
              <a:gd name="connsiteX4" fmla="*/ 71610 w 672029"/>
              <a:gd name="connsiteY4" fmla="*/ 179024 h 586648"/>
              <a:gd name="connsiteX5" fmla="*/ 85381 w 672029"/>
              <a:gd name="connsiteY5" fmla="*/ 162499 h 586648"/>
              <a:gd name="connsiteX6" fmla="*/ 88135 w 672029"/>
              <a:gd name="connsiteY6" fmla="*/ 115677 h 586648"/>
              <a:gd name="connsiteX7" fmla="*/ 99152 w 672029"/>
              <a:gd name="connsiteY7" fmla="*/ 82627 h 586648"/>
              <a:gd name="connsiteX8" fmla="*/ 123940 w 672029"/>
              <a:gd name="connsiteY8" fmla="*/ 99152 h 586648"/>
              <a:gd name="connsiteX9" fmla="*/ 143220 w 672029"/>
              <a:gd name="connsiteY9" fmla="*/ 110169 h 586648"/>
              <a:gd name="connsiteX10" fmla="*/ 154237 w 672029"/>
              <a:gd name="connsiteY10" fmla="*/ 132202 h 586648"/>
              <a:gd name="connsiteX11" fmla="*/ 181779 w 672029"/>
              <a:gd name="connsiteY11" fmla="*/ 132202 h 586648"/>
              <a:gd name="connsiteX12" fmla="*/ 195550 w 672029"/>
              <a:gd name="connsiteY12" fmla="*/ 129448 h 586648"/>
              <a:gd name="connsiteX13" fmla="*/ 220338 w 672029"/>
              <a:gd name="connsiteY13" fmla="*/ 132202 h 586648"/>
              <a:gd name="connsiteX14" fmla="*/ 253388 w 672029"/>
              <a:gd name="connsiteY14" fmla="*/ 90889 h 586648"/>
              <a:gd name="connsiteX15" fmla="*/ 280931 w 672029"/>
              <a:gd name="connsiteY15" fmla="*/ 66101 h 586648"/>
              <a:gd name="connsiteX16" fmla="*/ 319490 w 672029"/>
              <a:gd name="connsiteY16" fmla="*/ 27542 h 586648"/>
              <a:gd name="connsiteX17" fmla="*/ 363557 w 672029"/>
              <a:gd name="connsiteY17" fmla="*/ 8263 h 586648"/>
              <a:gd name="connsiteX18" fmla="*/ 407625 w 672029"/>
              <a:gd name="connsiteY18" fmla="*/ 0 h 586648"/>
              <a:gd name="connsiteX19" fmla="*/ 454446 w 672029"/>
              <a:gd name="connsiteY19" fmla="*/ 0 h 586648"/>
              <a:gd name="connsiteX20" fmla="*/ 473726 w 672029"/>
              <a:gd name="connsiteY20" fmla="*/ 8263 h 586648"/>
              <a:gd name="connsiteX21" fmla="*/ 493005 w 672029"/>
              <a:gd name="connsiteY21" fmla="*/ 22034 h 586648"/>
              <a:gd name="connsiteX22" fmla="*/ 528810 w 672029"/>
              <a:gd name="connsiteY22" fmla="*/ 77118 h 586648"/>
              <a:gd name="connsiteX23" fmla="*/ 545335 w 672029"/>
              <a:gd name="connsiteY23" fmla="*/ 99152 h 586648"/>
              <a:gd name="connsiteX24" fmla="*/ 528810 w 672029"/>
              <a:gd name="connsiteY24" fmla="*/ 121186 h 586648"/>
              <a:gd name="connsiteX25" fmla="*/ 537073 w 672029"/>
              <a:gd name="connsiteY25" fmla="*/ 140465 h 586648"/>
              <a:gd name="connsiteX26" fmla="*/ 534319 w 672029"/>
              <a:gd name="connsiteY26" fmla="*/ 184533 h 586648"/>
              <a:gd name="connsiteX27" fmla="*/ 564615 w 672029"/>
              <a:gd name="connsiteY27" fmla="*/ 217583 h 586648"/>
              <a:gd name="connsiteX28" fmla="*/ 597666 w 672029"/>
              <a:gd name="connsiteY28" fmla="*/ 212075 h 586648"/>
              <a:gd name="connsiteX29" fmla="*/ 630716 w 672029"/>
              <a:gd name="connsiteY29" fmla="*/ 206566 h 586648"/>
              <a:gd name="connsiteX30" fmla="*/ 672029 w 672029"/>
              <a:gd name="connsiteY30" fmla="*/ 217583 h 586648"/>
              <a:gd name="connsiteX31" fmla="*/ 655504 w 672029"/>
              <a:gd name="connsiteY31" fmla="*/ 250634 h 586648"/>
              <a:gd name="connsiteX32" fmla="*/ 644487 w 672029"/>
              <a:gd name="connsiteY32" fmla="*/ 278176 h 586648"/>
              <a:gd name="connsiteX33" fmla="*/ 614191 w 672029"/>
              <a:gd name="connsiteY33" fmla="*/ 305718 h 586648"/>
              <a:gd name="connsiteX34" fmla="*/ 605928 w 672029"/>
              <a:gd name="connsiteY34" fmla="*/ 344277 h 586648"/>
              <a:gd name="connsiteX35" fmla="*/ 575632 w 672029"/>
              <a:gd name="connsiteY35" fmla="*/ 366311 h 586648"/>
              <a:gd name="connsiteX36" fmla="*/ 539827 w 672029"/>
              <a:gd name="connsiteY36" fmla="*/ 399361 h 586648"/>
              <a:gd name="connsiteX37" fmla="*/ 487497 w 672029"/>
              <a:gd name="connsiteY37" fmla="*/ 443429 h 586648"/>
              <a:gd name="connsiteX38" fmla="*/ 451692 w 672029"/>
              <a:gd name="connsiteY38" fmla="*/ 473725 h 586648"/>
              <a:gd name="connsiteX39" fmla="*/ 421396 w 672029"/>
              <a:gd name="connsiteY39" fmla="*/ 550843 h 586648"/>
              <a:gd name="connsiteX40" fmla="*/ 388345 w 672029"/>
              <a:gd name="connsiteY40" fmla="*/ 556352 h 586648"/>
              <a:gd name="connsiteX41" fmla="*/ 358049 w 672029"/>
              <a:gd name="connsiteY41" fmla="*/ 570123 h 586648"/>
              <a:gd name="connsiteX42" fmla="*/ 341523 w 672029"/>
              <a:gd name="connsiteY42" fmla="*/ 586648 h 586648"/>
              <a:gd name="connsiteX43" fmla="*/ 305719 w 672029"/>
              <a:gd name="connsiteY43" fmla="*/ 575631 h 586648"/>
              <a:gd name="connsiteX44" fmla="*/ 264405 w 672029"/>
              <a:gd name="connsiteY44" fmla="*/ 575631 h 586648"/>
              <a:gd name="connsiteX45" fmla="*/ 225846 w 672029"/>
              <a:gd name="connsiteY45" fmla="*/ 567369 h 586648"/>
              <a:gd name="connsiteX46" fmla="*/ 198304 w 672029"/>
              <a:gd name="connsiteY46" fmla="*/ 559106 h 586648"/>
              <a:gd name="connsiteX47" fmla="*/ 209321 w 672029"/>
              <a:gd name="connsiteY47" fmla="*/ 542581 h 586648"/>
              <a:gd name="connsiteX48" fmla="*/ 253388 w 672029"/>
              <a:gd name="connsiteY48" fmla="*/ 504022 h 586648"/>
              <a:gd name="connsiteX49" fmla="*/ 258897 w 672029"/>
              <a:gd name="connsiteY49" fmla="*/ 487496 h 586648"/>
              <a:gd name="connsiteX50" fmla="*/ 245126 w 672029"/>
              <a:gd name="connsiteY50" fmla="*/ 473725 h 586648"/>
              <a:gd name="connsiteX51" fmla="*/ 231355 w 672029"/>
              <a:gd name="connsiteY51" fmla="*/ 443429 h 586648"/>
              <a:gd name="connsiteX52" fmla="*/ 228600 w 672029"/>
              <a:gd name="connsiteY52" fmla="*/ 426904 h 586648"/>
              <a:gd name="connsiteX53" fmla="*/ 247880 w 672029"/>
              <a:gd name="connsiteY53" fmla="*/ 413133 h 586648"/>
              <a:gd name="connsiteX54" fmla="*/ 253388 w 672029"/>
              <a:gd name="connsiteY54" fmla="*/ 393853 h 586648"/>
              <a:gd name="connsiteX55" fmla="*/ 242372 w 672029"/>
              <a:gd name="connsiteY55" fmla="*/ 371819 h 586648"/>
              <a:gd name="connsiteX56" fmla="*/ 206567 w 672029"/>
              <a:gd name="connsiteY56" fmla="*/ 358048 h 586648"/>
              <a:gd name="connsiteX57" fmla="*/ 184533 w 672029"/>
              <a:gd name="connsiteY57" fmla="*/ 360802 h 586648"/>
              <a:gd name="connsiteX58" fmla="*/ 162499 w 672029"/>
              <a:gd name="connsiteY58" fmla="*/ 358048 h 586648"/>
              <a:gd name="connsiteX59" fmla="*/ 129449 w 672029"/>
              <a:gd name="connsiteY59" fmla="*/ 347032 h 586648"/>
              <a:gd name="connsiteX60" fmla="*/ 101907 w 672029"/>
              <a:gd name="connsiteY60" fmla="*/ 349786 h 586648"/>
              <a:gd name="connsiteX61" fmla="*/ 82627 w 672029"/>
              <a:gd name="connsiteY61" fmla="*/ 358048 h 586648"/>
              <a:gd name="connsiteX62" fmla="*/ 30298 w 672029"/>
              <a:gd name="connsiteY62" fmla="*/ 407626 h 586648"/>
              <a:gd name="connsiteX63" fmla="*/ 0 w 672029"/>
              <a:gd name="connsiteY63" fmla="*/ 380082 h 586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</a:cxnLst>
            <a:rect l="l" t="t" r="r" b="b"/>
            <a:pathLst>
              <a:path w="672029" h="586648">
                <a:moveTo>
                  <a:pt x="0" y="380082"/>
                </a:moveTo>
                <a:lnTo>
                  <a:pt x="27543" y="322243"/>
                </a:lnTo>
                <a:lnTo>
                  <a:pt x="27543" y="291947"/>
                </a:lnTo>
                <a:lnTo>
                  <a:pt x="60593" y="247880"/>
                </a:lnTo>
                <a:lnTo>
                  <a:pt x="71610" y="179024"/>
                </a:lnTo>
                <a:lnTo>
                  <a:pt x="85381" y="162499"/>
                </a:lnTo>
                <a:lnTo>
                  <a:pt x="88135" y="115677"/>
                </a:lnTo>
                <a:lnTo>
                  <a:pt x="99152" y="82627"/>
                </a:lnTo>
                <a:lnTo>
                  <a:pt x="123940" y="99152"/>
                </a:lnTo>
                <a:lnTo>
                  <a:pt x="143220" y="110169"/>
                </a:lnTo>
                <a:lnTo>
                  <a:pt x="154237" y="132202"/>
                </a:lnTo>
                <a:lnTo>
                  <a:pt x="181779" y="132202"/>
                </a:lnTo>
                <a:lnTo>
                  <a:pt x="195550" y="129448"/>
                </a:lnTo>
                <a:lnTo>
                  <a:pt x="220338" y="132202"/>
                </a:lnTo>
                <a:lnTo>
                  <a:pt x="253388" y="90889"/>
                </a:lnTo>
                <a:lnTo>
                  <a:pt x="280931" y="66101"/>
                </a:lnTo>
                <a:lnTo>
                  <a:pt x="319490" y="27542"/>
                </a:lnTo>
                <a:lnTo>
                  <a:pt x="363557" y="8263"/>
                </a:lnTo>
                <a:lnTo>
                  <a:pt x="407625" y="0"/>
                </a:lnTo>
                <a:lnTo>
                  <a:pt x="454446" y="0"/>
                </a:lnTo>
                <a:lnTo>
                  <a:pt x="473726" y="8263"/>
                </a:lnTo>
                <a:lnTo>
                  <a:pt x="493005" y="22034"/>
                </a:lnTo>
                <a:lnTo>
                  <a:pt x="528810" y="77118"/>
                </a:lnTo>
                <a:lnTo>
                  <a:pt x="545335" y="99152"/>
                </a:lnTo>
                <a:lnTo>
                  <a:pt x="528810" y="121186"/>
                </a:lnTo>
                <a:lnTo>
                  <a:pt x="537073" y="140465"/>
                </a:lnTo>
                <a:lnTo>
                  <a:pt x="534319" y="184533"/>
                </a:lnTo>
                <a:lnTo>
                  <a:pt x="564615" y="217583"/>
                </a:lnTo>
                <a:lnTo>
                  <a:pt x="597666" y="212075"/>
                </a:lnTo>
                <a:lnTo>
                  <a:pt x="630716" y="206566"/>
                </a:lnTo>
                <a:lnTo>
                  <a:pt x="672029" y="217583"/>
                </a:lnTo>
                <a:lnTo>
                  <a:pt x="655504" y="250634"/>
                </a:lnTo>
                <a:lnTo>
                  <a:pt x="644487" y="278176"/>
                </a:lnTo>
                <a:lnTo>
                  <a:pt x="614191" y="305718"/>
                </a:lnTo>
                <a:lnTo>
                  <a:pt x="605928" y="344277"/>
                </a:lnTo>
                <a:lnTo>
                  <a:pt x="575632" y="366311"/>
                </a:lnTo>
                <a:lnTo>
                  <a:pt x="539827" y="399361"/>
                </a:lnTo>
                <a:lnTo>
                  <a:pt x="487497" y="443429"/>
                </a:lnTo>
                <a:lnTo>
                  <a:pt x="451692" y="473725"/>
                </a:lnTo>
                <a:lnTo>
                  <a:pt x="421396" y="550843"/>
                </a:lnTo>
                <a:lnTo>
                  <a:pt x="388345" y="556352"/>
                </a:lnTo>
                <a:lnTo>
                  <a:pt x="358049" y="570123"/>
                </a:lnTo>
                <a:lnTo>
                  <a:pt x="341523" y="586648"/>
                </a:lnTo>
                <a:lnTo>
                  <a:pt x="305719" y="575631"/>
                </a:lnTo>
                <a:lnTo>
                  <a:pt x="264405" y="575631"/>
                </a:lnTo>
                <a:lnTo>
                  <a:pt x="225846" y="567369"/>
                </a:lnTo>
                <a:lnTo>
                  <a:pt x="198304" y="559106"/>
                </a:lnTo>
                <a:lnTo>
                  <a:pt x="209321" y="542581"/>
                </a:lnTo>
                <a:lnTo>
                  <a:pt x="253388" y="504022"/>
                </a:lnTo>
                <a:lnTo>
                  <a:pt x="258897" y="487496"/>
                </a:lnTo>
                <a:lnTo>
                  <a:pt x="245126" y="473725"/>
                </a:lnTo>
                <a:lnTo>
                  <a:pt x="231355" y="443429"/>
                </a:lnTo>
                <a:lnTo>
                  <a:pt x="228600" y="426904"/>
                </a:lnTo>
                <a:lnTo>
                  <a:pt x="247880" y="413133"/>
                </a:lnTo>
                <a:lnTo>
                  <a:pt x="253388" y="393853"/>
                </a:lnTo>
                <a:lnTo>
                  <a:pt x="242372" y="371819"/>
                </a:lnTo>
                <a:lnTo>
                  <a:pt x="206567" y="358048"/>
                </a:lnTo>
                <a:lnTo>
                  <a:pt x="184533" y="360802"/>
                </a:lnTo>
                <a:lnTo>
                  <a:pt x="162499" y="358048"/>
                </a:lnTo>
                <a:lnTo>
                  <a:pt x="129449" y="347032"/>
                </a:lnTo>
                <a:lnTo>
                  <a:pt x="101907" y="349786"/>
                </a:lnTo>
                <a:lnTo>
                  <a:pt x="82627" y="358048"/>
                </a:lnTo>
                <a:lnTo>
                  <a:pt x="30298" y="407626"/>
                </a:lnTo>
                <a:lnTo>
                  <a:pt x="0" y="380082"/>
                </a:lnTo>
                <a:close/>
              </a:path>
            </a:pathLst>
          </a:custGeom>
          <a:solidFill>
            <a:srgbClr val="016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cxnSp>
        <p:nvCxnSpPr>
          <p:cNvPr id="21" name="直線接點 20"/>
          <p:cNvCxnSpPr>
            <a:endCxn id="25" idx="7"/>
          </p:cNvCxnSpPr>
          <p:nvPr/>
        </p:nvCxnSpPr>
        <p:spPr>
          <a:xfrm>
            <a:off x="6383764" y="2852936"/>
            <a:ext cx="631738" cy="2641871"/>
          </a:xfrm>
          <a:prstGeom prst="line">
            <a:avLst/>
          </a:prstGeom>
          <a:ln cap="flat">
            <a:solidFill>
              <a:srgbClr val="5E5D5E"/>
            </a:solidFill>
            <a:prstDash val="sysDash"/>
            <a:round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橢圓 24"/>
          <p:cNvSpPr/>
          <p:nvPr/>
        </p:nvSpPr>
        <p:spPr>
          <a:xfrm flipH="1">
            <a:off x="7008807" y="5488112"/>
            <a:ext cx="45719" cy="45719"/>
          </a:xfrm>
          <a:prstGeom prst="ellipse">
            <a:avLst/>
          </a:prstGeom>
          <a:noFill/>
          <a:ln>
            <a:solidFill>
              <a:srgbClr val="5E5D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grpSp>
        <p:nvGrpSpPr>
          <p:cNvPr id="31" name="群組 30"/>
          <p:cNvGrpSpPr/>
          <p:nvPr/>
        </p:nvGrpSpPr>
        <p:grpSpPr>
          <a:xfrm>
            <a:off x="1737746" y="1272216"/>
            <a:ext cx="2145816" cy="803297"/>
            <a:chOff x="189872" y="4169498"/>
            <a:chExt cx="2145816" cy="803297"/>
          </a:xfrm>
        </p:grpSpPr>
        <p:sp>
          <p:nvSpPr>
            <p:cNvPr id="28" name="文字方塊 27"/>
            <p:cNvSpPr txBox="1"/>
            <p:nvPr/>
          </p:nvSpPr>
          <p:spPr>
            <a:xfrm>
              <a:off x="189872" y="4425179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TW"/>
              </a:defPPr>
              <a:lvl1pPr>
                <a:defRPr sz="2800" b="1">
                  <a:latin typeface="Noto Sans CJK TC Black" panose="020B0A00000000000000" pitchFamily="34" charset="-120"/>
                  <a:ea typeface="Noto Sans CJK TC Black" panose="020B0A00000000000000" pitchFamily="34" charset="-120"/>
                </a:defRPr>
              </a:lvl1pPr>
            </a:lstStyle>
            <a:p>
              <a:r>
                <a:rPr lang="zh-TW" altLang="en-US" sz="2400" dirty="0">
                  <a:solidFill>
                    <a:srgbClr val="8CC51F"/>
                  </a:solidFill>
                  <a:latin typeface="+mn-ea"/>
                  <a:ea typeface="+mn-ea"/>
                </a:rPr>
                <a:t>創能</a:t>
              </a:r>
            </a:p>
          </p:txBody>
        </p:sp>
        <p:sp>
          <p:nvSpPr>
            <p:cNvPr id="30" name="文字方塊 29"/>
            <p:cNvSpPr txBox="1"/>
            <p:nvPr/>
          </p:nvSpPr>
          <p:spPr>
            <a:xfrm>
              <a:off x="867210" y="4169498"/>
              <a:ext cx="1468478" cy="8032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zh-TW"/>
              </a:defPPr>
              <a:lvl1pPr>
                <a:lnSpc>
                  <a:spcPct val="110000"/>
                </a:lnSpc>
                <a:defRPr sz="120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defRPr>
              </a:lvl1pPr>
            </a:lstStyle>
            <a:p>
              <a:r>
                <a:rPr lang="zh-TW" altLang="en-US" sz="1400" dirty="0">
                  <a:latin typeface="+mn-ea"/>
                  <a:ea typeface="+mn-ea"/>
                </a:rPr>
                <a:t>太陽能</a:t>
              </a:r>
              <a:endParaRPr lang="en-US" altLang="zh-TW" sz="1400" dirty="0">
                <a:latin typeface="+mn-ea"/>
                <a:ea typeface="+mn-ea"/>
              </a:endParaRPr>
            </a:p>
            <a:p>
              <a:r>
                <a:rPr lang="zh-TW" altLang="en-US" sz="1400" dirty="0">
                  <a:latin typeface="+mn-ea"/>
                  <a:ea typeface="+mn-ea"/>
                </a:rPr>
                <a:t>離岸風電</a:t>
              </a:r>
              <a:endParaRPr lang="en-US" altLang="zh-TW" sz="1400" dirty="0">
                <a:latin typeface="+mn-ea"/>
                <a:ea typeface="+mn-ea"/>
              </a:endParaRPr>
            </a:p>
            <a:p>
              <a:r>
                <a:rPr lang="zh-TW" altLang="en-US" sz="1400" dirty="0">
                  <a:latin typeface="+mn-ea"/>
                  <a:ea typeface="+mn-ea"/>
                </a:rPr>
                <a:t>生質能發電</a:t>
              </a:r>
            </a:p>
          </p:txBody>
        </p:sp>
      </p:grpSp>
      <p:grpSp>
        <p:nvGrpSpPr>
          <p:cNvPr id="32" name="群組 31"/>
          <p:cNvGrpSpPr/>
          <p:nvPr/>
        </p:nvGrpSpPr>
        <p:grpSpPr>
          <a:xfrm>
            <a:off x="218070" y="3276579"/>
            <a:ext cx="1625081" cy="1216145"/>
            <a:chOff x="3032311" y="4425179"/>
            <a:chExt cx="1625081" cy="1216145"/>
          </a:xfrm>
        </p:grpSpPr>
        <p:sp>
          <p:nvSpPr>
            <p:cNvPr id="35" name="文字方塊 34"/>
            <p:cNvSpPr txBox="1"/>
            <p:nvPr/>
          </p:nvSpPr>
          <p:spPr>
            <a:xfrm>
              <a:off x="3032311" y="4425179"/>
              <a:ext cx="800219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TW"/>
              </a:defPPr>
              <a:lvl1pPr>
                <a:defRPr sz="2800" b="1">
                  <a:latin typeface="Noto Sans CJK TC Black" panose="020B0A00000000000000" pitchFamily="34" charset="-120"/>
                  <a:ea typeface="Noto Sans CJK TC Black" panose="020B0A00000000000000" pitchFamily="34" charset="-120"/>
                </a:defRPr>
              </a:lvl1pPr>
            </a:lstStyle>
            <a:p>
              <a:r>
                <a:rPr lang="zh-TW" altLang="en-US" sz="2400" dirty="0">
                  <a:solidFill>
                    <a:srgbClr val="8CC51F"/>
                  </a:solidFill>
                  <a:latin typeface="+mn-ea"/>
                  <a:ea typeface="+mn-ea"/>
                </a:rPr>
                <a:t>儲能</a:t>
              </a:r>
            </a:p>
          </p:txBody>
        </p:sp>
        <p:sp>
          <p:nvSpPr>
            <p:cNvPr id="38" name="文字方塊 37"/>
            <p:cNvSpPr txBox="1"/>
            <p:nvPr/>
          </p:nvSpPr>
          <p:spPr>
            <a:xfrm>
              <a:off x="3057971" y="4838027"/>
              <a:ext cx="1599421" cy="8032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10000"/>
                </a:lnSpc>
              </a:pPr>
              <a:r>
                <a:rPr lang="zh-TW" altLang="en-US" sz="1400" dirty="0">
                  <a:solidFill>
                    <a:srgbClr val="5E5D5E"/>
                  </a:solidFill>
                  <a:latin typeface="+mn-ea"/>
                </a:rPr>
                <a:t>鋰電池</a:t>
              </a:r>
            </a:p>
            <a:p>
              <a:pPr>
                <a:lnSpc>
                  <a:spcPct val="110000"/>
                </a:lnSpc>
              </a:pPr>
              <a:r>
                <a:rPr lang="zh-TW" altLang="en-US" sz="1400" dirty="0">
                  <a:solidFill>
                    <a:srgbClr val="5E5D5E"/>
                  </a:solidFill>
                  <a:latin typeface="+mn-ea"/>
                </a:rPr>
                <a:t>燃料電池</a:t>
              </a:r>
              <a:endParaRPr lang="en-US" altLang="zh-TW" sz="1400" dirty="0">
                <a:solidFill>
                  <a:srgbClr val="5E5D5E"/>
                </a:solidFill>
                <a:latin typeface="+mn-ea"/>
              </a:endParaRPr>
            </a:p>
            <a:p>
              <a:pPr>
                <a:lnSpc>
                  <a:spcPct val="110000"/>
                </a:lnSpc>
              </a:pPr>
              <a:r>
                <a:rPr lang="zh-TW" altLang="en-US" sz="1400" dirty="0">
                  <a:solidFill>
                    <a:srgbClr val="5E5D5E"/>
                  </a:solidFill>
                  <a:latin typeface="+mn-ea"/>
                </a:rPr>
                <a:t>大型儲能系統</a:t>
              </a:r>
              <a:endParaRPr lang="en-US" altLang="zh-TW" sz="1400" dirty="0">
                <a:solidFill>
                  <a:srgbClr val="5E5D5E"/>
                </a:solidFill>
                <a:latin typeface="+mn-ea"/>
              </a:endParaRPr>
            </a:p>
          </p:txBody>
        </p:sp>
      </p:grpSp>
      <p:sp>
        <p:nvSpPr>
          <p:cNvPr id="48" name="弧形 47"/>
          <p:cNvSpPr/>
          <p:nvPr/>
        </p:nvSpPr>
        <p:spPr>
          <a:xfrm flipH="1">
            <a:off x="451130" y="1431794"/>
            <a:ext cx="4450055" cy="4450055"/>
          </a:xfrm>
          <a:prstGeom prst="arc">
            <a:avLst>
              <a:gd name="adj1" fmla="val 17443349"/>
              <a:gd name="adj2" fmla="val 20977552"/>
            </a:avLst>
          </a:prstGeom>
          <a:ln w="381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3" name="文字方塊 2"/>
          <p:cNvSpPr txBox="1"/>
          <p:nvPr/>
        </p:nvSpPr>
        <p:spPr>
          <a:xfrm>
            <a:off x="2878255" y="2807252"/>
            <a:ext cx="223651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TW"/>
            </a:defPPr>
            <a:lvl1pPr>
              <a:defRPr sz="2800" b="1">
                <a:solidFill>
                  <a:srgbClr val="016733"/>
                </a:solidFill>
                <a:latin typeface="Noto Sans CJK TC Black" panose="020B0A00000000000000" pitchFamily="34" charset="-120"/>
                <a:ea typeface="Noto Sans CJK TC Black" panose="020B0A00000000000000" pitchFamily="34" charset="-120"/>
              </a:defRPr>
            </a:lvl1pPr>
          </a:lstStyle>
          <a:p>
            <a:r>
              <a:rPr lang="zh-TW" altLang="en-US" sz="3200" dirty="0">
                <a:latin typeface="+mn-ea"/>
                <a:ea typeface="+mn-ea"/>
              </a:rPr>
              <a:t>綠能科學城</a:t>
            </a:r>
          </a:p>
        </p:txBody>
      </p:sp>
      <p:sp>
        <p:nvSpPr>
          <p:cNvPr id="60" name="弧形 59"/>
          <p:cNvSpPr/>
          <p:nvPr/>
        </p:nvSpPr>
        <p:spPr>
          <a:xfrm flipH="1">
            <a:off x="451129" y="1431793"/>
            <a:ext cx="4450055" cy="4450055"/>
          </a:xfrm>
          <a:prstGeom prst="arc">
            <a:avLst>
              <a:gd name="adj1" fmla="val 1163894"/>
              <a:gd name="adj2" fmla="val 4358899"/>
            </a:avLst>
          </a:prstGeom>
          <a:ln w="381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64" name="文字方塊 63"/>
          <p:cNvSpPr txBox="1"/>
          <p:nvPr/>
        </p:nvSpPr>
        <p:spPr>
          <a:xfrm>
            <a:off x="1656011" y="3717032"/>
            <a:ext cx="10099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1400" b="1" dirty="0">
                <a:solidFill>
                  <a:srgbClr val="5E5D5E"/>
                </a:solidFill>
                <a:latin typeface="+mn-ea"/>
              </a:rPr>
              <a:t>智慧能源管理中心</a:t>
            </a:r>
          </a:p>
        </p:txBody>
      </p:sp>
      <p:sp>
        <p:nvSpPr>
          <p:cNvPr id="81" name="弧形 80"/>
          <p:cNvSpPr/>
          <p:nvPr/>
        </p:nvSpPr>
        <p:spPr>
          <a:xfrm flipH="1">
            <a:off x="1408163" y="2273743"/>
            <a:ext cx="2766153" cy="2766153"/>
          </a:xfrm>
          <a:prstGeom prst="arc">
            <a:avLst>
              <a:gd name="adj1" fmla="val 16250631"/>
              <a:gd name="adj2" fmla="val 5359767"/>
            </a:avLst>
          </a:prstGeom>
          <a:solidFill>
            <a:schemeClr val="bg1">
              <a:lumMod val="95000"/>
            </a:schemeClr>
          </a:solidFill>
          <a:ln w="2540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sp>
        <p:nvSpPr>
          <p:cNvPr id="79" name="文字方塊 78"/>
          <p:cNvSpPr txBox="1"/>
          <p:nvPr/>
        </p:nvSpPr>
        <p:spPr>
          <a:xfrm>
            <a:off x="1745439" y="3123732"/>
            <a:ext cx="8310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400" b="1" dirty="0">
                <a:solidFill>
                  <a:srgbClr val="8CC51F"/>
                </a:solidFill>
                <a:latin typeface="+mn-ea"/>
              </a:rPr>
              <a:t>系統整合</a:t>
            </a:r>
          </a:p>
        </p:txBody>
      </p:sp>
      <p:cxnSp>
        <p:nvCxnSpPr>
          <p:cNvPr id="84" name="直線接點 83"/>
          <p:cNvCxnSpPr/>
          <p:nvPr/>
        </p:nvCxnSpPr>
        <p:spPr>
          <a:xfrm>
            <a:off x="2154193" y="2075513"/>
            <a:ext cx="0" cy="961394"/>
          </a:xfrm>
          <a:prstGeom prst="line">
            <a:avLst/>
          </a:prstGeom>
          <a:ln w="38100">
            <a:solidFill>
              <a:srgbClr val="5E5D5E"/>
            </a:solidFill>
            <a:prstDash val="sysDot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直線接點 86"/>
          <p:cNvCxnSpPr/>
          <p:nvPr/>
        </p:nvCxnSpPr>
        <p:spPr>
          <a:xfrm>
            <a:off x="2171460" y="3978642"/>
            <a:ext cx="0" cy="1322566"/>
          </a:xfrm>
          <a:prstGeom prst="line">
            <a:avLst/>
          </a:prstGeom>
          <a:ln w="38100">
            <a:solidFill>
              <a:srgbClr val="5E5D5E"/>
            </a:solidFill>
            <a:prstDash val="sysDot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直線接點 87"/>
          <p:cNvCxnSpPr/>
          <p:nvPr/>
        </p:nvCxnSpPr>
        <p:spPr>
          <a:xfrm rot="5400000">
            <a:off x="1343576" y="3107967"/>
            <a:ext cx="0" cy="708442"/>
          </a:xfrm>
          <a:prstGeom prst="line">
            <a:avLst/>
          </a:prstGeom>
          <a:ln w="38100">
            <a:solidFill>
              <a:srgbClr val="5E5D5E"/>
            </a:solidFill>
            <a:prstDash val="sysDot"/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1" name="Picture 4" descr="「連結 icon」的圖片搜尋結果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44" y="2645336"/>
            <a:ext cx="725483" cy="74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文字方塊 3"/>
          <p:cNvSpPr txBox="1"/>
          <p:nvPr/>
        </p:nvSpPr>
        <p:spPr>
          <a:xfrm>
            <a:off x="193637" y="1330762"/>
            <a:ext cx="156966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b="1" dirty="0">
                <a:solidFill>
                  <a:srgbClr val="979797"/>
                </a:solidFill>
                <a:latin typeface="+mn-ea"/>
              </a:rPr>
              <a:t>4</a:t>
            </a:r>
            <a:r>
              <a:rPr lang="zh-TW" altLang="en-US" sz="2800" b="1" dirty="0">
                <a:solidFill>
                  <a:srgbClr val="979797"/>
                </a:solidFill>
                <a:latin typeface="+mn-ea"/>
              </a:rPr>
              <a:t>大主軸</a:t>
            </a:r>
          </a:p>
        </p:txBody>
      </p:sp>
      <p:grpSp>
        <p:nvGrpSpPr>
          <p:cNvPr id="13" name="群組 12"/>
          <p:cNvGrpSpPr/>
          <p:nvPr/>
        </p:nvGrpSpPr>
        <p:grpSpPr>
          <a:xfrm>
            <a:off x="3696281" y="1780595"/>
            <a:ext cx="2677596" cy="1155073"/>
            <a:chOff x="3716175" y="1798766"/>
            <a:chExt cx="2677596" cy="1155073"/>
          </a:xfrm>
        </p:grpSpPr>
        <p:sp>
          <p:nvSpPr>
            <p:cNvPr id="11" name="圓形圖 10"/>
            <p:cNvSpPr/>
            <p:nvPr/>
          </p:nvSpPr>
          <p:spPr>
            <a:xfrm flipV="1">
              <a:off x="4303336" y="2573759"/>
              <a:ext cx="380080" cy="380080"/>
            </a:xfrm>
            <a:prstGeom prst="pie">
              <a:avLst>
                <a:gd name="adj1" fmla="val 0"/>
                <a:gd name="adj2" fmla="val 10780461"/>
              </a:avLst>
            </a:prstGeom>
            <a:solidFill>
              <a:srgbClr val="2BA73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10" name="手繪多邊形 9"/>
            <p:cNvSpPr/>
            <p:nvPr/>
          </p:nvSpPr>
          <p:spPr>
            <a:xfrm>
              <a:off x="4687973" y="2462189"/>
              <a:ext cx="258708" cy="303313"/>
            </a:xfrm>
            <a:custGeom>
              <a:avLst/>
              <a:gdLst>
                <a:gd name="connsiteX0" fmla="*/ 0 w 258708"/>
                <a:gd name="connsiteY0" fmla="*/ 115973 h 303313"/>
                <a:gd name="connsiteX1" fmla="*/ 133814 w 258708"/>
                <a:gd name="connsiteY1" fmla="*/ 0 h 303313"/>
                <a:gd name="connsiteX2" fmla="*/ 258708 w 258708"/>
                <a:gd name="connsiteY2" fmla="*/ 115973 h 303313"/>
                <a:gd name="connsiteX3" fmla="*/ 258708 w 258708"/>
                <a:gd name="connsiteY3" fmla="*/ 303313 h 303313"/>
                <a:gd name="connsiteX4" fmla="*/ 13381 w 258708"/>
                <a:gd name="connsiteY4" fmla="*/ 303313 h 303313"/>
                <a:gd name="connsiteX5" fmla="*/ 0 w 258708"/>
                <a:gd name="connsiteY5" fmla="*/ 115973 h 303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58708" h="303313">
                  <a:moveTo>
                    <a:pt x="0" y="115973"/>
                  </a:moveTo>
                  <a:lnTo>
                    <a:pt x="133814" y="0"/>
                  </a:lnTo>
                  <a:lnTo>
                    <a:pt x="258708" y="115973"/>
                  </a:lnTo>
                  <a:lnTo>
                    <a:pt x="258708" y="303313"/>
                  </a:lnTo>
                  <a:lnTo>
                    <a:pt x="13381" y="303313"/>
                  </a:lnTo>
                  <a:lnTo>
                    <a:pt x="0" y="115973"/>
                  </a:lnTo>
                  <a:close/>
                </a:path>
              </a:pathLst>
            </a:custGeom>
            <a:solidFill>
              <a:srgbClr val="01673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+mn-ea"/>
              </a:endParaRPr>
            </a:p>
          </p:txBody>
        </p:sp>
        <p:sp>
          <p:nvSpPr>
            <p:cNvPr id="9" name="圓角矩形 8"/>
            <p:cNvSpPr/>
            <p:nvPr/>
          </p:nvSpPr>
          <p:spPr>
            <a:xfrm flipH="1">
              <a:off x="4174315" y="2470986"/>
              <a:ext cx="107773" cy="249728"/>
            </a:xfrm>
            <a:prstGeom prst="roundRect">
              <a:avLst>
                <a:gd name="adj" fmla="val 50000"/>
              </a:avLst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+mn-ea"/>
              </a:endParaRPr>
            </a:p>
          </p:txBody>
        </p:sp>
        <p:sp>
          <p:nvSpPr>
            <p:cNvPr id="8" name="手繪多邊形 7"/>
            <p:cNvSpPr/>
            <p:nvPr/>
          </p:nvSpPr>
          <p:spPr>
            <a:xfrm>
              <a:off x="3907387" y="2265928"/>
              <a:ext cx="236406" cy="499574"/>
            </a:xfrm>
            <a:custGeom>
              <a:avLst/>
              <a:gdLst>
                <a:gd name="connsiteX0" fmla="*/ 0 w 236406"/>
                <a:gd name="connsiteY0" fmla="*/ 499574 h 499574"/>
                <a:gd name="connsiteX1" fmla="*/ 8921 w 236406"/>
                <a:gd name="connsiteY1" fmla="*/ 0 h 499574"/>
                <a:gd name="connsiteX2" fmla="*/ 71368 w 236406"/>
                <a:gd name="connsiteY2" fmla="*/ 4460 h 499574"/>
                <a:gd name="connsiteX3" fmla="*/ 236406 w 236406"/>
                <a:gd name="connsiteY3" fmla="*/ 98131 h 499574"/>
                <a:gd name="connsiteX4" fmla="*/ 231946 w 236406"/>
                <a:gd name="connsiteY4" fmla="*/ 486193 h 499574"/>
                <a:gd name="connsiteX5" fmla="*/ 0 w 236406"/>
                <a:gd name="connsiteY5" fmla="*/ 499574 h 49957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236406" h="499574">
                  <a:moveTo>
                    <a:pt x="0" y="499574"/>
                  </a:moveTo>
                  <a:lnTo>
                    <a:pt x="8921" y="0"/>
                  </a:lnTo>
                  <a:lnTo>
                    <a:pt x="71368" y="4460"/>
                  </a:lnTo>
                  <a:lnTo>
                    <a:pt x="236406" y="98131"/>
                  </a:lnTo>
                  <a:cubicBezTo>
                    <a:pt x="234919" y="227485"/>
                    <a:pt x="233433" y="356839"/>
                    <a:pt x="231946" y="486193"/>
                  </a:cubicBezTo>
                  <a:lnTo>
                    <a:pt x="0" y="499574"/>
                  </a:lnTo>
                  <a:close/>
                </a:path>
              </a:pathLst>
            </a:cu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+mn-ea"/>
              </a:endParaRPr>
            </a:p>
          </p:txBody>
        </p:sp>
        <p:cxnSp>
          <p:nvCxnSpPr>
            <p:cNvPr id="19" name="直線接點 18"/>
            <p:cNvCxnSpPr/>
            <p:nvPr/>
          </p:nvCxnSpPr>
          <p:spPr>
            <a:xfrm>
              <a:off x="5109800" y="2852936"/>
              <a:ext cx="1283971" cy="0"/>
            </a:xfrm>
            <a:prstGeom prst="line">
              <a:avLst/>
            </a:prstGeom>
            <a:ln cap="flat">
              <a:solidFill>
                <a:srgbClr val="5E5D5E"/>
              </a:solidFill>
              <a:prstDash val="sysDash"/>
              <a:round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2" name="圖片 1"/>
            <p:cNvPicPr>
              <a:picLocks noChangeAspect="1"/>
            </p:cNvPicPr>
            <p:nvPr/>
          </p:nvPicPr>
          <p:blipFill rotWithShape="1"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b="18912"/>
            <a:stretch/>
          </p:blipFill>
          <p:spPr>
            <a:xfrm>
              <a:off x="3716175" y="1798766"/>
              <a:ext cx="1433892" cy="1090626"/>
            </a:xfrm>
            <a:prstGeom prst="rect">
              <a:avLst/>
            </a:prstGeom>
          </p:spPr>
        </p:pic>
      </p:grpSp>
      <p:sp>
        <p:nvSpPr>
          <p:cNvPr id="5" name="矩形 4"/>
          <p:cNvSpPr/>
          <p:nvPr/>
        </p:nvSpPr>
        <p:spPr>
          <a:xfrm>
            <a:off x="2900224" y="2307473"/>
            <a:ext cx="1005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sz="3200" b="1" dirty="0">
                <a:latin typeface="+mn-ea"/>
              </a:rPr>
              <a:t>沙崙</a:t>
            </a:r>
            <a:endParaRPr lang="en-US" altLang="zh-TW" sz="3200" b="1" dirty="0">
              <a:latin typeface="+mn-ea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2798999" y="3446750"/>
            <a:ext cx="377368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defTabSz="342946">
              <a:lnSpc>
                <a:spcPct val="130000"/>
              </a:lnSpc>
              <a:buAutoNum type="arabicPeriod"/>
            </a:pPr>
            <a:r>
              <a:rPr lang="zh-TW" altLang="en-US" sz="2000" b="1" dirty="0">
                <a:solidFill>
                  <a:srgbClr val="5E5D5E"/>
                </a:solidFill>
                <a:latin typeface="+mn-ea"/>
              </a:rPr>
              <a:t>活化現有綠能產業</a:t>
            </a:r>
            <a:endParaRPr lang="en-US" altLang="zh-TW" sz="2000" b="1" dirty="0">
              <a:solidFill>
                <a:srgbClr val="5E5D5E"/>
              </a:solidFill>
              <a:latin typeface="+mn-ea"/>
            </a:endParaRPr>
          </a:p>
          <a:p>
            <a:pPr marL="342900" indent="-342900" algn="just" defTabSz="342946">
              <a:lnSpc>
                <a:spcPct val="130000"/>
              </a:lnSpc>
              <a:buAutoNum type="arabicPeriod"/>
            </a:pPr>
            <a:r>
              <a:rPr lang="zh-TW" altLang="en-US" sz="2000" b="1" dirty="0">
                <a:solidFill>
                  <a:srgbClr val="5E5D5E"/>
                </a:solidFill>
                <a:latin typeface="+mn-ea"/>
              </a:rPr>
              <a:t>帶動創新綠能產業</a:t>
            </a:r>
            <a:endParaRPr lang="en-US" altLang="zh-TW" sz="2000" b="1" dirty="0">
              <a:solidFill>
                <a:srgbClr val="5E5D5E"/>
              </a:solidFill>
              <a:latin typeface="+mn-ea"/>
            </a:endParaRPr>
          </a:p>
          <a:p>
            <a:pPr marL="342900" indent="-342900" defTabSz="342946">
              <a:lnSpc>
                <a:spcPct val="130000"/>
              </a:lnSpc>
              <a:buAutoNum type="arabicPeriod"/>
            </a:pPr>
            <a:r>
              <a:rPr lang="zh-TW" altLang="en-US" sz="2000" b="1" dirty="0">
                <a:solidFill>
                  <a:srgbClr val="5E5D5E"/>
                </a:solidFill>
                <a:latin typeface="+mn-ea"/>
              </a:rPr>
              <a:t>串聯產學研資源，</a:t>
            </a:r>
            <a:r>
              <a:rPr lang="en-US" altLang="zh-TW" sz="2000" b="1" dirty="0">
                <a:solidFill>
                  <a:srgbClr val="5E5D5E"/>
                </a:solidFill>
                <a:latin typeface="+mn-ea"/>
              </a:rPr>
              <a:t/>
            </a:r>
            <a:br>
              <a:rPr lang="en-US" altLang="zh-TW" sz="2000" b="1" dirty="0">
                <a:solidFill>
                  <a:srgbClr val="5E5D5E"/>
                </a:solidFill>
                <a:latin typeface="+mn-ea"/>
              </a:rPr>
            </a:br>
            <a:r>
              <a:rPr lang="zh-TW" altLang="en-US" sz="2000" b="1" dirty="0">
                <a:solidFill>
                  <a:srgbClr val="5E5D5E"/>
                </a:solidFill>
                <a:latin typeface="+mn-ea"/>
              </a:rPr>
              <a:t>打造綠能創新產業生態系</a:t>
            </a:r>
            <a:endParaRPr lang="en-US" altLang="zh-TW" sz="2000" b="1" dirty="0">
              <a:solidFill>
                <a:srgbClr val="5E5D5E"/>
              </a:solidFill>
              <a:latin typeface="+mn-ea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96147" y="162363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叁、沙崙綠能科學城規劃</a:t>
            </a:r>
            <a:endParaRPr lang="en-US" altLang="zh-TW" sz="28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grpSp>
        <p:nvGrpSpPr>
          <p:cNvPr id="18" name="群組 17"/>
          <p:cNvGrpSpPr/>
          <p:nvPr/>
        </p:nvGrpSpPr>
        <p:grpSpPr>
          <a:xfrm>
            <a:off x="-14064" y="739088"/>
            <a:ext cx="11066784" cy="480131"/>
            <a:chOff x="-14064" y="739088"/>
            <a:chExt cx="8906544" cy="480131"/>
          </a:xfrm>
        </p:grpSpPr>
        <p:sp>
          <p:nvSpPr>
            <p:cNvPr id="41" name="五邊形 40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TW" altLang="en-US" dirty="0"/>
            </a:p>
          </p:txBody>
        </p:sp>
        <p:cxnSp>
          <p:nvCxnSpPr>
            <p:cNvPr id="40" name="直線接點 39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矩形 13"/>
            <p:cNvSpPr/>
            <p:nvPr/>
          </p:nvSpPr>
          <p:spPr>
            <a:xfrm>
              <a:off x="81924" y="739088"/>
              <a:ext cx="7372992" cy="480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以創新</a:t>
              </a:r>
              <a:r>
                <a:rPr lang="zh-TW" altLang="en-US" sz="28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rPr>
                <a:t>研發創造下一代新興綠能產業技術</a:t>
              </a:r>
              <a:endPara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5" name="投影片編號版面配置區 1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  <p:sp>
        <p:nvSpPr>
          <p:cNvPr id="45" name="文字方塊 44"/>
          <p:cNvSpPr txBox="1"/>
          <p:nvPr/>
        </p:nvSpPr>
        <p:spPr>
          <a:xfrm>
            <a:off x="4456993" y="5296959"/>
            <a:ext cx="2406787" cy="15142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0000"/>
              </a:lnSpc>
            </a:pP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科學城設置於沙崙係因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標楷體"/>
                <a:ea typeface="標楷體"/>
              </a:rPr>
              <a:t>：</a:t>
            </a:r>
            <a:endParaRPr lang="en-US" altLang="zh-TW" sz="1400" b="1" dirty="0" smtClean="0">
              <a:solidFill>
                <a:schemeClr val="accent6">
                  <a:lumMod val="50000"/>
                </a:schemeClr>
              </a:solidFill>
              <a:latin typeface="標楷體"/>
              <a:ea typeface="標楷體"/>
            </a:endParaRPr>
          </a:p>
          <a:p>
            <a:pPr>
              <a:lnSpc>
                <a:spcPct val="110000"/>
              </a:lnSpc>
            </a:pPr>
            <a:r>
              <a:rPr lang="en-US" altLang="zh-TW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1.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無</a:t>
            </a:r>
            <a:r>
              <a:rPr lang="zh-TW" altLang="en-US" sz="1400" b="1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土地徵收問題</a:t>
            </a:r>
            <a:endParaRPr lang="en-US" altLang="zh-TW" sz="1400" b="1" dirty="0">
              <a:solidFill>
                <a:schemeClr val="accent6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lang="en-US" altLang="zh-TW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2.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交通便利</a:t>
            </a:r>
            <a:endParaRPr lang="en-US" altLang="zh-TW" sz="1400" b="1" dirty="0" smtClean="0">
              <a:solidFill>
                <a:schemeClr val="accent6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lang="en-US" altLang="zh-TW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3.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鄰近產學研研究</a:t>
            </a:r>
            <a:r>
              <a:rPr lang="zh-TW" altLang="en-US" sz="1400" b="1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能量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豐沛</a:t>
            </a:r>
            <a:endParaRPr lang="en-US" altLang="zh-TW" sz="1400" b="1" dirty="0" smtClean="0">
              <a:solidFill>
                <a:schemeClr val="accent6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lang="en-US" altLang="zh-TW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4.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台南市</a:t>
            </a:r>
            <a:r>
              <a:rPr lang="zh-TW" altLang="en-US" sz="1400" b="1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積極投入再生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能源</a:t>
            </a:r>
            <a:endParaRPr lang="en-US" altLang="zh-TW" sz="1400" b="1" dirty="0" smtClean="0">
              <a:solidFill>
                <a:schemeClr val="accent6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110000"/>
              </a:lnSpc>
            </a:pPr>
            <a:r>
              <a:rPr lang="en-US" altLang="zh-TW" sz="1400" b="1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 </a:t>
            </a:r>
            <a:r>
              <a:rPr lang="en-US" altLang="zh-TW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  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發電</a:t>
            </a:r>
            <a:r>
              <a:rPr lang="en-US" altLang="zh-TW" sz="1400" b="1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(</a:t>
            </a:r>
            <a:r>
              <a:rPr lang="zh-TW" altLang="en-US" sz="1400" b="1" dirty="0">
                <a:solidFill>
                  <a:schemeClr val="accent6">
                    <a:lumMod val="50000"/>
                  </a:schemeClr>
                </a:solidFill>
                <a:latin typeface="+mn-ea"/>
              </a:rPr>
              <a:t>太陽</a:t>
            </a:r>
            <a:r>
              <a:rPr lang="zh-TW" altLang="en-US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光電全台第一</a:t>
            </a:r>
            <a:r>
              <a:rPr lang="en-US" altLang="zh-TW" sz="1400" b="1" dirty="0" smtClean="0">
                <a:solidFill>
                  <a:schemeClr val="accent6">
                    <a:lumMod val="50000"/>
                  </a:schemeClr>
                </a:solidFill>
                <a:latin typeface="+mn-ea"/>
              </a:rPr>
              <a:t>)</a:t>
            </a:r>
            <a:endParaRPr lang="en-US" altLang="zh-TW" sz="1400" b="1" dirty="0">
              <a:solidFill>
                <a:schemeClr val="accent6">
                  <a:lumMod val="50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55464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/>
          <p:cNvSpPr txBox="1"/>
          <p:nvPr/>
        </p:nvSpPr>
        <p:spPr>
          <a:xfrm rot="16736051">
            <a:off x="-567478" y="2734516"/>
            <a:ext cx="2532278" cy="400108"/>
          </a:xfrm>
          <a:prstGeom prst="rect">
            <a:avLst/>
          </a:prstGeom>
          <a:solidFill>
            <a:srgbClr val="006600"/>
          </a:solidFill>
          <a:ln w="12700" cap="flat">
            <a:noFill/>
            <a:miter lim="400000"/>
          </a:ln>
          <a:effectLst/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none"/>
        </p:style>
        <p:txBody>
          <a:bodyPr rot="0" spcFirstLastPara="1" vertOverflow="overflow" horzOverflow="overflow" vert="horz" wrap="square" lIns="45719" tIns="45719" rIns="45719" bIns="45719" numCol="1" spcCol="38100" rtlCol="0" anchor="t">
            <a:spAutoFit/>
          </a:bodyPr>
          <a:lstStyle/>
          <a:p>
            <a:pPr marL="0" marR="0" indent="0" algn="ctr" defTabSz="914400" rtl="0" fontAlgn="auto" latinLnBrk="1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r>
              <a:rPr kumimoji="0" lang="zh-TW" altLang="en-US" sz="2000" b="1" i="0" u="none" strike="noStrike" cap="none" spc="0" normalizeH="0" baseline="0" dirty="0">
                <a:ln>
                  <a:noFill/>
                </a:ln>
                <a:solidFill>
                  <a:schemeClr val="bg1"/>
                </a:solidFill>
                <a:effectLst/>
                <a:uFillTx/>
                <a:latin typeface="+mn-ea"/>
                <a:cs typeface="Calibri"/>
                <a:sym typeface="Calibri"/>
              </a:rPr>
              <a:t>核心區</a:t>
            </a:r>
          </a:p>
        </p:txBody>
      </p:sp>
      <p:sp>
        <p:nvSpPr>
          <p:cNvPr id="9" name="橢圓 8"/>
          <p:cNvSpPr/>
          <p:nvPr/>
        </p:nvSpPr>
        <p:spPr>
          <a:xfrm>
            <a:off x="886843" y="3395729"/>
            <a:ext cx="1563898" cy="1563898"/>
          </a:xfrm>
          <a:prstGeom prst="ellipse">
            <a:avLst/>
          </a:prstGeom>
          <a:solidFill>
            <a:srgbClr val="2BA73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橢圓 9"/>
          <p:cNvSpPr/>
          <p:nvPr/>
        </p:nvSpPr>
        <p:spPr>
          <a:xfrm>
            <a:off x="1167644" y="2102716"/>
            <a:ext cx="1002296" cy="1002296"/>
          </a:xfrm>
          <a:prstGeom prst="ellipse">
            <a:avLst/>
          </a:prstGeom>
          <a:solidFill>
            <a:srgbClr val="8CC51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橢圓 10"/>
          <p:cNvSpPr/>
          <p:nvPr/>
        </p:nvSpPr>
        <p:spPr>
          <a:xfrm>
            <a:off x="1128638" y="1788103"/>
            <a:ext cx="1080309" cy="1080309"/>
          </a:xfrm>
          <a:prstGeom prst="ellipse">
            <a:avLst/>
          </a:prstGeom>
          <a:solidFill>
            <a:srgbClr val="8CC5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cxnSp>
        <p:nvCxnSpPr>
          <p:cNvPr id="12" name="直線接點 11"/>
          <p:cNvCxnSpPr>
            <a:stCxn id="11" idx="2"/>
          </p:cNvCxnSpPr>
          <p:nvPr/>
        </p:nvCxnSpPr>
        <p:spPr>
          <a:xfrm flipH="1">
            <a:off x="647557" y="2328258"/>
            <a:ext cx="481081" cy="3092935"/>
          </a:xfrm>
          <a:prstGeom prst="line">
            <a:avLst/>
          </a:prstGeom>
          <a:ln>
            <a:solidFill>
              <a:srgbClr val="5E5D5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線接點 12"/>
          <p:cNvCxnSpPr>
            <a:endCxn id="17" idx="6"/>
          </p:cNvCxnSpPr>
          <p:nvPr/>
        </p:nvCxnSpPr>
        <p:spPr>
          <a:xfrm>
            <a:off x="2194191" y="2353325"/>
            <a:ext cx="495837" cy="3103121"/>
          </a:xfrm>
          <a:prstGeom prst="line">
            <a:avLst/>
          </a:prstGeom>
          <a:ln>
            <a:solidFill>
              <a:srgbClr val="5E5D5E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橢圓 13"/>
          <p:cNvSpPr/>
          <p:nvPr/>
        </p:nvSpPr>
        <p:spPr>
          <a:xfrm>
            <a:off x="1062164" y="2454341"/>
            <a:ext cx="1213257" cy="1213257"/>
          </a:xfrm>
          <a:prstGeom prst="ellipse">
            <a:avLst/>
          </a:prstGeom>
          <a:solidFill>
            <a:srgbClr val="8CC51F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5" name="橢圓 14"/>
          <p:cNvSpPr/>
          <p:nvPr/>
        </p:nvSpPr>
        <p:spPr>
          <a:xfrm>
            <a:off x="961480" y="2889092"/>
            <a:ext cx="1444475" cy="1444475"/>
          </a:xfrm>
          <a:prstGeom prst="ellipse">
            <a:avLst/>
          </a:prstGeom>
          <a:solidFill>
            <a:srgbClr val="2BA7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6" name="橢圓 15"/>
          <p:cNvSpPr/>
          <p:nvPr/>
        </p:nvSpPr>
        <p:spPr>
          <a:xfrm>
            <a:off x="793339" y="3816351"/>
            <a:ext cx="1750907" cy="1750907"/>
          </a:xfrm>
          <a:prstGeom prst="ellipse">
            <a:avLst/>
          </a:prstGeom>
          <a:solidFill>
            <a:srgbClr val="2BA739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7" name="橢圓 16"/>
          <p:cNvSpPr/>
          <p:nvPr/>
        </p:nvSpPr>
        <p:spPr>
          <a:xfrm>
            <a:off x="647557" y="4435210"/>
            <a:ext cx="2042471" cy="2042471"/>
          </a:xfrm>
          <a:prstGeom prst="ellipse">
            <a:avLst/>
          </a:prstGeom>
          <a:solidFill>
            <a:srgbClr val="016733"/>
          </a:solidFill>
          <a:ln>
            <a:solidFill>
              <a:srgbClr val="55873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" name="矩形 17"/>
          <p:cNvSpPr/>
          <p:nvPr/>
        </p:nvSpPr>
        <p:spPr>
          <a:xfrm>
            <a:off x="1001537" y="5105875"/>
            <a:ext cx="133451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科學城</a:t>
            </a:r>
          </a:p>
        </p:txBody>
      </p:sp>
      <p:sp>
        <p:nvSpPr>
          <p:cNvPr id="19" name="矩形 18"/>
          <p:cNvSpPr/>
          <p:nvPr/>
        </p:nvSpPr>
        <p:spPr>
          <a:xfrm>
            <a:off x="939048" y="3167990"/>
            <a:ext cx="14594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綠能科技</a:t>
            </a:r>
            <a:endParaRPr lang="en-US" altLang="zh-TW" b="1" dirty="0">
              <a:solidFill>
                <a:schemeClr val="bg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示範場域</a:t>
            </a:r>
          </a:p>
        </p:txBody>
      </p:sp>
      <p:sp>
        <p:nvSpPr>
          <p:cNvPr id="20" name="矩形 19"/>
          <p:cNvSpPr/>
          <p:nvPr/>
        </p:nvSpPr>
        <p:spPr>
          <a:xfrm>
            <a:off x="1003983" y="1961248"/>
            <a:ext cx="148546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zh-TW" altLang="en-US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綠能科技</a:t>
            </a:r>
            <a: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14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14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聯合研究中心</a:t>
            </a:r>
            <a:endParaRPr lang="zh-TW" altLang="en-US" sz="14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21" name="直線接點 20"/>
          <p:cNvCxnSpPr/>
          <p:nvPr/>
        </p:nvCxnSpPr>
        <p:spPr>
          <a:xfrm flipH="1">
            <a:off x="568565" y="1741524"/>
            <a:ext cx="563262" cy="3621294"/>
          </a:xfrm>
          <a:prstGeom prst="line">
            <a:avLst/>
          </a:prstGeom>
          <a:ln w="76200">
            <a:solidFill>
              <a:srgbClr val="5E5D5E"/>
            </a:solidFill>
            <a:prstDash val="solid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2469280" y="2114853"/>
            <a:ext cx="800219" cy="6052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000"/>
              </a:lnSpc>
              <a:spcAft>
                <a:spcPts val="0"/>
              </a:spcAft>
            </a:pPr>
            <a:r>
              <a:rPr lang="zh-TW" altLang="en-US" sz="16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產專區</a:t>
            </a:r>
            <a:endParaRPr lang="en-US" altLang="zh-TW" sz="16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pPr lvl="0" algn="ctr">
              <a:lnSpc>
                <a:spcPts val="2000"/>
              </a:lnSpc>
              <a:spcAft>
                <a:spcPts val="0"/>
              </a:spcAft>
            </a:pPr>
            <a:r>
              <a:rPr lang="en-US" altLang="zh-TW" sz="20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Microsoft JhengHei"/>
              </a:rPr>
              <a:t>C</a:t>
            </a:r>
          </a:p>
        </p:txBody>
      </p:sp>
      <p:sp>
        <p:nvSpPr>
          <p:cNvPr id="23" name="矩形 22"/>
          <p:cNvSpPr/>
          <p:nvPr/>
        </p:nvSpPr>
        <p:spPr>
          <a:xfrm>
            <a:off x="2428355" y="3282791"/>
            <a:ext cx="800219" cy="6052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lnSpc>
                <a:spcPts val="2000"/>
              </a:lnSpc>
              <a:spcAft>
                <a:spcPts val="0"/>
              </a:spcAft>
            </a:pPr>
            <a:r>
              <a:rPr lang="zh-TW" altLang="en-US" sz="16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rPr>
              <a:t>產專區</a:t>
            </a:r>
            <a:endParaRPr lang="en-US" altLang="zh-TW" sz="16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Microsoft JhengHei"/>
            </a:endParaRPr>
          </a:p>
          <a:p>
            <a:pPr lvl="0" algn="ctr">
              <a:lnSpc>
                <a:spcPts val="2000"/>
              </a:lnSpc>
              <a:spcAft>
                <a:spcPts val="0"/>
              </a:spcAft>
            </a:pPr>
            <a:r>
              <a:rPr lang="en-US" altLang="zh-TW" sz="20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Microsoft JhengHei"/>
              </a:rPr>
              <a:t>DX</a:t>
            </a:r>
          </a:p>
        </p:txBody>
      </p:sp>
      <p:sp>
        <p:nvSpPr>
          <p:cNvPr id="24" name="矩形 23"/>
          <p:cNvSpPr/>
          <p:nvPr/>
        </p:nvSpPr>
        <p:spPr>
          <a:xfrm>
            <a:off x="1200892" y="2496911"/>
            <a:ext cx="96372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n-US" altLang="zh-TW" sz="1400" b="1" dirty="0">
                <a:latin typeface="Arial Black" panose="020B0A04020102020204" pitchFamily="34" charset="0"/>
              </a:rPr>
              <a:t>5.33</a:t>
            </a:r>
            <a:r>
              <a:rPr lang="zh-TW" altLang="en-US" sz="14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公頃</a:t>
            </a:r>
          </a:p>
        </p:txBody>
      </p:sp>
      <p:sp>
        <p:nvSpPr>
          <p:cNvPr id="25" name="矩形 24"/>
          <p:cNvSpPr/>
          <p:nvPr/>
        </p:nvSpPr>
        <p:spPr>
          <a:xfrm>
            <a:off x="1221735" y="3883388"/>
            <a:ext cx="93166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zh-TW" altLang="en-US" sz="1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約</a:t>
            </a:r>
            <a:r>
              <a:rPr lang="en-US" altLang="zh-TW" sz="1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17</a:t>
            </a:r>
            <a:r>
              <a:rPr lang="zh-TW" altLang="en-US" sz="1400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公頃</a:t>
            </a:r>
          </a:p>
        </p:txBody>
      </p:sp>
      <p:cxnSp>
        <p:nvCxnSpPr>
          <p:cNvPr id="26" name="直線接點 25"/>
          <p:cNvCxnSpPr/>
          <p:nvPr/>
        </p:nvCxnSpPr>
        <p:spPr>
          <a:xfrm flipH="1" flipV="1">
            <a:off x="603411" y="1624735"/>
            <a:ext cx="1168804" cy="1702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線接點 26"/>
          <p:cNvCxnSpPr/>
          <p:nvPr/>
        </p:nvCxnSpPr>
        <p:spPr>
          <a:xfrm flipH="1" flipV="1">
            <a:off x="256384" y="4135710"/>
            <a:ext cx="1378699" cy="20081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矩形 90"/>
          <p:cNvSpPr/>
          <p:nvPr/>
        </p:nvSpPr>
        <p:spPr>
          <a:xfrm>
            <a:off x="396147" y="286356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叁、沙崙綠能科學城規劃</a:t>
            </a:r>
          </a:p>
        </p:txBody>
      </p:sp>
      <p:grpSp>
        <p:nvGrpSpPr>
          <p:cNvPr id="94" name="群組 93"/>
          <p:cNvGrpSpPr/>
          <p:nvPr/>
        </p:nvGrpSpPr>
        <p:grpSpPr>
          <a:xfrm>
            <a:off x="-14064" y="748422"/>
            <a:ext cx="8906544" cy="492107"/>
            <a:chOff x="-14064" y="748422"/>
            <a:chExt cx="8906544" cy="492107"/>
          </a:xfrm>
        </p:grpSpPr>
        <p:sp>
          <p:nvSpPr>
            <p:cNvPr id="96" name="五邊形 95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97" name="直線接點 96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8" name="矩形 97"/>
            <p:cNvSpPr/>
            <p:nvPr/>
          </p:nvSpPr>
          <p:spPr>
            <a:xfrm>
              <a:off x="1120192" y="760398"/>
              <a:ext cx="2698175" cy="480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營造創新生態系</a:t>
              </a:r>
              <a:endPara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  <p:grpSp>
        <p:nvGrpSpPr>
          <p:cNvPr id="28" name="群組 27"/>
          <p:cNvGrpSpPr/>
          <p:nvPr/>
        </p:nvGrpSpPr>
        <p:grpSpPr>
          <a:xfrm>
            <a:off x="3275856" y="1415080"/>
            <a:ext cx="5673036" cy="4946009"/>
            <a:chOff x="3275856" y="1415080"/>
            <a:chExt cx="5673036" cy="4946009"/>
          </a:xfrm>
        </p:grpSpPr>
        <p:cxnSp>
          <p:nvCxnSpPr>
            <p:cNvPr id="102" name="直線接點 101"/>
            <p:cNvCxnSpPr/>
            <p:nvPr/>
          </p:nvCxnSpPr>
          <p:spPr>
            <a:xfrm>
              <a:off x="3801086" y="5390176"/>
              <a:ext cx="0" cy="281397"/>
            </a:xfrm>
            <a:prstGeom prst="line">
              <a:avLst/>
            </a:prstGeom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14" name="手繪多邊形 113"/>
            <p:cNvSpPr/>
            <p:nvPr/>
          </p:nvSpPr>
          <p:spPr>
            <a:xfrm>
              <a:off x="3689693" y="1415080"/>
              <a:ext cx="2465120" cy="4946009"/>
            </a:xfrm>
            <a:custGeom>
              <a:avLst/>
              <a:gdLst>
                <a:gd name="connsiteX0" fmla="*/ 0 w 2647950"/>
                <a:gd name="connsiteY0" fmla="*/ 0 h 5476875"/>
                <a:gd name="connsiteX1" fmla="*/ 2647950 w 2647950"/>
                <a:gd name="connsiteY1" fmla="*/ 5476875 h 5476875"/>
                <a:gd name="connsiteX2" fmla="*/ 2647950 w 2647950"/>
                <a:gd name="connsiteY2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38350 w 2647950"/>
                <a:gd name="connsiteY1" fmla="*/ 4219575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647950" h="5476875">
                  <a:moveTo>
                    <a:pt x="0" y="0"/>
                  </a:moveTo>
                  <a:lnTo>
                    <a:pt x="2028825" y="4210050"/>
                  </a:lnTo>
                  <a:lnTo>
                    <a:pt x="2647950" y="5476875"/>
                  </a:lnTo>
                  <a:lnTo>
                    <a:pt x="2647950" y="5476875"/>
                  </a:lnTo>
                </a:path>
              </a:pathLst>
            </a:custGeom>
            <a:solidFill>
              <a:schemeClr val="bg1"/>
            </a:solidFill>
            <a:ln w="34925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pic>
          <p:nvPicPr>
            <p:cNvPr id="116" name="image5.jpg" descr="D:\backup\圖資\高鐵台南站右側台糖土地\範圍.jpg"/>
            <p:cNvPicPr/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sharpenSoften amount="-25000"/>
                      </a14:imgEffect>
                      <a14:imgEffect>
                        <a14:saturation sat="66000"/>
                      </a14:imgEffect>
                      <a14:imgEffect>
                        <a14:brightnessContrast bright="24000" contrast="-16000"/>
                      </a14:imgEffect>
                    </a14:imgLayer>
                  </a14:imgProps>
                </a:ext>
              </a:extLst>
            </a:blip>
            <a:srcRect l="912" r="23179" b="7761"/>
            <a:stretch/>
          </p:blipFill>
          <p:spPr>
            <a:xfrm>
              <a:off x="3368838" y="1454286"/>
              <a:ext cx="5580054" cy="4552847"/>
            </a:xfrm>
            <a:prstGeom prst="rect">
              <a:avLst/>
            </a:prstGeom>
            <a:solidFill>
              <a:schemeClr val="bg1"/>
            </a:solidFill>
            <a:ln w="12700" cap="flat">
              <a:noFill/>
              <a:miter lim="400000"/>
            </a:ln>
            <a:effectLst/>
          </p:spPr>
        </p:pic>
        <p:sp>
          <p:nvSpPr>
            <p:cNvPr id="117" name="矩形 116"/>
            <p:cNvSpPr/>
            <p:nvPr/>
          </p:nvSpPr>
          <p:spPr>
            <a:xfrm>
              <a:off x="3448681" y="1452411"/>
              <a:ext cx="5446714" cy="4552848"/>
            </a:xfrm>
            <a:prstGeom prst="rect">
              <a:avLst/>
            </a:prstGeom>
            <a:solidFill>
              <a:schemeClr val="bg1">
                <a:alpha val="24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8" name="矩形 117"/>
            <p:cNvSpPr/>
            <p:nvPr/>
          </p:nvSpPr>
          <p:spPr>
            <a:xfrm>
              <a:off x="6163157" y="4757520"/>
              <a:ext cx="381079" cy="39149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TW" sz="1500" dirty="0">
                  <a:solidFill>
                    <a:schemeClr val="bg1"/>
                  </a:solidFill>
                </a:rPr>
                <a:t>A</a:t>
              </a:r>
              <a:endParaRPr lang="zh-TW" altLang="en-US" sz="1500" dirty="0">
                <a:solidFill>
                  <a:schemeClr val="bg1"/>
                </a:solidFill>
              </a:endParaRPr>
            </a:p>
          </p:txBody>
        </p:sp>
        <p:sp>
          <p:nvSpPr>
            <p:cNvPr id="119" name="文字方塊 118"/>
            <p:cNvSpPr txBox="1"/>
            <p:nvPr/>
          </p:nvSpPr>
          <p:spPr>
            <a:xfrm>
              <a:off x="5232964" y="4002478"/>
              <a:ext cx="462992" cy="33353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endParaRPr lang="zh-TW" altLang="en-US" b="1" dirty="0"/>
            </a:p>
          </p:txBody>
        </p:sp>
        <p:sp>
          <p:nvSpPr>
            <p:cNvPr id="120" name="手繪多邊形: 圖案 4"/>
            <p:cNvSpPr/>
            <p:nvPr/>
          </p:nvSpPr>
          <p:spPr>
            <a:xfrm>
              <a:off x="3405784" y="2652988"/>
              <a:ext cx="2698284" cy="2211310"/>
            </a:xfrm>
            <a:custGeom>
              <a:avLst/>
              <a:gdLst>
                <a:gd name="connsiteX0" fmla="*/ 657546 w 4767209"/>
                <a:gd name="connsiteY0" fmla="*/ 678094 h 4027470"/>
                <a:gd name="connsiteX1" fmla="*/ 606175 w 4767209"/>
                <a:gd name="connsiteY1" fmla="*/ 1160980 h 4027470"/>
                <a:gd name="connsiteX2" fmla="*/ 565079 w 4767209"/>
                <a:gd name="connsiteY2" fmla="*/ 1366463 h 4027470"/>
                <a:gd name="connsiteX3" fmla="*/ 0 w 4767209"/>
                <a:gd name="connsiteY3" fmla="*/ 2774023 h 4027470"/>
                <a:gd name="connsiteX4" fmla="*/ 2250040 w 4767209"/>
                <a:gd name="connsiteY4" fmla="*/ 3729519 h 4027470"/>
                <a:gd name="connsiteX5" fmla="*/ 3123344 w 4767209"/>
                <a:gd name="connsiteY5" fmla="*/ 3349375 h 4027470"/>
                <a:gd name="connsiteX6" fmla="*/ 3441843 w 4767209"/>
                <a:gd name="connsiteY6" fmla="*/ 4027470 h 4027470"/>
                <a:gd name="connsiteX7" fmla="*/ 4767209 w 4767209"/>
                <a:gd name="connsiteY7" fmla="*/ 3431569 h 4027470"/>
                <a:gd name="connsiteX8" fmla="*/ 3308279 w 4767209"/>
                <a:gd name="connsiteY8" fmla="*/ 0 h 4027470"/>
                <a:gd name="connsiteX9" fmla="*/ 1890445 w 4767209"/>
                <a:gd name="connsiteY9" fmla="*/ 636998 h 4027470"/>
                <a:gd name="connsiteX10" fmla="*/ 1613043 w 4767209"/>
                <a:gd name="connsiteY10" fmla="*/ 760288 h 4027470"/>
                <a:gd name="connsiteX11" fmla="*/ 1356189 w 4767209"/>
                <a:gd name="connsiteY11" fmla="*/ 863029 h 4027470"/>
                <a:gd name="connsiteX12" fmla="*/ 852755 w 4767209"/>
                <a:gd name="connsiteY12" fmla="*/ 873303 h 4027470"/>
                <a:gd name="connsiteX13" fmla="*/ 657546 w 4767209"/>
                <a:gd name="connsiteY13" fmla="*/ 678094 h 40274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4767209" h="4027470">
                  <a:moveTo>
                    <a:pt x="657546" y="678094"/>
                  </a:moveTo>
                  <a:lnTo>
                    <a:pt x="606175" y="1160980"/>
                  </a:lnTo>
                  <a:lnTo>
                    <a:pt x="565079" y="1366463"/>
                  </a:lnTo>
                  <a:lnTo>
                    <a:pt x="0" y="2774023"/>
                  </a:lnTo>
                  <a:lnTo>
                    <a:pt x="2250040" y="3729519"/>
                  </a:lnTo>
                  <a:lnTo>
                    <a:pt x="3123344" y="3349375"/>
                  </a:lnTo>
                  <a:lnTo>
                    <a:pt x="3441843" y="4027470"/>
                  </a:lnTo>
                  <a:lnTo>
                    <a:pt x="4767209" y="3431569"/>
                  </a:lnTo>
                  <a:lnTo>
                    <a:pt x="3308279" y="0"/>
                  </a:lnTo>
                  <a:lnTo>
                    <a:pt x="1890445" y="636998"/>
                  </a:lnTo>
                  <a:lnTo>
                    <a:pt x="1613043" y="760288"/>
                  </a:lnTo>
                  <a:lnTo>
                    <a:pt x="1356189" y="863029"/>
                  </a:lnTo>
                  <a:lnTo>
                    <a:pt x="852755" y="873303"/>
                  </a:lnTo>
                  <a:lnTo>
                    <a:pt x="657546" y="678094"/>
                  </a:lnTo>
                  <a:close/>
                </a:path>
              </a:pathLst>
            </a:custGeom>
            <a:solidFill>
              <a:schemeClr val="bg1">
                <a:lumMod val="75000"/>
              </a:schemeClr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21" name="手繪多邊形: 圖案 2057"/>
            <p:cNvSpPr/>
            <p:nvPr/>
          </p:nvSpPr>
          <p:spPr>
            <a:xfrm>
              <a:off x="5024234" y="3829111"/>
              <a:ext cx="420412" cy="352577"/>
            </a:xfrm>
            <a:custGeom>
              <a:avLst/>
              <a:gdLst>
                <a:gd name="connsiteX0" fmla="*/ 733888 w 733888"/>
                <a:gd name="connsiteY0" fmla="*/ 378780 h 642151"/>
                <a:gd name="connsiteX1" fmla="*/ 174594 w 733888"/>
                <a:gd name="connsiteY1" fmla="*/ 642151 h 642151"/>
                <a:gd name="connsiteX2" fmla="*/ 0 w 733888"/>
                <a:gd name="connsiteY2" fmla="*/ 254493 h 642151"/>
                <a:gd name="connsiteX3" fmla="*/ 571130 w 733888"/>
                <a:gd name="connsiteY3" fmla="*/ 0 h 642151"/>
                <a:gd name="connsiteX4" fmla="*/ 733888 w 733888"/>
                <a:gd name="connsiteY4" fmla="*/ 378780 h 642151"/>
                <a:gd name="connsiteX0" fmla="*/ 742766 w 742766"/>
                <a:gd name="connsiteY0" fmla="*/ 378780 h 642151"/>
                <a:gd name="connsiteX1" fmla="*/ 183472 w 742766"/>
                <a:gd name="connsiteY1" fmla="*/ 642151 h 642151"/>
                <a:gd name="connsiteX2" fmla="*/ 0 w 742766"/>
                <a:gd name="connsiteY2" fmla="*/ 239697 h 642151"/>
                <a:gd name="connsiteX3" fmla="*/ 580008 w 742766"/>
                <a:gd name="connsiteY3" fmla="*/ 0 h 642151"/>
                <a:gd name="connsiteX4" fmla="*/ 742766 w 742766"/>
                <a:gd name="connsiteY4" fmla="*/ 378780 h 64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42766" h="642151">
                  <a:moveTo>
                    <a:pt x="742766" y="378780"/>
                  </a:moveTo>
                  <a:lnTo>
                    <a:pt x="183472" y="642151"/>
                  </a:lnTo>
                  <a:lnTo>
                    <a:pt x="0" y="239697"/>
                  </a:lnTo>
                  <a:lnTo>
                    <a:pt x="580008" y="0"/>
                  </a:lnTo>
                  <a:lnTo>
                    <a:pt x="742766" y="378780"/>
                  </a:lnTo>
                  <a:close/>
                </a:path>
              </a:pathLst>
            </a:custGeom>
            <a:solidFill>
              <a:srgbClr val="E2F0D9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22" name="橢圓 121"/>
            <p:cNvSpPr/>
            <p:nvPr/>
          </p:nvSpPr>
          <p:spPr>
            <a:xfrm>
              <a:off x="5671739" y="4026747"/>
              <a:ext cx="111835" cy="108485"/>
            </a:xfrm>
            <a:prstGeom prst="ellipse">
              <a:avLst/>
            </a:prstGeom>
            <a:solidFill>
              <a:schemeClr val="bg1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23" name="手繪多邊形: 圖案 2048"/>
            <p:cNvSpPr/>
            <p:nvPr/>
          </p:nvSpPr>
          <p:spPr>
            <a:xfrm>
              <a:off x="4552175" y="4257515"/>
              <a:ext cx="549438" cy="392802"/>
            </a:xfrm>
            <a:custGeom>
              <a:avLst/>
              <a:gdLst>
                <a:gd name="connsiteX0" fmla="*/ 0 w 971254"/>
                <a:gd name="connsiteY0" fmla="*/ 559064 h 715412"/>
                <a:gd name="connsiteX1" fmla="*/ 161086 w 971254"/>
                <a:gd name="connsiteY1" fmla="*/ 326910 h 715412"/>
                <a:gd name="connsiteX2" fmla="*/ 217940 w 971254"/>
                <a:gd name="connsiteY2" fmla="*/ 293745 h 715412"/>
                <a:gd name="connsiteX3" fmla="*/ 848070 w 971254"/>
                <a:gd name="connsiteY3" fmla="*/ 0 h 715412"/>
                <a:gd name="connsiteX4" fmla="*/ 971254 w 971254"/>
                <a:gd name="connsiteY4" fmla="*/ 289008 h 715412"/>
                <a:gd name="connsiteX5" fmla="*/ 900186 w 971254"/>
                <a:gd name="connsiteY5" fmla="*/ 322172 h 715412"/>
                <a:gd name="connsiteX6" fmla="*/ 942827 w 971254"/>
                <a:gd name="connsiteY6" fmla="*/ 412191 h 715412"/>
                <a:gd name="connsiteX7" fmla="*/ 251104 w 971254"/>
                <a:gd name="connsiteY7" fmla="*/ 715412 h 715412"/>
                <a:gd name="connsiteX8" fmla="*/ 14213 w 971254"/>
                <a:gd name="connsiteY8" fmla="*/ 639607 h 715412"/>
                <a:gd name="connsiteX9" fmla="*/ 0 w 971254"/>
                <a:gd name="connsiteY9" fmla="*/ 559064 h 715412"/>
                <a:gd name="connsiteX0" fmla="*/ 0 w 971254"/>
                <a:gd name="connsiteY0" fmla="*/ 559064 h 715412"/>
                <a:gd name="connsiteX1" fmla="*/ 161086 w 971254"/>
                <a:gd name="connsiteY1" fmla="*/ 326910 h 715412"/>
                <a:gd name="connsiteX2" fmla="*/ 217940 w 971254"/>
                <a:gd name="connsiteY2" fmla="*/ 293745 h 715412"/>
                <a:gd name="connsiteX3" fmla="*/ 848070 w 971254"/>
                <a:gd name="connsiteY3" fmla="*/ 0 h 715412"/>
                <a:gd name="connsiteX4" fmla="*/ 971254 w 971254"/>
                <a:gd name="connsiteY4" fmla="*/ 289008 h 715412"/>
                <a:gd name="connsiteX5" fmla="*/ 900186 w 971254"/>
                <a:gd name="connsiteY5" fmla="*/ 322172 h 715412"/>
                <a:gd name="connsiteX6" fmla="*/ 942827 w 971254"/>
                <a:gd name="connsiteY6" fmla="*/ 412191 h 715412"/>
                <a:gd name="connsiteX7" fmla="*/ 251104 w 971254"/>
                <a:gd name="connsiteY7" fmla="*/ 715412 h 715412"/>
                <a:gd name="connsiteX8" fmla="*/ 14213 w 971254"/>
                <a:gd name="connsiteY8" fmla="*/ 639607 h 715412"/>
                <a:gd name="connsiteX9" fmla="*/ 0 w 971254"/>
                <a:gd name="connsiteY9" fmla="*/ 559064 h 715412"/>
                <a:gd name="connsiteX0" fmla="*/ 120 w 971374"/>
                <a:gd name="connsiteY0" fmla="*/ 559064 h 715412"/>
                <a:gd name="connsiteX1" fmla="*/ 161206 w 971374"/>
                <a:gd name="connsiteY1" fmla="*/ 326910 h 715412"/>
                <a:gd name="connsiteX2" fmla="*/ 218060 w 971374"/>
                <a:gd name="connsiteY2" fmla="*/ 293745 h 715412"/>
                <a:gd name="connsiteX3" fmla="*/ 848190 w 971374"/>
                <a:gd name="connsiteY3" fmla="*/ 0 h 715412"/>
                <a:gd name="connsiteX4" fmla="*/ 971374 w 971374"/>
                <a:gd name="connsiteY4" fmla="*/ 289008 h 715412"/>
                <a:gd name="connsiteX5" fmla="*/ 900306 w 971374"/>
                <a:gd name="connsiteY5" fmla="*/ 322172 h 715412"/>
                <a:gd name="connsiteX6" fmla="*/ 942947 w 971374"/>
                <a:gd name="connsiteY6" fmla="*/ 412191 h 715412"/>
                <a:gd name="connsiteX7" fmla="*/ 251224 w 971374"/>
                <a:gd name="connsiteY7" fmla="*/ 715412 h 715412"/>
                <a:gd name="connsiteX8" fmla="*/ 14333 w 971374"/>
                <a:gd name="connsiteY8" fmla="*/ 639607 h 715412"/>
                <a:gd name="connsiteX9" fmla="*/ 120 w 971374"/>
                <a:gd name="connsiteY9" fmla="*/ 559064 h 715412"/>
                <a:gd name="connsiteX0" fmla="*/ 333 w 965669"/>
                <a:gd name="connsiteY0" fmla="*/ 553146 h 715412"/>
                <a:gd name="connsiteX1" fmla="*/ 155501 w 965669"/>
                <a:gd name="connsiteY1" fmla="*/ 326910 h 715412"/>
                <a:gd name="connsiteX2" fmla="*/ 212355 w 965669"/>
                <a:gd name="connsiteY2" fmla="*/ 293745 h 715412"/>
                <a:gd name="connsiteX3" fmla="*/ 842485 w 965669"/>
                <a:gd name="connsiteY3" fmla="*/ 0 h 715412"/>
                <a:gd name="connsiteX4" fmla="*/ 965669 w 965669"/>
                <a:gd name="connsiteY4" fmla="*/ 289008 h 715412"/>
                <a:gd name="connsiteX5" fmla="*/ 894601 w 965669"/>
                <a:gd name="connsiteY5" fmla="*/ 322172 h 715412"/>
                <a:gd name="connsiteX6" fmla="*/ 937242 w 965669"/>
                <a:gd name="connsiteY6" fmla="*/ 412191 h 715412"/>
                <a:gd name="connsiteX7" fmla="*/ 245519 w 965669"/>
                <a:gd name="connsiteY7" fmla="*/ 715412 h 715412"/>
                <a:gd name="connsiteX8" fmla="*/ 8628 w 965669"/>
                <a:gd name="connsiteY8" fmla="*/ 639607 h 715412"/>
                <a:gd name="connsiteX9" fmla="*/ 333 w 965669"/>
                <a:gd name="connsiteY9" fmla="*/ 553146 h 715412"/>
                <a:gd name="connsiteX0" fmla="*/ 4101 w 969437"/>
                <a:gd name="connsiteY0" fmla="*/ 553146 h 715412"/>
                <a:gd name="connsiteX1" fmla="*/ 159269 w 969437"/>
                <a:gd name="connsiteY1" fmla="*/ 326910 h 715412"/>
                <a:gd name="connsiteX2" fmla="*/ 216123 w 969437"/>
                <a:gd name="connsiteY2" fmla="*/ 293745 h 715412"/>
                <a:gd name="connsiteX3" fmla="*/ 846253 w 969437"/>
                <a:gd name="connsiteY3" fmla="*/ 0 h 715412"/>
                <a:gd name="connsiteX4" fmla="*/ 969437 w 969437"/>
                <a:gd name="connsiteY4" fmla="*/ 289008 h 715412"/>
                <a:gd name="connsiteX5" fmla="*/ 898369 w 969437"/>
                <a:gd name="connsiteY5" fmla="*/ 322172 h 715412"/>
                <a:gd name="connsiteX6" fmla="*/ 941010 w 969437"/>
                <a:gd name="connsiteY6" fmla="*/ 412191 h 715412"/>
                <a:gd name="connsiteX7" fmla="*/ 249287 w 969437"/>
                <a:gd name="connsiteY7" fmla="*/ 715412 h 715412"/>
                <a:gd name="connsiteX8" fmla="*/ 12396 w 969437"/>
                <a:gd name="connsiteY8" fmla="*/ 639607 h 715412"/>
                <a:gd name="connsiteX9" fmla="*/ 4101 w 969437"/>
                <a:gd name="connsiteY9" fmla="*/ 553146 h 715412"/>
                <a:gd name="connsiteX0" fmla="*/ 5387 w 970723"/>
                <a:gd name="connsiteY0" fmla="*/ 553146 h 715412"/>
                <a:gd name="connsiteX1" fmla="*/ 160555 w 970723"/>
                <a:gd name="connsiteY1" fmla="*/ 326910 h 715412"/>
                <a:gd name="connsiteX2" fmla="*/ 217409 w 970723"/>
                <a:gd name="connsiteY2" fmla="*/ 293745 h 715412"/>
                <a:gd name="connsiteX3" fmla="*/ 847539 w 970723"/>
                <a:gd name="connsiteY3" fmla="*/ 0 h 715412"/>
                <a:gd name="connsiteX4" fmla="*/ 970723 w 970723"/>
                <a:gd name="connsiteY4" fmla="*/ 289008 h 715412"/>
                <a:gd name="connsiteX5" fmla="*/ 899655 w 970723"/>
                <a:gd name="connsiteY5" fmla="*/ 322172 h 715412"/>
                <a:gd name="connsiteX6" fmla="*/ 942296 w 970723"/>
                <a:gd name="connsiteY6" fmla="*/ 412191 h 715412"/>
                <a:gd name="connsiteX7" fmla="*/ 250573 w 970723"/>
                <a:gd name="connsiteY7" fmla="*/ 715412 h 715412"/>
                <a:gd name="connsiteX8" fmla="*/ 13682 w 970723"/>
                <a:gd name="connsiteY8" fmla="*/ 639607 h 715412"/>
                <a:gd name="connsiteX9" fmla="*/ 5387 w 970723"/>
                <a:gd name="connsiteY9" fmla="*/ 553146 h 7154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70723" h="715412">
                  <a:moveTo>
                    <a:pt x="5387" y="553146"/>
                  </a:moveTo>
                  <a:lnTo>
                    <a:pt x="160555" y="326910"/>
                  </a:lnTo>
                  <a:lnTo>
                    <a:pt x="217409" y="293745"/>
                  </a:lnTo>
                  <a:lnTo>
                    <a:pt x="847539" y="0"/>
                  </a:lnTo>
                  <a:lnTo>
                    <a:pt x="970723" y="289008"/>
                  </a:lnTo>
                  <a:lnTo>
                    <a:pt x="899655" y="322172"/>
                  </a:lnTo>
                  <a:lnTo>
                    <a:pt x="942296" y="412191"/>
                  </a:lnTo>
                  <a:lnTo>
                    <a:pt x="250573" y="715412"/>
                  </a:lnTo>
                  <a:lnTo>
                    <a:pt x="13682" y="639607"/>
                  </a:lnTo>
                  <a:cubicBezTo>
                    <a:pt x="67" y="612759"/>
                    <a:pt x="-4671" y="588871"/>
                    <a:pt x="5387" y="553146"/>
                  </a:cubicBezTo>
                  <a:close/>
                </a:path>
              </a:pathLst>
            </a:custGeom>
            <a:solidFill>
              <a:srgbClr val="FFC000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 dirty="0"/>
            </a:p>
          </p:txBody>
        </p:sp>
        <p:sp>
          <p:nvSpPr>
            <p:cNvPr id="124" name="手繪多邊形: 圖案 2050"/>
            <p:cNvSpPr/>
            <p:nvPr/>
          </p:nvSpPr>
          <p:spPr>
            <a:xfrm>
              <a:off x="5111332" y="3820987"/>
              <a:ext cx="334990" cy="320083"/>
            </a:xfrm>
            <a:custGeom>
              <a:avLst/>
              <a:gdLst>
                <a:gd name="connsiteX0" fmla="*/ 0 w 574089"/>
                <a:gd name="connsiteY0" fmla="*/ 174594 h 547457"/>
                <a:gd name="connsiteX1" fmla="*/ 165716 w 574089"/>
                <a:gd name="connsiteY1" fmla="*/ 547457 h 547457"/>
                <a:gd name="connsiteX2" fmla="*/ 574089 w 574089"/>
                <a:gd name="connsiteY2" fmla="*/ 361026 h 547457"/>
                <a:gd name="connsiteX3" fmla="*/ 414291 w 574089"/>
                <a:gd name="connsiteY3" fmla="*/ 0 h 547457"/>
                <a:gd name="connsiteX4" fmla="*/ 0 w 574089"/>
                <a:gd name="connsiteY4" fmla="*/ 174594 h 547457"/>
                <a:gd name="connsiteX0" fmla="*/ 0 w 582967"/>
                <a:gd name="connsiteY0" fmla="*/ 168675 h 547457"/>
                <a:gd name="connsiteX1" fmla="*/ 174594 w 582967"/>
                <a:gd name="connsiteY1" fmla="*/ 547457 h 547457"/>
                <a:gd name="connsiteX2" fmla="*/ 582967 w 582967"/>
                <a:gd name="connsiteY2" fmla="*/ 361026 h 547457"/>
                <a:gd name="connsiteX3" fmla="*/ 423169 w 582967"/>
                <a:gd name="connsiteY3" fmla="*/ 0 h 547457"/>
                <a:gd name="connsiteX4" fmla="*/ 0 w 582967"/>
                <a:gd name="connsiteY4" fmla="*/ 168675 h 547457"/>
                <a:gd name="connsiteX0" fmla="*/ 0 w 582967"/>
                <a:gd name="connsiteY0" fmla="*/ 204186 h 582968"/>
                <a:gd name="connsiteX1" fmla="*/ 174594 w 582967"/>
                <a:gd name="connsiteY1" fmla="*/ 582968 h 582968"/>
                <a:gd name="connsiteX2" fmla="*/ 582967 w 582967"/>
                <a:gd name="connsiteY2" fmla="*/ 396537 h 582968"/>
                <a:gd name="connsiteX3" fmla="*/ 411332 w 582967"/>
                <a:gd name="connsiteY3" fmla="*/ 0 h 582968"/>
                <a:gd name="connsiteX4" fmla="*/ 0 w 582967"/>
                <a:gd name="connsiteY4" fmla="*/ 204186 h 582968"/>
                <a:gd name="connsiteX0" fmla="*/ 0 w 591845"/>
                <a:gd name="connsiteY0" fmla="*/ 189390 h 582968"/>
                <a:gd name="connsiteX1" fmla="*/ 183472 w 591845"/>
                <a:gd name="connsiteY1" fmla="*/ 582968 h 582968"/>
                <a:gd name="connsiteX2" fmla="*/ 591845 w 591845"/>
                <a:gd name="connsiteY2" fmla="*/ 396537 h 582968"/>
                <a:gd name="connsiteX3" fmla="*/ 420210 w 591845"/>
                <a:gd name="connsiteY3" fmla="*/ 0 h 582968"/>
                <a:gd name="connsiteX4" fmla="*/ 0 w 591845"/>
                <a:gd name="connsiteY4" fmla="*/ 189390 h 5829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91845" h="582968">
                  <a:moveTo>
                    <a:pt x="0" y="189390"/>
                  </a:moveTo>
                  <a:lnTo>
                    <a:pt x="183472" y="582968"/>
                  </a:lnTo>
                  <a:lnTo>
                    <a:pt x="591845" y="396537"/>
                  </a:lnTo>
                  <a:lnTo>
                    <a:pt x="420210" y="0"/>
                  </a:lnTo>
                  <a:lnTo>
                    <a:pt x="0" y="189390"/>
                  </a:lnTo>
                  <a:close/>
                </a:path>
              </a:pathLst>
            </a:custGeom>
            <a:solidFill>
              <a:srgbClr val="8CC51F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 dirty="0"/>
            </a:p>
          </p:txBody>
        </p:sp>
        <p:sp>
          <p:nvSpPr>
            <p:cNvPr id="125" name="手繪多邊形: 圖案 2051"/>
            <p:cNvSpPr/>
            <p:nvPr/>
          </p:nvSpPr>
          <p:spPr>
            <a:xfrm>
              <a:off x="5134780" y="4061455"/>
              <a:ext cx="420411" cy="342829"/>
            </a:xfrm>
            <a:custGeom>
              <a:avLst/>
              <a:gdLst>
                <a:gd name="connsiteX0" fmla="*/ 150921 w 742765"/>
                <a:gd name="connsiteY0" fmla="*/ 621437 h 624396"/>
                <a:gd name="connsiteX1" fmla="*/ 0 w 742765"/>
                <a:gd name="connsiteY1" fmla="*/ 266330 h 624396"/>
                <a:gd name="connsiteX2" fmla="*/ 574090 w 742765"/>
                <a:gd name="connsiteY2" fmla="*/ 0 h 624396"/>
                <a:gd name="connsiteX3" fmla="*/ 742765 w 742765"/>
                <a:gd name="connsiteY3" fmla="*/ 381739 h 624396"/>
                <a:gd name="connsiteX4" fmla="*/ 201228 w 742765"/>
                <a:gd name="connsiteY4" fmla="*/ 624396 h 624396"/>
                <a:gd name="connsiteX5" fmla="*/ 150921 w 742765"/>
                <a:gd name="connsiteY5" fmla="*/ 621437 h 624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2765" h="624396">
                  <a:moveTo>
                    <a:pt x="150921" y="621437"/>
                  </a:moveTo>
                  <a:lnTo>
                    <a:pt x="0" y="266330"/>
                  </a:lnTo>
                  <a:lnTo>
                    <a:pt x="574090" y="0"/>
                  </a:lnTo>
                  <a:lnTo>
                    <a:pt x="742765" y="381739"/>
                  </a:lnTo>
                  <a:lnTo>
                    <a:pt x="201228" y="624396"/>
                  </a:lnTo>
                  <a:lnTo>
                    <a:pt x="150921" y="621437"/>
                  </a:lnTo>
                  <a:close/>
                </a:path>
              </a:pathLst>
            </a:custGeom>
            <a:solidFill>
              <a:srgbClr val="2BA739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26" name="手繪多邊形: 圖案 2054"/>
            <p:cNvSpPr/>
            <p:nvPr/>
          </p:nvSpPr>
          <p:spPr>
            <a:xfrm>
              <a:off x="5486520" y="3918475"/>
              <a:ext cx="413712" cy="334705"/>
            </a:xfrm>
            <a:custGeom>
              <a:avLst/>
              <a:gdLst>
                <a:gd name="connsiteX0" fmla="*/ 162758 w 730928"/>
                <a:gd name="connsiteY0" fmla="*/ 609600 h 609600"/>
                <a:gd name="connsiteX1" fmla="*/ 730928 w 730928"/>
                <a:gd name="connsiteY1" fmla="*/ 378781 h 609600"/>
                <a:gd name="connsiteX2" fmla="*/ 553375 w 730928"/>
                <a:gd name="connsiteY2" fmla="*/ 0 h 609600"/>
                <a:gd name="connsiteX3" fmla="*/ 0 w 730928"/>
                <a:gd name="connsiteY3" fmla="*/ 239697 h 609600"/>
                <a:gd name="connsiteX4" fmla="*/ 162758 w 730928"/>
                <a:gd name="connsiteY4" fmla="*/ 609600 h 609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30928" h="609600">
                  <a:moveTo>
                    <a:pt x="162758" y="609600"/>
                  </a:moveTo>
                  <a:lnTo>
                    <a:pt x="730928" y="378781"/>
                  </a:lnTo>
                  <a:lnTo>
                    <a:pt x="553375" y="0"/>
                  </a:lnTo>
                  <a:lnTo>
                    <a:pt x="0" y="239697"/>
                  </a:lnTo>
                  <a:lnTo>
                    <a:pt x="162758" y="609600"/>
                  </a:lnTo>
                  <a:close/>
                </a:path>
              </a:pathLst>
            </a:custGeom>
            <a:solidFill>
              <a:srgbClr val="FF8183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27" name="手繪多邊形: 圖案 2055"/>
            <p:cNvSpPr/>
            <p:nvPr/>
          </p:nvSpPr>
          <p:spPr>
            <a:xfrm>
              <a:off x="5377649" y="3668258"/>
              <a:ext cx="412037" cy="352577"/>
            </a:xfrm>
            <a:custGeom>
              <a:avLst/>
              <a:gdLst>
                <a:gd name="connsiteX0" fmla="*/ 0 w 727969"/>
                <a:gd name="connsiteY0" fmla="*/ 242656 h 642151"/>
                <a:gd name="connsiteX1" fmla="*/ 559293 w 727969"/>
                <a:gd name="connsiteY1" fmla="*/ 0 h 642151"/>
                <a:gd name="connsiteX2" fmla="*/ 727969 w 727969"/>
                <a:gd name="connsiteY2" fmla="*/ 399495 h 642151"/>
                <a:gd name="connsiteX3" fmla="*/ 186431 w 727969"/>
                <a:gd name="connsiteY3" fmla="*/ 642151 h 642151"/>
                <a:gd name="connsiteX4" fmla="*/ 0 w 727969"/>
                <a:gd name="connsiteY4" fmla="*/ 242656 h 6421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27969" h="642151">
                  <a:moveTo>
                    <a:pt x="0" y="242656"/>
                  </a:moveTo>
                  <a:lnTo>
                    <a:pt x="559293" y="0"/>
                  </a:lnTo>
                  <a:lnTo>
                    <a:pt x="727969" y="399495"/>
                  </a:lnTo>
                  <a:lnTo>
                    <a:pt x="186431" y="642151"/>
                  </a:lnTo>
                  <a:lnTo>
                    <a:pt x="0" y="242656"/>
                  </a:lnTo>
                  <a:close/>
                </a:path>
              </a:pathLst>
            </a:custGeom>
            <a:solidFill>
              <a:srgbClr val="FF8183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28" name="手繪多邊形: 圖案 2056"/>
            <p:cNvSpPr/>
            <p:nvPr/>
          </p:nvSpPr>
          <p:spPr>
            <a:xfrm>
              <a:off x="4350906" y="4025710"/>
              <a:ext cx="673329" cy="558925"/>
            </a:xfrm>
            <a:custGeom>
              <a:avLst/>
              <a:gdLst>
                <a:gd name="connsiteX0" fmla="*/ 819705 w 1189608"/>
                <a:gd name="connsiteY0" fmla="*/ 65103 h 1017973"/>
                <a:gd name="connsiteX1" fmla="*/ 949911 w 1189608"/>
                <a:gd name="connsiteY1" fmla="*/ 0 h 1017973"/>
                <a:gd name="connsiteX2" fmla="*/ 1017973 w 1189608"/>
                <a:gd name="connsiteY2" fmla="*/ 5918 h 1017973"/>
                <a:gd name="connsiteX3" fmla="*/ 1189608 w 1189608"/>
                <a:gd name="connsiteY3" fmla="*/ 375821 h 1017973"/>
                <a:gd name="connsiteX4" fmla="*/ 470516 w 1189608"/>
                <a:gd name="connsiteY4" fmla="*/ 719091 h 1017973"/>
                <a:gd name="connsiteX5" fmla="*/ 272248 w 1189608"/>
                <a:gd name="connsiteY5" fmla="*/ 1017973 h 1017973"/>
                <a:gd name="connsiteX6" fmla="*/ 50307 w 1189608"/>
                <a:gd name="connsiteY6" fmla="*/ 920318 h 1017973"/>
                <a:gd name="connsiteX7" fmla="*/ 0 w 1189608"/>
                <a:gd name="connsiteY7" fmla="*/ 864093 h 1017973"/>
                <a:gd name="connsiteX8" fmla="*/ 124287 w 1189608"/>
                <a:gd name="connsiteY8" fmla="*/ 568171 h 1017973"/>
                <a:gd name="connsiteX9" fmla="*/ 266330 w 1189608"/>
                <a:gd name="connsiteY9" fmla="*/ 221941 h 1017973"/>
                <a:gd name="connsiteX10" fmla="*/ 393577 w 1189608"/>
                <a:gd name="connsiteY10" fmla="*/ 210105 h 1017973"/>
                <a:gd name="connsiteX11" fmla="*/ 819705 w 1189608"/>
                <a:gd name="connsiteY11" fmla="*/ 65103 h 10179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189608" h="1017973">
                  <a:moveTo>
                    <a:pt x="819705" y="65103"/>
                  </a:moveTo>
                  <a:lnTo>
                    <a:pt x="949911" y="0"/>
                  </a:lnTo>
                  <a:lnTo>
                    <a:pt x="1017973" y="5918"/>
                  </a:lnTo>
                  <a:lnTo>
                    <a:pt x="1189608" y="375821"/>
                  </a:lnTo>
                  <a:lnTo>
                    <a:pt x="470516" y="719091"/>
                  </a:lnTo>
                  <a:lnTo>
                    <a:pt x="272248" y="1017973"/>
                  </a:lnTo>
                  <a:lnTo>
                    <a:pt x="50307" y="920318"/>
                  </a:lnTo>
                  <a:lnTo>
                    <a:pt x="0" y="864093"/>
                  </a:lnTo>
                  <a:lnTo>
                    <a:pt x="124287" y="568171"/>
                  </a:lnTo>
                  <a:lnTo>
                    <a:pt x="266330" y="221941"/>
                  </a:lnTo>
                  <a:lnTo>
                    <a:pt x="393577" y="210105"/>
                  </a:lnTo>
                  <a:lnTo>
                    <a:pt x="819705" y="65103"/>
                  </a:lnTo>
                  <a:close/>
                </a:path>
              </a:pathLst>
            </a:custGeom>
            <a:solidFill>
              <a:srgbClr val="E2F0D9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29" name="手繪多邊形: 圖案 2047"/>
            <p:cNvSpPr/>
            <p:nvPr/>
          </p:nvSpPr>
          <p:spPr>
            <a:xfrm>
              <a:off x="4409746" y="4061767"/>
              <a:ext cx="504151" cy="354430"/>
            </a:xfrm>
            <a:custGeom>
              <a:avLst/>
              <a:gdLst>
                <a:gd name="connsiteX0" fmla="*/ 0 w 890711"/>
                <a:gd name="connsiteY0" fmla="*/ 217940 h 639607"/>
                <a:gd name="connsiteX1" fmla="*/ 132659 w 890711"/>
                <a:gd name="connsiteY1" fmla="*/ 227416 h 639607"/>
                <a:gd name="connsiteX2" fmla="*/ 161086 w 890711"/>
                <a:gd name="connsiteY2" fmla="*/ 151611 h 639607"/>
                <a:gd name="connsiteX3" fmla="*/ 227416 w 890711"/>
                <a:gd name="connsiteY3" fmla="*/ 146873 h 639607"/>
                <a:gd name="connsiteX4" fmla="*/ 284269 w 890711"/>
                <a:gd name="connsiteY4" fmla="*/ 137397 h 639607"/>
                <a:gd name="connsiteX5" fmla="*/ 492734 w 890711"/>
                <a:gd name="connsiteY5" fmla="*/ 80543 h 639607"/>
                <a:gd name="connsiteX6" fmla="*/ 720149 w 890711"/>
                <a:gd name="connsiteY6" fmla="*/ 0 h 639607"/>
                <a:gd name="connsiteX7" fmla="*/ 890711 w 890711"/>
                <a:gd name="connsiteY7" fmla="*/ 397978 h 639607"/>
                <a:gd name="connsiteX8" fmla="*/ 364812 w 890711"/>
                <a:gd name="connsiteY8" fmla="*/ 639607 h 639607"/>
                <a:gd name="connsiteX9" fmla="*/ 18951 w 890711"/>
                <a:gd name="connsiteY9" fmla="*/ 502210 h 639607"/>
                <a:gd name="connsiteX10" fmla="*/ 0 w 890711"/>
                <a:gd name="connsiteY10" fmla="*/ 217940 h 639607"/>
                <a:gd name="connsiteX0" fmla="*/ 0 w 890711"/>
                <a:gd name="connsiteY0" fmla="*/ 223858 h 645525"/>
                <a:gd name="connsiteX1" fmla="*/ 132659 w 890711"/>
                <a:gd name="connsiteY1" fmla="*/ 233334 h 645525"/>
                <a:gd name="connsiteX2" fmla="*/ 161086 w 890711"/>
                <a:gd name="connsiteY2" fmla="*/ 157529 h 645525"/>
                <a:gd name="connsiteX3" fmla="*/ 227416 w 890711"/>
                <a:gd name="connsiteY3" fmla="*/ 152791 h 645525"/>
                <a:gd name="connsiteX4" fmla="*/ 284269 w 890711"/>
                <a:gd name="connsiteY4" fmla="*/ 143315 h 645525"/>
                <a:gd name="connsiteX5" fmla="*/ 492734 w 890711"/>
                <a:gd name="connsiteY5" fmla="*/ 86461 h 645525"/>
                <a:gd name="connsiteX6" fmla="*/ 714231 w 890711"/>
                <a:gd name="connsiteY6" fmla="*/ 0 h 645525"/>
                <a:gd name="connsiteX7" fmla="*/ 890711 w 890711"/>
                <a:gd name="connsiteY7" fmla="*/ 403896 h 645525"/>
                <a:gd name="connsiteX8" fmla="*/ 364812 w 890711"/>
                <a:gd name="connsiteY8" fmla="*/ 645525 h 645525"/>
                <a:gd name="connsiteX9" fmla="*/ 18951 w 890711"/>
                <a:gd name="connsiteY9" fmla="*/ 508128 h 645525"/>
                <a:gd name="connsiteX10" fmla="*/ 0 w 890711"/>
                <a:gd name="connsiteY10" fmla="*/ 223858 h 645525"/>
                <a:gd name="connsiteX0" fmla="*/ 0 w 890711"/>
                <a:gd name="connsiteY0" fmla="*/ 223858 h 645525"/>
                <a:gd name="connsiteX1" fmla="*/ 132659 w 890711"/>
                <a:gd name="connsiteY1" fmla="*/ 233334 h 645525"/>
                <a:gd name="connsiteX2" fmla="*/ 161086 w 890711"/>
                <a:gd name="connsiteY2" fmla="*/ 157529 h 645525"/>
                <a:gd name="connsiteX3" fmla="*/ 227416 w 890711"/>
                <a:gd name="connsiteY3" fmla="*/ 152791 h 645525"/>
                <a:gd name="connsiteX4" fmla="*/ 284269 w 890711"/>
                <a:gd name="connsiteY4" fmla="*/ 143315 h 645525"/>
                <a:gd name="connsiteX5" fmla="*/ 486815 w 890711"/>
                <a:gd name="connsiteY5" fmla="*/ 80543 h 645525"/>
                <a:gd name="connsiteX6" fmla="*/ 714231 w 890711"/>
                <a:gd name="connsiteY6" fmla="*/ 0 h 645525"/>
                <a:gd name="connsiteX7" fmla="*/ 890711 w 890711"/>
                <a:gd name="connsiteY7" fmla="*/ 403896 h 645525"/>
                <a:gd name="connsiteX8" fmla="*/ 364812 w 890711"/>
                <a:gd name="connsiteY8" fmla="*/ 645525 h 645525"/>
                <a:gd name="connsiteX9" fmla="*/ 18951 w 890711"/>
                <a:gd name="connsiteY9" fmla="*/ 508128 h 645525"/>
                <a:gd name="connsiteX10" fmla="*/ 0 w 890711"/>
                <a:gd name="connsiteY10" fmla="*/ 223858 h 6455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890711" h="645525">
                  <a:moveTo>
                    <a:pt x="0" y="223858"/>
                  </a:moveTo>
                  <a:lnTo>
                    <a:pt x="132659" y="233334"/>
                  </a:lnTo>
                  <a:lnTo>
                    <a:pt x="161086" y="157529"/>
                  </a:lnTo>
                  <a:lnTo>
                    <a:pt x="227416" y="152791"/>
                  </a:lnTo>
                  <a:lnTo>
                    <a:pt x="284269" y="143315"/>
                  </a:lnTo>
                  <a:lnTo>
                    <a:pt x="486815" y="80543"/>
                  </a:lnTo>
                  <a:lnTo>
                    <a:pt x="714231" y="0"/>
                  </a:lnTo>
                  <a:lnTo>
                    <a:pt x="890711" y="403896"/>
                  </a:lnTo>
                  <a:lnTo>
                    <a:pt x="364812" y="645525"/>
                  </a:lnTo>
                  <a:lnTo>
                    <a:pt x="18951" y="508128"/>
                  </a:lnTo>
                  <a:cubicBezTo>
                    <a:pt x="20530" y="418109"/>
                    <a:pt x="22110" y="328091"/>
                    <a:pt x="0" y="223858"/>
                  </a:cubicBezTo>
                  <a:close/>
                </a:path>
              </a:pathLst>
            </a:custGeom>
            <a:solidFill>
              <a:srgbClr val="FFC000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 dirty="0"/>
            </a:p>
          </p:txBody>
        </p:sp>
        <p:sp>
          <p:nvSpPr>
            <p:cNvPr id="130" name="文字方塊 129"/>
            <p:cNvSpPr txBox="1"/>
            <p:nvPr/>
          </p:nvSpPr>
          <p:spPr>
            <a:xfrm>
              <a:off x="4459220" y="4079974"/>
              <a:ext cx="321148" cy="305738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TW" sz="1600" dirty="0">
                  <a:latin typeface="Arial Black" panose="020B0A04020102020204" pitchFamily="34" charset="0"/>
                </a:rPr>
                <a:t>A</a:t>
              </a:r>
              <a:endParaRPr lang="zh-TW" altLang="en-US" sz="1600" dirty="0">
                <a:latin typeface="Arial Black" panose="020B0A04020102020204" pitchFamily="34" charset="0"/>
              </a:endParaRPr>
            </a:p>
          </p:txBody>
        </p:sp>
        <p:sp>
          <p:nvSpPr>
            <p:cNvPr id="131" name="文字方塊 130"/>
            <p:cNvSpPr txBox="1"/>
            <p:nvPr/>
          </p:nvSpPr>
          <p:spPr>
            <a:xfrm>
              <a:off x="5100932" y="3837799"/>
              <a:ext cx="321148" cy="305738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TW" sz="1600" dirty="0">
                  <a:latin typeface="Arial Black" panose="020B0A04020102020204" pitchFamily="34" charset="0"/>
                </a:rPr>
                <a:t>C</a:t>
              </a:r>
              <a:endParaRPr lang="zh-TW" altLang="en-US" sz="1600" dirty="0">
                <a:latin typeface="Arial Black" panose="020B0A04020102020204" pitchFamily="34" charset="0"/>
              </a:endParaRPr>
            </a:p>
          </p:txBody>
        </p:sp>
        <p:sp>
          <p:nvSpPr>
            <p:cNvPr id="132" name="文字方塊 131"/>
            <p:cNvSpPr txBox="1"/>
            <p:nvPr/>
          </p:nvSpPr>
          <p:spPr>
            <a:xfrm>
              <a:off x="5430310" y="3701587"/>
              <a:ext cx="309209" cy="277944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TW" sz="1600" dirty="0">
                  <a:latin typeface="Arial Black" panose="020B0A04020102020204" pitchFamily="34" charset="0"/>
                </a:rPr>
                <a:t>E</a:t>
              </a:r>
              <a:endParaRPr lang="zh-TW" altLang="en-US" sz="1600" dirty="0">
                <a:latin typeface="Arial Black" panose="020B0A04020102020204" pitchFamily="34" charset="0"/>
              </a:endParaRPr>
            </a:p>
          </p:txBody>
        </p:sp>
        <p:sp>
          <p:nvSpPr>
            <p:cNvPr id="133" name="手繪多邊形: 圖案 2063"/>
            <p:cNvSpPr/>
            <p:nvPr/>
          </p:nvSpPr>
          <p:spPr>
            <a:xfrm>
              <a:off x="3561643" y="3841583"/>
              <a:ext cx="918550" cy="662626"/>
            </a:xfrm>
            <a:custGeom>
              <a:avLst/>
              <a:gdLst>
                <a:gd name="connsiteX0" fmla="*/ 271848 w 1622854"/>
                <a:gd name="connsiteY0" fmla="*/ 0 h 1206843"/>
                <a:gd name="connsiteX1" fmla="*/ 1091513 w 1622854"/>
                <a:gd name="connsiteY1" fmla="*/ 341870 h 1206843"/>
                <a:gd name="connsiteX2" fmla="*/ 1363362 w 1622854"/>
                <a:gd name="connsiteY2" fmla="*/ 329513 h 1206843"/>
                <a:gd name="connsiteX3" fmla="*/ 1528119 w 1622854"/>
                <a:gd name="connsiteY3" fmla="*/ 259492 h 1206843"/>
                <a:gd name="connsiteX4" fmla="*/ 1573427 w 1622854"/>
                <a:gd name="connsiteY4" fmla="*/ 263611 h 1206843"/>
                <a:gd name="connsiteX5" fmla="*/ 1622854 w 1622854"/>
                <a:gd name="connsiteY5" fmla="*/ 366584 h 1206843"/>
                <a:gd name="connsiteX6" fmla="*/ 1573427 w 1622854"/>
                <a:gd name="connsiteY6" fmla="*/ 597243 h 1206843"/>
                <a:gd name="connsiteX7" fmla="*/ 1437503 w 1622854"/>
                <a:gd name="connsiteY7" fmla="*/ 568411 h 1206843"/>
                <a:gd name="connsiteX8" fmla="*/ 1375719 w 1622854"/>
                <a:gd name="connsiteY8" fmla="*/ 720811 h 1206843"/>
                <a:gd name="connsiteX9" fmla="*/ 1499286 w 1622854"/>
                <a:gd name="connsiteY9" fmla="*/ 778475 h 1206843"/>
                <a:gd name="connsiteX10" fmla="*/ 1338648 w 1622854"/>
                <a:gd name="connsiteY10" fmla="*/ 1206843 h 1206843"/>
                <a:gd name="connsiteX11" fmla="*/ 1289221 w 1622854"/>
                <a:gd name="connsiteY11" fmla="*/ 1198605 h 1206843"/>
                <a:gd name="connsiteX12" fmla="*/ 37070 w 1622854"/>
                <a:gd name="connsiteY12" fmla="*/ 675502 h 1206843"/>
                <a:gd name="connsiteX13" fmla="*/ 0 w 1622854"/>
                <a:gd name="connsiteY13" fmla="*/ 617838 h 1206843"/>
                <a:gd name="connsiteX14" fmla="*/ 218303 w 1622854"/>
                <a:gd name="connsiteY14" fmla="*/ 41189 h 1206843"/>
                <a:gd name="connsiteX15" fmla="*/ 271848 w 1622854"/>
                <a:gd name="connsiteY15" fmla="*/ 0 h 1206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622854" h="1206843">
                  <a:moveTo>
                    <a:pt x="271848" y="0"/>
                  </a:moveTo>
                  <a:lnTo>
                    <a:pt x="1091513" y="341870"/>
                  </a:lnTo>
                  <a:lnTo>
                    <a:pt x="1363362" y="329513"/>
                  </a:lnTo>
                  <a:lnTo>
                    <a:pt x="1528119" y="259492"/>
                  </a:lnTo>
                  <a:lnTo>
                    <a:pt x="1573427" y="263611"/>
                  </a:lnTo>
                  <a:lnTo>
                    <a:pt x="1622854" y="366584"/>
                  </a:lnTo>
                  <a:lnTo>
                    <a:pt x="1573427" y="597243"/>
                  </a:lnTo>
                  <a:lnTo>
                    <a:pt x="1437503" y="568411"/>
                  </a:lnTo>
                  <a:lnTo>
                    <a:pt x="1375719" y="720811"/>
                  </a:lnTo>
                  <a:lnTo>
                    <a:pt x="1499286" y="778475"/>
                  </a:lnTo>
                  <a:lnTo>
                    <a:pt x="1338648" y="1206843"/>
                  </a:lnTo>
                  <a:lnTo>
                    <a:pt x="1289221" y="1198605"/>
                  </a:lnTo>
                  <a:lnTo>
                    <a:pt x="37070" y="675502"/>
                  </a:lnTo>
                  <a:lnTo>
                    <a:pt x="0" y="617838"/>
                  </a:lnTo>
                  <a:lnTo>
                    <a:pt x="218303" y="41189"/>
                  </a:lnTo>
                  <a:lnTo>
                    <a:pt x="271848" y="0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34" name="手繪多邊形: 圖案 2064"/>
            <p:cNvSpPr/>
            <p:nvPr/>
          </p:nvSpPr>
          <p:spPr>
            <a:xfrm>
              <a:off x="3582625" y="3391540"/>
              <a:ext cx="237797" cy="379936"/>
            </a:xfrm>
            <a:custGeom>
              <a:avLst/>
              <a:gdLst>
                <a:gd name="connsiteX0" fmla="*/ 255373 w 420130"/>
                <a:gd name="connsiteY0" fmla="*/ 0 h 691978"/>
                <a:gd name="connsiteX1" fmla="*/ 420130 w 420130"/>
                <a:gd name="connsiteY1" fmla="*/ 57665 h 691978"/>
                <a:gd name="connsiteX2" fmla="*/ 177114 w 420130"/>
                <a:gd name="connsiteY2" fmla="*/ 691978 h 691978"/>
                <a:gd name="connsiteX3" fmla="*/ 0 w 420130"/>
                <a:gd name="connsiteY3" fmla="*/ 630194 h 691978"/>
                <a:gd name="connsiteX4" fmla="*/ 255373 w 420130"/>
                <a:gd name="connsiteY4" fmla="*/ 0 h 6919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0130" h="691978">
                  <a:moveTo>
                    <a:pt x="255373" y="0"/>
                  </a:moveTo>
                  <a:lnTo>
                    <a:pt x="420130" y="57665"/>
                  </a:lnTo>
                  <a:lnTo>
                    <a:pt x="177114" y="691978"/>
                  </a:lnTo>
                  <a:lnTo>
                    <a:pt x="0" y="630194"/>
                  </a:lnTo>
                  <a:lnTo>
                    <a:pt x="255373" y="0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35" name="手繪多邊形: 圖案 2065"/>
            <p:cNvSpPr/>
            <p:nvPr/>
          </p:nvSpPr>
          <p:spPr>
            <a:xfrm>
              <a:off x="3414768" y="3762429"/>
              <a:ext cx="261111" cy="407074"/>
            </a:xfrm>
            <a:custGeom>
              <a:avLst/>
              <a:gdLst>
                <a:gd name="connsiteX0" fmla="*/ 284205 w 461319"/>
                <a:gd name="connsiteY0" fmla="*/ 0 h 741405"/>
                <a:gd name="connsiteX1" fmla="*/ 461319 w 461319"/>
                <a:gd name="connsiteY1" fmla="*/ 61783 h 741405"/>
                <a:gd name="connsiteX2" fmla="*/ 168876 w 461319"/>
                <a:gd name="connsiteY2" fmla="*/ 741405 h 741405"/>
                <a:gd name="connsiteX3" fmla="*/ 0 w 461319"/>
                <a:gd name="connsiteY3" fmla="*/ 696097 h 741405"/>
                <a:gd name="connsiteX4" fmla="*/ 284205 w 461319"/>
                <a:gd name="connsiteY4" fmla="*/ 0 h 741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61319" h="741405">
                  <a:moveTo>
                    <a:pt x="284205" y="0"/>
                  </a:moveTo>
                  <a:lnTo>
                    <a:pt x="461319" y="61783"/>
                  </a:lnTo>
                  <a:lnTo>
                    <a:pt x="168876" y="741405"/>
                  </a:lnTo>
                  <a:lnTo>
                    <a:pt x="0" y="696097"/>
                  </a:lnTo>
                  <a:lnTo>
                    <a:pt x="284205" y="0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36" name="手繪多邊形: 圖案 2066"/>
            <p:cNvSpPr/>
            <p:nvPr/>
          </p:nvSpPr>
          <p:spPr>
            <a:xfrm>
              <a:off x="3734163" y="3045527"/>
              <a:ext cx="135218" cy="366366"/>
            </a:xfrm>
            <a:custGeom>
              <a:avLst/>
              <a:gdLst>
                <a:gd name="connsiteX0" fmla="*/ 238897 w 238897"/>
                <a:gd name="connsiteY0" fmla="*/ 127687 h 667265"/>
                <a:gd name="connsiteX1" fmla="*/ 181232 w 238897"/>
                <a:gd name="connsiteY1" fmla="*/ 580768 h 667265"/>
                <a:gd name="connsiteX2" fmla="*/ 152400 w 238897"/>
                <a:gd name="connsiteY2" fmla="*/ 667265 h 667265"/>
                <a:gd name="connsiteX3" fmla="*/ 0 w 238897"/>
                <a:gd name="connsiteY3" fmla="*/ 576649 h 667265"/>
                <a:gd name="connsiteX4" fmla="*/ 61784 w 238897"/>
                <a:gd name="connsiteY4" fmla="*/ 123568 h 667265"/>
                <a:gd name="connsiteX5" fmla="*/ 74140 w 238897"/>
                <a:gd name="connsiteY5" fmla="*/ 0 h 667265"/>
                <a:gd name="connsiteX6" fmla="*/ 238897 w 238897"/>
                <a:gd name="connsiteY6" fmla="*/ 127687 h 66726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38897" h="667265">
                  <a:moveTo>
                    <a:pt x="238897" y="127687"/>
                  </a:moveTo>
                  <a:lnTo>
                    <a:pt x="181232" y="580768"/>
                  </a:lnTo>
                  <a:lnTo>
                    <a:pt x="152400" y="667265"/>
                  </a:lnTo>
                  <a:lnTo>
                    <a:pt x="0" y="576649"/>
                  </a:lnTo>
                  <a:lnTo>
                    <a:pt x="61784" y="123568"/>
                  </a:lnTo>
                  <a:lnTo>
                    <a:pt x="74140" y="0"/>
                  </a:lnTo>
                  <a:lnTo>
                    <a:pt x="238897" y="127687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37" name="手繪多邊形: 圖案 2067"/>
            <p:cNvSpPr/>
            <p:nvPr/>
          </p:nvSpPr>
          <p:spPr>
            <a:xfrm>
              <a:off x="3839073" y="3031959"/>
              <a:ext cx="767013" cy="495273"/>
            </a:xfrm>
            <a:custGeom>
              <a:avLst/>
              <a:gdLst>
                <a:gd name="connsiteX0" fmla="*/ 127687 w 1355125"/>
                <a:gd name="connsiteY0" fmla="*/ 185351 h 902043"/>
                <a:gd name="connsiteX1" fmla="*/ 94735 w 1355125"/>
                <a:gd name="connsiteY1" fmla="*/ 469557 h 902043"/>
                <a:gd name="connsiteX2" fmla="*/ 49427 w 1355125"/>
                <a:gd name="connsiteY2" fmla="*/ 729048 h 902043"/>
                <a:gd name="connsiteX3" fmla="*/ 0 w 1355125"/>
                <a:gd name="connsiteY3" fmla="*/ 844378 h 902043"/>
                <a:gd name="connsiteX4" fmla="*/ 160638 w 1355125"/>
                <a:gd name="connsiteY4" fmla="*/ 897924 h 902043"/>
                <a:gd name="connsiteX5" fmla="*/ 275968 w 1355125"/>
                <a:gd name="connsiteY5" fmla="*/ 902043 h 902043"/>
                <a:gd name="connsiteX6" fmla="*/ 704335 w 1355125"/>
                <a:gd name="connsiteY6" fmla="*/ 782594 h 902043"/>
                <a:gd name="connsiteX7" fmla="*/ 1355125 w 1355125"/>
                <a:gd name="connsiteY7" fmla="*/ 477794 h 902043"/>
                <a:gd name="connsiteX8" fmla="*/ 1124465 w 1355125"/>
                <a:gd name="connsiteY8" fmla="*/ 0 h 902043"/>
                <a:gd name="connsiteX9" fmla="*/ 803189 w 1355125"/>
                <a:gd name="connsiteY9" fmla="*/ 144162 h 902043"/>
                <a:gd name="connsiteX10" fmla="*/ 601362 w 1355125"/>
                <a:gd name="connsiteY10" fmla="*/ 185351 h 902043"/>
                <a:gd name="connsiteX11" fmla="*/ 535460 w 1355125"/>
                <a:gd name="connsiteY11" fmla="*/ 210065 h 902043"/>
                <a:gd name="connsiteX12" fmla="*/ 317157 w 1355125"/>
                <a:gd name="connsiteY12" fmla="*/ 210065 h 902043"/>
                <a:gd name="connsiteX13" fmla="*/ 127687 w 1355125"/>
                <a:gd name="connsiteY13" fmla="*/ 185351 h 9020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355125" h="902043">
                  <a:moveTo>
                    <a:pt x="127687" y="185351"/>
                  </a:moveTo>
                  <a:lnTo>
                    <a:pt x="94735" y="469557"/>
                  </a:lnTo>
                  <a:lnTo>
                    <a:pt x="49427" y="729048"/>
                  </a:lnTo>
                  <a:lnTo>
                    <a:pt x="0" y="844378"/>
                  </a:lnTo>
                  <a:lnTo>
                    <a:pt x="160638" y="897924"/>
                  </a:lnTo>
                  <a:lnTo>
                    <a:pt x="275968" y="902043"/>
                  </a:lnTo>
                  <a:lnTo>
                    <a:pt x="704335" y="782594"/>
                  </a:lnTo>
                  <a:lnTo>
                    <a:pt x="1355125" y="477794"/>
                  </a:lnTo>
                  <a:lnTo>
                    <a:pt x="1124465" y="0"/>
                  </a:lnTo>
                  <a:lnTo>
                    <a:pt x="803189" y="144162"/>
                  </a:lnTo>
                  <a:lnTo>
                    <a:pt x="601362" y="185351"/>
                  </a:lnTo>
                  <a:lnTo>
                    <a:pt x="535460" y="210065"/>
                  </a:lnTo>
                  <a:lnTo>
                    <a:pt x="317157" y="210065"/>
                  </a:lnTo>
                  <a:lnTo>
                    <a:pt x="127687" y="185351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38" name="手繪多邊形: 圖案 2069"/>
            <p:cNvSpPr/>
            <p:nvPr/>
          </p:nvSpPr>
          <p:spPr>
            <a:xfrm>
              <a:off x="4575779" y="2679161"/>
              <a:ext cx="892905" cy="782486"/>
            </a:xfrm>
            <a:custGeom>
              <a:avLst/>
              <a:gdLst>
                <a:gd name="connsiteX0" fmla="*/ 0 w 1577546"/>
                <a:gd name="connsiteY0" fmla="*/ 568411 h 1425146"/>
                <a:gd name="connsiteX1" fmla="*/ 1202724 w 1577546"/>
                <a:gd name="connsiteY1" fmla="*/ 0 h 1425146"/>
                <a:gd name="connsiteX2" fmla="*/ 1577546 w 1577546"/>
                <a:gd name="connsiteY2" fmla="*/ 893806 h 1425146"/>
                <a:gd name="connsiteX3" fmla="*/ 675502 w 1577546"/>
                <a:gd name="connsiteY3" fmla="*/ 1313936 h 1425146"/>
                <a:gd name="connsiteX4" fmla="*/ 428367 w 1577546"/>
                <a:gd name="connsiteY4" fmla="*/ 1425146 h 1425146"/>
                <a:gd name="connsiteX5" fmla="*/ 341870 w 1577546"/>
                <a:gd name="connsiteY5" fmla="*/ 1392195 h 1425146"/>
                <a:gd name="connsiteX6" fmla="*/ 0 w 1577546"/>
                <a:gd name="connsiteY6" fmla="*/ 568411 h 14251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77546" h="1425146">
                  <a:moveTo>
                    <a:pt x="0" y="568411"/>
                  </a:moveTo>
                  <a:lnTo>
                    <a:pt x="1202724" y="0"/>
                  </a:lnTo>
                  <a:lnTo>
                    <a:pt x="1577546" y="893806"/>
                  </a:lnTo>
                  <a:lnTo>
                    <a:pt x="675502" y="1313936"/>
                  </a:lnTo>
                  <a:lnTo>
                    <a:pt x="428367" y="1425146"/>
                  </a:lnTo>
                  <a:lnTo>
                    <a:pt x="341870" y="1392195"/>
                  </a:lnTo>
                  <a:lnTo>
                    <a:pt x="0" y="568411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39" name="手繪多邊形: 圖案 2070"/>
            <p:cNvSpPr/>
            <p:nvPr/>
          </p:nvSpPr>
          <p:spPr>
            <a:xfrm>
              <a:off x="3738826" y="3321433"/>
              <a:ext cx="948857" cy="619168"/>
            </a:xfrm>
            <a:custGeom>
              <a:avLst/>
              <a:gdLst>
                <a:gd name="connsiteX0" fmla="*/ 172994 w 1676400"/>
                <a:gd name="connsiteY0" fmla="*/ 345990 h 1107990"/>
                <a:gd name="connsiteX1" fmla="*/ 333632 w 1676400"/>
                <a:gd name="connsiteY1" fmla="*/ 411892 h 1107990"/>
                <a:gd name="connsiteX2" fmla="*/ 502508 w 1676400"/>
                <a:gd name="connsiteY2" fmla="*/ 416011 h 1107990"/>
                <a:gd name="connsiteX3" fmla="*/ 704335 w 1676400"/>
                <a:gd name="connsiteY3" fmla="*/ 337752 h 1107990"/>
                <a:gd name="connsiteX4" fmla="*/ 910281 w 1676400"/>
                <a:gd name="connsiteY4" fmla="*/ 292444 h 1107990"/>
                <a:gd name="connsiteX5" fmla="*/ 1227438 w 1676400"/>
                <a:gd name="connsiteY5" fmla="*/ 140044 h 1107990"/>
                <a:gd name="connsiteX6" fmla="*/ 1536356 w 1676400"/>
                <a:gd name="connsiteY6" fmla="*/ 0 h 1107990"/>
                <a:gd name="connsiteX7" fmla="*/ 1676400 w 1676400"/>
                <a:gd name="connsiteY7" fmla="*/ 321276 h 1107990"/>
                <a:gd name="connsiteX8" fmla="*/ 1639329 w 1676400"/>
                <a:gd name="connsiteY8" fmla="*/ 387179 h 1107990"/>
                <a:gd name="connsiteX9" fmla="*/ 1441621 w 1676400"/>
                <a:gd name="connsiteY9" fmla="*/ 465438 h 1107990"/>
                <a:gd name="connsiteX10" fmla="*/ 1425146 w 1676400"/>
                <a:gd name="connsiteY10" fmla="*/ 638433 h 1107990"/>
                <a:gd name="connsiteX11" fmla="*/ 1524000 w 1676400"/>
                <a:gd name="connsiteY11" fmla="*/ 790833 h 1107990"/>
                <a:gd name="connsiteX12" fmla="*/ 1416908 w 1676400"/>
                <a:gd name="connsiteY12" fmla="*/ 947352 h 1107990"/>
                <a:gd name="connsiteX13" fmla="*/ 1309816 w 1676400"/>
                <a:gd name="connsiteY13" fmla="*/ 996779 h 1107990"/>
                <a:gd name="connsiteX14" fmla="*/ 1050324 w 1676400"/>
                <a:gd name="connsiteY14" fmla="*/ 1107990 h 1107990"/>
                <a:gd name="connsiteX15" fmla="*/ 687859 w 1676400"/>
                <a:gd name="connsiteY15" fmla="*/ 1079157 h 1107990"/>
                <a:gd name="connsiteX16" fmla="*/ 45308 w 1676400"/>
                <a:gd name="connsiteY16" fmla="*/ 803190 h 1107990"/>
                <a:gd name="connsiteX17" fmla="*/ 0 w 1676400"/>
                <a:gd name="connsiteY17" fmla="*/ 753763 h 1107990"/>
                <a:gd name="connsiteX18" fmla="*/ 172994 w 1676400"/>
                <a:gd name="connsiteY18" fmla="*/ 345990 h 1107990"/>
                <a:gd name="connsiteX0" fmla="*/ 172994 w 1676400"/>
                <a:gd name="connsiteY0" fmla="*/ 345990 h 1126885"/>
                <a:gd name="connsiteX1" fmla="*/ 333632 w 1676400"/>
                <a:gd name="connsiteY1" fmla="*/ 411892 h 1126885"/>
                <a:gd name="connsiteX2" fmla="*/ 502508 w 1676400"/>
                <a:gd name="connsiteY2" fmla="*/ 416011 h 1126885"/>
                <a:gd name="connsiteX3" fmla="*/ 704335 w 1676400"/>
                <a:gd name="connsiteY3" fmla="*/ 337752 h 1126885"/>
                <a:gd name="connsiteX4" fmla="*/ 910281 w 1676400"/>
                <a:gd name="connsiteY4" fmla="*/ 292444 h 1126885"/>
                <a:gd name="connsiteX5" fmla="*/ 1227438 w 1676400"/>
                <a:gd name="connsiteY5" fmla="*/ 140044 h 1126885"/>
                <a:gd name="connsiteX6" fmla="*/ 1536356 w 1676400"/>
                <a:gd name="connsiteY6" fmla="*/ 0 h 1126885"/>
                <a:gd name="connsiteX7" fmla="*/ 1676400 w 1676400"/>
                <a:gd name="connsiteY7" fmla="*/ 321276 h 1126885"/>
                <a:gd name="connsiteX8" fmla="*/ 1639329 w 1676400"/>
                <a:gd name="connsiteY8" fmla="*/ 387179 h 1126885"/>
                <a:gd name="connsiteX9" fmla="*/ 1441621 w 1676400"/>
                <a:gd name="connsiteY9" fmla="*/ 465438 h 1126885"/>
                <a:gd name="connsiteX10" fmla="*/ 1425146 w 1676400"/>
                <a:gd name="connsiteY10" fmla="*/ 638433 h 1126885"/>
                <a:gd name="connsiteX11" fmla="*/ 1524000 w 1676400"/>
                <a:gd name="connsiteY11" fmla="*/ 790833 h 1126885"/>
                <a:gd name="connsiteX12" fmla="*/ 1416908 w 1676400"/>
                <a:gd name="connsiteY12" fmla="*/ 947352 h 1126885"/>
                <a:gd name="connsiteX13" fmla="*/ 1309816 w 1676400"/>
                <a:gd name="connsiteY13" fmla="*/ 996779 h 1126885"/>
                <a:gd name="connsiteX14" fmla="*/ 1050324 w 1676400"/>
                <a:gd name="connsiteY14" fmla="*/ 1107990 h 1126885"/>
                <a:gd name="connsiteX15" fmla="*/ 687859 w 1676400"/>
                <a:gd name="connsiteY15" fmla="*/ 1079157 h 1126885"/>
                <a:gd name="connsiteX16" fmla="*/ 45308 w 1676400"/>
                <a:gd name="connsiteY16" fmla="*/ 803190 h 1126885"/>
                <a:gd name="connsiteX17" fmla="*/ 0 w 1676400"/>
                <a:gd name="connsiteY17" fmla="*/ 753763 h 1126885"/>
                <a:gd name="connsiteX18" fmla="*/ 172994 w 1676400"/>
                <a:gd name="connsiteY18" fmla="*/ 345990 h 1126885"/>
                <a:gd name="connsiteX0" fmla="*/ 172994 w 1676400"/>
                <a:gd name="connsiteY0" fmla="*/ 345990 h 1132245"/>
                <a:gd name="connsiteX1" fmla="*/ 333632 w 1676400"/>
                <a:gd name="connsiteY1" fmla="*/ 411892 h 1132245"/>
                <a:gd name="connsiteX2" fmla="*/ 502508 w 1676400"/>
                <a:gd name="connsiteY2" fmla="*/ 416011 h 1132245"/>
                <a:gd name="connsiteX3" fmla="*/ 704335 w 1676400"/>
                <a:gd name="connsiteY3" fmla="*/ 337752 h 1132245"/>
                <a:gd name="connsiteX4" fmla="*/ 910281 w 1676400"/>
                <a:gd name="connsiteY4" fmla="*/ 292444 h 1132245"/>
                <a:gd name="connsiteX5" fmla="*/ 1227438 w 1676400"/>
                <a:gd name="connsiteY5" fmla="*/ 140044 h 1132245"/>
                <a:gd name="connsiteX6" fmla="*/ 1536356 w 1676400"/>
                <a:gd name="connsiteY6" fmla="*/ 0 h 1132245"/>
                <a:gd name="connsiteX7" fmla="*/ 1676400 w 1676400"/>
                <a:gd name="connsiteY7" fmla="*/ 321276 h 1132245"/>
                <a:gd name="connsiteX8" fmla="*/ 1639329 w 1676400"/>
                <a:gd name="connsiteY8" fmla="*/ 387179 h 1132245"/>
                <a:gd name="connsiteX9" fmla="*/ 1441621 w 1676400"/>
                <a:gd name="connsiteY9" fmla="*/ 465438 h 1132245"/>
                <a:gd name="connsiteX10" fmla="*/ 1425146 w 1676400"/>
                <a:gd name="connsiteY10" fmla="*/ 638433 h 1132245"/>
                <a:gd name="connsiteX11" fmla="*/ 1524000 w 1676400"/>
                <a:gd name="connsiteY11" fmla="*/ 790833 h 1132245"/>
                <a:gd name="connsiteX12" fmla="*/ 1416908 w 1676400"/>
                <a:gd name="connsiteY12" fmla="*/ 947352 h 1132245"/>
                <a:gd name="connsiteX13" fmla="*/ 1309816 w 1676400"/>
                <a:gd name="connsiteY13" fmla="*/ 996779 h 1132245"/>
                <a:gd name="connsiteX14" fmla="*/ 1050324 w 1676400"/>
                <a:gd name="connsiteY14" fmla="*/ 1107990 h 1132245"/>
                <a:gd name="connsiteX15" fmla="*/ 687859 w 1676400"/>
                <a:gd name="connsiteY15" fmla="*/ 1079157 h 1132245"/>
                <a:gd name="connsiteX16" fmla="*/ 45308 w 1676400"/>
                <a:gd name="connsiteY16" fmla="*/ 803190 h 1132245"/>
                <a:gd name="connsiteX17" fmla="*/ 0 w 1676400"/>
                <a:gd name="connsiteY17" fmla="*/ 753763 h 1132245"/>
                <a:gd name="connsiteX18" fmla="*/ 172994 w 1676400"/>
                <a:gd name="connsiteY18" fmla="*/ 345990 h 1132245"/>
                <a:gd name="connsiteX0" fmla="*/ 172994 w 1676400"/>
                <a:gd name="connsiteY0" fmla="*/ 345990 h 1131353"/>
                <a:gd name="connsiteX1" fmla="*/ 333632 w 1676400"/>
                <a:gd name="connsiteY1" fmla="*/ 411892 h 1131353"/>
                <a:gd name="connsiteX2" fmla="*/ 502508 w 1676400"/>
                <a:gd name="connsiteY2" fmla="*/ 416011 h 1131353"/>
                <a:gd name="connsiteX3" fmla="*/ 704335 w 1676400"/>
                <a:gd name="connsiteY3" fmla="*/ 337752 h 1131353"/>
                <a:gd name="connsiteX4" fmla="*/ 910281 w 1676400"/>
                <a:gd name="connsiteY4" fmla="*/ 292444 h 1131353"/>
                <a:gd name="connsiteX5" fmla="*/ 1227438 w 1676400"/>
                <a:gd name="connsiteY5" fmla="*/ 140044 h 1131353"/>
                <a:gd name="connsiteX6" fmla="*/ 1536356 w 1676400"/>
                <a:gd name="connsiteY6" fmla="*/ 0 h 1131353"/>
                <a:gd name="connsiteX7" fmla="*/ 1676400 w 1676400"/>
                <a:gd name="connsiteY7" fmla="*/ 321276 h 1131353"/>
                <a:gd name="connsiteX8" fmla="*/ 1639329 w 1676400"/>
                <a:gd name="connsiteY8" fmla="*/ 387179 h 1131353"/>
                <a:gd name="connsiteX9" fmla="*/ 1441621 w 1676400"/>
                <a:gd name="connsiteY9" fmla="*/ 465438 h 1131353"/>
                <a:gd name="connsiteX10" fmla="*/ 1425146 w 1676400"/>
                <a:gd name="connsiteY10" fmla="*/ 638433 h 1131353"/>
                <a:gd name="connsiteX11" fmla="*/ 1524000 w 1676400"/>
                <a:gd name="connsiteY11" fmla="*/ 790833 h 1131353"/>
                <a:gd name="connsiteX12" fmla="*/ 1416908 w 1676400"/>
                <a:gd name="connsiteY12" fmla="*/ 947352 h 1131353"/>
                <a:gd name="connsiteX13" fmla="*/ 1309816 w 1676400"/>
                <a:gd name="connsiteY13" fmla="*/ 996779 h 1131353"/>
                <a:gd name="connsiteX14" fmla="*/ 1050324 w 1676400"/>
                <a:gd name="connsiteY14" fmla="*/ 1107990 h 1131353"/>
                <a:gd name="connsiteX15" fmla="*/ 687859 w 1676400"/>
                <a:gd name="connsiteY15" fmla="*/ 1079157 h 1131353"/>
                <a:gd name="connsiteX16" fmla="*/ 45308 w 1676400"/>
                <a:gd name="connsiteY16" fmla="*/ 803190 h 1131353"/>
                <a:gd name="connsiteX17" fmla="*/ 0 w 1676400"/>
                <a:gd name="connsiteY17" fmla="*/ 753763 h 1131353"/>
                <a:gd name="connsiteX18" fmla="*/ 172994 w 1676400"/>
                <a:gd name="connsiteY18" fmla="*/ 345990 h 1131353"/>
                <a:gd name="connsiteX0" fmla="*/ 172994 w 1676400"/>
                <a:gd name="connsiteY0" fmla="*/ 345990 h 1127695"/>
                <a:gd name="connsiteX1" fmla="*/ 333632 w 1676400"/>
                <a:gd name="connsiteY1" fmla="*/ 411892 h 1127695"/>
                <a:gd name="connsiteX2" fmla="*/ 502508 w 1676400"/>
                <a:gd name="connsiteY2" fmla="*/ 416011 h 1127695"/>
                <a:gd name="connsiteX3" fmla="*/ 704335 w 1676400"/>
                <a:gd name="connsiteY3" fmla="*/ 337752 h 1127695"/>
                <a:gd name="connsiteX4" fmla="*/ 910281 w 1676400"/>
                <a:gd name="connsiteY4" fmla="*/ 292444 h 1127695"/>
                <a:gd name="connsiteX5" fmla="*/ 1227438 w 1676400"/>
                <a:gd name="connsiteY5" fmla="*/ 140044 h 1127695"/>
                <a:gd name="connsiteX6" fmla="*/ 1536356 w 1676400"/>
                <a:gd name="connsiteY6" fmla="*/ 0 h 1127695"/>
                <a:gd name="connsiteX7" fmla="*/ 1676400 w 1676400"/>
                <a:gd name="connsiteY7" fmla="*/ 321276 h 1127695"/>
                <a:gd name="connsiteX8" fmla="*/ 1639329 w 1676400"/>
                <a:gd name="connsiteY8" fmla="*/ 387179 h 1127695"/>
                <a:gd name="connsiteX9" fmla="*/ 1441621 w 1676400"/>
                <a:gd name="connsiteY9" fmla="*/ 465438 h 1127695"/>
                <a:gd name="connsiteX10" fmla="*/ 1425146 w 1676400"/>
                <a:gd name="connsiteY10" fmla="*/ 638433 h 1127695"/>
                <a:gd name="connsiteX11" fmla="*/ 1524000 w 1676400"/>
                <a:gd name="connsiteY11" fmla="*/ 790833 h 1127695"/>
                <a:gd name="connsiteX12" fmla="*/ 1416908 w 1676400"/>
                <a:gd name="connsiteY12" fmla="*/ 947352 h 1127695"/>
                <a:gd name="connsiteX13" fmla="*/ 1309816 w 1676400"/>
                <a:gd name="connsiteY13" fmla="*/ 996779 h 1127695"/>
                <a:gd name="connsiteX14" fmla="*/ 1050324 w 1676400"/>
                <a:gd name="connsiteY14" fmla="*/ 1107990 h 1127695"/>
                <a:gd name="connsiteX15" fmla="*/ 687859 w 1676400"/>
                <a:gd name="connsiteY15" fmla="*/ 1079157 h 1127695"/>
                <a:gd name="connsiteX16" fmla="*/ 45308 w 1676400"/>
                <a:gd name="connsiteY16" fmla="*/ 803190 h 1127695"/>
                <a:gd name="connsiteX17" fmla="*/ 0 w 1676400"/>
                <a:gd name="connsiteY17" fmla="*/ 753763 h 1127695"/>
                <a:gd name="connsiteX18" fmla="*/ 172994 w 1676400"/>
                <a:gd name="connsiteY18" fmla="*/ 345990 h 1127695"/>
                <a:gd name="connsiteX0" fmla="*/ 172994 w 1676400"/>
                <a:gd name="connsiteY0" fmla="*/ 345990 h 1127695"/>
                <a:gd name="connsiteX1" fmla="*/ 333632 w 1676400"/>
                <a:gd name="connsiteY1" fmla="*/ 411892 h 1127695"/>
                <a:gd name="connsiteX2" fmla="*/ 502508 w 1676400"/>
                <a:gd name="connsiteY2" fmla="*/ 416011 h 1127695"/>
                <a:gd name="connsiteX3" fmla="*/ 704335 w 1676400"/>
                <a:gd name="connsiteY3" fmla="*/ 337752 h 1127695"/>
                <a:gd name="connsiteX4" fmla="*/ 910281 w 1676400"/>
                <a:gd name="connsiteY4" fmla="*/ 292444 h 1127695"/>
                <a:gd name="connsiteX5" fmla="*/ 1227438 w 1676400"/>
                <a:gd name="connsiteY5" fmla="*/ 140044 h 1127695"/>
                <a:gd name="connsiteX6" fmla="*/ 1536356 w 1676400"/>
                <a:gd name="connsiteY6" fmla="*/ 0 h 1127695"/>
                <a:gd name="connsiteX7" fmla="*/ 1676400 w 1676400"/>
                <a:gd name="connsiteY7" fmla="*/ 321276 h 1127695"/>
                <a:gd name="connsiteX8" fmla="*/ 1639329 w 1676400"/>
                <a:gd name="connsiteY8" fmla="*/ 387179 h 1127695"/>
                <a:gd name="connsiteX9" fmla="*/ 1441621 w 1676400"/>
                <a:gd name="connsiteY9" fmla="*/ 465438 h 1127695"/>
                <a:gd name="connsiteX10" fmla="*/ 1425146 w 1676400"/>
                <a:gd name="connsiteY10" fmla="*/ 638433 h 1127695"/>
                <a:gd name="connsiteX11" fmla="*/ 1524000 w 1676400"/>
                <a:gd name="connsiteY11" fmla="*/ 790833 h 1127695"/>
                <a:gd name="connsiteX12" fmla="*/ 1416908 w 1676400"/>
                <a:gd name="connsiteY12" fmla="*/ 947352 h 1127695"/>
                <a:gd name="connsiteX13" fmla="*/ 1309816 w 1676400"/>
                <a:gd name="connsiteY13" fmla="*/ 996779 h 1127695"/>
                <a:gd name="connsiteX14" fmla="*/ 1050324 w 1676400"/>
                <a:gd name="connsiteY14" fmla="*/ 1107990 h 1127695"/>
                <a:gd name="connsiteX15" fmla="*/ 687859 w 1676400"/>
                <a:gd name="connsiteY15" fmla="*/ 1079157 h 1127695"/>
                <a:gd name="connsiteX16" fmla="*/ 45308 w 1676400"/>
                <a:gd name="connsiteY16" fmla="*/ 803190 h 1127695"/>
                <a:gd name="connsiteX17" fmla="*/ 0 w 1676400"/>
                <a:gd name="connsiteY17" fmla="*/ 753763 h 1127695"/>
                <a:gd name="connsiteX18" fmla="*/ 172994 w 1676400"/>
                <a:gd name="connsiteY18" fmla="*/ 345990 h 1127695"/>
                <a:gd name="connsiteX0" fmla="*/ 172994 w 1676400"/>
                <a:gd name="connsiteY0" fmla="*/ 345990 h 1127695"/>
                <a:gd name="connsiteX1" fmla="*/ 333632 w 1676400"/>
                <a:gd name="connsiteY1" fmla="*/ 411892 h 1127695"/>
                <a:gd name="connsiteX2" fmla="*/ 502508 w 1676400"/>
                <a:gd name="connsiteY2" fmla="*/ 416011 h 1127695"/>
                <a:gd name="connsiteX3" fmla="*/ 704335 w 1676400"/>
                <a:gd name="connsiteY3" fmla="*/ 337752 h 1127695"/>
                <a:gd name="connsiteX4" fmla="*/ 910281 w 1676400"/>
                <a:gd name="connsiteY4" fmla="*/ 292444 h 1127695"/>
                <a:gd name="connsiteX5" fmla="*/ 1227438 w 1676400"/>
                <a:gd name="connsiteY5" fmla="*/ 140044 h 1127695"/>
                <a:gd name="connsiteX6" fmla="*/ 1536356 w 1676400"/>
                <a:gd name="connsiteY6" fmla="*/ 0 h 1127695"/>
                <a:gd name="connsiteX7" fmla="*/ 1676400 w 1676400"/>
                <a:gd name="connsiteY7" fmla="*/ 321276 h 1127695"/>
                <a:gd name="connsiteX8" fmla="*/ 1639329 w 1676400"/>
                <a:gd name="connsiteY8" fmla="*/ 387179 h 1127695"/>
                <a:gd name="connsiteX9" fmla="*/ 1441621 w 1676400"/>
                <a:gd name="connsiteY9" fmla="*/ 465438 h 1127695"/>
                <a:gd name="connsiteX10" fmla="*/ 1425146 w 1676400"/>
                <a:gd name="connsiteY10" fmla="*/ 638433 h 1127695"/>
                <a:gd name="connsiteX11" fmla="*/ 1524000 w 1676400"/>
                <a:gd name="connsiteY11" fmla="*/ 790833 h 1127695"/>
                <a:gd name="connsiteX12" fmla="*/ 1416908 w 1676400"/>
                <a:gd name="connsiteY12" fmla="*/ 947352 h 1127695"/>
                <a:gd name="connsiteX13" fmla="*/ 1309816 w 1676400"/>
                <a:gd name="connsiteY13" fmla="*/ 996779 h 1127695"/>
                <a:gd name="connsiteX14" fmla="*/ 1050324 w 1676400"/>
                <a:gd name="connsiteY14" fmla="*/ 1107990 h 1127695"/>
                <a:gd name="connsiteX15" fmla="*/ 687859 w 1676400"/>
                <a:gd name="connsiteY15" fmla="*/ 1079157 h 1127695"/>
                <a:gd name="connsiteX16" fmla="*/ 45308 w 1676400"/>
                <a:gd name="connsiteY16" fmla="*/ 803190 h 1127695"/>
                <a:gd name="connsiteX17" fmla="*/ 0 w 1676400"/>
                <a:gd name="connsiteY17" fmla="*/ 753763 h 1127695"/>
                <a:gd name="connsiteX18" fmla="*/ 172994 w 1676400"/>
                <a:gd name="connsiteY18" fmla="*/ 345990 h 1127695"/>
                <a:gd name="connsiteX0" fmla="*/ 172994 w 1676400"/>
                <a:gd name="connsiteY0" fmla="*/ 345990 h 1127695"/>
                <a:gd name="connsiteX1" fmla="*/ 333632 w 1676400"/>
                <a:gd name="connsiteY1" fmla="*/ 411892 h 1127695"/>
                <a:gd name="connsiteX2" fmla="*/ 502508 w 1676400"/>
                <a:gd name="connsiteY2" fmla="*/ 416011 h 1127695"/>
                <a:gd name="connsiteX3" fmla="*/ 704335 w 1676400"/>
                <a:gd name="connsiteY3" fmla="*/ 337752 h 1127695"/>
                <a:gd name="connsiteX4" fmla="*/ 910281 w 1676400"/>
                <a:gd name="connsiteY4" fmla="*/ 292444 h 1127695"/>
                <a:gd name="connsiteX5" fmla="*/ 1227438 w 1676400"/>
                <a:gd name="connsiteY5" fmla="*/ 140044 h 1127695"/>
                <a:gd name="connsiteX6" fmla="*/ 1536356 w 1676400"/>
                <a:gd name="connsiteY6" fmla="*/ 0 h 1127695"/>
                <a:gd name="connsiteX7" fmla="*/ 1676400 w 1676400"/>
                <a:gd name="connsiteY7" fmla="*/ 321276 h 1127695"/>
                <a:gd name="connsiteX8" fmla="*/ 1639329 w 1676400"/>
                <a:gd name="connsiteY8" fmla="*/ 387179 h 1127695"/>
                <a:gd name="connsiteX9" fmla="*/ 1441621 w 1676400"/>
                <a:gd name="connsiteY9" fmla="*/ 465438 h 1127695"/>
                <a:gd name="connsiteX10" fmla="*/ 1425146 w 1676400"/>
                <a:gd name="connsiteY10" fmla="*/ 638433 h 1127695"/>
                <a:gd name="connsiteX11" fmla="*/ 1511644 w 1676400"/>
                <a:gd name="connsiteY11" fmla="*/ 790833 h 1127695"/>
                <a:gd name="connsiteX12" fmla="*/ 1416908 w 1676400"/>
                <a:gd name="connsiteY12" fmla="*/ 947352 h 1127695"/>
                <a:gd name="connsiteX13" fmla="*/ 1309816 w 1676400"/>
                <a:gd name="connsiteY13" fmla="*/ 996779 h 1127695"/>
                <a:gd name="connsiteX14" fmla="*/ 1050324 w 1676400"/>
                <a:gd name="connsiteY14" fmla="*/ 1107990 h 1127695"/>
                <a:gd name="connsiteX15" fmla="*/ 687859 w 1676400"/>
                <a:gd name="connsiteY15" fmla="*/ 1079157 h 1127695"/>
                <a:gd name="connsiteX16" fmla="*/ 45308 w 1676400"/>
                <a:gd name="connsiteY16" fmla="*/ 803190 h 1127695"/>
                <a:gd name="connsiteX17" fmla="*/ 0 w 1676400"/>
                <a:gd name="connsiteY17" fmla="*/ 753763 h 1127695"/>
                <a:gd name="connsiteX18" fmla="*/ 172994 w 1676400"/>
                <a:gd name="connsiteY18" fmla="*/ 345990 h 1127695"/>
                <a:gd name="connsiteX0" fmla="*/ 172994 w 1676400"/>
                <a:gd name="connsiteY0" fmla="*/ 345990 h 1127695"/>
                <a:gd name="connsiteX1" fmla="*/ 333632 w 1676400"/>
                <a:gd name="connsiteY1" fmla="*/ 411892 h 1127695"/>
                <a:gd name="connsiteX2" fmla="*/ 502508 w 1676400"/>
                <a:gd name="connsiteY2" fmla="*/ 416011 h 1127695"/>
                <a:gd name="connsiteX3" fmla="*/ 704335 w 1676400"/>
                <a:gd name="connsiteY3" fmla="*/ 337752 h 1127695"/>
                <a:gd name="connsiteX4" fmla="*/ 910281 w 1676400"/>
                <a:gd name="connsiteY4" fmla="*/ 292444 h 1127695"/>
                <a:gd name="connsiteX5" fmla="*/ 1227438 w 1676400"/>
                <a:gd name="connsiteY5" fmla="*/ 140044 h 1127695"/>
                <a:gd name="connsiteX6" fmla="*/ 1536356 w 1676400"/>
                <a:gd name="connsiteY6" fmla="*/ 0 h 1127695"/>
                <a:gd name="connsiteX7" fmla="*/ 1676400 w 1676400"/>
                <a:gd name="connsiteY7" fmla="*/ 321276 h 1127695"/>
                <a:gd name="connsiteX8" fmla="*/ 1639329 w 1676400"/>
                <a:gd name="connsiteY8" fmla="*/ 387179 h 1127695"/>
                <a:gd name="connsiteX9" fmla="*/ 1441621 w 1676400"/>
                <a:gd name="connsiteY9" fmla="*/ 465438 h 1127695"/>
                <a:gd name="connsiteX10" fmla="*/ 1425146 w 1676400"/>
                <a:gd name="connsiteY10" fmla="*/ 638433 h 1127695"/>
                <a:gd name="connsiteX11" fmla="*/ 1511644 w 1676400"/>
                <a:gd name="connsiteY11" fmla="*/ 790833 h 1127695"/>
                <a:gd name="connsiteX12" fmla="*/ 1416908 w 1676400"/>
                <a:gd name="connsiteY12" fmla="*/ 947352 h 1127695"/>
                <a:gd name="connsiteX13" fmla="*/ 1309816 w 1676400"/>
                <a:gd name="connsiteY13" fmla="*/ 996779 h 1127695"/>
                <a:gd name="connsiteX14" fmla="*/ 1050324 w 1676400"/>
                <a:gd name="connsiteY14" fmla="*/ 1107990 h 1127695"/>
                <a:gd name="connsiteX15" fmla="*/ 687859 w 1676400"/>
                <a:gd name="connsiteY15" fmla="*/ 1079157 h 1127695"/>
                <a:gd name="connsiteX16" fmla="*/ 45308 w 1676400"/>
                <a:gd name="connsiteY16" fmla="*/ 803190 h 1127695"/>
                <a:gd name="connsiteX17" fmla="*/ 0 w 1676400"/>
                <a:gd name="connsiteY17" fmla="*/ 753763 h 1127695"/>
                <a:gd name="connsiteX18" fmla="*/ 172994 w 1676400"/>
                <a:gd name="connsiteY18" fmla="*/ 345990 h 1127695"/>
                <a:gd name="connsiteX0" fmla="*/ 172994 w 1676400"/>
                <a:gd name="connsiteY0" fmla="*/ 345990 h 1127695"/>
                <a:gd name="connsiteX1" fmla="*/ 333632 w 1676400"/>
                <a:gd name="connsiteY1" fmla="*/ 411892 h 1127695"/>
                <a:gd name="connsiteX2" fmla="*/ 502508 w 1676400"/>
                <a:gd name="connsiteY2" fmla="*/ 416011 h 1127695"/>
                <a:gd name="connsiteX3" fmla="*/ 704335 w 1676400"/>
                <a:gd name="connsiteY3" fmla="*/ 337752 h 1127695"/>
                <a:gd name="connsiteX4" fmla="*/ 910281 w 1676400"/>
                <a:gd name="connsiteY4" fmla="*/ 292444 h 1127695"/>
                <a:gd name="connsiteX5" fmla="*/ 1227438 w 1676400"/>
                <a:gd name="connsiteY5" fmla="*/ 140044 h 1127695"/>
                <a:gd name="connsiteX6" fmla="*/ 1536356 w 1676400"/>
                <a:gd name="connsiteY6" fmla="*/ 0 h 1127695"/>
                <a:gd name="connsiteX7" fmla="*/ 1676400 w 1676400"/>
                <a:gd name="connsiteY7" fmla="*/ 321276 h 1127695"/>
                <a:gd name="connsiteX8" fmla="*/ 1639329 w 1676400"/>
                <a:gd name="connsiteY8" fmla="*/ 387179 h 1127695"/>
                <a:gd name="connsiteX9" fmla="*/ 1441621 w 1676400"/>
                <a:gd name="connsiteY9" fmla="*/ 465438 h 1127695"/>
                <a:gd name="connsiteX10" fmla="*/ 1425146 w 1676400"/>
                <a:gd name="connsiteY10" fmla="*/ 638433 h 1127695"/>
                <a:gd name="connsiteX11" fmla="*/ 1511644 w 1676400"/>
                <a:gd name="connsiteY11" fmla="*/ 790833 h 1127695"/>
                <a:gd name="connsiteX12" fmla="*/ 1416908 w 1676400"/>
                <a:gd name="connsiteY12" fmla="*/ 947352 h 1127695"/>
                <a:gd name="connsiteX13" fmla="*/ 1309816 w 1676400"/>
                <a:gd name="connsiteY13" fmla="*/ 996779 h 1127695"/>
                <a:gd name="connsiteX14" fmla="*/ 1050324 w 1676400"/>
                <a:gd name="connsiteY14" fmla="*/ 1107990 h 1127695"/>
                <a:gd name="connsiteX15" fmla="*/ 687859 w 1676400"/>
                <a:gd name="connsiteY15" fmla="*/ 1079157 h 1127695"/>
                <a:gd name="connsiteX16" fmla="*/ 45308 w 1676400"/>
                <a:gd name="connsiteY16" fmla="*/ 803190 h 1127695"/>
                <a:gd name="connsiteX17" fmla="*/ 0 w 1676400"/>
                <a:gd name="connsiteY17" fmla="*/ 753763 h 1127695"/>
                <a:gd name="connsiteX18" fmla="*/ 172994 w 1676400"/>
                <a:gd name="connsiteY18" fmla="*/ 345990 h 112769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676400" h="1127695">
                  <a:moveTo>
                    <a:pt x="172994" y="345990"/>
                  </a:moveTo>
                  <a:lnTo>
                    <a:pt x="333632" y="411892"/>
                  </a:lnTo>
                  <a:lnTo>
                    <a:pt x="502508" y="416011"/>
                  </a:lnTo>
                  <a:lnTo>
                    <a:pt x="704335" y="337752"/>
                  </a:lnTo>
                  <a:lnTo>
                    <a:pt x="910281" y="292444"/>
                  </a:lnTo>
                  <a:lnTo>
                    <a:pt x="1227438" y="140044"/>
                  </a:lnTo>
                  <a:lnTo>
                    <a:pt x="1536356" y="0"/>
                  </a:lnTo>
                  <a:lnTo>
                    <a:pt x="1676400" y="321276"/>
                  </a:lnTo>
                  <a:lnTo>
                    <a:pt x="1639329" y="387179"/>
                  </a:lnTo>
                  <a:lnTo>
                    <a:pt x="1441621" y="465438"/>
                  </a:lnTo>
                  <a:lnTo>
                    <a:pt x="1425146" y="638433"/>
                  </a:lnTo>
                  <a:cubicBezTo>
                    <a:pt x="1458097" y="689233"/>
                    <a:pt x="1482812" y="694725"/>
                    <a:pt x="1511644" y="790833"/>
                  </a:cubicBezTo>
                  <a:cubicBezTo>
                    <a:pt x="1492423" y="941861"/>
                    <a:pt x="1452605" y="895179"/>
                    <a:pt x="1416908" y="947352"/>
                  </a:cubicBezTo>
                  <a:lnTo>
                    <a:pt x="1309816" y="996779"/>
                  </a:lnTo>
                  <a:lnTo>
                    <a:pt x="1050324" y="1107990"/>
                  </a:lnTo>
                  <a:cubicBezTo>
                    <a:pt x="847124" y="1151926"/>
                    <a:pt x="788086" y="1113481"/>
                    <a:pt x="687859" y="1079157"/>
                  </a:cubicBezTo>
                  <a:lnTo>
                    <a:pt x="45308" y="803190"/>
                  </a:lnTo>
                  <a:lnTo>
                    <a:pt x="0" y="753763"/>
                  </a:lnTo>
                  <a:lnTo>
                    <a:pt x="172994" y="345990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40" name="手繪多邊形: 圖案 2071"/>
            <p:cNvSpPr/>
            <p:nvPr/>
          </p:nvSpPr>
          <p:spPr>
            <a:xfrm>
              <a:off x="4502220" y="3900381"/>
              <a:ext cx="222765" cy="208060"/>
            </a:xfrm>
            <a:custGeom>
              <a:avLst/>
              <a:gdLst>
                <a:gd name="connsiteX0" fmla="*/ 0 w 391297"/>
                <a:gd name="connsiteY0" fmla="*/ 111210 h 378940"/>
                <a:gd name="connsiteX1" fmla="*/ 201827 w 391297"/>
                <a:gd name="connsiteY1" fmla="*/ 0 h 378940"/>
                <a:gd name="connsiteX2" fmla="*/ 308919 w 391297"/>
                <a:gd name="connsiteY2" fmla="*/ 53546 h 378940"/>
                <a:gd name="connsiteX3" fmla="*/ 391297 w 391297"/>
                <a:gd name="connsiteY3" fmla="*/ 210065 h 378940"/>
                <a:gd name="connsiteX4" fmla="*/ 374822 w 391297"/>
                <a:gd name="connsiteY4" fmla="*/ 292443 h 378940"/>
                <a:gd name="connsiteX5" fmla="*/ 70022 w 391297"/>
                <a:gd name="connsiteY5" fmla="*/ 378940 h 378940"/>
                <a:gd name="connsiteX6" fmla="*/ 4119 w 391297"/>
                <a:gd name="connsiteY6" fmla="*/ 345989 h 378940"/>
                <a:gd name="connsiteX7" fmla="*/ 12357 w 391297"/>
                <a:gd name="connsiteY7" fmla="*/ 267729 h 378940"/>
                <a:gd name="connsiteX8" fmla="*/ 0 w 391297"/>
                <a:gd name="connsiteY8" fmla="*/ 111210 h 378940"/>
                <a:gd name="connsiteX0" fmla="*/ 0 w 391297"/>
                <a:gd name="connsiteY0" fmla="*/ 111210 h 378940"/>
                <a:gd name="connsiteX1" fmla="*/ 201827 w 391297"/>
                <a:gd name="connsiteY1" fmla="*/ 0 h 378940"/>
                <a:gd name="connsiteX2" fmla="*/ 308919 w 391297"/>
                <a:gd name="connsiteY2" fmla="*/ 53546 h 378940"/>
                <a:gd name="connsiteX3" fmla="*/ 391297 w 391297"/>
                <a:gd name="connsiteY3" fmla="*/ 210065 h 378940"/>
                <a:gd name="connsiteX4" fmla="*/ 374822 w 391297"/>
                <a:gd name="connsiteY4" fmla="*/ 292443 h 378940"/>
                <a:gd name="connsiteX5" fmla="*/ 70022 w 391297"/>
                <a:gd name="connsiteY5" fmla="*/ 378940 h 378940"/>
                <a:gd name="connsiteX6" fmla="*/ 4119 w 391297"/>
                <a:gd name="connsiteY6" fmla="*/ 345989 h 378940"/>
                <a:gd name="connsiteX7" fmla="*/ 12357 w 391297"/>
                <a:gd name="connsiteY7" fmla="*/ 267729 h 378940"/>
                <a:gd name="connsiteX8" fmla="*/ 0 w 391297"/>
                <a:gd name="connsiteY8" fmla="*/ 111210 h 378940"/>
                <a:gd name="connsiteX0" fmla="*/ 0 w 391297"/>
                <a:gd name="connsiteY0" fmla="*/ 115329 h 383059"/>
                <a:gd name="connsiteX1" fmla="*/ 210065 w 391297"/>
                <a:gd name="connsiteY1" fmla="*/ 0 h 383059"/>
                <a:gd name="connsiteX2" fmla="*/ 308919 w 391297"/>
                <a:gd name="connsiteY2" fmla="*/ 57665 h 383059"/>
                <a:gd name="connsiteX3" fmla="*/ 391297 w 391297"/>
                <a:gd name="connsiteY3" fmla="*/ 214184 h 383059"/>
                <a:gd name="connsiteX4" fmla="*/ 374822 w 391297"/>
                <a:gd name="connsiteY4" fmla="*/ 296562 h 383059"/>
                <a:gd name="connsiteX5" fmla="*/ 70022 w 391297"/>
                <a:gd name="connsiteY5" fmla="*/ 383059 h 383059"/>
                <a:gd name="connsiteX6" fmla="*/ 4119 w 391297"/>
                <a:gd name="connsiteY6" fmla="*/ 350108 h 383059"/>
                <a:gd name="connsiteX7" fmla="*/ 12357 w 391297"/>
                <a:gd name="connsiteY7" fmla="*/ 271848 h 383059"/>
                <a:gd name="connsiteX8" fmla="*/ 0 w 391297"/>
                <a:gd name="connsiteY8" fmla="*/ 115329 h 383059"/>
                <a:gd name="connsiteX0" fmla="*/ 2274 w 393571"/>
                <a:gd name="connsiteY0" fmla="*/ 115329 h 383059"/>
                <a:gd name="connsiteX1" fmla="*/ 212339 w 393571"/>
                <a:gd name="connsiteY1" fmla="*/ 0 h 383059"/>
                <a:gd name="connsiteX2" fmla="*/ 311193 w 393571"/>
                <a:gd name="connsiteY2" fmla="*/ 57665 h 383059"/>
                <a:gd name="connsiteX3" fmla="*/ 393571 w 393571"/>
                <a:gd name="connsiteY3" fmla="*/ 214184 h 383059"/>
                <a:gd name="connsiteX4" fmla="*/ 377096 w 393571"/>
                <a:gd name="connsiteY4" fmla="*/ 296562 h 383059"/>
                <a:gd name="connsiteX5" fmla="*/ 72296 w 393571"/>
                <a:gd name="connsiteY5" fmla="*/ 383059 h 383059"/>
                <a:gd name="connsiteX6" fmla="*/ 6393 w 393571"/>
                <a:gd name="connsiteY6" fmla="*/ 350108 h 383059"/>
                <a:gd name="connsiteX7" fmla="*/ 14631 w 393571"/>
                <a:gd name="connsiteY7" fmla="*/ 271848 h 383059"/>
                <a:gd name="connsiteX8" fmla="*/ 2274 w 393571"/>
                <a:gd name="connsiteY8" fmla="*/ 115329 h 383059"/>
                <a:gd name="connsiteX0" fmla="*/ 2274 w 393571"/>
                <a:gd name="connsiteY0" fmla="*/ 123567 h 391297"/>
                <a:gd name="connsiteX1" fmla="*/ 228815 w 393571"/>
                <a:gd name="connsiteY1" fmla="*/ 0 h 391297"/>
                <a:gd name="connsiteX2" fmla="*/ 311193 w 393571"/>
                <a:gd name="connsiteY2" fmla="*/ 65903 h 391297"/>
                <a:gd name="connsiteX3" fmla="*/ 393571 w 393571"/>
                <a:gd name="connsiteY3" fmla="*/ 222422 h 391297"/>
                <a:gd name="connsiteX4" fmla="*/ 377096 w 393571"/>
                <a:gd name="connsiteY4" fmla="*/ 304800 h 391297"/>
                <a:gd name="connsiteX5" fmla="*/ 72296 w 393571"/>
                <a:gd name="connsiteY5" fmla="*/ 391297 h 391297"/>
                <a:gd name="connsiteX6" fmla="*/ 6393 w 393571"/>
                <a:gd name="connsiteY6" fmla="*/ 358346 h 391297"/>
                <a:gd name="connsiteX7" fmla="*/ 14631 w 393571"/>
                <a:gd name="connsiteY7" fmla="*/ 280086 h 391297"/>
                <a:gd name="connsiteX8" fmla="*/ 2274 w 393571"/>
                <a:gd name="connsiteY8" fmla="*/ 123567 h 391297"/>
                <a:gd name="connsiteX0" fmla="*/ 2274 w 393571"/>
                <a:gd name="connsiteY0" fmla="*/ 111211 h 378941"/>
                <a:gd name="connsiteX1" fmla="*/ 216459 w 393571"/>
                <a:gd name="connsiteY1" fmla="*/ 0 h 378941"/>
                <a:gd name="connsiteX2" fmla="*/ 311193 w 393571"/>
                <a:gd name="connsiteY2" fmla="*/ 53547 h 378941"/>
                <a:gd name="connsiteX3" fmla="*/ 393571 w 393571"/>
                <a:gd name="connsiteY3" fmla="*/ 210066 h 378941"/>
                <a:gd name="connsiteX4" fmla="*/ 377096 w 393571"/>
                <a:gd name="connsiteY4" fmla="*/ 292444 h 378941"/>
                <a:gd name="connsiteX5" fmla="*/ 72296 w 393571"/>
                <a:gd name="connsiteY5" fmla="*/ 378941 h 378941"/>
                <a:gd name="connsiteX6" fmla="*/ 6393 w 393571"/>
                <a:gd name="connsiteY6" fmla="*/ 345990 h 378941"/>
                <a:gd name="connsiteX7" fmla="*/ 14631 w 393571"/>
                <a:gd name="connsiteY7" fmla="*/ 267730 h 378941"/>
                <a:gd name="connsiteX8" fmla="*/ 2274 w 393571"/>
                <a:gd name="connsiteY8" fmla="*/ 111211 h 378941"/>
                <a:gd name="connsiteX0" fmla="*/ 2274 w 393571"/>
                <a:gd name="connsiteY0" fmla="*/ 111211 h 378941"/>
                <a:gd name="connsiteX1" fmla="*/ 216459 w 393571"/>
                <a:gd name="connsiteY1" fmla="*/ 0 h 378941"/>
                <a:gd name="connsiteX2" fmla="*/ 311193 w 393571"/>
                <a:gd name="connsiteY2" fmla="*/ 53547 h 378941"/>
                <a:gd name="connsiteX3" fmla="*/ 393571 w 393571"/>
                <a:gd name="connsiteY3" fmla="*/ 210066 h 378941"/>
                <a:gd name="connsiteX4" fmla="*/ 377096 w 393571"/>
                <a:gd name="connsiteY4" fmla="*/ 292444 h 378941"/>
                <a:gd name="connsiteX5" fmla="*/ 72296 w 393571"/>
                <a:gd name="connsiteY5" fmla="*/ 378941 h 378941"/>
                <a:gd name="connsiteX6" fmla="*/ 6393 w 393571"/>
                <a:gd name="connsiteY6" fmla="*/ 345990 h 378941"/>
                <a:gd name="connsiteX7" fmla="*/ 14631 w 393571"/>
                <a:gd name="connsiteY7" fmla="*/ 267730 h 378941"/>
                <a:gd name="connsiteX8" fmla="*/ 2274 w 393571"/>
                <a:gd name="connsiteY8" fmla="*/ 111211 h 378941"/>
                <a:gd name="connsiteX0" fmla="*/ 2274 w 393571"/>
                <a:gd name="connsiteY0" fmla="*/ 111211 h 378941"/>
                <a:gd name="connsiteX1" fmla="*/ 216459 w 393571"/>
                <a:gd name="connsiteY1" fmla="*/ 0 h 378941"/>
                <a:gd name="connsiteX2" fmla="*/ 319431 w 393571"/>
                <a:gd name="connsiteY2" fmla="*/ 49428 h 378941"/>
                <a:gd name="connsiteX3" fmla="*/ 393571 w 393571"/>
                <a:gd name="connsiteY3" fmla="*/ 210066 h 378941"/>
                <a:gd name="connsiteX4" fmla="*/ 377096 w 393571"/>
                <a:gd name="connsiteY4" fmla="*/ 292444 h 378941"/>
                <a:gd name="connsiteX5" fmla="*/ 72296 w 393571"/>
                <a:gd name="connsiteY5" fmla="*/ 378941 h 378941"/>
                <a:gd name="connsiteX6" fmla="*/ 6393 w 393571"/>
                <a:gd name="connsiteY6" fmla="*/ 345990 h 378941"/>
                <a:gd name="connsiteX7" fmla="*/ 14631 w 393571"/>
                <a:gd name="connsiteY7" fmla="*/ 267730 h 378941"/>
                <a:gd name="connsiteX8" fmla="*/ 2274 w 393571"/>
                <a:gd name="connsiteY8" fmla="*/ 111211 h 378941"/>
                <a:gd name="connsiteX0" fmla="*/ 2274 w 393571"/>
                <a:gd name="connsiteY0" fmla="*/ 111211 h 378941"/>
                <a:gd name="connsiteX1" fmla="*/ 216459 w 393571"/>
                <a:gd name="connsiteY1" fmla="*/ 0 h 378941"/>
                <a:gd name="connsiteX2" fmla="*/ 319431 w 393571"/>
                <a:gd name="connsiteY2" fmla="*/ 49428 h 378941"/>
                <a:gd name="connsiteX3" fmla="*/ 393571 w 393571"/>
                <a:gd name="connsiteY3" fmla="*/ 210066 h 378941"/>
                <a:gd name="connsiteX4" fmla="*/ 377096 w 393571"/>
                <a:gd name="connsiteY4" fmla="*/ 292444 h 378941"/>
                <a:gd name="connsiteX5" fmla="*/ 72296 w 393571"/>
                <a:gd name="connsiteY5" fmla="*/ 378941 h 378941"/>
                <a:gd name="connsiteX6" fmla="*/ 6393 w 393571"/>
                <a:gd name="connsiteY6" fmla="*/ 345990 h 378941"/>
                <a:gd name="connsiteX7" fmla="*/ 14631 w 393571"/>
                <a:gd name="connsiteY7" fmla="*/ 267730 h 378941"/>
                <a:gd name="connsiteX8" fmla="*/ 2274 w 393571"/>
                <a:gd name="connsiteY8" fmla="*/ 111211 h 37894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393571" h="378941">
                  <a:moveTo>
                    <a:pt x="2274" y="111211"/>
                  </a:moveTo>
                  <a:cubicBezTo>
                    <a:pt x="69550" y="49427"/>
                    <a:pt x="149183" y="37070"/>
                    <a:pt x="216459" y="0"/>
                  </a:cubicBezTo>
                  <a:cubicBezTo>
                    <a:pt x="260394" y="13730"/>
                    <a:pt x="287853" y="31579"/>
                    <a:pt x="319431" y="49428"/>
                  </a:cubicBezTo>
                  <a:cubicBezTo>
                    <a:pt x="335907" y="111212"/>
                    <a:pt x="368858" y="156520"/>
                    <a:pt x="393571" y="210066"/>
                  </a:cubicBezTo>
                  <a:lnTo>
                    <a:pt x="377096" y="292444"/>
                  </a:lnTo>
                  <a:lnTo>
                    <a:pt x="72296" y="378941"/>
                  </a:lnTo>
                  <a:lnTo>
                    <a:pt x="6393" y="345990"/>
                  </a:lnTo>
                  <a:lnTo>
                    <a:pt x="14631" y="267730"/>
                  </a:lnTo>
                  <a:cubicBezTo>
                    <a:pt x="10512" y="215557"/>
                    <a:pt x="-5964" y="183979"/>
                    <a:pt x="2274" y="111211"/>
                  </a:cubicBez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41" name="手繪多邊形: 圖案 2072"/>
            <p:cNvSpPr/>
            <p:nvPr/>
          </p:nvSpPr>
          <p:spPr>
            <a:xfrm>
              <a:off x="4972107" y="3357617"/>
              <a:ext cx="244791" cy="235199"/>
            </a:xfrm>
            <a:custGeom>
              <a:avLst/>
              <a:gdLst>
                <a:gd name="connsiteX0" fmla="*/ 296562 w 432486"/>
                <a:gd name="connsiteY0" fmla="*/ 0 h 428368"/>
                <a:gd name="connsiteX1" fmla="*/ 432486 w 432486"/>
                <a:gd name="connsiteY1" fmla="*/ 317157 h 428368"/>
                <a:gd name="connsiteX2" fmla="*/ 201827 w 432486"/>
                <a:gd name="connsiteY2" fmla="*/ 428368 h 428368"/>
                <a:gd name="connsiteX3" fmla="*/ 82378 w 432486"/>
                <a:gd name="connsiteY3" fmla="*/ 378941 h 428368"/>
                <a:gd name="connsiteX4" fmla="*/ 0 w 432486"/>
                <a:gd name="connsiteY4" fmla="*/ 201827 h 428368"/>
                <a:gd name="connsiteX5" fmla="*/ 12357 w 432486"/>
                <a:gd name="connsiteY5" fmla="*/ 127687 h 428368"/>
                <a:gd name="connsiteX6" fmla="*/ 296562 w 432486"/>
                <a:gd name="connsiteY6" fmla="*/ 0 h 4283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32486" h="428368">
                  <a:moveTo>
                    <a:pt x="296562" y="0"/>
                  </a:moveTo>
                  <a:lnTo>
                    <a:pt x="432486" y="317157"/>
                  </a:lnTo>
                  <a:lnTo>
                    <a:pt x="201827" y="428368"/>
                  </a:lnTo>
                  <a:lnTo>
                    <a:pt x="82378" y="378941"/>
                  </a:lnTo>
                  <a:lnTo>
                    <a:pt x="0" y="201827"/>
                  </a:lnTo>
                  <a:lnTo>
                    <a:pt x="12357" y="127687"/>
                  </a:lnTo>
                  <a:lnTo>
                    <a:pt x="296562" y="0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42" name="手繪多邊形: 圖案 2073"/>
            <p:cNvSpPr/>
            <p:nvPr/>
          </p:nvSpPr>
          <p:spPr>
            <a:xfrm>
              <a:off x="5097999" y="3615430"/>
              <a:ext cx="235466" cy="244244"/>
            </a:xfrm>
            <a:custGeom>
              <a:avLst/>
              <a:gdLst>
                <a:gd name="connsiteX0" fmla="*/ 243017 w 416011"/>
                <a:gd name="connsiteY0" fmla="*/ 0 h 444843"/>
                <a:gd name="connsiteX1" fmla="*/ 304800 w 416011"/>
                <a:gd name="connsiteY1" fmla="*/ 32951 h 444843"/>
                <a:gd name="connsiteX2" fmla="*/ 416011 w 416011"/>
                <a:gd name="connsiteY2" fmla="*/ 321276 h 444843"/>
                <a:gd name="connsiteX3" fmla="*/ 135925 w 416011"/>
                <a:gd name="connsiteY3" fmla="*/ 444843 h 444843"/>
                <a:gd name="connsiteX4" fmla="*/ 98854 w 416011"/>
                <a:gd name="connsiteY4" fmla="*/ 420130 h 444843"/>
                <a:gd name="connsiteX5" fmla="*/ 0 w 416011"/>
                <a:gd name="connsiteY5" fmla="*/ 222421 h 444843"/>
                <a:gd name="connsiteX6" fmla="*/ 28833 w 416011"/>
                <a:gd name="connsiteY6" fmla="*/ 115330 h 444843"/>
                <a:gd name="connsiteX7" fmla="*/ 243017 w 416011"/>
                <a:gd name="connsiteY7" fmla="*/ 0 h 4448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16011" h="444843">
                  <a:moveTo>
                    <a:pt x="243017" y="0"/>
                  </a:moveTo>
                  <a:lnTo>
                    <a:pt x="304800" y="32951"/>
                  </a:lnTo>
                  <a:lnTo>
                    <a:pt x="416011" y="321276"/>
                  </a:lnTo>
                  <a:lnTo>
                    <a:pt x="135925" y="444843"/>
                  </a:lnTo>
                  <a:lnTo>
                    <a:pt x="98854" y="420130"/>
                  </a:lnTo>
                  <a:lnTo>
                    <a:pt x="0" y="222421"/>
                  </a:lnTo>
                  <a:lnTo>
                    <a:pt x="28833" y="115330"/>
                  </a:lnTo>
                  <a:lnTo>
                    <a:pt x="243017" y="0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43" name="手繪多邊形: 圖案 2074"/>
            <p:cNvSpPr/>
            <p:nvPr/>
          </p:nvSpPr>
          <p:spPr>
            <a:xfrm>
              <a:off x="5158615" y="3199311"/>
              <a:ext cx="517558" cy="578949"/>
            </a:xfrm>
            <a:custGeom>
              <a:avLst/>
              <a:gdLst>
                <a:gd name="connsiteX0" fmla="*/ 0 w 914400"/>
                <a:gd name="connsiteY0" fmla="*/ 267730 h 1054443"/>
                <a:gd name="connsiteX1" fmla="*/ 560173 w 914400"/>
                <a:gd name="connsiteY1" fmla="*/ 0 h 1054443"/>
                <a:gd name="connsiteX2" fmla="*/ 914400 w 914400"/>
                <a:gd name="connsiteY2" fmla="*/ 794951 h 1054443"/>
                <a:gd name="connsiteX3" fmla="*/ 350108 w 914400"/>
                <a:gd name="connsiteY3" fmla="*/ 1054443 h 1054443"/>
                <a:gd name="connsiteX4" fmla="*/ 0 w 914400"/>
                <a:gd name="connsiteY4" fmla="*/ 267730 h 10544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1054443">
                  <a:moveTo>
                    <a:pt x="0" y="267730"/>
                  </a:moveTo>
                  <a:lnTo>
                    <a:pt x="560173" y="0"/>
                  </a:lnTo>
                  <a:lnTo>
                    <a:pt x="914400" y="794951"/>
                  </a:lnTo>
                  <a:lnTo>
                    <a:pt x="350108" y="1054443"/>
                  </a:lnTo>
                  <a:lnTo>
                    <a:pt x="0" y="267730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44" name="手繪多邊形: 圖案 2077"/>
            <p:cNvSpPr/>
            <p:nvPr/>
          </p:nvSpPr>
          <p:spPr>
            <a:xfrm>
              <a:off x="5244331" y="4171837"/>
              <a:ext cx="857142" cy="662076"/>
            </a:xfrm>
            <a:custGeom>
              <a:avLst/>
              <a:gdLst>
                <a:gd name="connsiteX0" fmla="*/ 309657 w 1508213"/>
                <a:gd name="connsiteY0" fmla="*/ 1205842 h 1205842"/>
                <a:gd name="connsiteX1" fmla="*/ 1508213 w 1508213"/>
                <a:gd name="connsiteY1" fmla="*/ 663031 h 1205842"/>
                <a:gd name="connsiteX2" fmla="*/ 1220414 w 1508213"/>
                <a:gd name="connsiteY2" fmla="*/ 0 h 1205842"/>
                <a:gd name="connsiteX3" fmla="*/ 0 w 1508213"/>
                <a:gd name="connsiteY3" fmla="*/ 495452 h 1205842"/>
                <a:gd name="connsiteX4" fmla="*/ 10929 w 1508213"/>
                <a:gd name="connsiteY4" fmla="*/ 608386 h 1205842"/>
                <a:gd name="connsiteX5" fmla="*/ 309657 w 1508213"/>
                <a:gd name="connsiteY5" fmla="*/ 1205842 h 1205842"/>
                <a:gd name="connsiteX0" fmla="*/ 309657 w 1508213"/>
                <a:gd name="connsiteY0" fmla="*/ 1205842 h 1205842"/>
                <a:gd name="connsiteX1" fmla="*/ 1508213 w 1508213"/>
                <a:gd name="connsiteY1" fmla="*/ 663031 h 1205842"/>
                <a:gd name="connsiteX2" fmla="*/ 1220414 w 1508213"/>
                <a:gd name="connsiteY2" fmla="*/ 0 h 1205842"/>
                <a:gd name="connsiteX3" fmla="*/ 0 w 1508213"/>
                <a:gd name="connsiteY3" fmla="*/ 495452 h 1205842"/>
                <a:gd name="connsiteX4" fmla="*/ 10929 w 1508213"/>
                <a:gd name="connsiteY4" fmla="*/ 608386 h 1205842"/>
                <a:gd name="connsiteX5" fmla="*/ 309657 w 1508213"/>
                <a:gd name="connsiteY5" fmla="*/ 1205842 h 1205842"/>
                <a:gd name="connsiteX0" fmla="*/ 315804 w 1514360"/>
                <a:gd name="connsiteY0" fmla="*/ 1205842 h 1205842"/>
                <a:gd name="connsiteX1" fmla="*/ 1514360 w 1514360"/>
                <a:gd name="connsiteY1" fmla="*/ 663031 h 1205842"/>
                <a:gd name="connsiteX2" fmla="*/ 1226561 w 1514360"/>
                <a:gd name="connsiteY2" fmla="*/ 0 h 1205842"/>
                <a:gd name="connsiteX3" fmla="*/ 6147 w 1514360"/>
                <a:gd name="connsiteY3" fmla="*/ 495452 h 1205842"/>
                <a:gd name="connsiteX4" fmla="*/ 17076 w 1514360"/>
                <a:gd name="connsiteY4" fmla="*/ 608386 h 1205842"/>
                <a:gd name="connsiteX5" fmla="*/ 315804 w 1514360"/>
                <a:gd name="connsiteY5" fmla="*/ 1205842 h 1205842"/>
                <a:gd name="connsiteX0" fmla="*/ 315804 w 1514360"/>
                <a:gd name="connsiteY0" fmla="*/ 1205842 h 1205842"/>
                <a:gd name="connsiteX1" fmla="*/ 1514360 w 1514360"/>
                <a:gd name="connsiteY1" fmla="*/ 663031 h 1205842"/>
                <a:gd name="connsiteX2" fmla="*/ 1226561 w 1514360"/>
                <a:gd name="connsiteY2" fmla="*/ 0 h 1205842"/>
                <a:gd name="connsiteX3" fmla="*/ 6147 w 1514360"/>
                <a:gd name="connsiteY3" fmla="*/ 495452 h 1205842"/>
                <a:gd name="connsiteX4" fmla="*/ 17076 w 1514360"/>
                <a:gd name="connsiteY4" fmla="*/ 608386 h 1205842"/>
                <a:gd name="connsiteX5" fmla="*/ 315804 w 1514360"/>
                <a:gd name="connsiteY5" fmla="*/ 1205842 h 12058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514360" h="1205842">
                  <a:moveTo>
                    <a:pt x="315804" y="1205842"/>
                  </a:moveTo>
                  <a:lnTo>
                    <a:pt x="1514360" y="663031"/>
                  </a:lnTo>
                  <a:lnTo>
                    <a:pt x="1226561" y="0"/>
                  </a:lnTo>
                  <a:lnTo>
                    <a:pt x="6147" y="495452"/>
                  </a:lnTo>
                  <a:cubicBezTo>
                    <a:pt x="-4782" y="540383"/>
                    <a:pt x="-1139" y="556168"/>
                    <a:pt x="17076" y="608386"/>
                  </a:cubicBezTo>
                  <a:lnTo>
                    <a:pt x="315804" y="1205842"/>
                  </a:lnTo>
                  <a:close/>
                </a:path>
              </a:pathLst>
            </a:custGeom>
            <a:noFill/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45" name="文字方塊 144"/>
            <p:cNvSpPr txBox="1"/>
            <p:nvPr/>
          </p:nvSpPr>
          <p:spPr>
            <a:xfrm>
              <a:off x="4679765" y="4325686"/>
              <a:ext cx="321148" cy="305738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TW" sz="1600" dirty="0">
                  <a:latin typeface="Arial Black" panose="020B0A04020102020204" pitchFamily="34" charset="0"/>
                </a:rPr>
                <a:t>B</a:t>
              </a:r>
              <a:endParaRPr lang="zh-TW" altLang="en-US" sz="1600" dirty="0">
                <a:latin typeface="Arial Black" panose="020B0A04020102020204" pitchFamily="34" charset="0"/>
              </a:endParaRPr>
            </a:p>
          </p:txBody>
        </p:sp>
        <p:sp>
          <p:nvSpPr>
            <p:cNvPr id="146" name="文字方塊 145"/>
            <p:cNvSpPr txBox="1"/>
            <p:nvPr/>
          </p:nvSpPr>
          <p:spPr>
            <a:xfrm>
              <a:off x="5215067" y="4085522"/>
              <a:ext cx="321148" cy="305738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TW" sz="1600" dirty="0">
                  <a:latin typeface="Arial Black" panose="020B0A04020102020204" pitchFamily="34" charset="0"/>
                </a:rPr>
                <a:t>D</a:t>
              </a:r>
              <a:endParaRPr lang="zh-TW" altLang="en-US" sz="1600" dirty="0">
                <a:latin typeface="Arial Black" panose="020B0A04020102020204" pitchFamily="34" charset="0"/>
              </a:endParaRPr>
            </a:p>
          </p:txBody>
        </p:sp>
        <p:sp>
          <p:nvSpPr>
            <p:cNvPr id="147" name="文字方塊 146"/>
            <p:cNvSpPr txBox="1"/>
            <p:nvPr/>
          </p:nvSpPr>
          <p:spPr>
            <a:xfrm>
              <a:off x="5558494" y="3933244"/>
              <a:ext cx="298763" cy="305738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TW" sz="1600" dirty="0">
                  <a:latin typeface="Arial Black" panose="020B0A04020102020204" pitchFamily="34" charset="0"/>
                </a:rPr>
                <a:t>F</a:t>
              </a:r>
              <a:endParaRPr lang="zh-TW" altLang="en-US" sz="1600" dirty="0">
                <a:latin typeface="Arial Black" panose="020B0A04020102020204" pitchFamily="34" charset="0"/>
              </a:endParaRPr>
            </a:p>
          </p:txBody>
        </p:sp>
        <p:sp>
          <p:nvSpPr>
            <p:cNvPr id="148" name="手繪多邊形 147"/>
            <p:cNvSpPr/>
            <p:nvPr/>
          </p:nvSpPr>
          <p:spPr>
            <a:xfrm>
              <a:off x="3874327" y="1560282"/>
              <a:ext cx="4963304" cy="4331721"/>
            </a:xfrm>
            <a:custGeom>
              <a:avLst/>
              <a:gdLst>
                <a:gd name="connsiteX0" fmla="*/ 422694 w 6098875"/>
                <a:gd name="connsiteY0" fmla="*/ 1837426 h 5106838"/>
                <a:gd name="connsiteX1" fmla="*/ 526211 w 6098875"/>
                <a:gd name="connsiteY1" fmla="*/ 1414732 h 5106838"/>
                <a:gd name="connsiteX2" fmla="*/ 897147 w 6098875"/>
                <a:gd name="connsiteY2" fmla="*/ 1268083 h 5106838"/>
                <a:gd name="connsiteX3" fmla="*/ 1035169 w 6098875"/>
                <a:gd name="connsiteY3" fmla="*/ 1181819 h 5106838"/>
                <a:gd name="connsiteX4" fmla="*/ 1276709 w 6098875"/>
                <a:gd name="connsiteY4" fmla="*/ 1147313 h 5106838"/>
                <a:gd name="connsiteX5" fmla="*/ 1337094 w 6098875"/>
                <a:gd name="connsiteY5" fmla="*/ 1069676 h 5106838"/>
                <a:gd name="connsiteX6" fmla="*/ 1319841 w 6098875"/>
                <a:gd name="connsiteY6" fmla="*/ 957532 h 5106838"/>
                <a:gd name="connsiteX7" fmla="*/ 1406105 w 6098875"/>
                <a:gd name="connsiteY7" fmla="*/ 871268 h 5106838"/>
                <a:gd name="connsiteX8" fmla="*/ 1388852 w 6098875"/>
                <a:gd name="connsiteY8" fmla="*/ 767751 h 5106838"/>
                <a:gd name="connsiteX9" fmla="*/ 1630392 w 6098875"/>
                <a:gd name="connsiteY9" fmla="*/ 698740 h 5106838"/>
                <a:gd name="connsiteX10" fmla="*/ 1690777 w 6098875"/>
                <a:gd name="connsiteY10" fmla="*/ 560717 h 5106838"/>
                <a:gd name="connsiteX11" fmla="*/ 1992701 w 6098875"/>
                <a:gd name="connsiteY11" fmla="*/ 465826 h 5106838"/>
                <a:gd name="connsiteX12" fmla="*/ 2078966 w 6098875"/>
                <a:gd name="connsiteY12" fmla="*/ 621102 h 5106838"/>
                <a:gd name="connsiteX13" fmla="*/ 2182483 w 6098875"/>
                <a:gd name="connsiteY13" fmla="*/ 664234 h 5106838"/>
                <a:gd name="connsiteX14" fmla="*/ 2346384 w 6098875"/>
                <a:gd name="connsiteY14" fmla="*/ 526211 h 5106838"/>
                <a:gd name="connsiteX15" fmla="*/ 2510286 w 6098875"/>
                <a:gd name="connsiteY15" fmla="*/ 552091 h 5106838"/>
                <a:gd name="connsiteX16" fmla="*/ 2665562 w 6098875"/>
                <a:gd name="connsiteY16" fmla="*/ 465826 h 5106838"/>
                <a:gd name="connsiteX17" fmla="*/ 2665562 w 6098875"/>
                <a:gd name="connsiteY17" fmla="*/ 370936 h 5106838"/>
                <a:gd name="connsiteX18" fmla="*/ 2725947 w 6098875"/>
                <a:gd name="connsiteY18" fmla="*/ 310551 h 5106838"/>
                <a:gd name="connsiteX19" fmla="*/ 2958860 w 6098875"/>
                <a:gd name="connsiteY19" fmla="*/ 319177 h 5106838"/>
                <a:gd name="connsiteX20" fmla="*/ 3131388 w 6098875"/>
                <a:gd name="connsiteY20" fmla="*/ 362309 h 5106838"/>
                <a:gd name="connsiteX21" fmla="*/ 3191773 w 6098875"/>
                <a:gd name="connsiteY21" fmla="*/ 267419 h 5106838"/>
                <a:gd name="connsiteX22" fmla="*/ 3364301 w 6098875"/>
                <a:gd name="connsiteY22" fmla="*/ 327804 h 5106838"/>
                <a:gd name="connsiteX23" fmla="*/ 3441939 w 6098875"/>
                <a:gd name="connsiteY23" fmla="*/ 276045 h 5106838"/>
                <a:gd name="connsiteX24" fmla="*/ 3398807 w 6098875"/>
                <a:gd name="connsiteY24" fmla="*/ 138023 h 5106838"/>
                <a:gd name="connsiteX25" fmla="*/ 3528203 w 6098875"/>
                <a:gd name="connsiteY25" fmla="*/ 69011 h 5106838"/>
                <a:gd name="connsiteX26" fmla="*/ 3726611 w 6098875"/>
                <a:gd name="connsiteY26" fmla="*/ 86264 h 5106838"/>
                <a:gd name="connsiteX27" fmla="*/ 3778369 w 6098875"/>
                <a:gd name="connsiteY27" fmla="*/ 8626 h 5106838"/>
                <a:gd name="connsiteX28" fmla="*/ 4226943 w 6098875"/>
                <a:gd name="connsiteY28" fmla="*/ 0 h 5106838"/>
                <a:gd name="connsiteX29" fmla="*/ 4442603 w 6098875"/>
                <a:gd name="connsiteY29" fmla="*/ 733245 h 5106838"/>
                <a:gd name="connsiteX30" fmla="*/ 4597879 w 6098875"/>
                <a:gd name="connsiteY30" fmla="*/ 733245 h 5106838"/>
                <a:gd name="connsiteX31" fmla="*/ 4666890 w 6098875"/>
                <a:gd name="connsiteY31" fmla="*/ 810883 h 5106838"/>
                <a:gd name="connsiteX32" fmla="*/ 4744528 w 6098875"/>
                <a:gd name="connsiteY32" fmla="*/ 810883 h 5106838"/>
                <a:gd name="connsiteX33" fmla="*/ 4813539 w 6098875"/>
                <a:gd name="connsiteY33" fmla="*/ 854015 h 5106838"/>
                <a:gd name="connsiteX34" fmla="*/ 4942935 w 6098875"/>
                <a:gd name="connsiteY34" fmla="*/ 845389 h 5106838"/>
                <a:gd name="connsiteX35" fmla="*/ 5003320 w 6098875"/>
                <a:gd name="connsiteY35" fmla="*/ 957532 h 5106838"/>
                <a:gd name="connsiteX36" fmla="*/ 5072332 w 6098875"/>
                <a:gd name="connsiteY36" fmla="*/ 974785 h 5106838"/>
                <a:gd name="connsiteX37" fmla="*/ 5072332 w 6098875"/>
                <a:gd name="connsiteY37" fmla="*/ 871268 h 5106838"/>
                <a:gd name="connsiteX38" fmla="*/ 5210354 w 6098875"/>
                <a:gd name="connsiteY38" fmla="*/ 810883 h 5106838"/>
                <a:gd name="connsiteX39" fmla="*/ 5210354 w 6098875"/>
                <a:gd name="connsiteY39" fmla="*/ 690113 h 5106838"/>
                <a:gd name="connsiteX40" fmla="*/ 5339751 w 6098875"/>
                <a:gd name="connsiteY40" fmla="*/ 802257 h 5106838"/>
                <a:gd name="connsiteX41" fmla="*/ 5391509 w 6098875"/>
                <a:gd name="connsiteY41" fmla="*/ 1224951 h 5106838"/>
                <a:gd name="connsiteX42" fmla="*/ 5296618 w 6098875"/>
                <a:gd name="connsiteY42" fmla="*/ 1328468 h 5106838"/>
                <a:gd name="connsiteX43" fmla="*/ 5313871 w 6098875"/>
                <a:gd name="connsiteY43" fmla="*/ 1440611 h 5106838"/>
                <a:gd name="connsiteX44" fmla="*/ 5555411 w 6098875"/>
                <a:gd name="connsiteY44" fmla="*/ 1526876 h 5106838"/>
                <a:gd name="connsiteX45" fmla="*/ 5615796 w 6098875"/>
                <a:gd name="connsiteY45" fmla="*/ 1656272 h 5106838"/>
                <a:gd name="connsiteX46" fmla="*/ 5495026 w 6098875"/>
                <a:gd name="connsiteY46" fmla="*/ 1742536 h 5106838"/>
                <a:gd name="connsiteX47" fmla="*/ 5486400 w 6098875"/>
                <a:gd name="connsiteY47" fmla="*/ 1846053 h 5106838"/>
                <a:gd name="connsiteX48" fmla="*/ 5658928 w 6098875"/>
                <a:gd name="connsiteY48" fmla="*/ 1906438 h 5106838"/>
                <a:gd name="connsiteX49" fmla="*/ 5658928 w 6098875"/>
                <a:gd name="connsiteY49" fmla="*/ 2156604 h 5106838"/>
                <a:gd name="connsiteX50" fmla="*/ 5598543 w 6098875"/>
                <a:gd name="connsiteY50" fmla="*/ 2311879 h 5106838"/>
                <a:gd name="connsiteX51" fmla="*/ 5624422 w 6098875"/>
                <a:gd name="connsiteY51" fmla="*/ 2536166 h 5106838"/>
                <a:gd name="connsiteX52" fmla="*/ 5658928 w 6098875"/>
                <a:gd name="connsiteY52" fmla="*/ 2708694 h 5106838"/>
                <a:gd name="connsiteX53" fmla="*/ 5865962 w 6098875"/>
                <a:gd name="connsiteY53" fmla="*/ 2993366 h 5106838"/>
                <a:gd name="connsiteX54" fmla="*/ 5874588 w 6098875"/>
                <a:gd name="connsiteY54" fmla="*/ 3252159 h 5106838"/>
                <a:gd name="connsiteX55" fmla="*/ 5934973 w 6098875"/>
                <a:gd name="connsiteY55" fmla="*/ 3648974 h 5106838"/>
                <a:gd name="connsiteX56" fmla="*/ 6029864 w 6098875"/>
                <a:gd name="connsiteY56" fmla="*/ 3717985 h 5106838"/>
                <a:gd name="connsiteX57" fmla="*/ 6098875 w 6098875"/>
                <a:gd name="connsiteY57" fmla="*/ 4761781 h 5106838"/>
                <a:gd name="connsiteX58" fmla="*/ 5840083 w 6098875"/>
                <a:gd name="connsiteY58" fmla="*/ 5003321 h 5106838"/>
                <a:gd name="connsiteX59" fmla="*/ 5805577 w 6098875"/>
                <a:gd name="connsiteY59" fmla="*/ 5037826 h 5106838"/>
                <a:gd name="connsiteX60" fmla="*/ 5443268 w 6098875"/>
                <a:gd name="connsiteY60" fmla="*/ 5106838 h 5106838"/>
                <a:gd name="connsiteX61" fmla="*/ 4977441 w 6098875"/>
                <a:gd name="connsiteY61" fmla="*/ 5080959 h 5106838"/>
                <a:gd name="connsiteX62" fmla="*/ 4848045 w 6098875"/>
                <a:gd name="connsiteY62" fmla="*/ 4830792 h 5106838"/>
                <a:gd name="connsiteX63" fmla="*/ 4684143 w 6098875"/>
                <a:gd name="connsiteY63" fmla="*/ 4796287 h 5106838"/>
                <a:gd name="connsiteX64" fmla="*/ 4580626 w 6098875"/>
                <a:gd name="connsiteY64" fmla="*/ 5011947 h 5106838"/>
                <a:gd name="connsiteX65" fmla="*/ 4295954 w 6098875"/>
                <a:gd name="connsiteY65" fmla="*/ 5020574 h 5106838"/>
                <a:gd name="connsiteX66" fmla="*/ 4209690 w 6098875"/>
                <a:gd name="connsiteY66" fmla="*/ 4865298 h 5106838"/>
                <a:gd name="connsiteX67" fmla="*/ 4063041 w 6098875"/>
                <a:gd name="connsiteY67" fmla="*/ 4606506 h 5106838"/>
                <a:gd name="connsiteX68" fmla="*/ 3925018 w 6098875"/>
                <a:gd name="connsiteY68" fmla="*/ 4546121 h 5106838"/>
                <a:gd name="connsiteX69" fmla="*/ 3709358 w 6098875"/>
                <a:gd name="connsiteY69" fmla="*/ 4615132 h 5106838"/>
                <a:gd name="connsiteX70" fmla="*/ 3597215 w 6098875"/>
                <a:gd name="connsiteY70" fmla="*/ 4563374 h 5106838"/>
                <a:gd name="connsiteX71" fmla="*/ 3648973 w 6098875"/>
                <a:gd name="connsiteY71" fmla="*/ 4442604 h 5106838"/>
                <a:gd name="connsiteX72" fmla="*/ 3614468 w 6098875"/>
                <a:gd name="connsiteY72" fmla="*/ 4330460 h 5106838"/>
                <a:gd name="connsiteX73" fmla="*/ 3614468 w 6098875"/>
                <a:gd name="connsiteY73" fmla="*/ 4149306 h 5106838"/>
                <a:gd name="connsiteX74" fmla="*/ 3467818 w 6098875"/>
                <a:gd name="connsiteY74" fmla="*/ 4140679 h 5106838"/>
                <a:gd name="connsiteX75" fmla="*/ 3450566 w 6098875"/>
                <a:gd name="connsiteY75" fmla="*/ 3959525 h 5106838"/>
                <a:gd name="connsiteX76" fmla="*/ 3536830 w 6098875"/>
                <a:gd name="connsiteY76" fmla="*/ 3942272 h 5106838"/>
                <a:gd name="connsiteX77" fmla="*/ 3528203 w 6098875"/>
                <a:gd name="connsiteY77" fmla="*/ 3830128 h 5106838"/>
                <a:gd name="connsiteX78" fmla="*/ 3467818 w 6098875"/>
                <a:gd name="connsiteY78" fmla="*/ 3778370 h 5106838"/>
                <a:gd name="connsiteX79" fmla="*/ 3278037 w 6098875"/>
                <a:gd name="connsiteY79" fmla="*/ 3804249 h 5106838"/>
                <a:gd name="connsiteX80" fmla="*/ 3105509 w 6098875"/>
                <a:gd name="connsiteY80" fmla="*/ 3735238 h 5106838"/>
                <a:gd name="connsiteX81" fmla="*/ 3096883 w 6098875"/>
                <a:gd name="connsiteY81" fmla="*/ 3838755 h 5106838"/>
                <a:gd name="connsiteX82" fmla="*/ 3200400 w 6098875"/>
                <a:gd name="connsiteY82" fmla="*/ 3907766 h 5106838"/>
                <a:gd name="connsiteX83" fmla="*/ 3088256 w 6098875"/>
                <a:gd name="connsiteY83" fmla="*/ 3959525 h 5106838"/>
                <a:gd name="connsiteX84" fmla="*/ 2993366 w 6098875"/>
                <a:gd name="connsiteY84" fmla="*/ 4080294 h 5106838"/>
                <a:gd name="connsiteX85" fmla="*/ 3096883 w 6098875"/>
                <a:gd name="connsiteY85" fmla="*/ 4157932 h 5106838"/>
                <a:gd name="connsiteX86" fmla="*/ 3295290 w 6098875"/>
                <a:gd name="connsiteY86" fmla="*/ 4114800 h 5106838"/>
                <a:gd name="connsiteX87" fmla="*/ 3372928 w 6098875"/>
                <a:gd name="connsiteY87" fmla="*/ 4166559 h 5106838"/>
                <a:gd name="connsiteX88" fmla="*/ 3165894 w 6098875"/>
                <a:gd name="connsiteY88" fmla="*/ 4278702 h 5106838"/>
                <a:gd name="connsiteX89" fmla="*/ 3019245 w 6098875"/>
                <a:gd name="connsiteY89" fmla="*/ 4520242 h 5106838"/>
                <a:gd name="connsiteX90" fmla="*/ 2484407 w 6098875"/>
                <a:gd name="connsiteY90" fmla="*/ 4399472 h 5106838"/>
                <a:gd name="connsiteX91" fmla="*/ 2484407 w 6098875"/>
                <a:gd name="connsiteY91" fmla="*/ 4399472 h 5106838"/>
                <a:gd name="connsiteX92" fmla="*/ 2398143 w 6098875"/>
                <a:gd name="connsiteY92" fmla="*/ 4408098 h 5106838"/>
                <a:gd name="connsiteX93" fmla="*/ 2173856 w 6098875"/>
                <a:gd name="connsiteY93" fmla="*/ 3890513 h 5106838"/>
                <a:gd name="connsiteX94" fmla="*/ 1949569 w 6098875"/>
                <a:gd name="connsiteY94" fmla="*/ 3416060 h 5106838"/>
                <a:gd name="connsiteX95" fmla="*/ 1345720 w 6098875"/>
                <a:gd name="connsiteY95" fmla="*/ 3692106 h 5106838"/>
                <a:gd name="connsiteX96" fmla="*/ 0 w 6098875"/>
                <a:gd name="connsiteY96" fmla="*/ 3114136 h 5106838"/>
                <a:gd name="connsiteX97" fmla="*/ 396815 w 6098875"/>
                <a:gd name="connsiteY97" fmla="*/ 2199736 h 5106838"/>
                <a:gd name="connsiteX98" fmla="*/ 422694 w 6098875"/>
                <a:gd name="connsiteY98" fmla="*/ 1837426 h 5106838"/>
                <a:gd name="connsiteX0" fmla="*/ 422694 w 6098875"/>
                <a:gd name="connsiteY0" fmla="*/ 1837426 h 5106838"/>
                <a:gd name="connsiteX1" fmla="*/ 526211 w 6098875"/>
                <a:gd name="connsiteY1" fmla="*/ 1414732 h 5106838"/>
                <a:gd name="connsiteX2" fmla="*/ 897147 w 6098875"/>
                <a:gd name="connsiteY2" fmla="*/ 1268083 h 5106838"/>
                <a:gd name="connsiteX3" fmla="*/ 1035169 w 6098875"/>
                <a:gd name="connsiteY3" fmla="*/ 1181819 h 5106838"/>
                <a:gd name="connsiteX4" fmla="*/ 1276709 w 6098875"/>
                <a:gd name="connsiteY4" fmla="*/ 1147313 h 5106838"/>
                <a:gd name="connsiteX5" fmla="*/ 1337094 w 6098875"/>
                <a:gd name="connsiteY5" fmla="*/ 1069676 h 5106838"/>
                <a:gd name="connsiteX6" fmla="*/ 1319841 w 6098875"/>
                <a:gd name="connsiteY6" fmla="*/ 957532 h 5106838"/>
                <a:gd name="connsiteX7" fmla="*/ 1406105 w 6098875"/>
                <a:gd name="connsiteY7" fmla="*/ 871268 h 5106838"/>
                <a:gd name="connsiteX8" fmla="*/ 1388852 w 6098875"/>
                <a:gd name="connsiteY8" fmla="*/ 767751 h 5106838"/>
                <a:gd name="connsiteX9" fmla="*/ 1630392 w 6098875"/>
                <a:gd name="connsiteY9" fmla="*/ 698740 h 5106838"/>
                <a:gd name="connsiteX10" fmla="*/ 1690777 w 6098875"/>
                <a:gd name="connsiteY10" fmla="*/ 560717 h 5106838"/>
                <a:gd name="connsiteX11" fmla="*/ 1992701 w 6098875"/>
                <a:gd name="connsiteY11" fmla="*/ 465826 h 5106838"/>
                <a:gd name="connsiteX12" fmla="*/ 2078966 w 6098875"/>
                <a:gd name="connsiteY12" fmla="*/ 621102 h 5106838"/>
                <a:gd name="connsiteX13" fmla="*/ 2182483 w 6098875"/>
                <a:gd name="connsiteY13" fmla="*/ 664234 h 5106838"/>
                <a:gd name="connsiteX14" fmla="*/ 2346384 w 6098875"/>
                <a:gd name="connsiteY14" fmla="*/ 526211 h 5106838"/>
                <a:gd name="connsiteX15" fmla="*/ 2510286 w 6098875"/>
                <a:gd name="connsiteY15" fmla="*/ 552091 h 5106838"/>
                <a:gd name="connsiteX16" fmla="*/ 2665562 w 6098875"/>
                <a:gd name="connsiteY16" fmla="*/ 465826 h 5106838"/>
                <a:gd name="connsiteX17" fmla="*/ 2665562 w 6098875"/>
                <a:gd name="connsiteY17" fmla="*/ 370936 h 5106838"/>
                <a:gd name="connsiteX18" fmla="*/ 2725947 w 6098875"/>
                <a:gd name="connsiteY18" fmla="*/ 310551 h 5106838"/>
                <a:gd name="connsiteX19" fmla="*/ 2958860 w 6098875"/>
                <a:gd name="connsiteY19" fmla="*/ 319177 h 5106838"/>
                <a:gd name="connsiteX20" fmla="*/ 3131388 w 6098875"/>
                <a:gd name="connsiteY20" fmla="*/ 362309 h 5106838"/>
                <a:gd name="connsiteX21" fmla="*/ 3191773 w 6098875"/>
                <a:gd name="connsiteY21" fmla="*/ 267419 h 5106838"/>
                <a:gd name="connsiteX22" fmla="*/ 3364301 w 6098875"/>
                <a:gd name="connsiteY22" fmla="*/ 327804 h 5106838"/>
                <a:gd name="connsiteX23" fmla="*/ 3441939 w 6098875"/>
                <a:gd name="connsiteY23" fmla="*/ 276045 h 5106838"/>
                <a:gd name="connsiteX24" fmla="*/ 3398807 w 6098875"/>
                <a:gd name="connsiteY24" fmla="*/ 138023 h 5106838"/>
                <a:gd name="connsiteX25" fmla="*/ 3528203 w 6098875"/>
                <a:gd name="connsiteY25" fmla="*/ 69011 h 5106838"/>
                <a:gd name="connsiteX26" fmla="*/ 3726611 w 6098875"/>
                <a:gd name="connsiteY26" fmla="*/ 86264 h 5106838"/>
                <a:gd name="connsiteX27" fmla="*/ 3778369 w 6098875"/>
                <a:gd name="connsiteY27" fmla="*/ 8626 h 5106838"/>
                <a:gd name="connsiteX28" fmla="*/ 4226943 w 6098875"/>
                <a:gd name="connsiteY28" fmla="*/ 0 h 5106838"/>
                <a:gd name="connsiteX29" fmla="*/ 4442603 w 6098875"/>
                <a:gd name="connsiteY29" fmla="*/ 733245 h 5106838"/>
                <a:gd name="connsiteX30" fmla="*/ 4597879 w 6098875"/>
                <a:gd name="connsiteY30" fmla="*/ 733245 h 5106838"/>
                <a:gd name="connsiteX31" fmla="*/ 4666890 w 6098875"/>
                <a:gd name="connsiteY31" fmla="*/ 810883 h 5106838"/>
                <a:gd name="connsiteX32" fmla="*/ 4744528 w 6098875"/>
                <a:gd name="connsiteY32" fmla="*/ 810883 h 5106838"/>
                <a:gd name="connsiteX33" fmla="*/ 4813539 w 6098875"/>
                <a:gd name="connsiteY33" fmla="*/ 854015 h 5106838"/>
                <a:gd name="connsiteX34" fmla="*/ 4942935 w 6098875"/>
                <a:gd name="connsiteY34" fmla="*/ 845389 h 5106838"/>
                <a:gd name="connsiteX35" fmla="*/ 5003320 w 6098875"/>
                <a:gd name="connsiteY35" fmla="*/ 957532 h 5106838"/>
                <a:gd name="connsiteX36" fmla="*/ 5072332 w 6098875"/>
                <a:gd name="connsiteY36" fmla="*/ 974785 h 5106838"/>
                <a:gd name="connsiteX37" fmla="*/ 5072332 w 6098875"/>
                <a:gd name="connsiteY37" fmla="*/ 871268 h 5106838"/>
                <a:gd name="connsiteX38" fmla="*/ 5210354 w 6098875"/>
                <a:gd name="connsiteY38" fmla="*/ 810883 h 5106838"/>
                <a:gd name="connsiteX39" fmla="*/ 5210354 w 6098875"/>
                <a:gd name="connsiteY39" fmla="*/ 690113 h 5106838"/>
                <a:gd name="connsiteX40" fmla="*/ 5339751 w 6098875"/>
                <a:gd name="connsiteY40" fmla="*/ 802257 h 5106838"/>
                <a:gd name="connsiteX41" fmla="*/ 5391509 w 6098875"/>
                <a:gd name="connsiteY41" fmla="*/ 1224951 h 5106838"/>
                <a:gd name="connsiteX42" fmla="*/ 5296618 w 6098875"/>
                <a:gd name="connsiteY42" fmla="*/ 1328468 h 5106838"/>
                <a:gd name="connsiteX43" fmla="*/ 5313871 w 6098875"/>
                <a:gd name="connsiteY43" fmla="*/ 1440611 h 5106838"/>
                <a:gd name="connsiteX44" fmla="*/ 5555411 w 6098875"/>
                <a:gd name="connsiteY44" fmla="*/ 1526876 h 5106838"/>
                <a:gd name="connsiteX45" fmla="*/ 5615796 w 6098875"/>
                <a:gd name="connsiteY45" fmla="*/ 1656272 h 5106838"/>
                <a:gd name="connsiteX46" fmla="*/ 5495026 w 6098875"/>
                <a:gd name="connsiteY46" fmla="*/ 1742536 h 5106838"/>
                <a:gd name="connsiteX47" fmla="*/ 5486400 w 6098875"/>
                <a:gd name="connsiteY47" fmla="*/ 1846053 h 5106838"/>
                <a:gd name="connsiteX48" fmla="*/ 5658928 w 6098875"/>
                <a:gd name="connsiteY48" fmla="*/ 1906438 h 5106838"/>
                <a:gd name="connsiteX49" fmla="*/ 5658928 w 6098875"/>
                <a:gd name="connsiteY49" fmla="*/ 2156604 h 5106838"/>
                <a:gd name="connsiteX50" fmla="*/ 5598543 w 6098875"/>
                <a:gd name="connsiteY50" fmla="*/ 2311879 h 5106838"/>
                <a:gd name="connsiteX51" fmla="*/ 5624422 w 6098875"/>
                <a:gd name="connsiteY51" fmla="*/ 2536166 h 5106838"/>
                <a:gd name="connsiteX52" fmla="*/ 5658928 w 6098875"/>
                <a:gd name="connsiteY52" fmla="*/ 2708694 h 5106838"/>
                <a:gd name="connsiteX53" fmla="*/ 5865962 w 6098875"/>
                <a:gd name="connsiteY53" fmla="*/ 2993366 h 5106838"/>
                <a:gd name="connsiteX54" fmla="*/ 5874588 w 6098875"/>
                <a:gd name="connsiteY54" fmla="*/ 3252159 h 5106838"/>
                <a:gd name="connsiteX55" fmla="*/ 5934973 w 6098875"/>
                <a:gd name="connsiteY55" fmla="*/ 3648974 h 5106838"/>
                <a:gd name="connsiteX56" fmla="*/ 6029864 w 6098875"/>
                <a:gd name="connsiteY56" fmla="*/ 3717985 h 5106838"/>
                <a:gd name="connsiteX57" fmla="*/ 6098875 w 6098875"/>
                <a:gd name="connsiteY57" fmla="*/ 4761781 h 5106838"/>
                <a:gd name="connsiteX58" fmla="*/ 5840083 w 6098875"/>
                <a:gd name="connsiteY58" fmla="*/ 5003321 h 5106838"/>
                <a:gd name="connsiteX59" fmla="*/ 5805577 w 6098875"/>
                <a:gd name="connsiteY59" fmla="*/ 5037826 h 5106838"/>
                <a:gd name="connsiteX60" fmla="*/ 5443268 w 6098875"/>
                <a:gd name="connsiteY60" fmla="*/ 5106838 h 5106838"/>
                <a:gd name="connsiteX61" fmla="*/ 4977441 w 6098875"/>
                <a:gd name="connsiteY61" fmla="*/ 5080959 h 5106838"/>
                <a:gd name="connsiteX62" fmla="*/ 4848045 w 6098875"/>
                <a:gd name="connsiteY62" fmla="*/ 4830792 h 5106838"/>
                <a:gd name="connsiteX63" fmla="*/ 4684143 w 6098875"/>
                <a:gd name="connsiteY63" fmla="*/ 4796287 h 5106838"/>
                <a:gd name="connsiteX64" fmla="*/ 4580626 w 6098875"/>
                <a:gd name="connsiteY64" fmla="*/ 5011947 h 5106838"/>
                <a:gd name="connsiteX65" fmla="*/ 4295954 w 6098875"/>
                <a:gd name="connsiteY65" fmla="*/ 5020574 h 5106838"/>
                <a:gd name="connsiteX66" fmla="*/ 4209690 w 6098875"/>
                <a:gd name="connsiteY66" fmla="*/ 4865298 h 5106838"/>
                <a:gd name="connsiteX67" fmla="*/ 4063041 w 6098875"/>
                <a:gd name="connsiteY67" fmla="*/ 4606506 h 5106838"/>
                <a:gd name="connsiteX68" fmla="*/ 3925018 w 6098875"/>
                <a:gd name="connsiteY68" fmla="*/ 4546121 h 5106838"/>
                <a:gd name="connsiteX69" fmla="*/ 3709358 w 6098875"/>
                <a:gd name="connsiteY69" fmla="*/ 4615132 h 5106838"/>
                <a:gd name="connsiteX70" fmla="*/ 3597215 w 6098875"/>
                <a:gd name="connsiteY70" fmla="*/ 4563374 h 5106838"/>
                <a:gd name="connsiteX71" fmla="*/ 3648973 w 6098875"/>
                <a:gd name="connsiteY71" fmla="*/ 4442604 h 5106838"/>
                <a:gd name="connsiteX72" fmla="*/ 3614468 w 6098875"/>
                <a:gd name="connsiteY72" fmla="*/ 4330460 h 5106838"/>
                <a:gd name="connsiteX73" fmla="*/ 3614468 w 6098875"/>
                <a:gd name="connsiteY73" fmla="*/ 4149306 h 5106838"/>
                <a:gd name="connsiteX74" fmla="*/ 3467818 w 6098875"/>
                <a:gd name="connsiteY74" fmla="*/ 4140679 h 5106838"/>
                <a:gd name="connsiteX75" fmla="*/ 3450566 w 6098875"/>
                <a:gd name="connsiteY75" fmla="*/ 3959525 h 5106838"/>
                <a:gd name="connsiteX76" fmla="*/ 3536830 w 6098875"/>
                <a:gd name="connsiteY76" fmla="*/ 3942272 h 5106838"/>
                <a:gd name="connsiteX77" fmla="*/ 3528203 w 6098875"/>
                <a:gd name="connsiteY77" fmla="*/ 3830128 h 5106838"/>
                <a:gd name="connsiteX78" fmla="*/ 3467818 w 6098875"/>
                <a:gd name="connsiteY78" fmla="*/ 3778370 h 5106838"/>
                <a:gd name="connsiteX79" fmla="*/ 3278037 w 6098875"/>
                <a:gd name="connsiteY79" fmla="*/ 3804249 h 5106838"/>
                <a:gd name="connsiteX80" fmla="*/ 3105509 w 6098875"/>
                <a:gd name="connsiteY80" fmla="*/ 3735238 h 5106838"/>
                <a:gd name="connsiteX81" fmla="*/ 3096883 w 6098875"/>
                <a:gd name="connsiteY81" fmla="*/ 3838755 h 5106838"/>
                <a:gd name="connsiteX82" fmla="*/ 3200400 w 6098875"/>
                <a:gd name="connsiteY82" fmla="*/ 3907766 h 5106838"/>
                <a:gd name="connsiteX83" fmla="*/ 3088256 w 6098875"/>
                <a:gd name="connsiteY83" fmla="*/ 3959525 h 5106838"/>
                <a:gd name="connsiteX84" fmla="*/ 2993366 w 6098875"/>
                <a:gd name="connsiteY84" fmla="*/ 4080294 h 5106838"/>
                <a:gd name="connsiteX85" fmla="*/ 3096883 w 6098875"/>
                <a:gd name="connsiteY85" fmla="*/ 4157932 h 5106838"/>
                <a:gd name="connsiteX86" fmla="*/ 3295290 w 6098875"/>
                <a:gd name="connsiteY86" fmla="*/ 4114800 h 5106838"/>
                <a:gd name="connsiteX87" fmla="*/ 3372928 w 6098875"/>
                <a:gd name="connsiteY87" fmla="*/ 4166559 h 5106838"/>
                <a:gd name="connsiteX88" fmla="*/ 3165894 w 6098875"/>
                <a:gd name="connsiteY88" fmla="*/ 4278702 h 5106838"/>
                <a:gd name="connsiteX89" fmla="*/ 3019245 w 6098875"/>
                <a:gd name="connsiteY89" fmla="*/ 4520242 h 5106838"/>
                <a:gd name="connsiteX90" fmla="*/ 2484407 w 6098875"/>
                <a:gd name="connsiteY90" fmla="*/ 4399472 h 5106838"/>
                <a:gd name="connsiteX91" fmla="*/ 2484407 w 6098875"/>
                <a:gd name="connsiteY91" fmla="*/ 4399472 h 5106838"/>
                <a:gd name="connsiteX92" fmla="*/ 2398143 w 6098875"/>
                <a:gd name="connsiteY92" fmla="*/ 4408098 h 5106838"/>
                <a:gd name="connsiteX93" fmla="*/ 2173856 w 6098875"/>
                <a:gd name="connsiteY93" fmla="*/ 3890513 h 5106838"/>
                <a:gd name="connsiteX94" fmla="*/ 1949569 w 6098875"/>
                <a:gd name="connsiteY94" fmla="*/ 3416060 h 5106838"/>
                <a:gd name="connsiteX95" fmla="*/ 0 w 6098875"/>
                <a:gd name="connsiteY95" fmla="*/ 3114136 h 5106838"/>
                <a:gd name="connsiteX96" fmla="*/ 396815 w 6098875"/>
                <a:gd name="connsiteY96" fmla="*/ 2199736 h 5106838"/>
                <a:gd name="connsiteX97" fmla="*/ 422694 w 6098875"/>
                <a:gd name="connsiteY97" fmla="*/ 1837426 h 5106838"/>
                <a:gd name="connsiteX0" fmla="*/ 25879 w 5702060"/>
                <a:gd name="connsiteY0" fmla="*/ 1837426 h 5106838"/>
                <a:gd name="connsiteX1" fmla="*/ 129396 w 5702060"/>
                <a:gd name="connsiteY1" fmla="*/ 1414732 h 5106838"/>
                <a:gd name="connsiteX2" fmla="*/ 500332 w 5702060"/>
                <a:gd name="connsiteY2" fmla="*/ 1268083 h 5106838"/>
                <a:gd name="connsiteX3" fmla="*/ 638354 w 5702060"/>
                <a:gd name="connsiteY3" fmla="*/ 1181819 h 5106838"/>
                <a:gd name="connsiteX4" fmla="*/ 879894 w 5702060"/>
                <a:gd name="connsiteY4" fmla="*/ 1147313 h 5106838"/>
                <a:gd name="connsiteX5" fmla="*/ 940279 w 5702060"/>
                <a:gd name="connsiteY5" fmla="*/ 1069676 h 5106838"/>
                <a:gd name="connsiteX6" fmla="*/ 923026 w 5702060"/>
                <a:gd name="connsiteY6" fmla="*/ 957532 h 5106838"/>
                <a:gd name="connsiteX7" fmla="*/ 1009290 w 5702060"/>
                <a:gd name="connsiteY7" fmla="*/ 871268 h 5106838"/>
                <a:gd name="connsiteX8" fmla="*/ 992037 w 5702060"/>
                <a:gd name="connsiteY8" fmla="*/ 767751 h 5106838"/>
                <a:gd name="connsiteX9" fmla="*/ 1233577 w 5702060"/>
                <a:gd name="connsiteY9" fmla="*/ 698740 h 5106838"/>
                <a:gd name="connsiteX10" fmla="*/ 1293962 w 5702060"/>
                <a:gd name="connsiteY10" fmla="*/ 560717 h 5106838"/>
                <a:gd name="connsiteX11" fmla="*/ 1595886 w 5702060"/>
                <a:gd name="connsiteY11" fmla="*/ 465826 h 5106838"/>
                <a:gd name="connsiteX12" fmla="*/ 1682151 w 5702060"/>
                <a:gd name="connsiteY12" fmla="*/ 621102 h 5106838"/>
                <a:gd name="connsiteX13" fmla="*/ 1785668 w 5702060"/>
                <a:gd name="connsiteY13" fmla="*/ 664234 h 5106838"/>
                <a:gd name="connsiteX14" fmla="*/ 1949569 w 5702060"/>
                <a:gd name="connsiteY14" fmla="*/ 526211 h 5106838"/>
                <a:gd name="connsiteX15" fmla="*/ 2113471 w 5702060"/>
                <a:gd name="connsiteY15" fmla="*/ 552091 h 5106838"/>
                <a:gd name="connsiteX16" fmla="*/ 2268747 w 5702060"/>
                <a:gd name="connsiteY16" fmla="*/ 465826 h 5106838"/>
                <a:gd name="connsiteX17" fmla="*/ 2268747 w 5702060"/>
                <a:gd name="connsiteY17" fmla="*/ 370936 h 5106838"/>
                <a:gd name="connsiteX18" fmla="*/ 2329132 w 5702060"/>
                <a:gd name="connsiteY18" fmla="*/ 310551 h 5106838"/>
                <a:gd name="connsiteX19" fmla="*/ 2562045 w 5702060"/>
                <a:gd name="connsiteY19" fmla="*/ 319177 h 5106838"/>
                <a:gd name="connsiteX20" fmla="*/ 2734573 w 5702060"/>
                <a:gd name="connsiteY20" fmla="*/ 362309 h 5106838"/>
                <a:gd name="connsiteX21" fmla="*/ 2794958 w 5702060"/>
                <a:gd name="connsiteY21" fmla="*/ 267419 h 5106838"/>
                <a:gd name="connsiteX22" fmla="*/ 2967486 w 5702060"/>
                <a:gd name="connsiteY22" fmla="*/ 327804 h 5106838"/>
                <a:gd name="connsiteX23" fmla="*/ 3045124 w 5702060"/>
                <a:gd name="connsiteY23" fmla="*/ 276045 h 5106838"/>
                <a:gd name="connsiteX24" fmla="*/ 3001992 w 5702060"/>
                <a:gd name="connsiteY24" fmla="*/ 138023 h 5106838"/>
                <a:gd name="connsiteX25" fmla="*/ 3131388 w 5702060"/>
                <a:gd name="connsiteY25" fmla="*/ 69011 h 5106838"/>
                <a:gd name="connsiteX26" fmla="*/ 3329796 w 5702060"/>
                <a:gd name="connsiteY26" fmla="*/ 86264 h 5106838"/>
                <a:gd name="connsiteX27" fmla="*/ 3381554 w 5702060"/>
                <a:gd name="connsiteY27" fmla="*/ 8626 h 5106838"/>
                <a:gd name="connsiteX28" fmla="*/ 3830128 w 5702060"/>
                <a:gd name="connsiteY28" fmla="*/ 0 h 5106838"/>
                <a:gd name="connsiteX29" fmla="*/ 4045788 w 5702060"/>
                <a:gd name="connsiteY29" fmla="*/ 733245 h 5106838"/>
                <a:gd name="connsiteX30" fmla="*/ 4201064 w 5702060"/>
                <a:gd name="connsiteY30" fmla="*/ 733245 h 5106838"/>
                <a:gd name="connsiteX31" fmla="*/ 4270075 w 5702060"/>
                <a:gd name="connsiteY31" fmla="*/ 810883 h 5106838"/>
                <a:gd name="connsiteX32" fmla="*/ 4347713 w 5702060"/>
                <a:gd name="connsiteY32" fmla="*/ 810883 h 5106838"/>
                <a:gd name="connsiteX33" fmla="*/ 4416724 w 5702060"/>
                <a:gd name="connsiteY33" fmla="*/ 854015 h 5106838"/>
                <a:gd name="connsiteX34" fmla="*/ 4546120 w 5702060"/>
                <a:gd name="connsiteY34" fmla="*/ 845389 h 5106838"/>
                <a:gd name="connsiteX35" fmla="*/ 4606505 w 5702060"/>
                <a:gd name="connsiteY35" fmla="*/ 957532 h 5106838"/>
                <a:gd name="connsiteX36" fmla="*/ 4675517 w 5702060"/>
                <a:gd name="connsiteY36" fmla="*/ 974785 h 5106838"/>
                <a:gd name="connsiteX37" fmla="*/ 4675517 w 5702060"/>
                <a:gd name="connsiteY37" fmla="*/ 871268 h 5106838"/>
                <a:gd name="connsiteX38" fmla="*/ 4813539 w 5702060"/>
                <a:gd name="connsiteY38" fmla="*/ 810883 h 5106838"/>
                <a:gd name="connsiteX39" fmla="*/ 4813539 w 5702060"/>
                <a:gd name="connsiteY39" fmla="*/ 690113 h 5106838"/>
                <a:gd name="connsiteX40" fmla="*/ 4942936 w 5702060"/>
                <a:gd name="connsiteY40" fmla="*/ 802257 h 5106838"/>
                <a:gd name="connsiteX41" fmla="*/ 4994694 w 5702060"/>
                <a:gd name="connsiteY41" fmla="*/ 1224951 h 5106838"/>
                <a:gd name="connsiteX42" fmla="*/ 4899803 w 5702060"/>
                <a:gd name="connsiteY42" fmla="*/ 1328468 h 5106838"/>
                <a:gd name="connsiteX43" fmla="*/ 4917056 w 5702060"/>
                <a:gd name="connsiteY43" fmla="*/ 1440611 h 5106838"/>
                <a:gd name="connsiteX44" fmla="*/ 5158596 w 5702060"/>
                <a:gd name="connsiteY44" fmla="*/ 1526876 h 5106838"/>
                <a:gd name="connsiteX45" fmla="*/ 5218981 w 5702060"/>
                <a:gd name="connsiteY45" fmla="*/ 1656272 h 5106838"/>
                <a:gd name="connsiteX46" fmla="*/ 5098211 w 5702060"/>
                <a:gd name="connsiteY46" fmla="*/ 1742536 h 5106838"/>
                <a:gd name="connsiteX47" fmla="*/ 5089585 w 5702060"/>
                <a:gd name="connsiteY47" fmla="*/ 1846053 h 5106838"/>
                <a:gd name="connsiteX48" fmla="*/ 5262113 w 5702060"/>
                <a:gd name="connsiteY48" fmla="*/ 1906438 h 5106838"/>
                <a:gd name="connsiteX49" fmla="*/ 5262113 w 5702060"/>
                <a:gd name="connsiteY49" fmla="*/ 2156604 h 5106838"/>
                <a:gd name="connsiteX50" fmla="*/ 5201728 w 5702060"/>
                <a:gd name="connsiteY50" fmla="*/ 2311879 h 5106838"/>
                <a:gd name="connsiteX51" fmla="*/ 5227607 w 5702060"/>
                <a:gd name="connsiteY51" fmla="*/ 2536166 h 5106838"/>
                <a:gd name="connsiteX52" fmla="*/ 5262113 w 5702060"/>
                <a:gd name="connsiteY52" fmla="*/ 2708694 h 5106838"/>
                <a:gd name="connsiteX53" fmla="*/ 5469147 w 5702060"/>
                <a:gd name="connsiteY53" fmla="*/ 2993366 h 5106838"/>
                <a:gd name="connsiteX54" fmla="*/ 5477773 w 5702060"/>
                <a:gd name="connsiteY54" fmla="*/ 3252159 h 5106838"/>
                <a:gd name="connsiteX55" fmla="*/ 5538158 w 5702060"/>
                <a:gd name="connsiteY55" fmla="*/ 3648974 h 5106838"/>
                <a:gd name="connsiteX56" fmla="*/ 5633049 w 5702060"/>
                <a:gd name="connsiteY56" fmla="*/ 3717985 h 5106838"/>
                <a:gd name="connsiteX57" fmla="*/ 5702060 w 5702060"/>
                <a:gd name="connsiteY57" fmla="*/ 4761781 h 5106838"/>
                <a:gd name="connsiteX58" fmla="*/ 5443268 w 5702060"/>
                <a:gd name="connsiteY58" fmla="*/ 5003321 h 5106838"/>
                <a:gd name="connsiteX59" fmla="*/ 5408762 w 5702060"/>
                <a:gd name="connsiteY59" fmla="*/ 5037826 h 5106838"/>
                <a:gd name="connsiteX60" fmla="*/ 5046453 w 5702060"/>
                <a:gd name="connsiteY60" fmla="*/ 5106838 h 5106838"/>
                <a:gd name="connsiteX61" fmla="*/ 4580626 w 5702060"/>
                <a:gd name="connsiteY61" fmla="*/ 5080959 h 5106838"/>
                <a:gd name="connsiteX62" fmla="*/ 4451230 w 5702060"/>
                <a:gd name="connsiteY62" fmla="*/ 4830792 h 5106838"/>
                <a:gd name="connsiteX63" fmla="*/ 4287328 w 5702060"/>
                <a:gd name="connsiteY63" fmla="*/ 4796287 h 5106838"/>
                <a:gd name="connsiteX64" fmla="*/ 4183811 w 5702060"/>
                <a:gd name="connsiteY64" fmla="*/ 5011947 h 5106838"/>
                <a:gd name="connsiteX65" fmla="*/ 3899139 w 5702060"/>
                <a:gd name="connsiteY65" fmla="*/ 5020574 h 5106838"/>
                <a:gd name="connsiteX66" fmla="*/ 3812875 w 5702060"/>
                <a:gd name="connsiteY66" fmla="*/ 4865298 h 5106838"/>
                <a:gd name="connsiteX67" fmla="*/ 3666226 w 5702060"/>
                <a:gd name="connsiteY67" fmla="*/ 4606506 h 5106838"/>
                <a:gd name="connsiteX68" fmla="*/ 3528203 w 5702060"/>
                <a:gd name="connsiteY68" fmla="*/ 4546121 h 5106838"/>
                <a:gd name="connsiteX69" fmla="*/ 3312543 w 5702060"/>
                <a:gd name="connsiteY69" fmla="*/ 4615132 h 5106838"/>
                <a:gd name="connsiteX70" fmla="*/ 3200400 w 5702060"/>
                <a:gd name="connsiteY70" fmla="*/ 4563374 h 5106838"/>
                <a:gd name="connsiteX71" fmla="*/ 3252158 w 5702060"/>
                <a:gd name="connsiteY71" fmla="*/ 4442604 h 5106838"/>
                <a:gd name="connsiteX72" fmla="*/ 3217653 w 5702060"/>
                <a:gd name="connsiteY72" fmla="*/ 4330460 h 5106838"/>
                <a:gd name="connsiteX73" fmla="*/ 3217653 w 5702060"/>
                <a:gd name="connsiteY73" fmla="*/ 4149306 h 5106838"/>
                <a:gd name="connsiteX74" fmla="*/ 3071003 w 5702060"/>
                <a:gd name="connsiteY74" fmla="*/ 4140679 h 5106838"/>
                <a:gd name="connsiteX75" fmla="*/ 3053751 w 5702060"/>
                <a:gd name="connsiteY75" fmla="*/ 3959525 h 5106838"/>
                <a:gd name="connsiteX76" fmla="*/ 3140015 w 5702060"/>
                <a:gd name="connsiteY76" fmla="*/ 3942272 h 5106838"/>
                <a:gd name="connsiteX77" fmla="*/ 3131388 w 5702060"/>
                <a:gd name="connsiteY77" fmla="*/ 3830128 h 5106838"/>
                <a:gd name="connsiteX78" fmla="*/ 3071003 w 5702060"/>
                <a:gd name="connsiteY78" fmla="*/ 3778370 h 5106838"/>
                <a:gd name="connsiteX79" fmla="*/ 2881222 w 5702060"/>
                <a:gd name="connsiteY79" fmla="*/ 3804249 h 5106838"/>
                <a:gd name="connsiteX80" fmla="*/ 2708694 w 5702060"/>
                <a:gd name="connsiteY80" fmla="*/ 3735238 h 5106838"/>
                <a:gd name="connsiteX81" fmla="*/ 2700068 w 5702060"/>
                <a:gd name="connsiteY81" fmla="*/ 3838755 h 5106838"/>
                <a:gd name="connsiteX82" fmla="*/ 2803585 w 5702060"/>
                <a:gd name="connsiteY82" fmla="*/ 3907766 h 5106838"/>
                <a:gd name="connsiteX83" fmla="*/ 2691441 w 5702060"/>
                <a:gd name="connsiteY83" fmla="*/ 3959525 h 5106838"/>
                <a:gd name="connsiteX84" fmla="*/ 2596551 w 5702060"/>
                <a:gd name="connsiteY84" fmla="*/ 4080294 h 5106838"/>
                <a:gd name="connsiteX85" fmla="*/ 2700068 w 5702060"/>
                <a:gd name="connsiteY85" fmla="*/ 4157932 h 5106838"/>
                <a:gd name="connsiteX86" fmla="*/ 2898475 w 5702060"/>
                <a:gd name="connsiteY86" fmla="*/ 4114800 h 5106838"/>
                <a:gd name="connsiteX87" fmla="*/ 2976113 w 5702060"/>
                <a:gd name="connsiteY87" fmla="*/ 4166559 h 5106838"/>
                <a:gd name="connsiteX88" fmla="*/ 2769079 w 5702060"/>
                <a:gd name="connsiteY88" fmla="*/ 4278702 h 5106838"/>
                <a:gd name="connsiteX89" fmla="*/ 2622430 w 5702060"/>
                <a:gd name="connsiteY89" fmla="*/ 4520242 h 5106838"/>
                <a:gd name="connsiteX90" fmla="*/ 2087592 w 5702060"/>
                <a:gd name="connsiteY90" fmla="*/ 4399472 h 5106838"/>
                <a:gd name="connsiteX91" fmla="*/ 2087592 w 5702060"/>
                <a:gd name="connsiteY91" fmla="*/ 4399472 h 5106838"/>
                <a:gd name="connsiteX92" fmla="*/ 2001328 w 5702060"/>
                <a:gd name="connsiteY92" fmla="*/ 4408098 h 5106838"/>
                <a:gd name="connsiteX93" fmla="*/ 1777041 w 5702060"/>
                <a:gd name="connsiteY93" fmla="*/ 3890513 h 5106838"/>
                <a:gd name="connsiteX94" fmla="*/ 1552754 w 5702060"/>
                <a:gd name="connsiteY94" fmla="*/ 3416060 h 5106838"/>
                <a:gd name="connsiteX95" fmla="*/ 0 w 5702060"/>
                <a:gd name="connsiteY95" fmla="*/ 2199736 h 5106838"/>
                <a:gd name="connsiteX96" fmla="*/ 25879 w 5702060"/>
                <a:gd name="connsiteY96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1526875 w 5676181"/>
                <a:gd name="connsiteY94" fmla="*/ 3416060 h 5106838"/>
                <a:gd name="connsiteX95" fmla="*/ 0 w 5676181"/>
                <a:gd name="connsiteY95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285999 w 5676181"/>
                <a:gd name="connsiteY94" fmla="*/ 2967487 h 5106838"/>
                <a:gd name="connsiteX95" fmla="*/ 0 w 5676181"/>
                <a:gd name="connsiteY95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976112 w 5676181"/>
                <a:gd name="connsiteY94" fmla="*/ 3407434 h 5106838"/>
                <a:gd name="connsiteX95" fmla="*/ 0 w 5676181"/>
                <a:gd name="connsiteY95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656934 w 5676181"/>
                <a:gd name="connsiteY94" fmla="*/ 3545457 h 5106838"/>
                <a:gd name="connsiteX95" fmla="*/ 0 w 5676181"/>
                <a:gd name="connsiteY95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622429 w 5676181"/>
                <a:gd name="connsiteY94" fmla="*/ 3502325 h 5106838"/>
                <a:gd name="connsiteX95" fmla="*/ 0 w 5676181"/>
                <a:gd name="connsiteY95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622429 w 5676181"/>
                <a:gd name="connsiteY94" fmla="*/ 3502325 h 5106838"/>
                <a:gd name="connsiteX95" fmla="*/ 1500995 w 5676181"/>
                <a:gd name="connsiteY95" fmla="*/ 2812211 h 5106838"/>
                <a:gd name="connsiteX96" fmla="*/ 0 w 5676181"/>
                <a:gd name="connsiteY96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622429 w 5676181"/>
                <a:gd name="connsiteY94" fmla="*/ 3502325 h 5106838"/>
                <a:gd name="connsiteX95" fmla="*/ 2406769 w 5676181"/>
                <a:gd name="connsiteY95" fmla="*/ 2303252 h 5106838"/>
                <a:gd name="connsiteX96" fmla="*/ 0 w 5676181"/>
                <a:gd name="connsiteY96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622429 w 5676181"/>
                <a:gd name="connsiteY94" fmla="*/ 3502325 h 5106838"/>
                <a:gd name="connsiteX95" fmla="*/ 1733909 w 5676181"/>
                <a:gd name="connsiteY95" fmla="*/ 1673524 h 5106838"/>
                <a:gd name="connsiteX96" fmla="*/ 0 w 5676181"/>
                <a:gd name="connsiteY96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622429 w 5676181"/>
                <a:gd name="connsiteY94" fmla="*/ 3502325 h 5106838"/>
                <a:gd name="connsiteX95" fmla="*/ 1570007 w 5676181"/>
                <a:gd name="connsiteY95" fmla="*/ 1061049 h 5106838"/>
                <a:gd name="connsiteX96" fmla="*/ 0 w 5676181"/>
                <a:gd name="connsiteY96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622429 w 5676181"/>
                <a:gd name="connsiteY94" fmla="*/ 3502325 h 5106838"/>
                <a:gd name="connsiteX95" fmla="*/ 1639018 w 5676181"/>
                <a:gd name="connsiteY95" fmla="*/ 1259456 h 5106838"/>
                <a:gd name="connsiteX96" fmla="*/ 0 w 5676181"/>
                <a:gd name="connsiteY96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622429 w 5676181"/>
                <a:gd name="connsiteY94" fmla="*/ 3502325 h 5106838"/>
                <a:gd name="connsiteX95" fmla="*/ 1639018 w 5676181"/>
                <a:gd name="connsiteY95" fmla="*/ 1259456 h 5106838"/>
                <a:gd name="connsiteX96" fmla="*/ 319176 w 5676181"/>
                <a:gd name="connsiteY96" fmla="*/ 1742536 h 5106838"/>
                <a:gd name="connsiteX97" fmla="*/ 0 w 5676181"/>
                <a:gd name="connsiteY97" fmla="*/ 1837426 h 5106838"/>
                <a:gd name="connsiteX0" fmla="*/ 0 w 5676181"/>
                <a:gd name="connsiteY0" fmla="*/ 1837426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622429 w 5676181"/>
                <a:gd name="connsiteY94" fmla="*/ 3502325 h 5106838"/>
                <a:gd name="connsiteX95" fmla="*/ 1639018 w 5676181"/>
                <a:gd name="connsiteY95" fmla="*/ 1259456 h 5106838"/>
                <a:gd name="connsiteX96" fmla="*/ 362308 w 5676181"/>
                <a:gd name="connsiteY96" fmla="*/ 1828800 h 5106838"/>
                <a:gd name="connsiteX97" fmla="*/ 0 w 5676181"/>
                <a:gd name="connsiteY97" fmla="*/ 1837426 h 5106838"/>
                <a:gd name="connsiteX0" fmla="*/ 0 w 5676181"/>
                <a:gd name="connsiteY0" fmla="*/ 1820173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622429 w 5676181"/>
                <a:gd name="connsiteY94" fmla="*/ 3502325 h 5106838"/>
                <a:gd name="connsiteX95" fmla="*/ 1639018 w 5676181"/>
                <a:gd name="connsiteY95" fmla="*/ 1259456 h 5106838"/>
                <a:gd name="connsiteX96" fmla="*/ 362308 w 5676181"/>
                <a:gd name="connsiteY96" fmla="*/ 1828800 h 5106838"/>
                <a:gd name="connsiteX97" fmla="*/ 0 w 5676181"/>
                <a:gd name="connsiteY97" fmla="*/ 1820173 h 5106838"/>
                <a:gd name="connsiteX0" fmla="*/ 0 w 5676181"/>
                <a:gd name="connsiteY0" fmla="*/ 1820173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564063 w 5676181"/>
                <a:gd name="connsiteY94" fmla="*/ 3502325 h 5106838"/>
                <a:gd name="connsiteX95" fmla="*/ 1639018 w 5676181"/>
                <a:gd name="connsiteY95" fmla="*/ 1259456 h 5106838"/>
                <a:gd name="connsiteX96" fmla="*/ 362308 w 5676181"/>
                <a:gd name="connsiteY96" fmla="*/ 1828800 h 5106838"/>
                <a:gd name="connsiteX97" fmla="*/ 0 w 5676181"/>
                <a:gd name="connsiteY97" fmla="*/ 1820173 h 5106838"/>
                <a:gd name="connsiteX0" fmla="*/ 0 w 5676181"/>
                <a:gd name="connsiteY0" fmla="*/ 1820173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564063 w 5676181"/>
                <a:gd name="connsiteY94" fmla="*/ 3502325 h 5106838"/>
                <a:gd name="connsiteX95" fmla="*/ 1629290 w 5676181"/>
                <a:gd name="connsiteY95" fmla="*/ 1269183 h 5106838"/>
                <a:gd name="connsiteX96" fmla="*/ 362308 w 5676181"/>
                <a:gd name="connsiteY96" fmla="*/ 1828800 h 5106838"/>
                <a:gd name="connsiteX97" fmla="*/ 0 w 5676181"/>
                <a:gd name="connsiteY97" fmla="*/ 1820173 h 5106838"/>
                <a:gd name="connsiteX0" fmla="*/ 0 w 5676181"/>
                <a:gd name="connsiteY0" fmla="*/ 1820173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588382 w 5676181"/>
                <a:gd name="connsiteY94" fmla="*/ 3497461 h 5106838"/>
                <a:gd name="connsiteX95" fmla="*/ 1629290 w 5676181"/>
                <a:gd name="connsiteY95" fmla="*/ 1269183 h 5106838"/>
                <a:gd name="connsiteX96" fmla="*/ 362308 w 5676181"/>
                <a:gd name="connsiteY96" fmla="*/ 1828800 h 5106838"/>
                <a:gd name="connsiteX97" fmla="*/ 0 w 5676181"/>
                <a:gd name="connsiteY97" fmla="*/ 1820173 h 5106838"/>
                <a:gd name="connsiteX0" fmla="*/ 0 w 5676181"/>
                <a:gd name="connsiteY0" fmla="*/ 1820173 h 5106838"/>
                <a:gd name="connsiteX1" fmla="*/ 103517 w 5676181"/>
                <a:gd name="connsiteY1" fmla="*/ 1414732 h 5106838"/>
                <a:gd name="connsiteX2" fmla="*/ 474453 w 5676181"/>
                <a:gd name="connsiteY2" fmla="*/ 1268083 h 5106838"/>
                <a:gd name="connsiteX3" fmla="*/ 612475 w 5676181"/>
                <a:gd name="connsiteY3" fmla="*/ 1181819 h 5106838"/>
                <a:gd name="connsiteX4" fmla="*/ 854015 w 5676181"/>
                <a:gd name="connsiteY4" fmla="*/ 1147313 h 5106838"/>
                <a:gd name="connsiteX5" fmla="*/ 914400 w 5676181"/>
                <a:gd name="connsiteY5" fmla="*/ 1069676 h 5106838"/>
                <a:gd name="connsiteX6" fmla="*/ 897147 w 5676181"/>
                <a:gd name="connsiteY6" fmla="*/ 957532 h 5106838"/>
                <a:gd name="connsiteX7" fmla="*/ 983411 w 5676181"/>
                <a:gd name="connsiteY7" fmla="*/ 871268 h 5106838"/>
                <a:gd name="connsiteX8" fmla="*/ 966158 w 5676181"/>
                <a:gd name="connsiteY8" fmla="*/ 767751 h 5106838"/>
                <a:gd name="connsiteX9" fmla="*/ 1207698 w 5676181"/>
                <a:gd name="connsiteY9" fmla="*/ 698740 h 5106838"/>
                <a:gd name="connsiteX10" fmla="*/ 1268083 w 5676181"/>
                <a:gd name="connsiteY10" fmla="*/ 560717 h 5106838"/>
                <a:gd name="connsiteX11" fmla="*/ 1570007 w 5676181"/>
                <a:gd name="connsiteY11" fmla="*/ 465826 h 5106838"/>
                <a:gd name="connsiteX12" fmla="*/ 1656272 w 5676181"/>
                <a:gd name="connsiteY12" fmla="*/ 621102 h 5106838"/>
                <a:gd name="connsiteX13" fmla="*/ 1759789 w 5676181"/>
                <a:gd name="connsiteY13" fmla="*/ 664234 h 5106838"/>
                <a:gd name="connsiteX14" fmla="*/ 1923690 w 5676181"/>
                <a:gd name="connsiteY14" fmla="*/ 526211 h 5106838"/>
                <a:gd name="connsiteX15" fmla="*/ 2087592 w 5676181"/>
                <a:gd name="connsiteY15" fmla="*/ 552091 h 5106838"/>
                <a:gd name="connsiteX16" fmla="*/ 2242868 w 5676181"/>
                <a:gd name="connsiteY16" fmla="*/ 465826 h 5106838"/>
                <a:gd name="connsiteX17" fmla="*/ 2242868 w 5676181"/>
                <a:gd name="connsiteY17" fmla="*/ 370936 h 5106838"/>
                <a:gd name="connsiteX18" fmla="*/ 2303253 w 5676181"/>
                <a:gd name="connsiteY18" fmla="*/ 310551 h 5106838"/>
                <a:gd name="connsiteX19" fmla="*/ 2536166 w 5676181"/>
                <a:gd name="connsiteY19" fmla="*/ 319177 h 5106838"/>
                <a:gd name="connsiteX20" fmla="*/ 2708694 w 5676181"/>
                <a:gd name="connsiteY20" fmla="*/ 362309 h 5106838"/>
                <a:gd name="connsiteX21" fmla="*/ 2769079 w 5676181"/>
                <a:gd name="connsiteY21" fmla="*/ 267419 h 5106838"/>
                <a:gd name="connsiteX22" fmla="*/ 2941607 w 5676181"/>
                <a:gd name="connsiteY22" fmla="*/ 327804 h 5106838"/>
                <a:gd name="connsiteX23" fmla="*/ 3019245 w 5676181"/>
                <a:gd name="connsiteY23" fmla="*/ 276045 h 5106838"/>
                <a:gd name="connsiteX24" fmla="*/ 2976113 w 5676181"/>
                <a:gd name="connsiteY24" fmla="*/ 138023 h 5106838"/>
                <a:gd name="connsiteX25" fmla="*/ 3105509 w 5676181"/>
                <a:gd name="connsiteY25" fmla="*/ 69011 h 5106838"/>
                <a:gd name="connsiteX26" fmla="*/ 3303917 w 5676181"/>
                <a:gd name="connsiteY26" fmla="*/ 86264 h 5106838"/>
                <a:gd name="connsiteX27" fmla="*/ 3355675 w 5676181"/>
                <a:gd name="connsiteY27" fmla="*/ 8626 h 5106838"/>
                <a:gd name="connsiteX28" fmla="*/ 3804249 w 5676181"/>
                <a:gd name="connsiteY28" fmla="*/ 0 h 5106838"/>
                <a:gd name="connsiteX29" fmla="*/ 4019909 w 5676181"/>
                <a:gd name="connsiteY29" fmla="*/ 733245 h 5106838"/>
                <a:gd name="connsiteX30" fmla="*/ 4175185 w 5676181"/>
                <a:gd name="connsiteY30" fmla="*/ 733245 h 5106838"/>
                <a:gd name="connsiteX31" fmla="*/ 4244196 w 5676181"/>
                <a:gd name="connsiteY31" fmla="*/ 810883 h 5106838"/>
                <a:gd name="connsiteX32" fmla="*/ 4321834 w 5676181"/>
                <a:gd name="connsiteY32" fmla="*/ 810883 h 5106838"/>
                <a:gd name="connsiteX33" fmla="*/ 4390845 w 5676181"/>
                <a:gd name="connsiteY33" fmla="*/ 854015 h 5106838"/>
                <a:gd name="connsiteX34" fmla="*/ 4520241 w 5676181"/>
                <a:gd name="connsiteY34" fmla="*/ 845389 h 5106838"/>
                <a:gd name="connsiteX35" fmla="*/ 4580626 w 5676181"/>
                <a:gd name="connsiteY35" fmla="*/ 957532 h 5106838"/>
                <a:gd name="connsiteX36" fmla="*/ 4649638 w 5676181"/>
                <a:gd name="connsiteY36" fmla="*/ 974785 h 5106838"/>
                <a:gd name="connsiteX37" fmla="*/ 4649638 w 5676181"/>
                <a:gd name="connsiteY37" fmla="*/ 871268 h 5106838"/>
                <a:gd name="connsiteX38" fmla="*/ 4787660 w 5676181"/>
                <a:gd name="connsiteY38" fmla="*/ 810883 h 5106838"/>
                <a:gd name="connsiteX39" fmla="*/ 4787660 w 5676181"/>
                <a:gd name="connsiteY39" fmla="*/ 690113 h 5106838"/>
                <a:gd name="connsiteX40" fmla="*/ 4917057 w 5676181"/>
                <a:gd name="connsiteY40" fmla="*/ 802257 h 5106838"/>
                <a:gd name="connsiteX41" fmla="*/ 4968815 w 5676181"/>
                <a:gd name="connsiteY41" fmla="*/ 1224951 h 5106838"/>
                <a:gd name="connsiteX42" fmla="*/ 4873924 w 5676181"/>
                <a:gd name="connsiteY42" fmla="*/ 1328468 h 5106838"/>
                <a:gd name="connsiteX43" fmla="*/ 4891177 w 5676181"/>
                <a:gd name="connsiteY43" fmla="*/ 1440611 h 5106838"/>
                <a:gd name="connsiteX44" fmla="*/ 5132717 w 5676181"/>
                <a:gd name="connsiteY44" fmla="*/ 1526876 h 5106838"/>
                <a:gd name="connsiteX45" fmla="*/ 5193102 w 5676181"/>
                <a:gd name="connsiteY45" fmla="*/ 1656272 h 5106838"/>
                <a:gd name="connsiteX46" fmla="*/ 5072332 w 5676181"/>
                <a:gd name="connsiteY46" fmla="*/ 1742536 h 5106838"/>
                <a:gd name="connsiteX47" fmla="*/ 5063706 w 5676181"/>
                <a:gd name="connsiteY47" fmla="*/ 1846053 h 5106838"/>
                <a:gd name="connsiteX48" fmla="*/ 5236234 w 5676181"/>
                <a:gd name="connsiteY48" fmla="*/ 1906438 h 5106838"/>
                <a:gd name="connsiteX49" fmla="*/ 5236234 w 5676181"/>
                <a:gd name="connsiteY49" fmla="*/ 2156604 h 5106838"/>
                <a:gd name="connsiteX50" fmla="*/ 5175849 w 5676181"/>
                <a:gd name="connsiteY50" fmla="*/ 2311879 h 5106838"/>
                <a:gd name="connsiteX51" fmla="*/ 5201728 w 5676181"/>
                <a:gd name="connsiteY51" fmla="*/ 2536166 h 5106838"/>
                <a:gd name="connsiteX52" fmla="*/ 5236234 w 5676181"/>
                <a:gd name="connsiteY52" fmla="*/ 2708694 h 5106838"/>
                <a:gd name="connsiteX53" fmla="*/ 5443268 w 5676181"/>
                <a:gd name="connsiteY53" fmla="*/ 2993366 h 5106838"/>
                <a:gd name="connsiteX54" fmla="*/ 5451894 w 5676181"/>
                <a:gd name="connsiteY54" fmla="*/ 3252159 h 5106838"/>
                <a:gd name="connsiteX55" fmla="*/ 5512279 w 5676181"/>
                <a:gd name="connsiteY55" fmla="*/ 3648974 h 5106838"/>
                <a:gd name="connsiteX56" fmla="*/ 5607170 w 5676181"/>
                <a:gd name="connsiteY56" fmla="*/ 3717985 h 5106838"/>
                <a:gd name="connsiteX57" fmla="*/ 5676181 w 5676181"/>
                <a:gd name="connsiteY57" fmla="*/ 4761781 h 5106838"/>
                <a:gd name="connsiteX58" fmla="*/ 5417389 w 5676181"/>
                <a:gd name="connsiteY58" fmla="*/ 5003321 h 5106838"/>
                <a:gd name="connsiteX59" fmla="*/ 5382883 w 5676181"/>
                <a:gd name="connsiteY59" fmla="*/ 5037826 h 5106838"/>
                <a:gd name="connsiteX60" fmla="*/ 5020574 w 5676181"/>
                <a:gd name="connsiteY60" fmla="*/ 5106838 h 5106838"/>
                <a:gd name="connsiteX61" fmla="*/ 4554747 w 5676181"/>
                <a:gd name="connsiteY61" fmla="*/ 5080959 h 5106838"/>
                <a:gd name="connsiteX62" fmla="*/ 4425351 w 5676181"/>
                <a:gd name="connsiteY62" fmla="*/ 4830792 h 5106838"/>
                <a:gd name="connsiteX63" fmla="*/ 4261449 w 5676181"/>
                <a:gd name="connsiteY63" fmla="*/ 4796287 h 5106838"/>
                <a:gd name="connsiteX64" fmla="*/ 4157932 w 5676181"/>
                <a:gd name="connsiteY64" fmla="*/ 5011947 h 5106838"/>
                <a:gd name="connsiteX65" fmla="*/ 3873260 w 5676181"/>
                <a:gd name="connsiteY65" fmla="*/ 5020574 h 5106838"/>
                <a:gd name="connsiteX66" fmla="*/ 3786996 w 5676181"/>
                <a:gd name="connsiteY66" fmla="*/ 4865298 h 5106838"/>
                <a:gd name="connsiteX67" fmla="*/ 3640347 w 5676181"/>
                <a:gd name="connsiteY67" fmla="*/ 4606506 h 5106838"/>
                <a:gd name="connsiteX68" fmla="*/ 3502324 w 5676181"/>
                <a:gd name="connsiteY68" fmla="*/ 4546121 h 5106838"/>
                <a:gd name="connsiteX69" fmla="*/ 3286664 w 5676181"/>
                <a:gd name="connsiteY69" fmla="*/ 4615132 h 5106838"/>
                <a:gd name="connsiteX70" fmla="*/ 3174521 w 5676181"/>
                <a:gd name="connsiteY70" fmla="*/ 4563374 h 5106838"/>
                <a:gd name="connsiteX71" fmla="*/ 3226279 w 5676181"/>
                <a:gd name="connsiteY71" fmla="*/ 4442604 h 5106838"/>
                <a:gd name="connsiteX72" fmla="*/ 3191774 w 5676181"/>
                <a:gd name="connsiteY72" fmla="*/ 4330460 h 5106838"/>
                <a:gd name="connsiteX73" fmla="*/ 3191774 w 5676181"/>
                <a:gd name="connsiteY73" fmla="*/ 4149306 h 5106838"/>
                <a:gd name="connsiteX74" fmla="*/ 3045124 w 5676181"/>
                <a:gd name="connsiteY74" fmla="*/ 4140679 h 5106838"/>
                <a:gd name="connsiteX75" fmla="*/ 3027872 w 5676181"/>
                <a:gd name="connsiteY75" fmla="*/ 3959525 h 5106838"/>
                <a:gd name="connsiteX76" fmla="*/ 3114136 w 5676181"/>
                <a:gd name="connsiteY76" fmla="*/ 3942272 h 5106838"/>
                <a:gd name="connsiteX77" fmla="*/ 3105509 w 5676181"/>
                <a:gd name="connsiteY77" fmla="*/ 3830128 h 5106838"/>
                <a:gd name="connsiteX78" fmla="*/ 3045124 w 5676181"/>
                <a:gd name="connsiteY78" fmla="*/ 3778370 h 5106838"/>
                <a:gd name="connsiteX79" fmla="*/ 2855343 w 5676181"/>
                <a:gd name="connsiteY79" fmla="*/ 3804249 h 5106838"/>
                <a:gd name="connsiteX80" fmla="*/ 2682815 w 5676181"/>
                <a:gd name="connsiteY80" fmla="*/ 3735238 h 5106838"/>
                <a:gd name="connsiteX81" fmla="*/ 2674189 w 5676181"/>
                <a:gd name="connsiteY81" fmla="*/ 3838755 h 5106838"/>
                <a:gd name="connsiteX82" fmla="*/ 2777706 w 5676181"/>
                <a:gd name="connsiteY82" fmla="*/ 3907766 h 5106838"/>
                <a:gd name="connsiteX83" fmla="*/ 2665562 w 5676181"/>
                <a:gd name="connsiteY83" fmla="*/ 3959525 h 5106838"/>
                <a:gd name="connsiteX84" fmla="*/ 2570672 w 5676181"/>
                <a:gd name="connsiteY84" fmla="*/ 4080294 h 5106838"/>
                <a:gd name="connsiteX85" fmla="*/ 2674189 w 5676181"/>
                <a:gd name="connsiteY85" fmla="*/ 4157932 h 5106838"/>
                <a:gd name="connsiteX86" fmla="*/ 2872596 w 5676181"/>
                <a:gd name="connsiteY86" fmla="*/ 4114800 h 5106838"/>
                <a:gd name="connsiteX87" fmla="*/ 2950234 w 5676181"/>
                <a:gd name="connsiteY87" fmla="*/ 4166559 h 5106838"/>
                <a:gd name="connsiteX88" fmla="*/ 2743200 w 5676181"/>
                <a:gd name="connsiteY88" fmla="*/ 4278702 h 5106838"/>
                <a:gd name="connsiteX89" fmla="*/ 2596551 w 5676181"/>
                <a:gd name="connsiteY89" fmla="*/ 4520242 h 5106838"/>
                <a:gd name="connsiteX90" fmla="*/ 2061713 w 5676181"/>
                <a:gd name="connsiteY90" fmla="*/ 4399472 h 5106838"/>
                <a:gd name="connsiteX91" fmla="*/ 2061713 w 5676181"/>
                <a:gd name="connsiteY91" fmla="*/ 4399472 h 5106838"/>
                <a:gd name="connsiteX92" fmla="*/ 1975449 w 5676181"/>
                <a:gd name="connsiteY92" fmla="*/ 4408098 h 5106838"/>
                <a:gd name="connsiteX93" fmla="*/ 1751162 w 5676181"/>
                <a:gd name="connsiteY93" fmla="*/ 3890513 h 5106838"/>
                <a:gd name="connsiteX94" fmla="*/ 2588382 w 5676181"/>
                <a:gd name="connsiteY94" fmla="*/ 3497461 h 5106838"/>
                <a:gd name="connsiteX95" fmla="*/ 1629290 w 5676181"/>
                <a:gd name="connsiteY95" fmla="*/ 1269183 h 5106838"/>
                <a:gd name="connsiteX96" fmla="*/ 362308 w 5676181"/>
                <a:gd name="connsiteY96" fmla="*/ 1828800 h 5106838"/>
                <a:gd name="connsiteX97" fmla="*/ 0 w 5676181"/>
                <a:gd name="connsiteY97" fmla="*/ 1820173 h 51068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</a:cxnLst>
              <a:rect l="l" t="t" r="r" b="b"/>
              <a:pathLst>
                <a:path w="5676181" h="5106838">
                  <a:moveTo>
                    <a:pt x="0" y="1820173"/>
                  </a:moveTo>
                  <a:lnTo>
                    <a:pt x="103517" y="1414732"/>
                  </a:lnTo>
                  <a:lnTo>
                    <a:pt x="474453" y="1268083"/>
                  </a:lnTo>
                  <a:lnTo>
                    <a:pt x="612475" y="1181819"/>
                  </a:lnTo>
                  <a:lnTo>
                    <a:pt x="854015" y="1147313"/>
                  </a:lnTo>
                  <a:lnTo>
                    <a:pt x="914400" y="1069676"/>
                  </a:lnTo>
                  <a:lnTo>
                    <a:pt x="897147" y="957532"/>
                  </a:lnTo>
                  <a:lnTo>
                    <a:pt x="983411" y="871268"/>
                  </a:lnTo>
                  <a:lnTo>
                    <a:pt x="966158" y="767751"/>
                  </a:lnTo>
                  <a:lnTo>
                    <a:pt x="1207698" y="698740"/>
                  </a:lnTo>
                  <a:lnTo>
                    <a:pt x="1268083" y="560717"/>
                  </a:lnTo>
                  <a:lnTo>
                    <a:pt x="1570007" y="465826"/>
                  </a:lnTo>
                  <a:lnTo>
                    <a:pt x="1656272" y="621102"/>
                  </a:lnTo>
                  <a:lnTo>
                    <a:pt x="1759789" y="664234"/>
                  </a:lnTo>
                  <a:lnTo>
                    <a:pt x="1923690" y="526211"/>
                  </a:lnTo>
                  <a:lnTo>
                    <a:pt x="2087592" y="552091"/>
                  </a:lnTo>
                  <a:lnTo>
                    <a:pt x="2242868" y="465826"/>
                  </a:lnTo>
                  <a:lnTo>
                    <a:pt x="2242868" y="370936"/>
                  </a:lnTo>
                  <a:lnTo>
                    <a:pt x="2303253" y="310551"/>
                  </a:lnTo>
                  <a:lnTo>
                    <a:pt x="2536166" y="319177"/>
                  </a:lnTo>
                  <a:lnTo>
                    <a:pt x="2708694" y="362309"/>
                  </a:lnTo>
                  <a:lnTo>
                    <a:pt x="2769079" y="267419"/>
                  </a:lnTo>
                  <a:lnTo>
                    <a:pt x="2941607" y="327804"/>
                  </a:lnTo>
                  <a:lnTo>
                    <a:pt x="3019245" y="276045"/>
                  </a:lnTo>
                  <a:lnTo>
                    <a:pt x="2976113" y="138023"/>
                  </a:lnTo>
                  <a:lnTo>
                    <a:pt x="3105509" y="69011"/>
                  </a:lnTo>
                  <a:lnTo>
                    <a:pt x="3303917" y="86264"/>
                  </a:lnTo>
                  <a:lnTo>
                    <a:pt x="3355675" y="8626"/>
                  </a:lnTo>
                  <a:lnTo>
                    <a:pt x="3804249" y="0"/>
                  </a:lnTo>
                  <a:lnTo>
                    <a:pt x="4019909" y="733245"/>
                  </a:lnTo>
                  <a:lnTo>
                    <a:pt x="4175185" y="733245"/>
                  </a:lnTo>
                  <a:lnTo>
                    <a:pt x="4244196" y="810883"/>
                  </a:lnTo>
                  <a:lnTo>
                    <a:pt x="4321834" y="810883"/>
                  </a:lnTo>
                  <a:lnTo>
                    <a:pt x="4390845" y="854015"/>
                  </a:lnTo>
                  <a:lnTo>
                    <a:pt x="4520241" y="845389"/>
                  </a:lnTo>
                  <a:lnTo>
                    <a:pt x="4580626" y="957532"/>
                  </a:lnTo>
                  <a:lnTo>
                    <a:pt x="4649638" y="974785"/>
                  </a:lnTo>
                  <a:lnTo>
                    <a:pt x="4649638" y="871268"/>
                  </a:lnTo>
                  <a:lnTo>
                    <a:pt x="4787660" y="810883"/>
                  </a:lnTo>
                  <a:lnTo>
                    <a:pt x="4787660" y="690113"/>
                  </a:lnTo>
                  <a:lnTo>
                    <a:pt x="4917057" y="802257"/>
                  </a:lnTo>
                  <a:lnTo>
                    <a:pt x="4968815" y="1224951"/>
                  </a:lnTo>
                  <a:lnTo>
                    <a:pt x="4873924" y="1328468"/>
                  </a:lnTo>
                  <a:lnTo>
                    <a:pt x="4891177" y="1440611"/>
                  </a:lnTo>
                  <a:lnTo>
                    <a:pt x="5132717" y="1526876"/>
                  </a:lnTo>
                  <a:lnTo>
                    <a:pt x="5193102" y="1656272"/>
                  </a:lnTo>
                  <a:lnTo>
                    <a:pt x="5072332" y="1742536"/>
                  </a:lnTo>
                  <a:lnTo>
                    <a:pt x="5063706" y="1846053"/>
                  </a:lnTo>
                  <a:lnTo>
                    <a:pt x="5236234" y="1906438"/>
                  </a:lnTo>
                  <a:lnTo>
                    <a:pt x="5236234" y="2156604"/>
                  </a:lnTo>
                  <a:lnTo>
                    <a:pt x="5175849" y="2311879"/>
                  </a:lnTo>
                  <a:lnTo>
                    <a:pt x="5201728" y="2536166"/>
                  </a:lnTo>
                  <a:lnTo>
                    <a:pt x="5236234" y="2708694"/>
                  </a:lnTo>
                  <a:lnTo>
                    <a:pt x="5443268" y="2993366"/>
                  </a:lnTo>
                  <a:lnTo>
                    <a:pt x="5451894" y="3252159"/>
                  </a:lnTo>
                  <a:lnTo>
                    <a:pt x="5512279" y="3648974"/>
                  </a:lnTo>
                  <a:lnTo>
                    <a:pt x="5607170" y="3717985"/>
                  </a:lnTo>
                  <a:lnTo>
                    <a:pt x="5676181" y="4761781"/>
                  </a:lnTo>
                  <a:lnTo>
                    <a:pt x="5417389" y="5003321"/>
                  </a:lnTo>
                  <a:lnTo>
                    <a:pt x="5382883" y="5037826"/>
                  </a:lnTo>
                  <a:lnTo>
                    <a:pt x="5020574" y="5106838"/>
                  </a:lnTo>
                  <a:lnTo>
                    <a:pt x="4554747" y="5080959"/>
                  </a:lnTo>
                  <a:lnTo>
                    <a:pt x="4425351" y="4830792"/>
                  </a:lnTo>
                  <a:lnTo>
                    <a:pt x="4261449" y="4796287"/>
                  </a:lnTo>
                  <a:lnTo>
                    <a:pt x="4157932" y="5011947"/>
                  </a:lnTo>
                  <a:lnTo>
                    <a:pt x="3873260" y="5020574"/>
                  </a:lnTo>
                  <a:lnTo>
                    <a:pt x="3786996" y="4865298"/>
                  </a:lnTo>
                  <a:lnTo>
                    <a:pt x="3640347" y="4606506"/>
                  </a:lnTo>
                  <a:lnTo>
                    <a:pt x="3502324" y="4546121"/>
                  </a:lnTo>
                  <a:lnTo>
                    <a:pt x="3286664" y="4615132"/>
                  </a:lnTo>
                  <a:lnTo>
                    <a:pt x="3174521" y="4563374"/>
                  </a:lnTo>
                  <a:lnTo>
                    <a:pt x="3226279" y="4442604"/>
                  </a:lnTo>
                  <a:lnTo>
                    <a:pt x="3191774" y="4330460"/>
                  </a:lnTo>
                  <a:lnTo>
                    <a:pt x="3191774" y="4149306"/>
                  </a:lnTo>
                  <a:lnTo>
                    <a:pt x="3045124" y="4140679"/>
                  </a:lnTo>
                  <a:lnTo>
                    <a:pt x="3027872" y="3959525"/>
                  </a:lnTo>
                  <a:lnTo>
                    <a:pt x="3114136" y="3942272"/>
                  </a:lnTo>
                  <a:lnTo>
                    <a:pt x="3105509" y="3830128"/>
                  </a:lnTo>
                  <a:lnTo>
                    <a:pt x="3045124" y="3778370"/>
                  </a:lnTo>
                  <a:lnTo>
                    <a:pt x="2855343" y="3804249"/>
                  </a:lnTo>
                  <a:lnTo>
                    <a:pt x="2682815" y="3735238"/>
                  </a:lnTo>
                  <a:lnTo>
                    <a:pt x="2674189" y="3838755"/>
                  </a:lnTo>
                  <a:lnTo>
                    <a:pt x="2777706" y="3907766"/>
                  </a:lnTo>
                  <a:lnTo>
                    <a:pt x="2665562" y="3959525"/>
                  </a:lnTo>
                  <a:lnTo>
                    <a:pt x="2570672" y="4080294"/>
                  </a:lnTo>
                  <a:lnTo>
                    <a:pt x="2674189" y="4157932"/>
                  </a:lnTo>
                  <a:lnTo>
                    <a:pt x="2872596" y="4114800"/>
                  </a:lnTo>
                  <a:lnTo>
                    <a:pt x="2950234" y="4166559"/>
                  </a:lnTo>
                  <a:lnTo>
                    <a:pt x="2743200" y="4278702"/>
                  </a:lnTo>
                  <a:lnTo>
                    <a:pt x="2596551" y="4520242"/>
                  </a:lnTo>
                  <a:lnTo>
                    <a:pt x="2061713" y="4399472"/>
                  </a:lnTo>
                  <a:lnTo>
                    <a:pt x="2061713" y="4399472"/>
                  </a:lnTo>
                  <a:lnTo>
                    <a:pt x="1975449" y="4408098"/>
                  </a:lnTo>
                  <a:lnTo>
                    <a:pt x="1751162" y="3890513"/>
                  </a:lnTo>
                  <a:lnTo>
                    <a:pt x="2588382" y="3497461"/>
                  </a:lnTo>
                  <a:lnTo>
                    <a:pt x="1629290" y="1269183"/>
                  </a:lnTo>
                  <a:lnTo>
                    <a:pt x="362308" y="1828800"/>
                  </a:lnTo>
                  <a:lnTo>
                    <a:pt x="0" y="1820173"/>
                  </a:lnTo>
                  <a:close/>
                </a:path>
              </a:pathLst>
            </a:custGeom>
            <a:solidFill>
              <a:schemeClr val="bg1">
                <a:alpha val="16000"/>
              </a:schemeClr>
            </a:solidFill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50" name="Shape 221"/>
            <p:cNvSpPr/>
            <p:nvPr/>
          </p:nvSpPr>
          <p:spPr>
            <a:xfrm>
              <a:off x="6384404" y="2818386"/>
              <a:ext cx="1843289" cy="4308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defRPr sz="1200">
                  <a:latin typeface="Microsoft JhengHei"/>
                  <a:ea typeface="Microsoft JhengHei"/>
                  <a:cs typeface="Microsoft JhengHei"/>
                  <a:sym typeface="Microsoft JhengHei"/>
                </a:defRPr>
              </a:lvl1pPr>
            </a:lstStyle>
            <a:p>
              <a:pPr lvl="0">
                <a:defRPr sz="1800"/>
              </a:pPr>
              <a:r>
                <a:rPr lang="zh-TW" altLang="en-US" sz="2800" b="1" dirty="0">
                  <a:solidFill>
                    <a:srgbClr val="016733"/>
                  </a:solidFill>
                  <a:latin typeface="Microsoft YaHei UI" panose="020B0503020204020204" pitchFamily="34" charset="-122"/>
                  <a:ea typeface="Microsoft YaHei UI" panose="020B0503020204020204" pitchFamily="34" charset="-122"/>
                </a:rPr>
                <a:t>沙崙農場</a:t>
              </a:r>
              <a:endParaRPr sz="2800" b="1" dirty="0">
                <a:solidFill>
                  <a:srgbClr val="016733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sp>
          <p:nvSpPr>
            <p:cNvPr id="151" name="Shape 221"/>
            <p:cNvSpPr/>
            <p:nvPr/>
          </p:nvSpPr>
          <p:spPr>
            <a:xfrm>
              <a:off x="6451538" y="3383288"/>
              <a:ext cx="1843289" cy="2462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algn="ctr"/>
              <a:r>
                <a:rPr sz="1600" b="1" dirty="0" err="1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/>
                </a:rPr>
                <a:t>中研院南部院區</a:t>
              </a:r>
              <a:endParaRPr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endParaRPr>
            </a:p>
          </p:txBody>
        </p:sp>
        <p:cxnSp>
          <p:nvCxnSpPr>
            <p:cNvPr id="152" name="直線接點 151"/>
            <p:cNvCxnSpPr/>
            <p:nvPr/>
          </p:nvCxnSpPr>
          <p:spPr>
            <a:xfrm flipV="1">
              <a:off x="5679496" y="3527775"/>
              <a:ext cx="348399" cy="233245"/>
            </a:xfrm>
            <a:prstGeom prst="line">
              <a:avLst/>
            </a:prstGeom>
            <a:ln w="22225">
              <a:solidFill>
                <a:srgbClr val="5E5D5E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直線接點 152"/>
            <p:cNvCxnSpPr/>
            <p:nvPr/>
          </p:nvCxnSpPr>
          <p:spPr>
            <a:xfrm flipV="1">
              <a:off x="6238572" y="3797372"/>
              <a:ext cx="190275" cy="127385"/>
            </a:xfrm>
            <a:prstGeom prst="line">
              <a:avLst/>
            </a:prstGeom>
            <a:ln w="22225">
              <a:solidFill>
                <a:srgbClr val="5E5D5E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直線接點 153"/>
            <p:cNvCxnSpPr/>
            <p:nvPr/>
          </p:nvCxnSpPr>
          <p:spPr>
            <a:xfrm>
              <a:off x="6021213" y="3528433"/>
              <a:ext cx="586779" cy="0"/>
            </a:xfrm>
            <a:prstGeom prst="line">
              <a:avLst/>
            </a:prstGeom>
            <a:ln w="22225">
              <a:solidFill>
                <a:srgbClr val="5E5D5E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5" name="Shape 221"/>
            <p:cNvSpPr/>
            <p:nvPr/>
          </p:nvSpPr>
          <p:spPr>
            <a:xfrm>
              <a:off x="3320566" y="2227541"/>
              <a:ext cx="769185" cy="430887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defRPr sz="1200">
                  <a:latin typeface="Microsoft JhengHei"/>
                  <a:ea typeface="Microsoft JhengHei"/>
                  <a:cs typeface="Microsoft JhengHei"/>
                  <a:sym typeface="Microsoft JhengHei"/>
                </a:defRPr>
              </a:lvl1pPr>
            </a:lstStyle>
            <a:p>
              <a:pPr lvl="0">
                <a:defRPr sz="1800"/>
              </a:pPr>
              <a:r>
                <a:rPr lang="zh-TW" altLang="en-US"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成大歸仁校</a:t>
              </a:r>
              <a:r>
                <a:rPr sz="140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區</a:t>
              </a:r>
            </a:p>
          </p:txBody>
        </p:sp>
        <p:sp>
          <p:nvSpPr>
            <p:cNvPr id="156" name="Shape 219"/>
            <p:cNvSpPr/>
            <p:nvPr/>
          </p:nvSpPr>
          <p:spPr>
            <a:xfrm>
              <a:off x="6682475" y="2373089"/>
              <a:ext cx="1635444" cy="3385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45719" tIns="45719" rIns="45719" bIns="45719" numCol="1" anchor="t">
              <a:spAutoFit/>
            </a:bodyPr>
            <a:lstStyle>
              <a:lvl1pPr>
                <a:defRPr sz="1200">
                  <a:latin typeface="Microsoft JhengHei"/>
                  <a:ea typeface="Microsoft JhengHei"/>
                  <a:cs typeface="Microsoft JhengHei"/>
                  <a:sym typeface="Microsoft JhengHei"/>
                </a:defRPr>
              </a:lvl1pPr>
            </a:lstStyle>
            <a:p>
              <a:pPr lvl="0">
                <a:defRPr sz="1800"/>
              </a:pPr>
              <a:r>
                <a:rPr sz="1600" b="1" dirty="0" err="1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多功能會展中心</a:t>
              </a:r>
              <a:endParaRPr sz="160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cxnSp>
          <p:nvCxnSpPr>
            <p:cNvPr id="157" name="直線接點 156"/>
            <p:cNvCxnSpPr/>
            <p:nvPr/>
          </p:nvCxnSpPr>
          <p:spPr>
            <a:xfrm>
              <a:off x="6030346" y="2529957"/>
              <a:ext cx="586779" cy="0"/>
            </a:xfrm>
            <a:prstGeom prst="line">
              <a:avLst/>
            </a:prstGeom>
            <a:ln w="22225">
              <a:solidFill>
                <a:srgbClr val="5E5D5E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直線接點 157"/>
            <p:cNvCxnSpPr/>
            <p:nvPr/>
          </p:nvCxnSpPr>
          <p:spPr>
            <a:xfrm flipH="1">
              <a:off x="3874328" y="4108705"/>
              <a:ext cx="1248455" cy="656720"/>
            </a:xfrm>
            <a:prstGeom prst="line">
              <a:avLst/>
            </a:prstGeom>
            <a:ln w="22225">
              <a:solidFill>
                <a:srgbClr val="5E5D5E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直線接點 158"/>
            <p:cNvCxnSpPr/>
            <p:nvPr/>
          </p:nvCxnSpPr>
          <p:spPr>
            <a:xfrm>
              <a:off x="6399752" y="4165212"/>
              <a:ext cx="586779" cy="0"/>
            </a:xfrm>
            <a:prstGeom prst="line">
              <a:avLst/>
            </a:prstGeom>
            <a:ln w="22225">
              <a:solidFill>
                <a:srgbClr val="5E5D5E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0" name="文字方塊 159"/>
            <p:cNvSpPr txBox="1"/>
            <p:nvPr/>
          </p:nvSpPr>
          <p:spPr>
            <a:xfrm>
              <a:off x="3275856" y="4826069"/>
              <a:ext cx="2154454" cy="33855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none"/>
          </p:style>
          <p:txBody>
            <a:bodyPr rot="0" spcFirstLastPara="1" vertOverflow="overflow" horzOverflow="overflow" vert="horz" wrap="square" lIns="45719" tIns="45719" rIns="45719" bIns="45719" numCol="1" spcCol="38100" rtlCol="0" anchor="t">
              <a:spAutoFit/>
            </a:bodyPr>
            <a:lstStyle/>
            <a:p>
              <a:pPr latinLnBrk="1" hangingPunct="0"/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/>
                  <a:sym typeface="Calibri"/>
                </a:rPr>
                <a:t>綠能</a:t>
              </a:r>
              <a:r>
                <a:rPr lang="zh-TW" altLang="en-US" sz="160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/>
                  <a:sym typeface="Calibri"/>
                </a:rPr>
                <a:t>科技聯合研究中心</a:t>
              </a:r>
              <a:endParaRPr lang="zh-TW" altLang="en-US"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  <a:sym typeface="Calibri"/>
              </a:endParaRPr>
            </a:p>
          </p:txBody>
        </p:sp>
        <p:sp>
          <p:nvSpPr>
            <p:cNvPr id="161" name="Shape 221"/>
            <p:cNvSpPr/>
            <p:nvPr/>
          </p:nvSpPr>
          <p:spPr>
            <a:xfrm>
              <a:off x="6368579" y="3680279"/>
              <a:ext cx="1843289" cy="24622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t">
              <a:spAutoFit/>
            </a:bodyPr>
            <a:lstStyle/>
            <a:p>
              <a:pPr algn="ctr"/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/>
                </a:rPr>
                <a:t>交大台南校區</a:t>
              </a:r>
              <a:endParaRPr sz="160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endParaRPr>
            </a:p>
          </p:txBody>
        </p:sp>
        <p:cxnSp>
          <p:nvCxnSpPr>
            <p:cNvPr id="162" name="直線接點 161"/>
            <p:cNvCxnSpPr/>
            <p:nvPr/>
          </p:nvCxnSpPr>
          <p:spPr>
            <a:xfrm>
              <a:off x="6428847" y="3799551"/>
              <a:ext cx="179145" cy="0"/>
            </a:xfrm>
            <a:prstGeom prst="line">
              <a:avLst/>
            </a:prstGeom>
            <a:ln w="22225">
              <a:solidFill>
                <a:srgbClr val="5E5D5E"/>
              </a:solidFill>
              <a:head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3" name="手繪多邊形 162"/>
            <p:cNvSpPr/>
            <p:nvPr/>
          </p:nvSpPr>
          <p:spPr>
            <a:xfrm>
              <a:off x="3716424" y="1466902"/>
              <a:ext cx="2260144" cy="4548219"/>
            </a:xfrm>
            <a:custGeom>
              <a:avLst/>
              <a:gdLst>
                <a:gd name="connsiteX0" fmla="*/ 0 w 2647950"/>
                <a:gd name="connsiteY0" fmla="*/ 0 h 5476875"/>
                <a:gd name="connsiteX1" fmla="*/ 2647950 w 2647950"/>
                <a:gd name="connsiteY1" fmla="*/ 5476875 h 5476875"/>
                <a:gd name="connsiteX2" fmla="*/ 2647950 w 2647950"/>
                <a:gd name="connsiteY2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38350 w 2647950"/>
                <a:gd name="connsiteY1" fmla="*/ 4219575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427772 w 2647950"/>
                <a:gd name="connsiteY2" fmla="*/ 5036390 h 5476875"/>
                <a:gd name="connsiteX3" fmla="*/ 2647950 w 2647950"/>
                <a:gd name="connsiteY3" fmla="*/ 5476875 h 5476875"/>
                <a:gd name="connsiteX4" fmla="*/ 2647950 w 2647950"/>
                <a:gd name="connsiteY4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427772 w 2647950"/>
                <a:gd name="connsiteY2" fmla="*/ 5036390 h 5476875"/>
                <a:gd name="connsiteX3" fmla="*/ 2647950 w 2647950"/>
                <a:gd name="connsiteY3" fmla="*/ 5476875 h 5476875"/>
                <a:gd name="connsiteX0" fmla="*/ 0 w 2427772"/>
                <a:gd name="connsiteY0" fmla="*/ 0 h 5036390"/>
                <a:gd name="connsiteX1" fmla="*/ 2028825 w 2427772"/>
                <a:gd name="connsiteY1" fmla="*/ 4210050 h 5036390"/>
                <a:gd name="connsiteX2" fmla="*/ 2427772 w 2427772"/>
                <a:gd name="connsiteY2" fmla="*/ 5036390 h 5036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27772" h="5036390">
                  <a:moveTo>
                    <a:pt x="0" y="0"/>
                  </a:moveTo>
                  <a:lnTo>
                    <a:pt x="2028825" y="4210050"/>
                  </a:lnTo>
                  <a:lnTo>
                    <a:pt x="2427772" y="5036390"/>
                  </a:lnTo>
                </a:path>
              </a:pathLst>
            </a:custGeom>
            <a:noFill/>
            <a:ln w="34925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65" name="直線接點 164"/>
            <p:cNvCxnSpPr/>
            <p:nvPr/>
          </p:nvCxnSpPr>
          <p:spPr>
            <a:xfrm flipV="1">
              <a:off x="5836601" y="3548143"/>
              <a:ext cx="200429" cy="464097"/>
            </a:xfrm>
            <a:prstGeom prst="line">
              <a:avLst/>
            </a:prstGeom>
            <a:ln w="22225">
              <a:solidFill>
                <a:srgbClr val="5E5D5E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3" name="手繪多邊形 112"/>
            <p:cNvSpPr/>
            <p:nvPr/>
          </p:nvSpPr>
          <p:spPr>
            <a:xfrm>
              <a:off x="3724985" y="1472987"/>
              <a:ext cx="2260145" cy="4548219"/>
            </a:xfrm>
            <a:custGeom>
              <a:avLst/>
              <a:gdLst>
                <a:gd name="connsiteX0" fmla="*/ 0 w 2647950"/>
                <a:gd name="connsiteY0" fmla="*/ 0 h 5476875"/>
                <a:gd name="connsiteX1" fmla="*/ 2647950 w 2647950"/>
                <a:gd name="connsiteY1" fmla="*/ 5476875 h 5476875"/>
                <a:gd name="connsiteX2" fmla="*/ 2647950 w 2647950"/>
                <a:gd name="connsiteY2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38350 w 2647950"/>
                <a:gd name="connsiteY1" fmla="*/ 4219575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427772 w 2647950"/>
                <a:gd name="connsiteY2" fmla="*/ 5036390 h 5476875"/>
                <a:gd name="connsiteX3" fmla="*/ 2647950 w 2647950"/>
                <a:gd name="connsiteY3" fmla="*/ 5476875 h 5476875"/>
                <a:gd name="connsiteX4" fmla="*/ 2647950 w 2647950"/>
                <a:gd name="connsiteY4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427772 w 2647950"/>
                <a:gd name="connsiteY2" fmla="*/ 5036390 h 5476875"/>
                <a:gd name="connsiteX3" fmla="*/ 2647950 w 2647950"/>
                <a:gd name="connsiteY3" fmla="*/ 5476875 h 5476875"/>
                <a:gd name="connsiteX0" fmla="*/ 0 w 2427772"/>
                <a:gd name="connsiteY0" fmla="*/ 0 h 5036390"/>
                <a:gd name="connsiteX1" fmla="*/ 2028825 w 2427772"/>
                <a:gd name="connsiteY1" fmla="*/ 4210050 h 5036390"/>
                <a:gd name="connsiteX2" fmla="*/ 2427772 w 2427772"/>
                <a:gd name="connsiteY2" fmla="*/ 5036390 h 5036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27772" h="5036390">
                  <a:moveTo>
                    <a:pt x="0" y="0"/>
                  </a:moveTo>
                  <a:lnTo>
                    <a:pt x="2028825" y="4210050"/>
                  </a:lnTo>
                  <a:lnTo>
                    <a:pt x="2427772" y="5036390"/>
                  </a:lnTo>
                </a:path>
              </a:pathLst>
            </a:custGeom>
            <a:noFill/>
            <a:ln w="34925">
              <a:solidFill>
                <a:schemeClr val="bg1"/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11" name="手繪多邊形 110"/>
            <p:cNvSpPr/>
            <p:nvPr/>
          </p:nvSpPr>
          <p:spPr>
            <a:xfrm rot="21540000">
              <a:off x="3745524" y="1437951"/>
              <a:ext cx="2192452" cy="4548219"/>
            </a:xfrm>
            <a:custGeom>
              <a:avLst/>
              <a:gdLst>
                <a:gd name="connsiteX0" fmla="*/ 0 w 2647950"/>
                <a:gd name="connsiteY0" fmla="*/ 0 h 5476875"/>
                <a:gd name="connsiteX1" fmla="*/ 2647950 w 2647950"/>
                <a:gd name="connsiteY1" fmla="*/ 5476875 h 5476875"/>
                <a:gd name="connsiteX2" fmla="*/ 2647950 w 2647950"/>
                <a:gd name="connsiteY2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38350 w 2647950"/>
                <a:gd name="connsiteY1" fmla="*/ 4219575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647950 w 2647950"/>
                <a:gd name="connsiteY2" fmla="*/ 5476875 h 5476875"/>
                <a:gd name="connsiteX3" fmla="*/ 2647950 w 2647950"/>
                <a:gd name="connsiteY3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427772 w 2647950"/>
                <a:gd name="connsiteY2" fmla="*/ 5036390 h 5476875"/>
                <a:gd name="connsiteX3" fmla="*/ 2647950 w 2647950"/>
                <a:gd name="connsiteY3" fmla="*/ 5476875 h 5476875"/>
                <a:gd name="connsiteX4" fmla="*/ 2647950 w 2647950"/>
                <a:gd name="connsiteY4" fmla="*/ 5476875 h 5476875"/>
                <a:gd name="connsiteX0" fmla="*/ 0 w 2647950"/>
                <a:gd name="connsiteY0" fmla="*/ 0 h 5476875"/>
                <a:gd name="connsiteX1" fmla="*/ 2028825 w 2647950"/>
                <a:gd name="connsiteY1" fmla="*/ 4210050 h 5476875"/>
                <a:gd name="connsiteX2" fmla="*/ 2427772 w 2647950"/>
                <a:gd name="connsiteY2" fmla="*/ 5036390 h 5476875"/>
                <a:gd name="connsiteX3" fmla="*/ 2647950 w 2647950"/>
                <a:gd name="connsiteY3" fmla="*/ 5476875 h 5476875"/>
                <a:gd name="connsiteX0" fmla="*/ 0 w 2427772"/>
                <a:gd name="connsiteY0" fmla="*/ 0 h 5036390"/>
                <a:gd name="connsiteX1" fmla="*/ 2028825 w 2427772"/>
                <a:gd name="connsiteY1" fmla="*/ 4210050 h 5036390"/>
                <a:gd name="connsiteX2" fmla="*/ 2427772 w 2427772"/>
                <a:gd name="connsiteY2" fmla="*/ 5036390 h 50363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427772" h="5036390">
                  <a:moveTo>
                    <a:pt x="0" y="0"/>
                  </a:moveTo>
                  <a:lnTo>
                    <a:pt x="2028825" y="4210050"/>
                  </a:lnTo>
                  <a:lnTo>
                    <a:pt x="2427772" y="5036390"/>
                  </a:lnTo>
                </a:path>
              </a:pathLst>
            </a:custGeom>
            <a:noFill/>
            <a:ln w="34925">
              <a:solidFill>
                <a:schemeClr val="tx1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05" name="手繪多邊形: 圖案 2051"/>
            <p:cNvSpPr/>
            <p:nvPr/>
          </p:nvSpPr>
          <p:spPr>
            <a:xfrm>
              <a:off x="5417394" y="4120440"/>
              <a:ext cx="639671" cy="637080"/>
            </a:xfrm>
            <a:custGeom>
              <a:avLst/>
              <a:gdLst>
                <a:gd name="connsiteX0" fmla="*/ 150921 w 742765"/>
                <a:gd name="connsiteY0" fmla="*/ 621437 h 624396"/>
                <a:gd name="connsiteX1" fmla="*/ 0 w 742765"/>
                <a:gd name="connsiteY1" fmla="*/ 266330 h 624396"/>
                <a:gd name="connsiteX2" fmla="*/ 574090 w 742765"/>
                <a:gd name="connsiteY2" fmla="*/ 0 h 624396"/>
                <a:gd name="connsiteX3" fmla="*/ 742765 w 742765"/>
                <a:gd name="connsiteY3" fmla="*/ 381739 h 624396"/>
                <a:gd name="connsiteX4" fmla="*/ 201228 w 742765"/>
                <a:gd name="connsiteY4" fmla="*/ 624396 h 624396"/>
                <a:gd name="connsiteX5" fmla="*/ 150921 w 742765"/>
                <a:gd name="connsiteY5" fmla="*/ 621437 h 62439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42765" h="624396">
                  <a:moveTo>
                    <a:pt x="150921" y="621437"/>
                  </a:moveTo>
                  <a:lnTo>
                    <a:pt x="0" y="266330"/>
                  </a:lnTo>
                  <a:lnTo>
                    <a:pt x="574090" y="0"/>
                  </a:lnTo>
                  <a:lnTo>
                    <a:pt x="742765" y="381739"/>
                  </a:lnTo>
                  <a:lnTo>
                    <a:pt x="201228" y="624396"/>
                  </a:lnTo>
                  <a:lnTo>
                    <a:pt x="150921" y="621437"/>
                  </a:lnTo>
                  <a:close/>
                </a:path>
              </a:pathLst>
            </a:custGeom>
            <a:solidFill>
              <a:srgbClr val="2BA739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/>
            </a:p>
          </p:txBody>
        </p:sp>
        <p:sp>
          <p:nvSpPr>
            <p:cNvPr id="106" name="文字方塊 105"/>
            <p:cNvSpPr txBox="1"/>
            <p:nvPr/>
          </p:nvSpPr>
          <p:spPr>
            <a:xfrm>
              <a:off x="5591849" y="4274792"/>
              <a:ext cx="344966" cy="338554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altLang="zh-TW" sz="1600" dirty="0">
                  <a:latin typeface="Arial Black" panose="020B0A04020102020204" pitchFamily="34" charset="0"/>
                </a:rPr>
                <a:t>X</a:t>
              </a:r>
              <a:endParaRPr lang="zh-TW" altLang="en-US" sz="1600" dirty="0">
                <a:latin typeface="Arial Black" panose="020B0A04020102020204" pitchFamily="34" charset="0"/>
              </a:endParaRPr>
            </a:p>
          </p:txBody>
        </p:sp>
        <p:cxnSp>
          <p:nvCxnSpPr>
            <p:cNvPr id="107" name="直線接點 106"/>
            <p:cNvCxnSpPr>
              <a:stCxn id="146" idx="3"/>
            </p:cNvCxnSpPr>
            <p:nvPr/>
          </p:nvCxnSpPr>
          <p:spPr>
            <a:xfrm flipV="1">
              <a:off x="5536215" y="4169245"/>
              <a:ext cx="909646" cy="69146"/>
            </a:xfrm>
            <a:prstGeom prst="line">
              <a:avLst/>
            </a:prstGeom>
            <a:ln w="22225">
              <a:solidFill>
                <a:srgbClr val="5E5D5E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直線接點 107"/>
            <p:cNvCxnSpPr/>
            <p:nvPr/>
          </p:nvCxnSpPr>
          <p:spPr>
            <a:xfrm flipV="1">
              <a:off x="5973178" y="4196934"/>
              <a:ext cx="256589" cy="166768"/>
            </a:xfrm>
            <a:prstGeom prst="line">
              <a:avLst/>
            </a:prstGeom>
            <a:ln w="22225">
              <a:solidFill>
                <a:srgbClr val="5E5D5E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9" name="文字方塊 108"/>
            <p:cNvSpPr txBox="1"/>
            <p:nvPr/>
          </p:nvSpPr>
          <p:spPr>
            <a:xfrm>
              <a:off x="6955358" y="4047158"/>
              <a:ext cx="117307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TW" altLang="en-US" sz="1600" b="1" dirty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/>
                </a:rPr>
                <a:t>示範場域</a:t>
              </a:r>
            </a:p>
          </p:txBody>
        </p:sp>
        <p:cxnSp>
          <p:nvCxnSpPr>
            <p:cNvPr id="5" name="直線接點 4"/>
            <p:cNvCxnSpPr>
              <a:stCxn id="148" idx="0"/>
              <a:endCxn id="136" idx="5"/>
            </p:cNvCxnSpPr>
            <p:nvPr/>
          </p:nvCxnSpPr>
          <p:spPr>
            <a:xfrm flipH="1" flipV="1">
              <a:off x="3776127" y="3045527"/>
              <a:ext cx="98200" cy="58662"/>
            </a:xfrm>
            <a:prstGeom prst="line">
              <a:avLst/>
            </a:prstGeom>
            <a:ln w="50800">
              <a:solidFill>
                <a:srgbClr val="00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9" name="文字方塊 168"/>
            <p:cNvSpPr txBox="1"/>
            <p:nvPr/>
          </p:nvSpPr>
          <p:spPr>
            <a:xfrm>
              <a:off x="5198150" y="3301534"/>
              <a:ext cx="453970" cy="415498"/>
            </a:xfrm>
            <a:prstGeom prst="rect">
              <a:avLst/>
            </a:prstGeom>
            <a:noFill/>
            <a:ln w="22225"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zh-TW" altLang="en-US" sz="105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/>
                </a:rPr>
                <a:t>台糖</a:t>
              </a:r>
              <a:endParaRPr lang="en-US" altLang="zh-TW" sz="1050" b="1" dirty="0" smtClean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endParaRPr>
            </a:p>
            <a:p>
              <a:r>
                <a:rPr lang="zh-TW" altLang="en-US" sz="1050" b="1" dirty="0" smtClean="0">
                  <a:latin typeface="微軟正黑體" panose="020B0604030504040204" pitchFamily="34" charset="-120"/>
                  <a:ea typeface="微軟正黑體" panose="020B0604030504040204" pitchFamily="34" charset="-120"/>
                  <a:cs typeface="Microsoft JhengHei"/>
                </a:rPr>
                <a:t>公司</a:t>
              </a:r>
              <a:endParaRPr lang="zh-TW" altLang="en-US" sz="1050" b="1" dirty="0">
                <a:latin typeface="微軟正黑體" panose="020B0604030504040204" pitchFamily="34" charset="-120"/>
                <a:ea typeface="微軟正黑體" panose="020B0604030504040204" pitchFamily="34" charset="-120"/>
                <a:cs typeface="Microsoft JhengHei"/>
              </a:endParaRPr>
            </a:p>
          </p:txBody>
        </p:sp>
        <p:sp>
          <p:nvSpPr>
            <p:cNvPr id="8" name="手繪多邊形 7"/>
            <p:cNvSpPr/>
            <p:nvPr/>
          </p:nvSpPr>
          <p:spPr>
            <a:xfrm>
              <a:off x="3399183" y="2633870"/>
              <a:ext cx="2753139" cy="2256182"/>
            </a:xfrm>
            <a:custGeom>
              <a:avLst/>
              <a:gdLst>
                <a:gd name="connsiteX0" fmla="*/ 367747 w 2753139"/>
                <a:gd name="connsiteY0" fmla="*/ 367747 h 2256182"/>
                <a:gd name="connsiteX1" fmla="*/ 337930 w 2753139"/>
                <a:gd name="connsiteY1" fmla="*/ 725556 h 2256182"/>
                <a:gd name="connsiteX2" fmla="*/ 0 w 2753139"/>
                <a:gd name="connsiteY2" fmla="*/ 1550504 h 2256182"/>
                <a:gd name="connsiteX3" fmla="*/ 1272208 w 2753139"/>
                <a:gd name="connsiteY3" fmla="*/ 2047460 h 2256182"/>
                <a:gd name="connsiteX4" fmla="*/ 1779104 w 2753139"/>
                <a:gd name="connsiteY4" fmla="*/ 1858617 h 2256182"/>
                <a:gd name="connsiteX5" fmla="*/ 1948069 w 2753139"/>
                <a:gd name="connsiteY5" fmla="*/ 2256182 h 2256182"/>
                <a:gd name="connsiteX6" fmla="*/ 2753139 w 2753139"/>
                <a:gd name="connsiteY6" fmla="*/ 1888434 h 2256182"/>
                <a:gd name="connsiteX7" fmla="*/ 1898374 w 2753139"/>
                <a:gd name="connsiteY7" fmla="*/ 0 h 2256182"/>
                <a:gd name="connsiteX8" fmla="*/ 785191 w 2753139"/>
                <a:gd name="connsiteY8" fmla="*/ 477078 h 2256182"/>
                <a:gd name="connsiteX9" fmla="*/ 457200 w 2753139"/>
                <a:gd name="connsiteY9" fmla="*/ 467139 h 2256182"/>
                <a:gd name="connsiteX10" fmla="*/ 367747 w 2753139"/>
                <a:gd name="connsiteY10" fmla="*/ 367747 h 22561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753139" h="2256182">
                  <a:moveTo>
                    <a:pt x="367747" y="367747"/>
                  </a:moveTo>
                  <a:lnTo>
                    <a:pt x="337930" y="725556"/>
                  </a:lnTo>
                  <a:lnTo>
                    <a:pt x="0" y="1550504"/>
                  </a:lnTo>
                  <a:lnTo>
                    <a:pt x="1272208" y="2047460"/>
                  </a:lnTo>
                  <a:lnTo>
                    <a:pt x="1779104" y="1858617"/>
                  </a:lnTo>
                  <a:lnTo>
                    <a:pt x="1948069" y="2256182"/>
                  </a:lnTo>
                  <a:lnTo>
                    <a:pt x="2753139" y="1888434"/>
                  </a:lnTo>
                  <a:lnTo>
                    <a:pt x="1898374" y="0"/>
                  </a:lnTo>
                  <a:lnTo>
                    <a:pt x="785191" y="477078"/>
                  </a:lnTo>
                  <a:lnTo>
                    <a:pt x="457200" y="467139"/>
                  </a:lnTo>
                  <a:lnTo>
                    <a:pt x="367747" y="367747"/>
                  </a:lnTo>
                  <a:close/>
                </a:path>
              </a:pathLst>
            </a:custGeom>
            <a:noFill/>
            <a:ln w="47625">
              <a:solidFill>
                <a:srgbClr val="01673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sp>
          <p:nvSpPr>
            <p:cNvPr id="149" name="手繪多邊形: 圖案 2058"/>
            <p:cNvSpPr/>
            <p:nvPr/>
          </p:nvSpPr>
          <p:spPr>
            <a:xfrm>
              <a:off x="4572491" y="3458251"/>
              <a:ext cx="550293" cy="575432"/>
            </a:xfrm>
            <a:custGeom>
              <a:avLst/>
              <a:gdLst>
                <a:gd name="connsiteX0" fmla="*/ 590550 w 967740"/>
                <a:gd name="connsiteY0" fmla="*/ 0 h 1047750"/>
                <a:gd name="connsiteX1" fmla="*/ 26670 w 967740"/>
                <a:gd name="connsiteY1" fmla="*/ 266700 h 1047750"/>
                <a:gd name="connsiteX2" fmla="*/ 0 w 967740"/>
                <a:gd name="connsiteY2" fmla="*/ 316230 h 1047750"/>
                <a:gd name="connsiteX3" fmla="*/ 11430 w 967740"/>
                <a:gd name="connsiteY3" fmla="*/ 384810 h 1047750"/>
                <a:gd name="connsiteX4" fmla="*/ 99060 w 967740"/>
                <a:gd name="connsiteY4" fmla="*/ 502920 h 1047750"/>
                <a:gd name="connsiteX5" fmla="*/ 106680 w 967740"/>
                <a:gd name="connsiteY5" fmla="*/ 712470 h 1047750"/>
                <a:gd name="connsiteX6" fmla="*/ 259080 w 967740"/>
                <a:gd name="connsiteY6" fmla="*/ 853440 h 1047750"/>
                <a:gd name="connsiteX7" fmla="*/ 339090 w 967740"/>
                <a:gd name="connsiteY7" fmla="*/ 1036320 h 1047750"/>
                <a:gd name="connsiteX8" fmla="*/ 400050 w 967740"/>
                <a:gd name="connsiteY8" fmla="*/ 1047750 h 1047750"/>
                <a:gd name="connsiteX9" fmla="*/ 952500 w 967740"/>
                <a:gd name="connsiteY9" fmla="*/ 792480 h 1047750"/>
                <a:gd name="connsiteX10" fmla="*/ 967740 w 967740"/>
                <a:gd name="connsiteY10" fmla="*/ 708660 h 1047750"/>
                <a:gd name="connsiteX11" fmla="*/ 861060 w 967740"/>
                <a:gd name="connsiteY11" fmla="*/ 499110 h 1047750"/>
                <a:gd name="connsiteX12" fmla="*/ 861060 w 967740"/>
                <a:gd name="connsiteY12" fmla="*/ 308610 h 1047750"/>
                <a:gd name="connsiteX13" fmla="*/ 746760 w 967740"/>
                <a:gd name="connsiteY13" fmla="*/ 236220 h 1047750"/>
                <a:gd name="connsiteX14" fmla="*/ 659130 w 967740"/>
                <a:gd name="connsiteY14" fmla="*/ 30480 h 1047750"/>
                <a:gd name="connsiteX15" fmla="*/ 590550 w 967740"/>
                <a:gd name="connsiteY15" fmla="*/ 0 h 1047750"/>
                <a:gd name="connsiteX0" fmla="*/ 590550 w 967740"/>
                <a:gd name="connsiteY0" fmla="*/ 0 h 1047750"/>
                <a:gd name="connsiteX1" fmla="*/ 26670 w 967740"/>
                <a:gd name="connsiteY1" fmla="*/ 266700 h 1047750"/>
                <a:gd name="connsiteX2" fmla="*/ 0 w 967740"/>
                <a:gd name="connsiteY2" fmla="*/ 316230 h 1047750"/>
                <a:gd name="connsiteX3" fmla="*/ 11430 w 967740"/>
                <a:gd name="connsiteY3" fmla="*/ 384810 h 1047750"/>
                <a:gd name="connsiteX4" fmla="*/ 99060 w 967740"/>
                <a:gd name="connsiteY4" fmla="*/ 502920 h 1047750"/>
                <a:gd name="connsiteX5" fmla="*/ 106680 w 967740"/>
                <a:gd name="connsiteY5" fmla="*/ 712470 h 1047750"/>
                <a:gd name="connsiteX6" fmla="*/ 259080 w 967740"/>
                <a:gd name="connsiteY6" fmla="*/ 853440 h 1047750"/>
                <a:gd name="connsiteX7" fmla="*/ 339090 w 967740"/>
                <a:gd name="connsiteY7" fmla="*/ 1036320 h 1047750"/>
                <a:gd name="connsiteX8" fmla="*/ 400050 w 967740"/>
                <a:gd name="connsiteY8" fmla="*/ 1047750 h 1047750"/>
                <a:gd name="connsiteX9" fmla="*/ 952500 w 967740"/>
                <a:gd name="connsiteY9" fmla="*/ 792480 h 1047750"/>
                <a:gd name="connsiteX10" fmla="*/ 967740 w 967740"/>
                <a:gd name="connsiteY10" fmla="*/ 708660 h 1047750"/>
                <a:gd name="connsiteX11" fmla="*/ 861060 w 967740"/>
                <a:gd name="connsiteY11" fmla="*/ 499110 h 1047750"/>
                <a:gd name="connsiteX12" fmla="*/ 861060 w 967740"/>
                <a:gd name="connsiteY12" fmla="*/ 308610 h 1047750"/>
                <a:gd name="connsiteX13" fmla="*/ 746760 w 967740"/>
                <a:gd name="connsiteY13" fmla="*/ 236220 h 1047750"/>
                <a:gd name="connsiteX14" fmla="*/ 659130 w 967740"/>
                <a:gd name="connsiteY14" fmla="*/ 30480 h 1047750"/>
                <a:gd name="connsiteX15" fmla="*/ 590550 w 967740"/>
                <a:gd name="connsiteY15" fmla="*/ 0 h 1047750"/>
                <a:gd name="connsiteX0" fmla="*/ 590550 w 967740"/>
                <a:gd name="connsiteY0" fmla="*/ 0 h 1047750"/>
                <a:gd name="connsiteX1" fmla="*/ 26670 w 967740"/>
                <a:gd name="connsiteY1" fmla="*/ 266700 h 1047750"/>
                <a:gd name="connsiteX2" fmla="*/ 0 w 967740"/>
                <a:gd name="connsiteY2" fmla="*/ 316230 h 1047750"/>
                <a:gd name="connsiteX3" fmla="*/ 11430 w 967740"/>
                <a:gd name="connsiteY3" fmla="*/ 384810 h 1047750"/>
                <a:gd name="connsiteX4" fmla="*/ 99060 w 967740"/>
                <a:gd name="connsiteY4" fmla="*/ 502920 h 1047750"/>
                <a:gd name="connsiteX5" fmla="*/ 106680 w 967740"/>
                <a:gd name="connsiteY5" fmla="*/ 712470 h 1047750"/>
                <a:gd name="connsiteX6" fmla="*/ 259080 w 967740"/>
                <a:gd name="connsiteY6" fmla="*/ 853440 h 1047750"/>
                <a:gd name="connsiteX7" fmla="*/ 339090 w 967740"/>
                <a:gd name="connsiteY7" fmla="*/ 1036320 h 1047750"/>
                <a:gd name="connsiteX8" fmla="*/ 400050 w 967740"/>
                <a:gd name="connsiteY8" fmla="*/ 1047750 h 1047750"/>
                <a:gd name="connsiteX9" fmla="*/ 952500 w 967740"/>
                <a:gd name="connsiteY9" fmla="*/ 792480 h 1047750"/>
                <a:gd name="connsiteX10" fmla="*/ 967740 w 967740"/>
                <a:gd name="connsiteY10" fmla="*/ 708660 h 1047750"/>
                <a:gd name="connsiteX11" fmla="*/ 861060 w 967740"/>
                <a:gd name="connsiteY11" fmla="*/ 499110 h 1047750"/>
                <a:gd name="connsiteX12" fmla="*/ 861060 w 967740"/>
                <a:gd name="connsiteY12" fmla="*/ 308610 h 1047750"/>
                <a:gd name="connsiteX13" fmla="*/ 746760 w 967740"/>
                <a:gd name="connsiteY13" fmla="*/ 236220 h 1047750"/>
                <a:gd name="connsiteX14" fmla="*/ 659130 w 967740"/>
                <a:gd name="connsiteY14" fmla="*/ 30480 h 1047750"/>
                <a:gd name="connsiteX15" fmla="*/ 590550 w 967740"/>
                <a:gd name="connsiteY15" fmla="*/ 0 h 1047750"/>
                <a:gd name="connsiteX0" fmla="*/ 590550 w 967740"/>
                <a:gd name="connsiteY0" fmla="*/ 0 h 1047750"/>
                <a:gd name="connsiteX1" fmla="*/ 26670 w 967740"/>
                <a:gd name="connsiteY1" fmla="*/ 266700 h 1047750"/>
                <a:gd name="connsiteX2" fmla="*/ 0 w 967740"/>
                <a:gd name="connsiteY2" fmla="*/ 316230 h 1047750"/>
                <a:gd name="connsiteX3" fmla="*/ 11430 w 967740"/>
                <a:gd name="connsiteY3" fmla="*/ 384810 h 1047750"/>
                <a:gd name="connsiteX4" fmla="*/ 99060 w 967740"/>
                <a:gd name="connsiteY4" fmla="*/ 502920 h 1047750"/>
                <a:gd name="connsiteX5" fmla="*/ 106680 w 967740"/>
                <a:gd name="connsiteY5" fmla="*/ 712470 h 1047750"/>
                <a:gd name="connsiteX6" fmla="*/ 259080 w 967740"/>
                <a:gd name="connsiteY6" fmla="*/ 853440 h 1047750"/>
                <a:gd name="connsiteX7" fmla="*/ 339090 w 967740"/>
                <a:gd name="connsiteY7" fmla="*/ 1036320 h 1047750"/>
                <a:gd name="connsiteX8" fmla="*/ 400050 w 967740"/>
                <a:gd name="connsiteY8" fmla="*/ 1047750 h 1047750"/>
                <a:gd name="connsiteX9" fmla="*/ 952500 w 967740"/>
                <a:gd name="connsiteY9" fmla="*/ 792480 h 1047750"/>
                <a:gd name="connsiteX10" fmla="*/ 967740 w 967740"/>
                <a:gd name="connsiteY10" fmla="*/ 708660 h 1047750"/>
                <a:gd name="connsiteX11" fmla="*/ 861060 w 967740"/>
                <a:gd name="connsiteY11" fmla="*/ 499110 h 1047750"/>
                <a:gd name="connsiteX12" fmla="*/ 861060 w 967740"/>
                <a:gd name="connsiteY12" fmla="*/ 308610 h 1047750"/>
                <a:gd name="connsiteX13" fmla="*/ 746760 w 967740"/>
                <a:gd name="connsiteY13" fmla="*/ 236220 h 1047750"/>
                <a:gd name="connsiteX14" fmla="*/ 659130 w 967740"/>
                <a:gd name="connsiteY14" fmla="*/ 30480 h 1047750"/>
                <a:gd name="connsiteX15" fmla="*/ 590550 w 967740"/>
                <a:gd name="connsiteY15" fmla="*/ 0 h 1047750"/>
                <a:gd name="connsiteX0" fmla="*/ 590550 w 967740"/>
                <a:gd name="connsiteY0" fmla="*/ 0 h 1047750"/>
                <a:gd name="connsiteX1" fmla="*/ 26670 w 967740"/>
                <a:gd name="connsiteY1" fmla="*/ 266700 h 1047750"/>
                <a:gd name="connsiteX2" fmla="*/ 0 w 967740"/>
                <a:gd name="connsiteY2" fmla="*/ 316230 h 1047750"/>
                <a:gd name="connsiteX3" fmla="*/ 11430 w 967740"/>
                <a:gd name="connsiteY3" fmla="*/ 384810 h 1047750"/>
                <a:gd name="connsiteX4" fmla="*/ 99060 w 967740"/>
                <a:gd name="connsiteY4" fmla="*/ 502920 h 1047750"/>
                <a:gd name="connsiteX5" fmla="*/ 106680 w 967740"/>
                <a:gd name="connsiteY5" fmla="*/ 712470 h 1047750"/>
                <a:gd name="connsiteX6" fmla="*/ 259080 w 967740"/>
                <a:gd name="connsiteY6" fmla="*/ 853440 h 1047750"/>
                <a:gd name="connsiteX7" fmla="*/ 339090 w 967740"/>
                <a:gd name="connsiteY7" fmla="*/ 1036320 h 1047750"/>
                <a:gd name="connsiteX8" fmla="*/ 400050 w 967740"/>
                <a:gd name="connsiteY8" fmla="*/ 1047750 h 1047750"/>
                <a:gd name="connsiteX9" fmla="*/ 952500 w 967740"/>
                <a:gd name="connsiteY9" fmla="*/ 792480 h 1047750"/>
                <a:gd name="connsiteX10" fmla="*/ 967740 w 967740"/>
                <a:gd name="connsiteY10" fmla="*/ 708660 h 1047750"/>
                <a:gd name="connsiteX11" fmla="*/ 861060 w 967740"/>
                <a:gd name="connsiteY11" fmla="*/ 499110 h 1047750"/>
                <a:gd name="connsiteX12" fmla="*/ 861060 w 967740"/>
                <a:gd name="connsiteY12" fmla="*/ 308610 h 1047750"/>
                <a:gd name="connsiteX13" fmla="*/ 746760 w 967740"/>
                <a:gd name="connsiteY13" fmla="*/ 236220 h 1047750"/>
                <a:gd name="connsiteX14" fmla="*/ 659130 w 967740"/>
                <a:gd name="connsiteY14" fmla="*/ 30480 h 1047750"/>
                <a:gd name="connsiteX15" fmla="*/ 590550 w 967740"/>
                <a:gd name="connsiteY15" fmla="*/ 0 h 1047750"/>
                <a:gd name="connsiteX0" fmla="*/ 590550 w 967740"/>
                <a:gd name="connsiteY0" fmla="*/ 0 h 1047750"/>
                <a:gd name="connsiteX1" fmla="*/ 26670 w 967740"/>
                <a:gd name="connsiteY1" fmla="*/ 266700 h 1047750"/>
                <a:gd name="connsiteX2" fmla="*/ 0 w 967740"/>
                <a:gd name="connsiteY2" fmla="*/ 316230 h 1047750"/>
                <a:gd name="connsiteX3" fmla="*/ 11430 w 967740"/>
                <a:gd name="connsiteY3" fmla="*/ 384810 h 1047750"/>
                <a:gd name="connsiteX4" fmla="*/ 99060 w 967740"/>
                <a:gd name="connsiteY4" fmla="*/ 502920 h 1047750"/>
                <a:gd name="connsiteX5" fmla="*/ 106680 w 967740"/>
                <a:gd name="connsiteY5" fmla="*/ 712470 h 1047750"/>
                <a:gd name="connsiteX6" fmla="*/ 259080 w 967740"/>
                <a:gd name="connsiteY6" fmla="*/ 853440 h 1047750"/>
                <a:gd name="connsiteX7" fmla="*/ 339090 w 967740"/>
                <a:gd name="connsiteY7" fmla="*/ 1036320 h 1047750"/>
                <a:gd name="connsiteX8" fmla="*/ 400050 w 967740"/>
                <a:gd name="connsiteY8" fmla="*/ 1047750 h 1047750"/>
                <a:gd name="connsiteX9" fmla="*/ 952500 w 967740"/>
                <a:gd name="connsiteY9" fmla="*/ 792480 h 1047750"/>
                <a:gd name="connsiteX10" fmla="*/ 967740 w 967740"/>
                <a:gd name="connsiteY10" fmla="*/ 708660 h 1047750"/>
                <a:gd name="connsiteX11" fmla="*/ 861060 w 967740"/>
                <a:gd name="connsiteY11" fmla="*/ 499110 h 1047750"/>
                <a:gd name="connsiteX12" fmla="*/ 861060 w 967740"/>
                <a:gd name="connsiteY12" fmla="*/ 308610 h 1047750"/>
                <a:gd name="connsiteX13" fmla="*/ 746760 w 967740"/>
                <a:gd name="connsiteY13" fmla="*/ 236220 h 1047750"/>
                <a:gd name="connsiteX14" fmla="*/ 659130 w 967740"/>
                <a:gd name="connsiteY14" fmla="*/ 30480 h 1047750"/>
                <a:gd name="connsiteX15" fmla="*/ 590550 w 967740"/>
                <a:gd name="connsiteY15" fmla="*/ 0 h 1047750"/>
                <a:gd name="connsiteX0" fmla="*/ 590550 w 967740"/>
                <a:gd name="connsiteY0" fmla="*/ 0 h 1047750"/>
                <a:gd name="connsiteX1" fmla="*/ 26670 w 967740"/>
                <a:gd name="connsiteY1" fmla="*/ 266700 h 1047750"/>
                <a:gd name="connsiteX2" fmla="*/ 0 w 967740"/>
                <a:gd name="connsiteY2" fmla="*/ 316230 h 1047750"/>
                <a:gd name="connsiteX3" fmla="*/ 11430 w 967740"/>
                <a:gd name="connsiteY3" fmla="*/ 384810 h 1047750"/>
                <a:gd name="connsiteX4" fmla="*/ 99060 w 967740"/>
                <a:gd name="connsiteY4" fmla="*/ 502920 h 1047750"/>
                <a:gd name="connsiteX5" fmla="*/ 106680 w 967740"/>
                <a:gd name="connsiteY5" fmla="*/ 712470 h 1047750"/>
                <a:gd name="connsiteX6" fmla="*/ 259080 w 967740"/>
                <a:gd name="connsiteY6" fmla="*/ 853440 h 1047750"/>
                <a:gd name="connsiteX7" fmla="*/ 339090 w 967740"/>
                <a:gd name="connsiteY7" fmla="*/ 1036320 h 1047750"/>
                <a:gd name="connsiteX8" fmla="*/ 400050 w 967740"/>
                <a:gd name="connsiteY8" fmla="*/ 1047750 h 1047750"/>
                <a:gd name="connsiteX9" fmla="*/ 952500 w 967740"/>
                <a:gd name="connsiteY9" fmla="*/ 792480 h 1047750"/>
                <a:gd name="connsiteX10" fmla="*/ 967740 w 967740"/>
                <a:gd name="connsiteY10" fmla="*/ 708660 h 1047750"/>
                <a:gd name="connsiteX11" fmla="*/ 861060 w 967740"/>
                <a:gd name="connsiteY11" fmla="*/ 499110 h 1047750"/>
                <a:gd name="connsiteX12" fmla="*/ 861060 w 967740"/>
                <a:gd name="connsiteY12" fmla="*/ 308610 h 1047750"/>
                <a:gd name="connsiteX13" fmla="*/ 746760 w 967740"/>
                <a:gd name="connsiteY13" fmla="*/ 236220 h 1047750"/>
                <a:gd name="connsiteX14" fmla="*/ 659130 w 967740"/>
                <a:gd name="connsiteY14" fmla="*/ 30480 h 1047750"/>
                <a:gd name="connsiteX15" fmla="*/ 590550 w 967740"/>
                <a:gd name="connsiteY15" fmla="*/ 0 h 1047750"/>
                <a:gd name="connsiteX0" fmla="*/ 590550 w 967740"/>
                <a:gd name="connsiteY0" fmla="*/ 0 h 1047750"/>
                <a:gd name="connsiteX1" fmla="*/ 26670 w 967740"/>
                <a:gd name="connsiteY1" fmla="*/ 266700 h 1047750"/>
                <a:gd name="connsiteX2" fmla="*/ 0 w 967740"/>
                <a:gd name="connsiteY2" fmla="*/ 316230 h 1047750"/>
                <a:gd name="connsiteX3" fmla="*/ 11430 w 967740"/>
                <a:gd name="connsiteY3" fmla="*/ 384810 h 1047750"/>
                <a:gd name="connsiteX4" fmla="*/ 99060 w 967740"/>
                <a:gd name="connsiteY4" fmla="*/ 502920 h 1047750"/>
                <a:gd name="connsiteX5" fmla="*/ 106680 w 967740"/>
                <a:gd name="connsiteY5" fmla="*/ 712470 h 1047750"/>
                <a:gd name="connsiteX6" fmla="*/ 259080 w 967740"/>
                <a:gd name="connsiteY6" fmla="*/ 853440 h 1047750"/>
                <a:gd name="connsiteX7" fmla="*/ 339090 w 967740"/>
                <a:gd name="connsiteY7" fmla="*/ 1036320 h 1047750"/>
                <a:gd name="connsiteX8" fmla="*/ 400050 w 967740"/>
                <a:gd name="connsiteY8" fmla="*/ 1047750 h 1047750"/>
                <a:gd name="connsiteX9" fmla="*/ 952500 w 967740"/>
                <a:gd name="connsiteY9" fmla="*/ 792480 h 1047750"/>
                <a:gd name="connsiteX10" fmla="*/ 967740 w 967740"/>
                <a:gd name="connsiteY10" fmla="*/ 708660 h 1047750"/>
                <a:gd name="connsiteX11" fmla="*/ 861060 w 967740"/>
                <a:gd name="connsiteY11" fmla="*/ 499110 h 1047750"/>
                <a:gd name="connsiteX12" fmla="*/ 861060 w 967740"/>
                <a:gd name="connsiteY12" fmla="*/ 308610 h 1047750"/>
                <a:gd name="connsiteX13" fmla="*/ 746760 w 967740"/>
                <a:gd name="connsiteY13" fmla="*/ 236220 h 1047750"/>
                <a:gd name="connsiteX14" fmla="*/ 659130 w 967740"/>
                <a:gd name="connsiteY14" fmla="*/ 30480 h 1047750"/>
                <a:gd name="connsiteX15" fmla="*/ 590550 w 967740"/>
                <a:gd name="connsiteY15" fmla="*/ 0 h 1047750"/>
                <a:gd name="connsiteX0" fmla="*/ 590550 w 967740"/>
                <a:gd name="connsiteY0" fmla="*/ 0 h 1047750"/>
                <a:gd name="connsiteX1" fmla="*/ 26670 w 967740"/>
                <a:gd name="connsiteY1" fmla="*/ 266700 h 1047750"/>
                <a:gd name="connsiteX2" fmla="*/ 0 w 967740"/>
                <a:gd name="connsiteY2" fmla="*/ 316230 h 1047750"/>
                <a:gd name="connsiteX3" fmla="*/ 11430 w 967740"/>
                <a:gd name="connsiteY3" fmla="*/ 384810 h 1047750"/>
                <a:gd name="connsiteX4" fmla="*/ 99060 w 967740"/>
                <a:gd name="connsiteY4" fmla="*/ 502920 h 1047750"/>
                <a:gd name="connsiteX5" fmla="*/ 106680 w 967740"/>
                <a:gd name="connsiteY5" fmla="*/ 712470 h 1047750"/>
                <a:gd name="connsiteX6" fmla="*/ 259080 w 967740"/>
                <a:gd name="connsiteY6" fmla="*/ 853440 h 1047750"/>
                <a:gd name="connsiteX7" fmla="*/ 339090 w 967740"/>
                <a:gd name="connsiteY7" fmla="*/ 1036320 h 1047750"/>
                <a:gd name="connsiteX8" fmla="*/ 400050 w 967740"/>
                <a:gd name="connsiteY8" fmla="*/ 1047750 h 1047750"/>
                <a:gd name="connsiteX9" fmla="*/ 952500 w 967740"/>
                <a:gd name="connsiteY9" fmla="*/ 792480 h 1047750"/>
                <a:gd name="connsiteX10" fmla="*/ 967740 w 967740"/>
                <a:gd name="connsiteY10" fmla="*/ 708660 h 1047750"/>
                <a:gd name="connsiteX11" fmla="*/ 861060 w 967740"/>
                <a:gd name="connsiteY11" fmla="*/ 499110 h 1047750"/>
                <a:gd name="connsiteX12" fmla="*/ 861060 w 967740"/>
                <a:gd name="connsiteY12" fmla="*/ 308610 h 1047750"/>
                <a:gd name="connsiteX13" fmla="*/ 746760 w 967740"/>
                <a:gd name="connsiteY13" fmla="*/ 236220 h 1047750"/>
                <a:gd name="connsiteX14" fmla="*/ 659130 w 967740"/>
                <a:gd name="connsiteY14" fmla="*/ 30480 h 1047750"/>
                <a:gd name="connsiteX15" fmla="*/ 590550 w 967740"/>
                <a:gd name="connsiteY15" fmla="*/ 0 h 1047750"/>
                <a:gd name="connsiteX0" fmla="*/ 590550 w 968072"/>
                <a:gd name="connsiteY0" fmla="*/ 0 h 1047750"/>
                <a:gd name="connsiteX1" fmla="*/ 26670 w 968072"/>
                <a:gd name="connsiteY1" fmla="*/ 266700 h 1047750"/>
                <a:gd name="connsiteX2" fmla="*/ 0 w 968072"/>
                <a:gd name="connsiteY2" fmla="*/ 316230 h 1047750"/>
                <a:gd name="connsiteX3" fmla="*/ 11430 w 968072"/>
                <a:gd name="connsiteY3" fmla="*/ 384810 h 1047750"/>
                <a:gd name="connsiteX4" fmla="*/ 99060 w 968072"/>
                <a:gd name="connsiteY4" fmla="*/ 502920 h 1047750"/>
                <a:gd name="connsiteX5" fmla="*/ 106680 w 968072"/>
                <a:gd name="connsiteY5" fmla="*/ 712470 h 1047750"/>
                <a:gd name="connsiteX6" fmla="*/ 259080 w 968072"/>
                <a:gd name="connsiteY6" fmla="*/ 853440 h 1047750"/>
                <a:gd name="connsiteX7" fmla="*/ 339090 w 968072"/>
                <a:gd name="connsiteY7" fmla="*/ 1036320 h 1047750"/>
                <a:gd name="connsiteX8" fmla="*/ 400050 w 968072"/>
                <a:gd name="connsiteY8" fmla="*/ 1047750 h 1047750"/>
                <a:gd name="connsiteX9" fmla="*/ 952500 w 968072"/>
                <a:gd name="connsiteY9" fmla="*/ 792480 h 1047750"/>
                <a:gd name="connsiteX10" fmla="*/ 967740 w 968072"/>
                <a:gd name="connsiteY10" fmla="*/ 708660 h 1047750"/>
                <a:gd name="connsiteX11" fmla="*/ 861060 w 968072"/>
                <a:gd name="connsiteY11" fmla="*/ 499110 h 1047750"/>
                <a:gd name="connsiteX12" fmla="*/ 861060 w 968072"/>
                <a:gd name="connsiteY12" fmla="*/ 308610 h 1047750"/>
                <a:gd name="connsiteX13" fmla="*/ 746760 w 968072"/>
                <a:gd name="connsiteY13" fmla="*/ 236220 h 1047750"/>
                <a:gd name="connsiteX14" fmla="*/ 659130 w 968072"/>
                <a:gd name="connsiteY14" fmla="*/ 30480 h 1047750"/>
                <a:gd name="connsiteX15" fmla="*/ 590550 w 968072"/>
                <a:gd name="connsiteY15" fmla="*/ 0 h 1047750"/>
                <a:gd name="connsiteX0" fmla="*/ 590550 w 968072"/>
                <a:gd name="connsiteY0" fmla="*/ 0 h 1047750"/>
                <a:gd name="connsiteX1" fmla="*/ 26670 w 968072"/>
                <a:gd name="connsiteY1" fmla="*/ 266700 h 1047750"/>
                <a:gd name="connsiteX2" fmla="*/ 0 w 968072"/>
                <a:gd name="connsiteY2" fmla="*/ 316230 h 1047750"/>
                <a:gd name="connsiteX3" fmla="*/ 11430 w 968072"/>
                <a:gd name="connsiteY3" fmla="*/ 384810 h 1047750"/>
                <a:gd name="connsiteX4" fmla="*/ 99060 w 968072"/>
                <a:gd name="connsiteY4" fmla="*/ 502920 h 1047750"/>
                <a:gd name="connsiteX5" fmla="*/ 106680 w 968072"/>
                <a:gd name="connsiteY5" fmla="*/ 712470 h 1047750"/>
                <a:gd name="connsiteX6" fmla="*/ 259080 w 968072"/>
                <a:gd name="connsiteY6" fmla="*/ 853440 h 1047750"/>
                <a:gd name="connsiteX7" fmla="*/ 339090 w 968072"/>
                <a:gd name="connsiteY7" fmla="*/ 1046800 h 1047750"/>
                <a:gd name="connsiteX8" fmla="*/ 400050 w 968072"/>
                <a:gd name="connsiteY8" fmla="*/ 1047750 h 1047750"/>
                <a:gd name="connsiteX9" fmla="*/ 952500 w 968072"/>
                <a:gd name="connsiteY9" fmla="*/ 792480 h 1047750"/>
                <a:gd name="connsiteX10" fmla="*/ 967740 w 968072"/>
                <a:gd name="connsiteY10" fmla="*/ 708660 h 1047750"/>
                <a:gd name="connsiteX11" fmla="*/ 861060 w 968072"/>
                <a:gd name="connsiteY11" fmla="*/ 499110 h 1047750"/>
                <a:gd name="connsiteX12" fmla="*/ 861060 w 968072"/>
                <a:gd name="connsiteY12" fmla="*/ 308610 h 1047750"/>
                <a:gd name="connsiteX13" fmla="*/ 746760 w 968072"/>
                <a:gd name="connsiteY13" fmla="*/ 236220 h 1047750"/>
                <a:gd name="connsiteX14" fmla="*/ 659130 w 968072"/>
                <a:gd name="connsiteY14" fmla="*/ 30480 h 1047750"/>
                <a:gd name="connsiteX15" fmla="*/ 590550 w 968072"/>
                <a:gd name="connsiteY15" fmla="*/ 0 h 1047750"/>
                <a:gd name="connsiteX0" fmla="*/ 590550 w 968072"/>
                <a:gd name="connsiteY0" fmla="*/ 0 h 1047750"/>
                <a:gd name="connsiteX1" fmla="*/ 26670 w 968072"/>
                <a:gd name="connsiteY1" fmla="*/ 266700 h 1047750"/>
                <a:gd name="connsiteX2" fmla="*/ 0 w 968072"/>
                <a:gd name="connsiteY2" fmla="*/ 316230 h 1047750"/>
                <a:gd name="connsiteX3" fmla="*/ 11430 w 968072"/>
                <a:gd name="connsiteY3" fmla="*/ 384810 h 1047750"/>
                <a:gd name="connsiteX4" fmla="*/ 99060 w 968072"/>
                <a:gd name="connsiteY4" fmla="*/ 502920 h 1047750"/>
                <a:gd name="connsiteX5" fmla="*/ 106680 w 968072"/>
                <a:gd name="connsiteY5" fmla="*/ 712470 h 1047750"/>
                <a:gd name="connsiteX6" fmla="*/ 259080 w 968072"/>
                <a:gd name="connsiteY6" fmla="*/ 853440 h 1047750"/>
                <a:gd name="connsiteX7" fmla="*/ 331230 w 968072"/>
                <a:gd name="connsiteY7" fmla="*/ 1031080 h 1047750"/>
                <a:gd name="connsiteX8" fmla="*/ 400050 w 968072"/>
                <a:gd name="connsiteY8" fmla="*/ 1047750 h 1047750"/>
                <a:gd name="connsiteX9" fmla="*/ 952500 w 968072"/>
                <a:gd name="connsiteY9" fmla="*/ 792480 h 1047750"/>
                <a:gd name="connsiteX10" fmla="*/ 967740 w 968072"/>
                <a:gd name="connsiteY10" fmla="*/ 708660 h 1047750"/>
                <a:gd name="connsiteX11" fmla="*/ 861060 w 968072"/>
                <a:gd name="connsiteY11" fmla="*/ 499110 h 1047750"/>
                <a:gd name="connsiteX12" fmla="*/ 861060 w 968072"/>
                <a:gd name="connsiteY12" fmla="*/ 308610 h 1047750"/>
                <a:gd name="connsiteX13" fmla="*/ 746760 w 968072"/>
                <a:gd name="connsiteY13" fmla="*/ 236220 h 1047750"/>
                <a:gd name="connsiteX14" fmla="*/ 659130 w 968072"/>
                <a:gd name="connsiteY14" fmla="*/ 30480 h 1047750"/>
                <a:gd name="connsiteX15" fmla="*/ 590550 w 968072"/>
                <a:gd name="connsiteY15" fmla="*/ 0 h 1047750"/>
                <a:gd name="connsiteX0" fmla="*/ 590550 w 968072"/>
                <a:gd name="connsiteY0" fmla="*/ 0 h 1047750"/>
                <a:gd name="connsiteX1" fmla="*/ 26670 w 968072"/>
                <a:gd name="connsiteY1" fmla="*/ 266700 h 1047750"/>
                <a:gd name="connsiteX2" fmla="*/ 0 w 968072"/>
                <a:gd name="connsiteY2" fmla="*/ 316230 h 1047750"/>
                <a:gd name="connsiteX3" fmla="*/ 11430 w 968072"/>
                <a:gd name="connsiteY3" fmla="*/ 384810 h 1047750"/>
                <a:gd name="connsiteX4" fmla="*/ 99060 w 968072"/>
                <a:gd name="connsiteY4" fmla="*/ 502920 h 1047750"/>
                <a:gd name="connsiteX5" fmla="*/ 106680 w 968072"/>
                <a:gd name="connsiteY5" fmla="*/ 712470 h 1047750"/>
                <a:gd name="connsiteX6" fmla="*/ 259080 w 968072"/>
                <a:gd name="connsiteY6" fmla="*/ 853440 h 1047750"/>
                <a:gd name="connsiteX7" fmla="*/ 331230 w 968072"/>
                <a:gd name="connsiteY7" fmla="*/ 1031080 h 1047750"/>
                <a:gd name="connsiteX8" fmla="*/ 400050 w 968072"/>
                <a:gd name="connsiteY8" fmla="*/ 1047750 h 1047750"/>
                <a:gd name="connsiteX9" fmla="*/ 952500 w 968072"/>
                <a:gd name="connsiteY9" fmla="*/ 792480 h 1047750"/>
                <a:gd name="connsiteX10" fmla="*/ 967740 w 968072"/>
                <a:gd name="connsiteY10" fmla="*/ 708660 h 1047750"/>
                <a:gd name="connsiteX11" fmla="*/ 861060 w 968072"/>
                <a:gd name="connsiteY11" fmla="*/ 499110 h 1047750"/>
                <a:gd name="connsiteX12" fmla="*/ 861060 w 968072"/>
                <a:gd name="connsiteY12" fmla="*/ 308610 h 1047750"/>
                <a:gd name="connsiteX13" fmla="*/ 746760 w 968072"/>
                <a:gd name="connsiteY13" fmla="*/ 236220 h 1047750"/>
                <a:gd name="connsiteX14" fmla="*/ 659130 w 968072"/>
                <a:gd name="connsiteY14" fmla="*/ 30480 h 1047750"/>
                <a:gd name="connsiteX15" fmla="*/ 590550 w 968072"/>
                <a:gd name="connsiteY15" fmla="*/ 0 h 1047750"/>
                <a:gd name="connsiteX0" fmla="*/ 590550 w 968072"/>
                <a:gd name="connsiteY0" fmla="*/ 0 h 1048030"/>
                <a:gd name="connsiteX1" fmla="*/ 26670 w 968072"/>
                <a:gd name="connsiteY1" fmla="*/ 266700 h 1048030"/>
                <a:gd name="connsiteX2" fmla="*/ 0 w 968072"/>
                <a:gd name="connsiteY2" fmla="*/ 316230 h 1048030"/>
                <a:gd name="connsiteX3" fmla="*/ 11430 w 968072"/>
                <a:gd name="connsiteY3" fmla="*/ 384810 h 1048030"/>
                <a:gd name="connsiteX4" fmla="*/ 99060 w 968072"/>
                <a:gd name="connsiteY4" fmla="*/ 502920 h 1048030"/>
                <a:gd name="connsiteX5" fmla="*/ 106680 w 968072"/>
                <a:gd name="connsiteY5" fmla="*/ 712470 h 1048030"/>
                <a:gd name="connsiteX6" fmla="*/ 259080 w 968072"/>
                <a:gd name="connsiteY6" fmla="*/ 853440 h 1048030"/>
                <a:gd name="connsiteX7" fmla="*/ 331230 w 968072"/>
                <a:gd name="connsiteY7" fmla="*/ 1031080 h 1048030"/>
                <a:gd name="connsiteX8" fmla="*/ 400050 w 968072"/>
                <a:gd name="connsiteY8" fmla="*/ 1047750 h 1048030"/>
                <a:gd name="connsiteX9" fmla="*/ 952500 w 968072"/>
                <a:gd name="connsiteY9" fmla="*/ 792480 h 1048030"/>
                <a:gd name="connsiteX10" fmla="*/ 967740 w 968072"/>
                <a:gd name="connsiteY10" fmla="*/ 708660 h 1048030"/>
                <a:gd name="connsiteX11" fmla="*/ 861060 w 968072"/>
                <a:gd name="connsiteY11" fmla="*/ 499110 h 1048030"/>
                <a:gd name="connsiteX12" fmla="*/ 861060 w 968072"/>
                <a:gd name="connsiteY12" fmla="*/ 308610 h 1048030"/>
                <a:gd name="connsiteX13" fmla="*/ 746760 w 968072"/>
                <a:gd name="connsiteY13" fmla="*/ 236220 h 1048030"/>
                <a:gd name="connsiteX14" fmla="*/ 659130 w 968072"/>
                <a:gd name="connsiteY14" fmla="*/ 30480 h 1048030"/>
                <a:gd name="connsiteX15" fmla="*/ 590550 w 968072"/>
                <a:gd name="connsiteY15" fmla="*/ 0 h 1048030"/>
                <a:gd name="connsiteX0" fmla="*/ 592298 w 969820"/>
                <a:gd name="connsiteY0" fmla="*/ 0 h 1048030"/>
                <a:gd name="connsiteX1" fmla="*/ 28418 w 969820"/>
                <a:gd name="connsiteY1" fmla="*/ 266700 h 1048030"/>
                <a:gd name="connsiteX2" fmla="*/ 1748 w 969820"/>
                <a:gd name="connsiteY2" fmla="*/ 316230 h 1048030"/>
                <a:gd name="connsiteX3" fmla="*/ 13178 w 969820"/>
                <a:gd name="connsiteY3" fmla="*/ 384810 h 1048030"/>
                <a:gd name="connsiteX4" fmla="*/ 100808 w 969820"/>
                <a:gd name="connsiteY4" fmla="*/ 502920 h 1048030"/>
                <a:gd name="connsiteX5" fmla="*/ 108428 w 969820"/>
                <a:gd name="connsiteY5" fmla="*/ 712470 h 1048030"/>
                <a:gd name="connsiteX6" fmla="*/ 260828 w 969820"/>
                <a:gd name="connsiteY6" fmla="*/ 853440 h 1048030"/>
                <a:gd name="connsiteX7" fmla="*/ 332978 w 969820"/>
                <a:gd name="connsiteY7" fmla="*/ 1031080 h 1048030"/>
                <a:gd name="connsiteX8" fmla="*/ 401798 w 969820"/>
                <a:gd name="connsiteY8" fmla="*/ 1047750 h 1048030"/>
                <a:gd name="connsiteX9" fmla="*/ 954248 w 969820"/>
                <a:gd name="connsiteY9" fmla="*/ 792480 h 1048030"/>
                <a:gd name="connsiteX10" fmla="*/ 969488 w 969820"/>
                <a:gd name="connsiteY10" fmla="*/ 708660 h 1048030"/>
                <a:gd name="connsiteX11" fmla="*/ 862808 w 969820"/>
                <a:gd name="connsiteY11" fmla="*/ 499110 h 1048030"/>
                <a:gd name="connsiteX12" fmla="*/ 862808 w 969820"/>
                <a:gd name="connsiteY12" fmla="*/ 308610 h 1048030"/>
                <a:gd name="connsiteX13" fmla="*/ 748508 w 969820"/>
                <a:gd name="connsiteY13" fmla="*/ 236220 h 1048030"/>
                <a:gd name="connsiteX14" fmla="*/ 660878 w 969820"/>
                <a:gd name="connsiteY14" fmla="*/ 30480 h 1048030"/>
                <a:gd name="connsiteX15" fmla="*/ 592298 w 969820"/>
                <a:gd name="connsiteY15" fmla="*/ 0 h 1048030"/>
                <a:gd name="connsiteX0" fmla="*/ 594711 w 972233"/>
                <a:gd name="connsiteY0" fmla="*/ 0 h 1048030"/>
                <a:gd name="connsiteX1" fmla="*/ 30831 w 972233"/>
                <a:gd name="connsiteY1" fmla="*/ 266700 h 1048030"/>
                <a:gd name="connsiteX2" fmla="*/ 1541 w 972233"/>
                <a:gd name="connsiteY2" fmla="*/ 303129 h 1048030"/>
                <a:gd name="connsiteX3" fmla="*/ 15591 w 972233"/>
                <a:gd name="connsiteY3" fmla="*/ 384810 h 1048030"/>
                <a:gd name="connsiteX4" fmla="*/ 103221 w 972233"/>
                <a:gd name="connsiteY4" fmla="*/ 502920 h 1048030"/>
                <a:gd name="connsiteX5" fmla="*/ 110841 w 972233"/>
                <a:gd name="connsiteY5" fmla="*/ 712470 h 1048030"/>
                <a:gd name="connsiteX6" fmla="*/ 263241 w 972233"/>
                <a:gd name="connsiteY6" fmla="*/ 853440 h 1048030"/>
                <a:gd name="connsiteX7" fmla="*/ 335391 w 972233"/>
                <a:gd name="connsiteY7" fmla="*/ 1031080 h 1048030"/>
                <a:gd name="connsiteX8" fmla="*/ 404211 w 972233"/>
                <a:gd name="connsiteY8" fmla="*/ 1047750 h 1048030"/>
                <a:gd name="connsiteX9" fmla="*/ 956661 w 972233"/>
                <a:gd name="connsiteY9" fmla="*/ 792480 h 1048030"/>
                <a:gd name="connsiteX10" fmla="*/ 971901 w 972233"/>
                <a:gd name="connsiteY10" fmla="*/ 708660 h 1048030"/>
                <a:gd name="connsiteX11" fmla="*/ 865221 w 972233"/>
                <a:gd name="connsiteY11" fmla="*/ 499110 h 1048030"/>
                <a:gd name="connsiteX12" fmla="*/ 865221 w 972233"/>
                <a:gd name="connsiteY12" fmla="*/ 308610 h 1048030"/>
                <a:gd name="connsiteX13" fmla="*/ 750921 w 972233"/>
                <a:gd name="connsiteY13" fmla="*/ 236220 h 1048030"/>
                <a:gd name="connsiteX14" fmla="*/ 663291 w 972233"/>
                <a:gd name="connsiteY14" fmla="*/ 30480 h 1048030"/>
                <a:gd name="connsiteX15" fmla="*/ 594711 w 972233"/>
                <a:gd name="connsiteY15" fmla="*/ 0 h 1048030"/>
                <a:gd name="connsiteX0" fmla="*/ 594711 w 972233"/>
                <a:gd name="connsiteY0" fmla="*/ 0 h 1048030"/>
                <a:gd name="connsiteX1" fmla="*/ 30831 w 972233"/>
                <a:gd name="connsiteY1" fmla="*/ 266700 h 1048030"/>
                <a:gd name="connsiteX2" fmla="*/ 1541 w 972233"/>
                <a:gd name="connsiteY2" fmla="*/ 316229 h 1048030"/>
                <a:gd name="connsiteX3" fmla="*/ 15591 w 972233"/>
                <a:gd name="connsiteY3" fmla="*/ 384810 h 1048030"/>
                <a:gd name="connsiteX4" fmla="*/ 103221 w 972233"/>
                <a:gd name="connsiteY4" fmla="*/ 502920 h 1048030"/>
                <a:gd name="connsiteX5" fmla="*/ 110841 w 972233"/>
                <a:gd name="connsiteY5" fmla="*/ 712470 h 1048030"/>
                <a:gd name="connsiteX6" fmla="*/ 263241 w 972233"/>
                <a:gd name="connsiteY6" fmla="*/ 853440 h 1048030"/>
                <a:gd name="connsiteX7" fmla="*/ 335391 w 972233"/>
                <a:gd name="connsiteY7" fmla="*/ 1031080 h 1048030"/>
                <a:gd name="connsiteX8" fmla="*/ 404211 w 972233"/>
                <a:gd name="connsiteY8" fmla="*/ 1047750 h 1048030"/>
                <a:gd name="connsiteX9" fmla="*/ 956661 w 972233"/>
                <a:gd name="connsiteY9" fmla="*/ 792480 h 1048030"/>
                <a:gd name="connsiteX10" fmla="*/ 971901 w 972233"/>
                <a:gd name="connsiteY10" fmla="*/ 708660 h 1048030"/>
                <a:gd name="connsiteX11" fmla="*/ 865221 w 972233"/>
                <a:gd name="connsiteY11" fmla="*/ 499110 h 1048030"/>
                <a:gd name="connsiteX12" fmla="*/ 865221 w 972233"/>
                <a:gd name="connsiteY12" fmla="*/ 308610 h 1048030"/>
                <a:gd name="connsiteX13" fmla="*/ 750921 w 972233"/>
                <a:gd name="connsiteY13" fmla="*/ 236220 h 1048030"/>
                <a:gd name="connsiteX14" fmla="*/ 663291 w 972233"/>
                <a:gd name="connsiteY14" fmla="*/ 30480 h 1048030"/>
                <a:gd name="connsiteX15" fmla="*/ 594711 w 972233"/>
                <a:gd name="connsiteY15" fmla="*/ 0 h 1048030"/>
                <a:gd name="connsiteX0" fmla="*/ 594711 w 972233"/>
                <a:gd name="connsiteY0" fmla="*/ 0 h 1048030"/>
                <a:gd name="connsiteX1" fmla="*/ 30831 w 972233"/>
                <a:gd name="connsiteY1" fmla="*/ 266700 h 1048030"/>
                <a:gd name="connsiteX2" fmla="*/ 1541 w 972233"/>
                <a:gd name="connsiteY2" fmla="*/ 316229 h 1048030"/>
                <a:gd name="connsiteX3" fmla="*/ 15591 w 972233"/>
                <a:gd name="connsiteY3" fmla="*/ 384810 h 1048030"/>
                <a:gd name="connsiteX4" fmla="*/ 103221 w 972233"/>
                <a:gd name="connsiteY4" fmla="*/ 502920 h 1048030"/>
                <a:gd name="connsiteX5" fmla="*/ 110841 w 972233"/>
                <a:gd name="connsiteY5" fmla="*/ 712470 h 1048030"/>
                <a:gd name="connsiteX6" fmla="*/ 263241 w 972233"/>
                <a:gd name="connsiteY6" fmla="*/ 853440 h 1048030"/>
                <a:gd name="connsiteX7" fmla="*/ 335391 w 972233"/>
                <a:gd name="connsiteY7" fmla="*/ 1031080 h 1048030"/>
                <a:gd name="connsiteX8" fmla="*/ 404211 w 972233"/>
                <a:gd name="connsiteY8" fmla="*/ 1047750 h 1048030"/>
                <a:gd name="connsiteX9" fmla="*/ 956661 w 972233"/>
                <a:gd name="connsiteY9" fmla="*/ 792480 h 1048030"/>
                <a:gd name="connsiteX10" fmla="*/ 971901 w 972233"/>
                <a:gd name="connsiteY10" fmla="*/ 708660 h 1048030"/>
                <a:gd name="connsiteX11" fmla="*/ 865221 w 972233"/>
                <a:gd name="connsiteY11" fmla="*/ 499110 h 1048030"/>
                <a:gd name="connsiteX12" fmla="*/ 865221 w 972233"/>
                <a:gd name="connsiteY12" fmla="*/ 308610 h 1048030"/>
                <a:gd name="connsiteX13" fmla="*/ 750921 w 972233"/>
                <a:gd name="connsiteY13" fmla="*/ 236220 h 1048030"/>
                <a:gd name="connsiteX14" fmla="*/ 663291 w 972233"/>
                <a:gd name="connsiteY14" fmla="*/ 30480 h 1048030"/>
                <a:gd name="connsiteX15" fmla="*/ 594711 w 972233"/>
                <a:gd name="connsiteY15" fmla="*/ 0 h 1048030"/>
                <a:gd name="connsiteX0" fmla="*/ 594711 w 972233"/>
                <a:gd name="connsiteY0" fmla="*/ 0 h 1048030"/>
                <a:gd name="connsiteX1" fmla="*/ 30831 w 972233"/>
                <a:gd name="connsiteY1" fmla="*/ 266700 h 1048030"/>
                <a:gd name="connsiteX2" fmla="*/ 1541 w 972233"/>
                <a:gd name="connsiteY2" fmla="*/ 316229 h 1048030"/>
                <a:gd name="connsiteX3" fmla="*/ 15591 w 972233"/>
                <a:gd name="connsiteY3" fmla="*/ 384810 h 1048030"/>
                <a:gd name="connsiteX4" fmla="*/ 103221 w 972233"/>
                <a:gd name="connsiteY4" fmla="*/ 502920 h 1048030"/>
                <a:gd name="connsiteX5" fmla="*/ 110841 w 972233"/>
                <a:gd name="connsiteY5" fmla="*/ 712470 h 1048030"/>
                <a:gd name="connsiteX6" fmla="*/ 263241 w 972233"/>
                <a:gd name="connsiteY6" fmla="*/ 853440 h 1048030"/>
                <a:gd name="connsiteX7" fmla="*/ 335391 w 972233"/>
                <a:gd name="connsiteY7" fmla="*/ 1031080 h 1048030"/>
                <a:gd name="connsiteX8" fmla="*/ 404211 w 972233"/>
                <a:gd name="connsiteY8" fmla="*/ 1047750 h 1048030"/>
                <a:gd name="connsiteX9" fmla="*/ 956661 w 972233"/>
                <a:gd name="connsiteY9" fmla="*/ 792480 h 1048030"/>
                <a:gd name="connsiteX10" fmla="*/ 971901 w 972233"/>
                <a:gd name="connsiteY10" fmla="*/ 708660 h 1048030"/>
                <a:gd name="connsiteX11" fmla="*/ 865221 w 972233"/>
                <a:gd name="connsiteY11" fmla="*/ 499110 h 1048030"/>
                <a:gd name="connsiteX12" fmla="*/ 865221 w 972233"/>
                <a:gd name="connsiteY12" fmla="*/ 308610 h 1048030"/>
                <a:gd name="connsiteX13" fmla="*/ 750921 w 972233"/>
                <a:gd name="connsiteY13" fmla="*/ 236220 h 1048030"/>
                <a:gd name="connsiteX14" fmla="*/ 663291 w 972233"/>
                <a:gd name="connsiteY14" fmla="*/ 30480 h 1048030"/>
                <a:gd name="connsiteX15" fmla="*/ 594711 w 972233"/>
                <a:gd name="connsiteY15" fmla="*/ 0 h 1048030"/>
                <a:gd name="connsiteX0" fmla="*/ 594711 w 972233"/>
                <a:gd name="connsiteY0" fmla="*/ 0 h 1048030"/>
                <a:gd name="connsiteX1" fmla="*/ 30831 w 972233"/>
                <a:gd name="connsiteY1" fmla="*/ 266700 h 1048030"/>
                <a:gd name="connsiteX2" fmla="*/ 1541 w 972233"/>
                <a:gd name="connsiteY2" fmla="*/ 316229 h 1048030"/>
                <a:gd name="connsiteX3" fmla="*/ 15591 w 972233"/>
                <a:gd name="connsiteY3" fmla="*/ 384810 h 1048030"/>
                <a:gd name="connsiteX4" fmla="*/ 103221 w 972233"/>
                <a:gd name="connsiteY4" fmla="*/ 502920 h 1048030"/>
                <a:gd name="connsiteX5" fmla="*/ 110841 w 972233"/>
                <a:gd name="connsiteY5" fmla="*/ 712470 h 1048030"/>
                <a:gd name="connsiteX6" fmla="*/ 263241 w 972233"/>
                <a:gd name="connsiteY6" fmla="*/ 853440 h 1048030"/>
                <a:gd name="connsiteX7" fmla="*/ 335391 w 972233"/>
                <a:gd name="connsiteY7" fmla="*/ 1031080 h 1048030"/>
                <a:gd name="connsiteX8" fmla="*/ 404211 w 972233"/>
                <a:gd name="connsiteY8" fmla="*/ 1047750 h 1048030"/>
                <a:gd name="connsiteX9" fmla="*/ 956661 w 972233"/>
                <a:gd name="connsiteY9" fmla="*/ 792480 h 1048030"/>
                <a:gd name="connsiteX10" fmla="*/ 971901 w 972233"/>
                <a:gd name="connsiteY10" fmla="*/ 708660 h 1048030"/>
                <a:gd name="connsiteX11" fmla="*/ 865221 w 972233"/>
                <a:gd name="connsiteY11" fmla="*/ 499110 h 1048030"/>
                <a:gd name="connsiteX12" fmla="*/ 865221 w 972233"/>
                <a:gd name="connsiteY12" fmla="*/ 308610 h 1048030"/>
                <a:gd name="connsiteX13" fmla="*/ 750921 w 972233"/>
                <a:gd name="connsiteY13" fmla="*/ 236220 h 1048030"/>
                <a:gd name="connsiteX14" fmla="*/ 663291 w 972233"/>
                <a:gd name="connsiteY14" fmla="*/ 30480 h 1048030"/>
                <a:gd name="connsiteX15" fmla="*/ 594711 w 972233"/>
                <a:gd name="connsiteY15" fmla="*/ 0 h 1048030"/>
                <a:gd name="connsiteX0" fmla="*/ 594711 w 972233"/>
                <a:gd name="connsiteY0" fmla="*/ 7 h 1048037"/>
                <a:gd name="connsiteX1" fmla="*/ 30831 w 972233"/>
                <a:gd name="connsiteY1" fmla="*/ 266707 h 1048037"/>
                <a:gd name="connsiteX2" fmla="*/ 1541 w 972233"/>
                <a:gd name="connsiteY2" fmla="*/ 316236 h 1048037"/>
                <a:gd name="connsiteX3" fmla="*/ 15591 w 972233"/>
                <a:gd name="connsiteY3" fmla="*/ 384817 h 1048037"/>
                <a:gd name="connsiteX4" fmla="*/ 103221 w 972233"/>
                <a:gd name="connsiteY4" fmla="*/ 502927 h 1048037"/>
                <a:gd name="connsiteX5" fmla="*/ 110841 w 972233"/>
                <a:gd name="connsiteY5" fmla="*/ 712477 h 1048037"/>
                <a:gd name="connsiteX6" fmla="*/ 263241 w 972233"/>
                <a:gd name="connsiteY6" fmla="*/ 853447 h 1048037"/>
                <a:gd name="connsiteX7" fmla="*/ 335391 w 972233"/>
                <a:gd name="connsiteY7" fmla="*/ 1031087 h 1048037"/>
                <a:gd name="connsiteX8" fmla="*/ 404211 w 972233"/>
                <a:gd name="connsiteY8" fmla="*/ 1047757 h 1048037"/>
                <a:gd name="connsiteX9" fmla="*/ 956661 w 972233"/>
                <a:gd name="connsiteY9" fmla="*/ 792487 h 1048037"/>
                <a:gd name="connsiteX10" fmla="*/ 971901 w 972233"/>
                <a:gd name="connsiteY10" fmla="*/ 708667 h 1048037"/>
                <a:gd name="connsiteX11" fmla="*/ 865221 w 972233"/>
                <a:gd name="connsiteY11" fmla="*/ 499117 h 1048037"/>
                <a:gd name="connsiteX12" fmla="*/ 865221 w 972233"/>
                <a:gd name="connsiteY12" fmla="*/ 308617 h 1048037"/>
                <a:gd name="connsiteX13" fmla="*/ 750921 w 972233"/>
                <a:gd name="connsiteY13" fmla="*/ 236227 h 1048037"/>
                <a:gd name="connsiteX14" fmla="*/ 663291 w 972233"/>
                <a:gd name="connsiteY14" fmla="*/ 30487 h 1048037"/>
                <a:gd name="connsiteX15" fmla="*/ 594711 w 972233"/>
                <a:gd name="connsiteY15" fmla="*/ 7 h 1048037"/>
                <a:gd name="connsiteX0" fmla="*/ 594711 w 972233"/>
                <a:gd name="connsiteY0" fmla="*/ 7 h 1048037"/>
                <a:gd name="connsiteX1" fmla="*/ 30831 w 972233"/>
                <a:gd name="connsiteY1" fmla="*/ 266707 h 1048037"/>
                <a:gd name="connsiteX2" fmla="*/ 1541 w 972233"/>
                <a:gd name="connsiteY2" fmla="*/ 316236 h 1048037"/>
                <a:gd name="connsiteX3" fmla="*/ 15591 w 972233"/>
                <a:gd name="connsiteY3" fmla="*/ 384817 h 1048037"/>
                <a:gd name="connsiteX4" fmla="*/ 103221 w 972233"/>
                <a:gd name="connsiteY4" fmla="*/ 502927 h 1048037"/>
                <a:gd name="connsiteX5" fmla="*/ 110841 w 972233"/>
                <a:gd name="connsiteY5" fmla="*/ 712477 h 1048037"/>
                <a:gd name="connsiteX6" fmla="*/ 263241 w 972233"/>
                <a:gd name="connsiteY6" fmla="*/ 853447 h 1048037"/>
                <a:gd name="connsiteX7" fmla="*/ 335391 w 972233"/>
                <a:gd name="connsiteY7" fmla="*/ 1031087 h 1048037"/>
                <a:gd name="connsiteX8" fmla="*/ 404211 w 972233"/>
                <a:gd name="connsiteY8" fmla="*/ 1047757 h 1048037"/>
                <a:gd name="connsiteX9" fmla="*/ 956661 w 972233"/>
                <a:gd name="connsiteY9" fmla="*/ 792487 h 1048037"/>
                <a:gd name="connsiteX10" fmla="*/ 971901 w 972233"/>
                <a:gd name="connsiteY10" fmla="*/ 708667 h 1048037"/>
                <a:gd name="connsiteX11" fmla="*/ 865221 w 972233"/>
                <a:gd name="connsiteY11" fmla="*/ 499117 h 1048037"/>
                <a:gd name="connsiteX12" fmla="*/ 878321 w 972233"/>
                <a:gd name="connsiteY12" fmla="*/ 326957 h 1048037"/>
                <a:gd name="connsiteX13" fmla="*/ 750921 w 972233"/>
                <a:gd name="connsiteY13" fmla="*/ 236227 h 1048037"/>
                <a:gd name="connsiteX14" fmla="*/ 663291 w 972233"/>
                <a:gd name="connsiteY14" fmla="*/ 30487 h 1048037"/>
                <a:gd name="connsiteX15" fmla="*/ 594711 w 972233"/>
                <a:gd name="connsiteY15" fmla="*/ 7 h 1048037"/>
                <a:gd name="connsiteX0" fmla="*/ 594711 w 972233"/>
                <a:gd name="connsiteY0" fmla="*/ 7 h 1048037"/>
                <a:gd name="connsiteX1" fmla="*/ 30831 w 972233"/>
                <a:gd name="connsiteY1" fmla="*/ 266707 h 1048037"/>
                <a:gd name="connsiteX2" fmla="*/ 1541 w 972233"/>
                <a:gd name="connsiteY2" fmla="*/ 316236 h 1048037"/>
                <a:gd name="connsiteX3" fmla="*/ 15591 w 972233"/>
                <a:gd name="connsiteY3" fmla="*/ 384817 h 1048037"/>
                <a:gd name="connsiteX4" fmla="*/ 103221 w 972233"/>
                <a:gd name="connsiteY4" fmla="*/ 502927 h 1048037"/>
                <a:gd name="connsiteX5" fmla="*/ 110841 w 972233"/>
                <a:gd name="connsiteY5" fmla="*/ 712477 h 1048037"/>
                <a:gd name="connsiteX6" fmla="*/ 263241 w 972233"/>
                <a:gd name="connsiteY6" fmla="*/ 853447 h 1048037"/>
                <a:gd name="connsiteX7" fmla="*/ 335391 w 972233"/>
                <a:gd name="connsiteY7" fmla="*/ 1031087 h 1048037"/>
                <a:gd name="connsiteX8" fmla="*/ 404211 w 972233"/>
                <a:gd name="connsiteY8" fmla="*/ 1047757 h 1048037"/>
                <a:gd name="connsiteX9" fmla="*/ 956661 w 972233"/>
                <a:gd name="connsiteY9" fmla="*/ 792487 h 1048037"/>
                <a:gd name="connsiteX10" fmla="*/ 971901 w 972233"/>
                <a:gd name="connsiteY10" fmla="*/ 708667 h 1048037"/>
                <a:gd name="connsiteX11" fmla="*/ 865221 w 972233"/>
                <a:gd name="connsiteY11" fmla="*/ 499117 h 1048037"/>
                <a:gd name="connsiteX12" fmla="*/ 878321 w 972233"/>
                <a:gd name="connsiteY12" fmla="*/ 326957 h 1048037"/>
                <a:gd name="connsiteX13" fmla="*/ 750921 w 972233"/>
                <a:gd name="connsiteY13" fmla="*/ 236227 h 1048037"/>
                <a:gd name="connsiteX14" fmla="*/ 663291 w 972233"/>
                <a:gd name="connsiteY14" fmla="*/ 30487 h 1048037"/>
                <a:gd name="connsiteX15" fmla="*/ 594711 w 972233"/>
                <a:gd name="connsiteY15" fmla="*/ 7 h 1048037"/>
                <a:gd name="connsiteX0" fmla="*/ 594711 w 972233"/>
                <a:gd name="connsiteY0" fmla="*/ 7 h 1048037"/>
                <a:gd name="connsiteX1" fmla="*/ 30831 w 972233"/>
                <a:gd name="connsiteY1" fmla="*/ 266707 h 1048037"/>
                <a:gd name="connsiteX2" fmla="*/ 1541 w 972233"/>
                <a:gd name="connsiteY2" fmla="*/ 316236 h 1048037"/>
                <a:gd name="connsiteX3" fmla="*/ 15591 w 972233"/>
                <a:gd name="connsiteY3" fmla="*/ 384817 h 1048037"/>
                <a:gd name="connsiteX4" fmla="*/ 103221 w 972233"/>
                <a:gd name="connsiteY4" fmla="*/ 502927 h 1048037"/>
                <a:gd name="connsiteX5" fmla="*/ 110841 w 972233"/>
                <a:gd name="connsiteY5" fmla="*/ 712477 h 1048037"/>
                <a:gd name="connsiteX6" fmla="*/ 263241 w 972233"/>
                <a:gd name="connsiteY6" fmla="*/ 853447 h 1048037"/>
                <a:gd name="connsiteX7" fmla="*/ 335391 w 972233"/>
                <a:gd name="connsiteY7" fmla="*/ 1031087 h 1048037"/>
                <a:gd name="connsiteX8" fmla="*/ 404211 w 972233"/>
                <a:gd name="connsiteY8" fmla="*/ 1047757 h 1048037"/>
                <a:gd name="connsiteX9" fmla="*/ 956661 w 972233"/>
                <a:gd name="connsiteY9" fmla="*/ 792487 h 1048037"/>
                <a:gd name="connsiteX10" fmla="*/ 971901 w 972233"/>
                <a:gd name="connsiteY10" fmla="*/ 708667 h 1048037"/>
                <a:gd name="connsiteX11" fmla="*/ 865221 w 972233"/>
                <a:gd name="connsiteY11" fmla="*/ 499117 h 1048037"/>
                <a:gd name="connsiteX12" fmla="*/ 878321 w 972233"/>
                <a:gd name="connsiteY12" fmla="*/ 326957 h 1048037"/>
                <a:gd name="connsiteX13" fmla="*/ 750921 w 972233"/>
                <a:gd name="connsiteY13" fmla="*/ 236227 h 1048037"/>
                <a:gd name="connsiteX14" fmla="*/ 663291 w 972233"/>
                <a:gd name="connsiteY14" fmla="*/ 30487 h 1048037"/>
                <a:gd name="connsiteX15" fmla="*/ 594711 w 972233"/>
                <a:gd name="connsiteY15" fmla="*/ 7 h 1048037"/>
                <a:gd name="connsiteX0" fmla="*/ 594711 w 972233"/>
                <a:gd name="connsiteY0" fmla="*/ 7 h 1048037"/>
                <a:gd name="connsiteX1" fmla="*/ 30831 w 972233"/>
                <a:gd name="connsiteY1" fmla="*/ 266707 h 1048037"/>
                <a:gd name="connsiteX2" fmla="*/ 1541 w 972233"/>
                <a:gd name="connsiteY2" fmla="*/ 316236 h 1048037"/>
                <a:gd name="connsiteX3" fmla="*/ 15591 w 972233"/>
                <a:gd name="connsiteY3" fmla="*/ 384817 h 1048037"/>
                <a:gd name="connsiteX4" fmla="*/ 103221 w 972233"/>
                <a:gd name="connsiteY4" fmla="*/ 502927 h 1048037"/>
                <a:gd name="connsiteX5" fmla="*/ 110841 w 972233"/>
                <a:gd name="connsiteY5" fmla="*/ 712477 h 1048037"/>
                <a:gd name="connsiteX6" fmla="*/ 263241 w 972233"/>
                <a:gd name="connsiteY6" fmla="*/ 853447 h 1048037"/>
                <a:gd name="connsiteX7" fmla="*/ 335391 w 972233"/>
                <a:gd name="connsiteY7" fmla="*/ 1031087 h 1048037"/>
                <a:gd name="connsiteX8" fmla="*/ 404211 w 972233"/>
                <a:gd name="connsiteY8" fmla="*/ 1047757 h 1048037"/>
                <a:gd name="connsiteX9" fmla="*/ 956661 w 972233"/>
                <a:gd name="connsiteY9" fmla="*/ 792487 h 1048037"/>
                <a:gd name="connsiteX10" fmla="*/ 971901 w 972233"/>
                <a:gd name="connsiteY10" fmla="*/ 708667 h 1048037"/>
                <a:gd name="connsiteX11" fmla="*/ 865221 w 972233"/>
                <a:gd name="connsiteY11" fmla="*/ 499117 h 1048037"/>
                <a:gd name="connsiteX12" fmla="*/ 878321 w 972233"/>
                <a:gd name="connsiteY12" fmla="*/ 326957 h 1048037"/>
                <a:gd name="connsiteX13" fmla="*/ 750921 w 972233"/>
                <a:gd name="connsiteY13" fmla="*/ 236227 h 1048037"/>
                <a:gd name="connsiteX14" fmla="*/ 663291 w 972233"/>
                <a:gd name="connsiteY14" fmla="*/ 30487 h 1048037"/>
                <a:gd name="connsiteX15" fmla="*/ 594711 w 972233"/>
                <a:gd name="connsiteY15" fmla="*/ 7 h 10480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972233" h="1048037">
                  <a:moveTo>
                    <a:pt x="594711" y="7"/>
                  </a:moveTo>
                  <a:lnTo>
                    <a:pt x="30831" y="266707"/>
                  </a:lnTo>
                  <a:cubicBezTo>
                    <a:pt x="21068" y="283217"/>
                    <a:pt x="8683" y="294486"/>
                    <a:pt x="1541" y="316236"/>
                  </a:cubicBezTo>
                  <a:cubicBezTo>
                    <a:pt x="-5129" y="352196"/>
                    <a:pt x="11781" y="361957"/>
                    <a:pt x="15591" y="384817"/>
                  </a:cubicBezTo>
                  <a:lnTo>
                    <a:pt x="103221" y="502927"/>
                  </a:lnTo>
                  <a:cubicBezTo>
                    <a:pt x="105761" y="572777"/>
                    <a:pt x="77821" y="619767"/>
                    <a:pt x="110841" y="712477"/>
                  </a:cubicBezTo>
                  <a:cubicBezTo>
                    <a:pt x="165451" y="801377"/>
                    <a:pt x="212441" y="806457"/>
                    <a:pt x="263241" y="853447"/>
                  </a:cubicBezTo>
                  <a:lnTo>
                    <a:pt x="335391" y="1031087"/>
                  </a:lnTo>
                  <a:cubicBezTo>
                    <a:pt x="368811" y="1052364"/>
                    <a:pt x="376031" y="1047440"/>
                    <a:pt x="404211" y="1047757"/>
                  </a:cubicBezTo>
                  <a:lnTo>
                    <a:pt x="956661" y="792487"/>
                  </a:lnTo>
                  <a:cubicBezTo>
                    <a:pt x="961741" y="764547"/>
                    <a:pt x="974441" y="755657"/>
                    <a:pt x="971901" y="708667"/>
                  </a:cubicBezTo>
                  <a:lnTo>
                    <a:pt x="865221" y="499117"/>
                  </a:lnTo>
                  <a:cubicBezTo>
                    <a:pt x="875701" y="435617"/>
                    <a:pt x="907371" y="449987"/>
                    <a:pt x="878321" y="326957"/>
                  </a:cubicBezTo>
                  <a:cubicBezTo>
                    <a:pt x="828791" y="268537"/>
                    <a:pt x="789021" y="260357"/>
                    <a:pt x="750921" y="236227"/>
                  </a:cubicBezTo>
                  <a:cubicBezTo>
                    <a:pt x="721711" y="167647"/>
                    <a:pt x="687261" y="85967"/>
                    <a:pt x="663291" y="30487"/>
                  </a:cubicBezTo>
                  <a:cubicBezTo>
                    <a:pt x="632571" y="9847"/>
                    <a:pt x="625431" y="-313"/>
                    <a:pt x="594711" y="7"/>
                  </a:cubicBezTo>
                  <a:close/>
                </a:path>
              </a:pathLst>
            </a:custGeom>
            <a:solidFill>
              <a:srgbClr val="979797"/>
            </a:solidFill>
            <a:ln w="2222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200" dirty="0"/>
            </a:p>
          </p:txBody>
        </p:sp>
        <p:sp>
          <p:nvSpPr>
            <p:cNvPr id="104" name="文字方塊 103"/>
            <p:cNvSpPr txBox="1"/>
            <p:nvPr/>
          </p:nvSpPr>
          <p:spPr>
            <a:xfrm>
              <a:off x="4562082" y="3509642"/>
              <a:ext cx="596886" cy="37522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TW" altLang="en-US" sz="105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高鐵</a:t>
              </a:r>
              <a:endParaRPr lang="en-US" altLang="zh-TW" sz="1050" b="1" dirty="0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/>
              <a:r>
                <a:rPr lang="zh-TW" altLang="en-US" sz="1050" b="1" dirty="0"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台南站</a:t>
              </a:r>
            </a:p>
          </p:txBody>
        </p:sp>
        <p:cxnSp>
          <p:nvCxnSpPr>
            <p:cNvPr id="164" name="直線接點 163"/>
            <p:cNvCxnSpPr/>
            <p:nvPr/>
          </p:nvCxnSpPr>
          <p:spPr>
            <a:xfrm flipV="1">
              <a:off x="4780367" y="2529299"/>
              <a:ext cx="1256662" cy="1599045"/>
            </a:xfrm>
            <a:prstGeom prst="line">
              <a:avLst/>
            </a:prstGeom>
            <a:ln w="22225">
              <a:solidFill>
                <a:srgbClr val="5E5D5E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aphicFrame>
        <p:nvGraphicFramePr>
          <p:cNvPr id="90" name="表格 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10128940"/>
              </p:ext>
            </p:extLst>
          </p:nvPr>
        </p:nvGraphicFramePr>
        <p:xfrm>
          <a:off x="3398376" y="5133944"/>
          <a:ext cx="5413812" cy="14246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94329">
                  <a:extLst>
                    <a:ext uri="{9D8B030D-6E8A-4147-A177-3AD203B41FA5}">
                      <a16:colId xmlns="" xmlns:a16="http://schemas.microsoft.com/office/drawing/2014/main" val="720423353"/>
                    </a:ext>
                  </a:extLst>
                </a:gridCol>
                <a:gridCol w="1352423">
                  <a:extLst>
                    <a:ext uri="{9D8B030D-6E8A-4147-A177-3AD203B41FA5}">
                      <a16:colId xmlns="" xmlns:a16="http://schemas.microsoft.com/office/drawing/2014/main" val="2291786007"/>
                    </a:ext>
                  </a:extLst>
                </a:gridCol>
                <a:gridCol w="1383530">
                  <a:extLst>
                    <a:ext uri="{9D8B030D-6E8A-4147-A177-3AD203B41FA5}">
                      <a16:colId xmlns="" xmlns:a16="http://schemas.microsoft.com/office/drawing/2014/main" val="4222144543"/>
                    </a:ext>
                  </a:extLst>
                </a:gridCol>
                <a:gridCol w="138353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693158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產</a:t>
                      </a: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</a:rPr>
                        <a:t>A</a:t>
                      </a: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：9.55</a:t>
                      </a:r>
                    </a:p>
                    <a:p>
                      <a:pPr algn="ctr"/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</a:t>
                      </a:r>
                      <a:r>
                        <a:rPr lang="en-US" altLang="zh-TW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公頃</a:t>
                      </a:r>
                      <a:endParaRPr lang="en-US" altLang="zh-TW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algn="ctr"/>
                      <a:r>
                        <a:rPr lang="zh-TW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（含會展中心）</a:t>
                      </a:r>
                      <a:endParaRPr lang="en-US" altLang="zh-TW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產</a:t>
                      </a:r>
                      <a:r>
                        <a:rPr lang="en-US" altLang="zh-TW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C</a:t>
                      </a: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：5.33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</a:t>
                      </a:r>
                      <a:r>
                        <a:rPr lang="en-US" altLang="zh-TW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公頃</a:t>
                      </a:r>
                      <a:endParaRPr lang="en-US" altLang="zh-TW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8CC51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產</a:t>
                      </a:r>
                      <a:r>
                        <a:rPr lang="en-US" altLang="zh-TW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E</a:t>
                      </a: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：7.30公頃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spc="-12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en-US" altLang="zh-TW" sz="1400" b="1" spc="-120" baseline="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中研院</a:t>
                      </a:r>
                      <a:r>
                        <a:rPr lang="zh-TW" altLang="en-US" sz="1400" b="1" spc="-12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南部院區</a:t>
                      </a:r>
                      <a:r>
                        <a:rPr lang="en-US" altLang="zh-TW" sz="1400" b="1" spc="-12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400" b="1" spc="-12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81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453641245"/>
                  </a:ext>
                </a:extLst>
              </a:tr>
              <a:tr h="69315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產</a:t>
                      </a:r>
                      <a:r>
                        <a:rPr lang="en-US" altLang="zh-TW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B</a:t>
                      </a: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：9.73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</a:t>
                      </a:r>
                      <a:r>
                        <a:rPr lang="en-US" altLang="zh-TW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公頃</a:t>
                      </a:r>
                      <a:endParaRPr lang="zh-TW" altLang="en-US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產</a:t>
                      </a:r>
                      <a:r>
                        <a:rPr lang="en-US" altLang="zh-TW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D</a:t>
                      </a: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：7.44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           </a:t>
                      </a:r>
                      <a:r>
                        <a:rPr lang="en-US" altLang="zh-TW" sz="1400" b="1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公頃</a:t>
                      </a:r>
                      <a:endParaRPr lang="zh-TW" altLang="en-US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BA73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產</a:t>
                      </a:r>
                      <a:r>
                        <a:rPr lang="en-US" altLang="zh-TW" sz="1400" b="1" kern="12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Microsoft YaHei UI" panose="020B0503020204020204" pitchFamily="34" charset="-122"/>
                          <a:ea typeface="Microsoft YaHei UI" panose="020B0503020204020204" pitchFamily="34" charset="-122"/>
                          <a:cs typeface="+mn-cs"/>
                        </a:rPr>
                        <a:t>F</a:t>
                      </a: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：7.77公頃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spc="-12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lang="en-US" altLang="zh-TW" sz="1400" b="1" spc="-120" baseline="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中研院</a:t>
                      </a:r>
                      <a:r>
                        <a:rPr lang="zh-TW" altLang="en-US" sz="1400" b="1" spc="-12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南部院區</a:t>
                      </a:r>
                      <a:r>
                        <a:rPr lang="en-US" altLang="zh-TW" sz="1400" b="1" spc="-12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lang="zh-TW" altLang="en-US" sz="1400" b="1" spc="-120" baseline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anchor="ctr">
                    <a:lnL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818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X:</a:t>
                      </a:r>
                      <a:r>
                        <a:rPr lang="zh-TW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</a:t>
                      </a:r>
                      <a:r>
                        <a:rPr lang="en-US" altLang="zh-TW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</a:t>
                      </a:r>
                      <a:r>
                        <a:rPr lang="zh-TW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公頃</a:t>
                      </a:r>
                    </a:p>
                  </a:txBody>
                  <a:tcPr anchor="ctr">
                    <a:lnL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3F3F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2BA73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6879405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97277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" name="群組 52"/>
          <p:cNvGrpSpPr/>
          <p:nvPr/>
        </p:nvGrpSpPr>
        <p:grpSpPr>
          <a:xfrm>
            <a:off x="3979" y="690009"/>
            <a:ext cx="11408781" cy="506743"/>
            <a:chOff x="0" y="690009"/>
            <a:chExt cx="8892480" cy="506743"/>
          </a:xfrm>
        </p:grpSpPr>
        <p:sp>
          <p:nvSpPr>
            <p:cNvPr id="55" name="五邊形 54"/>
            <p:cNvSpPr/>
            <p:nvPr/>
          </p:nvSpPr>
          <p:spPr>
            <a:xfrm>
              <a:off x="77738" y="690009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TW" altLang="en-US" dirty="0"/>
            </a:p>
          </p:txBody>
        </p:sp>
        <p:cxnSp>
          <p:nvCxnSpPr>
            <p:cNvPr id="58" name="直線接點 57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矩形 58"/>
            <p:cNvSpPr/>
            <p:nvPr/>
          </p:nvSpPr>
          <p:spPr>
            <a:xfrm>
              <a:off x="102948" y="690009"/>
              <a:ext cx="5741461" cy="480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驅動中央、國營事業、法人、大學與在地連結</a:t>
              </a:r>
              <a:endPara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25" name="圓角矩形 24"/>
          <p:cNvSpPr/>
          <p:nvPr/>
        </p:nvSpPr>
        <p:spPr>
          <a:xfrm>
            <a:off x="925419" y="2652704"/>
            <a:ext cx="2726766" cy="1174928"/>
          </a:xfrm>
          <a:prstGeom prst="roundRect">
            <a:avLst>
              <a:gd name="adj" fmla="val 725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>
                <a:solidFill>
                  <a:schemeClr val="tx1"/>
                </a:solidFill>
                <a:latin typeface="+mn-ea"/>
              </a:rPr>
              <a:t>永續發展</a:t>
            </a:r>
            <a:endParaRPr lang="en-US" altLang="zh-TW" sz="2400" b="1" dirty="0">
              <a:solidFill>
                <a:schemeClr val="tx1"/>
              </a:solidFill>
              <a:latin typeface="+mn-ea"/>
            </a:endParaRPr>
          </a:p>
          <a:p>
            <a:r>
              <a:rPr lang="zh-TW" altLang="en-US" sz="1600" b="1" dirty="0">
                <a:solidFill>
                  <a:srgbClr val="5E5D5E"/>
                </a:solidFill>
                <a:latin typeface="+mn-ea"/>
              </a:rPr>
              <a:t>以科學</a:t>
            </a:r>
            <a:r>
              <a:rPr lang="zh-TW" altLang="en-US" sz="1600" b="1" dirty="0" smtClean="0">
                <a:solidFill>
                  <a:srgbClr val="5E5D5E"/>
                </a:solidFill>
                <a:latin typeface="+mn-ea"/>
              </a:rPr>
              <a:t>驗證 解決</a:t>
            </a:r>
            <a:r>
              <a:rPr lang="zh-TW" altLang="en-US" sz="1600" b="1" dirty="0">
                <a:solidFill>
                  <a:srgbClr val="5E5D5E"/>
                </a:solidFill>
                <a:latin typeface="+mn-ea"/>
              </a:rPr>
              <a:t>產業發展</a:t>
            </a:r>
          </a:p>
          <a:p>
            <a:r>
              <a:rPr lang="zh-TW" altLang="en-US" sz="1600" b="1" dirty="0">
                <a:solidFill>
                  <a:srgbClr val="5E5D5E"/>
                </a:solidFill>
                <a:latin typeface="+mn-ea"/>
              </a:rPr>
              <a:t>之環保爭議</a:t>
            </a:r>
          </a:p>
        </p:txBody>
      </p:sp>
      <p:sp>
        <p:nvSpPr>
          <p:cNvPr id="23" name="圓角矩形 22"/>
          <p:cNvSpPr/>
          <p:nvPr/>
        </p:nvSpPr>
        <p:spPr>
          <a:xfrm>
            <a:off x="946716" y="4926343"/>
            <a:ext cx="2716750" cy="909610"/>
          </a:xfrm>
          <a:prstGeom prst="roundRect">
            <a:avLst>
              <a:gd name="adj" fmla="val 8721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>
                <a:solidFill>
                  <a:schemeClr val="tx1"/>
                </a:solidFill>
                <a:latin typeface="+mn-ea"/>
              </a:rPr>
              <a:t>連結未來</a:t>
            </a:r>
            <a:endParaRPr lang="en-US" altLang="zh-TW" sz="2400" b="1" dirty="0">
              <a:solidFill>
                <a:schemeClr val="tx1"/>
              </a:solidFill>
              <a:latin typeface="+mn-ea"/>
            </a:endParaRPr>
          </a:p>
          <a:p>
            <a:r>
              <a:rPr lang="zh-TW" altLang="en-US" sz="1600" b="1" dirty="0">
                <a:solidFill>
                  <a:srgbClr val="5E5D5E"/>
                </a:solidFill>
                <a:latin typeface="+mn-ea"/>
              </a:rPr>
              <a:t>發生</a:t>
            </a:r>
            <a:r>
              <a:rPr lang="zh-TW" altLang="en-US" sz="1600" b="1" dirty="0" smtClean="0">
                <a:solidFill>
                  <a:srgbClr val="5E5D5E"/>
                </a:solidFill>
                <a:latin typeface="+mn-ea"/>
              </a:rPr>
              <a:t>破壞性</a:t>
            </a:r>
            <a:r>
              <a:rPr lang="zh-TW" altLang="en-US" sz="1600" b="1" dirty="0">
                <a:solidFill>
                  <a:srgbClr val="5E5D5E"/>
                </a:solidFill>
                <a:latin typeface="+mn-ea"/>
              </a:rPr>
              <a:t>創新，創造下一代新興綠能產業技術</a:t>
            </a:r>
          </a:p>
          <a:p>
            <a:endParaRPr lang="zh-TW" altLang="en-US" sz="1600" dirty="0">
              <a:solidFill>
                <a:srgbClr val="5E5D5E"/>
              </a:solidFill>
              <a:latin typeface="+mn-ea"/>
            </a:endParaRPr>
          </a:p>
        </p:txBody>
      </p:sp>
      <p:sp>
        <p:nvSpPr>
          <p:cNvPr id="26" name="圓角矩形 25"/>
          <p:cNvSpPr/>
          <p:nvPr/>
        </p:nvSpPr>
        <p:spPr>
          <a:xfrm>
            <a:off x="909130" y="1847254"/>
            <a:ext cx="2726766" cy="887169"/>
          </a:xfrm>
          <a:prstGeom prst="roundRect">
            <a:avLst>
              <a:gd name="adj" fmla="val 725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>
                <a:solidFill>
                  <a:schemeClr val="tx1"/>
                </a:solidFill>
                <a:latin typeface="+mn-ea"/>
              </a:rPr>
              <a:t>連結在地</a:t>
            </a:r>
            <a:endParaRPr lang="en-US" altLang="zh-TW" sz="2400" b="1" dirty="0">
              <a:solidFill>
                <a:schemeClr val="tx1"/>
              </a:solidFill>
              <a:latin typeface="+mn-ea"/>
            </a:endParaRPr>
          </a:p>
          <a:p>
            <a:r>
              <a:rPr lang="zh-TW" altLang="en-US" sz="1600" b="1" dirty="0" smtClean="0">
                <a:solidFill>
                  <a:srgbClr val="5E5D5E"/>
                </a:solidFill>
                <a:latin typeface="+mn-ea"/>
              </a:rPr>
              <a:t>結合中央、地方、國營事業、法人和大學資源，發揮綜效</a:t>
            </a:r>
            <a:endParaRPr lang="zh-TW" altLang="en-US" sz="1600" b="1" dirty="0">
              <a:solidFill>
                <a:srgbClr val="5E5D5E"/>
              </a:solidFill>
              <a:latin typeface="+mn-ea"/>
            </a:endParaRPr>
          </a:p>
        </p:txBody>
      </p:sp>
      <p:sp>
        <p:nvSpPr>
          <p:cNvPr id="27" name="圓角矩形 26"/>
          <p:cNvSpPr/>
          <p:nvPr/>
        </p:nvSpPr>
        <p:spPr>
          <a:xfrm>
            <a:off x="944932" y="3700501"/>
            <a:ext cx="2655162" cy="1122671"/>
          </a:xfrm>
          <a:prstGeom prst="roundRect">
            <a:avLst>
              <a:gd name="adj" fmla="val 725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TW" altLang="en-US" sz="2400" b="1" dirty="0">
                <a:solidFill>
                  <a:schemeClr val="tx1"/>
                </a:solidFill>
                <a:latin typeface="+mn-ea"/>
              </a:rPr>
              <a:t>連結國際</a:t>
            </a:r>
            <a:endParaRPr lang="en-US" altLang="zh-TW" sz="2400" b="1" dirty="0">
              <a:solidFill>
                <a:schemeClr val="tx1"/>
              </a:solidFill>
              <a:latin typeface="+mn-ea"/>
            </a:endParaRPr>
          </a:p>
          <a:p>
            <a:r>
              <a:rPr lang="zh-TW" altLang="en-US" sz="1600" b="1" dirty="0">
                <a:solidFill>
                  <a:srgbClr val="5E5D5E"/>
                </a:solidFill>
                <a:latin typeface="+mn-ea"/>
              </a:rPr>
              <a:t>運用國際合作研發</a:t>
            </a:r>
            <a:r>
              <a:rPr lang="zh-TW" altLang="en-US" sz="1600" b="1" dirty="0" smtClean="0">
                <a:solidFill>
                  <a:srgbClr val="5E5D5E"/>
                </a:solidFill>
                <a:latin typeface="+mn-ea"/>
              </a:rPr>
              <a:t>計畫，吸引國內外大</a:t>
            </a:r>
            <a:r>
              <a:rPr lang="zh-TW" altLang="en-US" sz="1600" b="1" dirty="0">
                <a:solidFill>
                  <a:srgbClr val="5E5D5E"/>
                </a:solidFill>
                <a:latin typeface="+mn-ea"/>
              </a:rPr>
              <a:t>廠投資</a:t>
            </a:r>
          </a:p>
        </p:txBody>
      </p:sp>
      <p:grpSp>
        <p:nvGrpSpPr>
          <p:cNvPr id="66" name="群組 65"/>
          <p:cNvGrpSpPr/>
          <p:nvPr/>
        </p:nvGrpSpPr>
        <p:grpSpPr>
          <a:xfrm>
            <a:off x="5211635" y="1666060"/>
            <a:ext cx="4040574" cy="4694021"/>
            <a:chOff x="5145612" y="1923210"/>
            <a:chExt cx="3868752" cy="4494412"/>
          </a:xfrm>
        </p:grpSpPr>
        <p:grpSp>
          <p:nvGrpSpPr>
            <p:cNvPr id="64" name="群組 63"/>
            <p:cNvGrpSpPr/>
            <p:nvPr/>
          </p:nvGrpSpPr>
          <p:grpSpPr>
            <a:xfrm>
              <a:off x="5145612" y="1952274"/>
              <a:ext cx="3868752" cy="4465348"/>
              <a:chOff x="4960451" y="1709309"/>
              <a:chExt cx="4142987" cy="4781872"/>
            </a:xfrm>
          </p:grpSpPr>
          <p:pic>
            <p:nvPicPr>
              <p:cNvPr id="7" name="Picture 3" descr="E:\Google 雲端硬碟\2016專案\3. 臺南沙崙創新綠能科技園區規劃案\沙崙周邊地圖\沙崙4_直式大字_2.jpg"/>
              <p:cNvPicPr>
                <a:picLocks noChangeAspect="1" noChangeArrowheads="1"/>
              </p:cNvPicPr>
              <p:nvPr/>
            </p:nvPicPr>
            <p:blipFill rotWithShape="1">
              <a:blip r:embed="rId2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8166" t="7230" r="5142" b="10094"/>
              <a:stretch/>
            </p:blipFill>
            <p:spPr bwMode="auto">
              <a:xfrm>
                <a:off x="5004049" y="1713412"/>
                <a:ext cx="3646950" cy="477776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63" name="矩形 62"/>
              <p:cNvSpPr/>
              <p:nvPr/>
            </p:nvSpPr>
            <p:spPr>
              <a:xfrm>
                <a:off x="6981819" y="3924415"/>
                <a:ext cx="1731040" cy="238630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+mn-ea"/>
                </a:endParaRPr>
              </a:p>
            </p:txBody>
          </p:sp>
          <p:sp>
            <p:nvSpPr>
              <p:cNvPr id="34" name="手繪多邊形: 圖案 33"/>
              <p:cNvSpPr/>
              <p:nvPr/>
            </p:nvSpPr>
            <p:spPr>
              <a:xfrm>
                <a:off x="6205747" y="3449460"/>
                <a:ext cx="1164910" cy="1164910"/>
              </a:xfrm>
              <a:custGeom>
                <a:avLst/>
                <a:gdLst>
                  <a:gd name="connsiteX0" fmla="*/ 582455 w 1164910"/>
                  <a:gd name="connsiteY0" fmla="*/ 0 h 1164910"/>
                  <a:gd name="connsiteX1" fmla="*/ 1164910 w 1164910"/>
                  <a:gd name="connsiteY1" fmla="*/ 582455 h 1164910"/>
                  <a:gd name="connsiteX2" fmla="*/ 582455 w 1164910"/>
                  <a:gd name="connsiteY2" fmla="*/ 1164910 h 1164910"/>
                  <a:gd name="connsiteX3" fmla="*/ 0 w 1164910"/>
                  <a:gd name="connsiteY3" fmla="*/ 582455 h 1164910"/>
                  <a:gd name="connsiteX4" fmla="*/ 582455 w 1164910"/>
                  <a:gd name="connsiteY4" fmla="*/ 0 h 116491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64910" h="1164910">
                    <a:moveTo>
                      <a:pt x="582455" y="0"/>
                    </a:moveTo>
                    <a:cubicBezTo>
                      <a:pt x="904136" y="0"/>
                      <a:pt x="1164910" y="260774"/>
                      <a:pt x="1164910" y="582455"/>
                    </a:cubicBezTo>
                    <a:cubicBezTo>
                      <a:pt x="1164910" y="904136"/>
                      <a:pt x="904136" y="1164910"/>
                      <a:pt x="582455" y="1164910"/>
                    </a:cubicBezTo>
                    <a:cubicBezTo>
                      <a:pt x="260774" y="1164910"/>
                      <a:pt x="0" y="904136"/>
                      <a:pt x="0" y="582455"/>
                    </a:cubicBezTo>
                    <a:cubicBezTo>
                      <a:pt x="0" y="260774"/>
                      <a:pt x="260774" y="0"/>
                      <a:pt x="582455" y="0"/>
                    </a:cubicBezTo>
                    <a:close/>
                  </a:path>
                </a:pathLst>
              </a:custGeom>
              <a:solidFill>
                <a:schemeClr val="bg1">
                  <a:alpha val="11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 dirty="0">
                  <a:latin typeface="+mn-ea"/>
                </a:endParaRPr>
              </a:p>
            </p:txBody>
          </p:sp>
          <p:sp>
            <p:nvSpPr>
              <p:cNvPr id="13" name="橢圓 12"/>
              <p:cNvSpPr/>
              <p:nvPr/>
            </p:nvSpPr>
            <p:spPr>
              <a:xfrm>
                <a:off x="6212599" y="3460731"/>
                <a:ext cx="1151210" cy="1102413"/>
              </a:xfrm>
              <a:prstGeom prst="ellipse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 sz="1200" b="1" dirty="0">
                  <a:solidFill>
                    <a:prstClr val="black"/>
                  </a:solidFill>
                  <a:latin typeface="+mn-ea"/>
                </a:endParaRPr>
              </a:p>
            </p:txBody>
          </p:sp>
          <p:sp>
            <p:nvSpPr>
              <p:cNvPr id="14" name="橢圓 13"/>
              <p:cNvSpPr/>
              <p:nvPr/>
            </p:nvSpPr>
            <p:spPr>
              <a:xfrm>
                <a:off x="5670853" y="2934160"/>
                <a:ext cx="2234702" cy="2155555"/>
              </a:xfrm>
              <a:prstGeom prst="ellipse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 sz="1200" b="1" dirty="0">
                  <a:solidFill>
                    <a:prstClr val="black"/>
                  </a:solidFill>
                  <a:latin typeface="+mn-ea"/>
                </a:endParaRPr>
              </a:p>
            </p:txBody>
          </p:sp>
          <p:sp>
            <p:nvSpPr>
              <p:cNvPr id="15" name="橢圓 14"/>
              <p:cNvSpPr/>
              <p:nvPr/>
            </p:nvSpPr>
            <p:spPr>
              <a:xfrm>
                <a:off x="5129107" y="2391039"/>
                <a:ext cx="3300775" cy="3225247"/>
              </a:xfrm>
              <a:prstGeom prst="ellipse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  <a:prstDash val="sysDot"/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 sz="1200" b="1" dirty="0">
                  <a:solidFill>
                    <a:prstClr val="black"/>
                  </a:solidFill>
                  <a:latin typeface="+mn-ea"/>
                </a:endParaRPr>
              </a:p>
            </p:txBody>
          </p:sp>
          <p:sp>
            <p:nvSpPr>
              <p:cNvPr id="22" name="橢圓 21"/>
              <p:cNvSpPr/>
              <p:nvPr/>
            </p:nvSpPr>
            <p:spPr>
              <a:xfrm>
                <a:off x="6216241" y="3472678"/>
                <a:ext cx="1147567" cy="1101737"/>
              </a:xfrm>
              <a:prstGeom prst="ellipse">
                <a:avLst/>
              </a:prstGeom>
              <a:noFill/>
              <a:ln w="12700">
                <a:solidFill>
                  <a:schemeClr val="bg1">
                    <a:lumMod val="85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+mn-ea"/>
                </a:endParaRPr>
              </a:p>
            </p:txBody>
          </p:sp>
          <p:sp>
            <p:nvSpPr>
              <p:cNvPr id="39" name="橢圓 38"/>
              <p:cNvSpPr/>
              <p:nvPr/>
            </p:nvSpPr>
            <p:spPr>
              <a:xfrm>
                <a:off x="5670852" y="2929489"/>
                <a:ext cx="2237736" cy="2160226"/>
              </a:xfrm>
              <a:prstGeom prst="ellipse">
                <a:avLst/>
              </a:prstGeom>
              <a:noFill/>
              <a:ln w="12700">
                <a:solidFill>
                  <a:schemeClr val="bg1">
                    <a:lumMod val="8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+mn-ea"/>
                </a:endParaRPr>
              </a:p>
            </p:txBody>
          </p:sp>
          <p:sp>
            <p:nvSpPr>
              <p:cNvPr id="40" name="橢圓 39"/>
              <p:cNvSpPr/>
              <p:nvPr/>
            </p:nvSpPr>
            <p:spPr>
              <a:xfrm>
                <a:off x="5149338" y="2386368"/>
                <a:ext cx="3260760" cy="3229918"/>
              </a:xfrm>
              <a:prstGeom prst="ellipse">
                <a:avLst/>
              </a:prstGeom>
              <a:noFill/>
              <a:ln w="12700">
                <a:solidFill>
                  <a:schemeClr val="bg1">
                    <a:lumMod val="85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+mn-ea"/>
                </a:endParaRPr>
              </a:p>
            </p:txBody>
          </p:sp>
          <p:cxnSp>
            <p:nvCxnSpPr>
              <p:cNvPr id="41" name="直線接點 40"/>
              <p:cNvCxnSpPr/>
              <p:nvPr/>
            </p:nvCxnSpPr>
            <p:spPr>
              <a:xfrm flipV="1">
                <a:off x="6824917" y="1877904"/>
                <a:ext cx="1904821" cy="2123425"/>
              </a:xfrm>
              <a:prstGeom prst="line">
                <a:avLst/>
              </a:prstGeom>
              <a:ln w="19050">
                <a:solidFill>
                  <a:schemeClr val="bg1">
                    <a:lumMod val="65000"/>
                  </a:schemeClr>
                </a:solidFill>
                <a:prstDash val="sysDot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" name="文字方塊 9"/>
              <p:cNvSpPr txBox="1"/>
              <p:nvPr/>
            </p:nvSpPr>
            <p:spPr>
              <a:xfrm>
                <a:off x="7601751" y="3101505"/>
                <a:ext cx="379680" cy="22090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1">
                <a:spAutoFit/>
              </a:bodyPr>
              <a:lstStyle/>
              <a:p>
                <a:r>
                  <a:rPr lang="en-US" altLang="zh-TW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20</a:t>
                </a:r>
                <a:r>
                  <a:rPr lang="en-US" altLang="zh-TW" sz="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km</a:t>
                </a:r>
                <a:endParaRPr lang="zh-TW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11" name="文字方塊 10"/>
              <p:cNvSpPr txBox="1"/>
              <p:nvPr/>
            </p:nvSpPr>
            <p:spPr>
              <a:xfrm>
                <a:off x="7953493" y="2704515"/>
                <a:ext cx="379680" cy="22090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1">
                <a:spAutoFit/>
              </a:bodyPr>
              <a:lstStyle/>
              <a:p>
                <a:r>
                  <a:rPr lang="en-US" altLang="zh-TW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30</a:t>
                </a:r>
                <a:r>
                  <a:rPr lang="en-US" altLang="zh-TW" sz="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km</a:t>
                </a:r>
                <a:endParaRPr lang="zh-TW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8" name="文字方塊 7"/>
              <p:cNvSpPr txBox="1"/>
              <p:nvPr/>
            </p:nvSpPr>
            <p:spPr>
              <a:xfrm>
                <a:off x="7230244" y="3481491"/>
                <a:ext cx="379680" cy="22090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1">
                <a:spAutoFit/>
              </a:bodyPr>
              <a:lstStyle/>
              <a:p>
                <a:r>
                  <a:rPr lang="en-US" altLang="zh-TW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10</a:t>
                </a:r>
                <a:r>
                  <a:rPr lang="en-US" altLang="zh-TW" sz="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km</a:t>
                </a:r>
                <a:endParaRPr lang="zh-TW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0" name="手繪多邊形: 圖案 59"/>
              <p:cNvSpPr/>
              <p:nvPr/>
            </p:nvSpPr>
            <p:spPr>
              <a:xfrm>
                <a:off x="4960451" y="1709309"/>
                <a:ext cx="4142987" cy="4751312"/>
              </a:xfrm>
              <a:custGeom>
                <a:avLst/>
                <a:gdLst>
                  <a:gd name="connsiteX0" fmla="*/ 969046 w 4142987"/>
                  <a:gd name="connsiteY0" fmla="*/ 0 h 4751312"/>
                  <a:gd name="connsiteX1" fmla="*/ 2699456 w 4142987"/>
                  <a:gd name="connsiteY1" fmla="*/ 0 h 4751312"/>
                  <a:gd name="connsiteX2" fmla="*/ 2799302 w 4142987"/>
                  <a:gd name="connsiteY2" fmla="*/ 36171 h 4751312"/>
                  <a:gd name="connsiteX3" fmla="*/ 4118704 w 4142987"/>
                  <a:gd name="connsiteY3" fmla="*/ 1342113 h 4751312"/>
                  <a:gd name="connsiteX4" fmla="*/ 4142987 w 4142987"/>
                  <a:gd name="connsiteY4" fmla="*/ 1407782 h 4751312"/>
                  <a:gd name="connsiteX5" fmla="*/ 4142987 w 4142987"/>
                  <a:gd name="connsiteY5" fmla="*/ 3186854 h 4751312"/>
                  <a:gd name="connsiteX6" fmla="*/ 4118704 w 4142987"/>
                  <a:gd name="connsiteY6" fmla="*/ 3252523 h 4751312"/>
                  <a:gd name="connsiteX7" fmla="*/ 1834251 w 4142987"/>
                  <a:gd name="connsiteY7" fmla="*/ 4751312 h 4751312"/>
                  <a:gd name="connsiteX8" fmla="*/ 81130 w 4142987"/>
                  <a:gd name="connsiteY8" fmla="*/ 4032554 h 4751312"/>
                  <a:gd name="connsiteX9" fmla="*/ 0 w 4142987"/>
                  <a:gd name="connsiteY9" fmla="*/ 3944199 h 4751312"/>
                  <a:gd name="connsiteX10" fmla="*/ 0 w 4142987"/>
                  <a:gd name="connsiteY10" fmla="*/ 650437 h 4751312"/>
                  <a:gd name="connsiteX11" fmla="*/ 81130 w 4142987"/>
                  <a:gd name="connsiteY11" fmla="*/ 562082 h 4751312"/>
                  <a:gd name="connsiteX12" fmla="*/ 869200 w 4142987"/>
                  <a:gd name="connsiteY12" fmla="*/ 36171 h 4751312"/>
                  <a:gd name="connsiteX13" fmla="*/ 969046 w 4142987"/>
                  <a:gd name="connsiteY13" fmla="*/ 0 h 47513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</a:cxnLst>
                <a:rect l="l" t="t" r="r" b="b"/>
                <a:pathLst>
                  <a:path w="4142987" h="4751312">
                    <a:moveTo>
                      <a:pt x="969046" y="0"/>
                    </a:moveTo>
                    <a:lnTo>
                      <a:pt x="2699456" y="0"/>
                    </a:lnTo>
                    <a:lnTo>
                      <a:pt x="2799302" y="36171"/>
                    </a:lnTo>
                    <a:cubicBezTo>
                      <a:pt x="3392538" y="284529"/>
                      <a:pt x="3867787" y="754930"/>
                      <a:pt x="4118704" y="1342113"/>
                    </a:cubicBezTo>
                    <a:lnTo>
                      <a:pt x="4142987" y="1407782"/>
                    </a:lnTo>
                    <a:lnTo>
                      <a:pt x="4142987" y="3186854"/>
                    </a:lnTo>
                    <a:lnTo>
                      <a:pt x="4118704" y="3252523"/>
                    </a:lnTo>
                    <a:cubicBezTo>
                      <a:pt x="3742328" y="4133299"/>
                      <a:pt x="2861206" y="4751312"/>
                      <a:pt x="1834251" y="4751312"/>
                    </a:cubicBezTo>
                    <a:cubicBezTo>
                      <a:pt x="1149615" y="4751312"/>
                      <a:pt x="529793" y="4476639"/>
                      <a:pt x="81130" y="4032554"/>
                    </a:cubicBezTo>
                    <a:lnTo>
                      <a:pt x="0" y="3944199"/>
                    </a:lnTo>
                    <a:lnTo>
                      <a:pt x="0" y="650437"/>
                    </a:lnTo>
                    <a:lnTo>
                      <a:pt x="81130" y="562082"/>
                    </a:lnTo>
                    <a:cubicBezTo>
                      <a:pt x="305461" y="340040"/>
                      <a:pt x="572583" y="160350"/>
                      <a:pt x="869200" y="36171"/>
                    </a:cubicBezTo>
                    <a:lnTo>
                      <a:pt x="969046" y="0"/>
                    </a:lnTo>
                    <a:close/>
                  </a:path>
                </a:pathLst>
              </a:custGeom>
              <a:noFill/>
              <a:ln w="12700">
                <a:solidFill>
                  <a:srgbClr val="A1A09F"/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+mn-ea"/>
                </a:endParaRPr>
              </a:p>
            </p:txBody>
          </p:sp>
          <p:sp>
            <p:nvSpPr>
              <p:cNvPr id="12" name="文字方塊 11"/>
              <p:cNvSpPr txBox="1"/>
              <p:nvPr/>
            </p:nvSpPr>
            <p:spPr>
              <a:xfrm>
                <a:off x="8532487" y="2033316"/>
                <a:ext cx="379680" cy="220905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ctr" anchorCtr="1">
                <a:spAutoFit/>
              </a:bodyPr>
              <a:lstStyle/>
              <a:p>
                <a:r>
                  <a:rPr lang="en-US" altLang="zh-TW" sz="14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45</a:t>
                </a:r>
                <a:r>
                  <a:rPr lang="en-US" altLang="zh-TW" sz="800" b="1" dirty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ea"/>
                  </a:rPr>
                  <a:t>km</a:t>
                </a:r>
                <a:endParaRPr lang="zh-TW" altLang="en-US" sz="1000" b="1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61" name="矩形 60"/>
              <p:cNvSpPr/>
              <p:nvPr/>
            </p:nvSpPr>
            <p:spPr>
              <a:xfrm>
                <a:off x="4963077" y="2386368"/>
                <a:ext cx="83655" cy="3264243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+mn-ea"/>
                </a:endParaRPr>
              </a:p>
            </p:txBody>
          </p:sp>
        </p:grpSp>
        <p:sp>
          <p:nvSpPr>
            <p:cNvPr id="65" name="矩形 64"/>
            <p:cNvSpPr/>
            <p:nvPr/>
          </p:nvSpPr>
          <p:spPr>
            <a:xfrm>
              <a:off x="6084168" y="1923210"/>
              <a:ext cx="1569572" cy="4571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+mn-ea"/>
              </a:endParaRPr>
            </a:p>
          </p:txBody>
        </p:sp>
      </p:grpSp>
      <p:grpSp>
        <p:nvGrpSpPr>
          <p:cNvPr id="73" name="群組 72"/>
          <p:cNvGrpSpPr/>
          <p:nvPr/>
        </p:nvGrpSpPr>
        <p:grpSpPr>
          <a:xfrm>
            <a:off x="3989020" y="3161918"/>
            <a:ext cx="2692445" cy="1682303"/>
            <a:chOff x="4639583" y="3049653"/>
            <a:chExt cx="3289328" cy="1682303"/>
          </a:xfrm>
          <a:solidFill>
            <a:schemeClr val="bg1">
              <a:alpha val="68000"/>
            </a:schemeClr>
          </a:solidFill>
        </p:grpSpPr>
        <p:sp>
          <p:nvSpPr>
            <p:cNvPr id="67" name="矩形 66"/>
            <p:cNvSpPr/>
            <p:nvPr/>
          </p:nvSpPr>
          <p:spPr>
            <a:xfrm>
              <a:off x="4669326" y="3049653"/>
              <a:ext cx="3259585" cy="954107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lvl="0">
                <a:defRPr/>
              </a:pPr>
              <a:r>
                <a:rPr lang="zh-TW" altLang="en-US" sz="2800" b="1" kern="0" dirty="0" smtClean="0">
                  <a:latin typeface="+mn-ea"/>
                </a:rPr>
                <a:t>打造</a:t>
              </a:r>
              <a:r>
                <a:rPr lang="en-US" altLang="zh-TW" sz="2800" b="1" kern="0" dirty="0">
                  <a:latin typeface="+mn-ea"/>
                </a:rPr>
                <a:t/>
              </a:r>
              <a:br>
                <a:rPr lang="en-US" altLang="zh-TW" sz="2800" b="1" kern="0" dirty="0">
                  <a:latin typeface="+mn-ea"/>
                </a:rPr>
              </a:br>
              <a:r>
                <a:rPr lang="zh-TW" altLang="en-US" sz="2800" b="1" kern="0" dirty="0">
                  <a:latin typeface="+mn-ea"/>
                </a:rPr>
                <a:t>綠能產業聚落</a:t>
              </a:r>
            </a:p>
          </p:txBody>
        </p:sp>
        <p:sp>
          <p:nvSpPr>
            <p:cNvPr id="69" name="矩形 68"/>
            <p:cNvSpPr/>
            <p:nvPr/>
          </p:nvSpPr>
          <p:spPr>
            <a:xfrm>
              <a:off x="4639583" y="3999448"/>
              <a:ext cx="3289328" cy="732508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TW" altLang="en-US" sz="1600" kern="0" dirty="0">
                  <a:solidFill>
                    <a:srgbClr val="5E5D5E"/>
                  </a:solidFill>
                  <a:latin typeface="+mn-ea"/>
                </a:rPr>
                <a:t>結合綠能科學城半徑</a:t>
              </a:r>
              <a:r>
                <a:rPr lang="en-US" altLang="zh-TW" sz="1600" kern="0" dirty="0">
                  <a:solidFill>
                    <a:srgbClr val="5E5D5E"/>
                  </a:solidFill>
                  <a:latin typeface="+mn-ea"/>
                </a:rPr>
                <a:t>45</a:t>
              </a:r>
              <a:r>
                <a:rPr lang="zh-TW" altLang="en-US" sz="1600" kern="0" dirty="0">
                  <a:solidFill>
                    <a:srgbClr val="5E5D5E"/>
                  </a:solidFill>
                  <a:latin typeface="+mn-ea"/>
                </a:rPr>
                <a:t>公里內</a:t>
              </a:r>
              <a:r>
                <a:rPr lang="en-US" altLang="zh-TW" sz="1600" kern="0" dirty="0">
                  <a:solidFill>
                    <a:srgbClr val="5E5D5E"/>
                  </a:solidFill>
                  <a:latin typeface="+mn-ea"/>
                </a:rPr>
                <a:t>30</a:t>
              </a:r>
              <a:r>
                <a:rPr lang="zh-TW" altLang="en-US" sz="1600" kern="0" dirty="0">
                  <a:solidFill>
                    <a:srgbClr val="5E5D5E"/>
                  </a:solidFill>
                  <a:latin typeface="+mn-ea"/>
                </a:rPr>
                <a:t>座園區形成聚落</a:t>
              </a:r>
              <a:endParaRPr lang="zh-TW" altLang="en-US" sz="1600" dirty="0">
                <a:solidFill>
                  <a:srgbClr val="5E5D5E"/>
                </a:solidFill>
                <a:latin typeface="+mn-ea"/>
              </a:endParaRPr>
            </a:p>
          </p:txBody>
        </p:sp>
      </p:grpSp>
      <p:sp>
        <p:nvSpPr>
          <p:cNvPr id="74" name="等腰三角形 73"/>
          <p:cNvSpPr/>
          <p:nvPr/>
        </p:nvSpPr>
        <p:spPr>
          <a:xfrm rot="5400000">
            <a:off x="3568465" y="3679323"/>
            <a:ext cx="502407" cy="367545"/>
          </a:xfrm>
          <a:prstGeom prst="triangle">
            <a:avLst/>
          </a:prstGeom>
          <a:solidFill>
            <a:srgbClr val="0167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cxnSp>
        <p:nvCxnSpPr>
          <p:cNvPr id="76" name="直線接點 75"/>
          <p:cNvCxnSpPr/>
          <p:nvPr/>
        </p:nvCxnSpPr>
        <p:spPr>
          <a:xfrm>
            <a:off x="645428" y="2014748"/>
            <a:ext cx="0" cy="3204000"/>
          </a:xfrm>
          <a:prstGeom prst="line">
            <a:avLst/>
          </a:prstGeom>
          <a:ln w="76200">
            <a:solidFill>
              <a:srgbClr val="0167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線接點 78"/>
          <p:cNvCxnSpPr/>
          <p:nvPr/>
        </p:nvCxnSpPr>
        <p:spPr>
          <a:xfrm>
            <a:off x="628650" y="2037038"/>
            <a:ext cx="280480" cy="0"/>
          </a:xfrm>
          <a:prstGeom prst="line">
            <a:avLst/>
          </a:prstGeom>
          <a:ln w="76200">
            <a:solidFill>
              <a:srgbClr val="0167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直線接點 79"/>
          <p:cNvCxnSpPr/>
          <p:nvPr/>
        </p:nvCxnSpPr>
        <p:spPr>
          <a:xfrm>
            <a:off x="628650" y="5183100"/>
            <a:ext cx="280480" cy="0"/>
          </a:xfrm>
          <a:prstGeom prst="line">
            <a:avLst/>
          </a:prstGeom>
          <a:ln w="76200">
            <a:solidFill>
              <a:srgbClr val="0167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線接點 80"/>
          <p:cNvCxnSpPr/>
          <p:nvPr/>
        </p:nvCxnSpPr>
        <p:spPr>
          <a:xfrm>
            <a:off x="628650" y="4080845"/>
            <a:ext cx="280480" cy="0"/>
          </a:xfrm>
          <a:prstGeom prst="line">
            <a:avLst/>
          </a:prstGeom>
          <a:ln w="76200">
            <a:solidFill>
              <a:srgbClr val="0167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線接點 81"/>
          <p:cNvCxnSpPr/>
          <p:nvPr/>
        </p:nvCxnSpPr>
        <p:spPr>
          <a:xfrm>
            <a:off x="628650" y="3044843"/>
            <a:ext cx="280480" cy="0"/>
          </a:xfrm>
          <a:prstGeom prst="line">
            <a:avLst/>
          </a:prstGeom>
          <a:ln w="76200">
            <a:solidFill>
              <a:srgbClr val="0167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橢圓 4"/>
          <p:cNvSpPr/>
          <p:nvPr/>
        </p:nvSpPr>
        <p:spPr>
          <a:xfrm>
            <a:off x="6850047" y="3790366"/>
            <a:ext cx="341399" cy="34139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atin typeface="+mn-ea"/>
            </a:endParaRPr>
          </a:p>
        </p:txBody>
      </p:sp>
      <p:grpSp>
        <p:nvGrpSpPr>
          <p:cNvPr id="3" name="群組 2"/>
          <p:cNvGrpSpPr/>
          <p:nvPr/>
        </p:nvGrpSpPr>
        <p:grpSpPr>
          <a:xfrm>
            <a:off x="7168725" y="3556068"/>
            <a:ext cx="714074" cy="575223"/>
            <a:chOff x="3832998" y="1887606"/>
            <a:chExt cx="941919" cy="758764"/>
          </a:xfrm>
        </p:grpSpPr>
        <p:sp>
          <p:nvSpPr>
            <p:cNvPr id="2" name="手繪多邊形 1"/>
            <p:cNvSpPr/>
            <p:nvPr/>
          </p:nvSpPr>
          <p:spPr>
            <a:xfrm>
              <a:off x="4170156" y="2062526"/>
              <a:ext cx="354988" cy="340337"/>
            </a:xfrm>
            <a:custGeom>
              <a:avLst/>
              <a:gdLst>
                <a:gd name="connsiteX0" fmla="*/ 221424 w 344438"/>
                <a:gd name="connsiteY0" fmla="*/ 340337 h 340337"/>
                <a:gd name="connsiteX1" fmla="*/ 200922 w 344438"/>
                <a:gd name="connsiteY1" fmla="*/ 188620 h 340337"/>
                <a:gd name="connsiteX2" fmla="*/ 205022 w 344438"/>
                <a:gd name="connsiteY2" fmla="*/ 168118 h 340337"/>
                <a:gd name="connsiteX3" fmla="*/ 344438 w 344438"/>
                <a:gd name="connsiteY3" fmla="*/ 147616 h 340337"/>
                <a:gd name="connsiteX4" fmla="*/ 344438 w 344438"/>
                <a:gd name="connsiteY4" fmla="*/ 147616 h 340337"/>
                <a:gd name="connsiteX5" fmla="*/ 196822 w 344438"/>
                <a:gd name="connsiteY5" fmla="*/ 131214 h 340337"/>
                <a:gd name="connsiteX6" fmla="*/ 172219 w 344438"/>
                <a:gd name="connsiteY6" fmla="*/ 127113 h 340337"/>
                <a:gd name="connsiteX7" fmla="*/ 147616 w 344438"/>
                <a:gd name="connsiteY7" fmla="*/ 4100 h 340337"/>
                <a:gd name="connsiteX8" fmla="*/ 127114 w 344438"/>
                <a:gd name="connsiteY8" fmla="*/ 0 h 340337"/>
                <a:gd name="connsiteX9" fmla="*/ 131214 w 344438"/>
                <a:gd name="connsiteY9" fmla="*/ 151716 h 340337"/>
                <a:gd name="connsiteX10" fmla="*/ 4101 w 344438"/>
                <a:gd name="connsiteY10" fmla="*/ 164017 h 340337"/>
                <a:gd name="connsiteX11" fmla="*/ 0 w 344438"/>
                <a:gd name="connsiteY11" fmla="*/ 188620 h 340337"/>
                <a:gd name="connsiteX12" fmla="*/ 164018 w 344438"/>
                <a:gd name="connsiteY12" fmla="*/ 192721 h 340337"/>
                <a:gd name="connsiteX13" fmla="*/ 135315 w 344438"/>
                <a:gd name="connsiteY13" fmla="*/ 340337 h 340337"/>
                <a:gd name="connsiteX14" fmla="*/ 221424 w 344438"/>
                <a:gd name="connsiteY14" fmla="*/ 340337 h 340337"/>
                <a:gd name="connsiteX0" fmla="*/ 221424 w 354765"/>
                <a:gd name="connsiteY0" fmla="*/ 340337 h 340337"/>
                <a:gd name="connsiteX1" fmla="*/ 200922 w 354765"/>
                <a:gd name="connsiteY1" fmla="*/ 188620 h 340337"/>
                <a:gd name="connsiteX2" fmla="*/ 205022 w 354765"/>
                <a:gd name="connsiteY2" fmla="*/ 168118 h 340337"/>
                <a:gd name="connsiteX3" fmla="*/ 344438 w 354765"/>
                <a:gd name="connsiteY3" fmla="*/ 147616 h 340337"/>
                <a:gd name="connsiteX4" fmla="*/ 344438 w 354765"/>
                <a:gd name="connsiteY4" fmla="*/ 155879 h 340337"/>
                <a:gd name="connsiteX5" fmla="*/ 196822 w 354765"/>
                <a:gd name="connsiteY5" fmla="*/ 131214 h 340337"/>
                <a:gd name="connsiteX6" fmla="*/ 172219 w 354765"/>
                <a:gd name="connsiteY6" fmla="*/ 127113 h 340337"/>
                <a:gd name="connsiteX7" fmla="*/ 147616 w 354765"/>
                <a:gd name="connsiteY7" fmla="*/ 4100 h 340337"/>
                <a:gd name="connsiteX8" fmla="*/ 127114 w 354765"/>
                <a:gd name="connsiteY8" fmla="*/ 0 h 340337"/>
                <a:gd name="connsiteX9" fmla="*/ 131214 w 354765"/>
                <a:gd name="connsiteY9" fmla="*/ 151716 h 340337"/>
                <a:gd name="connsiteX10" fmla="*/ 4101 w 354765"/>
                <a:gd name="connsiteY10" fmla="*/ 164017 h 340337"/>
                <a:gd name="connsiteX11" fmla="*/ 0 w 354765"/>
                <a:gd name="connsiteY11" fmla="*/ 188620 h 340337"/>
                <a:gd name="connsiteX12" fmla="*/ 164018 w 354765"/>
                <a:gd name="connsiteY12" fmla="*/ 192721 h 340337"/>
                <a:gd name="connsiteX13" fmla="*/ 135315 w 354765"/>
                <a:gd name="connsiteY13" fmla="*/ 340337 h 340337"/>
                <a:gd name="connsiteX14" fmla="*/ 221424 w 354765"/>
                <a:gd name="connsiteY14" fmla="*/ 340337 h 340337"/>
                <a:gd name="connsiteX0" fmla="*/ 221424 w 357141"/>
                <a:gd name="connsiteY0" fmla="*/ 340337 h 340337"/>
                <a:gd name="connsiteX1" fmla="*/ 200922 w 357141"/>
                <a:gd name="connsiteY1" fmla="*/ 188620 h 340337"/>
                <a:gd name="connsiteX2" fmla="*/ 205022 w 357141"/>
                <a:gd name="connsiteY2" fmla="*/ 168118 h 340337"/>
                <a:gd name="connsiteX3" fmla="*/ 344438 w 357141"/>
                <a:gd name="connsiteY3" fmla="*/ 147616 h 340337"/>
                <a:gd name="connsiteX4" fmla="*/ 344438 w 357141"/>
                <a:gd name="connsiteY4" fmla="*/ 155879 h 340337"/>
                <a:gd name="connsiteX5" fmla="*/ 288921 w 357141"/>
                <a:gd name="connsiteY5" fmla="*/ 143602 h 340337"/>
                <a:gd name="connsiteX6" fmla="*/ 196822 w 357141"/>
                <a:gd name="connsiteY6" fmla="*/ 131214 h 340337"/>
                <a:gd name="connsiteX7" fmla="*/ 172219 w 357141"/>
                <a:gd name="connsiteY7" fmla="*/ 127113 h 340337"/>
                <a:gd name="connsiteX8" fmla="*/ 147616 w 357141"/>
                <a:gd name="connsiteY8" fmla="*/ 4100 h 340337"/>
                <a:gd name="connsiteX9" fmla="*/ 127114 w 357141"/>
                <a:gd name="connsiteY9" fmla="*/ 0 h 340337"/>
                <a:gd name="connsiteX10" fmla="*/ 131214 w 357141"/>
                <a:gd name="connsiteY10" fmla="*/ 151716 h 340337"/>
                <a:gd name="connsiteX11" fmla="*/ 4101 w 357141"/>
                <a:gd name="connsiteY11" fmla="*/ 164017 h 340337"/>
                <a:gd name="connsiteX12" fmla="*/ 0 w 357141"/>
                <a:gd name="connsiteY12" fmla="*/ 188620 h 340337"/>
                <a:gd name="connsiteX13" fmla="*/ 164018 w 357141"/>
                <a:gd name="connsiteY13" fmla="*/ 192721 h 340337"/>
                <a:gd name="connsiteX14" fmla="*/ 135315 w 357141"/>
                <a:gd name="connsiteY14" fmla="*/ 340337 h 340337"/>
                <a:gd name="connsiteX15" fmla="*/ 221424 w 357141"/>
                <a:gd name="connsiteY15" fmla="*/ 340337 h 340337"/>
                <a:gd name="connsiteX0" fmla="*/ 221424 w 354988"/>
                <a:gd name="connsiteY0" fmla="*/ 340337 h 340337"/>
                <a:gd name="connsiteX1" fmla="*/ 200922 w 354988"/>
                <a:gd name="connsiteY1" fmla="*/ 188620 h 340337"/>
                <a:gd name="connsiteX2" fmla="*/ 205022 w 354988"/>
                <a:gd name="connsiteY2" fmla="*/ 168118 h 340337"/>
                <a:gd name="connsiteX3" fmla="*/ 344438 w 354988"/>
                <a:gd name="connsiteY3" fmla="*/ 147616 h 340337"/>
                <a:gd name="connsiteX4" fmla="*/ 344438 w 354988"/>
                <a:gd name="connsiteY4" fmla="*/ 155879 h 340337"/>
                <a:gd name="connsiteX5" fmla="*/ 338497 w 354988"/>
                <a:gd name="connsiteY5" fmla="*/ 127077 h 340337"/>
                <a:gd name="connsiteX6" fmla="*/ 196822 w 354988"/>
                <a:gd name="connsiteY6" fmla="*/ 131214 h 340337"/>
                <a:gd name="connsiteX7" fmla="*/ 172219 w 354988"/>
                <a:gd name="connsiteY7" fmla="*/ 127113 h 340337"/>
                <a:gd name="connsiteX8" fmla="*/ 147616 w 354988"/>
                <a:gd name="connsiteY8" fmla="*/ 4100 h 340337"/>
                <a:gd name="connsiteX9" fmla="*/ 127114 w 354988"/>
                <a:gd name="connsiteY9" fmla="*/ 0 h 340337"/>
                <a:gd name="connsiteX10" fmla="*/ 131214 w 354988"/>
                <a:gd name="connsiteY10" fmla="*/ 151716 h 340337"/>
                <a:gd name="connsiteX11" fmla="*/ 4101 w 354988"/>
                <a:gd name="connsiteY11" fmla="*/ 164017 h 340337"/>
                <a:gd name="connsiteX12" fmla="*/ 0 w 354988"/>
                <a:gd name="connsiteY12" fmla="*/ 188620 h 340337"/>
                <a:gd name="connsiteX13" fmla="*/ 164018 w 354988"/>
                <a:gd name="connsiteY13" fmla="*/ 192721 h 340337"/>
                <a:gd name="connsiteX14" fmla="*/ 135315 w 354988"/>
                <a:gd name="connsiteY14" fmla="*/ 340337 h 340337"/>
                <a:gd name="connsiteX15" fmla="*/ 221424 w 354988"/>
                <a:gd name="connsiteY15" fmla="*/ 340337 h 3403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354988" h="340337">
                  <a:moveTo>
                    <a:pt x="221424" y="340337"/>
                  </a:moveTo>
                  <a:lnTo>
                    <a:pt x="200922" y="188620"/>
                  </a:lnTo>
                  <a:lnTo>
                    <a:pt x="205022" y="168118"/>
                  </a:lnTo>
                  <a:cubicBezTo>
                    <a:pt x="251494" y="161284"/>
                    <a:pt x="321202" y="149656"/>
                    <a:pt x="344438" y="147616"/>
                  </a:cubicBezTo>
                  <a:cubicBezTo>
                    <a:pt x="367674" y="145576"/>
                    <a:pt x="345428" y="159302"/>
                    <a:pt x="344438" y="155879"/>
                  </a:cubicBezTo>
                  <a:cubicBezTo>
                    <a:pt x="343448" y="152456"/>
                    <a:pt x="340477" y="136678"/>
                    <a:pt x="338497" y="127077"/>
                  </a:cubicBezTo>
                  <a:lnTo>
                    <a:pt x="196822" y="131214"/>
                  </a:lnTo>
                  <a:lnTo>
                    <a:pt x="172219" y="127113"/>
                  </a:lnTo>
                  <a:lnTo>
                    <a:pt x="147616" y="4100"/>
                  </a:lnTo>
                  <a:lnTo>
                    <a:pt x="127114" y="0"/>
                  </a:lnTo>
                  <a:lnTo>
                    <a:pt x="131214" y="151716"/>
                  </a:lnTo>
                  <a:lnTo>
                    <a:pt x="4101" y="164017"/>
                  </a:lnTo>
                  <a:lnTo>
                    <a:pt x="0" y="188620"/>
                  </a:lnTo>
                  <a:lnTo>
                    <a:pt x="164018" y="192721"/>
                  </a:lnTo>
                  <a:lnTo>
                    <a:pt x="135315" y="340337"/>
                  </a:lnTo>
                  <a:lnTo>
                    <a:pt x="221424" y="3403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+mn-ea"/>
              </a:endParaRPr>
            </a:p>
          </p:txBody>
        </p:sp>
        <p:grpSp>
          <p:nvGrpSpPr>
            <p:cNvPr id="45" name="群組 44"/>
            <p:cNvGrpSpPr/>
            <p:nvPr/>
          </p:nvGrpSpPr>
          <p:grpSpPr>
            <a:xfrm>
              <a:off x="3832998" y="1887606"/>
              <a:ext cx="941919" cy="758764"/>
              <a:chOff x="3716175" y="1798766"/>
              <a:chExt cx="1433892" cy="1155073"/>
            </a:xfrm>
          </p:grpSpPr>
          <p:sp>
            <p:nvSpPr>
              <p:cNvPr id="46" name="圓形圖 45"/>
              <p:cNvSpPr/>
              <p:nvPr/>
            </p:nvSpPr>
            <p:spPr>
              <a:xfrm flipV="1">
                <a:off x="4303336" y="2573759"/>
                <a:ext cx="380080" cy="380080"/>
              </a:xfrm>
              <a:prstGeom prst="pie">
                <a:avLst>
                  <a:gd name="adj1" fmla="val 0"/>
                  <a:gd name="adj2" fmla="val 10780461"/>
                </a:avLst>
              </a:prstGeom>
              <a:solidFill>
                <a:srgbClr val="2BA73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solidFill>
                    <a:schemeClr val="tx1"/>
                  </a:solidFill>
                  <a:latin typeface="+mn-ea"/>
                </a:endParaRPr>
              </a:p>
            </p:txBody>
          </p:sp>
          <p:sp>
            <p:nvSpPr>
              <p:cNvPr id="47" name="手繪多邊形 46"/>
              <p:cNvSpPr/>
              <p:nvPr/>
            </p:nvSpPr>
            <p:spPr>
              <a:xfrm>
                <a:off x="4687973" y="2462189"/>
                <a:ext cx="258708" cy="303313"/>
              </a:xfrm>
              <a:custGeom>
                <a:avLst/>
                <a:gdLst>
                  <a:gd name="connsiteX0" fmla="*/ 0 w 258708"/>
                  <a:gd name="connsiteY0" fmla="*/ 115973 h 303313"/>
                  <a:gd name="connsiteX1" fmla="*/ 133814 w 258708"/>
                  <a:gd name="connsiteY1" fmla="*/ 0 h 303313"/>
                  <a:gd name="connsiteX2" fmla="*/ 258708 w 258708"/>
                  <a:gd name="connsiteY2" fmla="*/ 115973 h 303313"/>
                  <a:gd name="connsiteX3" fmla="*/ 258708 w 258708"/>
                  <a:gd name="connsiteY3" fmla="*/ 303313 h 303313"/>
                  <a:gd name="connsiteX4" fmla="*/ 13381 w 258708"/>
                  <a:gd name="connsiteY4" fmla="*/ 303313 h 303313"/>
                  <a:gd name="connsiteX5" fmla="*/ 0 w 258708"/>
                  <a:gd name="connsiteY5" fmla="*/ 115973 h 30331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58708" h="303313">
                    <a:moveTo>
                      <a:pt x="0" y="115973"/>
                    </a:moveTo>
                    <a:lnTo>
                      <a:pt x="133814" y="0"/>
                    </a:lnTo>
                    <a:lnTo>
                      <a:pt x="258708" y="115973"/>
                    </a:lnTo>
                    <a:lnTo>
                      <a:pt x="258708" y="303313"/>
                    </a:lnTo>
                    <a:lnTo>
                      <a:pt x="13381" y="303313"/>
                    </a:lnTo>
                    <a:lnTo>
                      <a:pt x="0" y="115973"/>
                    </a:lnTo>
                    <a:close/>
                  </a:path>
                </a:pathLst>
              </a:custGeom>
              <a:solidFill>
                <a:srgbClr val="01673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+mn-ea"/>
                </a:endParaRPr>
              </a:p>
            </p:txBody>
          </p:sp>
          <p:sp>
            <p:nvSpPr>
              <p:cNvPr id="48" name="圓角矩形 47"/>
              <p:cNvSpPr/>
              <p:nvPr/>
            </p:nvSpPr>
            <p:spPr>
              <a:xfrm flipH="1">
                <a:off x="4174315" y="2470986"/>
                <a:ext cx="107773" cy="249728"/>
              </a:xfrm>
              <a:prstGeom prst="roundRect">
                <a:avLst>
                  <a:gd name="adj" fmla="val 50000"/>
                </a:avLst>
              </a:prstGeom>
              <a:solidFill>
                <a:srgbClr val="8CC5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+mn-ea"/>
                </a:endParaRPr>
              </a:p>
            </p:txBody>
          </p:sp>
          <p:sp>
            <p:nvSpPr>
              <p:cNvPr id="49" name="手繪多邊形 48"/>
              <p:cNvSpPr/>
              <p:nvPr/>
            </p:nvSpPr>
            <p:spPr>
              <a:xfrm>
                <a:off x="3907387" y="2265928"/>
                <a:ext cx="236406" cy="499574"/>
              </a:xfrm>
              <a:custGeom>
                <a:avLst/>
                <a:gdLst>
                  <a:gd name="connsiteX0" fmla="*/ 0 w 236406"/>
                  <a:gd name="connsiteY0" fmla="*/ 499574 h 499574"/>
                  <a:gd name="connsiteX1" fmla="*/ 8921 w 236406"/>
                  <a:gd name="connsiteY1" fmla="*/ 0 h 499574"/>
                  <a:gd name="connsiteX2" fmla="*/ 71368 w 236406"/>
                  <a:gd name="connsiteY2" fmla="*/ 4460 h 499574"/>
                  <a:gd name="connsiteX3" fmla="*/ 236406 w 236406"/>
                  <a:gd name="connsiteY3" fmla="*/ 98131 h 499574"/>
                  <a:gd name="connsiteX4" fmla="*/ 231946 w 236406"/>
                  <a:gd name="connsiteY4" fmla="*/ 486193 h 499574"/>
                  <a:gd name="connsiteX5" fmla="*/ 0 w 236406"/>
                  <a:gd name="connsiteY5" fmla="*/ 499574 h 49957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236406" h="499574">
                    <a:moveTo>
                      <a:pt x="0" y="499574"/>
                    </a:moveTo>
                    <a:lnTo>
                      <a:pt x="8921" y="0"/>
                    </a:lnTo>
                    <a:lnTo>
                      <a:pt x="71368" y="4460"/>
                    </a:lnTo>
                    <a:lnTo>
                      <a:pt x="236406" y="98131"/>
                    </a:lnTo>
                    <a:cubicBezTo>
                      <a:pt x="234919" y="227485"/>
                      <a:pt x="233433" y="356839"/>
                      <a:pt x="231946" y="486193"/>
                    </a:cubicBezTo>
                    <a:lnTo>
                      <a:pt x="0" y="499574"/>
                    </a:lnTo>
                    <a:close/>
                  </a:path>
                </a:pathLst>
              </a:custGeom>
              <a:solidFill>
                <a:srgbClr val="8CC5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TW" altLang="en-US">
                  <a:latin typeface="+mn-ea"/>
                </a:endParaRPr>
              </a:p>
            </p:txBody>
          </p:sp>
          <p:pic>
            <p:nvPicPr>
              <p:cNvPr id="51" name="圖片 50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b="18912"/>
              <a:stretch/>
            </p:blipFill>
            <p:spPr>
              <a:xfrm>
                <a:off x="3716175" y="1798766"/>
                <a:ext cx="1433892" cy="1090626"/>
              </a:xfrm>
              <a:prstGeom prst="rect">
                <a:avLst/>
              </a:prstGeom>
            </p:spPr>
          </p:pic>
        </p:grpSp>
      </p:grpSp>
      <p:sp>
        <p:nvSpPr>
          <p:cNvPr id="54" name="文字方塊 53"/>
          <p:cNvSpPr txBox="1"/>
          <p:nvPr/>
        </p:nvSpPr>
        <p:spPr>
          <a:xfrm>
            <a:off x="6752330" y="3754038"/>
            <a:ext cx="12105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1600" b="1" dirty="0">
                <a:solidFill>
                  <a:srgbClr val="016733"/>
                </a:solidFill>
                <a:latin typeface="+mn-ea"/>
              </a:rPr>
              <a:t>沙崙</a:t>
            </a:r>
            <a:endParaRPr lang="en-US" altLang="zh-TW" sz="1600" b="1" dirty="0">
              <a:solidFill>
                <a:srgbClr val="016733"/>
              </a:solidFill>
              <a:latin typeface="+mn-ea"/>
            </a:endParaRPr>
          </a:p>
          <a:p>
            <a:r>
              <a:rPr lang="zh-TW" altLang="en-US" sz="1600" b="1" dirty="0">
                <a:solidFill>
                  <a:srgbClr val="016733"/>
                </a:solidFill>
                <a:latin typeface="+mn-ea"/>
              </a:rPr>
              <a:t>綠能科學城</a:t>
            </a:r>
          </a:p>
        </p:txBody>
      </p:sp>
      <p:sp>
        <p:nvSpPr>
          <p:cNvPr id="6" name="文字方塊 5"/>
          <p:cNvSpPr txBox="1"/>
          <p:nvPr/>
        </p:nvSpPr>
        <p:spPr>
          <a:xfrm>
            <a:off x="5783175" y="2023867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kern="0" dirty="0">
                <a:latin typeface="+mn-ea"/>
              </a:rPr>
              <a:t>臺南市</a:t>
            </a:r>
          </a:p>
        </p:txBody>
      </p:sp>
      <p:sp>
        <p:nvSpPr>
          <p:cNvPr id="56" name="文字方塊 55"/>
          <p:cNvSpPr txBox="1"/>
          <p:nvPr/>
        </p:nvSpPr>
        <p:spPr>
          <a:xfrm>
            <a:off x="7826788" y="3316452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kern="0" dirty="0">
                <a:latin typeface="+mn-ea"/>
              </a:rPr>
              <a:t>高雄市</a:t>
            </a:r>
          </a:p>
        </p:txBody>
      </p:sp>
      <p:sp>
        <p:nvSpPr>
          <p:cNvPr id="57" name="文字方塊 56"/>
          <p:cNvSpPr txBox="1"/>
          <p:nvPr/>
        </p:nvSpPr>
        <p:spPr>
          <a:xfrm>
            <a:off x="7809375" y="4545566"/>
            <a:ext cx="110799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sz="2400" b="1" kern="0">
                <a:latin typeface="+mn-ea"/>
              </a:rPr>
              <a:t>屏東縣</a:t>
            </a:r>
            <a:endParaRPr lang="zh-TW" altLang="en-US" sz="2400" b="1" kern="0" dirty="0">
              <a:latin typeface="+mn-ea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396147" y="203557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叁、沙崙綠能科學城規劃</a:t>
            </a: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4261856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圓角化同側角落矩形 104"/>
          <p:cNvSpPr/>
          <p:nvPr/>
        </p:nvSpPr>
        <p:spPr>
          <a:xfrm rot="5400000">
            <a:off x="3623756" y="1397293"/>
            <a:ext cx="5310000" cy="5308699"/>
          </a:xfrm>
          <a:prstGeom prst="round2SameRect">
            <a:avLst>
              <a:gd name="adj1" fmla="val 8164"/>
              <a:gd name="adj2" fmla="val 0"/>
            </a:avLst>
          </a:prstGeom>
          <a:noFill/>
          <a:ln>
            <a:solidFill>
              <a:srgbClr val="45566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dirty="0"/>
          </a:p>
        </p:txBody>
      </p:sp>
      <p:grpSp>
        <p:nvGrpSpPr>
          <p:cNvPr id="103" name="群組 102"/>
          <p:cNvGrpSpPr/>
          <p:nvPr/>
        </p:nvGrpSpPr>
        <p:grpSpPr>
          <a:xfrm>
            <a:off x="107506" y="1388708"/>
            <a:ext cx="3704599" cy="5308700"/>
            <a:chOff x="107506" y="1032309"/>
            <a:chExt cx="3704599" cy="5308700"/>
          </a:xfrm>
        </p:grpSpPr>
        <p:sp>
          <p:nvSpPr>
            <p:cNvPr id="53" name="圓角化同側角落矩形 52"/>
            <p:cNvSpPr/>
            <p:nvPr/>
          </p:nvSpPr>
          <p:spPr>
            <a:xfrm rot="16200000">
              <a:off x="-832248" y="1972063"/>
              <a:ext cx="5308700" cy="3429191"/>
            </a:xfrm>
            <a:prstGeom prst="round2SameRect">
              <a:avLst>
                <a:gd name="adj1" fmla="val 14179"/>
                <a:gd name="adj2" fmla="val 0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graphicFrame>
          <p:nvGraphicFramePr>
            <p:cNvPr id="43" name="資料庫圖表 42"/>
            <p:cNvGraphicFramePr/>
            <p:nvPr>
              <p:extLst>
                <p:ext uri="{D42A27DB-BD31-4B8C-83A1-F6EECF244321}">
                  <p14:modId xmlns:p14="http://schemas.microsoft.com/office/powerpoint/2010/main" xmlns="" val="3332100168"/>
                </p:ext>
              </p:extLst>
            </p:nvPr>
          </p:nvGraphicFramePr>
          <p:xfrm>
            <a:off x="600553" y="1071200"/>
            <a:ext cx="3186421" cy="280283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2" r:lo="rId3" r:qs="rId4" r:cs="rId5"/>
            </a:graphicData>
          </a:graphic>
        </p:graphicFrame>
        <p:sp>
          <p:nvSpPr>
            <p:cNvPr id="46" name="矩形 45"/>
            <p:cNvSpPr/>
            <p:nvPr/>
          </p:nvSpPr>
          <p:spPr>
            <a:xfrm>
              <a:off x="258182" y="1131614"/>
              <a:ext cx="1217473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000" b="1" dirty="0">
                  <a:solidFill>
                    <a:srgbClr val="4E5D7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研究成果</a:t>
              </a:r>
              <a:endParaRPr lang="zh-TW" altLang="en-US" sz="2000" dirty="0">
                <a:solidFill>
                  <a:srgbClr val="4E5D72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2103358" y="1131614"/>
              <a:ext cx="1708747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000" b="1" dirty="0">
                  <a:solidFill>
                    <a:srgbClr val="4E5D72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產業化技術</a:t>
              </a:r>
            </a:p>
          </p:txBody>
        </p:sp>
        <p:grpSp>
          <p:nvGrpSpPr>
            <p:cNvPr id="61" name="群組 60"/>
            <p:cNvGrpSpPr/>
            <p:nvPr/>
          </p:nvGrpSpPr>
          <p:grpSpPr>
            <a:xfrm>
              <a:off x="1404320" y="1035209"/>
              <a:ext cx="759366" cy="615906"/>
              <a:chOff x="1414585" y="5857082"/>
              <a:chExt cx="759366" cy="615906"/>
            </a:xfrm>
          </p:grpSpPr>
          <p:pic>
            <p:nvPicPr>
              <p:cNvPr id="62" name="圖片 61"/>
              <p:cNvPicPr>
                <a:picLocks noChangeAspect="1"/>
              </p:cNvPicPr>
              <p:nvPr/>
            </p:nvPicPr>
            <p:blipFill>
              <a:blip r:embed="rId7" cstate="print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 xmlns="">
                      <a14:imgLayer r:embed="rId8">
                        <a14:imgEffect>
                          <a14:brightnessContrast contrast="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496078" y="5857082"/>
                <a:ext cx="605726" cy="615906"/>
              </a:xfrm>
              <a:prstGeom prst="rect">
                <a:avLst/>
              </a:prstGeom>
            </p:spPr>
          </p:pic>
          <p:grpSp>
            <p:nvGrpSpPr>
              <p:cNvPr id="63" name="群組 62"/>
              <p:cNvGrpSpPr/>
              <p:nvPr/>
            </p:nvGrpSpPr>
            <p:grpSpPr>
              <a:xfrm>
                <a:off x="1414585" y="6117595"/>
                <a:ext cx="759366" cy="69120"/>
                <a:chOff x="5067942" y="3573016"/>
                <a:chExt cx="1090852" cy="170809"/>
              </a:xfrm>
            </p:grpSpPr>
            <p:sp>
              <p:nvSpPr>
                <p:cNvPr id="64" name="矩形 63"/>
                <p:cNvSpPr/>
                <p:nvPr/>
              </p:nvSpPr>
              <p:spPr>
                <a:xfrm>
                  <a:off x="5067942" y="3573016"/>
                  <a:ext cx="288033" cy="170809"/>
                </a:xfrm>
                <a:prstGeom prst="rect">
                  <a:avLst/>
                </a:prstGeom>
                <a:solidFill>
                  <a:srgbClr val="5E5D5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  <p:sp>
              <p:nvSpPr>
                <p:cNvPr id="65" name="矩形 64"/>
                <p:cNvSpPr/>
                <p:nvPr/>
              </p:nvSpPr>
              <p:spPr>
                <a:xfrm>
                  <a:off x="5870762" y="3573016"/>
                  <a:ext cx="288032" cy="170809"/>
                </a:xfrm>
                <a:prstGeom prst="rect">
                  <a:avLst/>
                </a:prstGeom>
                <a:solidFill>
                  <a:srgbClr val="5E5D5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>
                    <a:latin typeface="微軟正黑體" panose="020B0604030504040204" pitchFamily="34" charset="-120"/>
                    <a:ea typeface="微軟正黑體" panose="020B0604030504040204" pitchFamily="34" charset="-120"/>
                  </a:endParaRPr>
                </a:p>
              </p:txBody>
            </p:sp>
          </p:grpSp>
        </p:grpSp>
      </p:grpSp>
      <p:grpSp>
        <p:nvGrpSpPr>
          <p:cNvPr id="99" name="群組 98"/>
          <p:cNvGrpSpPr/>
          <p:nvPr/>
        </p:nvGrpSpPr>
        <p:grpSpPr>
          <a:xfrm>
            <a:off x="-14064" y="739088"/>
            <a:ext cx="8906544" cy="480131"/>
            <a:chOff x="-14064" y="739088"/>
            <a:chExt cx="8906544" cy="480131"/>
          </a:xfrm>
        </p:grpSpPr>
        <p:sp>
          <p:nvSpPr>
            <p:cNvPr id="100" name="五邊形 99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101" name="直線接點 100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2" name="矩形 101"/>
            <p:cNvSpPr/>
            <p:nvPr/>
          </p:nvSpPr>
          <p:spPr>
            <a:xfrm>
              <a:off x="1087440" y="739088"/>
              <a:ext cx="2339102" cy="480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強化橋接機制</a:t>
              </a:r>
              <a:endPara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42" name="向右箭號 41"/>
          <p:cNvSpPr/>
          <p:nvPr/>
        </p:nvSpPr>
        <p:spPr>
          <a:xfrm rot="5400000">
            <a:off x="1572715" y="3533206"/>
            <a:ext cx="555665" cy="749787"/>
          </a:xfrm>
          <a:prstGeom prst="rightArrow">
            <a:avLst>
              <a:gd name="adj1" fmla="val 50000"/>
              <a:gd name="adj2" fmla="val 35359"/>
            </a:avLst>
          </a:prstGeom>
          <a:solidFill>
            <a:srgbClr val="45566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>
              <a:solidFill>
                <a:srgbClr val="FFFFFF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44" name="文字方塊 77"/>
          <p:cNvSpPr txBox="1">
            <a:spLocks noChangeArrowheads="1"/>
          </p:cNvSpPr>
          <p:nvPr/>
        </p:nvSpPr>
        <p:spPr bwMode="auto">
          <a:xfrm>
            <a:off x="2193419" y="3624173"/>
            <a:ext cx="120334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ctr"/>
            <a:r>
              <a:rPr lang="zh-TW" altLang="en-US" sz="1600" b="1" dirty="0">
                <a:solidFill>
                  <a:srgbClr val="00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聚焦綠能產業技術發展</a:t>
            </a:r>
            <a:endParaRPr lang="en-US" altLang="zh-TW" sz="1600" b="1" dirty="0">
              <a:solidFill>
                <a:srgbClr val="0000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grpSp>
        <p:nvGrpSpPr>
          <p:cNvPr id="104" name="群組 103"/>
          <p:cNvGrpSpPr/>
          <p:nvPr/>
        </p:nvGrpSpPr>
        <p:grpSpPr>
          <a:xfrm>
            <a:off x="229040" y="3935040"/>
            <a:ext cx="3386691" cy="3045734"/>
            <a:chOff x="229040" y="3790185"/>
            <a:chExt cx="3386691" cy="3045734"/>
          </a:xfrm>
        </p:grpSpPr>
        <p:graphicFrame>
          <p:nvGraphicFramePr>
            <p:cNvPr id="45" name="資料庫圖表 44"/>
            <p:cNvGraphicFramePr/>
            <p:nvPr>
              <p:extLst>
                <p:ext uri="{D42A27DB-BD31-4B8C-83A1-F6EECF244321}">
                  <p14:modId xmlns:p14="http://schemas.microsoft.com/office/powerpoint/2010/main" xmlns="" val="942803674"/>
                </p:ext>
              </p:extLst>
            </p:nvPr>
          </p:nvGraphicFramePr>
          <p:xfrm>
            <a:off x="415379" y="3790185"/>
            <a:ext cx="3200352" cy="2737261"/>
          </p:xfrm>
          <a:graphic>
            <a:graphicData uri="http://schemas.openxmlformats.org/drawingml/2006/diagram">
              <dgm:relIds xmlns:dgm="http://schemas.openxmlformats.org/drawingml/2006/diagram" xmlns:r="http://schemas.openxmlformats.org/officeDocument/2006/relationships" r:dm="rId9" r:lo="rId10" r:qs="rId11" r:cs="rId12"/>
            </a:graphicData>
          </a:graphic>
        </p:graphicFrame>
        <p:sp>
          <p:nvSpPr>
            <p:cNvPr id="49" name="矩形 48"/>
            <p:cNvSpPr/>
            <p:nvPr/>
          </p:nvSpPr>
          <p:spPr>
            <a:xfrm>
              <a:off x="229040" y="5964980"/>
              <a:ext cx="1248529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20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技術開發</a:t>
              </a:r>
              <a:endParaRPr lang="zh-TW" altLang="en-US" sz="2000" dirty="0"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2212266" y="5881812"/>
              <a:ext cx="1324431" cy="95410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zh-TW" altLang="en-US" sz="16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新產品</a:t>
              </a:r>
              <a:r>
                <a:rPr lang="en-US" altLang="zh-TW" sz="16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/</a:t>
              </a:r>
              <a:r>
                <a:rPr lang="zh-TW" altLang="en-US" sz="16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系統</a:t>
              </a:r>
              <a:endParaRPr lang="en-US" altLang="zh-TW" sz="1600" b="1" dirty="0">
                <a:solidFill>
                  <a:srgbClr val="016733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r>
                <a:rPr lang="en-US" altLang="zh-TW" sz="16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(</a:t>
              </a:r>
              <a:r>
                <a:rPr lang="zh-TW" altLang="en-US" sz="16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或服務</a:t>
              </a:r>
              <a:r>
                <a:rPr lang="en-US" altLang="zh-TW" sz="20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)</a:t>
              </a:r>
            </a:p>
            <a:p>
              <a:endParaRPr lang="zh-TW" altLang="en-US" sz="2000" dirty="0">
                <a:solidFill>
                  <a:srgbClr val="016733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endParaRPr>
            </a:p>
          </p:txBody>
        </p:sp>
        <p:grpSp>
          <p:nvGrpSpPr>
            <p:cNvPr id="60" name="群組 59"/>
            <p:cNvGrpSpPr/>
            <p:nvPr/>
          </p:nvGrpSpPr>
          <p:grpSpPr>
            <a:xfrm>
              <a:off x="1414585" y="5857082"/>
              <a:ext cx="759366" cy="615906"/>
              <a:chOff x="1414585" y="5857082"/>
              <a:chExt cx="759366" cy="615906"/>
            </a:xfrm>
          </p:grpSpPr>
          <p:pic>
            <p:nvPicPr>
              <p:cNvPr id="51" name="圖片 50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BEBA8EAE-BF5A-486C-A8C5-ECC9F3942E4B}">
                    <a14:imgProps xmlns:a14="http://schemas.microsoft.com/office/drawing/2010/main" xmlns="">
                      <a14:imgLayer r:embed="rId8">
                        <a14:imgEffect>
                          <a14:brightnessContrast contrast="40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1496078" y="5857082"/>
                <a:ext cx="605726" cy="615906"/>
              </a:xfrm>
              <a:prstGeom prst="rect">
                <a:avLst/>
              </a:prstGeom>
            </p:spPr>
          </p:pic>
          <p:grpSp>
            <p:nvGrpSpPr>
              <p:cNvPr id="59" name="群組 58"/>
              <p:cNvGrpSpPr/>
              <p:nvPr/>
            </p:nvGrpSpPr>
            <p:grpSpPr>
              <a:xfrm>
                <a:off x="1414585" y="6117595"/>
                <a:ext cx="759366" cy="69120"/>
                <a:chOff x="5067942" y="3573016"/>
                <a:chExt cx="1090852" cy="170809"/>
              </a:xfrm>
            </p:grpSpPr>
            <p:sp>
              <p:nvSpPr>
                <p:cNvPr id="57" name="矩形 56"/>
                <p:cNvSpPr/>
                <p:nvPr/>
              </p:nvSpPr>
              <p:spPr>
                <a:xfrm>
                  <a:off x="5067942" y="3573016"/>
                  <a:ext cx="288033" cy="170809"/>
                </a:xfrm>
                <a:prstGeom prst="rect">
                  <a:avLst/>
                </a:prstGeom>
                <a:solidFill>
                  <a:srgbClr val="5E5D5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  <p:sp>
              <p:nvSpPr>
                <p:cNvPr id="58" name="矩形 57"/>
                <p:cNvSpPr/>
                <p:nvPr/>
              </p:nvSpPr>
              <p:spPr>
                <a:xfrm>
                  <a:off x="5870762" y="3573016"/>
                  <a:ext cx="288032" cy="170809"/>
                </a:xfrm>
                <a:prstGeom prst="rect">
                  <a:avLst/>
                </a:prstGeom>
                <a:solidFill>
                  <a:srgbClr val="5E5D5E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TW" altLang="en-US"/>
                </a:p>
              </p:txBody>
            </p:sp>
          </p:grpSp>
        </p:grpSp>
      </p:grpSp>
      <p:grpSp>
        <p:nvGrpSpPr>
          <p:cNvPr id="94" name="群組 93"/>
          <p:cNvGrpSpPr/>
          <p:nvPr/>
        </p:nvGrpSpPr>
        <p:grpSpPr>
          <a:xfrm>
            <a:off x="5613386" y="1589689"/>
            <a:ext cx="3497142" cy="2260548"/>
            <a:chOff x="5103221" y="1050411"/>
            <a:chExt cx="3497142" cy="2260548"/>
          </a:xfrm>
        </p:grpSpPr>
        <p:sp>
          <p:nvSpPr>
            <p:cNvPr id="69" name="矩形 68"/>
            <p:cNvSpPr/>
            <p:nvPr/>
          </p:nvSpPr>
          <p:spPr>
            <a:xfrm>
              <a:off x="5474208" y="2495196"/>
              <a:ext cx="1294421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dirty="0">
                  <a:latin typeface="+mn-ea"/>
                </a:rPr>
                <a:t>電能調度及預測評估技術 </a:t>
              </a:r>
              <a:r>
                <a:rPr lang="en-US" altLang="zh-TW" sz="1400" dirty="0">
                  <a:latin typeface="+mn-ea"/>
                </a:rPr>
                <a:t>(</a:t>
              </a:r>
              <a:r>
                <a:rPr lang="zh-TW" altLang="en-US" sz="1400" dirty="0">
                  <a:latin typeface="+mn-ea"/>
                </a:rPr>
                <a:t>範例</a:t>
              </a:r>
              <a:r>
                <a:rPr lang="en-US" altLang="zh-TW" sz="1400" dirty="0">
                  <a:latin typeface="+mn-ea"/>
                </a:rPr>
                <a:t>)</a:t>
              </a:r>
              <a:endParaRPr lang="zh-TW" altLang="en-US" sz="1400" dirty="0">
                <a:latin typeface="+mn-ea"/>
              </a:endParaRPr>
            </a:p>
          </p:txBody>
        </p:sp>
        <p:pic>
          <p:nvPicPr>
            <p:cNvPr id="70" name="圖片 69"/>
            <p:cNvPicPr>
              <a:picLocks noChangeAspect="1"/>
            </p:cNvPicPr>
            <p:nvPr/>
          </p:nvPicPr>
          <p:blipFill>
            <a:blip r:embed="rId1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7045110" y="1616567"/>
              <a:ext cx="1054435" cy="884554"/>
            </a:xfrm>
            <a:prstGeom prst="rect">
              <a:avLst/>
            </a:prstGeom>
          </p:spPr>
        </p:pic>
        <p:sp>
          <p:nvSpPr>
            <p:cNvPr id="71" name="矩形 70"/>
            <p:cNvSpPr/>
            <p:nvPr/>
          </p:nvSpPr>
          <p:spPr>
            <a:xfrm>
              <a:off x="6910957" y="2572295"/>
              <a:ext cx="1384025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dirty="0">
                  <a:latin typeface="+mn-ea"/>
                </a:rPr>
                <a:t>高效率異質結構太陽能電池</a:t>
              </a:r>
              <a:r>
                <a:rPr lang="en-US" altLang="zh-TW" sz="1400" dirty="0">
                  <a:latin typeface="+mn-ea"/>
                </a:rPr>
                <a:t>(</a:t>
              </a:r>
              <a:r>
                <a:rPr lang="zh-TW" altLang="en-US" sz="1400" dirty="0">
                  <a:latin typeface="+mn-ea"/>
                </a:rPr>
                <a:t>範例</a:t>
              </a:r>
              <a:r>
                <a:rPr lang="en-US" altLang="zh-TW" sz="1400" dirty="0">
                  <a:latin typeface="+mn-ea"/>
                </a:rPr>
                <a:t>)</a:t>
              </a:r>
              <a:endParaRPr lang="zh-TW" altLang="en-US" sz="1400" dirty="0">
                <a:latin typeface="+mn-ea"/>
              </a:endParaRPr>
            </a:p>
          </p:txBody>
        </p:sp>
        <p:sp>
          <p:nvSpPr>
            <p:cNvPr id="78" name="矩形 77"/>
            <p:cNvSpPr/>
            <p:nvPr/>
          </p:nvSpPr>
          <p:spPr>
            <a:xfrm>
              <a:off x="5103221" y="1050411"/>
              <a:ext cx="3497142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400" b="1" dirty="0">
                  <a:solidFill>
                    <a:srgbClr val="3E9B1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綠能</a:t>
              </a:r>
              <a:r>
                <a:rPr lang="zh-TW" altLang="en-US" sz="2400" b="1" dirty="0" smtClean="0">
                  <a:solidFill>
                    <a:srgbClr val="3E9B1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科技聯合研究中心</a:t>
              </a:r>
              <a:endParaRPr lang="zh-TW" altLang="en-US" sz="2400" b="1" dirty="0">
                <a:solidFill>
                  <a:srgbClr val="3E9B1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pic>
          <p:nvPicPr>
            <p:cNvPr id="84" name="圖片 83"/>
            <p:cNvPicPr>
              <a:picLocks noChangeAspect="1"/>
            </p:cNvPicPr>
            <p:nvPr/>
          </p:nvPicPr>
          <p:blipFill>
            <a:blip r:embed="rId1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tretch>
              <a:fillRect/>
            </a:stretch>
          </p:blipFill>
          <p:spPr>
            <a:xfrm>
              <a:off x="5655576" y="1602701"/>
              <a:ext cx="1113053" cy="884830"/>
            </a:xfrm>
            <a:prstGeom prst="rect">
              <a:avLst/>
            </a:prstGeom>
          </p:spPr>
        </p:pic>
        <p:cxnSp>
          <p:nvCxnSpPr>
            <p:cNvPr id="88" name="直線接點 87"/>
            <p:cNvCxnSpPr/>
            <p:nvPr/>
          </p:nvCxnSpPr>
          <p:spPr>
            <a:xfrm>
              <a:off x="5540202" y="1512076"/>
              <a:ext cx="2776214" cy="0"/>
            </a:xfrm>
            <a:prstGeom prst="line">
              <a:avLst/>
            </a:prstGeom>
            <a:ln>
              <a:solidFill>
                <a:srgbClr val="3FA01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5" name="群組 94"/>
          <p:cNvGrpSpPr/>
          <p:nvPr/>
        </p:nvGrpSpPr>
        <p:grpSpPr>
          <a:xfrm>
            <a:off x="5921089" y="4274843"/>
            <a:ext cx="2905492" cy="2035047"/>
            <a:chOff x="5401371" y="4344592"/>
            <a:chExt cx="2905492" cy="2035047"/>
          </a:xfrm>
        </p:grpSpPr>
        <p:pic>
          <p:nvPicPr>
            <p:cNvPr id="74" name="圖片 73"/>
            <p:cNvPicPr>
              <a:picLocks noChangeAspect="1"/>
            </p:cNvPicPr>
            <p:nvPr/>
          </p:nvPicPr>
          <p:blipFill rotWithShape="1">
            <a:blip r:embed="rId16" cstate="print"/>
            <a:srcRect l="2792" r="2792" b="2564"/>
            <a:stretch/>
          </p:blipFill>
          <p:spPr>
            <a:xfrm>
              <a:off x="5546023" y="4970637"/>
              <a:ext cx="1270988" cy="847156"/>
            </a:xfrm>
            <a:prstGeom prst="rect">
              <a:avLst/>
            </a:prstGeom>
          </p:spPr>
        </p:pic>
        <p:sp>
          <p:nvSpPr>
            <p:cNvPr id="75" name="矩形 74"/>
            <p:cNvSpPr/>
            <p:nvPr/>
          </p:nvSpPr>
          <p:spPr>
            <a:xfrm>
              <a:off x="5512276" y="5849548"/>
              <a:ext cx="1461777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dirty="0">
                  <a:latin typeface="+mn-ea"/>
                </a:rPr>
                <a:t>木質纖維素轉換技術</a:t>
              </a:r>
              <a:r>
                <a:rPr lang="en-US" altLang="zh-TW" sz="1400" dirty="0">
                  <a:latin typeface="+mn-ea"/>
                </a:rPr>
                <a:t>(</a:t>
              </a:r>
              <a:r>
                <a:rPr lang="zh-TW" altLang="en-US" sz="1400" dirty="0">
                  <a:latin typeface="+mn-ea"/>
                </a:rPr>
                <a:t>範例</a:t>
              </a:r>
              <a:r>
                <a:rPr lang="en-US" altLang="zh-TW" sz="1400" dirty="0">
                  <a:latin typeface="+mn-ea"/>
                </a:rPr>
                <a:t>)</a:t>
              </a:r>
              <a:endParaRPr lang="zh-TW" altLang="en-US" sz="1400" dirty="0">
                <a:latin typeface="+mn-ea"/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5401371" y="4344592"/>
              <a:ext cx="2905492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2400" b="1" dirty="0">
                  <a:solidFill>
                    <a:srgbClr val="3E9B19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綠能科技示範場域</a:t>
              </a:r>
            </a:p>
          </p:txBody>
        </p:sp>
        <p:sp>
          <p:nvSpPr>
            <p:cNvPr id="80" name="矩形 79"/>
            <p:cNvSpPr/>
            <p:nvPr/>
          </p:nvSpPr>
          <p:spPr>
            <a:xfrm>
              <a:off x="6964125" y="5856419"/>
              <a:ext cx="1048319" cy="52322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TW" altLang="en-US" sz="1400" dirty="0">
                  <a:latin typeface="+mn-ea"/>
                </a:rPr>
                <a:t>微電網技術</a:t>
              </a:r>
              <a:r>
                <a:rPr lang="en-US" altLang="zh-TW" sz="1400" dirty="0">
                  <a:latin typeface="+mn-ea"/>
                </a:rPr>
                <a:t>(</a:t>
              </a:r>
              <a:r>
                <a:rPr lang="zh-TW" altLang="en-US" sz="1400" dirty="0">
                  <a:latin typeface="+mn-ea"/>
                </a:rPr>
                <a:t>範例</a:t>
              </a:r>
              <a:r>
                <a:rPr lang="en-US" altLang="zh-TW" sz="1400" dirty="0">
                  <a:latin typeface="+mn-ea"/>
                </a:rPr>
                <a:t>)</a:t>
              </a:r>
              <a:endParaRPr lang="zh-TW" altLang="en-US" sz="1400" dirty="0">
                <a:latin typeface="+mn-ea"/>
              </a:endParaRPr>
            </a:p>
          </p:txBody>
        </p:sp>
        <p:pic>
          <p:nvPicPr>
            <p:cNvPr id="81" name="圖片 80"/>
            <p:cNvPicPr/>
            <p:nvPr/>
          </p:nvPicPr>
          <p:blipFill rotWithShape="1">
            <a:blip r:embed="rId17" cstate="print"/>
            <a:srcRect r="48980"/>
            <a:stretch/>
          </p:blipFill>
          <p:spPr bwMode="auto">
            <a:xfrm>
              <a:off x="6974776" y="4969031"/>
              <a:ext cx="1152146" cy="8487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cxnSp>
          <p:nvCxnSpPr>
            <p:cNvPr id="89" name="直線接點 88"/>
            <p:cNvCxnSpPr/>
            <p:nvPr/>
          </p:nvCxnSpPr>
          <p:spPr>
            <a:xfrm>
              <a:off x="5546023" y="4792404"/>
              <a:ext cx="2692119" cy="0"/>
            </a:xfrm>
            <a:prstGeom prst="line">
              <a:avLst/>
            </a:prstGeom>
            <a:ln>
              <a:solidFill>
                <a:srgbClr val="3FA01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5" name="群組 114"/>
          <p:cNvGrpSpPr/>
          <p:nvPr/>
        </p:nvGrpSpPr>
        <p:grpSpPr>
          <a:xfrm>
            <a:off x="4714793" y="5689823"/>
            <a:ext cx="1262589" cy="693799"/>
            <a:chOff x="4714793" y="6081067"/>
            <a:chExt cx="1262589" cy="693799"/>
          </a:xfrm>
        </p:grpSpPr>
        <p:sp>
          <p:nvSpPr>
            <p:cNvPr id="92" name="矩形 91"/>
            <p:cNvSpPr/>
            <p:nvPr/>
          </p:nvSpPr>
          <p:spPr>
            <a:xfrm>
              <a:off x="4761234" y="6190091"/>
              <a:ext cx="1008000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TW" altLang="en-US" sz="16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近產品化研發成果</a:t>
              </a:r>
            </a:p>
          </p:txBody>
        </p:sp>
        <p:cxnSp>
          <p:nvCxnSpPr>
            <p:cNvPr id="107" name="直線接點 106"/>
            <p:cNvCxnSpPr/>
            <p:nvPr/>
          </p:nvCxnSpPr>
          <p:spPr>
            <a:xfrm>
              <a:off x="4714793" y="6081067"/>
              <a:ext cx="1262589" cy="0"/>
            </a:xfrm>
            <a:prstGeom prst="line">
              <a:avLst/>
            </a:prstGeom>
            <a:ln w="79375">
              <a:solidFill>
                <a:srgbClr val="016733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6" name="群組 115"/>
          <p:cNvGrpSpPr/>
          <p:nvPr/>
        </p:nvGrpSpPr>
        <p:grpSpPr>
          <a:xfrm>
            <a:off x="4683997" y="2036938"/>
            <a:ext cx="1262589" cy="657946"/>
            <a:chOff x="4714793" y="5423121"/>
            <a:chExt cx="1262589" cy="657946"/>
          </a:xfrm>
        </p:grpSpPr>
        <p:sp>
          <p:nvSpPr>
            <p:cNvPr id="117" name="矩形 116"/>
            <p:cNvSpPr/>
            <p:nvPr/>
          </p:nvSpPr>
          <p:spPr>
            <a:xfrm>
              <a:off x="4810170" y="5423121"/>
              <a:ext cx="1018169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dist"/>
              <a:r>
                <a:rPr lang="zh-TW" altLang="en-US" sz="1600" b="1" dirty="0">
                  <a:solidFill>
                    <a:srgbClr val="016733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持續精進技術項目</a:t>
              </a:r>
            </a:p>
          </p:txBody>
        </p:sp>
        <p:cxnSp>
          <p:nvCxnSpPr>
            <p:cNvPr id="118" name="直線接點 117"/>
            <p:cNvCxnSpPr/>
            <p:nvPr/>
          </p:nvCxnSpPr>
          <p:spPr>
            <a:xfrm>
              <a:off x="4714793" y="6081067"/>
              <a:ext cx="1262589" cy="0"/>
            </a:xfrm>
            <a:prstGeom prst="line">
              <a:avLst/>
            </a:prstGeom>
            <a:ln w="79375">
              <a:solidFill>
                <a:srgbClr val="45566E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0" name="直線接點 119"/>
          <p:cNvCxnSpPr/>
          <p:nvPr/>
        </p:nvCxnSpPr>
        <p:spPr>
          <a:xfrm>
            <a:off x="4704284" y="4842390"/>
            <a:ext cx="0" cy="892495"/>
          </a:xfrm>
          <a:prstGeom prst="line">
            <a:avLst/>
          </a:prstGeom>
          <a:ln w="79375">
            <a:solidFill>
              <a:srgbClr val="0167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矩形 2"/>
          <p:cNvSpPr/>
          <p:nvPr/>
        </p:nvSpPr>
        <p:spPr>
          <a:xfrm>
            <a:off x="3746611" y="3680893"/>
            <a:ext cx="1965256" cy="126188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zh-TW" altLang="en-US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第二期</a:t>
            </a:r>
            <a:endParaRPr lang="en-US" altLang="zh-TW" sz="20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ctr"/>
            <a:r>
              <a:rPr lang="zh-TW" altLang="en-US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能源國家型</a:t>
            </a:r>
            <a:r>
              <a:rPr lang="en-US" altLang="zh-TW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/>
            </a:r>
            <a:br>
              <a:rPr lang="en-US" altLang="zh-TW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</a:br>
            <a:r>
              <a:rPr lang="zh-TW" altLang="en-US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科技計畫成果 </a:t>
            </a:r>
            <a:r>
              <a:rPr lang="en-US" altLang="zh-TW" sz="16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(103~107</a:t>
            </a:r>
            <a:r>
              <a:rPr lang="zh-TW" altLang="en-US" sz="16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年</a:t>
            </a:r>
            <a:r>
              <a:rPr lang="en-US" altLang="zh-TW" sz="16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)</a:t>
            </a:r>
            <a:endParaRPr lang="zh-TW" altLang="en-US" sz="1600" b="1" dirty="0">
              <a:solidFill>
                <a:srgbClr val="5E5D5E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cxnSp>
        <p:nvCxnSpPr>
          <p:cNvPr id="122" name="直線接點 121"/>
          <p:cNvCxnSpPr/>
          <p:nvPr/>
        </p:nvCxnSpPr>
        <p:spPr>
          <a:xfrm>
            <a:off x="4681134" y="2654705"/>
            <a:ext cx="0" cy="707858"/>
          </a:xfrm>
          <a:prstGeom prst="line">
            <a:avLst/>
          </a:prstGeom>
          <a:ln w="79375">
            <a:solidFill>
              <a:srgbClr val="45566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4" name="文字方塊 123"/>
          <p:cNvSpPr txBox="1"/>
          <p:nvPr/>
        </p:nvSpPr>
        <p:spPr>
          <a:xfrm>
            <a:off x="3869690" y="1547695"/>
            <a:ext cx="84510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範例</a:t>
            </a:r>
            <a:r>
              <a:rPr lang="en-US" altLang="zh-TW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60311" y="3442045"/>
            <a:ext cx="767912" cy="281752"/>
          </a:xfrm>
          <a:prstGeom prst="rect">
            <a:avLst/>
          </a:prstGeom>
        </p:spPr>
      </p:pic>
      <p:sp>
        <p:nvSpPr>
          <p:cNvPr id="125" name="矩形 124"/>
          <p:cNvSpPr/>
          <p:nvPr/>
        </p:nvSpPr>
        <p:spPr>
          <a:xfrm>
            <a:off x="396146" y="116632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叁、沙崙綠能科學城規劃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8DEB7D5-1C27-44CA-A370-1C3821448206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785047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5409375" y="1196752"/>
            <a:ext cx="3584445" cy="5731711"/>
          </a:xfrm>
          <a:prstGeom prst="rect">
            <a:avLst/>
          </a:prstGeom>
          <a:gradFill flip="none" rotWithShape="1">
            <a:gsLst>
              <a:gs pos="26000">
                <a:schemeClr val="bg1"/>
              </a:gs>
              <a:gs pos="78000">
                <a:srgbClr val="8CC51F">
                  <a:alpha val="34000"/>
                </a:srgbClr>
              </a:gs>
              <a:gs pos="100000">
                <a:srgbClr val="8CC51F">
                  <a:alpha val="48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grpSp>
        <p:nvGrpSpPr>
          <p:cNvPr id="3" name="群組 2"/>
          <p:cNvGrpSpPr/>
          <p:nvPr/>
        </p:nvGrpSpPr>
        <p:grpSpPr>
          <a:xfrm>
            <a:off x="-14064" y="739088"/>
            <a:ext cx="8906544" cy="867930"/>
            <a:chOff x="-14064" y="739088"/>
            <a:chExt cx="8906544" cy="867930"/>
          </a:xfrm>
        </p:grpSpPr>
        <p:sp>
          <p:nvSpPr>
            <p:cNvPr id="4" name="五邊形 3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5" name="直線接點 4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矩形 5"/>
            <p:cNvSpPr/>
            <p:nvPr/>
          </p:nvSpPr>
          <p:spPr>
            <a:xfrm>
              <a:off x="1087440" y="739088"/>
              <a:ext cx="3057247" cy="8679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建構智慧生態城市</a:t>
              </a:r>
            </a:p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zh-TW" altLang="en-US" sz="28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7" name="矩形 6"/>
          <p:cNvSpPr/>
          <p:nvPr/>
        </p:nvSpPr>
        <p:spPr>
          <a:xfrm>
            <a:off x="396146" y="146643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叁、沙崙綠能科學城規劃</a:t>
            </a:r>
          </a:p>
        </p:txBody>
      </p:sp>
      <p:sp>
        <p:nvSpPr>
          <p:cNvPr id="8" name="矩形 7"/>
          <p:cNvSpPr/>
          <p:nvPr/>
        </p:nvSpPr>
        <p:spPr>
          <a:xfrm>
            <a:off x="123430" y="1340768"/>
            <a:ext cx="4379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rgbClr val="8CC51F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</a:t>
            </a:r>
            <a:endParaRPr lang="zh-TW" altLang="en-US" sz="3200" b="1" dirty="0">
              <a:solidFill>
                <a:srgbClr val="8CC51F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7504" y="3492297"/>
            <a:ext cx="4379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rgbClr val="8CC51F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4</a:t>
            </a:r>
            <a:endParaRPr lang="zh-TW" altLang="en-US" sz="3200" b="1" dirty="0">
              <a:solidFill>
                <a:srgbClr val="8CC51F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97965" y="3645024"/>
            <a:ext cx="5944113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應用智慧科技，創造便捷的生活空間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975" indent="-53975"/>
            <a:r>
              <a:rPr lang="zh-TW" altLang="en-US" sz="1200" dirty="0" smtClean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 完善住宅</a:t>
            </a:r>
            <a:r>
              <a:rPr lang="zh-TW" altLang="en-US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及辦公</a:t>
            </a:r>
            <a:r>
              <a:rPr lang="zh-TW" altLang="en-US" sz="1200" dirty="0" smtClean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社區的</a:t>
            </a:r>
            <a:r>
              <a:rPr lang="zh-TW" altLang="zh-TW" sz="1200" dirty="0" smtClean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基礎</a:t>
            </a:r>
            <a:r>
              <a:rPr lang="zh-TW" altLang="zh-TW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網路及智慧設施</a:t>
            </a:r>
            <a:r>
              <a:rPr lang="zh-TW" altLang="en-US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、</a:t>
            </a:r>
            <a:r>
              <a:rPr lang="zh-TW" altLang="zh-TW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智慧服務系統</a:t>
            </a:r>
            <a:r>
              <a:rPr lang="zh-TW" altLang="en-US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，建立</a:t>
            </a:r>
            <a:r>
              <a:rPr lang="zh-TW" altLang="en-US" sz="1200" dirty="0" smtClean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國際</a:t>
            </a:r>
            <a:endParaRPr lang="en-US" altLang="zh-TW" sz="1200" dirty="0" smtClean="0">
              <a:solidFill>
                <a:srgbClr val="5E5D5E"/>
              </a:solidFill>
              <a:latin typeface="Arial Black" panose="020B0A04020102020204" pitchFamily="34" charset="0"/>
              <a:ea typeface="微軟正黑體" panose="020B0604030504040204" pitchFamily="34" charset="-120"/>
            </a:endParaRPr>
          </a:p>
          <a:p>
            <a:pPr marL="53975" indent="-53975"/>
            <a:r>
              <a:rPr lang="zh-TW" altLang="en-US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 </a:t>
            </a:r>
            <a:r>
              <a:rPr lang="zh-TW" altLang="en-US" sz="1200" dirty="0" smtClean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級智慧</a:t>
            </a:r>
            <a:r>
              <a:rPr lang="zh-TW" altLang="en-US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城市，吸引國內外綠能科技人才進駐</a:t>
            </a:r>
            <a:r>
              <a:rPr lang="zh-TW" altLang="en-US" sz="14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。</a:t>
            </a:r>
            <a:endParaRPr lang="en-US" altLang="zh-TW" sz="1400" dirty="0">
              <a:solidFill>
                <a:srgbClr val="5E5D5E"/>
              </a:solidFill>
              <a:latin typeface="Arial Black" panose="020B0A0402010202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44173" y="5229200"/>
            <a:ext cx="63040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推動循環經濟概念，資能源循環利用</a:t>
            </a:r>
          </a:p>
          <a:p>
            <a:r>
              <a:rPr lang="zh-TW" altLang="en-US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無論生活型態、建設開發或生產，均盡量以循環經濟概念進行規劃。</a:t>
            </a:r>
          </a:p>
        </p:txBody>
      </p:sp>
      <p:sp>
        <p:nvSpPr>
          <p:cNvPr id="13" name="矩形 12"/>
          <p:cNvSpPr/>
          <p:nvPr/>
        </p:nvSpPr>
        <p:spPr>
          <a:xfrm>
            <a:off x="605767" y="4459759"/>
            <a:ext cx="630904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完善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安家配套措施</a:t>
            </a:r>
          </a:p>
          <a:p>
            <a:r>
              <a:rPr lang="zh-TW" altLang="en-US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建</a:t>
            </a:r>
            <a:r>
              <a:rPr lang="zh-TW" altLang="en-US" sz="1200" dirty="0" smtClean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構具高品質生活機能的周邊環境，提高對外交通的便利</a:t>
            </a:r>
            <a:r>
              <a:rPr lang="zh-TW" altLang="en-US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性</a:t>
            </a:r>
            <a:r>
              <a:rPr lang="zh-TW" altLang="en-US" sz="1200" dirty="0" smtClean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，設立國際學校，試行具</a:t>
            </a:r>
            <a:r>
              <a:rPr lang="zh-TW" altLang="en-US" sz="1200" dirty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誘因之安家配套措施。</a:t>
            </a:r>
          </a:p>
        </p:txBody>
      </p:sp>
      <p:sp>
        <p:nvSpPr>
          <p:cNvPr id="22" name="矩形 21"/>
          <p:cNvSpPr/>
          <p:nvPr/>
        </p:nvSpPr>
        <p:spPr>
          <a:xfrm>
            <a:off x="107504" y="4293096"/>
            <a:ext cx="4379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rgbClr val="8CC51F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5</a:t>
            </a:r>
            <a:endParaRPr lang="zh-TW" altLang="en-US" sz="3200" b="1" dirty="0">
              <a:solidFill>
                <a:srgbClr val="8CC51F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61370" y="1484784"/>
            <a:ext cx="692871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秉持和諧共生的概念擘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劃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社區藍圖</a:t>
            </a:r>
            <a:endParaRPr lang="en-US" altLang="zh-TW" sz="2000" b="1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r>
              <a:rPr lang="zh-TW" altLang="en-US" sz="1200" dirty="0" smtClean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 以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與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大自然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共生、永續發展的理念，建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構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社區，發展生活系統。</a:t>
            </a:r>
            <a:endParaRPr lang="en-US" altLang="zh-TW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微軟正黑體" panose="020B0604030504040204" pitchFamily="34" charset="-120"/>
            </a:endParaRPr>
          </a:p>
        </p:txBody>
      </p:sp>
      <p:cxnSp>
        <p:nvCxnSpPr>
          <p:cNvPr id="28" name="直線接點 27"/>
          <p:cNvCxnSpPr/>
          <p:nvPr/>
        </p:nvCxnSpPr>
        <p:spPr>
          <a:xfrm>
            <a:off x="561370" y="2060848"/>
            <a:ext cx="6154381" cy="11814"/>
          </a:xfrm>
          <a:prstGeom prst="line">
            <a:avLst/>
          </a:prstGeom>
          <a:ln>
            <a:solidFill>
              <a:srgbClr val="5E5D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直線接點 28"/>
          <p:cNvCxnSpPr/>
          <p:nvPr/>
        </p:nvCxnSpPr>
        <p:spPr>
          <a:xfrm>
            <a:off x="579920" y="2708920"/>
            <a:ext cx="6166769" cy="0"/>
          </a:xfrm>
          <a:prstGeom prst="line">
            <a:avLst/>
          </a:prstGeom>
          <a:ln>
            <a:solidFill>
              <a:srgbClr val="5E5D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直線接點 30"/>
          <p:cNvCxnSpPr/>
          <p:nvPr/>
        </p:nvCxnSpPr>
        <p:spPr>
          <a:xfrm flipV="1">
            <a:off x="605767" y="3573016"/>
            <a:ext cx="6140922" cy="21719"/>
          </a:xfrm>
          <a:prstGeom prst="line">
            <a:avLst/>
          </a:prstGeom>
          <a:ln>
            <a:solidFill>
              <a:srgbClr val="5E5D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接點 32"/>
          <p:cNvCxnSpPr/>
          <p:nvPr/>
        </p:nvCxnSpPr>
        <p:spPr>
          <a:xfrm>
            <a:off x="597965" y="5229200"/>
            <a:ext cx="6140922" cy="0"/>
          </a:xfrm>
          <a:prstGeom prst="line">
            <a:avLst/>
          </a:prstGeom>
          <a:ln>
            <a:solidFill>
              <a:srgbClr val="5E5D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矩形 33"/>
          <p:cNvSpPr/>
          <p:nvPr/>
        </p:nvSpPr>
        <p:spPr>
          <a:xfrm>
            <a:off x="123430" y="1988840"/>
            <a:ext cx="4379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rgbClr val="8CC51F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2</a:t>
            </a:r>
            <a:endParaRPr lang="zh-TW" altLang="en-US" sz="3200" b="1" dirty="0">
              <a:solidFill>
                <a:srgbClr val="8CC51F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30953" y="2636912"/>
            <a:ext cx="43794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>
                <a:solidFill>
                  <a:srgbClr val="8CC51F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3</a:t>
            </a:r>
            <a:endParaRPr lang="zh-TW" altLang="en-US" sz="3200" b="1" dirty="0">
              <a:solidFill>
                <a:srgbClr val="8CC51F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sp>
        <p:nvSpPr>
          <p:cNvPr id="3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6392" y="6338348"/>
            <a:ext cx="524205" cy="365125"/>
          </a:xfrm>
        </p:spPr>
        <p:txBody>
          <a:bodyPr/>
          <a:lstStyle/>
          <a:p>
            <a:pPr>
              <a:defRPr/>
            </a:pPr>
            <a:fld id="{38DEB7D5-1C27-44CA-A370-1C3821448206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  <p:sp>
        <p:nvSpPr>
          <p:cNvPr id="40" name="矩形 39"/>
          <p:cNvSpPr/>
          <p:nvPr/>
        </p:nvSpPr>
        <p:spPr>
          <a:xfrm>
            <a:off x="605767" y="2780928"/>
            <a:ext cx="638778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運用</a:t>
            </a:r>
            <a:r>
              <a:rPr lang="zh-TW" altLang="en-US" sz="2000" b="1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綠</a:t>
            </a:r>
            <a:r>
              <a:rPr lang="zh-TW" altLang="en-US" sz="20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能科技成果，建立低碳省能社區</a:t>
            </a:r>
            <a:endParaRPr lang="en-US" altLang="zh-TW" sz="20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53975" indent="-53975"/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應用綠能科技成果，建置</a:t>
            </a:r>
            <a:r>
              <a:rPr lang="zh-TW" altLang="zh-TW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智慧電網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及</a:t>
            </a:r>
            <a:r>
              <a:rPr lang="zh-TW" altLang="zh-TW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低碳</a:t>
            </a:r>
            <a:r>
              <a:rPr lang="zh-TW" altLang="zh-TW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運輸</a:t>
            </a:r>
            <a:r>
              <a:rPr lang="zh-TW" altLang="zh-TW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系統</a:t>
            </a:r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，裝設能源設施，</a:t>
            </a:r>
            <a:endParaRPr lang="en-US" altLang="zh-TW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微軟正黑體" panose="020B0604030504040204" pitchFamily="34" charset="-120"/>
            </a:endParaRPr>
          </a:p>
          <a:p>
            <a:pPr marL="53975" indent="-53975"/>
            <a:r>
              <a:rPr lang="zh-TW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採用綠能標章產品</a:t>
            </a:r>
            <a:r>
              <a:rPr lang="zh-TW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。</a:t>
            </a:r>
            <a:endParaRPr lang="en-US" altLang="zh-TW" sz="1400" dirty="0">
              <a:solidFill>
                <a:schemeClr val="tx1">
                  <a:lumMod val="75000"/>
                  <a:lumOff val="25000"/>
                </a:schemeClr>
              </a:solidFill>
              <a:latin typeface="Arial Black" panose="020B0A04020102020204" pitchFamily="34" charset="0"/>
              <a:ea typeface="微軟正黑體" panose="020B0604030504040204" pitchFamily="34" charset="-12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107504" y="5157192"/>
            <a:ext cx="41069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TW" sz="3200" b="1" dirty="0" smtClean="0">
                <a:solidFill>
                  <a:srgbClr val="8CC51F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6</a:t>
            </a:r>
            <a:endParaRPr lang="zh-TW" altLang="en-US" sz="3200" b="1" dirty="0">
              <a:solidFill>
                <a:srgbClr val="8CC51F"/>
              </a:solidFill>
              <a:latin typeface="Microsoft YaHei UI" panose="020B0503020204020204" pitchFamily="34" charset="-122"/>
              <a:ea typeface="Microsoft YaHei UI" panose="020B0503020204020204" pitchFamily="34" charset="-122"/>
            </a:endParaRPr>
          </a:p>
        </p:txBody>
      </p:sp>
      <p:cxnSp>
        <p:nvCxnSpPr>
          <p:cNvPr id="44" name="直線接點 43"/>
          <p:cNvCxnSpPr/>
          <p:nvPr/>
        </p:nvCxnSpPr>
        <p:spPr>
          <a:xfrm>
            <a:off x="725311" y="5805264"/>
            <a:ext cx="6021378" cy="0"/>
          </a:xfrm>
          <a:prstGeom prst="line">
            <a:avLst/>
          </a:prstGeom>
          <a:ln>
            <a:solidFill>
              <a:srgbClr val="5E5D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直線接點 45"/>
          <p:cNvCxnSpPr/>
          <p:nvPr/>
        </p:nvCxnSpPr>
        <p:spPr>
          <a:xfrm>
            <a:off x="605767" y="4437112"/>
            <a:ext cx="6140922" cy="0"/>
          </a:xfrm>
          <a:prstGeom prst="line">
            <a:avLst/>
          </a:prstGeom>
          <a:ln>
            <a:solidFill>
              <a:srgbClr val="5E5D5E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111354"/>
            <a:ext cx="3267237" cy="32989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" name="矩形 40"/>
          <p:cNvSpPr/>
          <p:nvPr/>
        </p:nvSpPr>
        <p:spPr>
          <a:xfrm>
            <a:off x="598809" y="2132856"/>
            <a:ext cx="54685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sz="2000" b="1" dirty="0" smtClean="0">
                <a:latin typeface="Arial Black" panose="020B0A04020102020204" pitchFamily="34" charset="0"/>
                <a:ea typeface="微軟正黑體" panose="020B0604030504040204" pitchFamily="34" charset="-120"/>
              </a:rPr>
              <a:t>孕育生物多樣性發展的生態環境</a:t>
            </a:r>
            <a:endParaRPr lang="en-US" altLang="zh-TW" sz="2000" b="1" dirty="0" smtClean="0">
              <a:latin typeface="Arial Black" panose="020B0A04020102020204" pitchFamily="34" charset="0"/>
              <a:ea typeface="微軟正黑體" panose="020B0604030504040204" pitchFamily="34" charset="-120"/>
            </a:endParaRPr>
          </a:p>
          <a:p>
            <a:r>
              <a:rPr lang="zh-TW" altLang="en-US" sz="1200" dirty="0" smtClean="0">
                <a:solidFill>
                  <a:srgbClr val="5E5D5E"/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維護在地原生動植物生態系統所需的環境及微氣候，豐富當地生物的多樣性</a:t>
            </a:r>
            <a:r>
              <a:rPr lang="zh-TW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Black" panose="020B0A04020102020204" pitchFamily="34" charset="0"/>
                <a:ea typeface="微軟正黑體" panose="020B0604030504040204" pitchFamily="34" charset="-120"/>
              </a:rPr>
              <a:t>。</a:t>
            </a:r>
            <a:endParaRPr lang="zh-TW" altLang="en-US" sz="1200" dirty="0"/>
          </a:p>
        </p:txBody>
      </p:sp>
    </p:spTree>
    <p:extLst>
      <p:ext uri="{BB962C8B-B14F-4D97-AF65-F5344CB8AC3E}">
        <p14:creationId xmlns:p14="http://schemas.microsoft.com/office/powerpoint/2010/main" xmlns="" val="17097187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矩形 45"/>
          <p:cNvSpPr/>
          <p:nvPr/>
        </p:nvSpPr>
        <p:spPr>
          <a:xfrm>
            <a:off x="396147" y="191982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叁、沙崙綠能科學城規劃</a:t>
            </a:r>
          </a:p>
        </p:txBody>
      </p:sp>
      <p:grpSp>
        <p:nvGrpSpPr>
          <p:cNvPr id="7" name="群組 46"/>
          <p:cNvGrpSpPr/>
          <p:nvPr/>
        </p:nvGrpSpPr>
        <p:grpSpPr>
          <a:xfrm>
            <a:off x="-14064" y="727513"/>
            <a:ext cx="8906544" cy="480131"/>
            <a:chOff x="-14064" y="727513"/>
            <a:chExt cx="8906544" cy="480131"/>
          </a:xfrm>
        </p:grpSpPr>
        <p:sp>
          <p:nvSpPr>
            <p:cNvPr id="49" name="五邊形 48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50" name="直線接點 49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矩形 50"/>
            <p:cNvSpPr/>
            <p:nvPr/>
          </p:nvSpPr>
          <p:spPr>
            <a:xfrm>
              <a:off x="1087440" y="727513"/>
              <a:ext cx="2698175" cy="480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 smtClean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行政院推動架構</a:t>
              </a:r>
              <a:endPara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  <p:sp>
        <p:nvSpPr>
          <p:cNvPr id="38" name="文字方塊 37"/>
          <p:cNvSpPr txBox="1"/>
          <p:nvPr/>
        </p:nvSpPr>
        <p:spPr>
          <a:xfrm>
            <a:off x="3212232" y="1307921"/>
            <a:ext cx="4320480" cy="461665"/>
          </a:xfrm>
          <a:prstGeom prst="rect">
            <a:avLst/>
          </a:prstGeom>
          <a:ln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zh-TW" altLang="en-US" sz="2400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綠能科技產業推動指導小組</a:t>
            </a:r>
            <a:endParaRPr lang="zh-TW" altLang="en-US" sz="2400" b="1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2544910" y="3863420"/>
            <a:ext cx="5688632" cy="295833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40" name="矩形 85"/>
          <p:cNvSpPr/>
          <p:nvPr/>
        </p:nvSpPr>
        <p:spPr>
          <a:xfrm>
            <a:off x="3419872" y="1851123"/>
            <a:ext cx="3888432" cy="1188132"/>
          </a:xfrm>
          <a:prstGeom prst="roundRect">
            <a:avLst/>
          </a:prstGeom>
          <a:solidFill>
            <a:schemeClr val="accent6">
              <a:lumMod val="40000"/>
              <a:lumOff val="60000"/>
              <a:alpha val="4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>
              <a:spcAft>
                <a:spcPts val="600"/>
              </a:spcAft>
            </a:pP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召集人</a:t>
            </a:r>
            <a:r>
              <a:rPr lang="zh-TW" altLang="en-US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：吳政委政忠、張政委景森</a:t>
            </a:r>
            <a:endParaRPr lang="en-US" altLang="zh-TW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spcAft>
                <a:spcPts val="600"/>
              </a:spcAft>
            </a:pP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共同召集人</a:t>
            </a:r>
            <a:r>
              <a:rPr lang="zh-TW" altLang="en-US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：科技部楊部長弘</a:t>
            </a:r>
            <a:r>
              <a:rPr lang="zh-TW" altLang="en-US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敦</a:t>
            </a:r>
            <a:r>
              <a:rPr lang="zh-TW" altLang="en-US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、</a:t>
            </a:r>
            <a:endParaRPr lang="en-US" altLang="zh-TW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spcAft>
                <a:spcPts val="600"/>
              </a:spcAft>
            </a:pPr>
            <a:r>
              <a:rPr lang="zh-TW" altLang="en-US" dirty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  <a:r>
              <a:rPr lang="zh-TW" altLang="en-US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                       經濟部李部長世光</a:t>
            </a:r>
            <a:endParaRPr lang="en-US" altLang="zh-TW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spcAft>
                <a:spcPts val="600"/>
              </a:spcAft>
            </a:pPr>
            <a:endParaRPr lang="zh-TW" altLang="en-US" dirty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41" name="直線接點 40"/>
          <p:cNvCxnSpPr>
            <a:stCxn id="40" idx="2"/>
          </p:cNvCxnSpPr>
          <p:nvPr/>
        </p:nvCxnSpPr>
        <p:spPr>
          <a:xfrm>
            <a:off x="5364088" y="3039255"/>
            <a:ext cx="34080" cy="2595793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2" name="文字方塊 41"/>
          <p:cNvSpPr txBox="1"/>
          <p:nvPr/>
        </p:nvSpPr>
        <p:spPr>
          <a:xfrm>
            <a:off x="2492152" y="3882534"/>
            <a:ext cx="2232248" cy="3385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TW" altLang="en-US" sz="1600" b="1" dirty="0" smtClean="0">
                <a:solidFill>
                  <a:srgbClr val="006600"/>
                </a:solidFill>
                <a:latin typeface="微軟正黑體" pitchFamily="34" charset="-120"/>
                <a:ea typeface="微軟正黑體" pitchFamily="34" charset="-120"/>
              </a:rPr>
              <a:t>綠能科技產業推動中心</a:t>
            </a:r>
            <a:endParaRPr lang="zh-TW" altLang="en-US" sz="1600" b="1" dirty="0">
              <a:solidFill>
                <a:srgbClr val="006600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cxnSp>
        <p:nvCxnSpPr>
          <p:cNvPr id="43" name="直線接點 42"/>
          <p:cNvCxnSpPr/>
          <p:nvPr/>
        </p:nvCxnSpPr>
        <p:spPr>
          <a:xfrm rot="60000">
            <a:off x="4232482" y="5718988"/>
            <a:ext cx="0" cy="144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直線接點 43"/>
          <p:cNvCxnSpPr/>
          <p:nvPr/>
        </p:nvCxnSpPr>
        <p:spPr>
          <a:xfrm rot="60000">
            <a:off x="6523343" y="5733605"/>
            <a:ext cx="0" cy="14400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直線接點 44"/>
          <p:cNvCxnSpPr/>
          <p:nvPr/>
        </p:nvCxnSpPr>
        <p:spPr>
          <a:xfrm>
            <a:off x="4220344" y="5733615"/>
            <a:ext cx="2304000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7" name="直線接點 46"/>
          <p:cNvCxnSpPr>
            <a:endCxn id="48" idx="1"/>
          </p:cNvCxnSpPr>
          <p:nvPr/>
        </p:nvCxnSpPr>
        <p:spPr>
          <a:xfrm flipV="1">
            <a:off x="5398168" y="3465004"/>
            <a:ext cx="982416" cy="3996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8" name="矩形 85"/>
          <p:cNvSpPr/>
          <p:nvPr/>
        </p:nvSpPr>
        <p:spPr>
          <a:xfrm>
            <a:off x="6380584" y="3140968"/>
            <a:ext cx="2520280" cy="648072"/>
          </a:xfrm>
          <a:prstGeom prst="roundRect">
            <a:avLst/>
          </a:prstGeom>
          <a:solidFill>
            <a:schemeClr val="accent6">
              <a:lumMod val="40000"/>
              <a:lumOff val="60000"/>
              <a:alpha val="45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/>
          <a:lstStyle/>
          <a:p>
            <a:pPr marL="682625" indent="-682625">
              <a:spcAft>
                <a:spcPts val="600"/>
              </a:spcAft>
            </a:pPr>
            <a:r>
              <a:rPr lang="zh-TW" altLang="en-US" b="1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委員</a:t>
            </a:r>
            <a:r>
              <a:rPr lang="zh-TW" altLang="en-US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各參與部會次長、在地政府代表</a:t>
            </a:r>
            <a:endParaRPr lang="en-US" altLang="zh-TW" sz="1600" dirty="0" smtClean="0">
              <a:solidFill>
                <a:schemeClr val="tx1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52" name="Rectangle 5"/>
          <p:cNvSpPr>
            <a:spLocks noChangeArrowheads="1"/>
          </p:cNvSpPr>
          <p:nvPr/>
        </p:nvSpPr>
        <p:spPr bwMode="gray">
          <a:xfrm>
            <a:off x="4529783" y="4163697"/>
            <a:ext cx="1728192" cy="64807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/>
            <a:r>
              <a:rPr lang="zh-TW" altLang="en-US" sz="2000" dirty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執行</a:t>
            </a:r>
            <a:r>
              <a:rPr lang="zh-TW" altLang="en-US" sz="2000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長</a:t>
            </a:r>
            <a:endParaRPr lang="en-US" altLang="zh-TW" sz="2000" dirty="0" smtClean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ctr" eaLnBrk="0" hangingPunct="0"/>
            <a:r>
              <a:rPr lang="en-US" altLang="zh-TW" sz="1600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(</a:t>
            </a:r>
            <a:r>
              <a:rPr lang="zh-TW" altLang="en-US" sz="1600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主責部會次長</a:t>
            </a:r>
            <a:r>
              <a:rPr lang="en-US" altLang="zh-TW" sz="1600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)</a:t>
            </a:r>
            <a:endParaRPr lang="en-US" altLang="zh-TW" sz="1600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53" name="Rectangle 5"/>
          <p:cNvSpPr>
            <a:spLocks noChangeArrowheads="1"/>
          </p:cNvSpPr>
          <p:nvPr/>
        </p:nvSpPr>
        <p:spPr bwMode="gray">
          <a:xfrm>
            <a:off x="4529783" y="4955785"/>
            <a:ext cx="1728192" cy="648072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0" hangingPunct="0"/>
            <a:r>
              <a:rPr lang="zh-TW" altLang="en-US" sz="2000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副執行長</a:t>
            </a:r>
            <a:endParaRPr lang="en-US" altLang="zh-TW" sz="2000" dirty="0" smtClean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  <a:p>
            <a:pPr algn="ctr" eaLnBrk="0" hangingPunct="0"/>
            <a:r>
              <a:rPr lang="en-US" altLang="zh-TW" sz="1600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(</a:t>
            </a:r>
            <a:r>
              <a:rPr lang="zh-TW" altLang="en-US" sz="1600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國內外資深專家</a:t>
            </a:r>
            <a:r>
              <a:rPr lang="en-US" altLang="zh-TW" sz="1600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)</a:t>
            </a:r>
            <a:endParaRPr lang="en-US" altLang="zh-TW" sz="1600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54" name="Rectangle 5"/>
          <p:cNvSpPr>
            <a:spLocks noChangeArrowheads="1"/>
          </p:cNvSpPr>
          <p:nvPr/>
        </p:nvSpPr>
        <p:spPr bwMode="gray">
          <a:xfrm>
            <a:off x="5105847" y="5877272"/>
            <a:ext cx="576064" cy="86409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eaVert" wrap="none" anchor="ctr"/>
          <a:lstStyle/>
          <a:p>
            <a:pPr algn="ctr" eaLnBrk="0" hangingPunct="0"/>
            <a:r>
              <a:rPr lang="zh-TW" altLang="en-US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投資長</a:t>
            </a:r>
            <a:endParaRPr lang="en-US" altLang="zh-TW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55" name="Rectangle 5"/>
          <p:cNvSpPr>
            <a:spLocks noChangeArrowheads="1"/>
          </p:cNvSpPr>
          <p:nvPr/>
        </p:nvSpPr>
        <p:spPr bwMode="gray">
          <a:xfrm>
            <a:off x="3941937" y="5867647"/>
            <a:ext cx="554537" cy="86409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eaVert" wrap="none" anchor="ctr"/>
          <a:lstStyle/>
          <a:p>
            <a:pPr algn="ctr" eaLnBrk="0" hangingPunct="0"/>
            <a:r>
              <a:rPr lang="zh-TW" altLang="en-US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研發長</a:t>
            </a:r>
            <a:endParaRPr lang="en-US" altLang="zh-TW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56" name="Rectangle 5"/>
          <p:cNvSpPr>
            <a:spLocks noChangeArrowheads="1"/>
          </p:cNvSpPr>
          <p:nvPr/>
        </p:nvSpPr>
        <p:spPr bwMode="gray">
          <a:xfrm>
            <a:off x="6234092" y="5867647"/>
            <a:ext cx="578540" cy="86409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/>
          <a:extLst/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vert="eaVert" wrap="none" anchor="ctr"/>
          <a:lstStyle/>
          <a:p>
            <a:pPr algn="ctr" eaLnBrk="0" hangingPunct="0"/>
            <a:r>
              <a:rPr lang="zh-TW" altLang="en-US" dirty="0" smtClean="0">
                <a:solidFill>
                  <a:prstClr val="black"/>
                </a:solidFill>
                <a:latin typeface="微軟正黑體" pitchFamily="34" charset="-120"/>
                <a:ea typeface="微軟正黑體" pitchFamily="34" charset="-120"/>
                <a:cs typeface="Times New Roman" pitchFamily="18" charset="0"/>
              </a:rPr>
              <a:t>法制長</a:t>
            </a:r>
            <a:endParaRPr lang="en-US" altLang="zh-TW" dirty="0">
              <a:solidFill>
                <a:prstClr val="black"/>
              </a:solidFill>
              <a:latin typeface="微軟正黑體" pitchFamily="34" charset="-120"/>
              <a:ea typeface="微軟正黑體" pitchFamily="34" charset="-120"/>
              <a:cs typeface="Times New Roman" pitchFamily="18" charset="0"/>
            </a:endParaRPr>
          </a:p>
        </p:txBody>
      </p:sp>
      <p:sp>
        <p:nvSpPr>
          <p:cNvPr id="57" name="矩形圖說文字 56"/>
          <p:cNvSpPr/>
          <p:nvPr/>
        </p:nvSpPr>
        <p:spPr>
          <a:xfrm>
            <a:off x="596061" y="1905966"/>
            <a:ext cx="2616171" cy="1584176"/>
          </a:xfrm>
          <a:prstGeom prst="wedgeRectCallout">
            <a:avLst>
              <a:gd name="adj1" fmla="val 33748"/>
              <a:gd name="adj2" fmla="val -63374"/>
            </a:avLst>
          </a:prstGeom>
          <a:solidFill>
            <a:schemeClr val="accent6">
              <a:lumMod val="20000"/>
              <a:lumOff val="80000"/>
              <a:alpha val="4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Aft>
                <a:spcPts val="600"/>
              </a:spcAft>
            </a:pPr>
            <a:r>
              <a:rPr lang="zh-TW" altLang="en-US" sz="1600" b="1" dirty="0" smtClean="0">
                <a:solidFill>
                  <a:srgbClr val="00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任務：</a:t>
            </a:r>
            <a:endParaRPr lang="en-US" altLang="zh-TW" sz="1600" b="1" dirty="0" smtClean="0">
              <a:solidFill>
                <a:srgbClr val="006600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3038" indent="-173038">
              <a:spcAft>
                <a:spcPts val="600"/>
              </a:spcAft>
            </a:pPr>
            <a:r>
              <a:rPr lang="en-US" altLang="zh-TW" sz="1600" b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1.</a:t>
            </a:r>
            <a:r>
              <a:rPr lang="zh-TW" altLang="en-US" sz="1600" b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產業創新研發計畫之整合與協調</a:t>
            </a:r>
            <a:endParaRPr lang="en-US" altLang="zh-TW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marL="173038" indent="-173038">
              <a:spcAft>
                <a:spcPts val="600"/>
              </a:spcAft>
            </a:pPr>
            <a:r>
              <a:rPr lang="en-US" altLang="zh-TW" sz="1600" b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2.</a:t>
            </a:r>
            <a:r>
              <a:rPr lang="zh-TW" altLang="en-US" sz="1600" b="0" dirty="0" smtClean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重點</a:t>
            </a:r>
            <a:r>
              <a:rPr lang="zh-TW" altLang="en-US" sz="1600" dirty="0" smtClean="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rPr>
              <a:t>產業創新研發計畫之管考與評量</a:t>
            </a:r>
            <a:endParaRPr lang="zh-TW" altLang="en-US" sz="1600" b="0" dirty="0" smtClean="0">
              <a:solidFill>
                <a:schemeClr val="tx1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100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4" name="直線接點 63"/>
          <p:cNvCxnSpPr/>
          <p:nvPr/>
        </p:nvCxnSpPr>
        <p:spPr>
          <a:xfrm>
            <a:off x="3363378" y="3654500"/>
            <a:ext cx="0" cy="360040"/>
          </a:xfrm>
          <a:prstGeom prst="line">
            <a:avLst/>
          </a:prstGeom>
          <a:ln w="57150">
            <a:solidFill>
              <a:srgbClr val="9797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直線接點 64"/>
          <p:cNvCxnSpPr/>
          <p:nvPr/>
        </p:nvCxnSpPr>
        <p:spPr>
          <a:xfrm>
            <a:off x="5702386" y="3670670"/>
            <a:ext cx="0" cy="360040"/>
          </a:xfrm>
          <a:prstGeom prst="line">
            <a:avLst/>
          </a:prstGeom>
          <a:ln w="57150">
            <a:solidFill>
              <a:srgbClr val="9797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0" name="直線接點 159"/>
          <p:cNvCxnSpPr/>
          <p:nvPr/>
        </p:nvCxnSpPr>
        <p:spPr>
          <a:xfrm>
            <a:off x="7833360" y="3615484"/>
            <a:ext cx="168" cy="386387"/>
          </a:xfrm>
          <a:prstGeom prst="line">
            <a:avLst/>
          </a:prstGeom>
          <a:ln w="57150">
            <a:solidFill>
              <a:srgbClr val="9797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矩形 59"/>
          <p:cNvSpPr/>
          <p:nvPr/>
        </p:nvSpPr>
        <p:spPr>
          <a:xfrm>
            <a:off x="2564829" y="3879974"/>
            <a:ext cx="1607851" cy="6863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4883443" y="3874333"/>
            <a:ext cx="1607851" cy="6863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sp>
        <p:nvSpPr>
          <p:cNvPr id="62" name="矩形 61"/>
          <p:cNvSpPr/>
          <p:nvPr/>
        </p:nvSpPr>
        <p:spPr>
          <a:xfrm>
            <a:off x="7139287" y="3834520"/>
            <a:ext cx="1607851" cy="6863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cxnSp>
        <p:nvCxnSpPr>
          <p:cNvPr id="2103" name="直線接點 2102"/>
          <p:cNvCxnSpPr/>
          <p:nvPr/>
        </p:nvCxnSpPr>
        <p:spPr>
          <a:xfrm>
            <a:off x="1263912" y="3641831"/>
            <a:ext cx="0" cy="360040"/>
          </a:xfrm>
          <a:prstGeom prst="line">
            <a:avLst/>
          </a:prstGeom>
          <a:ln w="57150">
            <a:solidFill>
              <a:srgbClr val="9797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518087" y="3874333"/>
            <a:ext cx="1607851" cy="68635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solidFill>
                <a:prstClr val="white"/>
              </a:solidFill>
            </a:endParaRPr>
          </a:p>
        </p:txBody>
      </p:sp>
      <p:cxnSp>
        <p:nvCxnSpPr>
          <p:cNvPr id="174" name="直線接點 173"/>
          <p:cNvCxnSpPr/>
          <p:nvPr/>
        </p:nvCxnSpPr>
        <p:spPr>
          <a:xfrm flipH="1">
            <a:off x="5595982" y="2746211"/>
            <a:ext cx="563633" cy="0"/>
          </a:xfrm>
          <a:prstGeom prst="line">
            <a:avLst/>
          </a:prstGeom>
          <a:ln w="57150">
            <a:solidFill>
              <a:srgbClr val="979797"/>
            </a:solidFill>
            <a:headEnd w="med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/>
          <p:cNvCxnSpPr>
            <a:stCxn id="35" idx="0"/>
          </p:cNvCxnSpPr>
          <p:nvPr/>
        </p:nvCxnSpPr>
        <p:spPr>
          <a:xfrm flipH="1">
            <a:off x="4436484" y="1340768"/>
            <a:ext cx="27358" cy="2309452"/>
          </a:xfrm>
          <a:prstGeom prst="line">
            <a:avLst/>
          </a:prstGeom>
          <a:ln w="57150">
            <a:solidFill>
              <a:srgbClr val="979797"/>
            </a:solidFill>
            <a:headEnd w="med" len="lg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矩形 5"/>
          <p:cNvSpPr>
            <a:spLocks noChangeArrowheads="1"/>
          </p:cNvSpPr>
          <p:nvPr/>
        </p:nvSpPr>
        <p:spPr bwMode="auto">
          <a:xfrm>
            <a:off x="6132793" y="2415470"/>
            <a:ext cx="2520000" cy="65348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979797"/>
            </a:solidFill>
            <a:prstDash val="sysDot"/>
          </a:ln>
          <a:effectLst/>
          <a:ex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TW" altLang="en-US" sz="2000" b="1" dirty="0">
                <a:solidFill>
                  <a:prstClr val="black"/>
                </a:solidFill>
                <a:cs typeface="Times New Roman" panose="02020603050405020304" pitchFamily="18" charset="0"/>
              </a:rPr>
              <a:t>技術產業</a:t>
            </a:r>
            <a:endParaRPr lang="en-US" altLang="zh-TW" sz="2000" b="1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algn="ctr"/>
            <a:r>
              <a:rPr lang="zh-TW" altLang="en-US" sz="2000" b="1" dirty="0">
                <a:solidFill>
                  <a:prstClr val="black"/>
                </a:solidFill>
                <a:cs typeface="Times New Roman" panose="02020603050405020304" pitchFamily="18" charset="0"/>
              </a:rPr>
              <a:t>諮詢小組</a:t>
            </a:r>
          </a:p>
        </p:txBody>
      </p:sp>
      <p:sp>
        <p:nvSpPr>
          <p:cNvPr id="20" name="矩形 19"/>
          <p:cNvSpPr/>
          <p:nvPr/>
        </p:nvSpPr>
        <p:spPr>
          <a:xfrm>
            <a:off x="3213240" y="2415470"/>
            <a:ext cx="2520000" cy="65348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vert="horz" rtlCol="0" anchor="ctr"/>
          <a:lstStyle/>
          <a:p>
            <a:endParaRPr lang="en-US" altLang="zh-TW" sz="1300" dirty="0">
              <a:solidFill>
                <a:prstClr val="white"/>
              </a:solidFill>
              <a:cs typeface="Times New Roman" panose="02020603050405020304" pitchFamily="18" charset="0"/>
            </a:endParaRPr>
          </a:p>
        </p:txBody>
      </p:sp>
      <p:grpSp>
        <p:nvGrpSpPr>
          <p:cNvPr id="2" name="群組 2095"/>
          <p:cNvGrpSpPr/>
          <p:nvPr/>
        </p:nvGrpSpPr>
        <p:grpSpPr>
          <a:xfrm>
            <a:off x="396147" y="4001871"/>
            <a:ext cx="8411161" cy="2458761"/>
            <a:chOff x="480585" y="4145263"/>
            <a:chExt cx="8411161" cy="2458761"/>
          </a:xfrm>
        </p:grpSpPr>
        <p:grpSp>
          <p:nvGrpSpPr>
            <p:cNvPr id="3" name="群組 2087"/>
            <p:cNvGrpSpPr/>
            <p:nvPr/>
          </p:nvGrpSpPr>
          <p:grpSpPr>
            <a:xfrm>
              <a:off x="480585" y="4183243"/>
              <a:ext cx="1763278" cy="2420781"/>
              <a:chOff x="836650" y="3553408"/>
              <a:chExt cx="1763278" cy="2420781"/>
            </a:xfrm>
          </p:grpSpPr>
          <p:sp>
            <p:nvSpPr>
              <p:cNvPr id="22" name="矩形 5"/>
              <p:cNvSpPr>
                <a:spLocks noChangeArrowheads="1"/>
              </p:cNvSpPr>
              <p:nvPr/>
            </p:nvSpPr>
            <p:spPr bwMode="auto">
              <a:xfrm>
                <a:off x="836650" y="3553408"/>
                <a:ext cx="1714593" cy="363251"/>
              </a:xfrm>
              <a:prstGeom prst="rect">
                <a:avLst/>
              </a:prstGeom>
              <a:noFill/>
              <a:effectLst/>
              <a:extLst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r>
                  <a:rPr lang="zh-TW" altLang="en-US" sz="2000" b="1" dirty="0">
                    <a:solidFill>
                      <a:prstClr val="black"/>
                    </a:solidFill>
                    <a:cs typeface="Times New Roman" panose="02020603050405020304" pitchFamily="18" charset="0"/>
                  </a:rPr>
                  <a:t>綜合</a:t>
                </a:r>
                <a:r>
                  <a:rPr lang="zh-TW" altLang="en-US" sz="2000" b="1" dirty="0" smtClean="0">
                    <a:solidFill>
                      <a:prstClr val="black"/>
                    </a:solidFill>
                    <a:cs typeface="Times New Roman" panose="02020603050405020304" pitchFamily="18" charset="0"/>
                  </a:rPr>
                  <a:t>業務組</a:t>
                </a:r>
                <a:endParaRPr lang="zh-TW" altLang="en-US" sz="2000" b="1" dirty="0">
                  <a:solidFill>
                    <a:prstClr val="black"/>
                  </a:solidFill>
                  <a:cs typeface="Times New Roman" panose="02020603050405020304" pitchFamily="18" charset="0"/>
                </a:endParaRPr>
              </a:p>
            </p:txBody>
          </p:sp>
          <p:sp>
            <p:nvSpPr>
              <p:cNvPr id="37" name="矩形 3"/>
              <p:cNvSpPr>
                <a:spLocks noChangeArrowheads="1"/>
              </p:cNvSpPr>
              <p:nvPr/>
            </p:nvSpPr>
            <p:spPr bwMode="auto">
              <a:xfrm>
                <a:off x="901433" y="4035197"/>
                <a:ext cx="1698495" cy="193899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9pPr>
              </a:lstStyle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人力資源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 smtClean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總務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法務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 smtClean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主計</a:t>
                </a:r>
                <a:endParaRPr lang="en-US" altLang="zh-TW" sz="1600" b="1" dirty="0" smtClean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 smtClean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公關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4" name="群組 104"/>
            <p:cNvGrpSpPr/>
            <p:nvPr/>
          </p:nvGrpSpPr>
          <p:grpSpPr>
            <a:xfrm>
              <a:off x="2640214" y="4177959"/>
              <a:ext cx="1728192" cy="2111853"/>
              <a:chOff x="773279" y="3548124"/>
              <a:chExt cx="1728192" cy="2111853"/>
            </a:xfrm>
          </p:grpSpPr>
          <p:sp>
            <p:nvSpPr>
              <p:cNvPr id="106" name="矩形 5"/>
              <p:cNvSpPr>
                <a:spLocks noChangeArrowheads="1"/>
              </p:cNvSpPr>
              <p:nvPr/>
            </p:nvSpPr>
            <p:spPr bwMode="auto">
              <a:xfrm>
                <a:off x="773279" y="3548124"/>
                <a:ext cx="1728192" cy="405257"/>
              </a:xfrm>
              <a:prstGeom prst="rect">
                <a:avLst/>
              </a:prstGeom>
              <a:noFill/>
              <a:effectLst/>
              <a:extLst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r>
                  <a:rPr lang="zh-TW" altLang="en-US" sz="2000" b="1" dirty="0">
                    <a:solidFill>
                      <a:prstClr val="black"/>
                    </a:solidFill>
                    <a:cs typeface="Times New Roman" panose="02020603050405020304" pitchFamily="18" charset="0"/>
                  </a:rPr>
                  <a:t>研究</a:t>
                </a:r>
                <a:r>
                  <a:rPr lang="zh-TW" altLang="en-US" sz="2000" b="1" dirty="0" smtClean="0">
                    <a:solidFill>
                      <a:prstClr val="black"/>
                    </a:solidFill>
                    <a:cs typeface="Times New Roman" panose="02020603050405020304" pitchFamily="18" charset="0"/>
                  </a:rPr>
                  <a:t>規劃組</a:t>
                </a:r>
                <a:endParaRPr lang="zh-TW" altLang="en-US" sz="2000" b="1" dirty="0">
                  <a:solidFill>
                    <a:prstClr val="black"/>
                  </a:solidFill>
                  <a:cs typeface="Times New Roman" panose="02020603050405020304" pitchFamily="18" charset="0"/>
                </a:endParaRPr>
              </a:p>
            </p:txBody>
          </p:sp>
          <p:sp>
            <p:nvSpPr>
              <p:cNvPr id="107" name="矩形 3"/>
              <p:cNvSpPr>
                <a:spLocks noChangeArrowheads="1"/>
              </p:cNvSpPr>
              <p:nvPr/>
            </p:nvSpPr>
            <p:spPr bwMode="auto">
              <a:xfrm>
                <a:off x="782332" y="4090317"/>
                <a:ext cx="1719139" cy="156966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9pPr>
              </a:lstStyle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研究計畫業務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技術盤點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國際合作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5" name="群組 110"/>
            <p:cNvGrpSpPr/>
            <p:nvPr/>
          </p:nvGrpSpPr>
          <p:grpSpPr>
            <a:xfrm>
              <a:off x="4839213" y="4218805"/>
              <a:ext cx="1892976" cy="1669190"/>
              <a:chOff x="500715" y="3583019"/>
              <a:chExt cx="1892976" cy="1669190"/>
            </a:xfrm>
          </p:grpSpPr>
          <p:sp>
            <p:nvSpPr>
              <p:cNvPr id="112" name="矩形 5"/>
              <p:cNvSpPr>
                <a:spLocks noChangeArrowheads="1"/>
              </p:cNvSpPr>
              <p:nvPr/>
            </p:nvSpPr>
            <p:spPr bwMode="auto">
              <a:xfrm>
                <a:off x="545872" y="3583019"/>
                <a:ext cx="1847819" cy="326608"/>
              </a:xfrm>
              <a:prstGeom prst="rect">
                <a:avLst/>
              </a:prstGeom>
              <a:noFill/>
              <a:effectLst/>
              <a:extLst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r>
                  <a:rPr lang="zh-TW" altLang="en-US" sz="2000" b="1" dirty="0">
                    <a:solidFill>
                      <a:prstClr val="black"/>
                    </a:solidFill>
                    <a:cs typeface="Times New Roman" panose="02020603050405020304" pitchFamily="18" charset="0"/>
                  </a:rPr>
                  <a:t>示範</a:t>
                </a:r>
                <a:r>
                  <a:rPr lang="zh-TW" altLang="en-US" sz="2000" b="1" dirty="0" smtClean="0">
                    <a:solidFill>
                      <a:prstClr val="black"/>
                    </a:solidFill>
                    <a:cs typeface="Times New Roman" panose="02020603050405020304" pitchFamily="18" charset="0"/>
                  </a:rPr>
                  <a:t>推廣組</a:t>
                </a:r>
                <a:endParaRPr lang="zh-TW" altLang="en-US" sz="2000" b="1" dirty="0">
                  <a:solidFill>
                    <a:prstClr val="black"/>
                  </a:solidFill>
                  <a:cs typeface="Times New Roman" panose="02020603050405020304" pitchFamily="18" charset="0"/>
                </a:endParaRPr>
              </a:p>
            </p:txBody>
          </p:sp>
          <p:sp>
            <p:nvSpPr>
              <p:cNvPr id="113" name="矩形 3"/>
              <p:cNvSpPr>
                <a:spLocks noChangeArrowheads="1"/>
              </p:cNvSpPr>
              <p:nvPr/>
            </p:nvSpPr>
            <p:spPr bwMode="auto">
              <a:xfrm>
                <a:off x="500715" y="4051880"/>
                <a:ext cx="1786511" cy="1200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9pPr>
              </a:lstStyle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示範計畫業務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招商引資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產學研鏈結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  <p:grpSp>
          <p:nvGrpSpPr>
            <p:cNvPr id="6" name="群組 114"/>
            <p:cNvGrpSpPr/>
            <p:nvPr/>
          </p:nvGrpSpPr>
          <p:grpSpPr>
            <a:xfrm>
              <a:off x="7163555" y="4145263"/>
              <a:ext cx="1728191" cy="1742732"/>
              <a:chOff x="382883" y="3515428"/>
              <a:chExt cx="1728191" cy="1742732"/>
            </a:xfrm>
          </p:grpSpPr>
          <p:sp>
            <p:nvSpPr>
              <p:cNvPr id="116" name="矩形 5"/>
              <p:cNvSpPr>
                <a:spLocks noChangeArrowheads="1"/>
              </p:cNvSpPr>
              <p:nvPr/>
            </p:nvSpPr>
            <p:spPr bwMode="auto">
              <a:xfrm>
                <a:off x="382883" y="3515428"/>
                <a:ext cx="1728191" cy="402458"/>
              </a:xfrm>
              <a:prstGeom prst="rect">
                <a:avLst/>
              </a:prstGeom>
              <a:noFill/>
              <a:effectLst/>
              <a:extLst/>
            </p:spPr>
            <p:style>
              <a:lnRef idx="0">
                <a:schemeClr val="accent1"/>
              </a:lnRef>
              <a:fillRef idx="3">
                <a:schemeClr val="accent1"/>
              </a:fillRef>
              <a:effectRef idx="3">
                <a:schemeClr val="accent1"/>
              </a:effectRef>
              <a:fontRef idx="minor">
                <a:schemeClr val="lt1"/>
              </a:fontRef>
            </p:style>
            <p:txBody>
              <a:bodyPr vert="horz" rtlCol="0" anchor="ctr"/>
              <a:lstStyle/>
              <a:p>
                <a:pPr algn="ctr"/>
                <a:r>
                  <a:rPr lang="zh-TW" altLang="en-US" sz="2000" b="1" dirty="0">
                    <a:solidFill>
                      <a:prstClr val="black"/>
                    </a:solidFill>
                    <a:cs typeface="Times New Roman" panose="02020603050405020304" pitchFamily="18" charset="0"/>
                  </a:rPr>
                  <a:t>城區</a:t>
                </a:r>
                <a:r>
                  <a:rPr lang="zh-TW" altLang="en-US" sz="2000" b="1" dirty="0" smtClean="0">
                    <a:solidFill>
                      <a:prstClr val="black"/>
                    </a:solidFill>
                    <a:cs typeface="Times New Roman" panose="02020603050405020304" pitchFamily="18" charset="0"/>
                  </a:rPr>
                  <a:t>營造組</a:t>
                </a:r>
                <a:endParaRPr lang="zh-TW" altLang="en-US" sz="2000" b="1" dirty="0">
                  <a:solidFill>
                    <a:prstClr val="black"/>
                  </a:solidFill>
                  <a:cs typeface="Times New Roman" panose="02020603050405020304" pitchFamily="18" charset="0"/>
                </a:endParaRPr>
              </a:p>
            </p:txBody>
          </p:sp>
          <p:sp>
            <p:nvSpPr>
              <p:cNvPr id="117" name="矩形 3"/>
              <p:cNvSpPr>
                <a:spLocks noChangeArrowheads="1"/>
              </p:cNvSpPr>
              <p:nvPr/>
            </p:nvSpPr>
            <p:spPr bwMode="auto">
              <a:xfrm>
                <a:off x="505823" y="4057831"/>
                <a:ext cx="1482312" cy="1200329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charset="-120"/>
                  </a:defRPr>
                </a:lvl9pPr>
              </a:lstStyle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城</a:t>
                </a:r>
                <a:r>
                  <a:rPr lang="zh-TW" altLang="en-US" sz="1600" b="1" dirty="0" smtClean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區</a:t>
                </a: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規劃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工程</a:t>
                </a:r>
                <a:r>
                  <a:rPr lang="zh-TW" altLang="en-US" sz="1600" b="1" dirty="0" smtClean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規劃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  <a:p>
                <a:pPr marL="285750" indent="-285750" eaLnBrk="1" hangingPunct="1">
                  <a:lnSpc>
                    <a:spcPct val="150000"/>
                  </a:lnSpc>
                  <a:buFont typeface="Arial" panose="020B0604020202020204" pitchFamily="34" charset="0"/>
                  <a:buChar char="•"/>
                </a:pPr>
                <a:r>
                  <a:rPr lang="zh-TW" altLang="en-US" sz="1600" b="1" dirty="0">
                    <a:solidFill>
                      <a:srgbClr val="5E5D5E"/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Times New Roman" panose="02020603050405020304" pitchFamily="18" charset="0"/>
                  </a:rPr>
                  <a:t>工程營造</a:t>
                </a:r>
                <a:endParaRPr lang="en-US" altLang="zh-TW" sz="1600" b="1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Times New Roman" panose="02020603050405020304" pitchFamily="18" charset="0"/>
                </a:endParaRPr>
              </a:p>
            </p:txBody>
          </p:sp>
        </p:grpSp>
      </p:grpSp>
      <p:cxnSp>
        <p:nvCxnSpPr>
          <p:cNvPr id="2099" name="直線接點 2098"/>
          <p:cNvCxnSpPr/>
          <p:nvPr/>
        </p:nvCxnSpPr>
        <p:spPr>
          <a:xfrm flipV="1">
            <a:off x="1234440" y="3643424"/>
            <a:ext cx="6611620" cy="10160"/>
          </a:xfrm>
          <a:prstGeom prst="line">
            <a:avLst/>
          </a:prstGeom>
          <a:ln w="57150">
            <a:solidFill>
              <a:srgbClr val="97979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08" name="矩形 2107"/>
          <p:cNvSpPr/>
          <p:nvPr/>
        </p:nvSpPr>
        <p:spPr>
          <a:xfrm>
            <a:off x="3248606" y="2415471"/>
            <a:ext cx="24329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TW" altLang="en-US" sz="2800" b="1" dirty="0" smtClean="0">
                <a:cs typeface="Times New Roman" panose="02020603050405020304" pitchFamily="18" charset="0"/>
              </a:rPr>
              <a:t>籌備辦公室</a:t>
            </a:r>
            <a:endParaRPr lang="en-US" altLang="zh-TW" sz="2800" b="1" dirty="0">
              <a:cs typeface="Times New Roman" panose="02020603050405020304" pitchFamily="18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3203842" y="1340768"/>
            <a:ext cx="2520000" cy="792088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979797"/>
            </a:solidFill>
            <a:prstDash val="sysDot"/>
          </a:ln>
          <a:effectLst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rtlCol="0" anchor="ctr"/>
          <a:lstStyle/>
          <a:p>
            <a:pPr algn="ctr"/>
            <a:r>
              <a:rPr lang="zh-TW" altLang="en-US" sz="3200" b="1" dirty="0">
                <a:solidFill>
                  <a:schemeClr val="tx1"/>
                </a:solidFill>
                <a:cs typeface="Times New Roman" panose="02020603050405020304" pitchFamily="18" charset="0"/>
              </a:rPr>
              <a:t>科技部</a:t>
            </a:r>
            <a:endParaRPr lang="en-US" altLang="zh-TW" sz="3200" b="1" dirty="0">
              <a:solidFill>
                <a:schemeClr val="tx1"/>
              </a:solidFill>
              <a:cs typeface="Times New Roman" panose="02020603050405020304" pitchFamily="18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396147" y="191982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cs typeface="Times New Roman" panose="02020603050405020304" pitchFamily="18" charset="0"/>
              </a:rPr>
              <a:t>叁、沙崙綠能科學城規劃</a:t>
            </a:r>
          </a:p>
        </p:txBody>
      </p:sp>
      <p:grpSp>
        <p:nvGrpSpPr>
          <p:cNvPr id="7" name="群組 46"/>
          <p:cNvGrpSpPr/>
          <p:nvPr/>
        </p:nvGrpSpPr>
        <p:grpSpPr>
          <a:xfrm>
            <a:off x="-14064" y="727513"/>
            <a:ext cx="8906544" cy="480131"/>
            <a:chOff x="-14064" y="727513"/>
            <a:chExt cx="8906544" cy="480131"/>
          </a:xfrm>
        </p:grpSpPr>
        <p:sp>
          <p:nvSpPr>
            <p:cNvPr id="49" name="五邊形 48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>
                <a:solidFill>
                  <a:prstClr val="white"/>
                </a:solidFill>
              </a:endParaRPr>
            </a:p>
          </p:txBody>
        </p:sp>
        <p:cxnSp>
          <p:nvCxnSpPr>
            <p:cNvPr id="50" name="直線接點 49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矩形 50"/>
            <p:cNvSpPr/>
            <p:nvPr/>
          </p:nvSpPr>
          <p:spPr>
            <a:xfrm>
              <a:off x="1087440" y="727513"/>
              <a:ext cx="2698175" cy="480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 smtClean="0">
                  <a:solidFill>
                    <a:prstClr val="white"/>
                  </a:solidFill>
                </a:rPr>
                <a:t>科技部推動架構</a:t>
              </a:r>
              <a:endParaRPr lang="zh-TW" altLang="en-US" sz="28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10" name="文字方塊 9"/>
          <p:cNvSpPr txBox="1"/>
          <p:nvPr/>
        </p:nvSpPr>
        <p:spPr>
          <a:xfrm>
            <a:off x="6360795" y="1948190"/>
            <a:ext cx="2141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dirty="0">
                <a:solidFill>
                  <a:prstClr val="black"/>
                </a:solidFill>
              </a:rPr>
              <a:t>組成</a:t>
            </a:r>
            <a:r>
              <a:rPr lang="en-US" altLang="zh-TW" dirty="0">
                <a:solidFill>
                  <a:prstClr val="black"/>
                </a:solidFill>
              </a:rPr>
              <a:t>:</a:t>
            </a:r>
            <a:r>
              <a:rPr lang="zh-TW" altLang="en-US" dirty="0">
                <a:solidFill>
                  <a:prstClr val="black"/>
                </a:solidFill>
              </a:rPr>
              <a:t> 產官學研專家</a:t>
            </a:r>
          </a:p>
        </p:txBody>
      </p:sp>
      <p:sp>
        <p:nvSpPr>
          <p:cNvPr id="8" name="投影片編號版面配置區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14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469968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矩形 69"/>
          <p:cNvSpPr/>
          <p:nvPr/>
        </p:nvSpPr>
        <p:spPr>
          <a:xfrm>
            <a:off x="396147" y="286356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叁、沙崙綠能科學城規劃</a:t>
            </a:r>
          </a:p>
        </p:txBody>
      </p:sp>
      <p:sp>
        <p:nvSpPr>
          <p:cNvPr id="57" name="圖案 56"/>
          <p:cNvSpPr/>
          <p:nvPr/>
        </p:nvSpPr>
        <p:spPr>
          <a:xfrm>
            <a:off x="1160589" y="1123866"/>
            <a:ext cx="7741416" cy="3748500"/>
          </a:xfrm>
          <a:prstGeom prst="swooshArrow">
            <a:avLst>
              <a:gd name="adj1" fmla="val 25584"/>
              <a:gd name="adj2" fmla="val 32885"/>
            </a:avLst>
          </a:prstGeom>
          <a:solidFill>
            <a:schemeClr val="bg1">
              <a:lumMod val="85000"/>
            </a:schemeClr>
          </a:solidFill>
          <a:ln w="9525" cap="flat" cmpd="sng" algn="ctr">
            <a:noFill/>
            <a:prstDash val="solid"/>
          </a:ln>
          <a:effectLst/>
        </p:spPr>
        <p:txBody>
          <a:bodyPr/>
          <a:lstStyle/>
          <a:p>
            <a:pPr>
              <a:defRPr/>
            </a:pPr>
            <a:endParaRPr lang="zh-TW" altLang="en-US" kern="0" dirty="0">
              <a:solidFill>
                <a:srgbClr val="000000"/>
              </a:solidFill>
            </a:endParaRPr>
          </a:p>
        </p:txBody>
      </p:sp>
      <p:sp>
        <p:nvSpPr>
          <p:cNvPr id="61" name="橢圓 60"/>
          <p:cNvSpPr/>
          <p:nvPr/>
        </p:nvSpPr>
        <p:spPr>
          <a:xfrm>
            <a:off x="2205139" y="3348279"/>
            <a:ext cx="239855" cy="224737"/>
          </a:xfrm>
          <a:prstGeom prst="ellipse">
            <a:avLst/>
          </a:prstGeom>
          <a:solidFill>
            <a:srgbClr val="FFCC00"/>
          </a:solidFill>
          <a:ln w="38100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sp>
      <p:sp>
        <p:nvSpPr>
          <p:cNvPr id="17" name="矩形 16"/>
          <p:cNvSpPr/>
          <p:nvPr/>
        </p:nvSpPr>
        <p:spPr>
          <a:xfrm>
            <a:off x="708474" y="1124744"/>
            <a:ext cx="2520098" cy="5278070"/>
          </a:xfrm>
          <a:prstGeom prst="rect">
            <a:avLst/>
          </a:prstGeom>
          <a:solidFill>
            <a:schemeClr val="bg1">
              <a:alpha val="8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9" name="橢圓 58"/>
          <p:cNvSpPr/>
          <p:nvPr/>
        </p:nvSpPr>
        <p:spPr>
          <a:xfrm>
            <a:off x="7744701" y="1597714"/>
            <a:ext cx="568139" cy="535142"/>
          </a:xfrm>
          <a:prstGeom prst="ellipse">
            <a:avLst/>
          </a:prstGeom>
          <a:solidFill>
            <a:srgbClr val="33CCCC"/>
          </a:solidFill>
          <a:ln w="38100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sp>
      <p:sp>
        <p:nvSpPr>
          <p:cNvPr id="60" name="橢圓 59"/>
          <p:cNvSpPr/>
          <p:nvPr/>
        </p:nvSpPr>
        <p:spPr>
          <a:xfrm>
            <a:off x="4012150" y="2492896"/>
            <a:ext cx="343826" cy="360040"/>
          </a:xfrm>
          <a:prstGeom prst="ellipse">
            <a:avLst/>
          </a:prstGeom>
          <a:solidFill>
            <a:schemeClr val="accent6"/>
          </a:solidFill>
          <a:ln w="38100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sp>
      <p:sp>
        <p:nvSpPr>
          <p:cNvPr id="64" name="文字方塊 17"/>
          <p:cNvSpPr txBox="1">
            <a:spLocks noChangeArrowheads="1"/>
          </p:cNvSpPr>
          <p:nvPr/>
        </p:nvSpPr>
        <p:spPr bwMode="auto">
          <a:xfrm>
            <a:off x="1381492" y="6402814"/>
            <a:ext cx="123944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6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105-106</a:t>
            </a:r>
            <a:r>
              <a:rPr lang="zh-TW" altLang="en-US" sz="16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年</a:t>
            </a:r>
          </a:p>
        </p:txBody>
      </p:sp>
      <p:sp>
        <p:nvSpPr>
          <p:cNvPr id="65" name="文字方塊 19"/>
          <p:cNvSpPr txBox="1">
            <a:spLocks noChangeArrowheads="1"/>
          </p:cNvSpPr>
          <p:nvPr/>
        </p:nvSpPr>
        <p:spPr bwMode="auto">
          <a:xfrm>
            <a:off x="3819362" y="6402814"/>
            <a:ext cx="7697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6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107</a:t>
            </a:r>
            <a:r>
              <a:rPr lang="zh-TW" altLang="en-US" sz="16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年</a:t>
            </a:r>
          </a:p>
        </p:txBody>
      </p:sp>
      <p:sp>
        <p:nvSpPr>
          <p:cNvPr id="66" name="文字方塊 20"/>
          <p:cNvSpPr txBox="1">
            <a:spLocks noChangeArrowheads="1"/>
          </p:cNvSpPr>
          <p:nvPr/>
        </p:nvSpPr>
        <p:spPr bwMode="auto">
          <a:xfrm>
            <a:off x="5619563" y="6402814"/>
            <a:ext cx="7697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6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108</a:t>
            </a:r>
            <a:r>
              <a:rPr lang="zh-TW" altLang="en-US" sz="16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年</a:t>
            </a:r>
          </a:p>
        </p:txBody>
      </p:sp>
      <p:sp>
        <p:nvSpPr>
          <p:cNvPr id="67" name="橢圓 66"/>
          <p:cNvSpPr/>
          <p:nvPr/>
        </p:nvSpPr>
        <p:spPr>
          <a:xfrm>
            <a:off x="5868144" y="1916122"/>
            <a:ext cx="498517" cy="501469"/>
          </a:xfrm>
          <a:prstGeom prst="ellipse">
            <a:avLst/>
          </a:prstGeom>
          <a:solidFill>
            <a:schemeClr val="accent1"/>
          </a:solidFill>
          <a:ln w="38100" cap="flat" cmpd="sng" algn="ctr">
            <a:noFill/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</p:sp>
      <p:sp>
        <p:nvSpPr>
          <p:cNvPr id="73" name="文字方塊 29"/>
          <p:cNvSpPr txBox="1">
            <a:spLocks noChangeArrowheads="1"/>
          </p:cNvSpPr>
          <p:nvPr/>
        </p:nvSpPr>
        <p:spPr bwMode="auto">
          <a:xfrm>
            <a:off x="7596635" y="6402814"/>
            <a:ext cx="7697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16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109</a:t>
            </a:r>
            <a:r>
              <a:rPr lang="zh-TW" altLang="en-US" sz="1600" b="1" dirty="0">
                <a:solidFill>
                  <a:srgbClr val="5E5D5E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</a:rPr>
              <a:t>年</a:t>
            </a:r>
          </a:p>
        </p:txBody>
      </p:sp>
      <p:sp>
        <p:nvSpPr>
          <p:cNvPr id="75" name="文字方塊 28"/>
          <p:cNvSpPr txBox="1">
            <a:spLocks noChangeArrowheads="1"/>
          </p:cNvSpPr>
          <p:nvPr/>
        </p:nvSpPr>
        <p:spPr bwMode="auto">
          <a:xfrm>
            <a:off x="1189132" y="6002704"/>
            <a:ext cx="143180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第一階段</a:t>
            </a:r>
            <a:r>
              <a:rPr lang="en-US" altLang="zh-TW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endParaRPr lang="zh-TW" altLang="en-US" sz="20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6" name="文字方塊 29"/>
          <p:cNvSpPr txBox="1">
            <a:spLocks noChangeArrowheads="1"/>
          </p:cNvSpPr>
          <p:nvPr/>
        </p:nvSpPr>
        <p:spPr bwMode="auto">
          <a:xfrm>
            <a:off x="3571707" y="6002704"/>
            <a:ext cx="143180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第二階段</a:t>
            </a:r>
            <a:r>
              <a:rPr lang="en-US" altLang="zh-TW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endParaRPr lang="zh-TW" altLang="en-US" sz="20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7" name="文字方塊 30"/>
          <p:cNvSpPr txBox="1">
            <a:spLocks noChangeArrowheads="1"/>
          </p:cNvSpPr>
          <p:nvPr/>
        </p:nvSpPr>
        <p:spPr bwMode="auto">
          <a:xfrm>
            <a:off x="5548752" y="6002704"/>
            <a:ext cx="143180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第三階段</a:t>
            </a:r>
            <a:r>
              <a:rPr lang="en-US" altLang="zh-TW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endParaRPr lang="zh-TW" altLang="en-US" sz="20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78" name="文字方塊 31"/>
          <p:cNvSpPr txBox="1">
            <a:spLocks noChangeArrowheads="1"/>
          </p:cNvSpPr>
          <p:nvPr/>
        </p:nvSpPr>
        <p:spPr bwMode="auto">
          <a:xfrm>
            <a:off x="7380312" y="6002704"/>
            <a:ext cx="143180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3600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r>
              <a:rPr lang="en-US" altLang="zh-TW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r>
              <a:rPr lang="zh-TW" altLang="en-US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第四階段</a:t>
            </a:r>
            <a:r>
              <a:rPr lang="en-US" altLang="zh-TW" sz="20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-</a:t>
            </a:r>
            <a:endParaRPr lang="zh-TW" altLang="en-US" sz="20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6" name="五邊形 5"/>
          <p:cNvSpPr/>
          <p:nvPr/>
        </p:nvSpPr>
        <p:spPr>
          <a:xfrm rot="16200000">
            <a:off x="-814790" y="4512122"/>
            <a:ext cx="2336589" cy="501355"/>
          </a:xfrm>
          <a:prstGeom prst="homePlate">
            <a:avLst/>
          </a:prstGeom>
          <a:solidFill>
            <a:srgbClr val="5E5D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規劃與建置</a:t>
            </a:r>
          </a:p>
        </p:txBody>
      </p:sp>
      <p:sp>
        <p:nvSpPr>
          <p:cNvPr id="29" name="五邊形 28"/>
          <p:cNvSpPr/>
          <p:nvPr/>
        </p:nvSpPr>
        <p:spPr>
          <a:xfrm rot="16200000">
            <a:off x="-814790" y="2135858"/>
            <a:ext cx="2336589" cy="501355"/>
          </a:xfrm>
          <a:prstGeom prst="homePlate">
            <a:avLst/>
          </a:prstGeom>
          <a:solidFill>
            <a:srgbClr val="97979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eaVert" rtlCol="0" anchor="ctr"/>
          <a:lstStyle/>
          <a:p>
            <a:pPr algn="ctr"/>
            <a:r>
              <a:rPr lang="zh-TW" altLang="en-US" sz="24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進駐與營運</a:t>
            </a:r>
          </a:p>
        </p:txBody>
      </p:sp>
      <p:grpSp>
        <p:nvGrpSpPr>
          <p:cNvPr id="2" name="群組 9"/>
          <p:cNvGrpSpPr/>
          <p:nvPr/>
        </p:nvGrpSpPr>
        <p:grpSpPr>
          <a:xfrm>
            <a:off x="698949" y="1203851"/>
            <a:ext cx="8308975" cy="5184000"/>
            <a:chOff x="757193" y="822325"/>
            <a:chExt cx="9001390" cy="5284788"/>
          </a:xfrm>
        </p:grpSpPr>
        <p:cxnSp>
          <p:nvCxnSpPr>
            <p:cNvPr id="62" name="直線單箭頭接點 14"/>
            <p:cNvCxnSpPr>
              <a:cxnSpLocks noChangeShapeType="1"/>
            </p:cNvCxnSpPr>
            <p:nvPr/>
          </p:nvCxnSpPr>
          <p:spPr bwMode="auto">
            <a:xfrm flipV="1">
              <a:off x="757193" y="822325"/>
              <a:ext cx="10319" cy="5284788"/>
            </a:xfrm>
            <a:prstGeom prst="straightConnector1">
              <a:avLst/>
            </a:prstGeom>
            <a:noFill/>
            <a:ln w="57150">
              <a:solidFill>
                <a:srgbClr val="979797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63" name="直線單箭頭接點 15"/>
            <p:cNvCxnSpPr>
              <a:cxnSpLocks noChangeShapeType="1"/>
            </p:cNvCxnSpPr>
            <p:nvPr/>
          </p:nvCxnSpPr>
          <p:spPr bwMode="auto">
            <a:xfrm>
              <a:off x="776111" y="6107113"/>
              <a:ext cx="8982472" cy="0"/>
            </a:xfrm>
            <a:prstGeom prst="straightConnector1">
              <a:avLst/>
            </a:prstGeom>
            <a:noFill/>
            <a:ln w="57150">
              <a:solidFill>
                <a:srgbClr val="979797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cxnSp>
          <p:nvCxnSpPr>
            <p:cNvPr id="8" name="直線接點 7"/>
            <p:cNvCxnSpPr/>
            <p:nvPr/>
          </p:nvCxnSpPr>
          <p:spPr>
            <a:xfrm>
              <a:off x="3497618" y="822325"/>
              <a:ext cx="0" cy="5241354"/>
            </a:xfrm>
            <a:prstGeom prst="line">
              <a:avLst/>
            </a:prstGeom>
            <a:ln w="38100">
              <a:solidFill>
                <a:srgbClr val="97979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線接點 32"/>
            <p:cNvCxnSpPr/>
            <p:nvPr/>
          </p:nvCxnSpPr>
          <p:spPr>
            <a:xfrm>
              <a:off x="5621670" y="836712"/>
              <a:ext cx="0" cy="5241354"/>
            </a:xfrm>
            <a:prstGeom prst="line">
              <a:avLst/>
            </a:prstGeom>
            <a:ln w="38100">
              <a:solidFill>
                <a:srgbClr val="97979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直線接點 33"/>
            <p:cNvCxnSpPr/>
            <p:nvPr/>
          </p:nvCxnSpPr>
          <p:spPr>
            <a:xfrm>
              <a:off x="7785952" y="822325"/>
              <a:ext cx="0" cy="5241354"/>
            </a:xfrm>
            <a:prstGeom prst="line">
              <a:avLst/>
            </a:prstGeom>
            <a:ln w="38100">
              <a:solidFill>
                <a:srgbClr val="979797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群組 17"/>
          <p:cNvGrpSpPr/>
          <p:nvPr/>
        </p:nvGrpSpPr>
        <p:grpSpPr>
          <a:xfrm>
            <a:off x="726472" y="1277893"/>
            <a:ext cx="2621271" cy="4758527"/>
            <a:chOff x="726472" y="1277893"/>
            <a:chExt cx="2621271" cy="4758527"/>
          </a:xfrm>
        </p:grpSpPr>
        <p:cxnSp>
          <p:nvCxnSpPr>
            <p:cNvPr id="7" name="直線接點 6"/>
            <p:cNvCxnSpPr/>
            <p:nvPr/>
          </p:nvCxnSpPr>
          <p:spPr>
            <a:xfrm>
              <a:off x="813650" y="2595950"/>
              <a:ext cx="2340816" cy="0"/>
            </a:xfrm>
            <a:prstGeom prst="line">
              <a:avLst/>
            </a:prstGeom>
            <a:ln>
              <a:solidFill>
                <a:srgbClr val="5E5D5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直線接點 36"/>
            <p:cNvCxnSpPr/>
            <p:nvPr/>
          </p:nvCxnSpPr>
          <p:spPr>
            <a:xfrm>
              <a:off x="791024" y="1442959"/>
              <a:ext cx="2340816" cy="0"/>
            </a:xfrm>
            <a:prstGeom prst="line">
              <a:avLst/>
            </a:prstGeom>
            <a:ln>
              <a:solidFill>
                <a:srgbClr val="5E5D5E"/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文字方塊 37"/>
            <p:cNvSpPr txBox="1"/>
            <p:nvPr/>
          </p:nvSpPr>
          <p:spPr>
            <a:xfrm>
              <a:off x="1466620" y="1277893"/>
              <a:ext cx="877163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dirty="0">
                  <a:latin typeface="Arial Black" panose="020B0A04020102020204" pitchFamily="34" charset="0"/>
                </a:rPr>
                <a:t>105</a:t>
              </a:r>
              <a:r>
                <a:rPr lang="zh-TW" altLang="en-US" dirty="0"/>
                <a:t>年</a:t>
              </a:r>
            </a:p>
          </p:txBody>
        </p:sp>
        <p:sp>
          <p:nvSpPr>
            <p:cNvPr id="5" name="矩形 4"/>
            <p:cNvSpPr/>
            <p:nvPr/>
          </p:nvSpPr>
          <p:spPr>
            <a:xfrm>
              <a:off x="1233319" y="1719854"/>
              <a:ext cx="2114424" cy="431656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spcBef>
                  <a:spcPts val="300"/>
                </a:spcBef>
                <a:defRPr/>
              </a:pPr>
              <a:r>
                <a:rPr lang="zh-TW" altLang="en-US" sz="1400" kern="0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籌備辦公室成立</a:t>
              </a:r>
              <a:r>
                <a:rPr lang="zh-TW" altLang="en-US" sz="14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及公建計畫報院</a:t>
              </a:r>
              <a:endParaRPr lang="en-US" altLang="zh-TW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spcBef>
                  <a:spcPts val="300"/>
                </a:spcBef>
                <a:defRPr/>
              </a:pPr>
              <a:r>
                <a:rPr lang="zh-TW" altLang="en-US" sz="1400" kern="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公建計畫核定</a:t>
              </a:r>
              <a:endParaRPr lang="en-US" altLang="zh-TW" sz="1400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spcBef>
                  <a:spcPts val="300"/>
                </a:spcBef>
                <a:defRPr/>
              </a:pPr>
              <a:endParaRPr lang="en-US" altLang="zh-TW" sz="1400" kern="0" dirty="0">
                <a:solidFill>
                  <a:srgbClr val="FF00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ct val="150000"/>
                </a:lnSpc>
                <a:spcBef>
                  <a:spcPts val="300"/>
                </a:spcBef>
                <a:defRPr/>
              </a:pPr>
              <a:r>
                <a:rPr lang="zh-TW" altLang="en-US" sz="1400" kern="0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土地同意書取得</a:t>
              </a:r>
              <a:endParaRPr lang="en-US" altLang="zh-TW" sz="1400" kern="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spcBef>
                  <a:spcPts val="300"/>
                </a:spcBef>
                <a:defRPr/>
              </a:pPr>
              <a:r>
                <a:rPr lang="zh-TW" altLang="en-US" sz="1400" kern="0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用水用電計畫書完成審查</a:t>
              </a:r>
              <a:endParaRPr lang="en-US" altLang="zh-TW" sz="1400" kern="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spcBef>
                  <a:spcPts val="300"/>
                </a:spcBef>
                <a:defRPr/>
              </a:pPr>
              <a:r>
                <a:rPr lang="zh-TW" altLang="en-US" sz="1400" kern="0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環評及開發計畫都設委員會</a:t>
              </a:r>
              <a:r>
                <a:rPr lang="zh-TW" altLang="en-US" sz="1400" kern="0" dirty="0" smtClean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完成</a:t>
              </a:r>
              <a:r>
                <a:rPr lang="zh-TW" altLang="en-US" sz="1400" kern="0" dirty="0">
                  <a:solidFill>
                    <a:srgbClr val="0070C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審查</a:t>
              </a:r>
              <a:endParaRPr lang="en-US" altLang="zh-TW" sz="1400" kern="0" dirty="0">
                <a:solidFill>
                  <a:srgbClr val="0070C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spcBef>
                  <a:spcPts val="300"/>
                </a:spcBef>
                <a:defRPr/>
              </a:pPr>
              <a:r>
                <a:rPr lang="zh-TW" altLang="en-US" sz="1400" kern="0" dirty="0" smtClean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聯合研究中心工程</a:t>
              </a:r>
              <a:r>
                <a:rPr lang="zh-TW" altLang="en-US" sz="1400" kern="0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完成審議及建照取得</a:t>
              </a:r>
              <a:endParaRPr lang="en-US" altLang="zh-TW" sz="1400" kern="0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ct val="150000"/>
                </a:lnSpc>
                <a:spcBef>
                  <a:spcPts val="300"/>
                </a:spcBef>
                <a:defRPr/>
              </a:pPr>
              <a:r>
                <a:rPr lang="zh-TW" altLang="en-US" sz="1400" kern="0" dirty="0" smtClean="0">
                  <a:solidFill>
                    <a:schemeClr val="accent2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聯合研究中心動工</a:t>
              </a:r>
              <a:endParaRPr lang="en-US" altLang="zh-TW" sz="1400" kern="0" dirty="0">
                <a:solidFill>
                  <a:schemeClr val="accent2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spcBef>
                  <a:spcPts val="300"/>
                </a:spcBef>
                <a:defRPr/>
              </a:pPr>
              <a:r>
                <a:rPr lang="zh-TW" altLang="en-US" sz="1400" kern="0" dirty="0">
                  <a:solidFill>
                    <a:srgbClr val="5E5D5E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示範場域工程完成審議及建照取得</a:t>
              </a:r>
            </a:p>
            <a:p>
              <a:pPr>
                <a:lnSpc>
                  <a:spcPct val="150000"/>
                </a:lnSpc>
                <a:spcBef>
                  <a:spcPts val="300"/>
                </a:spcBef>
                <a:defRPr/>
              </a:pPr>
              <a:r>
                <a:rPr lang="zh-TW" altLang="en-US" sz="1400" kern="0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研發及產業進駐能量</a:t>
              </a:r>
              <a:endParaRPr lang="en-US" altLang="zh-TW" sz="1400" kern="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lnSpc>
                  <a:spcPct val="150000"/>
                </a:lnSpc>
                <a:defRPr/>
              </a:pPr>
              <a:r>
                <a:rPr lang="zh-TW" altLang="en-US" sz="1400" kern="0" dirty="0">
                  <a:solidFill>
                    <a:schemeClr val="accent5">
                      <a:lumMod val="7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完成盤點</a:t>
              </a:r>
              <a:endParaRPr lang="en-US" altLang="zh-TW" sz="1400" kern="0" dirty="0">
                <a:solidFill>
                  <a:schemeClr val="accent5">
                    <a:lumMod val="7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  <p:sp>
          <p:nvSpPr>
            <p:cNvPr id="11" name="文字方塊 10"/>
            <p:cNvSpPr txBox="1"/>
            <p:nvPr/>
          </p:nvSpPr>
          <p:spPr>
            <a:xfrm>
              <a:off x="788451" y="1486621"/>
              <a:ext cx="492443" cy="276999"/>
            </a:xfrm>
            <a:prstGeom prst="rect">
              <a:avLst/>
            </a:prstGeom>
            <a:solidFill>
              <a:srgbClr val="5E5D5E"/>
            </a:solidFill>
          </p:spPr>
          <p:txBody>
            <a:bodyPr wrap="none" rtlCol="0">
              <a:spAutoFit/>
            </a:bodyPr>
            <a:lstStyle/>
            <a:p>
              <a:r>
                <a:rPr lang="zh-TW" altLang="en-US" sz="12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月份</a:t>
              </a:r>
            </a:p>
          </p:txBody>
        </p:sp>
        <p:grpSp>
          <p:nvGrpSpPr>
            <p:cNvPr id="12" name="群組 11"/>
            <p:cNvGrpSpPr/>
            <p:nvPr/>
          </p:nvGrpSpPr>
          <p:grpSpPr>
            <a:xfrm>
              <a:off x="726472" y="1716043"/>
              <a:ext cx="460382" cy="3981304"/>
              <a:chOff x="684908" y="1716043"/>
              <a:chExt cx="460382" cy="3981304"/>
            </a:xfrm>
          </p:grpSpPr>
          <p:sp>
            <p:nvSpPr>
              <p:cNvPr id="9" name="矩形 8"/>
              <p:cNvSpPr/>
              <p:nvPr/>
            </p:nvSpPr>
            <p:spPr>
              <a:xfrm>
                <a:off x="684908" y="1716043"/>
                <a:ext cx="457176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spcBef>
                    <a:spcPts val="300"/>
                  </a:spcBef>
                  <a:defRPr/>
                </a:pPr>
                <a:r>
                  <a:rPr lang="en-US" altLang="zh-TW" sz="1600" kern="0" dirty="0">
                    <a:solidFill>
                      <a:srgbClr val="5E5D5E"/>
                    </a:solidFill>
                    <a:latin typeface="Arial Black" panose="020B0A04020102020204" pitchFamily="34" charset="0"/>
                    <a:ea typeface="微軟正黑體" panose="020B0604030504040204" pitchFamily="34" charset="-120"/>
                  </a:rPr>
                  <a:t>10</a:t>
                </a: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684908" y="2169762"/>
                <a:ext cx="457176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spcBef>
                    <a:spcPts val="300"/>
                  </a:spcBef>
                  <a:defRPr/>
                </a:pPr>
                <a:r>
                  <a:rPr lang="en-US" altLang="zh-TW" sz="1600" kern="0" dirty="0">
                    <a:solidFill>
                      <a:srgbClr val="5E5D5E"/>
                    </a:solidFill>
                    <a:latin typeface="Arial Black" panose="020B0A04020102020204" pitchFamily="34" charset="0"/>
                    <a:ea typeface="微軟正黑體" panose="020B0604030504040204" pitchFamily="34" charset="-120"/>
                  </a:rPr>
                  <a:t>12</a:t>
                </a: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769065" y="2757006"/>
                <a:ext cx="32092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spcBef>
                    <a:spcPts val="300"/>
                  </a:spcBef>
                  <a:defRPr/>
                </a:pPr>
                <a:r>
                  <a:rPr lang="en-US" altLang="zh-TW" sz="1600" kern="0" dirty="0">
                    <a:solidFill>
                      <a:srgbClr val="5E5D5E"/>
                    </a:solidFill>
                    <a:latin typeface="Arial Black" panose="020B0A04020102020204" pitchFamily="34" charset="0"/>
                    <a:ea typeface="微軟正黑體" panose="020B0604030504040204" pitchFamily="34" charset="-120"/>
                  </a:rPr>
                  <a:t>1</a:t>
                </a: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769065" y="3051482"/>
                <a:ext cx="32092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spcBef>
                    <a:spcPts val="300"/>
                  </a:spcBef>
                  <a:defRPr/>
                </a:pPr>
                <a:r>
                  <a:rPr lang="en-US" altLang="zh-TW" sz="1600" kern="0" dirty="0">
                    <a:solidFill>
                      <a:srgbClr val="5E5D5E"/>
                    </a:solidFill>
                    <a:latin typeface="Arial Black" panose="020B0A04020102020204" pitchFamily="34" charset="0"/>
                    <a:ea typeface="微軟正黑體" panose="020B0604030504040204" pitchFamily="34" charset="-120"/>
                  </a:rPr>
                  <a:t>2</a:t>
                </a: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769065" y="3502749"/>
                <a:ext cx="32092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spcBef>
                    <a:spcPts val="300"/>
                  </a:spcBef>
                  <a:defRPr/>
                </a:pPr>
                <a:r>
                  <a:rPr lang="en-US" altLang="zh-TW" sz="1600" kern="0" dirty="0">
                    <a:solidFill>
                      <a:srgbClr val="5E5D5E"/>
                    </a:solidFill>
                    <a:latin typeface="Arial Black" panose="020B0A04020102020204" pitchFamily="34" charset="0"/>
                    <a:ea typeface="微軟正黑體" panose="020B0604030504040204" pitchFamily="34" charset="-120"/>
                  </a:rPr>
                  <a:t>5</a:t>
                </a:r>
              </a:p>
            </p:txBody>
          </p:sp>
          <p:sp>
            <p:nvSpPr>
              <p:cNvPr id="42" name="矩形 41"/>
              <p:cNvSpPr/>
              <p:nvPr/>
            </p:nvSpPr>
            <p:spPr>
              <a:xfrm>
                <a:off x="769065" y="3989453"/>
                <a:ext cx="320922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spcBef>
                    <a:spcPts val="300"/>
                  </a:spcBef>
                  <a:defRPr/>
                </a:pPr>
                <a:r>
                  <a:rPr lang="en-US" altLang="zh-TW" sz="1600" kern="0" dirty="0">
                    <a:solidFill>
                      <a:srgbClr val="5E5D5E"/>
                    </a:solidFill>
                    <a:latin typeface="Arial Black" panose="020B0A04020102020204" pitchFamily="34" charset="0"/>
                    <a:ea typeface="微軟正黑體" panose="020B0604030504040204" pitchFamily="34" charset="-120"/>
                  </a:rPr>
                  <a:t>7</a:t>
                </a: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684908" y="4533812"/>
                <a:ext cx="457176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spcBef>
                    <a:spcPts val="300"/>
                  </a:spcBef>
                  <a:defRPr/>
                </a:pPr>
                <a:r>
                  <a:rPr lang="en-US" altLang="zh-TW" sz="1600" kern="0" dirty="0">
                    <a:solidFill>
                      <a:srgbClr val="5E5D5E"/>
                    </a:solidFill>
                    <a:latin typeface="Arial Black" panose="020B0A04020102020204" pitchFamily="34" charset="0"/>
                    <a:ea typeface="微軟正黑體" panose="020B0604030504040204" pitchFamily="34" charset="-120"/>
                  </a:rPr>
                  <a:t>10</a:t>
                </a:r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688114" y="5358793"/>
                <a:ext cx="457176" cy="33855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r">
                  <a:spcBef>
                    <a:spcPts val="300"/>
                  </a:spcBef>
                  <a:defRPr/>
                </a:pPr>
                <a:r>
                  <a:rPr lang="en-US" altLang="zh-TW" sz="1600" kern="0" dirty="0">
                    <a:solidFill>
                      <a:srgbClr val="5E5D5E"/>
                    </a:solidFill>
                    <a:latin typeface="Arial Black" panose="020B0A04020102020204" pitchFamily="34" charset="0"/>
                    <a:ea typeface="微軟正黑體" panose="020B0604030504040204" pitchFamily="34" charset="-120"/>
                  </a:rPr>
                  <a:t>12</a:t>
                </a:r>
              </a:p>
            </p:txBody>
          </p:sp>
        </p:grpSp>
        <p:cxnSp>
          <p:nvCxnSpPr>
            <p:cNvPr id="15" name="直線接點 14"/>
            <p:cNvCxnSpPr/>
            <p:nvPr/>
          </p:nvCxnSpPr>
          <p:spPr>
            <a:xfrm>
              <a:off x="1147954" y="1874471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直線接點 51"/>
            <p:cNvCxnSpPr/>
            <p:nvPr/>
          </p:nvCxnSpPr>
          <p:spPr>
            <a:xfrm>
              <a:off x="1147954" y="2350163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直線接點 52"/>
            <p:cNvCxnSpPr/>
            <p:nvPr/>
          </p:nvCxnSpPr>
          <p:spPr>
            <a:xfrm>
              <a:off x="1147954" y="2895775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直線接點 53"/>
            <p:cNvCxnSpPr/>
            <p:nvPr/>
          </p:nvCxnSpPr>
          <p:spPr>
            <a:xfrm>
              <a:off x="1147954" y="3203616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直線接點 54"/>
            <p:cNvCxnSpPr/>
            <p:nvPr/>
          </p:nvCxnSpPr>
          <p:spPr>
            <a:xfrm>
              <a:off x="1147954" y="3653562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直線接點 55"/>
            <p:cNvCxnSpPr/>
            <p:nvPr/>
          </p:nvCxnSpPr>
          <p:spPr>
            <a:xfrm>
              <a:off x="1147954" y="4128298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直線接點 57"/>
            <p:cNvCxnSpPr/>
            <p:nvPr/>
          </p:nvCxnSpPr>
          <p:spPr>
            <a:xfrm>
              <a:off x="1147954" y="4653136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直線接點 67"/>
            <p:cNvCxnSpPr/>
            <p:nvPr/>
          </p:nvCxnSpPr>
          <p:spPr>
            <a:xfrm>
              <a:off x="1147954" y="4961950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直線接點 68"/>
            <p:cNvCxnSpPr/>
            <p:nvPr/>
          </p:nvCxnSpPr>
          <p:spPr>
            <a:xfrm>
              <a:off x="1147954" y="5486788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字方塊 9"/>
            <p:cNvSpPr txBox="1"/>
            <p:nvPr/>
          </p:nvSpPr>
          <p:spPr>
            <a:xfrm>
              <a:off x="1471151" y="2439913"/>
              <a:ext cx="877163" cy="369332"/>
            </a:xfrm>
            <a:prstGeom prst="rect">
              <a:avLst/>
            </a:prstGeom>
            <a:solidFill>
              <a:schemeClr val="bg1"/>
            </a:solidFill>
          </p:spPr>
          <p:txBody>
            <a:bodyPr wrap="none" rtlCol="0">
              <a:spAutoFit/>
            </a:bodyPr>
            <a:lstStyle/>
            <a:p>
              <a:r>
                <a:rPr lang="en-US" altLang="zh-TW" dirty="0">
                  <a:latin typeface="Arial Black" panose="020B0A04020102020204" pitchFamily="34" charset="0"/>
                </a:rPr>
                <a:t>106</a:t>
              </a:r>
              <a:r>
                <a:rPr lang="zh-TW" altLang="en-US" dirty="0">
                  <a:latin typeface="Arial Black" panose="020B0A04020102020204" pitchFamily="34" charset="0"/>
                </a:rPr>
                <a:t>年</a:t>
              </a:r>
            </a:p>
          </p:txBody>
        </p:sp>
      </p:grpSp>
      <p:grpSp>
        <p:nvGrpSpPr>
          <p:cNvPr id="22" name="群組 21"/>
          <p:cNvGrpSpPr/>
          <p:nvPr/>
        </p:nvGrpSpPr>
        <p:grpSpPr>
          <a:xfrm>
            <a:off x="3320633" y="4288513"/>
            <a:ext cx="1883725" cy="567976"/>
            <a:chOff x="3320633" y="3552089"/>
            <a:chExt cx="1883725" cy="567976"/>
          </a:xfrm>
        </p:grpSpPr>
        <p:sp>
          <p:nvSpPr>
            <p:cNvPr id="79" name="文字方塊 78"/>
            <p:cNvSpPr txBox="1"/>
            <p:nvPr/>
          </p:nvSpPr>
          <p:spPr>
            <a:xfrm>
              <a:off x="3320633" y="3552089"/>
              <a:ext cx="492443" cy="276999"/>
            </a:xfrm>
            <a:prstGeom prst="rect">
              <a:avLst/>
            </a:prstGeom>
            <a:solidFill>
              <a:srgbClr val="5E5D5E"/>
            </a:solidFill>
          </p:spPr>
          <p:txBody>
            <a:bodyPr wrap="none" rtlCol="0">
              <a:spAutoFit/>
            </a:bodyPr>
            <a:lstStyle/>
            <a:p>
              <a:r>
                <a:rPr lang="zh-TW" altLang="en-US" sz="12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月份</a:t>
              </a:r>
            </a:p>
          </p:txBody>
        </p:sp>
        <p:sp>
          <p:nvSpPr>
            <p:cNvPr id="80" name="矩形 79"/>
            <p:cNvSpPr/>
            <p:nvPr/>
          </p:nvSpPr>
          <p:spPr>
            <a:xfrm>
              <a:off x="3394909" y="3781511"/>
              <a:ext cx="32092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spcBef>
                  <a:spcPts val="300"/>
                </a:spcBef>
                <a:defRPr/>
              </a:pPr>
              <a:r>
                <a:rPr lang="en-US" altLang="zh-TW" sz="1600" kern="0" dirty="0">
                  <a:solidFill>
                    <a:srgbClr val="5E5D5E"/>
                  </a:solidFill>
                  <a:latin typeface="Arial Black" panose="020B0A04020102020204" pitchFamily="34" charset="0"/>
                  <a:ea typeface="微軟正黑體" panose="020B0604030504040204" pitchFamily="34" charset="-120"/>
                </a:rPr>
                <a:t>1</a:t>
              </a:r>
            </a:p>
          </p:txBody>
        </p:sp>
        <p:cxnSp>
          <p:nvCxnSpPr>
            <p:cNvPr id="81" name="直線接點 80"/>
            <p:cNvCxnSpPr/>
            <p:nvPr/>
          </p:nvCxnSpPr>
          <p:spPr>
            <a:xfrm>
              <a:off x="3680136" y="3939939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矩形 18"/>
            <p:cNvSpPr/>
            <p:nvPr/>
          </p:nvSpPr>
          <p:spPr>
            <a:xfrm>
              <a:off x="3788586" y="3774170"/>
              <a:ext cx="1415772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defRPr/>
              </a:pPr>
              <a:r>
                <a:rPr lang="zh-TW" altLang="en-US" sz="1600" b="1" kern="0" dirty="0">
                  <a:solidFill>
                    <a:srgbClr val="7030A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示範場域動工</a:t>
              </a:r>
              <a:endParaRPr lang="en-US" altLang="zh-TW" sz="1600" b="1" kern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3" name="群組 22"/>
          <p:cNvGrpSpPr/>
          <p:nvPr/>
        </p:nvGrpSpPr>
        <p:grpSpPr>
          <a:xfrm>
            <a:off x="5179542" y="3549107"/>
            <a:ext cx="2113708" cy="1053078"/>
            <a:chOff x="5179542" y="3549107"/>
            <a:chExt cx="2113708" cy="1053078"/>
          </a:xfrm>
        </p:grpSpPr>
        <p:sp>
          <p:nvSpPr>
            <p:cNvPr id="82" name="文字方塊 81"/>
            <p:cNvSpPr txBox="1"/>
            <p:nvPr/>
          </p:nvSpPr>
          <p:spPr>
            <a:xfrm>
              <a:off x="5241521" y="3549107"/>
              <a:ext cx="492443" cy="276999"/>
            </a:xfrm>
            <a:prstGeom prst="rect">
              <a:avLst/>
            </a:prstGeom>
            <a:solidFill>
              <a:srgbClr val="5E5D5E"/>
            </a:solidFill>
          </p:spPr>
          <p:txBody>
            <a:bodyPr wrap="none" rtlCol="0">
              <a:spAutoFit/>
            </a:bodyPr>
            <a:lstStyle/>
            <a:p>
              <a:r>
                <a:rPr lang="zh-TW" altLang="en-US" sz="12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月份</a:t>
              </a:r>
            </a:p>
          </p:txBody>
        </p:sp>
        <p:sp>
          <p:nvSpPr>
            <p:cNvPr id="83" name="矩形 82"/>
            <p:cNvSpPr/>
            <p:nvPr/>
          </p:nvSpPr>
          <p:spPr>
            <a:xfrm>
              <a:off x="5179542" y="3778529"/>
              <a:ext cx="457176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spcBef>
                  <a:spcPts val="300"/>
                </a:spcBef>
                <a:defRPr/>
              </a:pPr>
              <a:r>
                <a:rPr lang="en-US" altLang="zh-TW" sz="1600" kern="0" dirty="0">
                  <a:solidFill>
                    <a:srgbClr val="5E5D5E"/>
                  </a:solidFill>
                  <a:latin typeface="Arial Black" panose="020B0A04020102020204" pitchFamily="34" charset="0"/>
                  <a:ea typeface="微軟正黑體" panose="020B0604030504040204" pitchFamily="34" charset="-120"/>
                </a:rPr>
                <a:t>12</a:t>
              </a:r>
            </a:p>
          </p:txBody>
        </p:sp>
        <p:cxnSp>
          <p:nvCxnSpPr>
            <p:cNvPr id="84" name="直線接點 83"/>
            <p:cNvCxnSpPr/>
            <p:nvPr/>
          </p:nvCxnSpPr>
          <p:spPr>
            <a:xfrm>
              <a:off x="5601024" y="3936957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矩形 84"/>
            <p:cNvSpPr/>
            <p:nvPr/>
          </p:nvSpPr>
          <p:spPr>
            <a:xfrm>
              <a:off x="5709474" y="3771188"/>
              <a:ext cx="158377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TW" altLang="en-US" sz="1600" b="1" kern="0" dirty="0" smtClean="0">
                  <a:solidFill>
                    <a:srgbClr val="0066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聯合研究中心完工</a:t>
              </a:r>
              <a:r>
                <a:rPr lang="zh-TW" altLang="en-US" sz="1600" b="1" kern="0" dirty="0">
                  <a:solidFill>
                    <a:srgbClr val="00660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及進駐</a:t>
              </a:r>
              <a:endParaRPr lang="en-US" altLang="zh-TW" sz="1600" b="1" kern="0" dirty="0">
                <a:solidFill>
                  <a:srgbClr val="00660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defRPr/>
              </a:pPr>
              <a:endParaRPr lang="en-US" altLang="zh-TW" sz="1600" b="1" kern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21" name="群組 20"/>
          <p:cNvGrpSpPr/>
          <p:nvPr/>
        </p:nvGrpSpPr>
        <p:grpSpPr>
          <a:xfrm>
            <a:off x="7284066" y="2976210"/>
            <a:ext cx="2051729" cy="1053078"/>
            <a:chOff x="7284066" y="3549107"/>
            <a:chExt cx="2051729" cy="1053078"/>
          </a:xfrm>
        </p:grpSpPr>
        <p:sp>
          <p:nvSpPr>
            <p:cNvPr id="86" name="文字方塊 85"/>
            <p:cNvSpPr txBox="1"/>
            <p:nvPr/>
          </p:nvSpPr>
          <p:spPr>
            <a:xfrm>
              <a:off x="7284066" y="3549107"/>
              <a:ext cx="492443" cy="276999"/>
            </a:xfrm>
            <a:prstGeom prst="rect">
              <a:avLst/>
            </a:prstGeom>
            <a:solidFill>
              <a:srgbClr val="5E5D5E"/>
            </a:solidFill>
          </p:spPr>
          <p:txBody>
            <a:bodyPr wrap="none" rtlCol="0">
              <a:spAutoFit/>
            </a:bodyPr>
            <a:lstStyle/>
            <a:p>
              <a:r>
                <a:rPr lang="zh-TW" altLang="en-US" sz="12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月份</a:t>
              </a:r>
            </a:p>
          </p:txBody>
        </p:sp>
        <p:sp>
          <p:nvSpPr>
            <p:cNvPr id="87" name="矩形 86"/>
            <p:cNvSpPr/>
            <p:nvPr/>
          </p:nvSpPr>
          <p:spPr>
            <a:xfrm>
              <a:off x="7358342" y="3778529"/>
              <a:ext cx="320921" cy="33855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r">
                <a:spcBef>
                  <a:spcPts val="300"/>
                </a:spcBef>
                <a:defRPr/>
              </a:pPr>
              <a:r>
                <a:rPr lang="en-US" altLang="zh-TW" sz="1600" kern="0" dirty="0">
                  <a:solidFill>
                    <a:srgbClr val="5E5D5E"/>
                  </a:solidFill>
                  <a:latin typeface="Arial Black" panose="020B0A04020102020204" pitchFamily="34" charset="0"/>
                  <a:ea typeface="微軟正黑體" panose="020B0604030504040204" pitchFamily="34" charset="-120"/>
                </a:rPr>
                <a:t>3</a:t>
              </a:r>
            </a:p>
          </p:txBody>
        </p:sp>
        <p:cxnSp>
          <p:nvCxnSpPr>
            <p:cNvPr id="88" name="直線接點 87"/>
            <p:cNvCxnSpPr/>
            <p:nvPr/>
          </p:nvCxnSpPr>
          <p:spPr>
            <a:xfrm>
              <a:off x="7643569" y="3936957"/>
              <a:ext cx="149343" cy="0"/>
            </a:xfrm>
            <a:prstGeom prst="line">
              <a:avLst/>
            </a:prstGeom>
            <a:ln>
              <a:solidFill>
                <a:srgbClr val="979797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9" name="矩形 88"/>
            <p:cNvSpPr/>
            <p:nvPr/>
          </p:nvSpPr>
          <p:spPr>
            <a:xfrm>
              <a:off x="7752019" y="3771188"/>
              <a:ext cx="1583776" cy="83099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zh-TW" altLang="en-US" sz="1600" b="1" kern="0" dirty="0">
                  <a:solidFill>
                    <a:srgbClr val="7030A0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示範場域完工及進駐</a:t>
              </a:r>
              <a:endParaRPr lang="en-US" altLang="zh-TW" sz="1600" b="1" kern="0" dirty="0">
                <a:solidFill>
                  <a:srgbClr val="4F81BD">
                    <a:lumMod val="50000"/>
                  </a:srgb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>
                <a:defRPr/>
              </a:pPr>
              <a:endParaRPr lang="en-US" altLang="zh-TW" sz="1600" b="1" kern="0" dirty="0">
                <a:solidFill>
                  <a:srgbClr val="7030A0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</p:txBody>
        </p:sp>
      </p:grpSp>
      <p:grpSp>
        <p:nvGrpSpPr>
          <p:cNvPr id="72" name="群組 71"/>
          <p:cNvGrpSpPr/>
          <p:nvPr/>
        </p:nvGrpSpPr>
        <p:grpSpPr>
          <a:xfrm>
            <a:off x="-14064" y="739088"/>
            <a:ext cx="8906544" cy="867930"/>
            <a:chOff x="-14064" y="739088"/>
            <a:chExt cx="8906544" cy="867930"/>
          </a:xfrm>
        </p:grpSpPr>
        <p:sp>
          <p:nvSpPr>
            <p:cNvPr id="74" name="五邊形 73"/>
            <p:cNvSpPr/>
            <p:nvPr/>
          </p:nvSpPr>
          <p:spPr>
            <a:xfrm>
              <a:off x="-14064" y="748422"/>
              <a:ext cx="5882208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90" name="直線接點 89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1" name="矩形 90"/>
            <p:cNvSpPr/>
            <p:nvPr/>
          </p:nvSpPr>
          <p:spPr>
            <a:xfrm>
              <a:off x="1087440" y="739088"/>
              <a:ext cx="2805576" cy="86793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核心區推動期程 </a:t>
              </a:r>
            </a:p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endParaRPr lang="zh-TW" altLang="en-US" sz="2800" b="1" dirty="0">
                <a:solidFill>
                  <a:schemeClr val="bg1"/>
                </a:solidFill>
                <a:latin typeface="Microsoft YaHei UI" panose="020B0503020204020204" pitchFamily="34" charset="-122"/>
                <a:ea typeface="Microsoft YaHei UI" panose="020B0503020204020204" pitchFamily="34" charset="-122"/>
                <a:cs typeface="Times New Roman" panose="02020603050405020304" pitchFamily="18" charset="0"/>
              </a:endParaRPr>
            </a:p>
          </p:txBody>
        </p:sp>
      </p:grp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15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2978198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手繪多邊形 84"/>
          <p:cNvSpPr/>
          <p:nvPr/>
        </p:nvSpPr>
        <p:spPr>
          <a:xfrm>
            <a:off x="1097184" y="3347049"/>
            <a:ext cx="1026544" cy="543464"/>
          </a:xfrm>
          <a:custGeom>
            <a:avLst/>
            <a:gdLst>
              <a:gd name="connsiteX0" fmla="*/ 0 w 1026544"/>
              <a:gd name="connsiteY0" fmla="*/ 0 h 543464"/>
              <a:gd name="connsiteX1" fmla="*/ 8627 w 1026544"/>
              <a:gd name="connsiteY1" fmla="*/ 207034 h 543464"/>
              <a:gd name="connsiteX2" fmla="*/ 1026544 w 1026544"/>
              <a:gd name="connsiteY2" fmla="*/ 207034 h 543464"/>
              <a:gd name="connsiteX3" fmla="*/ 1017917 w 1026544"/>
              <a:gd name="connsiteY3" fmla="*/ 543464 h 543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26544" h="543464">
                <a:moveTo>
                  <a:pt x="0" y="0"/>
                </a:moveTo>
                <a:lnTo>
                  <a:pt x="8627" y="207034"/>
                </a:lnTo>
                <a:lnTo>
                  <a:pt x="1026544" y="207034"/>
                </a:lnTo>
                <a:lnTo>
                  <a:pt x="1017917" y="543464"/>
                </a:lnTo>
              </a:path>
            </a:pathLst>
          </a:custGeom>
          <a:ln w="571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9" name="矩形: 圓角 84"/>
          <p:cNvSpPr/>
          <p:nvPr/>
        </p:nvSpPr>
        <p:spPr>
          <a:xfrm>
            <a:off x="1966752" y="3729821"/>
            <a:ext cx="5075126" cy="2991654"/>
          </a:xfrm>
          <a:prstGeom prst="roundRect">
            <a:avLst>
              <a:gd name="adj" fmla="val 5537"/>
            </a:avLst>
          </a:prstGeom>
          <a:solidFill>
            <a:schemeClr val="accent6">
              <a:lumMod val="20000"/>
              <a:lumOff val="80000"/>
            </a:schemeClr>
          </a:solidFill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>
              <a:latin typeface="+mn-ea"/>
            </a:endParaRPr>
          </a:p>
        </p:txBody>
      </p:sp>
      <p:grpSp>
        <p:nvGrpSpPr>
          <p:cNvPr id="2" name="群組 77"/>
          <p:cNvGrpSpPr/>
          <p:nvPr/>
        </p:nvGrpSpPr>
        <p:grpSpPr>
          <a:xfrm>
            <a:off x="-14064" y="748422"/>
            <a:ext cx="8906544" cy="496413"/>
            <a:chOff x="-14064" y="748422"/>
            <a:chExt cx="8906544" cy="496413"/>
          </a:xfrm>
        </p:grpSpPr>
        <p:sp>
          <p:nvSpPr>
            <p:cNvPr id="79" name="五邊形 78"/>
            <p:cNvSpPr/>
            <p:nvPr/>
          </p:nvSpPr>
          <p:spPr>
            <a:xfrm>
              <a:off x="-14064" y="748422"/>
              <a:ext cx="7538392" cy="430900"/>
            </a:xfrm>
            <a:prstGeom prst="homePlate">
              <a:avLst/>
            </a:prstGeom>
            <a:solidFill>
              <a:srgbClr val="8CC5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  <p:cxnSp>
          <p:nvCxnSpPr>
            <p:cNvPr id="80" name="直線接點 79"/>
            <p:cNvCxnSpPr/>
            <p:nvPr/>
          </p:nvCxnSpPr>
          <p:spPr>
            <a:xfrm>
              <a:off x="0" y="1196752"/>
              <a:ext cx="8892480" cy="0"/>
            </a:xfrm>
            <a:prstGeom prst="line">
              <a:avLst/>
            </a:prstGeom>
            <a:ln w="57150">
              <a:solidFill>
                <a:srgbClr val="5E5D5E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1" name="矩形 80"/>
            <p:cNvSpPr/>
            <p:nvPr/>
          </p:nvSpPr>
          <p:spPr>
            <a:xfrm>
              <a:off x="1091411" y="764704"/>
              <a:ext cx="2698175" cy="480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zh-TW" altLang="en-US" sz="2800" b="1" dirty="0">
                  <a:solidFill>
                    <a:schemeClr val="bg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推動架構及分工</a:t>
              </a:r>
              <a:endParaRPr lang="zh-TW" altLang="en-US" sz="2800" b="1" dirty="0">
                <a:solidFill>
                  <a:schemeClr val="bg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endParaRPr>
            </a:p>
          </p:txBody>
        </p:sp>
      </p:grpSp>
      <p:sp>
        <p:nvSpPr>
          <p:cNvPr id="128" name="矩形 127"/>
          <p:cNvSpPr/>
          <p:nvPr/>
        </p:nvSpPr>
        <p:spPr>
          <a:xfrm>
            <a:off x="650902" y="4128866"/>
            <a:ext cx="1347996" cy="338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Aft>
                <a:spcPts val="300"/>
              </a:spcAft>
            </a:pPr>
            <a:r>
              <a:rPr kumimoji="1" lang="zh-TW" altLang="en-US" sz="1600" b="1" kern="0" dirty="0">
                <a:solidFill>
                  <a:srgbClr val="5E5D5E"/>
                </a:solidFill>
                <a:latin typeface="+mn-ea"/>
                <a:cs typeface="Helvetica"/>
              </a:rPr>
              <a:t>上游</a:t>
            </a:r>
          </a:p>
        </p:txBody>
      </p:sp>
      <p:grpSp>
        <p:nvGrpSpPr>
          <p:cNvPr id="4" name="群組 55"/>
          <p:cNvGrpSpPr/>
          <p:nvPr/>
        </p:nvGrpSpPr>
        <p:grpSpPr>
          <a:xfrm>
            <a:off x="179513" y="1284720"/>
            <a:ext cx="8475101" cy="5361623"/>
            <a:chOff x="-255292" y="1105421"/>
            <a:chExt cx="9340681" cy="5909216"/>
          </a:xfrm>
        </p:grpSpPr>
        <p:sp>
          <p:nvSpPr>
            <p:cNvPr id="65" name="圓角化同側角落矩形 64"/>
            <p:cNvSpPr/>
            <p:nvPr/>
          </p:nvSpPr>
          <p:spPr>
            <a:xfrm>
              <a:off x="7363153" y="3942916"/>
              <a:ext cx="1670147" cy="729078"/>
            </a:xfrm>
            <a:prstGeom prst="round2Same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/>
            </a:p>
          </p:txBody>
        </p:sp>
        <p:sp>
          <p:nvSpPr>
            <p:cNvPr id="20" name="矩形: 圓角 130"/>
            <p:cNvSpPr/>
            <p:nvPr/>
          </p:nvSpPr>
          <p:spPr>
            <a:xfrm>
              <a:off x="7366091" y="3936040"/>
              <a:ext cx="1468040" cy="3060000"/>
            </a:xfrm>
            <a:prstGeom prst="roundRect">
              <a:avLst>
                <a:gd name="adj" fmla="val 8135"/>
              </a:avLst>
            </a:prstGeom>
            <a:solidFill>
              <a:srgbClr val="FFC000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>
                <a:latin typeface="+mn-ea"/>
              </a:endParaRPr>
            </a:p>
          </p:txBody>
        </p:sp>
        <p:sp>
          <p:nvSpPr>
            <p:cNvPr id="21" name="矩形: 圓角 129"/>
            <p:cNvSpPr/>
            <p:nvPr/>
          </p:nvSpPr>
          <p:spPr>
            <a:xfrm>
              <a:off x="5729778" y="3936040"/>
              <a:ext cx="1468040" cy="3060000"/>
            </a:xfrm>
            <a:prstGeom prst="roundRect">
              <a:avLst>
                <a:gd name="adj" fmla="val 8135"/>
              </a:avLst>
            </a:prstGeom>
            <a:solidFill>
              <a:srgbClr val="8CC51F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>
                <a:latin typeface="+mn-ea"/>
              </a:endParaRPr>
            </a:p>
          </p:txBody>
        </p:sp>
        <p:sp>
          <p:nvSpPr>
            <p:cNvPr id="22" name="矩形: 圓角 128"/>
            <p:cNvSpPr/>
            <p:nvPr/>
          </p:nvSpPr>
          <p:spPr>
            <a:xfrm>
              <a:off x="4036949" y="3936040"/>
              <a:ext cx="1468040" cy="3060000"/>
            </a:xfrm>
            <a:prstGeom prst="roundRect">
              <a:avLst>
                <a:gd name="adj" fmla="val 8135"/>
              </a:avLst>
            </a:prstGeom>
            <a:solidFill>
              <a:srgbClr val="8CC51F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>
                <a:latin typeface="+mn-ea"/>
              </a:endParaRPr>
            </a:p>
          </p:txBody>
        </p:sp>
        <p:sp>
          <p:nvSpPr>
            <p:cNvPr id="23" name="矩形: 圓角 121"/>
            <p:cNvSpPr/>
            <p:nvPr/>
          </p:nvSpPr>
          <p:spPr>
            <a:xfrm>
              <a:off x="179076" y="3936040"/>
              <a:ext cx="1468040" cy="3060000"/>
            </a:xfrm>
            <a:prstGeom prst="roundRect">
              <a:avLst>
                <a:gd name="adj" fmla="val 8135"/>
              </a:avLst>
            </a:prstGeom>
            <a:solidFill>
              <a:schemeClr val="accent4">
                <a:lumMod val="60000"/>
                <a:lumOff val="40000"/>
              </a:schemeClr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 dirty="0">
                <a:latin typeface="+mn-ea"/>
              </a:endParaRPr>
            </a:p>
          </p:txBody>
        </p:sp>
        <p:sp>
          <p:nvSpPr>
            <p:cNvPr id="24" name="矩形: 圓角 125"/>
            <p:cNvSpPr/>
            <p:nvPr/>
          </p:nvSpPr>
          <p:spPr>
            <a:xfrm>
              <a:off x="2330918" y="3936040"/>
              <a:ext cx="1468040" cy="3060000"/>
            </a:xfrm>
            <a:prstGeom prst="roundRect">
              <a:avLst>
                <a:gd name="adj" fmla="val 8135"/>
              </a:avLst>
            </a:prstGeom>
            <a:solidFill>
              <a:srgbClr val="8CC51F"/>
            </a:solidFill>
            <a:ln w="571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 dirty="0">
                <a:latin typeface="+mn-ea"/>
              </a:endParaRPr>
            </a:p>
          </p:txBody>
        </p:sp>
        <p:sp>
          <p:nvSpPr>
            <p:cNvPr id="66" name="圓角化同側角落矩形 65"/>
            <p:cNvSpPr/>
            <p:nvPr/>
          </p:nvSpPr>
          <p:spPr>
            <a:xfrm flipV="1">
              <a:off x="190560" y="6166611"/>
              <a:ext cx="1670147" cy="829008"/>
            </a:xfrm>
            <a:prstGeom prst="round2Same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/>
            </a:p>
          </p:txBody>
        </p:sp>
        <p:sp>
          <p:nvSpPr>
            <p:cNvPr id="67" name="圓角化同側角落矩形 66"/>
            <p:cNvSpPr/>
            <p:nvPr/>
          </p:nvSpPr>
          <p:spPr>
            <a:xfrm flipV="1">
              <a:off x="2315813" y="6169029"/>
              <a:ext cx="1480052" cy="829008"/>
            </a:xfrm>
            <a:prstGeom prst="round2Same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/>
            </a:p>
          </p:txBody>
        </p:sp>
        <p:sp>
          <p:nvSpPr>
            <p:cNvPr id="69" name="圓角化同側角落矩形 68"/>
            <p:cNvSpPr/>
            <p:nvPr/>
          </p:nvSpPr>
          <p:spPr>
            <a:xfrm flipV="1">
              <a:off x="5729777" y="6160861"/>
              <a:ext cx="1468041" cy="829008"/>
            </a:xfrm>
            <a:prstGeom prst="round2Same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/>
            </a:p>
          </p:txBody>
        </p:sp>
        <p:sp>
          <p:nvSpPr>
            <p:cNvPr id="70" name="圓角化同側角落矩形 69"/>
            <p:cNvSpPr/>
            <p:nvPr/>
          </p:nvSpPr>
          <p:spPr>
            <a:xfrm flipV="1">
              <a:off x="7368267" y="6178662"/>
              <a:ext cx="1670147" cy="829008"/>
            </a:xfrm>
            <a:prstGeom prst="round2SameRect">
              <a:avLst/>
            </a:prstGeom>
            <a:solidFill>
              <a:schemeClr val="bg1">
                <a:alpha val="4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/>
            </a:p>
          </p:txBody>
        </p:sp>
        <p:sp>
          <p:nvSpPr>
            <p:cNvPr id="52" name="矩形: 圓角 179"/>
            <p:cNvSpPr/>
            <p:nvPr/>
          </p:nvSpPr>
          <p:spPr>
            <a:xfrm>
              <a:off x="-175931" y="2040179"/>
              <a:ext cx="1587247" cy="138608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>
                <a:latin typeface="+mn-ea"/>
              </a:endParaRPr>
            </a:p>
          </p:txBody>
        </p:sp>
        <p:sp>
          <p:nvSpPr>
            <p:cNvPr id="17" name="矩形: 圓角 82"/>
            <p:cNvSpPr/>
            <p:nvPr/>
          </p:nvSpPr>
          <p:spPr>
            <a:xfrm>
              <a:off x="1749911" y="1105421"/>
              <a:ext cx="4669063" cy="704333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>
                <a:latin typeface="+mn-ea"/>
              </a:endParaRPr>
            </a:p>
          </p:txBody>
        </p:sp>
        <p:cxnSp>
          <p:nvCxnSpPr>
            <p:cNvPr id="5" name="直線接點 4"/>
            <p:cNvCxnSpPr/>
            <p:nvPr/>
          </p:nvCxnSpPr>
          <p:spPr>
            <a:xfrm flipV="1">
              <a:off x="1108405" y="3690225"/>
              <a:ext cx="1" cy="219146"/>
            </a:xfrm>
            <a:prstGeom prst="line">
              <a:avLst/>
            </a:prstGeom>
            <a:ln w="57150">
              <a:solidFill>
                <a:srgbClr val="0167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線接點 5"/>
            <p:cNvCxnSpPr/>
            <p:nvPr/>
          </p:nvCxnSpPr>
          <p:spPr>
            <a:xfrm flipV="1">
              <a:off x="3950910" y="1809754"/>
              <a:ext cx="0" cy="1921917"/>
            </a:xfrm>
            <a:prstGeom prst="line">
              <a:avLst/>
            </a:prstGeom>
            <a:ln w="57150">
              <a:solidFill>
                <a:srgbClr val="0167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" name="圓角矩形 6"/>
            <p:cNvSpPr/>
            <p:nvPr/>
          </p:nvSpPr>
          <p:spPr>
            <a:xfrm>
              <a:off x="1651400" y="1875635"/>
              <a:ext cx="4669064" cy="1593066"/>
            </a:xfrm>
            <a:prstGeom prst="roundRect">
              <a:avLst/>
            </a:prstGeom>
            <a:solidFill>
              <a:schemeClr val="bg1"/>
            </a:solidFill>
            <a:ln w="28575">
              <a:solidFill>
                <a:srgbClr val="5E5D5E"/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/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24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綠能科技</a:t>
              </a:r>
              <a:r>
                <a:rPr lang="zh-TW" altLang="en-US" sz="2400" b="1" dirty="0" smtClean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產業推動方案</a:t>
              </a:r>
              <a:endParaRPr lang="en-US" altLang="zh-TW" sz="24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en-US" altLang="zh-TW" sz="16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-</a:t>
              </a:r>
              <a:r>
                <a:rPr lang="zh-TW" altLang="en-US" sz="1600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提升能源自主、新興綠能產業</a:t>
              </a: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1400" b="1" dirty="0">
                  <a:solidFill>
                    <a:srgbClr val="5E5D5E"/>
                  </a:solidFill>
                  <a:latin typeface="+mn-ea"/>
                </a:rPr>
                <a:t>科技部、經濟部</a:t>
              </a:r>
              <a:endParaRPr lang="en-US" altLang="zh-TW" sz="1400" b="1" dirty="0">
                <a:solidFill>
                  <a:srgbClr val="5E5D5E"/>
                </a:solidFill>
                <a:latin typeface="+mn-ea"/>
              </a:endParaRP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1400" dirty="0">
                  <a:solidFill>
                    <a:srgbClr val="016733"/>
                  </a:solidFill>
                  <a:latin typeface="+mn-ea"/>
                </a:rPr>
                <a:t>短期產業推動：太陽能、風電、智慧新節能</a:t>
              </a:r>
              <a:endParaRPr lang="en-US" altLang="zh-TW" sz="1400" b="1" dirty="0">
                <a:solidFill>
                  <a:srgbClr val="016733"/>
                </a:solidFill>
                <a:latin typeface="+mn-ea"/>
              </a:endParaRP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1400" b="1" dirty="0">
                  <a:solidFill>
                    <a:srgbClr val="016733"/>
                  </a:solidFill>
                  <a:latin typeface="+mn-ea"/>
                </a:rPr>
                <a:t>四大主軸</a:t>
              </a:r>
              <a:r>
                <a:rPr lang="en-US" altLang="zh-TW" sz="1400" b="1" dirty="0">
                  <a:solidFill>
                    <a:srgbClr val="016733"/>
                  </a:solidFill>
                  <a:latin typeface="+mn-ea"/>
                </a:rPr>
                <a:t>:</a:t>
              </a:r>
              <a:r>
                <a:rPr lang="zh-TW" altLang="en-US" sz="1400" b="1" dirty="0">
                  <a:solidFill>
                    <a:srgbClr val="016733"/>
                  </a:solidFill>
                  <a:latin typeface="+mn-ea"/>
                </a:rPr>
                <a:t>創能、節能、儲能、系統整合</a:t>
              </a:r>
              <a:endParaRPr lang="en-US" altLang="zh-TW" sz="1400" b="1" dirty="0">
                <a:solidFill>
                  <a:srgbClr val="5E5D5E"/>
                </a:solidFill>
                <a:latin typeface="+mn-ea"/>
              </a:endParaRP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-255292" y="2119542"/>
              <a:ext cx="1745971" cy="1270532"/>
            </a:xfrm>
            <a:prstGeom prst="roundRect">
              <a:avLst>
                <a:gd name="adj" fmla="val 5880"/>
              </a:avLst>
            </a:prstGeom>
            <a:noFill/>
            <a:ln w="28575"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/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en-US" altLang="zh-TW" sz="1400" b="1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zh-TW" altLang="en-US" sz="1400" b="1" dirty="0">
                  <a:solidFill>
                    <a:schemeClr val="tx1"/>
                  </a:solidFill>
                  <a:latin typeface="+mn-ea"/>
                </a:rPr>
                <a:t>初期</a:t>
              </a:r>
              <a:r>
                <a:rPr lang="en-US" altLang="zh-TW" sz="1400" b="1" dirty="0">
                  <a:solidFill>
                    <a:schemeClr val="tx1"/>
                  </a:solidFill>
                  <a:latin typeface="+mn-ea"/>
                </a:rPr>
                <a:t>)</a:t>
              </a: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2000" b="1" dirty="0" smtClean="0">
                  <a:solidFill>
                    <a:schemeClr val="tx1"/>
                  </a:solidFill>
                  <a:latin typeface="+mn-ea"/>
                </a:rPr>
                <a:t>籌備辦公室</a:t>
              </a:r>
              <a:endParaRPr lang="en-US" altLang="zh-TW" sz="2000" b="1" dirty="0">
                <a:solidFill>
                  <a:schemeClr val="tx1"/>
                </a:solidFill>
                <a:latin typeface="+mn-ea"/>
              </a:endParaRP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en-US" altLang="zh-TW" sz="1600" b="1" dirty="0">
                  <a:solidFill>
                    <a:schemeClr val="tx1"/>
                  </a:solidFill>
                  <a:latin typeface="+mn-ea"/>
                </a:rPr>
                <a:t>(</a:t>
              </a:r>
              <a:r>
                <a:rPr lang="zh-TW" altLang="en-US" sz="1600" b="1" dirty="0">
                  <a:solidFill>
                    <a:schemeClr val="tx1"/>
                  </a:solidFill>
                  <a:latin typeface="+mn-ea"/>
                </a:rPr>
                <a:t>科技部</a:t>
              </a:r>
              <a:r>
                <a:rPr lang="en-US" altLang="zh-TW" sz="1600" b="1" dirty="0">
                  <a:solidFill>
                    <a:schemeClr val="tx1"/>
                  </a:solidFill>
                  <a:latin typeface="+mn-ea"/>
                </a:rPr>
                <a:t>)</a:t>
              </a: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1100" b="1" dirty="0">
                  <a:solidFill>
                    <a:schemeClr val="tx1"/>
                  </a:solidFill>
                  <a:latin typeface="+mn-ea"/>
                </a:rPr>
                <a:t>科學城建置及管理</a:t>
              </a:r>
              <a:endParaRPr lang="en-US" altLang="zh-TW" sz="1100" b="1" dirty="0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9" name="圓角矩形 8"/>
            <p:cNvSpPr/>
            <p:nvPr/>
          </p:nvSpPr>
          <p:spPr>
            <a:xfrm>
              <a:off x="1659270" y="5162132"/>
              <a:ext cx="704763" cy="504056"/>
            </a:xfrm>
            <a:prstGeom prst="roundRect">
              <a:avLst/>
            </a:prstGeom>
            <a:noFill/>
            <a:ln w="28575">
              <a:noFill/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lIns="72000" tIns="36000" rIns="72000" bIns="36000" anchor="ctr"/>
            <a:lstStyle/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20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沙崙</a:t>
              </a:r>
              <a:endParaRPr lang="en-US" altLang="zh-TW" sz="2000" b="1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endParaRP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2000" b="1" dirty="0">
                  <a:solidFill>
                    <a:schemeClr val="tx1"/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</a:rPr>
                <a:t>綠能科學城</a:t>
              </a:r>
            </a:p>
          </p:txBody>
        </p:sp>
        <p:cxnSp>
          <p:nvCxnSpPr>
            <p:cNvPr id="19" name="直線接點 18"/>
            <p:cNvCxnSpPr/>
            <p:nvPr/>
          </p:nvCxnSpPr>
          <p:spPr>
            <a:xfrm flipV="1">
              <a:off x="6371958" y="3700498"/>
              <a:ext cx="0" cy="220912"/>
            </a:xfrm>
            <a:prstGeom prst="line">
              <a:avLst/>
            </a:prstGeom>
            <a:ln w="57150">
              <a:solidFill>
                <a:srgbClr val="0167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" name="群組 24"/>
            <p:cNvGrpSpPr/>
            <p:nvPr/>
          </p:nvGrpSpPr>
          <p:grpSpPr>
            <a:xfrm>
              <a:off x="166278" y="4934884"/>
              <a:ext cx="1550941" cy="1668107"/>
              <a:chOff x="559889" y="4271823"/>
              <a:chExt cx="1550941" cy="1668107"/>
            </a:xfrm>
          </p:grpSpPr>
          <p:sp>
            <p:nvSpPr>
              <p:cNvPr id="26" name="矩形 25"/>
              <p:cNvSpPr/>
              <p:nvPr/>
            </p:nvSpPr>
            <p:spPr>
              <a:xfrm>
                <a:off x="559889" y="4271823"/>
                <a:ext cx="1550941" cy="407053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Aft>
                    <a:spcPts val="300"/>
                  </a:spcAft>
                </a:pPr>
                <a:r>
                  <a:rPr kumimoji="1" lang="zh-TW" altLang="en-US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Helvetica"/>
                  </a:rPr>
                  <a:t>全台大學</a:t>
                </a:r>
              </a:p>
            </p:txBody>
          </p:sp>
          <p:sp>
            <p:nvSpPr>
              <p:cNvPr id="27" name="矩形 26"/>
              <p:cNvSpPr/>
              <p:nvPr/>
            </p:nvSpPr>
            <p:spPr>
              <a:xfrm>
                <a:off x="924598" y="4958040"/>
                <a:ext cx="952177" cy="30529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Aft>
                    <a:spcPct val="0"/>
                  </a:spcAft>
                  <a:defRPr/>
                </a:pPr>
                <a:r>
                  <a:rPr lang="en-US" altLang="zh-TW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(</a:t>
                </a:r>
                <a:r>
                  <a:rPr lang="zh-TW" altLang="en-US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學界</a:t>
                </a:r>
                <a:r>
                  <a:rPr lang="en-US" altLang="zh-TW" sz="12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)</a:t>
                </a:r>
              </a:p>
            </p:txBody>
          </p:sp>
          <p:sp>
            <p:nvSpPr>
              <p:cNvPr id="28" name="矩形 27"/>
              <p:cNvSpPr/>
              <p:nvPr/>
            </p:nvSpPr>
            <p:spPr>
              <a:xfrm>
                <a:off x="894367" y="5634641"/>
                <a:ext cx="827400" cy="30528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Aft>
                    <a:spcPct val="0"/>
                  </a:spcAft>
                </a:pPr>
                <a:r>
                  <a:rPr lang="zh-TW" altLang="en-US" sz="1200" b="1" kern="1300" spc="-120" dirty="0">
                    <a:solidFill>
                      <a:srgbClr val="5E5D5E"/>
                    </a:solidFill>
                    <a:latin typeface="+mn-ea"/>
                  </a:rPr>
                  <a:t>科技部</a:t>
                </a:r>
                <a:endParaRPr lang="en-US" altLang="zh-TW" sz="1200" b="1" dirty="0">
                  <a:solidFill>
                    <a:srgbClr val="5E5D5E"/>
                  </a:solidFill>
                  <a:latin typeface="+mn-ea"/>
                </a:endParaRPr>
              </a:p>
            </p:txBody>
          </p:sp>
        </p:grpSp>
        <p:sp>
          <p:nvSpPr>
            <p:cNvPr id="29" name="矩形 28"/>
            <p:cNvSpPr/>
            <p:nvPr/>
          </p:nvSpPr>
          <p:spPr>
            <a:xfrm>
              <a:off x="2350721" y="6166611"/>
              <a:ext cx="1364978" cy="8480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1100" b="1" dirty="0">
                  <a:solidFill>
                    <a:srgbClr val="5E5D5E"/>
                  </a:solidFill>
                  <a:latin typeface="+mn-ea"/>
                </a:rPr>
                <a:t>台南市政府</a:t>
              </a:r>
              <a:endParaRPr lang="en-US" altLang="zh-TW" sz="1100" b="1" dirty="0">
                <a:solidFill>
                  <a:srgbClr val="5E5D5E"/>
                </a:solidFill>
                <a:latin typeface="+mn-ea"/>
              </a:endParaRP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1100" b="1" dirty="0">
                  <a:solidFill>
                    <a:srgbClr val="5E5D5E"/>
                  </a:solidFill>
                  <a:latin typeface="+mn-ea"/>
                </a:rPr>
                <a:t>台糖公司</a:t>
              </a: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1100" b="1" dirty="0">
                  <a:solidFill>
                    <a:srgbClr val="5E5D5E"/>
                  </a:solidFill>
                  <a:latin typeface="+mn-ea"/>
                </a:rPr>
                <a:t>國發會</a:t>
              </a:r>
              <a:endParaRPr lang="en-US" altLang="zh-TW" sz="1100" b="1" dirty="0">
                <a:solidFill>
                  <a:srgbClr val="5E5D5E"/>
                </a:solidFill>
                <a:latin typeface="+mn-ea"/>
              </a:endParaRPr>
            </a:p>
            <a:p>
              <a:pPr algn="ctr" eaLnBrk="0" fontAlgn="base" hangingPunct="0">
                <a:spcAft>
                  <a:spcPct val="0"/>
                </a:spcAft>
                <a:defRPr/>
              </a:pPr>
              <a:r>
                <a:rPr lang="zh-TW" altLang="en-US" sz="1100" b="1" dirty="0">
                  <a:solidFill>
                    <a:srgbClr val="5E5D5E"/>
                  </a:solidFill>
                  <a:latin typeface="+mn-ea"/>
                </a:rPr>
                <a:t>內政部</a:t>
              </a:r>
              <a:r>
                <a:rPr lang="en-US" altLang="zh-TW" sz="1100" b="1" dirty="0">
                  <a:solidFill>
                    <a:srgbClr val="5E5D5E"/>
                  </a:solidFill>
                  <a:latin typeface="+mn-ea"/>
                </a:rPr>
                <a:t>(</a:t>
              </a:r>
              <a:r>
                <a:rPr lang="zh-TW" altLang="en-US" sz="1100" b="1" dirty="0">
                  <a:solidFill>
                    <a:srgbClr val="5E5D5E"/>
                  </a:solidFill>
                  <a:latin typeface="+mn-ea"/>
                </a:rPr>
                <a:t>建研所</a:t>
              </a:r>
              <a:r>
                <a:rPr lang="en-US" altLang="zh-TW" sz="1100" b="1" dirty="0">
                  <a:solidFill>
                    <a:srgbClr val="5E5D5E"/>
                  </a:solidFill>
                  <a:latin typeface="+mn-ea"/>
                </a:rPr>
                <a:t>)</a:t>
              </a:r>
            </a:p>
          </p:txBody>
        </p:sp>
        <p:grpSp>
          <p:nvGrpSpPr>
            <p:cNvPr id="11" name="群組 29"/>
            <p:cNvGrpSpPr/>
            <p:nvPr/>
          </p:nvGrpSpPr>
          <p:grpSpPr>
            <a:xfrm>
              <a:off x="3937730" y="4277157"/>
              <a:ext cx="1733502" cy="1257602"/>
              <a:chOff x="2507139" y="3616329"/>
              <a:chExt cx="1733502" cy="1207040"/>
            </a:xfrm>
          </p:grpSpPr>
          <p:sp>
            <p:nvSpPr>
              <p:cNvPr id="31" name="矩形 30"/>
              <p:cNvSpPr/>
              <p:nvPr/>
            </p:nvSpPr>
            <p:spPr>
              <a:xfrm>
                <a:off x="2615675" y="3616329"/>
                <a:ext cx="1485670" cy="358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Aft>
                    <a:spcPts val="300"/>
                  </a:spcAft>
                </a:pPr>
                <a:r>
                  <a:rPr kumimoji="1" lang="zh-TW" altLang="en-US" sz="1600" b="1" kern="0" dirty="0">
                    <a:solidFill>
                      <a:srgbClr val="5E5D5E"/>
                    </a:solidFill>
                    <a:latin typeface="+mn-ea"/>
                    <a:cs typeface="Helvetica"/>
                  </a:rPr>
                  <a:t>中上游</a:t>
                </a: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2507139" y="4098970"/>
                <a:ext cx="1733502" cy="72439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Aft>
                    <a:spcPts val="300"/>
                  </a:spcAft>
                  <a:defRPr/>
                </a:pPr>
                <a:r>
                  <a:rPr kumimoji="1" lang="zh-TW" altLang="en-US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Helvetica"/>
                  </a:rPr>
                  <a:t>綠能科技</a:t>
                </a:r>
                <a:endParaRPr kumimoji="1" lang="en-US" altLang="zh-TW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Helvetica"/>
                </a:endParaRPr>
              </a:p>
              <a:p>
                <a:pPr algn="ctr" eaLnBrk="0" fontAlgn="base" hangingPunct="0">
                  <a:spcAft>
                    <a:spcPts val="300"/>
                  </a:spcAft>
                  <a:defRPr/>
                </a:pPr>
                <a:r>
                  <a:rPr kumimoji="1" lang="zh-TW" altLang="en-US" b="1" kern="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Helvetica"/>
                  </a:rPr>
                  <a:t>聯合研究中心</a:t>
                </a:r>
                <a:endParaRPr kumimoji="1" lang="en-US" altLang="zh-TW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Helvetica"/>
                </a:endParaRPr>
              </a:p>
            </p:txBody>
          </p:sp>
        </p:grpSp>
        <p:grpSp>
          <p:nvGrpSpPr>
            <p:cNvPr id="12" name="群組 33"/>
            <p:cNvGrpSpPr/>
            <p:nvPr/>
          </p:nvGrpSpPr>
          <p:grpSpPr>
            <a:xfrm>
              <a:off x="5687321" y="4281201"/>
              <a:ext cx="1563153" cy="2511767"/>
              <a:chOff x="2362239" y="3658735"/>
              <a:chExt cx="1563153" cy="2410782"/>
            </a:xfrm>
          </p:grpSpPr>
          <p:sp>
            <p:nvSpPr>
              <p:cNvPr id="35" name="矩形 34"/>
              <p:cNvSpPr/>
              <p:nvPr/>
            </p:nvSpPr>
            <p:spPr>
              <a:xfrm>
                <a:off x="2452580" y="3658735"/>
                <a:ext cx="1472812" cy="3581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Aft>
                    <a:spcPts val="300"/>
                  </a:spcAft>
                  <a:defRPr/>
                </a:pPr>
                <a:r>
                  <a:rPr kumimoji="1" lang="zh-TW" altLang="en-US" sz="1600" b="1" kern="0" dirty="0">
                    <a:solidFill>
                      <a:srgbClr val="5E5D5E"/>
                    </a:solidFill>
                    <a:latin typeface="+mn-ea"/>
                    <a:cs typeface="Helvetica"/>
                  </a:rPr>
                  <a:t>中下游</a:t>
                </a: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2362239" y="4116448"/>
                <a:ext cx="1440942" cy="67942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Aft>
                    <a:spcPts val="300"/>
                  </a:spcAft>
                  <a:defRPr/>
                </a:pPr>
                <a:r>
                  <a:rPr kumimoji="1" lang="zh-TW" altLang="en-US" b="1" kern="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軟正黑體" panose="020B0604030504040204" pitchFamily="34" charset="-120"/>
                    <a:ea typeface="微軟正黑體" panose="020B0604030504040204" pitchFamily="34" charset="-120"/>
                    <a:cs typeface="Helvetica"/>
                  </a:rPr>
                  <a:t>綠能科技示範場域</a:t>
                </a:r>
                <a:endParaRPr kumimoji="1" lang="en-US" altLang="zh-TW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Helvetica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2689249" y="5613716"/>
                <a:ext cx="1005941" cy="4558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Aft>
                    <a:spcPct val="0"/>
                  </a:spcAft>
                  <a:defRPr/>
                </a:pPr>
                <a:r>
                  <a:rPr lang="zh-TW" altLang="en-US" sz="1100" b="1" dirty="0">
                    <a:solidFill>
                      <a:srgbClr val="5E5D5E"/>
                    </a:solidFill>
                    <a:latin typeface="+mn-ea"/>
                  </a:rPr>
                  <a:t>經濟部</a:t>
                </a:r>
                <a:r>
                  <a:rPr lang="en-US" altLang="zh-TW" sz="1100" b="1" dirty="0">
                    <a:solidFill>
                      <a:srgbClr val="5E5D5E"/>
                    </a:solidFill>
                    <a:latin typeface="+mn-ea"/>
                  </a:rPr>
                  <a:t>(</a:t>
                </a:r>
                <a:r>
                  <a:rPr lang="zh-TW" altLang="en-US" sz="1100" b="1" dirty="0">
                    <a:solidFill>
                      <a:srgbClr val="5E5D5E"/>
                    </a:solidFill>
                    <a:latin typeface="+mn-ea"/>
                  </a:rPr>
                  <a:t>主</a:t>
                </a:r>
                <a:r>
                  <a:rPr lang="en-US" altLang="zh-TW" sz="1100" b="1" dirty="0">
                    <a:solidFill>
                      <a:srgbClr val="5E5D5E"/>
                    </a:solidFill>
                    <a:latin typeface="+mn-ea"/>
                  </a:rPr>
                  <a:t>)</a:t>
                </a:r>
              </a:p>
              <a:p>
                <a:pPr eaLnBrk="0" fontAlgn="base" hangingPunct="0">
                  <a:spcAft>
                    <a:spcPct val="0"/>
                  </a:spcAft>
                  <a:defRPr/>
                </a:pPr>
                <a:r>
                  <a:rPr lang="zh-TW" altLang="en-US" sz="1100" b="1" dirty="0">
                    <a:solidFill>
                      <a:srgbClr val="5E5D5E"/>
                    </a:solidFill>
                    <a:latin typeface="+mn-ea"/>
                  </a:rPr>
                  <a:t>科技部</a:t>
                </a:r>
                <a:r>
                  <a:rPr lang="en-US" altLang="zh-TW" sz="1100" b="1" dirty="0">
                    <a:solidFill>
                      <a:srgbClr val="5E5D5E"/>
                    </a:solidFill>
                    <a:latin typeface="+mn-ea"/>
                  </a:rPr>
                  <a:t>(</a:t>
                </a:r>
                <a:r>
                  <a:rPr lang="zh-TW" altLang="en-US" sz="1100" b="1" dirty="0">
                    <a:solidFill>
                      <a:srgbClr val="5E5D5E"/>
                    </a:solidFill>
                    <a:latin typeface="+mn-ea"/>
                  </a:rPr>
                  <a:t>協</a:t>
                </a:r>
                <a:r>
                  <a:rPr lang="en-US" altLang="zh-TW" sz="1100" b="1" dirty="0">
                    <a:solidFill>
                      <a:srgbClr val="5E5D5E"/>
                    </a:solidFill>
                    <a:latin typeface="+mn-ea"/>
                  </a:rPr>
                  <a:t>)</a:t>
                </a:r>
              </a:p>
            </p:txBody>
          </p:sp>
        </p:grpSp>
        <p:grpSp>
          <p:nvGrpSpPr>
            <p:cNvPr id="13" name="群組 37"/>
            <p:cNvGrpSpPr/>
            <p:nvPr/>
          </p:nvGrpSpPr>
          <p:grpSpPr>
            <a:xfrm>
              <a:off x="7307941" y="4266453"/>
              <a:ext cx="1600936" cy="2473911"/>
              <a:chOff x="2192761" y="3644575"/>
              <a:chExt cx="1600936" cy="2374447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2323552" y="3644575"/>
                <a:ext cx="1470145" cy="3581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 eaLnBrk="0" fontAlgn="base" hangingPunct="0">
                  <a:spcAft>
                    <a:spcPts val="300"/>
                  </a:spcAft>
                </a:pPr>
                <a:r>
                  <a:rPr kumimoji="1" lang="zh-TW" altLang="en-US" sz="1600" b="1" kern="0" dirty="0">
                    <a:solidFill>
                      <a:srgbClr val="5E5D5E"/>
                    </a:solidFill>
                    <a:latin typeface="+mn-ea"/>
                    <a:cs typeface="Helvetica"/>
                  </a:rPr>
                  <a:t>下游</a:t>
                </a:r>
              </a:p>
            </p:txBody>
          </p:sp>
          <p:sp>
            <p:nvSpPr>
              <p:cNvPr id="40" name="矩形 39"/>
              <p:cNvSpPr/>
              <p:nvPr/>
            </p:nvSpPr>
            <p:spPr>
              <a:xfrm>
                <a:off x="2192761" y="4798672"/>
                <a:ext cx="1552776" cy="48835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Aft>
                    <a:spcPct val="0"/>
                  </a:spcAft>
                  <a:defRPr/>
                </a:pPr>
                <a:r>
                  <a:rPr lang="zh-TW" altLang="en-US" sz="1200" dirty="0">
                    <a:solidFill>
                      <a:srgbClr val="5E5D5E"/>
                    </a:solidFill>
                    <a:latin typeface="+mn-ea"/>
                  </a:rPr>
                  <a:t>連結週邊園區，</a:t>
                </a:r>
                <a:r>
                  <a:rPr lang="zh-TW" altLang="en-US" sz="1200" dirty="0" smtClean="0">
                    <a:solidFill>
                      <a:srgbClr val="5E5D5E"/>
                    </a:solidFill>
                    <a:latin typeface="+mn-ea"/>
                  </a:rPr>
                  <a:t>打造綠</a:t>
                </a:r>
                <a:r>
                  <a:rPr lang="zh-TW" altLang="en-US" sz="1200" dirty="0">
                    <a:solidFill>
                      <a:srgbClr val="5E5D5E"/>
                    </a:solidFill>
                    <a:latin typeface="+mn-ea"/>
                  </a:rPr>
                  <a:t>能科技聚落</a:t>
                </a:r>
                <a:endParaRPr lang="en-US" altLang="zh-TW" sz="1200" dirty="0">
                  <a:solidFill>
                    <a:srgbClr val="5E5D5E"/>
                  </a:solidFill>
                  <a:latin typeface="+mn-ea"/>
                </a:endParaRPr>
              </a:p>
            </p:txBody>
          </p:sp>
          <p:sp>
            <p:nvSpPr>
              <p:cNvPr id="41" name="矩形 40"/>
              <p:cNvSpPr/>
              <p:nvPr/>
            </p:nvSpPr>
            <p:spPr>
              <a:xfrm>
                <a:off x="2575509" y="5726007"/>
                <a:ext cx="937111" cy="29301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eaLnBrk="0" fontAlgn="base" hangingPunct="0">
                  <a:spcAft>
                    <a:spcPct val="0"/>
                  </a:spcAft>
                  <a:defRPr/>
                </a:pPr>
                <a:r>
                  <a:rPr lang="zh-TW" altLang="en-US" sz="1200" b="1" dirty="0">
                    <a:solidFill>
                      <a:srgbClr val="5E5D5E"/>
                    </a:solidFill>
                    <a:latin typeface="+mn-ea"/>
                  </a:rPr>
                  <a:t>經濟部</a:t>
                </a:r>
                <a:endParaRPr lang="en-US" altLang="zh-TW" sz="1200" b="1" dirty="0">
                  <a:solidFill>
                    <a:srgbClr val="5E5D5E"/>
                  </a:solidFill>
                  <a:latin typeface="+mn-ea"/>
                </a:endParaRPr>
              </a:p>
            </p:txBody>
          </p:sp>
        </p:grpSp>
        <p:cxnSp>
          <p:nvCxnSpPr>
            <p:cNvPr id="42" name="直線接點 41"/>
            <p:cNvCxnSpPr/>
            <p:nvPr/>
          </p:nvCxnSpPr>
          <p:spPr>
            <a:xfrm flipH="1">
              <a:off x="429610" y="4661709"/>
              <a:ext cx="8655779" cy="0"/>
            </a:xfrm>
            <a:prstGeom prst="line">
              <a:avLst/>
            </a:prstGeom>
            <a:ln>
              <a:noFill/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直線接點 42"/>
            <p:cNvCxnSpPr/>
            <p:nvPr/>
          </p:nvCxnSpPr>
          <p:spPr>
            <a:xfrm>
              <a:off x="177105" y="6168608"/>
              <a:ext cx="8672129" cy="0"/>
            </a:xfrm>
            <a:prstGeom prst="line">
              <a:avLst/>
            </a:prstGeom>
            <a:ln>
              <a:solidFill>
                <a:srgbClr val="979797"/>
              </a:solidFill>
              <a:prstDash val="sys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直線接點 43"/>
            <p:cNvCxnSpPr/>
            <p:nvPr/>
          </p:nvCxnSpPr>
          <p:spPr>
            <a:xfrm flipH="1">
              <a:off x="1097809" y="3712785"/>
              <a:ext cx="7100418" cy="0"/>
            </a:xfrm>
            <a:prstGeom prst="line">
              <a:avLst/>
            </a:prstGeom>
            <a:ln w="57150">
              <a:solidFill>
                <a:srgbClr val="0167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直線接點 44"/>
            <p:cNvCxnSpPr/>
            <p:nvPr/>
          </p:nvCxnSpPr>
          <p:spPr>
            <a:xfrm flipV="1">
              <a:off x="4762298" y="3700497"/>
              <a:ext cx="0" cy="208874"/>
            </a:xfrm>
            <a:prstGeom prst="line">
              <a:avLst/>
            </a:prstGeom>
            <a:ln w="57150">
              <a:solidFill>
                <a:srgbClr val="0167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6" name="矩形 45"/>
            <p:cNvSpPr/>
            <p:nvPr/>
          </p:nvSpPr>
          <p:spPr>
            <a:xfrm>
              <a:off x="4036949" y="4015377"/>
              <a:ext cx="4812285" cy="232660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 sz="1600">
                <a:latin typeface="+mn-ea"/>
              </a:endParaRPr>
            </a:p>
          </p:txBody>
        </p:sp>
        <p:sp>
          <p:nvSpPr>
            <p:cNvPr id="47" name="矩形 46"/>
            <p:cNvSpPr/>
            <p:nvPr/>
          </p:nvSpPr>
          <p:spPr>
            <a:xfrm>
              <a:off x="5666200" y="3973179"/>
              <a:ext cx="1334228" cy="37313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eaLnBrk="0" fontAlgn="base" hangingPunct="0">
                <a:spcAft>
                  <a:spcPts val="300"/>
                </a:spcAft>
                <a:defRPr/>
              </a:pPr>
              <a:r>
                <a:rPr kumimoji="1" lang="zh-TW" altLang="en-US" sz="1600" b="1" kern="0" dirty="0">
                  <a:solidFill>
                    <a:srgbClr val="5E5D5E"/>
                  </a:solidFill>
                  <a:latin typeface="+mn-ea"/>
                  <a:cs typeface="Helvetica"/>
                </a:rPr>
                <a:t>創新價值鏈</a:t>
              </a:r>
              <a:endParaRPr kumimoji="1" lang="en-US" altLang="zh-TW" sz="1600" b="1" kern="0" dirty="0">
                <a:solidFill>
                  <a:srgbClr val="5E5D5E"/>
                </a:solidFill>
                <a:latin typeface="+mn-ea"/>
                <a:cs typeface="Helvetica"/>
              </a:endParaRPr>
            </a:p>
          </p:txBody>
        </p:sp>
        <p:sp>
          <p:nvSpPr>
            <p:cNvPr id="48" name="矩形 47"/>
            <p:cNvSpPr/>
            <p:nvPr/>
          </p:nvSpPr>
          <p:spPr>
            <a:xfrm>
              <a:off x="7204766" y="4758083"/>
              <a:ext cx="1756785" cy="4070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0" fontAlgn="base" hangingPunct="0">
                <a:spcAft>
                  <a:spcPts val="300"/>
                </a:spcAft>
                <a:defRPr/>
              </a:pPr>
              <a:r>
                <a:rPr kumimoji="1" lang="zh-TW" altLang="en-US" b="1" kern="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Helvetica"/>
                </a:rPr>
                <a:t>綠</a:t>
              </a:r>
              <a:r>
                <a:rPr kumimoji="1" lang="zh-TW" altLang="en-US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Helvetica"/>
                </a:rPr>
                <a:t>能產業聚落</a:t>
              </a:r>
            </a:p>
          </p:txBody>
        </p:sp>
        <p:sp>
          <p:nvSpPr>
            <p:cNvPr id="49" name="矩形 48"/>
            <p:cNvSpPr/>
            <p:nvPr/>
          </p:nvSpPr>
          <p:spPr>
            <a:xfrm>
              <a:off x="5931962" y="5529977"/>
              <a:ext cx="1125754" cy="41426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150000"/>
                </a:lnSpc>
                <a:spcAft>
                  <a:spcPct val="0"/>
                </a:spcAft>
              </a:pPr>
              <a:r>
                <a:rPr lang="en-US" altLang="zh-TW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</a:t>
              </a:r>
              <a:r>
                <a:rPr lang="zh-TW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法人</a:t>
              </a:r>
              <a:r>
                <a:rPr lang="en-US" altLang="zh-TW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+</a:t>
              </a:r>
              <a:r>
                <a:rPr lang="zh-TW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產業</a:t>
              </a:r>
              <a:r>
                <a:rPr lang="en-US" altLang="zh-TW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</p:txBody>
        </p:sp>
        <p:sp>
          <p:nvSpPr>
            <p:cNvPr id="50" name="矩形 49"/>
            <p:cNvSpPr/>
            <p:nvPr/>
          </p:nvSpPr>
          <p:spPr>
            <a:xfrm>
              <a:off x="4460477" y="5586404"/>
              <a:ext cx="652274" cy="407053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eaLnBrk="0" fontAlgn="base" hangingPunct="0">
                <a:lnSpc>
                  <a:spcPct val="150000"/>
                </a:lnSpc>
                <a:spcAft>
                  <a:spcPct val="0"/>
                </a:spcAft>
                <a:defRPr/>
              </a:pPr>
              <a:r>
                <a:rPr lang="en-US" altLang="zh-TW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(</a:t>
              </a:r>
              <a:r>
                <a:rPr lang="zh-TW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法人</a:t>
              </a:r>
              <a:r>
                <a:rPr lang="en-US" altLang="zh-TW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rPr>
                <a:t>)</a:t>
              </a:r>
            </a:p>
          </p:txBody>
        </p:sp>
        <p:sp>
          <p:nvSpPr>
            <p:cNvPr id="51" name="矩形 50"/>
            <p:cNvSpPr/>
            <p:nvPr/>
          </p:nvSpPr>
          <p:spPr>
            <a:xfrm>
              <a:off x="2294306" y="4982884"/>
              <a:ext cx="1432976" cy="4070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0" fontAlgn="base" hangingPunct="0">
                <a:spcAft>
                  <a:spcPts val="300"/>
                </a:spcAft>
              </a:pPr>
              <a:r>
                <a:rPr kumimoji="1" lang="zh-TW" altLang="en-US" b="1" kern="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軟正黑體" panose="020B0604030504040204" pitchFamily="34" charset="-120"/>
                  <a:ea typeface="微軟正黑體" panose="020B0604030504040204" pitchFamily="34" charset="-120"/>
                  <a:cs typeface="Helvetica"/>
                </a:rPr>
                <a:t>生態城市</a:t>
              </a:r>
            </a:p>
          </p:txBody>
        </p:sp>
        <p:cxnSp>
          <p:nvCxnSpPr>
            <p:cNvPr id="55" name="直線接點 54"/>
            <p:cNvCxnSpPr/>
            <p:nvPr/>
          </p:nvCxnSpPr>
          <p:spPr>
            <a:xfrm flipV="1">
              <a:off x="3130036" y="3685591"/>
              <a:ext cx="0" cy="225152"/>
            </a:xfrm>
            <a:prstGeom prst="line">
              <a:avLst/>
            </a:prstGeom>
            <a:ln w="57150">
              <a:solidFill>
                <a:srgbClr val="01673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0" name="圓角化同側角落矩形 129"/>
          <p:cNvSpPr/>
          <p:nvPr/>
        </p:nvSpPr>
        <p:spPr>
          <a:xfrm flipV="1">
            <a:off x="4069785" y="5879095"/>
            <a:ext cx="1332001" cy="752186"/>
          </a:xfrm>
          <a:prstGeom prst="round2SameRect">
            <a:avLst/>
          </a:prstGeom>
          <a:solidFill>
            <a:schemeClr val="bg1">
              <a:alpha val="4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600"/>
          </a:p>
        </p:txBody>
      </p:sp>
      <p:sp>
        <p:nvSpPr>
          <p:cNvPr id="131" name="矩形 130"/>
          <p:cNvSpPr/>
          <p:nvPr/>
        </p:nvSpPr>
        <p:spPr>
          <a:xfrm>
            <a:off x="4280444" y="6061032"/>
            <a:ext cx="91584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0" fontAlgn="base" hangingPunct="0">
              <a:spcAft>
                <a:spcPct val="0"/>
              </a:spcAft>
            </a:pPr>
            <a:r>
              <a:rPr lang="zh-TW" altLang="en-US" sz="1100" b="1" dirty="0">
                <a:solidFill>
                  <a:srgbClr val="5E5D5E"/>
                </a:solidFill>
                <a:latin typeface="+mn-ea"/>
              </a:rPr>
              <a:t>科技部</a:t>
            </a:r>
            <a:r>
              <a:rPr lang="en-US" altLang="zh-TW" sz="1100" b="1" dirty="0">
                <a:solidFill>
                  <a:srgbClr val="5E5D5E"/>
                </a:solidFill>
                <a:latin typeface="+mn-ea"/>
              </a:rPr>
              <a:t>(</a:t>
            </a:r>
            <a:r>
              <a:rPr lang="zh-TW" altLang="en-US" sz="1100" b="1" dirty="0">
                <a:solidFill>
                  <a:srgbClr val="5E5D5E"/>
                </a:solidFill>
                <a:latin typeface="+mn-ea"/>
              </a:rPr>
              <a:t>主</a:t>
            </a:r>
            <a:r>
              <a:rPr lang="en-US" altLang="zh-TW" sz="1100" b="1" dirty="0">
                <a:solidFill>
                  <a:srgbClr val="5E5D5E"/>
                </a:solidFill>
                <a:latin typeface="+mn-ea"/>
              </a:rPr>
              <a:t>)</a:t>
            </a:r>
          </a:p>
          <a:p>
            <a:pPr eaLnBrk="0" fontAlgn="base" hangingPunct="0">
              <a:spcAft>
                <a:spcPct val="0"/>
              </a:spcAft>
            </a:pPr>
            <a:r>
              <a:rPr lang="zh-TW" altLang="en-US" sz="1100" b="1" dirty="0">
                <a:solidFill>
                  <a:srgbClr val="5E5D5E"/>
                </a:solidFill>
                <a:latin typeface="+mn-ea"/>
              </a:rPr>
              <a:t>經濟部</a:t>
            </a:r>
            <a:r>
              <a:rPr lang="en-US" altLang="zh-TW" sz="1100" b="1" dirty="0">
                <a:solidFill>
                  <a:srgbClr val="5E5D5E"/>
                </a:solidFill>
                <a:latin typeface="+mn-ea"/>
              </a:rPr>
              <a:t>(</a:t>
            </a:r>
            <a:r>
              <a:rPr lang="zh-TW" altLang="en-US" sz="1100" b="1" dirty="0">
                <a:solidFill>
                  <a:srgbClr val="5E5D5E"/>
                </a:solidFill>
                <a:latin typeface="+mn-ea"/>
              </a:rPr>
              <a:t>協</a:t>
            </a:r>
            <a:r>
              <a:rPr lang="en-US" altLang="zh-TW" sz="1100" b="1" dirty="0">
                <a:solidFill>
                  <a:srgbClr val="5E5D5E"/>
                </a:solidFill>
                <a:latin typeface="+mn-ea"/>
              </a:rPr>
              <a:t>)</a:t>
            </a:r>
          </a:p>
        </p:txBody>
      </p:sp>
      <p:sp>
        <p:nvSpPr>
          <p:cNvPr id="132" name="圓角矩形 131"/>
          <p:cNvSpPr/>
          <p:nvPr/>
        </p:nvSpPr>
        <p:spPr>
          <a:xfrm>
            <a:off x="1532230" y="1284720"/>
            <a:ext cx="5030809" cy="653352"/>
          </a:xfrm>
          <a:prstGeom prst="roundRect">
            <a:avLst/>
          </a:prstGeom>
          <a:noFill/>
          <a:ln w="28575"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lIns="72000" tIns="36000" rIns="72000" bIns="36000" anchor="ctr"/>
          <a:lstStyle/>
          <a:p>
            <a:pPr algn="ctr" eaLnBrk="0" fontAlgn="base" hangingPunct="0">
              <a:spcAft>
                <a:spcPct val="0"/>
              </a:spcAft>
              <a:defRPr/>
            </a:pPr>
            <a:r>
              <a:rPr lang="zh-TW" altLang="en-US" sz="3200" b="1" dirty="0" smtClean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行政院</a:t>
            </a:r>
            <a:endParaRPr lang="en-US" altLang="zh-TW" sz="32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cxnSp>
        <p:nvCxnSpPr>
          <p:cNvPr id="133" name="直線接點 132"/>
          <p:cNvCxnSpPr/>
          <p:nvPr/>
        </p:nvCxnSpPr>
        <p:spPr>
          <a:xfrm flipV="1">
            <a:off x="7812360" y="3645048"/>
            <a:ext cx="0" cy="216000"/>
          </a:xfrm>
          <a:prstGeom prst="line">
            <a:avLst/>
          </a:prstGeom>
          <a:ln w="57150">
            <a:solidFill>
              <a:srgbClr val="01673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矩形 67"/>
          <p:cNvSpPr/>
          <p:nvPr/>
        </p:nvSpPr>
        <p:spPr>
          <a:xfrm>
            <a:off x="611560" y="4149080"/>
            <a:ext cx="1224136" cy="3385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0" fontAlgn="base" hangingPunct="0">
              <a:spcAft>
                <a:spcPts val="300"/>
              </a:spcAft>
            </a:pPr>
            <a:r>
              <a:rPr kumimoji="1" lang="zh-TW" altLang="en-US" sz="1600" b="1" kern="0" dirty="0">
                <a:solidFill>
                  <a:srgbClr val="5E5D5E"/>
                </a:solidFill>
                <a:latin typeface="+mn-ea"/>
                <a:cs typeface="Helvetica"/>
              </a:rPr>
              <a:t>上游</a:t>
            </a:r>
          </a:p>
        </p:txBody>
      </p:sp>
      <p:sp>
        <p:nvSpPr>
          <p:cNvPr id="71" name="矩形 70"/>
          <p:cNvSpPr/>
          <p:nvPr/>
        </p:nvSpPr>
        <p:spPr>
          <a:xfrm>
            <a:off x="396146" y="116632"/>
            <a:ext cx="8569975" cy="535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r>
              <a:rPr lang="zh-TW" altLang="en-US" sz="2800" b="1" dirty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肆、綠能科技</a:t>
            </a:r>
            <a:r>
              <a:rPr lang="zh-TW" altLang="en-US" sz="2800" b="1" dirty="0" smtClean="0">
                <a:solidFill>
                  <a:srgbClr val="5E5D5E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產業推動方案</a:t>
            </a:r>
            <a:endParaRPr lang="zh-TW" altLang="en-US" sz="2800" b="1" dirty="0">
              <a:solidFill>
                <a:srgbClr val="5E5D5E"/>
              </a:solidFill>
              <a:latin typeface="微軟正黑體" panose="020B0604030504040204" pitchFamily="34" charset="-120"/>
              <a:ea typeface="微軟正黑體" panose="020B0604030504040204" pitchFamily="34" charset="-120"/>
              <a:cs typeface="Times New Roman" panose="02020603050405020304" pitchFamily="18" charset="0"/>
            </a:endParaRPr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16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238168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1221804" y="2996952"/>
            <a:ext cx="7886700" cy="682625"/>
          </a:xfrm>
          <a:noFill/>
        </p:spPr>
        <p:txBody>
          <a:bodyPr>
            <a:normAutofit fontScale="90000"/>
          </a:bodyPr>
          <a:lstStyle/>
          <a:p>
            <a:pPr algn="l" eaLnBrk="1" hangingPunct="1"/>
            <a:r>
              <a:rPr lang="zh-TW" altLang="en-US" sz="6000" b="1" dirty="0">
                <a:effectLst/>
                <a:latin typeface="+mn-ea"/>
                <a:ea typeface="+mn-ea"/>
              </a:rPr>
              <a:t>簡報完畢    敬請指教</a:t>
            </a:r>
          </a:p>
        </p:txBody>
      </p: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15A796-5B8F-4A1D-A652-1B17CC1C11CA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174093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6">
      <a:majorFont>
        <a:latin typeface="微軟正黑體"/>
        <a:ea typeface="微軟正黑體"/>
        <a:cs typeface=""/>
      </a:majorFont>
      <a:minorFont>
        <a:latin typeface="微軟正黑體"/>
        <a:ea typeface="微軟正黑體"/>
        <a:cs typeface="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12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3_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12">
      <a:majorFont>
        <a:latin typeface="Times New Roman"/>
        <a:ea typeface="標楷體"/>
        <a:cs typeface=""/>
      </a:majorFont>
      <a:minorFont>
        <a:latin typeface="Times New Roman"/>
        <a:ea typeface="標楷體"/>
        <a:cs typeface="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佈景主題">
  <a:themeElements>
    <a:clrScheme name="自訂 3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538135"/>
      </a:hlink>
      <a:folHlink>
        <a:srgbClr val="954F72"/>
      </a:folHlink>
    </a:clrScheme>
    <a:fontScheme name="自訂 6">
      <a:majorFont>
        <a:latin typeface="微軟正黑體"/>
        <a:ea typeface="微軟正黑體"/>
        <a:cs typeface=""/>
      </a:majorFont>
      <a:minorFont>
        <a:latin typeface="微軟正黑體"/>
        <a:ea typeface="微軟正黑體"/>
        <a:cs typeface="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5_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訂 6">
      <a:majorFont>
        <a:latin typeface="微軟正黑體"/>
        <a:ea typeface="微軟正黑體"/>
        <a:cs typeface=""/>
      </a:majorFont>
      <a:minorFont>
        <a:latin typeface="微軟正黑體"/>
        <a:ea typeface="微軟正黑體"/>
        <a:cs typeface="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19068</TotalTime>
  <Words>2127</Words>
  <Application>Microsoft Office PowerPoint</Application>
  <PresentationFormat>如螢幕大小 (4:3)</PresentationFormat>
  <Paragraphs>541</Paragraphs>
  <Slides>17</Slides>
  <Notes>4</Notes>
  <HiddenSlides>0</HiddenSlides>
  <MMClips>0</MMClips>
  <ScaleCrop>false</ScaleCrop>
  <HeadingPairs>
    <vt:vector size="4" baseType="variant">
      <vt:variant>
        <vt:lpstr>佈景主題</vt:lpstr>
      </vt:variant>
      <vt:variant>
        <vt:i4>5</vt:i4>
      </vt:variant>
      <vt:variant>
        <vt:lpstr>投影片標題</vt:lpstr>
      </vt:variant>
      <vt:variant>
        <vt:i4>17</vt:i4>
      </vt:variant>
    </vt:vector>
  </HeadingPairs>
  <TitlesOfParts>
    <vt:vector size="22" baseType="lpstr">
      <vt:lpstr>1_Office 佈景主題</vt:lpstr>
      <vt:lpstr>2_Office 佈景主題</vt:lpstr>
      <vt:lpstr>3_Office 佈景主題</vt:lpstr>
      <vt:lpstr>4_Office 佈景主題</vt:lpstr>
      <vt:lpstr>5_Office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  <vt:lpstr>投影片 13</vt:lpstr>
      <vt:lpstr>投影片 14</vt:lpstr>
      <vt:lpstr>投影片 15</vt:lpstr>
      <vt:lpstr>投影片 16</vt:lpstr>
      <vt:lpstr>簡報完畢    敬請指教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組織改造難題</dc:title>
  <dc:creator>曾隆凱</dc:creator>
  <cp:lastModifiedBy>Administrator</cp:lastModifiedBy>
  <cp:revision>1485</cp:revision>
  <cp:lastPrinted>2016-11-02T03:31:38Z</cp:lastPrinted>
  <dcterms:modified xsi:type="dcterms:W3CDTF">2016-11-03T07:54:33Z</dcterms:modified>
</cp:coreProperties>
</file>