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handoutMasterIdLst>
    <p:handoutMasterId r:id="rId7"/>
  </p:handoutMasterIdLst>
  <p:sldIdLst>
    <p:sldId id="256" r:id="rId3"/>
    <p:sldId id="257" r:id="rId4"/>
    <p:sldId id="259" r:id="rId5"/>
    <p:sldId id="260" r:id="rId6"/>
  </p:sldIdLst>
  <p:sldSz cx="9144000" cy="6858000" type="screen4x3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66FF99"/>
    <a:srgbClr val="FF99FF"/>
    <a:srgbClr val="FFFFCC"/>
    <a:srgbClr val="FFCCFF"/>
    <a:srgbClr val="0000CC"/>
    <a:srgbClr val="9900CC"/>
    <a:srgbClr val="66FFFF"/>
    <a:srgbClr val="00CC00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3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429385-9E20-4E77-9244-7532A988A965}" type="doc">
      <dgm:prSet loTypeId="urn:microsoft.com/office/officeart/2008/layout/VerticalCurvedList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EEB3472-4A26-484A-848C-754AB2679104}">
      <dgm:prSet phldrT="[文字]" custT="1"/>
      <dgm:spPr>
        <a:solidFill>
          <a:srgbClr val="FFCCFF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部分社區大學辦學場地上屬借用空間，</a:t>
          </a:r>
          <a:endParaRPr lang="en-US" altLang="zh-TW" sz="2600" b="1" baseline="0" dirty="0" smtClean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非有固定場地</a:t>
          </a:r>
          <a:r>
            <a:rPr lang="en-US" altLang="zh-TW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...</a:t>
          </a:r>
          <a:endParaRPr lang="zh-TW" altLang="en-US" sz="2600" b="1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3BEDC4D-C612-4F66-9AE9-A19124C54982}" type="parTrans" cxnId="{FB79B231-D000-426C-A60A-AE940944642F}">
      <dgm:prSet/>
      <dgm:spPr/>
      <dgm:t>
        <a:bodyPr/>
        <a:lstStyle/>
        <a:p>
          <a:endParaRPr lang="zh-TW" altLang="en-US"/>
        </a:p>
      </dgm:t>
    </dgm:pt>
    <dgm:pt modelId="{AAFEE278-5B60-4254-991D-B4AE3F45FFC9}" type="sibTrans" cxnId="{FB79B231-D000-426C-A60A-AE940944642F}">
      <dgm:prSet/>
      <dgm:spPr/>
      <dgm:t>
        <a:bodyPr/>
        <a:lstStyle/>
        <a:p>
          <a:endParaRPr lang="zh-TW" altLang="en-US"/>
        </a:p>
      </dgm:t>
    </dgm:pt>
    <dgm:pt modelId="{E79D005E-AF0A-46DE-B2CA-8B89DF06BBF2}">
      <dgm:prSet phldrT="[文字]" custT="1"/>
      <dgm:spPr>
        <a:solidFill>
          <a:srgbClr val="CCFFCC"/>
        </a:solidFill>
        <a:ln>
          <a:solidFill>
            <a:srgbClr val="CCFFCC"/>
          </a:solidFill>
        </a:ln>
      </dgm:spPr>
      <dgm:t>
        <a:bodyPr/>
        <a:lstStyle/>
        <a:p>
          <a:r>
            <a:rPr lang="zh-TW" altLang="en-US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為</a:t>
          </a:r>
          <a:r>
            <a:rPr lang="zh-TW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符終身學習意旨及親子或代間共學</a:t>
          </a:r>
          <a:r>
            <a:rPr lang="zh-TW" altLang="en-US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需求，社區大學招收學員條件宜更具彈性</a:t>
          </a:r>
          <a:r>
            <a:rPr lang="en-US" altLang="zh-TW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...</a:t>
          </a:r>
          <a:endParaRPr lang="zh-TW" altLang="en-US" sz="2600" b="1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0CC3C68-E396-4104-874E-AEB0B689579C}" type="parTrans" cxnId="{3932EDC6-B46B-40C7-91DD-E42801CD3605}">
      <dgm:prSet/>
      <dgm:spPr/>
      <dgm:t>
        <a:bodyPr/>
        <a:lstStyle/>
        <a:p>
          <a:endParaRPr lang="zh-TW" altLang="en-US"/>
        </a:p>
      </dgm:t>
    </dgm:pt>
    <dgm:pt modelId="{CA394B2F-59F6-43D0-8D01-43BA2C1529D5}" type="sibTrans" cxnId="{3932EDC6-B46B-40C7-91DD-E42801CD3605}">
      <dgm:prSet/>
      <dgm:spPr/>
      <dgm:t>
        <a:bodyPr/>
        <a:lstStyle/>
        <a:p>
          <a:endParaRPr lang="zh-TW" altLang="en-US"/>
        </a:p>
      </dgm:t>
    </dgm:pt>
    <dgm:pt modelId="{91114F1C-C966-4A0A-97CE-EAC95C738143}">
      <dgm:prSet phldrT="[文字]" custT="1"/>
      <dgm:spPr>
        <a:solidFill>
          <a:srgbClr val="CCFFFF"/>
        </a:solidFill>
      </dgm:spPr>
      <dgm:t>
        <a:bodyPr/>
        <a:lstStyle/>
        <a:p>
          <a:r>
            <a:rPr lang="zh-TW" altLang="en-US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現行各地方政府之社區大學自治法規</a:t>
          </a:r>
          <a:r>
            <a:rPr lang="zh-TW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規定簡詳程度不一，</a:t>
          </a:r>
          <a:r>
            <a:rPr lang="zh-TW" altLang="en-US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亟</a:t>
          </a:r>
          <a:r>
            <a:rPr lang="zh-TW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需上位法源做引導及規範</a:t>
          </a:r>
          <a:r>
            <a:rPr lang="en-US" altLang="zh-TW" sz="2600" b="1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...</a:t>
          </a:r>
          <a:endParaRPr lang="zh-TW" altLang="en-US" sz="2600" b="1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D2E7DE3-8C95-4A31-AAD9-8F99137E9A64}" type="parTrans" cxnId="{ED0D6114-3633-4DCC-960A-239077AEE391}">
      <dgm:prSet/>
      <dgm:spPr/>
      <dgm:t>
        <a:bodyPr/>
        <a:lstStyle/>
        <a:p>
          <a:endParaRPr lang="zh-TW" altLang="en-US"/>
        </a:p>
      </dgm:t>
    </dgm:pt>
    <dgm:pt modelId="{2E1D83C6-C4D7-4263-B9D5-2A9DB437917B}" type="sibTrans" cxnId="{ED0D6114-3633-4DCC-960A-239077AEE391}">
      <dgm:prSet/>
      <dgm:spPr/>
      <dgm:t>
        <a:bodyPr/>
        <a:lstStyle/>
        <a:p>
          <a:endParaRPr lang="zh-TW" altLang="en-US"/>
        </a:p>
      </dgm:t>
    </dgm:pt>
    <dgm:pt modelId="{4076DDAB-1727-46F3-B211-B6B38F0FD8E9}" type="pres">
      <dgm:prSet presAssocID="{52429385-9E20-4E77-9244-7532A988A96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A129EBF3-0D1B-4599-BF7D-DE8EE43DE986}" type="pres">
      <dgm:prSet presAssocID="{52429385-9E20-4E77-9244-7532A988A965}" presName="Name1" presStyleCnt="0"/>
      <dgm:spPr/>
    </dgm:pt>
    <dgm:pt modelId="{38BE13B4-4C2C-45A4-91C6-F620C98F004A}" type="pres">
      <dgm:prSet presAssocID="{52429385-9E20-4E77-9244-7532A988A965}" presName="cycle" presStyleCnt="0"/>
      <dgm:spPr/>
    </dgm:pt>
    <dgm:pt modelId="{77CE1A27-40E1-4A28-826F-F8F914DE94CA}" type="pres">
      <dgm:prSet presAssocID="{52429385-9E20-4E77-9244-7532A988A965}" presName="srcNode" presStyleLbl="node1" presStyleIdx="0" presStyleCnt="3"/>
      <dgm:spPr/>
    </dgm:pt>
    <dgm:pt modelId="{ED17D443-3089-48F2-AAB0-B73F4C2B0BFE}" type="pres">
      <dgm:prSet presAssocID="{52429385-9E20-4E77-9244-7532A988A965}" presName="conn" presStyleLbl="parChTrans1D2" presStyleIdx="0" presStyleCnt="1"/>
      <dgm:spPr/>
      <dgm:t>
        <a:bodyPr/>
        <a:lstStyle/>
        <a:p>
          <a:endParaRPr lang="zh-TW" altLang="en-US"/>
        </a:p>
      </dgm:t>
    </dgm:pt>
    <dgm:pt modelId="{49881FEF-B1F7-4D4C-946A-8F161A7C4141}" type="pres">
      <dgm:prSet presAssocID="{52429385-9E20-4E77-9244-7532A988A965}" presName="extraNode" presStyleLbl="node1" presStyleIdx="0" presStyleCnt="3"/>
      <dgm:spPr/>
    </dgm:pt>
    <dgm:pt modelId="{1AE09273-DDE5-41C3-9BB9-00B45611E6FA}" type="pres">
      <dgm:prSet presAssocID="{52429385-9E20-4E77-9244-7532A988A965}" presName="dstNode" presStyleLbl="node1" presStyleIdx="0" presStyleCnt="3"/>
      <dgm:spPr/>
    </dgm:pt>
    <dgm:pt modelId="{CB0FC97D-D4F9-4E16-9C1B-CD59032CFC63}" type="pres">
      <dgm:prSet presAssocID="{AEEB3472-4A26-484A-848C-754AB2679104}" presName="text_1" presStyleLbl="node1" presStyleIdx="0" presStyleCnt="3" custScaleY="1294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3EB3D2C-001F-4683-A48B-3DE769EB6B46}" type="pres">
      <dgm:prSet presAssocID="{AEEB3472-4A26-484A-848C-754AB2679104}" presName="accent_1" presStyleCnt="0"/>
      <dgm:spPr/>
    </dgm:pt>
    <dgm:pt modelId="{E58503A8-CB29-4C33-9913-76AC475B6619}" type="pres">
      <dgm:prSet presAssocID="{AEEB3472-4A26-484A-848C-754AB2679104}" presName="accentRepeatNode" presStyleLbl="solidFgAcc1" presStyleIdx="0" presStyleCnt="3" custScaleX="98113" custScaleY="9326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FF99FF"/>
        </a:solidFill>
      </dgm:spPr>
      <dgm:t>
        <a:bodyPr/>
        <a:lstStyle/>
        <a:p>
          <a:endParaRPr lang="zh-TW" altLang="en-US"/>
        </a:p>
      </dgm:t>
    </dgm:pt>
    <dgm:pt modelId="{16198904-0AAE-4F4E-89F2-536F2D2584BA}" type="pres">
      <dgm:prSet presAssocID="{E79D005E-AF0A-46DE-B2CA-8B89DF06BBF2}" presName="text_2" presStyleLbl="node1" presStyleIdx="1" presStyleCnt="3" custScaleX="100195" custScaleY="1368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D9A7C5F-8A25-4A28-BBC2-A7836F51EE6E}" type="pres">
      <dgm:prSet presAssocID="{E79D005E-AF0A-46DE-B2CA-8B89DF06BBF2}" presName="accent_2" presStyleCnt="0"/>
      <dgm:spPr/>
    </dgm:pt>
    <dgm:pt modelId="{9A2A8E1A-B4C0-4074-BF2A-C636A2932762}" type="pres">
      <dgm:prSet presAssocID="{E79D005E-AF0A-46DE-B2CA-8B89DF06BBF2}" presName="accentRepeatNode" presStyleLbl="solidFgAcc1" presStyleIdx="1" presStyleCnt="3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solidFill>
          <a:srgbClr val="66FF99"/>
        </a:solidFill>
      </dgm:spPr>
      <dgm:t>
        <a:bodyPr/>
        <a:lstStyle/>
        <a:p>
          <a:endParaRPr lang="zh-TW" altLang="en-US"/>
        </a:p>
      </dgm:t>
    </dgm:pt>
    <dgm:pt modelId="{D74A5145-4061-4871-AD78-CB1409EE1BF5}" type="pres">
      <dgm:prSet presAssocID="{91114F1C-C966-4A0A-97CE-EAC95C738143}" presName="text_3" presStyleLbl="node1" presStyleIdx="2" presStyleCnt="3" custScaleY="1368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1459A62-1135-4DE4-B848-748BBE6C9964}" type="pres">
      <dgm:prSet presAssocID="{91114F1C-C966-4A0A-97CE-EAC95C738143}" presName="accent_3" presStyleCnt="0"/>
      <dgm:spPr/>
    </dgm:pt>
    <dgm:pt modelId="{B6511E7B-24C8-41AC-B62B-71F1AC210E4A}" type="pres">
      <dgm:prSet presAssocID="{91114F1C-C966-4A0A-97CE-EAC95C738143}" presName="accentRepeatNode" presStyleLbl="solidFgAcc1" presStyleIdx="2" presStyleCnt="3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00FFFF"/>
        </a:solidFill>
      </dgm:spPr>
      <dgm:t>
        <a:bodyPr/>
        <a:lstStyle/>
        <a:p>
          <a:endParaRPr lang="zh-TW" altLang="en-US"/>
        </a:p>
      </dgm:t>
    </dgm:pt>
  </dgm:ptLst>
  <dgm:cxnLst>
    <dgm:cxn modelId="{ED0D6114-3633-4DCC-960A-239077AEE391}" srcId="{52429385-9E20-4E77-9244-7532A988A965}" destId="{91114F1C-C966-4A0A-97CE-EAC95C738143}" srcOrd="2" destOrd="0" parTransId="{AD2E7DE3-8C95-4A31-AAD9-8F99137E9A64}" sibTransId="{2E1D83C6-C4D7-4263-B9D5-2A9DB437917B}"/>
    <dgm:cxn modelId="{1BF8504F-C239-491B-B1EE-C7FCB79FEF36}" type="presOf" srcId="{AEEB3472-4A26-484A-848C-754AB2679104}" destId="{CB0FC97D-D4F9-4E16-9C1B-CD59032CFC63}" srcOrd="0" destOrd="0" presId="urn:microsoft.com/office/officeart/2008/layout/VerticalCurvedList"/>
    <dgm:cxn modelId="{D5519738-2E0C-4B43-B7CF-B9F6417D3F4D}" type="presOf" srcId="{91114F1C-C966-4A0A-97CE-EAC95C738143}" destId="{D74A5145-4061-4871-AD78-CB1409EE1BF5}" srcOrd="0" destOrd="0" presId="urn:microsoft.com/office/officeart/2008/layout/VerticalCurvedList"/>
    <dgm:cxn modelId="{FB79B231-D000-426C-A60A-AE940944642F}" srcId="{52429385-9E20-4E77-9244-7532A988A965}" destId="{AEEB3472-4A26-484A-848C-754AB2679104}" srcOrd="0" destOrd="0" parTransId="{93BEDC4D-C612-4F66-9AE9-A19124C54982}" sibTransId="{AAFEE278-5B60-4254-991D-B4AE3F45FFC9}"/>
    <dgm:cxn modelId="{22555FBA-4FBC-47D4-A352-811B9584D6FD}" type="presOf" srcId="{AAFEE278-5B60-4254-991D-B4AE3F45FFC9}" destId="{ED17D443-3089-48F2-AAB0-B73F4C2B0BFE}" srcOrd="0" destOrd="0" presId="urn:microsoft.com/office/officeart/2008/layout/VerticalCurvedList"/>
    <dgm:cxn modelId="{3932EDC6-B46B-40C7-91DD-E42801CD3605}" srcId="{52429385-9E20-4E77-9244-7532A988A965}" destId="{E79D005E-AF0A-46DE-B2CA-8B89DF06BBF2}" srcOrd="1" destOrd="0" parTransId="{00CC3C68-E396-4104-874E-AEB0B689579C}" sibTransId="{CA394B2F-59F6-43D0-8D01-43BA2C1529D5}"/>
    <dgm:cxn modelId="{E950ACA0-A317-412F-8446-FE619E1C367C}" type="presOf" srcId="{52429385-9E20-4E77-9244-7532A988A965}" destId="{4076DDAB-1727-46F3-B211-B6B38F0FD8E9}" srcOrd="0" destOrd="0" presId="urn:microsoft.com/office/officeart/2008/layout/VerticalCurvedList"/>
    <dgm:cxn modelId="{F1F319B7-EF0C-4AED-8A9C-ABA16C23D8D3}" type="presOf" srcId="{E79D005E-AF0A-46DE-B2CA-8B89DF06BBF2}" destId="{16198904-0AAE-4F4E-89F2-536F2D2584BA}" srcOrd="0" destOrd="0" presId="urn:microsoft.com/office/officeart/2008/layout/VerticalCurvedList"/>
    <dgm:cxn modelId="{C0297B22-002D-4861-A979-3BBB236AE5EE}" type="presParOf" srcId="{4076DDAB-1727-46F3-B211-B6B38F0FD8E9}" destId="{A129EBF3-0D1B-4599-BF7D-DE8EE43DE986}" srcOrd="0" destOrd="0" presId="urn:microsoft.com/office/officeart/2008/layout/VerticalCurvedList"/>
    <dgm:cxn modelId="{4456116D-D862-4D61-BA74-66E0913CF529}" type="presParOf" srcId="{A129EBF3-0D1B-4599-BF7D-DE8EE43DE986}" destId="{38BE13B4-4C2C-45A4-91C6-F620C98F004A}" srcOrd="0" destOrd="0" presId="urn:microsoft.com/office/officeart/2008/layout/VerticalCurvedList"/>
    <dgm:cxn modelId="{5D37768E-BECC-4914-B7F5-12B2572D97AE}" type="presParOf" srcId="{38BE13B4-4C2C-45A4-91C6-F620C98F004A}" destId="{77CE1A27-40E1-4A28-826F-F8F914DE94CA}" srcOrd="0" destOrd="0" presId="urn:microsoft.com/office/officeart/2008/layout/VerticalCurvedList"/>
    <dgm:cxn modelId="{333C2E0A-EF4C-4ED7-9D21-0A578E70225F}" type="presParOf" srcId="{38BE13B4-4C2C-45A4-91C6-F620C98F004A}" destId="{ED17D443-3089-48F2-AAB0-B73F4C2B0BFE}" srcOrd="1" destOrd="0" presId="urn:microsoft.com/office/officeart/2008/layout/VerticalCurvedList"/>
    <dgm:cxn modelId="{5D4D95E0-F8E6-49CC-BC75-AD8B7034FA5F}" type="presParOf" srcId="{38BE13B4-4C2C-45A4-91C6-F620C98F004A}" destId="{49881FEF-B1F7-4D4C-946A-8F161A7C4141}" srcOrd="2" destOrd="0" presId="urn:microsoft.com/office/officeart/2008/layout/VerticalCurvedList"/>
    <dgm:cxn modelId="{2B80E863-1C0C-49F4-BF17-A772E9992E9C}" type="presParOf" srcId="{38BE13B4-4C2C-45A4-91C6-F620C98F004A}" destId="{1AE09273-DDE5-41C3-9BB9-00B45611E6FA}" srcOrd="3" destOrd="0" presId="urn:microsoft.com/office/officeart/2008/layout/VerticalCurvedList"/>
    <dgm:cxn modelId="{5CAC2B99-8C59-42AB-A654-4486F14242E6}" type="presParOf" srcId="{A129EBF3-0D1B-4599-BF7D-DE8EE43DE986}" destId="{CB0FC97D-D4F9-4E16-9C1B-CD59032CFC63}" srcOrd="1" destOrd="0" presId="urn:microsoft.com/office/officeart/2008/layout/VerticalCurvedList"/>
    <dgm:cxn modelId="{9D996449-0ACA-493D-9292-42488DFC82CE}" type="presParOf" srcId="{A129EBF3-0D1B-4599-BF7D-DE8EE43DE986}" destId="{33EB3D2C-001F-4683-A48B-3DE769EB6B46}" srcOrd="2" destOrd="0" presId="urn:microsoft.com/office/officeart/2008/layout/VerticalCurvedList"/>
    <dgm:cxn modelId="{87C78983-F113-47AD-978F-AA4AF9F9D86D}" type="presParOf" srcId="{33EB3D2C-001F-4683-A48B-3DE769EB6B46}" destId="{E58503A8-CB29-4C33-9913-76AC475B6619}" srcOrd="0" destOrd="0" presId="urn:microsoft.com/office/officeart/2008/layout/VerticalCurvedList"/>
    <dgm:cxn modelId="{9551C3FA-12CD-4860-B999-4E9BB6A85262}" type="presParOf" srcId="{A129EBF3-0D1B-4599-BF7D-DE8EE43DE986}" destId="{16198904-0AAE-4F4E-89F2-536F2D2584BA}" srcOrd="3" destOrd="0" presId="urn:microsoft.com/office/officeart/2008/layout/VerticalCurvedList"/>
    <dgm:cxn modelId="{484AD525-19DB-4844-9ED3-AE01CDF76192}" type="presParOf" srcId="{A129EBF3-0D1B-4599-BF7D-DE8EE43DE986}" destId="{AD9A7C5F-8A25-4A28-BBC2-A7836F51EE6E}" srcOrd="4" destOrd="0" presId="urn:microsoft.com/office/officeart/2008/layout/VerticalCurvedList"/>
    <dgm:cxn modelId="{41839B9B-D184-47D7-B9ED-2A93141F34DE}" type="presParOf" srcId="{AD9A7C5F-8A25-4A28-BBC2-A7836F51EE6E}" destId="{9A2A8E1A-B4C0-4074-BF2A-C636A2932762}" srcOrd="0" destOrd="0" presId="urn:microsoft.com/office/officeart/2008/layout/VerticalCurvedList"/>
    <dgm:cxn modelId="{D854CE13-0D31-4551-BC01-1101F4C5FECC}" type="presParOf" srcId="{A129EBF3-0D1B-4599-BF7D-DE8EE43DE986}" destId="{D74A5145-4061-4871-AD78-CB1409EE1BF5}" srcOrd="5" destOrd="0" presId="urn:microsoft.com/office/officeart/2008/layout/VerticalCurvedList"/>
    <dgm:cxn modelId="{737F7C32-5516-4403-AC2D-0BC090B67B6B}" type="presParOf" srcId="{A129EBF3-0D1B-4599-BF7D-DE8EE43DE986}" destId="{A1459A62-1135-4DE4-B848-748BBE6C9964}" srcOrd="6" destOrd="0" presId="urn:microsoft.com/office/officeart/2008/layout/VerticalCurvedList"/>
    <dgm:cxn modelId="{9D7AF88B-A7C0-4B94-A10A-125AB9E3DEBA}" type="presParOf" srcId="{A1459A62-1135-4DE4-B848-748BBE6C9964}" destId="{B6511E7B-24C8-41AC-B62B-71F1AC210E4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B23AF6-640F-4DB9-8672-B18A2633BEFD}" type="doc">
      <dgm:prSet loTypeId="urn:microsoft.com/office/officeart/2005/8/layout/radial1" loCatId="cycle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1BA6B1E0-26A8-4484-B956-1C41B1DEA966}">
      <dgm:prSet phldrT="[文字]" custT="1"/>
      <dgm:spPr>
        <a:solidFill>
          <a:srgbClr val="FFFF00"/>
        </a:solidFill>
      </dgm:spPr>
      <dgm:t>
        <a:bodyPr/>
        <a:lstStyle/>
        <a:p>
          <a:pPr>
            <a:lnSpc>
              <a:spcPct val="100000"/>
            </a:lnSpc>
          </a:pPr>
          <a:r>
            <a:rPr lang="zh-TW" altLang="en-US" sz="2000" b="1" dirty="0" smtClean="0">
              <a:solidFill>
                <a:srgbClr val="99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解決現場問題，促進社大發揮功能及永續發展</a:t>
          </a:r>
          <a:endParaRPr lang="zh-TW" altLang="en-US" sz="2000" b="1" dirty="0">
            <a:solidFill>
              <a:srgbClr val="99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1ABC154-C9BB-4C38-8A83-D2F678D007AA}" type="parTrans" cxnId="{FAA82DD3-89AD-4A92-9816-B7A75CB146BB}">
      <dgm:prSet/>
      <dgm:spPr/>
      <dgm:t>
        <a:bodyPr/>
        <a:lstStyle/>
        <a:p>
          <a:endParaRPr lang="zh-TW" altLang="en-US"/>
        </a:p>
      </dgm:t>
    </dgm:pt>
    <dgm:pt modelId="{CE2745FA-5079-40E6-878D-6951A08BB95A}" type="sibTrans" cxnId="{FAA82DD3-89AD-4A92-9816-B7A75CB146BB}">
      <dgm:prSet/>
      <dgm:spPr/>
      <dgm:t>
        <a:bodyPr/>
        <a:lstStyle/>
        <a:p>
          <a:endParaRPr lang="zh-TW" altLang="en-US"/>
        </a:p>
      </dgm:t>
    </dgm:pt>
    <dgm:pt modelId="{4A3F2C67-D0F4-4197-B6A4-A0540C9DE96A}">
      <dgm:prSet phldrT="[文字]" custT="1"/>
      <dgm:spPr>
        <a:solidFill>
          <a:srgbClr val="FFCCFF"/>
        </a:solidFill>
      </dgm:spPr>
      <dgm:t>
        <a:bodyPr/>
        <a:lstStyle/>
        <a:p>
          <a:pPr>
            <a:spcAft>
              <a:spcPts val="0"/>
            </a:spcAft>
          </a:pPr>
          <a:r>
            <a:rPr 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社大定義</a:t>
          </a:r>
          <a:endParaRPr lang="en-US" altLang="zh-TW" sz="20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>
            <a:spcAft>
              <a:spcPts val="0"/>
            </a:spcAft>
          </a:pP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BB852EB-AE9C-4F99-995B-B7F98501291F}" type="parTrans" cxnId="{13E9EC68-4A91-405D-9E04-D4E7112B966E}">
      <dgm:prSet/>
      <dgm:spPr/>
      <dgm:t>
        <a:bodyPr/>
        <a:lstStyle/>
        <a:p>
          <a:endParaRPr lang="zh-TW" altLang="en-US"/>
        </a:p>
      </dgm:t>
    </dgm:pt>
    <dgm:pt modelId="{CC41A441-84BA-487B-A92F-9DBDB0DC9DD4}" type="sibTrans" cxnId="{13E9EC68-4A91-405D-9E04-D4E7112B966E}">
      <dgm:prSet/>
      <dgm:spPr/>
      <dgm:t>
        <a:bodyPr/>
        <a:lstStyle/>
        <a:p>
          <a:endParaRPr lang="zh-TW" altLang="en-US"/>
        </a:p>
      </dgm:t>
    </dgm:pt>
    <dgm:pt modelId="{2E77CE7B-5D17-4AEE-AAD5-94E0A4C89557}">
      <dgm:prSet phldrT="[文字]" custT="1"/>
      <dgm:spPr/>
      <dgm:t>
        <a:bodyPr/>
        <a:lstStyle/>
        <a:p>
          <a:pPr>
            <a:spcAft>
              <a:spcPts val="0"/>
            </a:spcAft>
          </a:pPr>
          <a:r>
            <a:rPr 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招收學員不限學歷及國籍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FF93972-D985-42F7-B1E2-5EA407895365}" type="parTrans" cxnId="{BB451951-6737-4C6E-8BC8-DC94DAC76EE5}">
      <dgm:prSet/>
      <dgm:spPr/>
      <dgm:t>
        <a:bodyPr/>
        <a:lstStyle/>
        <a:p>
          <a:endParaRPr lang="zh-TW" altLang="en-US"/>
        </a:p>
      </dgm:t>
    </dgm:pt>
    <dgm:pt modelId="{49C9AEF5-B428-4DD4-9CFE-4157BC9C957D}" type="sibTrans" cxnId="{BB451951-6737-4C6E-8BC8-DC94DAC76EE5}">
      <dgm:prSet/>
      <dgm:spPr/>
      <dgm:t>
        <a:bodyPr/>
        <a:lstStyle/>
        <a:p>
          <a:endParaRPr lang="zh-TW" altLang="en-US"/>
        </a:p>
      </dgm:t>
    </dgm:pt>
    <dgm:pt modelId="{08F80FAF-1A8E-40C4-8F03-F7E1F49F3ED2}">
      <dgm:prSet phldrT="[文字]" custT="1"/>
      <dgm:spPr>
        <a:solidFill>
          <a:srgbClr val="66FFFF"/>
        </a:solidFill>
      </dgm:spPr>
      <dgm:t>
        <a:bodyPr/>
        <a:lstStyle/>
        <a:p>
          <a:pPr>
            <a:spcAft>
              <a:spcPts val="0"/>
            </a:spcAft>
          </a:pP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地方政府協助社大覓定場地整備空間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607C9D6-BA6D-431F-98C2-C8C6F12484BA}" type="parTrans" cxnId="{105B3E7F-D19C-4959-BE7C-21889249CEA0}">
      <dgm:prSet/>
      <dgm:spPr/>
      <dgm:t>
        <a:bodyPr/>
        <a:lstStyle/>
        <a:p>
          <a:endParaRPr lang="zh-TW" altLang="en-US"/>
        </a:p>
      </dgm:t>
    </dgm:pt>
    <dgm:pt modelId="{FD809EE4-355A-4AFB-83BB-9DC84C1250FC}" type="sibTrans" cxnId="{105B3E7F-D19C-4959-BE7C-21889249CEA0}">
      <dgm:prSet/>
      <dgm:spPr/>
      <dgm:t>
        <a:bodyPr/>
        <a:lstStyle/>
        <a:p>
          <a:endParaRPr lang="zh-TW" altLang="en-US"/>
        </a:p>
      </dgm:t>
    </dgm:pt>
    <dgm:pt modelId="{4526203A-BED5-4777-9D85-D5F2297CDD80}">
      <dgm:prSet phldrT="[文字]" custT="1"/>
      <dgm:spPr/>
      <dgm:t>
        <a:bodyPr/>
        <a:lstStyle/>
        <a:p>
          <a:pPr>
            <a:spcAft>
              <a:spcPct val="35000"/>
            </a:spcAft>
          </a:pPr>
          <a:r>
            <a:rPr 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編列辦理社大合理預算</a:t>
          </a:r>
          <a:endParaRPr lang="en-US" altLang="zh-TW" sz="20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>
            <a:spcAft>
              <a:spcPts val="0"/>
            </a:spcAft>
          </a:pP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8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B40EE47-A462-42B2-BCDD-EBD98F98E7CA}" type="parTrans" cxnId="{71DAF871-7E0E-4205-BA6D-60A06911B342}">
      <dgm:prSet/>
      <dgm:spPr/>
      <dgm:t>
        <a:bodyPr/>
        <a:lstStyle/>
        <a:p>
          <a:endParaRPr lang="zh-TW" altLang="en-US"/>
        </a:p>
      </dgm:t>
    </dgm:pt>
    <dgm:pt modelId="{EEB18662-6110-4054-8C5E-2036C4DB0908}" type="sibTrans" cxnId="{71DAF871-7E0E-4205-BA6D-60A06911B342}">
      <dgm:prSet/>
      <dgm:spPr/>
      <dgm:t>
        <a:bodyPr/>
        <a:lstStyle/>
        <a:p>
          <a:endParaRPr lang="zh-TW" altLang="en-US"/>
        </a:p>
      </dgm:t>
    </dgm:pt>
    <dgm:pt modelId="{78168353-25F9-4659-B180-DFBE2A055191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社大設立考量因素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4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EBF719F-36FE-4806-8787-42DE2770A285}" type="parTrans" cxnId="{40D4BC06-4C6D-4042-95A3-067E612A85D6}">
      <dgm:prSet/>
      <dgm:spPr/>
      <dgm:t>
        <a:bodyPr/>
        <a:lstStyle/>
        <a:p>
          <a:endParaRPr lang="zh-TW" altLang="en-US"/>
        </a:p>
      </dgm:t>
    </dgm:pt>
    <dgm:pt modelId="{5F3FF7FE-1F7A-4922-AC1C-9460A4CF0603}" type="sibTrans" cxnId="{40D4BC06-4C6D-4042-95A3-067E612A85D6}">
      <dgm:prSet/>
      <dgm:spPr/>
      <dgm:t>
        <a:bodyPr/>
        <a:lstStyle/>
        <a:p>
          <a:endParaRPr lang="zh-TW" altLang="en-US"/>
        </a:p>
      </dgm:t>
    </dgm:pt>
    <dgm:pt modelId="{6BB4CEBC-E492-407A-AD74-10A2B1F55A20}">
      <dgm:prSet custT="1"/>
      <dgm:spPr/>
      <dgm:t>
        <a:bodyPr/>
        <a:lstStyle/>
        <a:p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發給學員學習證明及證書</a:t>
          </a:r>
          <a:endParaRPr lang="en-US" altLang="zh-TW" sz="20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11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3B933D9-7CFB-4E41-A6C9-FC70BF480E9D}" type="parTrans" cxnId="{88BDDD79-D851-4FB2-A83C-5A380D8305AF}">
      <dgm:prSet/>
      <dgm:spPr/>
      <dgm:t>
        <a:bodyPr/>
        <a:lstStyle/>
        <a:p>
          <a:endParaRPr lang="zh-TW" altLang="en-US"/>
        </a:p>
      </dgm:t>
    </dgm:pt>
    <dgm:pt modelId="{1EF1F633-3DF6-4B78-AEA3-0A30556B716F}" type="sibTrans" cxnId="{88BDDD79-D851-4FB2-A83C-5A380D8305AF}">
      <dgm:prSet/>
      <dgm:spPr/>
      <dgm:t>
        <a:bodyPr/>
        <a:lstStyle/>
        <a:p>
          <a:endParaRPr lang="zh-TW" altLang="en-US"/>
        </a:p>
      </dgm:t>
    </dgm:pt>
    <dgm:pt modelId="{C270589D-E3E6-4387-95F4-5873C24B7522}">
      <dgm:prSet custT="1"/>
      <dgm:spPr/>
      <dgm:t>
        <a:bodyPr/>
        <a:lstStyle/>
        <a:p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地方政府設置</a:t>
          </a:r>
          <a:r>
            <a:rPr 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社大審議會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13</a:t>
          </a:r>
          <a:r>
            <a:rPr lang="en-US" altLang="zh-TW" sz="1800" b="1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F70CE44-7A10-4E3B-A84C-A6EFE0D3F8B0}" type="parTrans" cxnId="{273A4868-6D84-41AA-89AB-679BD68F354D}">
      <dgm:prSet/>
      <dgm:spPr/>
      <dgm:t>
        <a:bodyPr/>
        <a:lstStyle/>
        <a:p>
          <a:endParaRPr lang="zh-TW" altLang="en-US"/>
        </a:p>
      </dgm:t>
    </dgm:pt>
    <dgm:pt modelId="{933C1A22-4A22-410D-BB4E-521876EB85E5}" type="sibTrans" cxnId="{273A4868-6D84-41AA-89AB-679BD68F354D}">
      <dgm:prSet/>
      <dgm:spPr/>
      <dgm:t>
        <a:bodyPr/>
        <a:lstStyle/>
        <a:p>
          <a:endParaRPr lang="zh-TW" altLang="en-US"/>
        </a:p>
      </dgm:t>
    </dgm:pt>
    <dgm:pt modelId="{8F07DDBF-8A2A-4796-B113-6F7A261114AF}" type="pres">
      <dgm:prSet presAssocID="{6FB23AF6-640F-4DB9-8672-B18A2633BEF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74367B1-E0C6-4ABE-9357-27B0386EB3B8}" type="pres">
      <dgm:prSet presAssocID="{1BA6B1E0-26A8-4484-B956-1C41B1DEA966}" presName="centerShape" presStyleLbl="node0" presStyleIdx="0" presStyleCnt="1" custScaleX="135503" custScaleY="135503"/>
      <dgm:spPr/>
      <dgm:t>
        <a:bodyPr/>
        <a:lstStyle/>
        <a:p>
          <a:endParaRPr lang="zh-TW" altLang="en-US"/>
        </a:p>
      </dgm:t>
    </dgm:pt>
    <dgm:pt modelId="{8DC68076-E934-4A4C-9FB6-5C1538CDA91D}" type="pres">
      <dgm:prSet presAssocID="{FBB852EB-AE9C-4F99-995B-B7F98501291F}" presName="Name9" presStyleLbl="parChTrans1D2" presStyleIdx="0" presStyleCnt="7"/>
      <dgm:spPr/>
      <dgm:t>
        <a:bodyPr/>
        <a:lstStyle/>
        <a:p>
          <a:endParaRPr lang="zh-TW" altLang="en-US"/>
        </a:p>
      </dgm:t>
    </dgm:pt>
    <dgm:pt modelId="{AB022095-48F8-4E79-8D9B-A2A1F12D857F}" type="pres">
      <dgm:prSet presAssocID="{FBB852EB-AE9C-4F99-995B-B7F98501291F}" presName="connTx" presStyleLbl="parChTrans1D2" presStyleIdx="0" presStyleCnt="7"/>
      <dgm:spPr/>
      <dgm:t>
        <a:bodyPr/>
        <a:lstStyle/>
        <a:p>
          <a:endParaRPr lang="zh-TW" altLang="en-US"/>
        </a:p>
      </dgm:t>
    </dgm:pt>
    <dgm:pt modelId="{0206757F-230A-4C98-A716-1A174C223303}" type="pres">
      <dgm:prSet presAssocID="{4A3F2C67-D0F4-4197-B6A4-A0540C9DE96A}" presName="node" presStyleLbl="node1" presStyleIdx="0" presStyleCnt="7" custScaleX="99975" custScaleY="999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79A4D5-2FE5-42A0-9992-F6D14AC6ABE5}" type="pres">
      <dgm:prSet presAssocID="{6EBF719F-36FE-4806-8787-42DE2770A285}" presName="Name9" presStyleLbl="parChTrans1D2" presStyleIdx="1" presStyleCnt="7"/>
      <dgm:spPr/>
      <dgm:t>
        <a:bodyPr/>
        <a:lstStyle/>
        <a:p>
          <a:endParaRPr lang="zh-TW" altLang="en-US"/>
        </a:p>
      </dgm:t>
    </dgm:pt>
    <dgm:pt modelId="{C0E8C938-FDC0-4284-8FB6-BDD742633E0F}" type="pres">
      <dgm:prSet presAssocID="{6EBF719F-36FE-4806-8787-42DE2770A285}" presName="connTx" presStyleLbl="parChTrans1D2" presStyleIdx="1" presStyleCnt="7"/>
      <dgm:spPr/>
      <dgm:t>
        <a:bodyPr/>
        <a:lstStyle/>
        <a:p>
          <a:endParaRPr lang="zh-TW" altLang="en-US"/>
        </a:p>
      </dgm:t>
    </dgm:pt>
    <dgm:pt modelId="{B983938E-3721-42F1-AA0C-FCB15642A8CE}" type="pres">
      <dgm:prSet presAssocID="{78168353-25F9-4659-B180-DFBE2A055191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3E500B-14F5-463D-8692-87DD1F726D73}" type="pres">
      <dgm:prSet presAssocID="{BFF93972-D985-42F7-B1E2-5EA407895365}" presName="Name9" presStyleLbl="parChTrans1D2" presStyleIdx="2" presStyleCnt="7"/>
      <dgm:spPr/>
      <dgm:t>
        <a:bodyPr/>
        <a:lstStyle/>
        <a:p>
          <a:endParaRPr lang="zh-TW" altLang="en-US"/>
        </a:p>
      </dgm:t>
    </dgm:pt>
    <dgm:pt modelId="{21C5CBC3-56AA-412F-B28B-43F7F99CBBA4}" type="pres">
      <dgm:prSet presAssocID="{BFF93972-D985-42F7-B1E2-5EA407895365}" presName="connTx" presStyleLbl="parChTrans1D2" presStyleIdx="2" presStyleCnt="7"/>
      <dgm:spPr/>
      <dgm:t>
        <a:bodyPr/>
        <a:lstStyle/>
        <a:p>
          <a:endParaRPr lang="zh-TW" altLang="en-US"/>
        </a:p>
      </dgm:t>
    </dgm:pt>
    <dgm:pt modelId="{1AE2B407-675A-4220-9AFF-D34E6CA6DD76}" type="pres">
      <dgm:prSet presAssocID="{2E77CE7B-5D17-4AEE-AAD5-94E0A4C89557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EA74A14-6764-4BCC-A51F-8CAB520FD709}" type="pres">
      <dgm:prSet presAssocID="{2607C9D6-BA6D-431F-98C2-C8C6F12484BA}" presName="Name9" presStyleLbl="parChTrans1D2" presStyleIdx="3" presStyleCnt="7"/>
      <dgm:spPr/>
      <dgm:t>
        <a:bodyPr/>
        <a:lstStyle/>
        <a:p>
          <a:endParaRPr lang="zh-TW" altLang="en-US"/>
        </a:p>
      </dgm:t>
    </dgm:pt>
    <dgm:pt modelId="{3F649018-FE93-40F8-9E46-A5D3571AF634}" type="pres">
      <dgm:prSet presAssocID="{2607C9D6-BA6D-431F-98C2-C8C6F12484BA}" presName="connTx" presStyleLbl="parChTrans1D2" presStyleIdx="3" presStyleCnt="7"/>
      <dgm:spPr/>
      <dgm:t>
        <a:bodyPr/>
        <a:lstStyle/>
        <a:p>
          <a:endParaRPr lang="zh-TW" altLang="en-US"/>
        </a:p>
      </dgm:t>
    </dgm:pt>
    <dgm:pt modelId="{A98A41E4-69FA-4E4E-9EE3-688101023DEB}" type="pres">
      <dgm:prSet presAssocID="{08F80FAF-1A8E-40C4-8F03-F7E1F49F3ED2}" presName="node" presStyleLbl="node1" presStyleIdx="3" presStyleCnt="7" custScaleX="108403" custScaleY="10840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92CDC7-2026-4A61-AC01-0274B967E4C0}" type="pres">
      <dgm:prSet presAssocID="{5B40EE47-A462-42B2-BCDD-EBD98F98E7CA}" presName="Name9" presStyleLbl="parChTrans1D2" presStyleIdx="4" presStyleCnt="7"/>
      <dgm:spPr/>
      <dgm:t>
        <a:bodyPr/>
        <a:lstStyle/>
        <a:p>
          <a:endParaRPr lang="zh-TW" altLang="en-US"/>
        </a:p>
      </dgm:t>
    </dgm:pt>
    <dgm:pt modelId="{45CF503F-7303-4B3C-A693-9524EFCC2985}" type="pres">
      <dgm:prSet presAssocID="{5B40EE47-A462-42B2-BCDD-EBD98F98E7CA}" presName="connTx" presStyleLbl="parChTrans1D2" presStyleIdx="4" presStyleCnt="7"/>
      <dgm:spPr/>
      <dgm:t>
        <a:bodyPr/>
        <a:lstStyle/>
        <a:p>
          <a:endParaRPr lang="zh-TW" altLang="en-US"/>
        </a:p>
      </dgm:t>
    </dgm:pt>
    <dgm:pt modelId="{2FC2EEF3-AA22-4B14-9539-C662019A8617}" type="pres">
      <dgm:prSet presAssocID="{4526203A-BED5-4777-9D85-D5F2297CDD80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86E8D4C-BE66-46C7-8E00-D6BAFCC16454}" type="pres">
      <dgm:prSet presAssocID="{F3B933D9-7CFB-4E41-A6C9-FC70BF480E9D}" presName="Name9" presStyleLbl="parChTrans1D2" presStyleIdx="5" presStyleCnt="7"/>
      <dgm:spPr/>
      <dgm:t>
        <a:bodyPr/>
        <a:lstStyle/>
        <a:p>
          <a:endParaRPr lang="zh-TW" altLang="en-US"/>
        </a:p>
      </dgm:t>
    </dgm:pt>
    <dgm:pt modelId="{7448905C-BA7E-4E80-B945-D32C1207381B}" type="pres">
      <dgm:prSet presAssocID="{F3B933D9-7CFB-4E41-A6C9-FC70BF480E9D}" presName="connTx" presStyleLbl="parChTrans1D2" presStyleIdx="5" presStyleCnt="7"/>
      <dgm:spPr/>
      <dgm:t>
        <a:bodyPr/>
        <a:lstStyle/>
        <a:p>
          <a:endParaRPr lang="zh-TW" altLang="en-US"/>
        </a:p>
      </dgm:t>
    </dgm:pt>
    <dgm:pt modelId="{B0513CF8-DCDC-4093-A3E4-076CAB64F686}" type="pres">
      <dgm:prSet presAssocID="{6BB4CEBC-E492-407A-AD74-10A2B1F55A20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387E8F-7602-4118-AC3A-F263BF0B03C1}" type="pres">
      <dgm:prSet presAssocID="{AF70CE44-7A10-4E3B-A84C-A6EFE0D3F8B0}" presName="Name9" presStyleLbl="parChTrans1D2" presStyleIdx="6" presStyleCnt="7"/>
      <dgm:spPr/>
      <dgm:t>
        <a:bodyPr/>
        <a:lstStyle/>
        <a:p>
          <a:endParaRPr lang="zh-TW" altLang="en-US"/>
        </a:p>
      </dgm:t>
    </dgm:pt>
    <dgm:pt modelId="{D6E890EE-046F-4927-92B4-F212EED807D5}" type="pres">
      <dgm:prSet presAssocID="{AF70CE44-7A10-4E3B-A84C-A6EFE0D3F8B0}" presName="connTx" presStyleLbl="parChTrans1D2" presStyleIdx="6" presStyleCnt="7"/>
      <dgm:spPr/>
      <dgm:t>
        <a:bodyPr/>
        <a:lstStyle/>
        <a:p>
          <a:endParaRPr lang="zh-TW" altLang="en-US"/>
        </a:p>
      </dgm:t>
    </dgm:pt>
    <dgm:pt modelId="{61BA8029-93DE-4F0D-92D9-4FA7AA0957A8}" type="pres">
      <dgm:prSet presAssocID="{C270589D-E3E6-4387-95F4-5873C24B7522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89DFA6E-1EA8-4451-9346-BF6106C4B9AA}" type="presOf" srcId="{6BB4CEBC-E492-407A-AD74-10A2B1F55A20}" destId="{B0513CF8-DCDC-4093-A3E4-076CAB64F686}" srcOrd="0" destOrd="0" presId="urn:microsoft.com/office/officeart/2005/8/layout/radial1"/>
    <dgm:cxn modelId="{30070E4F-4B03-46D8-9779-45725CB8B0DB}" type="presOf" srcId="{5B40EE47-A462-42B2-BCDD-EBD98F98E7CA}" destId="{C292CDC7-2026-4A61-AC01-0274B967E4C0}" srcOrd="0" destOrd="0" presId="urn:microsoft.com/office/officeart/2005/8/layout/radial1"/>
    <dgm:cxn modelId="{40D4BC06-4C6D-4042-95A3-067E612A85D6}" srcId="{1BA6B1E0-26A8-4484-B956-1C41B1DEA966}" destId="{78168353-25F9-4659-B180-DFBE2A055191}" srcOrd="1" destOrd="0" parTransId="{6EBF719F-36FE-4806-8787-42DE2770A285}" sibTransId="{5F3FF7FE-1F7A-4922-AC1C-9460A4CF0603}"/>
    <dgm:cxn modelId="{CF5B3F08-B9EA-4EE6-8B89-9BEFE6176A1C}" type="presOf" srcId="{78168353-25F9-4659-B180-DFBE2A055191}" destId="{B983938E-3721-42F1-AA0C-FCB15642A8CE}" srcOrd="0" destOrd="0" presId="urn:microsoft.com/office/officeart/2005/8/layout/radial1"/>
    <dgm:cxn modelId="{105B3E7F-D19C-4959-BE7C-21889249CEA0}" srcId="{1BA6B1E0-26A8-4484-B956-1C41B1DEA966}" destId="{08F80FAF-1A8E-40C4-8F03-F7E1F49F3ED2}" srcOrd="3" destOrd="0" parTransId="{2607C9D6-BA6D-431F-98C2-C8C6F12484BA}" sibTransId="{FD809EE4-355A-4AFB-83BB-9DC84C1250FC}"/>
    <dgm:cxn modelId="{052CFDDD-6B17-482C-AFAA-8F961291AF5A}" type="presOf" srcId="{2E77CE7B-5D17-4AEE-AAD5-94E0A4C89557}" destId="{1AE2B407-675A-4220-9AFF-D34E6CA6DD76}" srcOrd="0" destOrd="0" presId="urn:microsoft.com/office/officeart/2005/8/layout/radial1"/>
    <dgm:cxn modelId="{71DAF871-7E0E-4205-BA6D-60A06911B342}" srcId="{1BA6B1E0-26A8-4484-B956-1C41B1DEA966}" destId="{4526203A-BED5-4777-9D85-D5F2297CDD80}" srcOrd="4" destOrd="0" parTransId="{5B40EE47-A462-42B2-BCDD-EBD98F98E7CA}" sibTransId="{EEB18662-6110-4054-8C5E-2036C4DB0908}"/>
    <dgm:cxn modelId="{273A4868-6D84-41AA-89AB-679BD68F354D}" srcId="{1BA6B1E0-26A8-4484-B956-1C41B1DEA966}" destId="{C270589D-E3E6-4387-95F4-5873C24B7522}" srcOrd="6" destOrd="0" parTransId="{AF70CE44-7A10-4E3B-A84C-A6EFE0D3F8B0}" sibTransId="{933C1A22-4A22-410D-BB4E-521876EB85E5}"/>
    <dgm:cxn modelId="{CBDDC617-4E36-4E2C-A0C0-E87D8A1BB94E}" type="presOf" srcId="{4A3F2C67-D0F4-4197-B6A4-A0540C9DE96A}" destId="{0206757F-230A-4C98-A716-1A174C223303}" srcOrd="0" destOrd="0" presId="urn:microsoft.com/office/officeart/2005/8/layout/radial1"/>
    <dgm:cxn modelId="{7C6A0B4A-877E-4776-8CC7-FA40C344E495}" type="presOf" srcId="{F3B933D9-7CFB-4E41-A6C9-FC70BF480E9D}" destId="{7448905C-BA7E-4E80-B945-D32C1207381B}" srcOrd="1" destOrd="0" presId="urn:microsoft.com/office/officeart/2005/8/layout/radial1"/>
    <dgm:cxn modelId="{91E5B8CF-A85F-42BD-B2D2-D596DF9351BC}" type="presOf" srcId="{BFF93972-D985-42F7-B1E2-5EA407895365}" destId="{C03E500B-14F5-463D-8692-87DD1F726D73}" srcOrd="0" destOrd="0" presId="urn:microsoft.com/office/officeart/2005/8/layout/radial1"/>
    <dgm:cxn modelId="{2981F28E-482D-42CF-883A-A9FAE3A405FE}" type="presOf" srcId="{BFF93972-D985-42F7-B1E2-5EA407895365}" destId="{21C5CBC3-56AA-412F-B28B-43F7F99CBBA4}" srcOrd="1" destOrd="0" presId="urn:microsoft.com/office/officeart/2005/8/layout/radial1"/>
    <dgm:cxn modelId="{FAA82DD3-89AD-4A92-9816-B7A75CB146BB}" srcId="{6FB23AF6-640F-4DB9-8672-B18A2633BEFD}" destId="{1BA6B1E0-26A8-4484-B956-1C41B1DEA966}" srcOrd="0" destOrd="0" parTransId="{B1ABC154-C9BB-4C38-8A83-D2F678D007AA}" sibTransId="{CE2745FA-5079-40E6-878D-6951A08BB95A}"/>
    <dgm:cxn modelId="{E599CAC3-4825-4273-BC0F-A85FD01874FA}" type="presOf" srcId="{AF70CE44-7A10-4E3B-A84C-A6EFE0D3F8B0}" destId="{D6E890EE-046F-4927-92B4-F212EED807D5}" srcOrd="1" destOrd="0" presId="urn:microsoft.com/office/officeart/2005/8/layout/radial1"/>
    <dgm:cxn modelId="{88BDDD79-D851-4FB2-A83C-5A380D8305AF}" srcId="{1BA6B1E0-26A8-4484-B956-1C41B1DEA966}" destId="{6BB4CEBC-E492-407A-AD74-10A2B1F55A20}" srcOrd="5" destOrd="0" parTransId="{F3B933D9-7CFB-4E41-A6C9-FC70BF480E9D}" sibTransId="{1EF1F633-3DF6-4B78-AEA3-0A30556B716F}"/>
    <dgm:cxn modelId="{87F8E6B8-87CB-41F1-88D7-92E0C103C40B}" type="presOf" srcId="{4526203A-BED5-4777-9D85-D5F2297CDD80}" destId="{2FC2EEF3-AA22-4B14-9539-C662019A8617}" srcOrd="0" destOrd="0" presId="urn:microsoft.com/office/officeart/2005/8/layout/radial1"/>
    <dgm:cxn modelId="{DD874C1C-22D4-42DF-9B26-B0FAE04513C0}" type="presOf" srcId="{FBB852EB-AE9C-4F99-995B-B7F98501291F}" destId="{AB022095-48F8-4E79-8D9B-A2A1F12D857F}" srcOrd="1" destOrd="0" presId="urn:microsoft.com/office/officeart/2005/8/layout/radial1"/>
    <dgm:cxn modelId="{28C54A85-A1F6-4987-8231-7DBB99A563D8}" type="presOf" srcId="{FBB852EB-AE9C-4F99-995B-B7F98501291F}" destId="{8DC68076-E934-4A4C-9FB6-5C1538CDA91D}" srcOrd="0" destOrd="0" presId="urn:microsoft.com/office/officeart/2005/8/layout/radial1"/>
    <dgm:cxn modelId="{42E0B388-1B3D-4754-8176-48970D11C548}" type="presOf" srcId="{08F80FAF-1A8E-40C4-8F03-F7E1F49F3ED2}" destId="{A98A41E4-69FA-4E4E-9EE3-688101023DEB}" srcOrd="0" destOrd="0" presId="urn:microsoft.com/office/officeart/2005/8/layout/radial1"/>
    <dgm:cxn modelId="{73EB04AC-CC23-4FF0-BEA5-0ECE5B60294E}" type="presOf" srcId="{6EBF719F-36FE-4806-8787-42DE2770A285}" destId="{0079A4D5-2FE5-42A0-9992-F6D14AC6ABE5}" srcOrd="0" destOrd="0" presId="urn:microsoft.com/office/officeart/2005/8/layout/radial1"/>
    <dgm:cxn modelId="{A73EDC66-33B2-464B-A74A-A9E1BF49237B}" type="presOf" srcId="{6FB23AF6-640F-4DB9-8672-B18A2633BEFD}" destId="{8F07DDBF-8A2A-4796-B113-6F7A261114AF}" srcOrd="0" destOrd="0" presId="urn:microsoft.com/office/officeart/2005/8/layout/radial1"/>
    <dgm:cxn modelId="{13E9EC68-4A91-405D-9E04-D4E7112B966E}" srcId="{1BA6B1E0-26A8-4484-B956-1C41B1DEA966}" destId="{4A3F2C67-D0F4-4197-B6A4-A0540C9DE96A}" srcOrd="0" destOrd="0" parTransId="{FBB852EB-AE9C-4F99-995B-B7F98501291F}" sibTransId="{CC41A441-84BA-487B-A92F-9DBDB0DC9DD4}"/>
    <dgm:cxn modelId="{FA070BB8-E678-4625-A6F2-0FDC1D6B99FA}" type="presOf" srcId="{2607C9D6-BA6D-431F-98C2-C8C6F12484BA}" destId="{3F649018-FE93-40F8-9E46-A5D3571AF634}" srcOrd="1" destOrd="0" presId="urn:microsoft.com/office/officeart/2005/8/layout/radial1"/>
    <dgm:cxn modelId="{FDDB0B10-DBC9-45C2-AD89-C36BD703F6B2}" type="presOf" srcId="{AF70CE44-7A10-4E3B-A84C-A6EFE0D3F8B0}" destId="{96387E8F-7602-4118-AC3A-F263BF0B03C1}" srcOrd="0" destOrd="0" presId="urn:microsoft.com/office/officeart/2005/8/layout/radial1"/>
    <dgm:cxn modelId="{1B68AD2C-EA0A-44E7-A10C-6A5B88D1404D}" type="presOf" srcId="{6EBF719F-36FE-4806-8787-42DE2770A285}" destId="{C0E8C938-FDC0-4284-8FB6-BDD742633E0F}" srcOrd="1" destOrd="0" presId="urn:microsoft.com/office/officeart/2005/8/layout/radial1"/>
    <dgm:cxn modelId="{2993D1B8-F603-4F03-B5E6-5B3DF04578A7}" type="presOf" srcId="{F3B933D9-7CFB-4E41-A6C9-FC70BF480E9D}" destId="{386E8D4C-BE66-46C7-8E00-D6BAFCC16454}" srcOrd="0" destOrd="0" presId="urn:microsoft.com/office/officeart/2005/8/layout/radial1"/>
    <dgm:cxn modelId="{5FE75CC8-7438-47F3-A850-A7A2C48D878B}" type="presOf" srcId="{2607C9D6-BA6D-431F-98C2-C8C6F12484BA}" destId="{5EA74A14-6764-4BCC-A51F-8CAB520FD709}" srcOrd="0" destOrd="0" presId="urn:microsoft.com/office/officeart/2005/8/layout/radial1"/>
    <dgm:cxn modelId="{CEDF6549-BE18-4D1B-BFFE-A740553F4214}" type="presOf" srcId="{C270589D-E3E6-4387-95F4-5873C24B7522}" destId="{61BA8029-93DE-4F0D-92D9-4FA7AA0957A8}" srcOrd="0" destOrd="0" presId="urn:microsoft.com/office/officeart/2005/8/layout/radial1"/>
    <dgm:cxn modelId="{5719480F-E039-4239-AC21-7FE8D1DA9E42}" type="presOf" srcId="{1BA6B1E0-26A8-4484-B956-1C41B1DEA966}" destId="{974367B1-E0C6-4ABE-9357-27B0386EB3B8}" srcOrd="0" destOrd="0" presId="urn:microsoft.com/office/officeart/2005/8/layout/radial1"/>
    <dgm:cxn modelId="{232683F2-E807-44A4-8FBA-60CCA485CEDF}" type="presOf" srcId="{5B40EE47-A462-42B2-BCDD-EBD98F98E7CA}" destId="{45CF503F-7303-4B3C-A693-9524EFCC2985}" srcOrd="1" destOrd="0" presId="urn:microsoft.com/office/officeart/2005/8/layout/radial1"/>
    <dgm:cxn modelId="{BB451951-6737-4C6E-8BC8-DC94DAC76EE5}" srcId="{1BA6B1E0-26A8-4484-B956-1C41B1DEA966}" destId="{2E77CE7B-5D17-4AEE-AAD5-94E0A4C89557}" srcOrd="2" destOrd="0" parTransId="{BFF93972-D985-42F7-B1E2-5EA407895365}" sibTransId="{49C9AEF5-B428-4DD4-9CFE-4157BC9C957D}"/>
    <dgm:cxn modelId="{AE717DE5-BD9A-4410-B64A-45FA604453EC}" type="presParOf" srcId="{8F07DDBF-8A2A-4796-B113-6F7A261114AF}" destId="{974367B1-E0C6-4ABE-9357-27B0386EB3B8}" srcOrd="0" destOrd="0" presId="urn:microsoft.com/office/officeart/2005/8/layout/radial1"/>
    <dgm:cxn modelId="{B6801434-95E2-473F-98E5-097B3CE2FAC1}" type="presParOf" srcId="{8F07DDBF-8A2A-4796-B113-6F7A261114AF}" destId="{8DC68076-E934-4A4C-9FB6-5C1538CDA91D}" srcOrd="1" destOrd="0" presId="urn:microsoft.com/office/officeart/2005/8/layout/radial1"/>
    <dgm:cxn modelId="{769D5F4C-10E8-4ACE-ACD7-C69C3A568411}" type="presParOf" srcId="{8DC68076-E934-4A4C-9FB6-5C1538CDA91D}" destId="{AB022095-48F8-4E79-8D9B-A2A1F12D857F}" srcOrd="0" destOrd="0" presId="urn:microsoft.com/office/officeart/2005/8/layout/radial1"/>
    <dgm:cxn modelId="{B09C3012-10D9-4D06-AA8B-9B4CC7DF59BE}" type="presParOf" srcId="{8F07DDBF-8A2A-4796-B113-6F7A261114AF}" destId="{0206757F-230A-4C98-A716-1A174C223303}" srcOrd="2" destOrd="0" presId="urn:microsoft.com/office/officeart/2005/8/layout/radial1"/>
    <dgm:cxn modelId="{567568A3-F692-4316-A21D-09014F1BAE6E}" type="presParOf" srcId="{8F07DDBF-8A2A-4796-B113-6F7A261114AF}" destId="{0079A4D5-2FE5-42A0-9992-F6D14AC6ABE5}" srcOrd="3" destOrd="0" presId="urn:microsoft.com/office/officeart/2005/8/layout/radial1"/>
    <dgm:cxn modelId="{1548A9ED-B81E-481E-BAF9-04D0A91EF4C6}" type="presParOf" srcId="{0079A4D5-2FE5-42A0-9992-F6D14AC6ABE5}" destId="{C0E8C938-FDC0-4284-8FB6-BDD742633E0F}" srcOrd="0" destOrd="0" presId="urn:microsoft.com/office/officeart/2005/8/layout/radial1"/>
    <dgm:cxn modelId="{850E75D7-C0B6-4C18-88D2-7631B7ED262C}" type="presParOf" srcId="{8F07DDBF-8A2A-4796-B113-6F7A261114AF}" destId="{B983938E-3721-42F1-AA0C-FCB15642A8CE}" srcOrd="4" destOrd="0" presId="urn:microsoft.com/office/officeart/2005/8/layout/radial1"/>
    <dgm:cxn modelId="{3E7A14F8-20E3-40B0-A4D4-A7220144358F}" type="presParOf" srcId="{8F07DDBF-8A2A-4796-B113-6F7A261114AF}" destId="{C03E500B-14F5-463D-8692-87DD1F726D73}" srcOrd="5" destOrd="0" presId="urn:microsoft.com/office/officeart/2005/8/layout/radial1"/>
    <dgm:cxn modelId="{7DACAD25-F965-43F3-A844-2FF86AFD4CDB}" type="presParOf" srcId="{C03E500B-14F5-463D-8692-87DD1F726D73}" destId="{21C5CBC3-56AA-412F-B28B-43F7F99CBBA4}" srcOrd="0" destOrd="0" presId="urn:microsoft.com/office/officeart/2005/8/layout/radial1"/>
    <dgm:cxn modelId="{FCFD09DB-D6D1-451B-A25D-E519976BE44E}" type="presParOf" srcId="{8F07DDBF-8A2A-4796-B113-6F7A261114AF}" destId="{1AE2B407-675A-4220-9AFF-D34E6CA6DD76}" srcOrd="6" destOrd="0" presId="urn:microsoft.com/office/officeart/2005/8/layout/radial1"/>
    <dgm:cxn modelId="{CE53B2A9-BAC4-434F-AD3D-01C820FE5AAF}" type="presParOf" srcId="{8F07DDBF-8A2A-4796-B113-6F7A261114AF}" destId="{5EA74A14-6764-4BCC-A51F-8CAB520FD709}" srcOrd="7" destOrd="0" presId="urn:microsoft.com/office/officeart/2005/8/layout/radial1"/>
    <dgm:cxn modelId="{3C5C353D-DE4E-4435-80BD-06E6259D5640}" type="presParOf" srcId="{5EA74A14-6764-4BCC-A51F-8CAB520FD709}" destId="{3F649018-FE93-40F8-9E46-A5D3571AF634}" srcOrd="0" destOrd="0" presId="urn:microsoft.com/office/officeart/2005/8/layout/radial1"/>
    <dgm:cxn modelId="{6DF7B5BF-0595-44A9-8F72-5A930FB48EFF}" type="presParOf" srcId="{8F07DDBF-8A2A-4796-B113-6F7A261114AF}" destId="{A98A41E4-69FA-4E4E-9EE3-688101023DEB}" srcOrd="8" destOrd="0" presId="urn:microsoft.com/office/officeart/2005/8/layout/radial1"/>
    <dgm:cxn modelId="{68490B1D-C317-47C4-AAB0-FBCA16B0E510}" type="presParOf" srcId="{8F07DDBF-8A2A-4796-B113-6F7A261114AF}" destId="{C292CDC7-2026-4A61-AC01-0274B967E4C0}" srcOrd="9" destOrd="0" presId="urn:microsoft.com/office/officeart/2005/8/layout/radial1"/>
    <dgm:cxn modelId="{AEEEBAA6-497D-4C75-99EE-C73A312EAC1E}" type="presParOf" srcId="{C292CDC7-2026-4A61-AC01-0274B967E4C0}" destId="{45CF503F-7303-4B3C-A693-9524EFCC2985}" srcOrd="0" destOrd="0" presId="urn:microsoft.com/office/officeart/2005/8/layout/radial1"/>
    <dgm:cxn modelId="{69B2094A-7365-48AC-A0AA-DA1368432727}" type="presParOf" srcId="{8F07DDBF-8A2A-4796-B113-6F7A261114AF}" destId="{2FC2EEF3-AA22-4B14-9539-C662019A8617}" srcOrd="10" destOrd="0" presId="urn:microsoft.com/office/officeart/2005/8/layout/radial1"/>
    <dgm:cxn modelId="{2FE7056F-0963-4C59-BEF2-8593572D590B}" type="presParOf" srcId="{8F07DDBF-8A2A-4796-B113-6F7A261114AF}" destId="{386E8D4C-BE66-46C7-8E00-D6BAFCC16454}" srcOrd="11" destOrd="0" presId="urn:microsoft.com/office/officeart/2005/8/layout/radial1"/>
    <dgm:cxn modelId="{0909491E-7A2A-40F9-9F5F-3FDF213794F0}" type="presParOf" srcId="{386E8D4C-BE66-46C7-8E00-D6BAFCC16454}" destId="{7448905C-BA7E-4E80-B945-D32C1207381B}" srcOrd="0" destOrd="0" presId="urn:microsoft.com/office/officeart/2005/8/layout/radial1"/>
    <dgm:cxn modelId="{94AE9156-8E25-45F8-9901-5A6605F08483}" type="presParOf" srcId="{8F07DDBF-8A2A-4796-B113-6F7A261114AF}" destId="{B0513CF8-DCDC-4093-A3E4-076CAB64F686}" srcOrd="12" destOrd="0" presId="urn:microsoft.com/office/officeart/2005/8/layout/radial1"/>
    <dgm:cxn modelId="{9625B5FE-8CBC-412F-B17A-E73CD19BAE4E}" type="presParOf" srcId="{8F07DDBF-8A2A-4796-B113-6F7A261114AF}" destId="{96387E8F-7602-4118-AC3A-F263BF0B03C1}" srcOrd="13" destOrd="0" presId="urn:microsoft.com/office/officeart/2005/8/layout/radial1"/>
    <dgm:cxn modelId="{DA717ADA-8185-4F6C-B093-6D0257D7E9A5}" type="presParOf" srcId="{96387E8F-7602-4118-AC3A-F263BF0B03C1}" destId="{D6E890EE-046F-4927-92B4-F212EED807D5}" srcOrd="0" destOrd="0" presId="urn:microsoft.com/office/officeart/2005/8/layout/radial1"/>
    <dgm:cxn modelId="{BBBFE544-80F8-428B-9558-26A0C8509722}" type="presParOf" srcId="{8F07DDBF-8A2A-4796-B113-6F7A261114AF}" destId="{61BA8029-93DE-4F0D-92D9-4FA7AA0957A8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DFDAAB-1DC6-4BAB-BC2E-6DB27F87EB53}" type="doc">
      <dgm:prSet loTypeId="urn:microsoft.com/office/officeart/2005/8/layout/hList6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95C381DF-61F9-4E17-B592-D88F77334D8B}">
      <dgm:prSet phldrT="[文字]" custT="1"/>
      <dgm:spPr/>
      <dgm:t>
        <a:bodyPr anchor="t"/>
        <a:lstStyle/>
        <a:p>
          <a:pPr algn="ctr"/>
          <a:r>
            <a:rPr lang="zh-TW" altLang="en-US" sz="3200" b="1" u="sng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保權益</a:t>
          </a:r>
          <a:endParaRPr lang="en-US" altLang="zh-TW" sz="3200" b="1" u="sng" dirty="0" smtClean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/>
          <a:r>
            <a:rPr lang="zh-TW" sz="24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維護</a:t>
          </a:r>
          <a:r>
            <a:rPr lang="zh-TW" altLang="en-US" sz="24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、鼓勵及提升</a:t>
          </a:r>
          <a:r>
            <a:rPr lang="zh-TW" sz="24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人民選擇社區大學作為終身學習之受教權</a:t>
          </a:r>
          <a:r>
            <a:rPr lang="zh-TW" altLang="en-US" sz="24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益</a:t>
          </a:r>
          <a:endParaRPr lang="zh-TW" altLang="en-US" sz="2400" b="1" baseline="0" dirty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2011062-74C4-4489-A984-A9243661F623}" type="sibTrans" cxnId="{84320C42-AB2D-48DB-8FC7-ED8BD1385E4D}">
      <dgm:prSet/>
      <dgm:spPr/>
      <dgm:t>
        <a:bodyPr/>
        <a:lstStyle/>
        <a:p>
          <a:endParaRPr lang="zh-TW" altLang="en-US"/>
        </a:p>
      </dgm:t>
    </dgm:pt>
    <dgm:pt modelId="{CCD0D8C0-F1CE-491A-B5A5-EBEF93FECFE4}" type="parTrans" cxnId="{84320C42-AB2D-48DB-8FC7-ED8BD1385E4D}">
      <dgm:prSet/>
      <dgm:spPr/>
      <dgm:t>
        <a:bodyPr/>
        <a:lstStyle/>
        <a:p>
          <a:endParaRPr lang="zh-TW" altLang="en-US"/>
        </a:p>
      </dgm:t>
    </dgm:pt>
    <dgm:pt modelId="{FB2C7AE3-DB2E-483B-94CC-861741240A8F}">
      <dgm:prSet phldrT="[文字]" custT="1"/>
      <dgm:spPr/>
      <dgm:t>
        <a:bodyPr anchor="t"/>
        <a:lstStyle/>
        <a:p>
          <a:pPr algn="ctr"/>
          <a:r>
            <a:rPr lang="zh-TW" altLang="en-US" sz="3200" b="1" u="sng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促發展</a:t>
          </a:r>
          <a:endParaRPr lang="en-US" altLang="zh-TW" sz="3200" b="1" u="sng" dirty="0" smtClean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/>
          <a:r>
            <a:rPr lang="zh-TW" altLang="en-US" sz="2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制度化引導社大辦學朝提升人民</a:t>
          </a:r>
          <a:r>
            <a:rPr lang="zh-TW" sz="2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公民素養及公共參與</a:t>
          </a:r>
          <a:r>
            <a:rPr lang="zh-TW" altLang="en-US" sz="2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促進終身學習，強化社大穩健發展</a:t>
          </a:r>
          <a:endParaRPr lang="zh-TW" altLang="en-US" sz="3200" b="1" dirty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31BB910-C8B6-4FE7-A94C-7E74516B6232}" type="sibTrans" cxnId="{DCA740E5-B6FE-43D1-9AE4-A7DF848E7E70}">
      <dgm:prSet/>
      <dgm:spPr/>
      <dgm:t>
        <a:bodyPr/>
        <a:lstStyle/>
        <a:p>
          <a:endParaRPr lang="zh-TW" altLang="en-US"/>
        </a:p>
      </dgm:t>
    </dgm:pt>
    <dgm:pt modelId="{2AD43EFB-69FF-47B3-BE49-F9756530B29B}" type="parTrans" cxnId="{DCA740E5-B6FE-43D1-9AE4-A7DF848E7E70}">
      <dgm:prSet/>
      <dgm:spPr/>
      <dgm:t>
        <a:bodyPr/>
        <a:lstStyle/>
        <a:p>
          <a:endParaRPr lang="zh-TW" altLang="en-US"/>
        </a:p>
      </dgm:t>
    </dgm:pt>
    <dgm:pt modelId="{6E91A37F-0A82-4ABA-9BFF-84836054FFCE}">
      <dgm:prSet phldrT="[文字]" custT="1"/>
      <dgm:spPr>
        <a:solidFill>
          <a:srgbClr val="FFCCFF"/>
        </a:solidFill>
      </dgm:spPr>
      <dgm:t>
        <a:bodyPr/>
        <a:lstStyle/>
        <a:p>
          <a:pPr algn="l"/>
          <a:r>
            <a:rPr lang="zh-TW" altLang="en-US" sz="24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使社大業務更為制度化及專業化</a:t>
          </a:r>
          <a:endParaRPr lang="zh-TW" altLang="en-US" sz="24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DF8BDD7-C229-44DC-AD84-99DD8AC3805F}">
      <dgm:prSet phldrT="[文字]" custT="1"/>
      <dgm:spPr>
        <a:solidFill>
          <a:srgbClr val="FFCCFF"/>
        </a:solidFill>
      </dgm:spPr>
      <dgm:t>
        <a:bodyPr/>
        <a:lstStyle/>
        <a:p>
          <a:pPr algn="l"/>
          <a:r>
            <a:rPr lang="zh-TW" altLang="en-US" sz="24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釐明中央及地方政府對於社大工作權責</a:t>
          </a:r>
          <a:endParaRPr lang="zh-TW" altLang="en-US" sz="24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B1B9003-6802-4586-89D6-D03436560038}">
      <dgm:prSet phldrT="[文字]" custT="1"/>
      <dgm:spPr>
        <a:solidFill>
          <a:srgbClr val="FFCCFF"/>
        </a:solidFill>
      </dgm:spPr>
      <dgm:t>
        <a:bodyPr/>
        <a:lstStyle/>
        <a:p>
          <a:pPr algn="ctr"/>
          <a:r>
            <a:rPr lang="zh-TW" altLang="en-US" sz="3200" b="1" u="sng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明權責</a:t>
          </a:r>
          <a:endParaRPr lang="zh-TW" altLang="en-US" sz="3200" b="1" u="sng" dirty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9F7840-1D0F-4B05-A226-D30FDCD545A7}" type="sibTrans" cxnId="{2A4B1D50-BD42-4477-93EE-C30FDE2AB013}">
      <dgm:prSet/>
      <dgm:spPr/>
      <dgm:t>
        <a:bodyPr/>
        <a:lstStyle/>
        <a:p>
          <a:endParaRPr lang="zh-TW" altLang="en-US"/>
        </a:p>
      </dgm:t>
    </dgm:pt>
    <dgm:pt modelId="{19C35705-7D7E-4100-A607-9A2E1D0598DD}" type="parTrans" cxnId="{2A4B1D50-BD42-4477-93EE-C30FDE2AB013}">
      <dgm:prSet/>
      <dgm:spPr/>
      <dgm:t>
        <a:bodyPr/>
        <a:lstStyle/>
        <a:p>
          <a:endParaRPr lang="zh-TW" altLang="en-US"/>
        </a:p>
      </dgm:t>
    </dgm:pt>
    <dgm:pt modelId="{C14EF51F-89BD-4C4A-8BCA-E715317F5932}" type="sibTrans" cxnId="{E5B8C2BA-50DC-46A4-A6C9-06D4E303D92B}">
      <dgm:prSet/>
      <dgm:spPr/>
      <dgm:t>
        <a:bodyPr/>
        <a:lstStyle/>
        <a:p>
          <a:endParaRPr lang="zh-TW" altLang="en-US"/>
        </a:p>
      </dgm:t>
    </dgm:pt>
    <dgm:pt modelId="{34760D96-BC8A-43A1-9532-0E67F34B6F7D}" type="parTrans" cxnId="{E5B8C2BA-50DC-46A4-A6C9-06D4E303D92B}">
      <dgm:prSet/>
      <dgm:spPr/>
      <dgm:t>
        <a:bodyPr/>
        <a:lstStyle/>
        <a:p>
          <a:endParaRPr lang="zh-TW" altLang="en-US"/>
        </a:p>
      </dgm:t>
    </dgm:pt>
    <dgm:pt modelId="{76B26360-B619-42F9-829B-BB96A4BA24D5}" type="sibTrans" cxnId="{FCC7BD1C-40B8-4F62-B2FB-15121BE2A1B9}">
      <dgm:prSet/>
      <dgm:spPr/>
      <dgm:t>
        <a:bodyPr/>
        <a:lstStyle/>
        <a:p>
          <a:endParaRPr lang="zh-TW" altLang="en-US"/>
        </a:p>
      </dgm:t>
    </dgm:pt>
    <dgm:pt modelId="{BBAA2BAD-6944-47F1-80EA-8490FB6903FD}" type="parTrans" cxnId="{FCC7BD1C-40B8-4F62-B2FB-15121BE2A1B9}">
      <dgm:prSet/>
      <dgm:spPr/>
      <dgm:t>
        <a:bodyPr/>
        <a:lstStyle/>
        <a:p>
          <a:endParaRPr lang="zh-TW" altLang="en-US"/>
        </a:p>
      </dgm:t>
    </dgm:pt>
    <dgm:pt modelId="{F132A656-5FD0-4B5E-BAEF-9606DD8FFFCF}" type="pres">
      <dgm:prSet presAssocID="{EDDFDAAB-1DC6-4BAB-BC2E-6DB27F87EB5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C3895BB-EC75-4BEC-B90F-A714585D00AC}" type="pres">
      <dgm:prSet presAssocID="{9B1B9003-6802-4586-89D6-D0343656003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3756C35-7B13-483C-990B-705C86EB771F}" type="pres">
      <dgm:prSet presAssocID="{9E9F7840-1D0F-4B05-A226-D30FDCD545A7}" presName="sibTrans" presStyleCnt="0"/>
      <dgm:spPr/>
    </dgm:pt>
    <dgm:pt modelId="{82C1F339-68BB-4230-9C0C-C7BE1C59A0EA}" type="pres">
      <dgm:prSet presAssocID="{FB2C7AE3-DB2E-483B-94CC-861741240A8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C5E3EE6-4ABE-46F1-B37D-2542A8E96513}" type="pres">
      <dgm:prSet presAssocID="{131BB910-C8B6-4FE7-A94C-7E74516B6232}" presName="sibTrans" presStyleCnt="0"/>
      <dgm:spPr/>
    </dgm:pt>
    <dgm:pt modelId="{A3FB6F78-C393-4AA4-A579-DB27E9E6CDF2}" type="pres">
      <dgm:prSet presAssocID="{95C381DF-61F9-4E17-B592-D88F77334D8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9CE0E2C-CFAD-4C90-AFC6-BE14BEBAFA51}" type="presOf" srcId="{FB2C7AE3-DB2E-483B-94CC-861741240A8F}" destId="{82C1F339-68BB-4230-9C0C-C7BE1C59A0EA}" srcOrd="0" destOrd="0" presId="urn:microsoft.com/office/officeart/2005/8/layout/hList6"/>
    <dgm:cxn modelId="{84320C42-AB2D-48DB-8FC7-ED8BD1385E4D}" srcId="{EDDFDAAB-1DC6-4BAB-BC2E-6DB27F87EB53}" destId="{95C381DF-61F9-4E17-B592-D88F77334D8B}" srcOrd="2" destOrd="0" parTransId="{CCD0D8C0-F1CE-491A-B5A5-EBEF93FECFE4}" sibTransId="{22011062-74C4-4489-A984-A9243661F623}"/>
    <dgm:cxn modelId="{6F1B57A1-6429-40C1-8AFB-DCA6078FB9F3}" type="presOf" srcId="{6E91A37F-0A82-4ABA-9BFF-84836054FFCE}" destId="{CC3895BB-EC75-4BEC-B90F-A714585D00AC}" srcOrd="0" destOrd="2" presId="urn:microsoft.com/office/officeart/2005/8/layout/hList6"/>
    <dgm:cxn modelId="{2A4B1D50-BD42-4477-93EE-C30FDE2AB013}" srcId="{EDDFDAAB-1DC6-4BAB-BC2E-6DB27F87EB53}" destId="{9B1B9003-6802-4586-89D6-D03436560038}" srcOrd="0" destOrd="0" parTransId="{19C35705-7D7E-4100-A607-9A2E1D0598DD}" sibTransId="{9E9F7840-1D0F-4B05-A226-D30FDCD545A7}"/>
    <dgm:cxn modelId="{579702A4-D77F-49F2-B5CB-44F643495851}" type="presOf" srcId="{9B1B9003-6802-4586-89D6-D03436560038}" destId="{CC3895BB-EC75-4BEC-B90F-A714585D00AC}" srcOrd="0" destOrd="0" presId="urn:microsoft.com/office/officeart/2005/8/layout/hList6"/>
    <dgm:cxn modelId="{E5B8C2BA-50DC-46A4-A6C9-06D4E303D92B}" srcId="{9B1B9003-6802-4586-89D6-D03436560038}" destId="{6E91A37F-0A82-4ABA-9BFF-84836054FFCE}" srcOrd="1" destOrd="0" parTransId="{34760D96-BC8A-43A1-9532-0E67F34B6F7D}" sibTransId="{C14EF51F-89BD-4C4A-8BCA-E715317F5932}"/>
    <dgm:cxn modelId="{DCA740E5-B6FE-43D1-9AE4-A7DF848E7E70}" srcId="{EDDFDAAB-1DC6-4BAB-BC2E-6DB27F87EB53}" destId="{FB2C7AE3-DB2E-483B-94CC-861741240A8F}" srcOrd="1" destOrd="0" parTransId="{2AD43EFB-69FF-47B3-BE49-F9756530B29B}" sibTransId="{131BB910-C8B6-4FE7-A94C-7E74516B6232}"/>
    <dgm:cxn modelId="{B888481B-4B93-4158-9261-8E3AE762745C}" type="presOf" srcId="{95C381DF-61F9-4E17-B592-D88F77334D8B}" destId="{A3FB6F78-C393-4AA4-A579-DB27E9E6CDF2}" srcOrd="0" destOrd="0" presId="urn:microsoft.com/office/officeart/2005/8/layout/hList6"/>
    <dgm:cxn modelId="{FCC7BD1C-40B8-4F62-B2FB-15121BE2A1B9}" srcId="{9B1B9003-6802-4586-89D6-D03436560038}" destId="{DDF8BDD7-C229-44DC-AD84-99DD8AC3805F}" srcOrd="0" destOrd="0" parTransId="{BBAA2BAD-6944-47F1-80EA-8490FB6903FD}" sibTransId="{76B26360-B619-42F9-829B-BB96A4BA24D5}"/>
    <dgm:cxn modelId="{E223976D-A22E-49E3-9B1E-49E75DD52DEC}" type="presOf" srcId="{EDDFDAAB-1DC6-4BAB-BC2E-6DB27F87EB53}" destId="{F132A656-5FD0-4B5E-BAEF-9606DD8FFFCF}" srcOrd="0" destOrd="0" presId="urn:microsoft.com/office/officeart/2005/8/layout/hList6"/>
    <dgm:cxn modelId="{95C1AC7E-9ECC-4D2D-A34F-3158376EABE7}" type="presOf" srcId="{DDF8BDD7-C229-44DC-AD84-99DD8AC3805F}" destId="{CC3895BB-EC75-4BEC-B90F-A714585D00AC}" srcOrd="0" destOrd="1" presId="urn:microsoft.com/office/officeart/2005/8/layout/hList6"/>
    <dgm:cxn modelId="{61709626-D110-49DF-92F4-92D2854279D8}" type="presParOf" srcId="{F132A656-5FD0-4B5E-BAEF-9606DD8FFFCF}" destId="{CC3895BB-EC75-4BEC-B90F-A714585D00AC}" srcOrd="0" destOrd="0" presId="urn:microsoft.com/office/officeart/2005/8/layout/hList6"/>
    <dgm:cxn modelId="{875D936E-DC17-495C-842B-76195F4AD16D}" type="presParOf" srcId="{F132A656-5FD0-4B5E-BAEF-9606DD8FFFCF}" destId="{73756C35-7B13-483C-990B-705C86EB771F}" srcOrd="1" destOrd="0" presId="urn:microsoft.com/office/officeart/2005/8/layout/hList6"/>
    <dgm:cxn modelId="{F7FF1AED-3E73-4FF5-9400-23371ED65532}" type="presParOf" srcId="{F132A656-5FD0-4B5E-BAEF-9606DD8FFFCF}" destId="{82C1F339-68BB-4230-9C0C-C7BE1C59A0EA}" srcOrd="2" destOrd="0" presId="urn:microsoft.com/office/officeart/2005/8/layout/hList6"/>
    <dgm:cxn modelId="{5CE31D56-6999-4E40-8F42-AE34E93222A8}" type="presParOf" srcId="{F132A656-5FD0-4B5E-BAEF-9606DD8FFFCF}" destId="{1C5E3EE6-4ABE-46F1-B37D-2542A8E96513}" srcOrd="3" destOrd="0" presId="urn:microsoft.com/office/officeart/2005/8/layout/hList6"/>
    <dgm:cxn modelId="{61D72984-6DAD-4763-816C-AA7319EE03FA}" type="presParOf" srcId="{F132A656-5FD0-4B5E-BAEF-9606DD8FFFCF}" destId="{A3FB6F78-C393-4AA4-A579-DB27E9E6CDF2}" srcOrd="4" destOrd="0" presId="urn:microsoft.com/office/officeart/2005/8/layout/hList6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17D443-3089-48F2-AAB0-B73F4C2B0BFE}">
      <dsp:nvSpPr>
        <dsp:cNvPr id="0" name=""/>
        <dsp:cNvSpPr/>
      </dsp:nvSpPr>
      <dsp:spPr>
        <a:xfrm>
          <a:off x="-5663771" y="-866604"/>
          <a:ext cx="6740213" cy="6740213"/>
        </a:xfrm>
        <a:prstGeom prst="blockArc">
          <a:avLst>
            <a:gd name="adj1" fmla="val 18900000"/>
            <a:gd name="adj2" fmla="val 2700000"/>
            <a:gd name="adj3" fmla="val 32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0FC97D-D4F9-4E16-9C1B-CD59032CFC63}">
      <dsp:nvSpPr>
        <dsp:cNvPr id="0" name=""/>
        <dsp:cNvSpPr/>
      </dsp:nvSpPr>
      <dsp:spPr>
        <a:xfrm>
          <a:off x="691450" y="353399"/>
          <a:ext cx="7588859" cy="1296002"/>
        </a:xfrm>
        <a:prstGeom prst="rect">
          <a:avLst/>
        </a:prstGeom>
        <a:solidFill>
          <a:srgbClr val="FFCCFF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862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部分社區大學辦學場地上屬借用空間，</a:t>
          </a:r>
          <a:endParaRPr lang="en-US" altLang="zh-TW" sz="2600" b="1" kern="1200" baseline="0" dirty="0" smtClean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1155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非有固定場地</a:t>
          </a:r>
          <a:r>
            <a:rPr lang="en-US" altLang="zh-TW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...</a:t>
          </a:r>
          <a:endParaRPr lang="zh-TW" altLang="en-US" sz="2600" b="1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91450" y="353399"/>
        <a:ext cx="7588859" cy="1296002"/>
      </dsp:txXfrm>
    </dsp:sp>
    <dsp:sp modelId="{E58503A8-CB29-4C33-9913-76AC475B6619}">
      <dsp:nvSpPr>
        <dsp:cNvPr id="0" name=""/>
        <dsp:cNvSpPr/>
      </dsp:nvSpPr>
      <dsp:spPr>
        <a:xfrm>
          <a:off x="77384" y="417703"/>
          <a:ext cx="1228130" cy="1167395"/>
        </a:xfrm>
        <a:prstGeom prst="ellipse">
          <a:avLst/>
        </a:prstGeom>
        <a:solidFill>
          <a:srgbClr val="FF99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chilly" dir="t"/>
        </a:scene3d>
        <a:sp3d z="12700" extrusionH="1700"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</dsp:sp>
    <dsp:sp modelId="{16198904-0AAE-4F4E-89F2-536F2D2584BA}">
      <dsp:nvSpPr>
        <dsp:cNvPr id="0" name=""/>
        <dsp:cNvSpPr/>
      </dsp:nvSpPr>
      <dsp:spPr>
        <a:xfrm>
          <a:off x="1048415" y="1818243"/>
          <a:ext cx="7238938" cy="1370517"/>
        </a:xfrm>
        <a:prstGeom prst="rect">
          <a:avLst/>
        </a:prstGeom>
        <a:solidFill>
          <a:srgbClr val="CCFFCC"/>
        </a:solidFill>
        <a:ln>
          <a:solidFill>
            <a:srgbClr val="CCFFCC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862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為</a:t>
          </a:r>
          <a:r>
            <a:rPr lang="zh-TW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符終身學習意旨及親子或代間共學</a:t>
          </a:r>
          <a:r>
            <a:rPr lang="zh-TW" altLang="en-US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需求，社區大學招收學員條件宜更具彈性</a:t>
          </a:r>
          <a:r>
            <a:rPr lang="en-US" altLang="zh-TW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...</a:t>
          </a:r>
          <a:endParaRPr lang="zh-TW" altLang="en-US" sz="2600" b="1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048415" y="1818243"/>
        <a:ext cx="7238938" cy="1370517"/>
      </dsp:txXfrm>
    </dsp:sp>
    <dsp:sp modelId="{9A2A8E1A-B4C0-4074-BF2A-C636A2932762}">
      <dsp:nvSpPr>
        <dsp:cNvPr id="0" name=""/>
        <dsp:cNvSpPr/>
      </dsp:nvSpPr>
      <dsp:spPr>
        <a:xfrm>
          <a:off x="429583" y="1877626"/>
          <a:ext cx="1251751" cy="1251751"/>
        </a:xfrm>
        <a:prstGeom prst="ellipse">
          <a:avLst/>
        </a:prstGeom>
        <a:solidFill>
          <a:srgbClr val="66FF9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chilly" dir="t"/>
        </a:scene3d>
        <a:sp3d z="12700" extrusionH="1700"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</dsp:sp>
    <dsp:sp modelId="{D74A5145-4061-4871-AD78-CB1409EE1BF5}">
      <dsp:nvSpPr>
        <dsp:cNvPr id="0" name=""/>
        <dsp:cNvSpPr/>
      </dsp:nvSpPr>
      <dsp:spPr>
        <a:xfrm>
          <a:off x="691450" y="3320344"/>
          <a:ext cx="7588859" cy="1370517"/>
        </a:xfrm>
        <a:prstGeom prst="rect">
          <a:avLst/>
        </a:prstGeom>
        <a:solidFill>
          <a:srgbClr val="CCFFFF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862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現行各地方政府之社區大學自治法規</a:t>
          </a:r>
          <a:r>
            <a:rPr lang="zh-TW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規定簡詳程度不一，</a:t>
          </a:r>
          <a:r>
            <a:rPr lang="zh-TW" altLang="en-US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亟</a:t>
          </a:r>
          <a:r>
            <a:rPr lang="zh-TW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需上位法源做引導及規範</a:t>
          </a:r>
          <a:r>
            <a:rPr lang="en-US" altLang="zh-TW" sz="2600" b="1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...</a:t>
          </a:r>
          <a:endParaRPr lang="zh-TW" altLang="en-US" sz="2600" b="1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91450" y="3320344"/>
        <a:ext cx="7588859" cy="1370517"/>
      </dsp:txXfrm>
    </dsp:sp>
    <dsp:sp modelId="{B6511E7B-24C8-41AC-B62B-71F1AC210E4A}">
      <dsp:nvSpPr>
        <dsp:cNvPr id="0" name=""/>
        <dsp:cNvSpPr/>
      </dsp:nvSpPr>
      <dsp:spPr>
        <a:xfrm>
          <a:off x="65574" y="3379727"/>
          <a:ext cx="1251751" cy="1251751"/>
        </a:xfrm>
        <a:prstGeom prst="ellipse">
          <a:avLst/>
        </a:prstGeom>
        <a:solidFill>
          <a:srgbClr val="00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chilly" dir="t"/>
        </a:scene3d>
        <a:sp3d z="12700" extrusionH="1700"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4367B1-E0C6-4ABE-9357-27B0386EB3B8}">
      <dsp:nvSpPr>
        <dsp:cNvPr id="0" name=""/>
        <dsp:cNvSpPr/>
      </dsp:nvSpPr>
      <dsp:spPr>
        <a:xfrm>
          <a:off x="3744538" y="2101173"/>
          <a:ext cx="2159994" cy="2159994"/>
        </a:xfrm>
        <a:prstGeom prst="ellipse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99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解決現場問題，促進社大發揮功能及永續發展</a:t>
          </a:r>
          <a:endParaRPr lang="zh-TW" altLang="en-US" sz="2000" b="1" kern="1200" dirty="0">
            <a:solidFill>
              <a:srgbClr val="99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060862" y="2417497"/>
        <a:ext cx="1527346" cy="1527346"/>
      </dsp:txXfrm>
    </dsp:sp>
    <dsp:sp modelId="{8DC68076-E934-4A4C-9FB6-5C1538CDA91D}">
      <dsp:nvSpPr>
        <dsp:cNvPr id="0" name=""/>
        <dsp:cNvSpPr/>
      </dsp:nvSpPr>
      <dsp:spPr>
        <a:xfrm rot="16200000">
          <a:off x="4567226" y="1828995"/>
          <a:ext cx="514619" cy="29736"/>
        </a:xfrm>
        <a:custGeom>
          <a:avLst/>
          <a:gdLst/>
          <a:ahLst/>
          <a:cxnLst/>
          <a:rect l="0" t="0" r="0" b="0"/>
          <a:pathLst>
            <a:path>
              <a:moveTo>
                <a:pt x="0" y="14868"/>
              </a:moveTo>
              <a:lnTo>
                <a:pt x="514619" y="1486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811670" y="1830998"/>
        <a:ext cx="25730" cy="25730"/>
      </dsp:txXfrm>
    </dsp:sp>
    <dsp:sp modelId="{0206757F-230A-4C98-A716-1A174C223303}">
      <dsp:nvSpPr>
        <dsp:cNvPr id="0" name=""/>
        <dsp:cNvSpPr/>
      </dsp:nvSpPr>
      <dsp:spPr>
        <a:xfrm>
          <a:off x="4027706" y="-7104"/>
          <a:ext cx="1593658" cy="1593658"/>
        </a:xfrm>
        <a:prstGeom prst="ellipse">
          <a:avLst/>
        </a:prstGeom>
        <a:solidFill>
          <a:srgbClr val="FFCCFF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社大定義</a:t>
          </a:r>
          <a:endParaRPr lang="en-US" altLang="zh-TW" sz="20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kern="1200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261092" y="226282"/>
        <a:ext cx="1126886" cy="1126886"/>
      </dsp:txXfrm>
    </dsp:sp>
    <dsp:sp modelId="{0079A4D5-2FE5-42A0-9992-F6D14AC6ABE5}">
      <dsp:nvSpPr>
        <dsp:cNvPr id="0" name=""/>
        <dsp:cNvSpPr/>
      </dsp:nvSpPr>
      <dsp:spPr>
        <a:xfrm rot="19285714">
          <a:off x="5612796" y="2332567"/>
          <a:ext cx="514420" cy="29736"/>
        </a:xfrm>
        <a:custGeom>
          <a:avLst/>
          <a:gdLst/>
          <a:ahLst/>
          <a:cxnLst/>
          <a:rect l="0" t="0" r="0" b="0"/>
          <a:pathLst>
            <a:path>
              <a:moveTo>
                <a:pt x="0" y="14868"/>
              </a:moveTo>
              <a:lnTo>
                <a:pt x="514420" y="1486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857146" y="2334575"/>
        <a:ext cx="25721" cy="25721"/>
      </dsp:txXfrm>
    </dsp:sp>
    <dsp:sp modelId="{B983938E-3721-42F1-AA0C-FCB15642A8CE}">
      <dsp:nvSpPr>
        <dsp:cNvPr id="0" name=""/>
        <dsp:cNvSpPr/>
      </dsp:nvSpPr>
      <dsp:spPr>
        <a:xfrm>
          <a:off x="5897215" y="893100"/>
          <a:ext cx="1594056" cy="1594056"/>
        </a:xfrm>
        <a:prstGeom prst="ellipse">
          <a:avLst/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社大設立考量因素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4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kern="1200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130659" y="1126544"/>
        <a:ext cx="1127168" cy="1127168"/>
      </dsp:txXfrm>
    </dsp:sp>
    <dsp:sp modelId="{C03E500B-14F5-463D-8692-87DD1F726D73}">
      <dsp:nvSpPr>
        <dsp:cNvPr id="0" name=""/>
        <dsp:cNvSpPr/>
      </dsp:nvSpPr>
      <dsp:spPr>
        <a:xfrm rot="771429">
          <a:off x="5871006" y="3463859"/>
          <a:ext cx="514420" cy="29736"/>
        </a:xfrm>
        <a:custGeom>
          <a:avLst/>
          <a:gdLst/>
          <a:ahLst/>
          <a:cxnLst/>
          <a:rect l="0" t="0" r="0" b="0"/>
          <a:pathLst>
            <a:path>
              <a:moveTo>
                <a:pt x="0" y="14868"/>
              </a:moveTo>
              <a:lnTo>
                <a:pt x="514420" y="1486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15356" y="3465867"/>
        <a:ext cx="25721" cy="25721"/>
      </dsp:txXfrm>
    </dsp:sp>
    <dsp:sp modelId="{1AE2B407-675A-4220-9AFF-D34E6CA6DD76}">
      <dsp:nvSpPr>
        <dsp:cNvPr id="0" name=""/>
        <dsp:cNvSpPr/>
      </dsp:nvSpPr>
      <dsp:spPr>
        <a:xfrm>
          <a:off x="6358995" y="2916289"/>
          <a:ext cx="1594056" cy="1594056"/>
        </a:xfrm>
        <a:prstGeom prst="ellipse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招收學員不限學歷及國籍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kern="1200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592439" y="3149733"/>
        <a:ext cx="1127168" cy="1127168"/>
      </dsp:txXfrm>
    </dsp:sp>
    <dsp:sp modelId="{5EA74A14-6764-4BCC-A51F-8CAB520FD709}">
      <dsp:nvSpPr>
        <dsp:cNvPr id="0" name=""/>
        <dsp:cNvSpPr/>
      </dsp:nvSpPr>
      <dsp:spPr>
        <a:xfrm rot="3857143">
          <a:off x="5166475" y="4340914"/>
          <a:ext cx="447446" cy="29736"/>
        </a:xfrm>
        <a:custGeom>
          <a:avLst/>
          <a:gdLst/>
          <a:ahLst/>
          <a:cxnLst/>
          <a:rect l="0" t="0" r="0" b="0"/>
          <a:pathLst>
            <a:path>
              <a:moveTo>
                <a:pt x="0" y="14868"/>
              </a:moveTo>
              <a:lnTo>
                <a:pt x="447446" y="1486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79012" y="4344596"/>
        <a:ext cx="22372" cy="22372"/>
      </dsp:txXfrm>
    </dsp:sp>
    <dsp:sp modelId="{A98A41E4-69FA-4E4E-9EE3-688101023DEB}">
      <dsp:nvSpPr>
        <dsp:cNvPr id="0" name=""/>
        <dsp:cNvSpPr/>
      </dsp:nvSpPr>
      <dsp:spPr>
        <a:xfrm>
          <a:off x="4998143" y="4471787"/>
          <a:ext cx="1728005" cy="1728005"/>
        </a:xfrm>
        <a:prstGeom prst="ellipse">
          <a:avLst/>
        </a:prstGeom>
        <a:solidFill>
          <a:srgbClr val="66FFFF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地方政府協助社大覓定場地整備空間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kern="1200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251203" y="4724847"/>
        <a:ext cx="1221885" cy="1221885"/>
      </dsp:txXfrm>
    </dsp:sp>
    <dsp:sp modelId="{C292CDC7-2026-4A61-AC01-0274B967E4C0}">
      <dsp:nvSpPr>
        <dsp:cNvPr id="0" name=""/>
        <dsp:cNvSpPr/>
      </dsp:nvSpPr>
      <dsp:spPr>
        <a:xfrm rot="6942857">
          <a:off x="3987133" y="4371085"/>
          <a:ext cx="514420" cy="29736"/>
        </a:xfrm>
        <a:custGeom>
          <a:avLst/>
          <a:gdLst/>
          <a:ahLst/>
          <a:cxnLst/>
          <a:rect l="0" t="0" r="0" b="0"/>
          <a:pathLst>
            <a:path>
              <a:moveTo>
                <a:pt x="0" y="14868"/>
              </a:moveTo>
              <a:lnTo>
                <a:pt x="514420" y="1486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4231482" y="4373092"/>
        <a:ext cx="25721" cy="25721"/>
      </dsp:txXfrm>
    </dsp:sp>
    <dsp:sp modelId="{2FC2EEF3-AA22-4B14-9539-C662019A8617}">
      <dsp:nvSpPr>
        <dsp:cNvPr id="0" name=""/>
        <dsp:cNvSpPr/>
      </dsp:nvSpPr>
      <dsp:spPr>
        <a:xfrm>
          <a:off x="2989898" y="4538761"/>
          <a:ext cx="1594056" cy="1594056"/>
        </a:xfrm>
        <a:prstGeom prst="ellipse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編列辦理社大合理預算</a:t>
          </a:r>
          <a:endParaRPr lang="en-US" altLang="zh-TW" sz="20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8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kern="1200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223342" y="4772205"/>
        <a:ext cx="1127168" cy="1127168"/>
      </dsp:txXfrm>
    </dsp:sp>
    <dsp:sp modelId="{386E8D4C-BE66-46C7-8E00-D6BAFCC16454}">
      <dsp:nvSpPr>
        <dsp:cNvPr id="0" name=""/>
        <dsp:cNvSpPr/>
      </dsp:nvSpPr>
      <dsp:spPr>
        <a:xfrm rot="10028571">
          <a:off x="3263644" y="3463859"/>
          <a:ext cx="514420" cy="29736"/>
        </a:xfrm>
        <a:custGeom>
          <a:avLst/>
          <a:gdLst/>
          <a:ahLst/>
          <a:cxnLst/>
          <a:rect l="0" t="0" r="0" b="0"/>
          <a:pathLst>
            <a:path>
              <a:moveTo>
                <a:pt x="0" y="14868"/>
              </a:moveTo>
              <a:lnTo>
                <a:pt x="514420" y="1486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3507994" y="3465867"/>
        <a:ext cx="25721" cy="25721"/>
      </dsp:txXfrm>
    </dsp:sp>
    <dsp:sp modelId="{B0513CF8-DCDC-4093-A3E4-076CAB64F686}">
      <dsp:nvSpPr>
        <dsp:cNvPr id="0" name=""/>
        <dsp:cNvSpPr/>
      </dsp:nvSpPr>
      <dsp:spPr>
        <a:xfrm>
          <a:off x="1696020" y="2916289"/>
          <a:ext cx="1594056" cy="1594056"/>
        </a:xfrm>
        <a:prstGeom prst="ellipse">
          <a:avLst/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發給學員學習證明及證書</a:t>
          </a:r>
          <a:endParaRPr lang="en-US" altLang="zh-TW" sz="20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11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kern="1200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929464" y="3149733"/>
        <a:ext cx="1127168" cy="1127168"/>
      </dsp:txXfrm>
    </dsp:sp>
    <dsp:sp modelId="{96387E8F-7602-4118-AC3A-F263BF0B03C1}">
      <dsp:nvSpPr>
        <dsp:cNvPr id="0" name=""/>
        <dsp:cNvSpPr/>
      </dsp:nvSpPr>
      <dsp:spPr>
        <a:xfrm rot="13114286">
          <a:off x="3521854" y="2332567"/>
          <a:ext cx="514420" cy="29736"/>
        </a:xfrm>
        <a:custGeom>
          <a:avLst/>
          <a:gdLst/>
          <a:ahLst/>
          <a:cxnLst/>
          <a:rect l="0" t="0" r="0" b="0"/>
          <a:pathLst>
            <a:path>
              <a:moveTo>
                <a:pt x="0" y="14868"/>
              </a:moveTo>
              <a:lnTo>
                <a:pt x="514420" y="1486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3766204" y="2334575"/>
        <a:ext cx="25721" cy="25721"/>
      </dsp:txXfrm>
    </dsp:sp>
    <dsp:sp modelId="{61BA8029-93DE-4F0D-92D9-4FA7AA0957A8}">
      <dsp:nvSpPr>
        <dsp:cNvPr id="0" name=""/>
        <dsp:cNvSpPr/>
      </dsp:nvSpPr>
      <dsp:spPr>
        <a:xfrm>
          <a:off x="2157799" y="893100"/>
          <a:ext cx="1594056" cy="1594056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地方政府設置</a:t>
          </a:r>
          <a:r>
            <a:rPr 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社大審議會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草案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§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13</a:t>
          </a:r>
          <a:r>
            <a:rPr lang="en-US" altLang="zh-TW" sz="1800" b="1" kern="1200" baseline="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800" b="1" kern="1200" baseline="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391243" y="1126544"/>
        <a:ext cx="1127168" cy="11271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3895BB-EC75-4BEC-B90F-A714585D00AC}">
      <dsp:nvSpPr>
        <dsp:cNvPr id="0" name=""/>
        <dsp:cNvSpPr/>
      </dsp:nvSpPr>
      <dsp:spPr>
        <a:xfrm rot="16200000">
          <a:off x="-1371221" y="1372214"/>
          <a:ext cx="5326943" cy="2582513"/>
        </a:xfrm>
        <a:prstGeom prst="flowChartManualOperation">
          <a:avLst/>
        </a:prstGeom>
        <a:solidFill>
          <a:srgbClr val="FFCCFF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t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u="sng" kern="120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明權責</a:t>
          </a:r>
          <a:endParaRPr lang="zh-TW" altLang="en-US" sz="3200" b="1" u="sng" kern="1200" dirty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釐明中央及地方政府對於社大工作權責</a:t>
          </a:r>
          <a:endParaRPr lang="zh-TW" altLang="en-US" sz="2400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使社大業務更為制度化及專業化</a:t>
          </a:r>
          <a:endParaRPr lang="zh-TW" altLang="en-US" sz="2400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5400000">
        <a:off x="994" y="1065388"/>
        <a:ext cx="2582513" cy="3196165"/>
      </dsp:txXfrm>
    </dsp:sp>
    <dsp:sp modelId="{82C1F339-68BB-4230-9C0C-C7BE1C59A0EA}">
      <dsp:nvSpPr>
        <dsp:cNvPr id="0" name=""/>
        <dsp:cNvSpPr/>
      </dsp:nvSpPr>
      <dsp:spPr>
        <a:xfrm rot="16200000">
          <a:off x="1404980" y="1372214"/>
          <a:ext cx="5326943" cy="2582513"/>
        </a:xfrm>
        <a:prstGeom prst="flowChartManualOperation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t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u="sng" kern="120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促發展</a:t>
          </a:r>
          <a:endParaRPr lang="en-US" altLang="zh-TW" sz="3200" b="1" u="sng" kern="1200" dirty="0" smtClean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制度化引導社大辦學朝提升人民</a:t>
          </a:r>
          <a:r>
            <a:rPr lang="zh-TW" sz="2200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公民素養及公共參與</a:t>
          </a:r>
          <a:r>
            <a:rPr lang="zh-TW" altLang="en-US" sz="2200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促進終身學習，強化社大穩健發展</a:t>
          </a:r>
          <a:endParaRPr lang="zh-TW" altLang="en-US" sz="3200" b="1" kern="1200" dirty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5400000">
        <a:off x="2777195" y="1065388"/>
        <a:ext cx="2582513" cy="3196165"/>
      </dsp:txXfrm>
    </dsp:sp>
    <dsp:sp modelId="{A3FB6F78-C393-4AA4-A579-DB27E9E6CDF2}">
      <dsp:nvSpPr>
        <dsp:cNvPr id="0" name=""/>
        <dsp:cNvSpPr/>
      </dsp:nvSpPr>
      <dsp:spPr>
        <a:xfrm rot="16200000">
          <a:off x="4181182" y="1372214"/>
          <a:ext cx="5326943" cy="2582513"/>
        </a:xfrm>
        <a:prstGeom prst="flowChartManualOperation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t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u="sng" kern="1200" dirty="0" smtClean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保權益</a:t>
          </a:r>
          <a:endParaRPr lang="en-US" altLang="zh-TW" sz="3200" b="1" u="sng" kern="1200" dirty="0" smtClean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400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維護</a:t>
          </a:r>
          <a:r>
            <a:rPr lang="zh-TW" altLang="en-US" sz="2400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、鼓勵及提升</a:t>
          </a:r>
          <a:r>
            <a:rPr lang="zh-TW" sz="2400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人民選擇社區大學作為終身學習之受教權</a:t>
          </a:r>
          <a:r>
            <a:rPr lang="zh-TW" altLang="en-US" sz="2400" kern="1200" baseline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益</a:t>
          </a:r>
          <a:endParaRPr lang="zh-TW" altLang="en-US" sz="2400" b="1" kern="1200" baseline="0" dirty="0">
            <a:solidFill>
              <a:srgbClr val="0000CC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5400000">
        <a:off x="5553397" y="1065388"/>
        <a:ext cx="2582513" cy="31961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E889127B-92AB-470A-B51A-D4CCC5753C0B}" type="datetimeFigureOut">
              <a:rPr lang="zh-TW" altLang="en-US" smtClean="0"/>
              <a:t>2017/12/15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CE85887E-26B3-4D54-9C2B-02FFAE8321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161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 bwMode="auto">
          <a:xfrm>
            <a:off x="1331640" y="1401943"/>
            <a:ext cx="8496944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zh-TW" sz="4000" b="1" dirty="0" smtClean="0">
                <a:solidFill>
                  <a:srgbClr val="CC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 smtClean="0">
                <a:solidFill>
                  <a:srgbClr val="CC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7200" b="1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社區大學發展條例</a:t>
            </a:r>
            <a:endParaRPr lang="en-US" altLang="zh-TW" sz="7200" b="1" dirty="0" smtClean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423583"/>
            <a:ext cx="1231450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副標題 2"/>
          <p:cNvSpPr txBox="1">
            <a:spLocks/>
          </p:cNvSpPr>
          <p:nvPr/>
        </p:nvSpPr>
        <p:spPr>
          <a:xfrm>
            <a:off x="5076056" y="5445224"/>
            <a:ext cx="3240360" cy="61561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教育部</a:t>
            </a:r>
            <a:r>
              <a:rPr lang="zh-TW" altLang="en-US" sz="3600" b="1" dirty="0"/>
              <a:t> </a:t>
            </a:r>
            <a:r>
              <a:rPr lang="en-US" altLang="zh-TW" sz="2400" dirty="0" smtClean="0"/>
              <a:t>106.12.</a:t>
            </a:r>
            <a:r>
              <a:rPr lang="en-US" altLang="zh-TW" sz="2400" dirty="0" smtClean="0"/>
              <a:t>28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000" dirty="0" smtClean="0"/>
          </a:p>
        </p:txBody>
      </p:sp>
      <p:sp>
        <p:nvSpPr>
          <p:cNvPr id="2" name="文字方塊 1"/>
          <p:cNvSpPr txBox="1"/>
          <p:nvPr/>
        </p:nvSpPr>
        <p:spPr>
          <a:xfrm>
            <a:off x="827584" y="836712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solidFill>
                  <a:srgbClr val="99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為何需</a:t>
            </a:r>
            <a:r>
              <a:rPr lang="zh-TW" altLang="en-US" sz="4400" b="1" dirty="0" smtClean="0">
                <a:solidFill>
                  <a:srgbClr val="99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制定</a:t>
            </a:r>
            <a:endParaRPr lang="en-US" altLang="zh-TW" sz="4400" b="1" dirty="0">
              <a:solidFill>
                <a:srgbClr val="99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6083826"/>
            <a:ext cx="4762500" cy="381000"/>
          </a:xfrm>
          <a:prstGeom prst="rect">
            <a:avLst/>
          </a:prstGeom>
        </p:spPr>
      </p:pic>
      <p:sp>
        <p:nvSpPr>
          <p:cNvPr id="7" name="副標題 1"/>
          <p:cNvSpPr txBox="1">
            <a:spLocks/>
          </p:cNvSpPr>
          <p:nvPr/>
        </p:nvSpPr>
        <p:spPr bwMode="gray">
          <a:xfrm>
            <a:off x="5364088" y="-8113"/>
            <a:ext cx="3661072" cy="108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ts val="12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None/>
              <a:defRPr sz="28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Arial" pitchFamily="34" charset="0"/>
                <a:ea typeface="+mj-ea"/>
                <a:cs typeface="Arial" panose="020B0604020202020204" pitchFamily="34" charset="0"/>
              </a:defRPr>
            </a:lvl2pPr>
            <a:lvl3pPr marL="1143000" indent="-228600" algn="l" rtl="0" eaLnBrk="0" fontAlgn="base" hangingPunct="0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itchFamily="34" charset="0"/>
                <a:ea typeface="+mj-ea"/>
                <a:cs typeface="Arial" panose="020B0604020202020204" pitchFamily="34" charset="0"/>
              </a:defRPr>
            </a:lvl3pPr>
            <a:lvl4pPr marL="1600200" indent="-228600" algn="l" rtl="0" eaLnBrk="0" fontAlgn="base" hangingPunct="0">
              <a:spcBef>
                <a:spcPts val="12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Arial" pitchFamily="34" charset="0"/>
                <a:ea typeface="+mj-ea"/>
                <a:cs typeface="Arial" panose="020B0604020202020204" pitchFamily="34" charset="0"/>
              </a:defRPr>
            </a:lvl4pPr>
            <a:lvl5pPr marL="2057400" indent="-228600" algn="l" rtl="0" eaLnBrk="0" fontAlgn="base" hangingPunct="0">
              <a:spcBef>
                <a:spcPts val="12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j-ea"/>
                <a:cs typeface="Arial" panose="020B0604020202020204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 eaLnBrk="1" hangingPunct="1">
              <a:spcBef>
                <a:spcPts val="600"/>
              </a:spcBef>
            </a:pPr>
            <a:r>
              <a:rPr lang="zh-TW" altLang="en-US" b="1" kern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行政院第</a:t>
            </a:r>
            <a:r>
              <a:rPr lang="en-US" altLang="zh-TW" b="1" kern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0000</a:t>
            </a:r>
            <a:r>
              <a:rPr lang="zh-TW" altLang="en-US" b="1" kern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次院會</a:t>
            </a:r>
            <a:endParaRPr lang="zh-TW" altLang="en-US" sz="2400" b="0" kern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069514"/>
          </a:xfrm>
        </p:spPr>
        <p:txBody>
          <a:bodyPr/>
          <a:lstStyle/>
          <a:p>
            <a:pPr algn="ctr"/>
            <a:r>
              <a:rPr lang="zh-TW" altLang="en-US" sz="4400" kern="0" dirty="0">
                <a:solidFill>
                  <a:srgbClr val="99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 pitchFamily="34" charset="0"/>
              </a:rPr>
              <a:t>社區大學教育現場的困境</a:t>
            </a:r>
            <a:endParaRPr lang="zh-CN" altLang="en-US" sz="4400" kern="0" dirty="0">
              <a:solidFill>
                <a:srgbClr val="9900C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 pitchFamily="34" charset="0"/>
            </a:endParaRP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3112850900"/>
              </p:ext>
            </p:extLst>
          </p:nvPr>
        </p:nvGraphicFramePr>
        <p:xfrm>
          <a:off x="323528" y="1037172"/>
          <a:ext cx="8352928" cy="50070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文字方塊 12"/>
          <p:cNvSpPr txBox="1"/>
          <p:nvPr/>
        </p:nvSpPr>
        <p:spPr>
          <a:xfrm>
            <a:off x="2537520" y="5949280"/>
            <a:ext cx="6408712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對於社區大學穩定發產生影響</a:t>
            </a:r>
            <a:endParaRPr lang="zh-TW" altLang="en-US" sz="36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向右箭號 14"/>
          <p:cNvSpPr/>
          <p:nvPr/>
        </p:nvSpPr>
        <p:spPr>
          <a:xfrm>
            <a:off x="1613428" y="5946766"/>
            <a:ext cx="1061864" cy="576064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734008"/>
            <a:ext cx="648072" cy="606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/>
          <p:cNvSpPr txBox="1">
            <a:spLocks/>
          </p:cNvSpPr>
          <p:nvPr/>
        </p:nvSpPr>
        <p:spPr>
          <a:xfrm>
            <a:off x="611560" y="0"/>
            <a:ext cx="1512168" cy="3872336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/>
            <a:r>
              <a:rPr lang="zh-TW" altLang="en-US" sz="4400" kern="0" dirty="0">
                <a:solidFill>
                  <a:srgbClr val="99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 pitchFamily="34" charset="0"/>
              </a:rPr>
              <a:t>社區</a:t>
            </a:r>
            <a:r>
              <a:rPr lang="zh-TW" altLang="en-US" sz="4400" kern="0" dirty="0" smtClean="0">
                <a:solidFill>
                  <a:srgbClr val="99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 pitchFamily="34" charset="0"/>
              </a:rPr>
              <a:t>大學發展條例重點</a:t>
            </a:r>
            <a:endParaRPr lang="zh-CN" altLang="en-US" sz="4400" kern="0" dirty="0">
              <a:solidFill>
                <a:srgbClr val="9900C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 pitchFamily="34" charset="0"/>
            </a:endParaRP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1542453398"/>
              </p:ext>
            </p:extLst>
          </p:nvPr>
        </p:nvGraphicFramePr>
        <p:xfrm>
          <a:off x="539552" y="260648"/>
          <a:ext cx="9649072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圖片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17232"/>
            <a:ext cx="587638" cy="549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55" y="6453336"/>
            <a:ext cx="4762500" cy="38100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6453336"/>
            <a:ext cx="47625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/>
          <p:cNvSpPr txBox="1">
            <a:spLocks/>
          </p:cNvSpPr>
          <p:nvPr/>
        </p:nvSpPr>
        <p:spPr>
          <a:xfrm>
            <a:off x="179512" y="44624"/>
            <a:ext cx="8388424" cy="1069514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baseline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/>
            <a:r>
              <a:rPr lang="zh-TW" altLang="en-US" sz="4400" kern="0" dirty="0" smtClean="0">
                <a:solidFill>
                  <a:srgbClr val="99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 pitchFamily="34" charset="0"/>
              </a:rPr>
              <a:t>社區大學發展條例制定效益</a:t>
            </a:r>
            <a:endParaRPr lang="zh-CN" altLang="en-US" sz="4400" kern="0" dirty="0">
              <a:solidFill>
                <a:srgbClr val="9900C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 pitchFamily="34" charset="0"/>
            </a:endParaRPr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2708818989"/>
              </p:ext>
            </p:extLst>
          </p:nvPr>
        </p:nvGraphicFramePr>
        <p:xfrm>
          <a:off x="539552" y="1170107"/>
          <a:ext cx="8136904" cy="5326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圖片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245" y="836712"/>
            <a:ext cx="692691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879" y="6381217"/>
            <a:ext cx="4762500" cy="38100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869" y="6381217"/>
            <a:ext cx="47625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66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601</TotalTime>
  <Words>249</Words>
  <Application>Microsoft Office PowerPoint</Application>
  <PresentationFormat>如螢幕大小 (4:3)</PresentationFormat>
  <Paragraphs>30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4</vt:i4>
      </vt:variant>
    </vt:vector>
  </HeadingPairs>
  <TitlesOfParts>
    <vt:vector size="13" baseType="lpstr">
      <vt:lpstr>맑은 고딕</vt:lpstr>
      <vt:lpstr>微軟正黑體</vt:lpstr>
      <vt:lpstr>新細明體</vt:lpstr>
      <vt:lpstr>標楷體</vt:lpstr>
      <vt:lpstr>Arial</vt:lpstr>
      <vt:lpstr>Calibri</vt:lpstr>
      <vt:lpstr>Wingdings</vt:lpstr>
      <vt:lpstr>Office Theme</vt:lpstr>
      <vt:lpstr>Custom Design</vt:lpstr>
      <vt:lpstr>PowerPoint 簡報</vt:lpstr>
      <vt:lpstr>社區大學教育現場的困境</vt:lpstr>
      <vt:lpstr>PowerPoint 簡報</vt:lpstr>
      <vt:lpstr>PowerPoint 簡報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陳雅筑</cp:lastModifiedBy>
  <cp:revision>48</cp:revision>
  <cp:lastPrinted>2017-12-15T01:30:47Z</cp:lastPrinted>
  <dcterms:created xsi:type="dcterms:W3CDTF">2014-04-01T16:35:38Z</dcterms:created>
  <dcterms:modified xsi:type="dcterms:W3CDTF">2017-12-15T01:31:24Z</dcterms:modified>
</cp:coreProperties>
</file>