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62" r:id="rId3"/>
    <p:sldId id="280" r:id="rId4"/>
    <p:sldId id="282" r:id="rId5"/>
    <p:sldId id="283" r:id="rId6"/>
  </p:sldIdLst>
  <p:sldSz cx="12192000" cy="6858000"/>
  <p:notesSz cx="9621838" cy="174704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F7F"/>
    <a:srgbClr val="B2F7F4"/>
    <a:srgbClr val="FB6B6C"/>
    <a:srgbClr val="FFC452"/>
    <a:srgbClr val="3CD396"/>
    <a:srgbClr val="09BDA2"/>
    <a:srgbClr val="A14A0F"/>
    <a:srgbClr val="C42F1A"/>
    <a:srgbClr val="FFDF7F"/>
    <a:srgbClr val="2E54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728" autoAdjust="0"/>
    <p:restoredTop sz="84973" autoAdjust="0"/>
  </p:normalViewPr>
  <p:slideViewPr>
    <p:cSldViewPr snapToGrid="0">
      <p:cViewPr varScale="1">
        <p:scale>
          <a:sx n="107" d="100"/>
          <a:sy n="107" d="100"/>
        </p:scale>
        <p:origin x="138" y="12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169463" cy="876556"/>
          </a:xfrm>
          <a:prstGeom prst="rect">
            <a:avLst/>
          </a:prstGeom>
        </p:spPr>
        <p:txBody>
          <a:bodyPr vert="horz" lIns="154796" tIns="77398" rIns="154796" bIns="77398" rtlCol="0"/>
          <a:lstStyle>
            <a:lvl1pPr algn="l">
              <a:defRPr sz="20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450150" y="0"/>
            <a:ext cx="4169463" cy="876556"/>
          </a:xfrm>
          <a:prstGeom prst="rect">
            <a:avLst/>
          </a:prstGeom>
        </p:spPr>
        <p:txBody>
          <a:bodyPr vert="horz" lIns="154796" tIns="77398" rIns="154796" bIns="77398" rtlCol="0"/>
          <a:lstStyle>
            <a:lvl1pPr algn="r">
              <a:defRPr sz="2000"/>
            </a:lvl1pPr>
          </a:lstStyle>
          <a:p>
            <a:fld id="{80C0471B-B70D-4745-AEB6-CE68AE17493A}" type="datetimeFigureOut">
              <a:rPr lang="zh-TW" altLang="en-US" smtClean="0"/>
              <a:t>2023/11/22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-428625" y="2184400"/>
            <a:ext cx="10479088" cy="589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54796" tIns="77398" rIns="154796" bIns="77398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62184" y="8407648"/>
            <a:ext cx="7697470" cy="6878985"/>
          </a:xfrm>
          <a:prstGeom prst="rect">
            <a:avLst/>
          </a:prstGeom>
        </p:spPr>
        <p:txBody>
          <a:bodyPr vert="horz" lIns="154796" tIns="77398" rIns="154796" bIns="77398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2" y="16593886"/>
            <a:ext cx="4169463" cy="876554"/>
          </a:xfrm>
          <a:prstGeom prst="rect">
            <a:avLst/>
          </a:prstGeom>
        </p:spPr>
        <p:txBody>
          <a:bodyPr vert="horz" lIns="154796" tIns="77398" rIns="154796" bIns="77398" rtlCol="0" anchor="b"/>
          <a:lstStyle>
            <a:lvl1pPr algn="l">
              <a:defRPr sz="20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450150" y="16593886"/>
            <a:ext cx="4169463" cy="876554"/>
          </a:xfrm>
          <a:prstGeom prst="rect">
            <a:avLst/>
          </a:prstGeom>
        </p:spPr>
        <p:txBody>
          <a:bodyPr vert="horz" lIns="154796" tIns="77398" rIns="154796" bIns="77398" rtlCol="0" anchor="b"/>
          <a:lstStyle>
            <a:lvl1pPr algn="r">
              <a:defRPr sz="2000"/>
            </a:lvl1pPr>
          </a:lstStyle>
          <a:p>
            <a:fld id="{B9A6F925-A5D1-4516-9B6A-8695010B7A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939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1C9556-21EA-419E-AFF8-B26CE9F21A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A7F85810-DBA5-4F6C-A9BF-D2969B8453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3B88E0B-C6B4-48C5-8C80-BB3193BCE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4F659-B838-4A6C-9CDC-C1AED187CAF6}" type="datetime1">
              <a:rPr lang="zh-TW" altLang="en-US" smtClean="0"/>
              <a:t>2023/11/22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4455CA4-69DC-479F-B9EB-F11FB4597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3B59EE8-38E3-455E-B738-6359B132E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4F63-76F6-4FEE-99B8-C34E263D61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3634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204E89-BBA4-4FF8-ADBC-C811BDF4D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DC0E5975-6230-4688-B9F1-830796207D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4E7D295-9BC9-4054-A3B7-CBFA32B774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528FF42-E0B3-487C-AF3C-5043D626E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D0E9-8AE4-4620-AD6C-6CCB2BD8783C}" type="datetime1">
              <a:rPr lang="zh-TW" altLang="en-US" smtClean="0"/>
              <a:t>2023/11/22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CAB3EC4-4E28-4316-A392-C6782F0EC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CEF694A2-A4E3-42CB-95E6-596A847F3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4F63-76F6-4FEE-99B8-C34E263D61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78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F01E55-1408-48B2-AFB2-EBFB37EFE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D29A57B2-A5E1-41D8-9ECD-015E5A2AFD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841B900-0F16-467E-9424-590D0699C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5281F-CA89-4789-AC63-93932150D096}" type="datetime1">
              <a:rPr lang="zh-TW" altLang="en-US" smtClean="0"/>
              <a:t>2023/11/22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CFFB25B-120E-4FC3-ACF2-F11791147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C8560A1-BEDF-4A47-9F11-6D695D38D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4F63-76F6-4FEE-99B8-C34E263D61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806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1104BE49-4BF7-4DD2-9F02-F84C2F6F74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44B540B5-374A-4EE8-BA0A-B98E45E180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3583F9A-EAE0-4FFF-AE26-461C61F97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F7B92-2A43-4F5B-B063-486DC271ACC3}" type="datetime1">
              <a:rPr lang="zh-TW" altLang="en-US" smtClean="0"/>
              <a:t>2023/11/22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314A4D1-56C9-43B9-9149-3A65DA8A1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D6B8D00-50F7-4EE2-B1AE-B5470B42F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4F63-76F6-4FEE-99B8-C34E263D61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96300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383;p4">
            <a:extLst>
              <a:ext uri="{FF2B5EF4-FFF2-40B4-BE49-F238E27FC236}">
                <a16:creationId xmlns:a16="http://schemas.microsoft.com/office/drawing/2014/main" id="{E25277D8-6703-40F2-B623-AEE908F5591C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3849" y="-1"/>
            <a:ext cx="12192000" cy="67214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2618AEFF-408D-4F1D-8699-6701439AD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2884-7260-450B-AFF3-147B673E1242}" type="datetime1">
              <a:rPr lang="zh-TW" altLang="en-US" smtClean="0"/>
              <a:t>2023/11/22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D16511C4-0D76-4D6E-AD0B-E3EFADAF0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0255465-88B3-4544-AD4B-503AB1AF2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4F63-76F6-4FEE-99B8-C34E263D61DD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20" name="Google Shape;384;p4">
            <a:extLst>
              <a:ext uri="{FF2B5EF4-FFF2-40B4-BE49-F238E27FC236}">
                <a16:creationId xmlns:a16="http://schemas.microsoft.com/office/drawing/2014/main" id="{CD453693-D445-40A0-98BF-4349C20BF862}"/>
              </a:ext>
            </a:extLst>
          </p:cNvPr>
          <p:cNvPicPr preferRelativeResize="0"/>
          <p:nvPr userDrawn="1"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9260639" y="594183"/>
            <a:ext cx="3585025" cy="82810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1" name="Google Shape;387;p4">
            <a:extLst>
              <a:ext uri="{FF2B5EF4-FFF2-40B4-BE49-F238E27FC236}">
                <a16:creationId xmlns:a16="http://schemas.microsoft.com/office/drawing/2014/main" id="{BF9F1791-4EC9-43D2-A1B9-4E127D06FAAC}"/>
              </a:ext>
            </a:extLst>
          </p:cNvPr>
          <p:cNvGrpSpPr/>
          <p:nvPr userDrawn="1"/>
        </p:nvGrpSpPr>
        <p:grpSpPr>
          <a:xfrm>
            <a:off x="9902151" y="5466478"/>
            <a:ext cx="2743200" cy="1072434"/>
            <a:chOff x="-2810250" y="3572525"/>
            <a:chExt cx="2106500" cy="597475"/>
          </a:xfrm>
        </p:grpSpPr>
        <p:sp>
          <p:nvSpPr>
            <p:cNvPr id="122" name="Google Shape;388;p4">
              <a:extLst>
                <a:ext uri="{FF2B5EF4-FFF2-40B4-BE49-F238E27FC236}">
                  <a16:creationId xmlns:a16="http://schemas.microsoft.com/office/drawing/2014/main" id="{C894ACB6-7F8D-4454-8821-31F1714EC594}"/>
                </a:ext>
              </a:extLst>
            </p:cNvPr>
            <p:cNvSpPr/>
            <p:nvPr/>
          </p:nvSpPr>
          <p:spPr>
            <a:xfrm>
              <a:off x="-2396250" y="4007475"/>
              <a:ext cx="133850" cy="123700"/>
            </a:xfrm>
            <a:custGeom>
              <a:avLst/>
              <a:gdLst/>
              <a:ahLst/>
              <a:cxnLst/>
              <a:rect l="l" t="t" r="r" b="b"/>
              <a:pathLst>
                <a:path w="5354" h="4948" extrusionOk="0">
                  <a:moveTo>
                    <a:pt x="3665" y="0"/>
                  </a:moveTo>
                  <a:cubicBezTo>
                    <a:pt x="3419" y="0"/>
                    <a:pt x="3177" y="89"/>
                    <a:pt x="2983" y="258"/>
                  </a:cubicBezTo>
                  <a:cubicBezTo>
                    <a:pt x="2771" y="1971"/>
                    <a:pt x="1" y="2521"/>
                    <a:pt x="339" y="4445"/>
                  </a:cubicBezTo>
                  <a:cubicBezTo>
                    <a:pt x="400" y="4488"/>
                    <a:pt x="452" y="4505"/>
                    <a:pt x="498" y="4505"/>
                  </a:cubicBezTo>
                  <a:cubicBezTo>
                    <a:pt x="693" y="4505"/>
                    <a:pt x="777" y="4189"/>
                    <a:pt x="1039" y="4189"/>
                  </a:cubicBezTo>
                  <a:cubicBezTo>
                    <a:pt x="1052" y="4189"/>
                    <a:pt x="1065" y="4190"/>
                    <a:pt x="1079" y="4192"/>
                  </a:cubicBezTo>
                  <a:cubicBezTo>
                    <a:pt x="1164" y="4466"/>
                    <a:pt x="614" y="4466"/>
                    <a:pt x="762" y="4763"/>
                  </a:cubicBezTo>
                  <a:cubicBezTo>
                    <a:pt x="893" y="4882"/>
                    <a:pt x="1072" y="4948"/>
                    <a:pt x="1226" y="4948"/>
                  </a:cubicBezTo>
                  <a:cubicBezTo>
                    <a:pt x="1344" y="4948"/>
                    <a:pt x="1447" y="4909"/>
                    <a:pt x="1502" y="4826"/>
                  </a:cubicBezTo>
                  <a:cubicBezTo>
                    <a:pt x="1946" y="4213"/>
                    <a:pt x="2750" y="3853"/>
                    <a:pt x="3004" y="3155"/>
                  </a:cubicBezTo>
                  <a:cubicBezTo>
                    <a:pt x="3110" y="2817"/>
                    <a:pt x="3363" y="2542"/>
                    <a:pt x="3659" y="2373"/>
                  </a:cubicBezTo>
                  <a:cubicBezTo>
                    <a:pt x="4558" y="1871"/>
                    <a:pt x="5354" y="109"/>
                    <a:pt x="4167" y="109"/>
                  </a:cubicBezTo>
                  <a:cubicBezTo>
                    <a:pt x="4153" y="109"/>
                    <a:pt x="4139" y="109"/>
                    <a:pt x="4125" y="110"/>
                  </a:cubicBezTo>
                  <a:cubicBezTo>
                    <a:pt x="3977" y="36"/>
                    <a:pt x="3820" y="0"/>
                    <a:pt x="3665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" name="Google Shape;389;p4">
              <a:extLst>
                <a:ext uri="{FF2B5EF4-FFF2-40B4-BE49-F238E27FC236}">
                  <a16:creationId xmlns:a16="http://schemas.microsoft.com/office/drawing/2014/main" id="{EBD9068F-7C41-4677-BA79-704F0733CE23}"/>
                </a:ext>
              </a:extLst>
            </p:cNvPr>
            <p:cNvSpPr/>
            <p:nvPr/>
          </p:nvSpPr>
          <p:spPr>
            <a:xfrm>
              <a:off x="-1076525" y="3572525"/>
              <a:ext cx="126925" cy="104075"/>
            </a:xfrm>
            <a:custGeom>
              <a:avLst/>
              <a:gdLst/>
              <a:ahLst/>
              <a:cxnLst/>
              <a:rect l="l" t="t" r="r" b="b"/>
              <a:pathLst>
                <a:path w="5077" h="4163" extrusionOk="0">
                  <a:moveTo>
                    <a:pt x="3337" y="1"/>
                  </a:moveTo>
                  <a:cubicBezTo>
                    <a:pt x="3025" y="1"/>
                    <a:pt x="2736" y="55"/>
                    <a:pt x="2602" y="165"/>
                  </a:cubicBezTo>
                  <a:cubicBezTo>
                    <a:pt x="2665" y="715"/>
                    <a:pt x="1798" y="906"/>
                    <a:pt x="1841" y="1477"/>
                  </a:cubicBezTo>
                  <a:cubicBezTo>
                    <a:pt x="1819" y="1815"/>
                    <a:pt x="1544" y="1900"/>
                    <a:pt x="1248" y="1963"/>
                  </a:cubicBezTo>
                  <a:cubicBezTo>
                    <a:pt x="254" y="2513"/>
                    <a:pt x="1" y="4099"/>
                    <a:pt x="1502" y="4163"/>
                  </a:cubicBezTo>
                  <a:cubicBezTo>
                    <a:pt x="2412" y="3824"/>
                    <a:pt x="3173" y="3190"/>
                    <a:pt x="3659" y="2365"/>
                  </a:cubicBezTo>
                  <a:cubicBezTo>
                    <a:pt x="3793" y="1912"/>
                    <a:pt x="4060" y="1739"/>
                    <a:pt x="4460" y="1739"/>
                  </a:cubicBezTo>
                  <a:cubicBezTo>
                    <a:pt x="4565" y="1739"/>
                    <a:pt x="4678" y="1751"/>
                    <a:pt x="4801" y="1773"/>
                  </a:cubicBezTo>
                  <a:cubicBezTo>
                    <a:pt x="4738" y="1604"/>
                    <a:pt x="5076" y="1477"/>
                    <a:pt x="4865" y="1286"/>
                  </a:cubicBezTo>
                  <a:cubicBezTo>
                    <a:pt x="4670" y="1119"/>
                    <a:pt x="4486" y="1055"/>
                    <a:pt x="4305" y="1055"/>
                  </a:cubicBezTo>
                  <a:cubicBezTo>
                    <a:pt x="3779" y="1055"/>
                    <a:pt x="3290" y="1599"/>
                    <a:pt x="2708" y="1709"/>
                  </a:cubicBezTo>
                  <a:cubicBezTo>
                    <a:pt x="2792" y="1202"/>
                    <a:pt x="3215" y="948"/>
                    <a:pt x="3511" y="715"/>
                  </a:cubicBezTo>
                  <a:cubicBezTo>
                    <a:pt x="3571" y="673"/>
                    <a:pt x="3645" y="658"/>
                    <a:pt x="3726" y="658"/>
                  </a:cubicBezTo>
                  <a:cubicBezTo>
                    <a:pt x="3891" y="658"/>
                    <a:pt x="4083" y="718"/>
                    <a:pt x="4233" y="718"/>
                  </a:cubicBezTo>
                  <a:cubicBezTo>
                    <a:pt x="4373" y="718"/>
                    <a:pt x="4476" y="666"/>
                    <a:pt x="4484" y="461"/>
                  </a:cubicBezTo>
                  <a:cubicBezTo>
                    <a:pt x="4458" y="156"/>
                    <a:pt x="3864" y="1"/>
                    <a:pt x="3337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4" name="Google Shape;390;p4">
              <a:extLst>
                <a:ext uri="{FF2B5EF4-FFF2-40B4-BE49-F238E27FC236}">
                  <a16:creationId xmlns:a16="http://schemas.microsoft.com/office/drawing/2014/main" id="{E3D6601E-19F0-4E64-98E2-497631EBA787}"/>
                </a:ext>
              </a:extLst>
            </p:cNvPr>
            <p:cNvSpPr/>
            <p:nvPr/>
          </p:nvSpPr>
          <p:spPr>
            <a:xfrm>
              <a:off x="-2407875" y="4057575"/>
              <a:ext cx="141200" cy="94050"/>
            </a:xfrm>
            <a:custGeom>
              <a:avLst/>
              <a:gdLst/>
              <a:ahLst/>
              <a:cxnLst/>
              <a:rect l="l" t="t" r="r" b="b"/>
              <a:pathLst>
                <a:path w="5648" h="3762" extrusionOk="0">
                  <a:moveTo>
                    <a:pt x="4962" y="0"/>
                  </a:moveTo>
                  <a:cubicBezTo>
                    <a:pt x="4363" y="0"/>
                    <a:pt x="3743" y="352"/>
                    <a:pt x="3532" y="940"/>
                  </a:cubicBezTo>
                  <a:cubicBezTo>
                    <a:pt x="3405" y="1638"/>
                    <a:pt x="2665" y="1743"/>
                    <a:pt x="2369" y="2293"/>
                  </a:cubicBezTo>
                  <a:cubicBezTo>
                    <a:pt x="2144" y="2744"/>
                    <a:pt x="1958" y="2962"/>
                    <a:pt x="1704" y="2962"/>
                  </a:cubicBezTo>
                  <a:cubicBezTo>
                    <a:pt x="1506" y="2962"/>
                    <a:pt x="1265" y="2828"/>
                    <a:pt x="931" y="2568"/>
                  </a:cubicBezTo>
                  <a:cubicBezTo>
                    <a:pt x="656" y="2399"/>
                    <a:pt x="677" y="2188"/>
                    <a:pt x="740" y="1955"/>
                  </a:cubicBezTo>
                  <a:cubicBezTo>
                    <a:pt x="844" y="1728"/>
                    <a:pt x="715" y="1616"/>
                    <a:pt x="571" y="1616"/>
                  </a:cubicBezTo>
                  <a:cubicBezTo>
                    <a:pt x="420" y="1616"/>
                    <a:pt x="253" y="1738"/>
                    <a:pt x="317" y="1976"/>
                  </a:cubicBezTo>
                  <a:cubicBezTo>
                    <a:pt x="85" y="2293"/>
                    <a:pt x="0" y="2801"/>
                    <a:pt x="360" y="3076"/>
                  </a:cubicBezTo>
                  <a:cubicBezTo>
                    <a:pt x="1067" y="3522"/>
                    <a:pt x="1545" y="3761"/>
                    <a:pt x="1963" y="3761"/>
                  </a:cubicBezTo>
                  <a:cubicBezTo>
                    <a:pt x="2358" y="3761"/>
                    <a:pt x="2699" y="3549"/>
                    <a:pt x="3130" y="3097"/>
                  </a:cubicBezTo>
                  <a:cubicBezTo>
                    <a:pt x="3997" y="2166"/>
                    <a:pt x="5097" y="1342"/>
                    <a:pt x="5647" y="178"/>
                  </a:cubicBezTo>
                  <a:cubicBezTo>
                    <a:pt x="5441" y="57"/>
                    <a:pt x="5203" y="0"/>
                    <a:pt x="4962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5" name="Google Shape;391;p4">
              <a:extLst>
                <a:ext uri="{FF2B5EF4-FFF2-40B4-BE49-F238E27FC236}">
                  <a16:creationId xmlns:a16="http://schemas.microsoft.com/office/drawing/2014/main" id="{ECB45188-AF7F-490F-8F21-9DEBB0287B32}"/>
                </a:ext>
              </a:extLst>
            </p:cNvPr>
            <p:cNvSpPr/>
            <p:nvPr/>
          </p:nvSpPr>
          <p:spPr>
            <a:xfrm>
              <a:off x="-869800" y="3762375"/>
              <a:ext cx="147025" cy="84950"/>
            </a:xfrm>
            <a:custGeom>
              <a:avLst/>
              <a:gdLst/>
              <a:ahLst/>
              <a:cxnLst/>
              <a:rect l="l" t="t" r="r" b="b"/>
              <a:pathLst>
                <a:path w="5881" h="3398" extrusionOk="0">
                  <a:moveTo>
                    <a:pt x="3321" y="0"/>
                  </a:moveTo>
                  <a:cubicBezTo>
                    <a:pt x="2724" y="0"/>
                    <a:pt x="1587" y="1645"/>
                    <a:pt x="652" y="1645"/>
                  </a:cubicBezTo>
                  <a:cubicBezTo>
                    <a:pt x="646" y="1645"/>
                    <a:pt x="641" y="1645"/>
                    <a:pt x="635" y="1644"/>
                  </a:cubicBezTo>
                  <a:cubicBezTo>
                    <a:pt x="339" y="1666"/>
                    <a:pt x="530" y="2004"/>
                    <a:pt x="276" y="2067"/>
                  </a:cubicBezTo>
                  <a:cubicBezTo>
                    <a:pt x="1" y="2448"/>
                    <a:pt x="170" y="2829"/>
                    <a:pt x="276" y="3188"/>
                  </a:cubicBezTo>
                  <a:lnTo>
                    <a:pt x="445" y="3209"/>
                  </a:lnTo>
                  <a:cubicBezTo>
                    <a:pt x="481" y="3205"/>
                    <a:pt x="517" y="3203"/>
                    <a:pt x="553" y="3203"/>
                  </a:cubicBezTo>
                  <a:cubicBezTo>
                    <a:pt x="921" y="3203"/>
                    <a:pt x="1302" y="3397"/>
                    <a:pt x="1640" y="3397"/>
                  </a:cubicBezTo>
                  <a:cubicBezTo>
                    <a:pt x="1779" y="3397"/>
                    <a:pt x="1911" y="3365"/>
                    <a:pt x="2031" y="3273"/>
                  </a:cubicBezTo>
                  <a:cubicBezTo>
                    <a:pt x="2645" y="2850"/>
                    <a:pt x="3491" y="2554"/>
                    <a:pt x="3892" y="2089"/>
                  </a:cubicBezTo>
                  <a:cubicBezTo>
                    <a:pt x="4358" y="1306"/>
                    <a:pt x="5881" y="1243"/>
                    <a:pt x="5606" y="164"/>
                  </a:cubicBezTo>
                  <a:cubicBezTo>
                    <a:pt x="5575" y="156"/>
                    <a:pt x="5540" y="153"/>
                    <a:pt x="5503" y="153"/>
                  </a:cubicBezTo>
                  <a:cubicBezTo>
                    <a:pt x="4820" y="153"/>
                    <a:pt x="3102" y="1370"/>
                    <a:pt x="2581" y="1771"/>
                  </a:cubicBezTo>
                  <a:cubicBezTo>
                    <a:pt x="2877" y="1179"/>
                    <a:pt x="3533" y="756"/>
                    <a:pt x="3491" y="58"/>
                  </a:cubicBezTo>
                  <a:cubicBezTo>
                    <a:pt x="3441" y="18"/>
                    <a:pt x="3384" y="0"/>
                    <a:pt x="332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6" name="Google Shape;392;p4">
              <a:extLst>
                <a:ext uri="{FF2B5EF4-FFF2-40B4-BE49-F238E27FC236}">
                  <a16:creationId xmlns:a16="http://schemas.microsoft.com/office/drawing/2014/main" id="{9FC9C125-C242-491E-BC27-58F79E4688F9}"/>
                </a:ext>
              </a:extLst>
            </p:cNvPr>
            <p:cNvSpPr/>
            <p:nvPr/>
          </p:nvSpPr>
          <p:spPr>
            <a:xfrm>
              <a:off x="-2475025" y="3887900"/>
              <a:ext cx="118975" cy="96950"/>
            </a:xfrm>
            <a:custGeom>
              <a:avLst/>
              <a:gdLst/>
              <a:ahLst/>
              <a:cxnLst/>
              <a:rect l="l" t="t" r="r" b="b"/>
              <a:pathLst>
                <a:path w="4759" h="3878" extrusionOk="0">
                  <a:moveTo>
                    <a:pt x="2337" y="1"/>
                  </a:moveTo>
                  <a:cubicBezTo>
                    <a:pt x="1329" y="1"/>
                    <a:pt x="678" y="1172"/>
                    <a:pt x="550" y="1995"/>
                  </a:cubicBezTo>
                  <a:cubicBezTo>
                    <a:pt x="0" y="3010"/>
                    <a:pt x="867" y="3751"/>
                    <a:pt x="1883" y="3878"/>
                  </a:cubicBezTo>
                  <a:cubicBezTo>
                    <a:pt x="2665" y="3095"/>
                    <a:pt x="4759" y="1953"/>
                    <a:pt x="3215" y="832"/>
                  </a:cubicBezTo>
                  <a:cubicBezTo>
                    <a:pt x="2898" y="621"/>
                    <a:pt x="2961" y="346"/>
                    <a:pt x="2834" y="92"/>
                  </a:cubicBezTo>
                  <a:cubicBezTo>
                    <a:pt x="2660" y="29"/>
                    <a:pt x="2494" y="1"/>
                    <a:pt x="2337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7" name="Google Shape;393;p4">
              <a:extLst>
                <a:ext uri="{FF2B5EF4-FFF2-40B4-BE49-F238E27FC236}">
                  <a16:creationId xmlns:a16="http://schemas.microsoft.com/office/drawing/2014/main" id="{7090C875-12E1-4603-9AB5-80D4E3609EF5}"/>
                </a:ext>
              </a:extLst>
            </p:cNvPr>
            <p:cNvSpPr/>
            <p:nvPr/>
          </p:nvSpPr>
          <p:spPr>
            <a:xfrm>
              <a:off x="-1207650" y="3814575"/>
              <a:ext cx="107350" cy="83025"/>
            </a:xfrm>
            <a:custGeom>
              <a:avLst/>
              <a:gdLst/>
              <a:ahLst/>
              <a:cxnLst/>
              <a:rect l="l" t="t" r="r" b="b"/>
              <a:pathLst>
                <a:path w="4294" h="3321" extrusionOk="0">
                  <a:moveTo>
                    <a:pt x="2433" y="1"/>
                  </a:moveTo>
                  <a:lnTo>
                    <a:pt x="1883" y="275"/>
                  </a:lnTo>
                  <a:cubicBezTo>
                    <a:pt x="1967" y="1227"/>
                    <a:pt x="1037" y="1523"/>
                    <a:pt x="423" y="2031"/>
                  </a:cubicBezTo>
                  <a:cubicBezTo>
                    <a:pt x="0" y="2771"/>
                    <a:pt x="297" y="3194"/>
                    <a:pt x="1333" y="3321"/>
                  </a:cubicBezTo>
                  <a:cubicBezTo>
                    <a:pt x="3025" y="2665"/>
                    <a:pt x="2623" y="1227"/>
                    <a:pt x="4252" y="1121"/>
                  </a:cubicBezTo>
                  <a:lnTo>
                    <a:pt x="4294" y="783"/>
                  </a:lnTo>
                  <a:cubicBezTo>
                    <a:pt x="3955" y="22"/>
                    <a:pt x="3131" y="106"/>
                    <a:pt x="2433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8" name="Google Shape;394;p4">
              <a:extLst>
                <a:ext uri="{FF2B5EF4-FFF2-40B4-BE49-F238E27FC236}">
                  <a16:creationId xmlns:a16="http://schemas.microsoft.com/office/drawing/2014/main" id="{2E33A934-7245-4799-93B2-496FF6786D79}"/>
                </a:ext>
              </a:extLst>
            </p:cNvPr>
            <p:cNvSpPr/>
            <p:nvPr/>
          </p:nvSpPr>
          <p:spPr>
            <a:xfrm>
              <a:off x="-1657600" y="3775075"/>
              <a:ext cx="115300" cy="89075"/>
            </a:xfrm>
            <a:custGeom>
              <a:avLst/>
              <a:gdLst/>
              <a:ahLst/>
              <a:cxnLst/>
              <a:rect l="l" t="t" r="r" b="b"/>
              <a:pathLst>
                <a:path w="4612" h="3563" extrusionOk="0">
                  <a:moveTo>
                    <a:pt x="3414" y="0"/>
                  </a:moveTo>
                  <a:cubicBezTo>
                    <a:pt x="2993" y="0"/>
                    <a:pt x="3192" y="1023"/>
                    <a:pt x="1840" y="1707"/>
                  </a:cubicBezTo>
                  <a:cubicBezTo>
                    <a:pt x="1883" y="2807"/>
                    <a:pt x="719" y="2575"/>
                    <a:pt x="0" y="2934"/>
                  </a:cubicBezTo>
                  <a:cubicBezTo>
                    <a:pt x="104" y="3374"/>
                    <a:pt x="451" y="3562"/>
                    <a:pt x="899" y="3562"/>
                  </a:cubicBezTo>
                  <a:cubicBezTo>
                    <a:pt x="2278" y="3562"/>
                    <a:pt x="4612" y="1777"/>
                    <a:pt x="3701" y="100"/>
                  </a:cubicBezTo>
                  <a:cubicBezTo>
                    <a:pt x="3579" y="31"/>
                    <a:pt x="3487" y="0"/>
                    <a:pt x="3414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9" name="Google Shape;395;p4">
              <a:extLst>
                <a:ext uri="{FF2B5EF4-FFF2-40B4-BE49-F238E27FC236}">
                  <a16:creationId xmlns:a16="http://schemas.microsoft.com/office/drawing/2014/main" id="{2B4A7529-6F91-44B9-AF3B-BDF2215191FC}"/>
                </a:ext>
              </a:extLst>
            </p:cNvPr>
            <p:cNvSpPr/>
            <p:nvPr/>
          </p:nvSpPr>
          <p:spPr>
            <a:xfrm>
              <a:off x="-2430100" y="3892350"/>
              <a:ext cx="79875" cy="94825"/>
            </a:xfrm>
            <a:custGeom>
              <a:avLst/>
              <a:gdLst/>
              <a:ahLst/>
              <a:cxnLst/>
              <a:rect l="l" t="t" r="r" b="b"/>
              <a:pathLst>
                <a:path w="3195" h="3793" extrusionOk="0">
                  <a:moveTo>
                    <a:pt x="1251" y="0"/>
                  </a:moveTo>
                  <a:cubicBezTo>
                    <a:pt x="1175" y="0"/>
                    <a:pt x="1096" y="7"/>
                    <a:pt x="1016" y="20"/>
                  </a:cubicBezTo>
                  <a:cubicBezTo>
                    <a:pt x="720" y="316"/>
                    <a:pt x="382" y="548"/>
                    <a:pt x="1185" y="760"/>
                  </a:cubicBezTo>
                  <a:cubicBezTo>
                    <a:pt x="2475" y="1162"/>
                    <a:pt x="1376" y="2684"/>
                    <a:pt x="530" y="3002"/>
                  </a:cubicBezTo>
                  <a:cubicBezTo>
                    <a:pt x="212" y="3065"/>
                    <a:pt x="1" y="3382"/>
                    <a:pt x="86" y="3700"/>
                  </a:cubicBezTo>
                  <a:cubicBezTo>
                    <a:pt x="287" y="3764"/>
                    <a:pt x="455" y="3793"/>
                    <a:pt x="600" y="3793"/>
                  </a:cubicBezTo>
                  <a:cubicBezTo>
                    <a:pt x="1354" y="3793"/>
                    <a:pt x="1459" y="3019"/>
                    <a:pt x="2116" y="2558"/>
                  </a:cubicBezTo>
                  <a:cubicBezTo>
                    <a:pt x="3194" y="1779"/>
                    <a:pt x="2538" y="0"/>
                    <a:pt x="125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30" name="Google Shape;396;p4">
              <a:extLst>
                <a:ext uri="{FF2B5EF4-FFF2-40B4-BE49-F238E27FC236}">
                  <a16:creationId xmlns:a16="http://schemas.microsoft.com/office/drawing/2014/main" id="{ED8AF8E1-D6A8-4290-8F6A-B488BE4ED70E}"/>
                </a:ext>
              </a:extLst>
            </p:cNvPr>
            <p:cNvSpPr/>
            <p:nvPr/>
          </p:nvSpPr>
          <p:spPr>
            <a:xfrm>
              <a:off x="-858675" y="3784450"/>
              <a:ext cx="124800" cy="72900"/>
            </a:xfrm>
            <a:custGeom>
              <a:avLst/>
              <a:gdLst/>
              <a:ahLst/>
              <a:cxnLst/>
              <a:rect l="l" t="t" r="r" b="b"/>
              <a:pathLst>
                <a:path w="4992" h="2916" extrusionOk="0">
                  <a:moveTo>
                    <a:pt x="4991" y="85"/>
                  </a:moveTo>
                  <a:lnTo>
                    <a:pt x="4991" y="85"/>
                  </a:lnTo>
                  <a:cubicBezTo>
                    <a:pt x="4590" y="233"/>
                    <a:pt x="3638" y="0"/>
                    <a:pt x="3553" y="529"/>
                  </a:cubicBezTo>
                  <a:cubicBezTo>
                    <a:pt x="3744" y="1523"/>
                    <a:pt x="2242" y="1142"/>
                    <a:pt x="1925" y="1840"/>
                  </a:cubicBezTo>
                  <a:cubicBezTo>
                    <a:pt x="1784" y="2210"/>
                    <a:pt x="1565" y="2322"/>
                    <a:pt x="1324" y="2322"/>
                  </a:cubicBezTo>
                  <a:cubicBezTo>
                    <a:pt x="952" y="2322"/>
                    <a:pt x="529" y="2056"/>
                    <a:pt x="260" y="2056"/>
                  </a:cubicBezTo>
                  <a:cubicBezTo>
                    <a:pt x="125" y="2056"/>
                    <a:pt x="30" y="2124"/>
                    <a:pt x="0" y="2326"/>
                  </a:cubicBezTo>
                  <a:cubicBezTo>
                    <a:pt x="340" y="2745"/>
                    <a:pt x="752" y="2916"/>
                    <a:pt x="1193" y="2916"/>
                  </a:cubicBezTo>
                  <a:cubicBezTo>
                    <a:pt x="2648" y="2916"/>
                    <a:pt x="4423" y="1058"/>
                    <a:pt x="4991" y="85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31" name="Google Shape;397;p4">
              <a:extLst>
                <a:ext uri="{FF2B5EF4-FFF2-40B4-BE49-F238E27FC236}">
                  <a16:creationId xmlns:a16="http://schemas.microsoft.com/office/drawing/2014/main" id="{C3FA835C-E91E-45AA-B3A9-3B8B08B2345F}"/>
                </a:ext>
              </a:extLst>
            </p:cNvPr>
            <p:cNvSpPr/>
            <p:nvPr/>
          </p:nvSpPr>
          <p:spPr>
            <a:xfrm>
              <a:off x="-1715775" y="4022375"/>
              <a:ext cx="82525" cy="97300"/>
            </a:xfrm>
            <a:custGeom>
              <a:avLst/>
              <a:gdLst/>
              <a:ahLst/>
              <a:cxnLst/>
              <a:rect l="l" t="t" r="r" b="b"/>
              <a:pathLst>
                <a:path w="3301" h="3892" extrusionOk="0">
                  <a:moveTo>
                    <a:pt x="2164" y="1"/>
                  </a:moveTo>
                  <a:cubicBezTo>
                    <a:pt x="2076" y="1"/>
                    <a:pt x="2004" y="47"/>
                    <a:pt x="1968" y="191"/>
                  </a:cubicBezTo>
                  <a:cubicBezTo>
                    <a:pt x="1714" y="381"/>
                    <a:pt x="1545" y="677"/>
                    <a:pt x="1545" y="994"/>
                  </a:cubicBezTo>
                  <a:cubicBezTo>
                    <a:pt x="1376" y="1925"/>
                    <a:pt x="1" y="2411"/>
                    <a:pt x="530" y="3469"/>
                  </a:cubicBezTo>
                  <a:cubicBezTo>
                    <a:pt x="675" y="3736"/>
                    <a:pt x="995" y="3891"/>
                    <a:pt x="1306" y="3891"/>
                  </a:cubicBezTo>
                  <a:cubicBezTo>
                    <a:pt x="1536" y="3891"/>
                    <a:pt x="1760" y="3806"/>
                    <a:pt x="1904" y="3617"/>
                  </a:cubicBezTo>
                  <a:cubicBezTo>
                    <a:pt x="2179" y="2432"/>
                    <a:pt x="3300" y="1502"/>
                    <a:pt x="3258" y="233"/>
                  </a:cubicBezTo>
                  <a:lnTo>
                    <a:pt x="2708" y="148"/>
                  </a:lnTo>
                  <a:cubicBezTo>
                    <a:pt x="2698" y="150"/>
                    <a:pt x="2687" y="151"/>
                    <a:pt x="2676" y="151"/>
                  </a:cubicBezTo>
                  <a:cubicBezTo>
                    <a:pt x="2534" y="151"/>
                    <a:pt x="2323" y="1"/>
                    <a:pt x="2164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32" name="Google Shape;398;p4">
              <a:extLst>
                <a:ext uri="{FF2B5EF4-FFF2-40B4-BE49-F238E27FC236}">
                  <a16:creationId xmlns:a16="http://schemas.microsoft.com/office/drawing/2014/main" id="{C0764C8D-E3E1-425A-81DF-3F613ED71CC4}"/>
                </a:ext>
              </a:extLst>
            </p:cNvPr>
            <p:cNvSpPr/>
            <p:nvPr/>
          </p:nvSpPr>
          <p:spPr>
            <a:xfrm>
              <a:off x="-1209225" y="4031875"/>
              <a:ext cx="103650" cy="71425"/>
            </a:xfrm>
            <a:custGeom>
              <a:avLst/>
              <a:gdLst/>
              <a:ahLst/>
              <a:cxnLst/>
              <a:rect l="l" t="t" r="r" b="b"/>
              <a:pathLst>
                <a:path w="4146" h="2857" extrusionOk="0">
                  <a:moveTo>
                    <a:pt x="3786" y="1"/>
                  </a:moveTo>
                  <a:cubicBezTo>
                    <a:pt x="3046" y="85"/>
                    <a:pt x="2305" y="64"/>
                    <a:pt x="1586" y="128"/>
                  </a:cubicBezTo>
                  <a:lnTo>
                    <a:pt x="1015" y="593"/>
                  </a:lnTo>
                  <a:cubicBezTo>
                    <a:pt x="931" y="678"/>
                    <a:pt x="888" y="762"/>
                    <a:pt x="867" y="889"/>
                  </a:cubicBezTo>
                  <a:cubicBezTo>
                    <a:pt x="867" y="1460"/>
                    <a:pt x="0" y="1756"/>
                    <a:pt x="254" y="2412"/>
                  </a:cubicBezTo>
                  <a:cubicBezTo>
                    <a:pt x="536" y="2704"/>
                    <a:pt x="899" y="2857"/>
                    <a:pt x="1245" y="2857"/>
                  </a:cubicBezTo>
                  <a:cubicBezTo>
                    <a:pt x="1652" y="2857"/>
                    <a:pt x="2036" y="2646"/>
                    <a:pt x="2242" y="2200"/>
                  </a:cubicBezTo>
                  <a:cubicBezTo>
                    <a:pt x="2305" y="2031"/>
                    <a:pt x="2263" y="1862"/>
                    <a:pt x="2157" y="1756"/>
                  </a:cubicBezTo>
                  <a:cubicBezTo>
                    <a:pt x="2106" y="1735"/>
                    <a:pt x="2059" y="1725"/>
                    <a:pt x="2015" y="1725"/>
                  </a:cubicBezTo>
                  <a:cubicBezTo>
                    <a:pt x="1762" y="1725"/>
                    <a:pt x="1611" y="2027"/>
                    <a:pt x="1362" y="2027"/>
                  </a:cubicBezTo>
                  <a:cubicBezTo>
                    <a:pt x="1314" y="2027"/>
                    <a:pt x="1262" y="2016"/>
                    <a:pt x="1206" y="1989"/>
                  </a:cubicBezTo>
                  <a:cubicBezTo>
                    <a:pt x="1461" y="1559"/>
                    <a:pt x="1576" y="1366"/>
                    <a:pt x="1705" y="1366"/>
                  </a:cubicBezTo>
                  <a:cubicBezTo>
                    <a:pt x="1811" y="1366"/>
                    <a:pt x="1926" y="1497"/>
                    <a:pt x="2136" y="1735"/>
                  </a:cubicBezTo>
                  <a:cubicBezTo>
                    <a:pt x="2338" y="1823"/>
                    <a:pt x="2499" y="1859"/>
                    <a:pt x="2631" y="1859"/>
                  </a:cubicBezTo>
                  <a:cubicBezTo>
                    <a:pt x="3230" y="1859"/>
                    <a:pt x="3210" y="1093"/>
                    <a:pt x="3574" y="868"/>
                  </a:cubicBezTo>
                  <a:lnTo>
                    <a:pt x="3574" y="868"/>
                  </a:lnTo>
                  <a:cubicBezTo>
                    <a:pt x="3426" y="1079"/>
                    <a:pt x="3320" y="1291"/>
                    <a:pt x="3765" y="1418"/>
                  </a:cubicBezTo>
                  <a:cubicBezTo>
                    <a:pt x="3765" y="953"/>
                    <a:pt x="4145" y="487"/>
                    <a:pt x="3786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33" name="Google Shape;399;p4">
              <a:extLst>
                <a:ext uri="{FF2B5EF4-FFF2-40B4-BE49-F238E27FC236}">
                  <a16:creationId xmlns:a16="http://schemas.microsoft.com/office/drawing/2014/main" id="{6392CC15-B72F-4233-8465-08DFFC8CF7C6}"/>
                </a:ext>
              </a:extLst>
            </p:cNvPr>
            <p:cNvSpPr/>
            <p:nvPr/>
          </p:nvSpPr>
          <p:spPr>
            <a:xfrm>
              <a:off x="-2402600" y="4013900"/>
              <a:ext cx="103125" cy="108950"/>
            </a:xfrm>
            <a:custGeom>
              <a:avLst/>
              <a:gdLst/>
              <a:ahLst/>
              <a:cxnLst/>
              <a:rect l="l" t="t" r="r" b="b"/>
              <a:pathLst>
                <a:path w="4125" h="4358" extrusionOk="0">
                  <a:moveTo>
                    <a:pt x="3258" y="1"/>
                  </a:moveTo>
                  <a:cubicBezTo>
                    <a:pt x="1883" y="720"/>
                    <a:pt x="826" y="1925"/>
                    <a:pt x="276" y="3385"/>
                  </a:cubicBezTo>
                  <a:cubicBezTo>
                    <a:pt x="635" y="3638"/>
                    <a:pt x="1" y="4188"/>
                    <a:pt x="656" y="4358"/>
                  </a:cubicBezTo>
                  <a:cubicBezTo>
                    <a:pt x="720" y="4315"/>
                    <a:pt x="741" y="4231"/>
                    <a:pt x="656" y="4188"/>
                  </a:cubicBezTo>
                  <a:cubicBezTo>
                    <a:pt x="635" y="2285"/>
                    <a:pt x="4125" y="1206"/>
                    <a:pt x="3258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34" name="Google Shape;400;p4">
              <a:extLst>
                <a:ext uri="{FF2B5EF4-FFF2-40B4-BE49-F238E27FC236}">
                  <a16:creationId xmlns:a16="http://schemas.microsoft.com/office/drawing/2014/main" id="{270D7315-F08E-4E2B-9B86-2235D995DE29}"/>
                </a:ext>
              </a:extLst>
            </p:cNvPr>
            <p:cNvSpPr/>
            <p:nvPr/>
          </p:nvSpPr>
          <p:spPr>
            <a:xfrm>
              <a:off x="-2066325" y="3800825"/>
              <a:ext cx="83575" cy="106975"/>
            </a:xfrm>
            <a:custGeom>
              <a:avLst/>
              <a:gdLst/>
              <a:ahLst/>
              <a:cxnLst/>
              <a:rect l="l" t="t" r="r" b="b"/>
              <a:pathLst>
                <a:path w="3343" h="4279" extrusionOk="0">
                  <a:moveTo>
                    <a:pt x="1333" y="1"/>
                  </a:moveTo>
                  <a:lnTo>
                    <a:pt x="1333" y="22"/>
                  </a:lnTo>
                  <a:cubicBezTo>
                    <a:pt x="678" y="1333"/>
                    <a:pt x="1" y="2856"/>
                    <a:pt x="995" y="4188"/>
                  </a:cubicBezTo>
                  <a:cubicBezTo>
                    <a:pt x="1021" y="4179"/>
                    <a:pt x="1044" y="4174"/>
                    <a:pt x="1064" y="4174"/>
                  </a:cubicBezTo>
                  <a:cubicBezTo>
                    <a:pt x="1093" y="4174"/>
                    <a:pt x="1118" y="4185"/>
                    <a:pt x="1143" y="4209"/>
                  </a:cubicBezTo>
                  <a:cubicBezTo>
                    <a:pt x="1255" y="4257"/>
                    <a:pt x="1355" y="4278"/>
                    <a:pt x="1445" y="4278"/>
                  </a:cubicBezTo>
                  <a:cubicBezTo>
                    <a:pt x="2033" y="4278"/>
                    <a:pt x="2193" y="3371"/>
                    <a:pt x="2560" y="3004"/>
                  </a:cubicBezTo>
                  <a:cubicBezTo>
                    <a:pt x="2814" y="2581"/>
                    <a:pt x="3342" y="2200"/>
                    <a:pt x="3152" y="1650"/>
                  </a:cubicBezTo>
                  <a:cubicBezTo>
                    <a:pt x="2964" y="1253"/>
                    <a:pt x="3272" y="339"/>
                    <a:pt x="2645" y="339"/>
                  </a:cubicBezTo>
                  <a:cubicBezTo>
                    <a:pt x="2638" y="339"/>
                    <a:pt x="2631" y="339"/>
                    <a:pt x="2623" y="339"/>
                  </a:cubicBezTo>
                  <a:cubicBezTo>
                    <a:pt x="1777" y="1016"/>
                    <a:pt x="2285" y="2116"/>
                    <a:pt x="1629" y="2940"/>
                  </a:cubicBezTo>
                  <a:cubicBezTo>
                    <a:pt x="678" y="2010"/>
                    <a:pt x="3258" y="318"/>
                    <a:pt x="1333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35" name="Google Shape;401;p4">
              <a:extLst>
                <a:ext uri="{FF2B5EF4-FFF2-40B4-BE49-F238E27FC236}">
                  <a16:creationId xmlns:a16="http://schemas.microsoft.com/office/drawing/2014/main" id="{4DE45EDF-8337-41A1-A774-762CAC9DC491}"/>
                </a:ext>
              </a:extLst>
            </p:cNvPr>
            <p:cNvSpPr/>
            <p:nvPr/>
          </p:nvSpPr>
          <p:spPr>
            <a:xfrm>
              <a:off x="-2386200" y="4013900"/>
              <a:ext cx="131150" cy="123250"/>
            </a:xfrm>
            <a:custGeom>
              <a:avLst/>
              <a:gdLst/>
              <a:ahLst/>
              <a:cxnLst/>
              <a:rect l="l" t="t" r="r" b="b"/>
              <a:pathLst>
                <a:path w="5246" h="4930" extrusionOk="0">
                  <a:moveTo>
                    <a:pt x="4273" y="1"/>
                  </a:moveTo>
                  <a:cubicBezTo>
                    <a:pt x="4251" y="974"/>
                    <a:pt x="3702" y="1672"/>
                    <a:pt x="2708" y="2116"/>
                  </a:cubicBezTo>
                  <a:cubicBezTo>
                    <a:pt x="2517" y="2200"/>
                    <a:pt x="2390" y="2306"/>
                    <a:pt x="2433" y="2475"/>
                  </a:cubicBezTo>
                  <a:cubicBezTo>
                    <a:pt x="2644" y="3448"/>
                    <a:pt x="1142" y="3533"/>
                    <a:pt x="1079" y="4400"/>
                  </a:cubicBezTo>
                  <a:cubicBezTo>
                    <a:pt x="1079" y="4474"/>
                    <a:pt x="957" y="4521"/>
                    <a:pt x="809" y="4521"/>
                  </a:cubicBezTo>
                  <a:cubicBezTo>
                    <a:pt x="661" y="4521"/>
                    <a:pt x="487" y="4474"/>
                    <a:pt x="381" y="4358"/>
                  </a:cubicBezTo>
                  <a:cubicBezTo>
                    <a:pt x="430" y="4210"/>
                    <a:pt x="343" y="4184"/>
                    <a:pt x="233" y="4184"/>
                  </a:cubicBezTo>
                  <a:cubicBezTo>
                    <a:pt x="173" y="4184"/>
                    <a:pt x="107" y="4191"/>
                    <a:pt x="51" y="4191"/>
                  </a:cubicBezTo>
                  <a:cubicBezTo>
                    <a:pt x="33" y="4191"/>
                    <a:pt x="16" y="4191"/>
                    <a:pt x="0" y="4188"/>
                  </a:cubicBezTo>
                  <a:lnTo>
                    <a:pt x="0" y="4358"/>
                  </a:lnTo>
                  <a:cubicBezTo>
                    <a:pt x="211" y="4625"/>
                    <a:pt x="478" y="4929"/>
                    <a:pt x="770" y="4929"/>
                  </a:cubicBezTo>
                  <a:cubicBezTo>
                    <a:pt x="918" y="4929"/>
                    <a:pt x="1071" y="4852"/>
                    <a:pt x="1227" y="4654"/>
                  </a:cubicBezTo>
                  <a:cubicBezTo>
                    <a:pt x="1713" y="4061"/>
                    <a:pt x="2433" y="3638"/>
                    <a:pt x="2771" y="2983"/>
                  </a:cubicBezTo>
                  <a:cubicBezTo>
                    <a:pt x="3157" y="2175"/>
                    <a:pt x="3471" y="1892"/>
                    <a:pt x="4244" y="1892"/>
                  </a:cubicBezTo>
                  <a:cubicBezTo>
                    <a:pt x="4402" y="1892"/>
                    <a:pt x="4579" y="1904"/>
                    <a:pt x="4780" y="1925"/>
                  </a:cubicBezTo>
                  <a:cubicBezTo>
                    <a:pt x="5245" y="1164"/>
                    <a:pt x="4865" y="551"/>
                    <a:pt x="4273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36" name="Google Shape;402;p4">
              <a:extLst>
                <a:ext uri="{FF2B5EF4-FFF2-40B4-BE49-F238E27FC236}">
                  <a16:creationId xmlns:a16="http://schemas.microsoft.com/office/drawing/2014/main" id="{D81E5F11-030E-4C5B-BF0D-B846A08585AF}"/>
                </a:ext>
              </a:extLst>
            </p:cNvPr>
            <p:cNvSpPr/>
            <p:nvPr/>
          </p:nvSpPr>
          <p:spPr>
            <a:xfrm>
              <a:off x="-1054850" y="3608375"/>
              <a:ext cx="98375" cy="83775"/>
            </a:xfrm>
            <a:custGeom>
              <a:avLst/>
              <a:gdLst/>
              <a:ahLst/>
              <a:cxnLst/>
              <a:rect l="l" t="t" r="r" b="b"/>
              <a:pathLst>
                <a:path w="3935" h="3351" extrusionOk="0">
                  <a:moveTo>
                    <a:pt x="3286" y="0"/>
                  </a:moveTo>
                  <a:cubicBezTo>
                    <a:pt x="3065" y="0"/>
                    <a:pt x="2878" y="122"/>
                    <a:pt x="2814" y="360"/>
                  </a:cubicBezTo>
                  <a:cubicBezTo>
                    <a:pt x="2602" y="1121"/>
                    <a:pt x="1820" y="1460"/>
                    <a:pt x="1545" y="2115"/>
                  </a:cubicBezTo>
                  <a:cubicBezTo>
                    <a:pt x="1312" y="2284"/>
                    <a:pt x="1058" y="2454"/>
                    <a:pt x="804" y="2581"/>
                  </a:cubicBezTo>
                  <a:cubicBezTo>
                    <a:pt x="402" y="2729"/>
                    <a:pt x="1" y="2855"/>
                    <a:pt x="64" y="3342"/>
                  </a:cubicBezTo>
                  <a:cubicBezTo>
                    <a:pt x="126" y="3347"/>
                    <a:pt x="187" y="3350"/>
                    <a:pt x="248" y="3350"/>
                  </a:cubicBezTo>
                  <a:cubicBezTo>
                    <a:pt x="1839" y="3350"/>
                    <a:pt x="3181" y="1540"/>
                    <a:pt x="3934" y="339"/>
                  </a:cubicBezTo>
                  <a:cubicBezTo>
                    <a:pt x="3738" y="111"/>
                    <a:pt x="3496" y="0"/>
                    <a:pt x="3286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37" name="Google Shape;403;p4">
              <a:extLst>
                <a:ext uri="{FF2B5EF4-FFF2-40B4-BE49-F238E27FC236}">
                  <a16:creationId xmlns:a16="http://schemas.microsoft.com/office/drawing/2014/main" id="{16FA23FE-BECF-4350-AEF3-75147B30A2DC}"/>
                </a:ext>
              </a:extLst>
            </p:cNvPr>
            <p:cNvSpPr/>
            <p:nvPr/>
          </p:nvSpPr>
          <p:spPr>
            <a:xfrm>
              <a:off x="-2025025" y="3796425"/>
              <a:ext cx="88800" cy="110275"/>
            </a:xfrm>
            <a:custGeom>
              <a:avLst/>
              <a:gdLst/>
              <a:ahLst/>
              <a:cxnLst/>
              <a:rect l="l" t="t" r="r" b="b"/>
              <a:pathLst>
                <a:path w="3552" h="4411" extrusionOk="0">
                  <a:moveTo>
                    <a:pt x="889" y="1"/>
                  </a:moveTo>
                  <a:cubicBezTo>
                    <a:pt x="649" y="1"/>
                    <a:pt x="619" y="221"/>
                    <a:pt x="1162" y="663"/>
                  </a:cubicBezTo>
                  <a:cubicBezTo>
                    <a:pt x="1373" y="832"/>
                    <a:pt x="1310" y="1001"/>
                    <a:pt x="1141" y="1150"/>
                  </a:cubicBezTo>
                  <a:cubicBezTo>
                    <a:pt x="992" y="1678"/>
                    <a:pt x="1881" y="2186"/>
                    <a:pt x="1141" y="2588"/>
                  </a:cubicBezTo>
                  <a:cubicBezTo>
                    <a:pt x="770" y="2670"/>
                    <a:pt x="1" y="4411"/>
                    <a:pt x="696" y="4411"/>
                  </a:cubicBezTo>
                  <a:cubicBezTo>
                    <a:pt x="716" y="4411"/>
                    <a:pt x="737" y="4409"/>
                    <a:pt x="760" y="4406"/>
                  </a:cubicBezTo>
                  <a:cubicBezTo>
                    <a:pt x="3552" y="1477"/>
                    <a:pt x="1512" y="1"/>
                    <a:pt x="889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38" name="Google Shape;404;p4">
              <a:extLst>
                <a:ext uri="{FF2B5EF4-FFF2-40B4-BE49-F238E27FC236}">
                  <a16:creationId xmlns:a16="http://schemas.microsoft.com/office/drawing/2014/main" id="{53D63E50-9837-40A4-8149-9CE9686DA4E5}"/>
                </a:ext>
              </a:extLst>
            </p:cNvPr>
            <p:cNvSpPr/>
            <p:nvPr/>
          </p:nvSpPr>
          <p:spPr>
            <a:xfrm>
              <a:off x="-2743625" y="4091025"/>
              <a:ext cx="81975" cy="78875"/>
            </a:xfrm>
            <a:custGeom>
              <a:avLst/>
              <a:gdLst/>
              <a:ahLst/>
              <a:cxnLst/>
              <a:rect l="l" t="t" r="r" b="b"/>
              <a:pathLst>
                <a:path w="3279" h="3155" extrusionOk="0">
                  <a:moveTo>
                    <a:pt x="2655" y="0"/>
                  </a:moveTo>
                  <a:cubicBezTo>
                    <a:pt x="2457" y="0"/>
                    <a:pt x="2305" y="192"/>
                    <a:pt x="1967" y="638"/>
                  </a:cubicBezTo>
                  <a:cubicBezTo>
                    <a:pt x="1269" y="1463"/>
                    <a:pt x="127" y="2034"/>
                    <a:pt x="0" y="3155"/>
                  </a:cubicBezTo>
                  <a:cubicBezTo>
                    <a:pt x="1756" y="2943"/>
                    <a:pt x="2411" y="2119"/>
                    <a:pt x="3279" y="300"/>
                  </a:cubicBezTo>
                  <a:cubicBezTo>
                    <a:pt x="2979" y="109"/>
                    <a:pt x="2804" y="0"/>
                    <a:pt x="2655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39" name="Google Shape;405;p4">
              <a:extLst>
                <a:ext uri="{FF2B5EF4-FFF2-40B4-BE49-F238E27FC236}">
                  <a16:creationId xmlns:a16="http://schemas.microsoft.com/office/drawing/2014/main" id="{C3C05166-89E4-4DE9-80D7-10F6273C8C1F}"/>
                </a:ext>
              </a:extLst>
            </p:cNvPr>
            <p:cNvSpPr/>
            <p:nvPr/>
          </p:nvSpPr>
          <p:spPr>
            <a:xfrm>
              <a:off x="-1964275" y="3977375"/>
              <a:ext cx="102600" cy="85350"/>
            </a:xfrm>
            <a:custGeom>
              <a:avLst/>
              <a:gdLst/>
              <a:ahLst/>
              <a:cxnLst/>
              <a:rect l="l" t="t" r="r" b="b"/>
              <a:pathLst>
                <a:path w="4104" h="3414" extrusionOk="0">
                  <a:moveTo>
                    <a:pt x="3439" y="0"/>
                  </a:moveTo>
                  <a:cubicBezTo>
                    <a:pt x="3010" y="0"/>
                    <a:pt x="3012" y="466"/>
                    <a:pt x="2814" y="700"/>
                  </a:cubicBezTo>
                  <a:cubicBezTo>
                    <a:pt x="2665" y="1145"/>
                    <a:pt x="1946" y="1335"/>
                    <a:pt x="1925" y="1758"/>
                  </a:cubicBezTo>
                  <a:cubicBezTo>
                    <a:pt x="1862" y="2836"/>
                    <a:pt x="635" y="2562"/>
                    <a:pt x="1" y="3090"/>
                  </a:cubicBezTo>
                  <a:cubicBezTo>
                    <a:pt x="278" y="3316"/>
                    <a:pt x="585" y="3413"/>
                    <a:pt x="902" y="3413"/>
                  </a:cubicBezTo>
                  <a:cubicBezTo>
                    <a:pt x="2401" y="3413"/>
                    <a:pt x="4103" y="1232"/>
                    <a:pt x="3702" y="45"/>
                  </a:cubicBezTo>
                  <a:cubicBezTo>
                    <a:pt x="3599" y="14"/>
                    <a:pt x="3513" y="0"/>
                    <a:pt x="343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40" name="Google Shape;406;p4">
              <a:extLst>
                <a:ext uri="{FF2B5EF4-FFF2-40B4-BE49-F238E27FC236}">
                  <a16:creationId xmlns:a16="http://schemas.microsoft.com/office/drawing/2014/main" id="{EEDC532F-4226-4608-80FA-024186EDB194}"/>
                </a:ext>
              </a:extLst>
            </p:cNvPr>
            <p:cNvSpPr/>
            <p:nvPr/>
          </p:nvSpPr>
          <p:spPr>
            <a:xfrm>
              <a:off x="-2311650" y="3692450"/>
              <a:ext cx="94325" cy="88925"/>
            </a:xfrm>
            <a:custGeom>
              <a:avLst/>
              <a:gdLst/>
              <a:ahLst/>
              <a:cxnLst/>
              <a:rect l="l" t="t" r="r" b="b"/>
              <a:pathLst>
                <a:path w="3773" h="3557" extrusionOk="0">
                  <a:moveTo>
                    <a:pt x="3321" y="0"/>
                  </a:moveTo>
                  <a:lnTo>
                    <a:pt x="3321" y="0"/>
                  </a:lnTo>
                  <a:cubicBezTo>
                    <a:pt x="1354" y="550"/>
                    <a:pt x="3109" y="2411"/>
                    <a:pt x="910" y="2749"/>
                  </a:cubicBezTo>
                  <a:cubicBezTo>
                    <a:pt x="635" y="2961"/>
                    <a:pt x="43" y="2686"/>
                    <a:pt x="0" y="3215"/>
                  </a:cubicBezTo>
                  <a:cubicBezTo>
                    <a:pt x="318" y="3453"/>
                    <a:pt x="646" y="3557"/>
                    <a:pt x="967" y="3557"/>
                  </a:cubicBezTo>
                  <a:cubicBezTo>
                    <a:pt x="2441" y="3557"/>
                    <a:pt x="3772" y="1372"/>
                    <a:pt x="332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41" name="Google Shape;407;p4">
              <a:extLst>
                <a:ext uri="{FF2B5EF4-FFF2-40B4-BE49-F238E27FC236}">
                  <a16:creationId xmlns:a16="http://schemas.microsoft.com/office/drawing/2014/main" id="{94666503-BDD2-436A-8049-8E0D1EF5C1CE}"/>
                </a:ext>
              </a:extLst>
            </p:cNvPr>
            <p:cNvSpPr/>
            <p:nvPr/>
          </p:nvSpPr>
          <p:spPr>
            <a:xfrm>
              <a:off x="-1678225" y="3763825"/>
              <a:ext cx="87800" cy="86200"/>
            </a:xfrm>
            <a:custGeom>
              <a:avLst/>
              <a:gdLst/>
              <a:ahLst/>
              <a:cxnLst/>
              <a:rect l="l" t="t" r="r" b="b"/>
              <a:pathLst>
                <a:path w="3512" h="3448" extrusionOk="0">
                  <a:moveTo>
                    <a:pt x="2538" y="0"/>
                  </a:moveTo>
                  <a:lnTo>
                    <a:pt x="2538" y="0"/>
                  </a:lnTo>
                  <a:cubicBezTo>
                    <a:pt x="2010" y="360"/>
                    <a:pt x="1777" y="1037"/>
                    <a:pt x="1016" y="1163"/>
                  </a:cubicBezTo>
                  <a:cubicBezTo>
                    <a:pt x="614" y="1375"/>
                    <a:pt x="550" y="1819"/>
                    <a:pt x="275" y="2136"/>
                  </a:cubicBezTo>
                  <a:cubicBezTo>
                    <a:pt x="0" y="2454"/>
                    <a:pt x="297" y="3448"/>
                    <a:pt x="783" y="3448"/>
                  </a:cubicBezTo>
                  <a:cubicBezTo>
                    <a:pt x="1756" y="3384"/>
                    <a:pt x="3088" y="3363"/>
                    <a:pt x="2708" y="2157"/>
                  </a:cubicBezTo>
                  <a:lnTo>
                    <a:pt x="2581" y="2115"/>
                  </a:lnTo>
                  <a:cubicBezTo>
                    <a:pt x="2242" y="2263"/>
                    <a:pt x="2306" y="2644"/>
                    <a:pt x="2010" y="2792"/>
                  </a:cubicBezTo>
                  <a:cubicBezTo>
                    <a:pt x="1919" y="2832"/>
                    <a:pt x="1780" y="2858"/>
                    <a:pt x="1669" y="2858"/>
                  </a:cubicBezTo>
                  <a:cubicBezTo>
                    <a:pt x="1547" y="2858"/>
                    <a:pt x="1458" y="2827"/>
                    <a:pt x="1502" y="2750"/>
                  </a:cubicBezTo>
                  <a:cubicBezTo>
                    <a:pt x="1735" y="2390"/>
                    <a:pt x="1291" y="1798"/>
                    <a:pt x="2010" y="1629"/>
                  </a:cubicBezTo>
                  <a:cubicBezTo>
                    <a:pt x="2581" y="1396"/>
                    <a:pt x="3511" y="296"/>
                    <a:pt x="253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42" name="Google Shape;408;p4">
              <a:extLst>
                <a:ext uri="{FF2B5EF4-FFF2-40B4-BE49-F238E27FC236}">
                  <a16:creationId xmlns:a16="http://schemas.microsoft.com/office/drawing/2014/main" id="{117F82A7-6153-4C1D-8D70-A4BEC3705C98}"/>
                </a:ext>
              </a:extLst>
            </p:cNvPr>
            <p:cNvSpPr/>
            <p:nvPr/>
          </p:nvSpPr>
          <p:spPr>
            <a:xfrm>
              <a:off x="-2786250" y="4057250"/>
              <a:ext cx="89275" cy="103275"/>
            </a:xfrm>
            <a:custGeom>
              <a:avLst/>
              <a:gdLst/>
              <a:ahLst/>
              <a:cxnLst/>
              <a:rect l="l" t="t" r="r" b="b"/>
              <a:pathLst>
                <a:path w="3571" h="4131" extrusionOk="0">
                  <a:moveTo>
                    <a:pt x="3320" y="1"/>
                  </a:moveTo>
                  <a:cubicBezTo>
                    <a:pt x="3281" y="1"/>
                    <a:pt x="3236" y="14"/>
                    <a:pt x="3186" y="43"/>
                  </a:cubicBezTo>
                  <a:cubicBezTo>
                    <a:pt x="1875" y="297"/>
                    <a:pt x="902" y="1799"/>
                    <a:pt x="500" y="2941"/>
                  </a:cubicBezTo>
                  <a:cubicBezTo>
                    <a:pt x="0" y="3367"/>
                    <a:pt x="808" y="4130"/>
                    <a:pt x="1326" y="4130"/>
                  </a:cubicBezTo>
                  <a:cubicBezTo>
                    <a:pt x="1553" y="4130"/>
                    <a:pt x="1725" y="3983"/>
                    <a:pt x="1705" y="3596"/>
                  </a:cubicBezTo>
                  <a:cubicBezTo>
                    <a:pt x="1748" y="3195"/>
                    <a:pt x="1134" y="2793"/>
                    <a:pt x="1473" y="2454"/>
                  </a:cubicBezTo>
                  <a:cubicBezTo>
                    <a:pt x="2107" y="1862"/>
                    <a:pt x="2424" y="1016"/>
                    <a:pt x="3334" y="614"/>
                  </a:cubicBezTo>
                  <a:cubicBezTo>
                    <a:pt x="3570" y="487"/>
                    <a:pt x="3557" y="1"/>
                    <a:pt x="3320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43" name="Google Shape;409;p4">
              <a:extLst>
                <a:ext uri="{FF2B5EF4-FFF2-40B4-BE49-F238E27FC236}">
                  <a16:creationId xmlns:a16="http://schemas.microsoft.com/office/drawing/2014/main" id="{996B92DA-C85A-4AD2-90DA-0B9ED3346190}"/>
                </a:ext>
              </a:extLst>
            </p:cNvPr>
            <p:cNvSpPr/>
            <p:nvPr/>
          </p:nvSpPr>
          <p:spPr>
            <a:xfrm>
              <a:off x="-1699900" y="4050150"/>
              <a:ext cx="94675" cy="82875"/>
            </a:xfrm>
            <a:custGeom>
              <a:avLst/>
              <a:gdLst/>
              <a:ahLst/>
              <a:cxnLst/>
              <a:rect l="l" t="t" r="r" b="b"/>
              <a:pathLst>
                <a:path w="3787" h="3315" extrusionOk="0">
                  <a:moveTo>
                    <a:pt x="2841" y="0"/>
                  </a:moveTo>
                  <a:cubicBezTo>
                    <a:pt x="2127" y="0"/>
                    <a:pt x="1428" y="2279"/>
                    <a:pt x="952" y="2590"/>
                  </a:cubicBezTo>
                  <a:cubicBezTo>
                    <a:pt x="719" y="2759"/>
                    <a:pt x="0" y="2611"/>
                    <a:pt x="402" y="3225"/>
                  </a:cubicBezTo>
                  <a:cubicBezTo>
                    <a:pt x="528" y="3288"/>
                    <a:pt x="645" y="3315"/>
                    <a:pt x="756" y="3315"/>
                  </a:cubicBezTo>
                  <a:cubicBezTo>
                    <a:pt x="1391" y="3315"/>
                    <a:pt x="1814" y="2413"/>
                    <a:pt x="2390" y="2125"/>
                  </a:cubicBezTo>
                  <a:cubicBezTo>
                    <a:pt x="2919" y="1596"/>
                    <a:pt x="3786" y="1089"/>
                    <a:pt x="3173" y="179"/>
                  </a:cubicBezTo>
                  <a:cubicBezTo>
                    <a:pt x="3062" y="55"/>
                    <a:pt x="2952" y="0"/>
                    <a:pt x="284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44" name="Google Shape;410;p4">
              <a:extLst>
                <a:ext uri="{FF2B5EF4-FFF2-40B4-BE49-F238E27FC236}">
                  <a16:creationId xmlns:a16="http://schemas.microsoft.com/office/drawing/2014/main" id="{D99EC4E1-D71B-4B74-A938-C4C64D414B54}"/>
                </a:ext>
              </a:extLst>
            </p:cNvPr>
            <p:cNvSpPr/>
            <p:nvPr/>
          </p:nvSpPr>
          <p:spPr>
            <a:xfrm>
              <a:off x="-2789625" y="3788150"/>
              <a:ext cx="65050" cy="96625"/>
            </a:xfrm>
            <a:custGeom>
              <a:avLst/>
              <a:gdLst/>
              <a:ahLst/>
              <a:cxnLst/>
              <a:rect l="l" t="t" r="r" b="b"/>
              <a:pathLst>
                <a:path w="2602" h="3865" extrusionOk="0">
                  <a:moveTo>
                    <a:pt x="1840" y="0"/>
                  </a:moveTo>
                  <a:lnTo>
                    <a:pt x="1840" y="0"/>
                  </a:lnTo>
                  <a:cubicBezTo>
                    <a:pt x="1312" y="1481"/>
                    <a:pt x="1502" y="2813"/>
                    <a:pt x="0" y="3849"/>
                  </a:cubicBezTo>
                  <a:cubicBezTo>
                    <a:pt x="99" y="3859"/>
                    <a:pt x="189" y="3864"/>
                    <a:pt x="273" y="3864"/>
                  </a:cubicBezTo>
                  <a:cubicBezTo>
                    <a:pt x="1228" y="3864"/>
                    <a:pt x="1253" y="3226"/>
                    <a:pt x="1798" y="2623"/>
                  </a:cubicBezTo>
                  <a:cubicBezTo>
                    <a:pt x="2602" y="2073"/>
                    <a:pt x="2559" y="719"/>
                    <a:pt x="1840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45" name="Google Shape;411;p4">
              <a:extLst>
                <a:ext uri="{FF2B5EF4-FFF2-40B4-BE49-F238E27FC236}">
                  <a16:creationId xmlns:a16="http://schemas.microsoft.com/office/drawing/2014/main" id="{D4BC76DD-E4DB-4446-874D-A0371DA44A7D}"/>
                </a:ext>
              </a:extLst>
            </p:cNvPr>
            <p:cNvSpPr/>
            <p:nvPr/>
          </p:nvSpPr>
          <p:spPr>
            <a:xfrm>
              <a:off x="-1955800" y="3959800"/>
              <a:ext cx="84075" cy="62725"/>
            </a:xfrm>
            <a:custGeom>
              <a:avLst/>
              <a:gdLst/>
              <a:ahLst/>
              <a:cxnLst/>
              <a:rect l="l" t="t" r="r" b="b"/>
              <a:pathLst>
                <a:path w="3363" h="2509" extrusionOk="0">
                  <a:moveTo>
                    <a:pt x="2039" y="1"/>
                  </a:moveTo>
                  <a:cubicBezTo>
                    <a:pt x="1810" y="1"/>
                    <a:pt x="1590" y="17"/>
                    <a:pt x="1417" y="29"/>
                  </a:cubicBezTo>
                  <a:cubicBezTo>
                    <a:pt x="1840" y="1361"/>
                    <a:pt x="0" y="1425"/>
                    <a:pt x="402" y="2228"/>
                  </a:cubicBezTo>
                  <a:cubicBezTo>
                    <a:pt x="582" y="2430"/>
                    <a:pt x="773" y="2509"/>
                    <a:pt x="968" y="2509"/>
                  </a:cubicBezTo>
                  <a:cubicBezTo>
                    <a:pt x="1551" y="2509"/>
                    <a:pt x="2173" y="1800"/>
                    <a:pt x="2665" y="1530"/>
                  </a:cubicBezTo>
                  <a:cubicBezTo>
                    <a:pt x="2897" y="1277"/>
                    <a:pt x="2771" y="748"/>
                    <a:pt x="3363" y="748"/>
                  </a:cubicBezTo>
                  <a:cubicBezTo>
                    <a:pt x="3332" y="117"/>
                    <a:pt x="2652" y="1"/>
                    <a:pt x="2039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46" name="Google Shape;412;p4">
              <a:extLst>
                <a:ext uri="{FF2B5EF4-FFF2-40B4-BE49-F238E27FC236}">
                  <a16:creationId xmlns:a16="http://schemas.microsoft.com/office/drawing/2014/main" id="{D65C9B63-7922-497D-ABD4-79344ADBF4BE}"/>
                </a:ext>
              </a:extLst>
            </p:cNvPr>
            <p:cNvSpPr/>
            <p:nvPr/>
          </p:nvSpPr>
          <p:spPr>
            <a:xfrm>
              <a:off x="-2043050" y="3795025"/>
              <a:ext cx="43900" cy="86200"/>
            </a:xfrm>
            <a:custGeom>
              <a:avLst/>
              <a:gdLst/>
              <a:ahLst/>
              <a:cxnLst/>
              <a:rect l="l" t="t" r="r" b="b"/>
              <a:pathLst>
                <a:path w="1756" h="3448" extrusionOk="0">
                  <a:moveTo>
                    <a:pt x="741" y="0"/>
                  </a:moveTo>
                  <a:cubicBezTo>
                    <a:pt x="587" y="0"/>
                    <a:pt x="455" y="42"/>
                    <a:pt x="402" y="233"/>
                  </a:cubicBezTo>
                  <a:cubicBezTo>
                    <a:pt x="1756" y="867"/>
                    <a:pt x="0" y="1840"/>
                    <a:pt x="212" y="2771"/>
                  </a:cubicBezTo>
                  <a:cubicBezTo>
                    <a:pt x="233" y="3045"/>
                    <a:pt x="64" y="3426"/>
                    <a:pt x="593" y="3447"/>
                  </a:cubicBezTo>
                  <a:cubicBezTo>
                    <a:pt x="1692" y="3405"/>
                    <a:pt x="1142" y="1375"/>
                    <a:pt x="1692" y="571"/>
                  </a:cubicBezTo>
                  <a:cubicBezTo>
                    <a:pt x="1354" y="486"/>
                    <a:pt x="1523" y="106"/>
                    <a:pt x="1206" y="21"/>
                  </a:cubicBezTo>
                  <a:cubicBezTo>
                    <a:pt x="1178" y="25"/>
                    <a:pt x="1149" y="27"/>
                    <a:pt x="1119" y="27"/>
                  </a:cubicBezTo>
                  <a:cubicBezTo>
                    <a:pt x="999" y="27"/>
                    <a:pt x="863" y="0"/>
                    <a:pt x="74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47" name="Google Shape;413;p4">
              <a:extLst>
                <a:ext uri="{FF2B5EF4-FFF2-40B4-BE49-F238E27FC236}">
                  <a16:creationId xmlns:a16="http://schemas.microsoft.com/office/drawing/2014/main" id="{9C9135C8-8184-433E-82A1-110A2182BA68}"/>
                </a:ext>
              </a:extLst>
            </p:cNvPr>
            <p:cNvSpPr/>
            <p:nvPr/>
          </p:nvSpPr>
          <p:spPr>
            <a:xfrm>
              <a:off x="-1207125" y="3842325"/>
              <a:ext cx="99900" cy="81125"/>
            </a:xfrm>
            <a:custGeom>
              <a:avLst/>
              <a:gdLst/>
              <a:ahLst/>
              <a:cxnLst/>
              <a:rect l="l" t="t" r="r" b="b"/>
              <a:pathLst>
                <a:path w="3996" h="3245" extrusionOk="0">
                  <a:moveTo>
                    <a:pt x="3626" y="1"/>
                  </a:moveTo>
                  <a:cubicBezTo>
                    <a:pt x="3227" y="1"/>
                    <a:pt x="2608" y="447"/>
                    <a:pt x="2813" y="857"/>
                  </a:cubicBezTo>
                  <a:cubicBezTo>
                    <a:pt x="2708" y="1788"/>
                    <a:pt x="614" y="2253"/>
                    <a:pt x="1" y="3057"/>
                  </a:cubicBezTo>
                  <a:cubicBezTo>
                    <a:pt x="184" y="3187"/>
                    <a:pt x="386" y="3245"/>
                    <a:pt x="600" y="3245"/>
                  </a:cubicBezTo>
                  <a:cubicBezTo>
                    <a:pt x="1841" y="3245"/>
                    <a:pt x="3462" y="1307"/>
                    <a:pt x="3913" y="477"/>
                  </a:cubicBezTo>
                  <a:cubicBezTo>
                    <a:pt x="3995" y="133"/>
                    <a:pt x="3843" y="1"/>
                    <a:pt x="3626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48" name="Google Shape;414;p4">
              <a:extLst>
                <a:ext uri="{FF2B5EF4-FFF2-40B4-BE49-F238E27FC236}">
                  <a16:creationId xmlns:a16="http://schemas.microsoft.com/office/drawing/2014/main" id="{60E933DF-A4DB-466B-8F3A-4E32E3C73770}"/>
                </a:ext>
              </a:extLst>
            </p:cNvPr>
            <p:cNvSpPr/>
            <p:nvPr/>
          </p:nvSpPr>
          <p:spPr>
            <a:xfrm>
              <a:off x="-1440825" y="3903950"/>
              <a:ext cx="90450" cy="87775"/>
            </a:xfrm>
            <a:custGeom>
              <a:avLst/>
              <a:gdLst/>
              <a:ahLst/>
              <a:cxnLst/>
              <a:rect l="l" t="t" r="r" b="b"/>
              <a:pathLst>
                <a:path w="3618" h="3511" extrusionOk="0">
                  <a:moveTo>
                    <a:pt x="3045" y="1"/>
                  </a:moveTo>
                  <a:cubicBezTo>
                    <a:pt x="2929" y="1"/>
                    <a:pt x="2820" y="50"/>
                    <a:pt x="2750" y="169"/>
                  </a:cubicBezTo>
                  <a:cubicBezTo>
                    <a:pt x="2390" y="740"/>
                    <a:pt x="3152" y="1607"/>
                    <a:pt x="2221" y="1755"/>
                  </a:cubicBezTo>
                  <a:cubicBezTo>
                    <a:pt x="1735" y="2178"/>
                    <a:pt x="1" y="2728"/>
                    <a:pt x="1016" y="3511"/>
                  </a:cubicBezTo>
                  <a:cubicBezTo>
                    <a:pt x="1798" y="2876"/>
                    <a:pt x="3575" y="2601"/>
                    <a:pt x="3427" y="1396"/>
                  </a:cubicBezTo>
                  <a:cubicBezTo>
                    <a:pt x="3617" y="1078"/>
                    <a:pt x="3427" y="740"/>
                    <a:pt x="3554" y="444"/>
                  </a:cubicBezTo>
                  <a:cubicBezTo>
                    <a:pt x="3540" y="203"/>
                    <a:pt x="3279" y="1"/>
                    <a:pt x="304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49" name="Google Shape;415;p4">
              <a:extLst>
                <a:ext uri="{FF2B5EF4-FFF2-40B4-BE49-F238E27FC236}">
                  <a16:creationId xmlns:a16="http://schemas.microsoft.com/office/drawing/2014/main" id="{3E8F670F-BC3D-4DD5-BC07-29ECBCB2CD3B}"/>
                </a:ext>
              </a:extLst>
            </p:cNvPr>
            <p:cNvSpPr/>
            <p:nvPr/>
          </p:nvSpPr>
          <p:spPr>
            <a:xfrm>
              <a:off x="-2317450" y="3668875"/>
              <a:ext cx="96225" cy="98400"/>
            </a:xfrm>
            <a:custGeom>
              <a:avLst/>
              <a:gdLst/>
              <a:ahLst/>
              <a:cxnLst/>
              <a:rect l="l" t="t" r="r" b="b"/>
              <a:pathLst>
                <a:path w="3849" h="3936" extrusionOk="0">
                  <a:moveTo>
                    <a:pt x="1791" y="0"/>
                  </a:moveTo>
                  <a:cubicBezTo>
                    <a:pt x="1353" y="0"/>
                    <a:pt x="906" y="63"/>
                    <a:pt x="825" y="457"/>
                  </a:cubicBezTo>
                  <a:cubicBezTo>
                    <a:pt x="1163" y="1091"/>
                    <a:pt x="359" y="1683"/>
                    <a:pt x="867" y="2275"/>
                  </a:cubicBezTo>
                  <a:cubicBezTo>
                    <a:pt x="874" y="2276"/>
                    <a:pt x="881" y="2276"/>
                    <a:pt x="888" y="2276"/>
                  </a:cubicBezTo>
                  <a:cubicBezTo>
                    <a:pt x="1665" y="2276"/>
                    <a:pt x="1339" y="1130"/>
                    <a:pt x="2051" y="795"/>
                  </a:cubicBezTo>
                  <a:lnTo>
                    <a:pt x="2051" y="795"/>
                  </a:lnTo>
                  <a:cubicBezTo>
                    <a:pt x="2013" y="1637"/>
                    <a:pt x="1854" y="3241"/>
                    <a:pt x="805" y="3241"/>
                  </a:cubicBezTo>
                  <a:cubicBezTo>
                    <a:pt x="695" y="3241"/>
                    <a:pt x="575" y="3223"/>
                    <a:pt x="444" y="3185"/>
                  </a:cubicBezTo>
                  <a:lnTo>
                    <a:pt x="444" y="3185"/>
                  </a:lnTo>
                  <a:cubicBezTo>
                    <a:pt x="1" y="3642"/>
                    <a:pt x="446" y="3936"/>
                    <a:pt x="907" y="3936"/>
                  </a:cubicBezTo>
                  <a:cubicBezTo>
                    <a:pt x="1151" y="3936"/>
                    <a:pt x="1398" y="3854"/>
                    <a:pt x="1523" y="3671"/>
                  </a:cubicBezTo>
                  <a:cubicBezTo>
                    <a:pt x="2009" y="3523"/>
                    <a:pt x="2284" y="3121"/>
                    <a:pt x="2643" y="2868"/>
                  </a:cubicBezTo>
                  <a:lnTo>
                    <a:pt x="2643" y="2550"/>
                  </a:lnTo>
                  <a:cubicBezTo>
                    <a:pt x="1671" y="1958"/>
                    <a:pt x="3849" y="1556"/>
                    <a:pt x="2453" y="12"/>
                  </a:cubicBezTo>
                  <a:lnTo>
                    <a:pt x="2453" y="12"/>
                  </a:lnTo>
                  <a:cubicBezTo>
                    <a:pt x="2425" y="14"/>
                    <a:pt x="2395" y="14"/>
                    <a:pt x="2363" y="14"/>
                  </a:cubicBezTo>
                  <a:cubicBezTo>
                    <a:pt x="2200" y="14"/>
                    <a:pt x="1997" y="0"/>
                    <a:pt x="179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50" name="Google Shape;416;p4">
              <a:extLst>
                <a:ext uri="{FF2B5EF4-FFF2-40B4-BE49-F238E27FC236}">
                  <a16:creationId xmlns:a16="http://schemas.microsoft.com/office/drawing/2014/main" id="{D2BE99B8-E7D3-4266-A1F4-A22E7B34F7D0}"/>
                </a:ext>
              </a:extLst>
            </p:cNvPr>
            <p:cNvSpPr/>
            <p:nvPr/>
          </p:nvSpPr>
          <p:spPr>
            <a:xfrm>
              <a:off x="-2754200" y="4058850"/>
              <a:ext cx="89900" cy="74375"/>
            </a:xfrm>
            <a:custGeom>
              <a:avLst/>
              <a:gdLst/>
              <a:ahLst/>
              <a:cxnLst/>
              <a:rect l="l" t="t" r="r" b="b"/>
              <a:pathLst>
                <a:path w="3596" h="2975" extrusionOk="0">
                  <a:moveTo>
                    <a:pt x="2052" y="0"/>
                  </a:moveTo>
                  <a:lnTo>
                    <a:pt x="2052" y="0"/>
                  </a:lnTo>
                  <a:cubicBezTo>
                    <a:pt x="2094" y="170"/>
                    <a:pt x="2115" y="339"/>
                    <a:pt x="1904" y="445"/>
                  </a:cubicBezTo>
                  <a:cubicBezTo>
                    <a:pt x="1333" y="762"/>
                    <a:pt x="0" y="2496"/>
                    <a:pt x="698" y="2919"/>
                  </a:cubicBezTo>
                  <a:cubicBezTo>
                    <a:pt x="785" y="2957"/>
                    <a:pt x="864" y="2974"/>
                    <a:pt x="936" y="2974"/>
                  </a:cubicBezTo>
                  <a:cubicBezTo>
                    <a:pt x="1184" y="2974"/>
                    <a:pt x="1360" y="2782"/>
                    <a:pt x="1523" y="2602"/>
                  </a:cubicBezTo>
                  <a:cubicBezTo>
                    <a:pt x="1988" y="1671"/>
                    <a:pt x="2919" y="1164"/>
                    <a:pt x="3596" y="445"/>
                  </a:cubicBezTo>
                  <a:cubicBezTo>
                    <a:pt x="3543" y="127"/>
                    <a:pt x="3268" y="80"/>
                    <a:pt x="2951" y="80"/>
                  </a:cubicBezTo>
                  <a:cubicBezTo>
                    <a:pt x="2815" y="80"/>
                    <a:pt x="2671" y="89"/>
                    <a:pt x="2534" y="89"/>
                  </a:cubicBezTo>
                  <a:cubicBezTo>
                    <a:pt x="2351" y="89"/>
                    <a:pt x="2179" y="73"/>
                    <a:pt x="2052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51" name="Google Shape;417;p4">
              <a:extLst>
                <a:ext uri="{FF2B5EF4-FFF2-40B4-BE49-F238E27FC236}">
                  <a16:creationId xmlns:a16="http://schemas.microsoft.com/office/drawing/2014/main" id="{3F541DC3-1DFE-4455-89EA-1C81B012A36D}"/>
                </a:ext>
              </a:extLst>
            </p:cNvPr>
            <p:cNvSpPr/>
            <p:nvPr/>
          </p:nvSpPr>
          <p:spPr>
            <a:xfrm>
              <a:off x="-1445700" y="3896300"/>
              <a:ext cx="88975" cy="104875"/>
            </a:xfrm>
            <a:custGeom>
              <a:avLst/>
              <a:gdLst/>
              <a:ahLst/>
              <a:cxnLst/>
              <a:rect l="l" t="t" r="r" b="b"/>
              <a:pathLst>
                <a:path w="3559" h="4195" extrusionOk="0">
                  <a:moveTo>
                    <a:pt x="2453" y="1"/>
                  </a:moveTo>
                  <a:cubicBezTo>
                    <a:pt x="2421" y="1"/>
                    <a:pt x="2387" y="4"/>
                    <a:pt x="2353" y="10"/>
                  </a:cubicBezTo>
                  <a:cubicBezTo>
                    <a:pt x="2036" y="263"/>
                    <a:pt x="1697" y="454"/>
                    <a:pt x="1316" y="581"/>
                  </a:cubicBezTo>
                  <a:cubicBezTo>
                    <a:pt x="1278" y="1166"/>
                    <a:pt x="1545" y="1268"/>
                    <a:pt x="1822" y="1268"/>
                  </a:cubicBezTo>
                  <a:cubicBezTo>
                    <a:pt x="1970" y="1268"/>
                    <a:pt x="2120" y="1239"/>
                    <a:pt x="2229" y="1239"/>
                  </a:cubicBezTo>
                  <a:cubicBezTo>
                    <a:pt x="2366" y="1239"/>
                    <a:pt x="2436" y="1285"/>
                    <a:pt x="2353" y="1490"/>
                  </a:cubicBezTo>
                  <a:cubicBezTo>
                    <a:pt x="1972" y="2273"/>
                    <a:pt x="724" y="2357"/>
                    <a:pt x="534" y="3288"/>
                  </a:cubicBezTo>
                  <a:cubicBezTo>
                    <a:pt x="1" y="3751"/>
                    <a:pt x="212" y="4195"/>
                    <a:pt x="588" y="4195"/>
                  </a:cubicBezTo>
                  <a:cubicBezTo>
                    <a:pt x="778" y="4195"/>
                    <a:pt x="1011" y="4080"/>
                    <a:pt x="1211" y="3795"/>
                  </a:cubicBezTo>
                  <a:cubicBezTo>
                    <a:pt x="640" y="2865"/>
                    <a:pt x="2120" y="2759"/>
                    <a:pt x="2501" y="2167"/>
                  </a:cubicBezTo>
                  <a:cubicBezTo>
                    <a:pt x="3558" y="1977"/>
                    <a:pt x="2459" y="771"/>
                    <a:pt x="3241" y="285"/>
                  </a:cubicBezTo>
                  <a:cubicBezTo>
                    <a:pt x="2954" y="246"/>
                    <a:pt x="2754" y="1"/>
                    <a:pt x="2453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52" name="Google Shape;418;p4">
              <a:extLst>
                <a:ext uri="{FF2B5EF4-FFF2-40B4-BE49-F238E27FC236}">
                  <a16:creationId xmlns:a16="http://schemas.microsoft.com/office/drawing/2014/main" id="{424D6B94-CB60-4E30-85A4-8C51225127F2}"/>
                </a:ext>
              </a:extLst>
            </p:cNvPr>
            <p:cNvSpPr/>
            <p:nvPr/>
          </p:nvSpPr>
          <p:spPr>
            <a:xfrm>
              <a:off x="-2068950" y="3801350"/>
              <a:ext cx="38075" cy="101025"/>
            </a:xfrm>
            <a:custGeom>
              <a:avLst/>
              <a:gdLst/>
              <a:ahLst/>
              <a:cxnLst/>
              <a:rect l="l" t="t" r="r" b="b"/>
              <a:pathLst>
                <a:path w="1523" h="4041" extrusionOk="0">
                  <a:moveTo>
                    <a:pt x="1438" y="1"/>
                  </a:moveTo>
                  <a:cubicBezTo>
                    <a:pt x="317" y="466"/>
                    <a:pt x="571" y="1629"/>
                    <a:pt x="148" y="2496"/>
                  </a:cubicBezTo>
                  <a:cubicBezTo>
                    <a:pt x="381" y="3025"/>
                    <a:pt x="0" y="3829"/>
                    <a:pt x="1015" y="4040"/>
                  </a:cubicBezTo>
                  <a:cubicBezTo>
                    <a:pt x="1332" y="3998"/>
                    <a:pt x="1311" y="3892"/>
                    <a:pt x="1184" y="3660"/>
                  </a:cubicBezTo>
                  <a:cubicBezTo>
                    <a:pt x="190" y="2412"/>
                    <a:pt x="1523" y="1270"/>
                    <a:pt x="1438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53" name="Google Shape;419;p4">
              <a:extLst>
                <a:ext uri="{FF2B5EF4-FFF2-40B4-BE49-F238E27FC236}">
                  <a16:creationId xmlns:a16="http://schemas.microsoft.com/office/drawing/2014/main" id="{A6B3097D-3A30-4C41-8162-DDC3C55CCA8B}"/>
                </a:ext>
              </a:extLst>
            </p:cNvPr>
            <p:cNvSpPr/>
            <p:nvPr/>
          </p:nvSpPr>
          <p:spPr>
            <a:xfrm>
              <a:off x="-1966375" y="3961950"/>
              <a:ext cx="61350" cy="83775"/>
            </a:xfrm>
            <a:custGeom>
              <a:avLst/>
              <a:gdLst/>
              <a:ahLst/>
              <a:cxnLst/>
              <a:rect l="l" t="t" r="r" b="b"/>
              <a:pathLst>
                <a:path w="2454" h="3351" extrusionOk="0">
                  <a:moveTo>
                    <a:pt x="1687" y="0"/>
                  </a:moveTo>
                  <a:cubicBezTo>
                    <a:pt x="1476" y="0"/>
                    <a:pt x="1240" y="400"/>
                    <a:pt x="1036" y="493"/>
                  </a:cubicBezTo>
                  <a:cubicBezTo>
                    <a:pt x="1142" y="1064"/>
                    <a:pt x="656" y="1381"/>
                    <a:pt x="317" y="1762"/>
                  </a:cubicBezTo>
                  <a:cubicBezTo>
                    <a:pt x="0" y="2290"/>
                    <a:pt x="402" y="2734"/>
                    <a:pt x="571" y="3179"/>
                  </a:cubicBezTo>
                  <a:cubicBezTo>
                    <a:pt x="615" y="3310"/>
                    <a:pt x="743" y="3351"/>
                    <a:pt x="892" y="3351"/>
                  </a:cubicBezTo>
                  <a:cubicBezTo>
                    <a:pt x="1032" y="3351"/>
                    <a:pt x="1189" y="3315"/>
                    <a:pt x="1311" y="3284"/>
                  </a:cubicBezTo>
                  <a:cubicBezTo>
                    <a:pt x="1967" y="3136"/>
                    <a:pt x="1565" y="2586"/>
                    <a:pt x="1777" y="2269"/>
                  </a:cubicBezTo>
                  <a:lnTo>
                    <a:pt x="1777" y="2269"/>
                  </a:lnTo>
                  <a:cubicBezTo>
                    <a:pt x="1701" y="2283"/>
                    <a:pt x="1629" y="2289"/>
                    <a:pt x="1560" y="2289"/>
                  </a:cubicBezTo>
                  <a:cubicBezTo>
                    <a:pt x="901" y="2289"/>
                    <a:pt x="610" y="1691"/>
                    <a:pt x="1396" y="1423"/>
                  </a:cubicBezTo>
                  <a:cubicBezTo>
                    <a:pt x="2453" y="1127"/>
                    <a:pt x="2136" y="598"/>
                    <a:pt x="1777" y="27"/>
                  </a:cubicBezTo>
                  <a:cubicBezTo>
                    <a:pt x="1747" y="9"/>
                    <a:pt x="1717" y="0"/>
                    <a:pt x="1687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54" name="Google Shape;420;p4">
              <a:extLst>
                <a:ext uri="{FF2B5EF4-FFF2-40B4-BE49-F238E27FC236}">
                  <a16:creationId xmlns:a16="http://schemas.microsoft.com/office/drawing/2014/main" id="{B264F92D-D522-4B94-BECB-0F8AA5E5A37B}"/>
                </a:ext>
              </a:extLst>
            </p:cNvPr>
            <p:cNvSpPr/>
            <p:nvPr/>
          </p:nvSpPr>
          <p:spPr>
            <a:xfrm>
              <a:off x="-2808675" y="3778450"/>
              <a:ext cx="49750" cy="85475"/>
            </a:xfrm>
            <a:custGeom>
              <a:avLst/>
              <a:gdLst/>
              <a:ahLst/>
              <a:cxnLst/>
              <a:rect l="l" t="t" r="r" b="b"/>
              <a:pathLst>
                <a:path w="1990" h="3419" extrusionOk="0">
                  <a:moveTo>
                    <a:pt x="1208" y="0"/>
                  </a:moveTo>
                  <a:cubicBezTo>
                    <a:pt x="771" y="0"/>
                    <a:pt x="203" y="848"/>
                    <a:pt x="170" y="1213"/>
                  </a:cubicBezTo>
                  <a:cubicBezTo>
                    <a:pt x="149" y="1572"/>
                    <a:pt x="86" y="1932"/>
                    <a:pt x="276" y="2270"/>
                  </a:cubicBezTo>
                  <a:cubicBezTo>
                    <a:pt x="377" y="2317"/>
                    <a:pt x="456" y="2337"/>
                    <a:pt x="519" y="2337"/>
                  </a:cubicBezTo>
                  <a:cubicBezTo>
                    <a:pt x="852" y="2337"/>
                    <a:pt x="738" y="1784"/>
                    <a:pt x="1058" y="1784"/>
                  </a:cubicBezTo>
                  <a:cubicBezTo>
                    <a:pt x="1376" y="3412"/>
                    <a:pt x="191" y="2440"/>
                    <a:pt x="1" y="3137"/>
                  </a:cubicBezTo>
                  <a:cubicBezTo>
                    <a:pt x="170" y="3351"/>
                    <a:pt x="359" y="3419"/>
                    <a:pt x="551" y="3419"/>
                  </a:cubicBezTo>
                  <a:cubicBezTo>
                    <a:pt x="816" y="3419"/>
                    <a:pt x="1089" y="3292"/>
                    <a:pt x="1333" y="3243"/>
                  </a:cubicBezTo>
                  <a:cubicBezTo>
                    <a:pt x="1989" y="3095"/>
                    <a:pt x="1672" y="1551"/>
                    <a:pt x="1460" y="1086"/>
                  </a:cubicBezTo>
                  <a:cubicBezTo>
                    <a:pt x="1249" y="832"/>
                    <a:pt x="1270" y="452"/>
                    <a:pt x="1524" y="219"/>
                  </a:cubicBezTo>
                  <a:cubicBezTo>
                    <a:pt x="1437" y="64"/>
                    <a:pt x="1327" y="0"/>
                    <a:pt x="120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55" name="Google Shape;421;p4">
              <a:extLst>
                <a:ext uri="{FF2B5EF4-FFF2-40B4-BE49-F238E27FC236}">
                  <a16:creationId xmlns:a16="http://schemas.microsoft.com/office/drawing/2014/main" id="{998C7ACF-216B-44F4-A7BD-7AB11B917128}"/>
                </a:ext>
              </a:extLst>
            </p:cNvPr>
            <p:cNvSpPr/>
            <p:nvPr/>
          </p:nvSpPr>
          <p:spPr>
            <a:xfrm>
              <a:off x="-1088675" y="3593575"/>
              <a:ext cx="68750" cy="87825"/>
            </a:xfrm>
            <a:custGeom>
              <a:avLst/>
              <a:gdLst/>
              <a:ahLst/>
              <a:cxnLst/>
              <a:rect l="l" t="t" r="r" b="b"/>
              <a:pathLst>
                <a:path w="2750" h="3513" extrusionOk="0">
                  <a:moveTo>
                    <a:pt x="2580" y="0"/>
                  </a:moveTo>
                  <a:lnTo>
                    <a:pt x="2580" y="0"/>
                  </a:lnTo>
                  <a:cubicBezTo>
                    <a:pt x="1544" y="64"/>
                    <a:pt x="635" y="1481"/>
                    <a:pt x="317" y="2369"/>
                  </a:cubicBezTo>
                  <a:cubicBezTo>
                    <a:pt x="0" y="2813"/>
                    <a:pt x="317" y="3194"/>
                    <a:pt x="677" y="3490"/>
                  </a:cubicBezTo>
                  <a:cubicBezTo>
                    <a:pt x="793" y="3505"/>
                    <a:pt x="890" y="3512"/>
                    <a:pt x="969" y="3512"/>
                  </a:cubicBezTo>
                  <a:cubicBezTo>
                    <a:pt x="1875" y="3512"/>
                    <a:pt x="589" y="2577"/>
                    <a:pt x="1036" y="2052"/>
                  </a:cubicBezTo>
                  <a:cubicBezTo>
                    <a:pt x="1269" y="1819"/>
                    <a:pt x="1354" y="1502"/>
                    <a:pt x="1607" y="1248"/>
                  </a:cubicBezTo>
                  <a:cubicBezTo>
                    <a:pt x="2750" y="1100"/>
                    <a:pt x="2305" y="825"/>
                    <a:pt x="2580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56" name="Google Shape;422;p4">
              <a:extLst>
                <a:ext uri="{FF2B5EF4-FFF2-40B4-BE49-F238E27FC236}">
                  <a16:creationId xmlns:a16="http://schemas.microsoft.com/office/drawing/2014/main" id="{696CEE8F-FC2A-4152-990E-99E93A99D29A}"/>
                </a:ext>
              </a:extLst>
            </p:cNvPr>
            <p:cNvSpPr/>
            <p:nvPr/>
          </p:nvSpPr>
          <p:spPr>
            <a:xfrm>
              <a:off x="-1974075" y="3998050"/>
              <a:ext cx="84900" cy="53525"/>
            </a:xfrm>
            <a:custGeom>
              <a:avLst/>
              <a:gdLst/>
              <a:ahLst/>
              <a:cxnLst/>
              <a:rect l="l" t="t" r="r" b="b"/>
              <a:pathLst>
                <a:path w="3396" h="2141" extrusionOk="0">
                  <a:moveTo>
                    <a:pt x="3396" y="0"/>
                  </a:moveTo>
                  <a:cubicBezTo>
                    <a:pt x="2846" y="64"/>
                    <a:pt x="2381" y="360"/>
                    <a:pt x="2085" y="804"/>
                  </a:cubicBezTo>
                  <a:cubicBezTo>
                    <a:pt x="2063" y="1058"/>
                    <a:pt x="1408" y="1100"/>
                    <a:pt x="1810" y="1502"/>
                  </a:cubicBezTo>
                  <a:cubicBezTo>
                    <a:pt x="1915" y="1629"/>
                    <a:pt x="1810" y="1756"/>
                    <a:pt x="1598" y="1777"/>
                  </a:cubicBezTo>
                  <a:cubicBezTo>
                    <a:pt x="1545" y="1777"/>
                    <a:pt x="1481" y="1778"/>
                    <a:pt x="1413" y="1778"/>
                  </a:cubicBezTo>
                  <a:cubicBezTo>
                    <a:pt x="1212" y="1778"/>
                    <a:pt x="990" y="1766"/>
                    <a:pt x="1006" y="1671"/>
                  </a:cubicBezTo>
                  <a:cubicBezTo>
                    <a:pt x="1091" y="1164"/>
                    <a:pt x="308" y="677"/>
                    <a:pt x="985" y="170"/>
                  </a:cubicBezTo>
                  <a:cubicBezTo>
                    <a:pt x="874" y="59"/>
                    <a:pt x="742" y="11"/>
                    <a:pt x="612" y="11"/>
                  </a:cubicBezTo>
                  <a:cubicBezTo>
                    <a:pt x="298" y="11"/>
                    <a:pt x="0" y="296"/>
                    <a:pt x="75" y="656"/>
                  </a:cubicBezTo>
                  <a:cubicBezTo>
                    <a:pt x="33" y="1015"/>
                    <a:pt x="329" y="1290"/>
                    <a:pt x="350" y="1650"/>
                  </a:cubicBezTo>
                  <a:cubicBezTo>
                    <a:pt x="366" y="1986"/>
                    <a:pt x="552" y="2141"/>
                    <a:pt x="844" y="2141"/>
                  </a:cubicBezTo>
                  <a:cubicBezTo>
                    <a:pt x="937" y="2141"/>
                    <a:pt x="1041" y="2125"/>
                    <a:pt x="1154" y="2094"/>
                  </a:cubicBezTo>
                  <a:cubicBezTo>
                    <a:pt x="1767" y="1904"/>
                    <a:pt x="2677" y="1967"/>
                    <a:pt x="2465" y="1015"/>
                  </a:cubicBezTo>
                  <a:cubicBezTo>
                    <a:pt x="2634" y="656"/>
                    <a:pt x="3311" y="444"/>
                    <a:pt x="3396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57" name="Google Shape;423;p4">
              <a:extLst>
                <a:ext uri="{FF2B5EF4-FFF2-40B4-BE49-F238E27FC236}">
                  <a16:creationId xmlns:a16="http://schemas.microsoft.com/office/drawing/2014/main" id="{521A26D6-618A-4DAA-BF36-842A67E1C9B6}"/>
                </a:ext>
              </a:extLst>
            </p:cNvPr>
            <p:cNvSpPr/>
            <p:nvPr/>
          </p:nvSpPr>
          <p:spPr>
            <a:xfrm>
              <a:off x="-1722100" y="4027125"/>
              <a:ext cx="55525" cy="61375"/>
            </a:xfrm>
            <a:custGeom>
              <a:avLst/>
              <a:gdLst/>
              <a:ahLst/>
              <a:cxnLst/>
              <a:rect l="l" t="t" r="r" b="b"/>
              <a:pathLst>
                <a:path w="2221" h="2455" extrusionOk="0">
                  <a:moveTo>
                    <a:pt x="2221" y="1"/>
                  </a:moveTo>
                  <a:lnTo>
                    <a:pt x="2221" y="1"/>
                  </a:lnTo>
                  <a:cubicBezTo>
                    <a:pt x="804" y="318"/>
                    <a:pt x="360" y="1333"/>
                    <a:pt x="0" y="2390"/>
                  </a:cubicBezTo>
                  <a:cubicBezTo>
                    <a:pt x="108" y="2433"/>
                    <a:pt x="218" y="2455"/>
                    <a:pt x="327" y="2455"/>
                  </a:cubicBezTo>
                  <a:cubicBezTo>
                    <a:pt x="537" y="2455"/>
                    <a:pt x="742" y="2375"/>
                    <a:pt x="909" y="2221"/>
                  </a:cubicBezTo>
                  <a:cubicBezTo>
                    <a:pt x="1375" y="1862"/>
                    <a:pt x="1417" y="1227"/>
                    <a:pt x="2030" y="931"/>
                  </a:cubicBezTo>
                  <a:lnTo>
                    <a:pt x="2221" y="1"/>
                  </a:ln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58" name="Google Shape;424;p4">
              <a:extLst>
                <a:ext uri="{FF2B5EF4-FFF2-40B4-BE49-F238E27FC236}">
                  <a16:creationId xmlns:a16="http://schemas.microsoft.com/office/drawing/2014/main" id="{25C280D2-D6E3-4CFE-9F5C-BAF4C02610A7}"/>
                </a:ext>
              </a:extLst>
            </p:cNvPr>
            <p:cNvSpPr/>
            <p:nvPr/>
          </p:nvSpPr>
          <p:spPr>
            <a:xfrm>
              <a:off x="-1677700" y="4028175"/>
              <a:ext cx="57125" cy="83050"/>
            </a:xfrm>
            <a:custGeom>
              <a:avLst/>
              <a:gdLst/>
              <a:ahLst/>
              <a:cxnLst/>
              <a:rect l="l" t="t" r="r" b="b"/>
              <a:pathLst>
                <a:path w="2285" h="3322" extrusionOk="0">
                  <a:moveTo>
                    <a:pt x="1735" y="1"/>
                  </a:moveTo>
                  <a:cubicBezTo>
                    <a:pt x="1396" y="149"/>
                    <a:pt x="677" y="128"/>
                    <a:pt x="1375" y="699"/>
                  </a:cubicBezTo>
                  <a:cubicBezTo>
                    <a:pt x="1841" y="1079"/>
                    <a:pt x="1" y="2327"/>
                    <a:pt x="254" y="3321"/>
                  </a:cubicBezTo>
                  <a:cubicBezTo>
                    <a:pt x="424" y="3300"/>
                    <a:pt x="614" y="3258"/>
                    <a:pt x="614" y="3131"/>
                  </a:cubicBezTo>
                  <a:cubicBezTo>
                    <a:pt x="572" y="2306"/>
                    <a:pt x="1545" y="1904"/>
                    <a:pt x="1714" y="1185"/>
                  </a:cubicBezTo>
                  <a:cubicBezTo>
                    <a:pt x="1746" y="1012"/>
                    <a:pt x="1834" y="955"/>
                    <a:pt x="1943" y="955"/>
                  </a:cubicBezTo>
                  <a:cubicBezTo>
                    <a:pt x="2048" y="955"/>
                    <a:pt x="2171" y="1007"/>
                    <a:pt x="2285" y="1058"/>
                  </a:cubicBezTo>
                  <a:cubicBezTo>
                    <a:pt x="2285" y="656"/>
                    <a:pt x="2242" y="233"/>
                    <a:pt x="173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59" name="Google Shape;425;p4">
              <a:extLst>
                <a:ext uri="{FF2B5EF4-FFF2-40B4-BE49-F238E27FC236}">
                  <a16:creationId xmlns:a16="http://schemas.microsoft.com/office/drawing/2014/main" id="{2F61BC73-5678-4FFF-8E15-279817282BD4}"/>
                </a:ext>
              </a:extLst>
            </p:cNvPr>
            <p:cNvSpPr/>
            <p:nvPr/>
          </p:nvSpPr>
          <p:spPr>
            <a:xfrm>
              <a:off x="-853400" y="3754725"/>
              <a:ext cx="70850" cy="55975"/>
            </a:xfrm>
            <a:custGeom>
              <a:avLst/>
              <a:gdLst/>
              <a:ahLst/>
              <a:cxnLst/>
              <a:rect l="l" t="t" r="r" b="b"/>
              <a:pathLst>
                <a:path w="2834" h="2239" extrusionOk="0">
                  <a:moveTo>
                    <a:pt x="2658" y="0"/>
                  </a:moveTo>
                  <a:cubicBezTo>
                    <a:pt x="2102" y="0"/>
                    <a:pt x="70" y="1639"/>
                    <a:pt x="1" y="1950"/>
                  </a:cubicBezTo>
                  <a:cubicBezTo>
                    <a:pt x="37" y="2133"/>
                    <a:pt x="200" y="2239"/>
                    <a:pt x="364" y="2239"/>
                  </a:cubicBezTo>
                  <a:cubicBezTo>
                    <a:pt x="485" y="2239"/>
                    <a:pt x="606" y="2182"/>
                    <a:pt x="677" y="2056"/>
                  </a:cubicBezTo>
                  <a:cubicBezTo>
                    <a:pt x="1248" y="1337"/>
                    <a:pt x="2285" y="1062"/>
                    <a:pt x="2771" y="280"/>
                  </a:cubicBezTo>
                  <a:cubicBezTo>
                    <a:pt x="2833" y="82"/>
                    <a:pt x="2783" y="0"/>
                    <a:pt x="265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60" name="Google Shape;426;p4">
              <a:extLst>
                <a:ext uri="{FF2B5EF4-FFF2-40B4-BE49-F238E27FC236}">
                  <a16:creationId xmlns:a16="http://schemas.microsoft.com/office/drawing/2014/main" id="{C0C8DCE8-3D35-4F3D-866F-186982D9E77D}"/>
                </a:ext>
              </a:extLst>
            </p:cNvPr>
            <p:cNvSpPr/>
            <p:nvPr/>
          </p:nvSpPr>
          <p:spPr>
            <a:xfrm>
              <a:off x="-2343900" y="3700375"/>
              <a:ext cx="64525" cy="72450"/>
            </a:xfrm>
            <a:custGeom>
              <a:avLst/>
              <a:gdLst/>
              <a:ahLst/>
              <a:cxnLst/>
              <a:rect l="l" t="t" r="r" b="b"/>
              <a:pathLst>
                <a:path w="2581" h="2898" extrusionOk="0">
                  <a:moveTo>
                    <a:pt x="1333" y="0"/>
                  </a:moveTo>
                  <a:cubicBezTo>
                    <a:pt x="889" y="825"/>
                    <a:pt x="0" y="2454"/>
                    <a:pt x="1290" y="2898"/>
                  </a:cubicBezTo>
                  <a:cubicBezTo>
                    <a:pt x="1409" y="2752"/>
                    <a:pt x="1582" y="2736"/>
                    <a:pt x="1764" y="2736"/>
                  </a:cubicBezTo>
                  <a:cubicBezTo>
                    <a:pt x="1815" y="2736"/>
                    <a:pt x="1868" y="2737"/>
                    <a:pt x="1919" y="2737"/>
                  </a:cubicBezTo>
                  <a:cubicBezTo>
                    <a:pt x="2107" y="2737"/>
                    <a:pt x="2289" y="2720"/>
                    <a:pt x="2411" y="2559"/>
                  </a:cubicBezTo>
                  <a:cubicBezTo>
                    <a:pt x="2389" y="2558"/>
                    <a:pt x="2366" y="2557"/>
                    <a:pt x="2343" y="2557"/>
                  </a:cubicBezTo>
                  <a:cubicBezTo>
                    <a:pt x="2206" y="2557"/>
                    <a:pt x="2066" y="2580"/>
                    <a:pt x="1930" y="2580"/>
                  </a:cubicBezTo>
                  <a:cubicBezTo>
                    <a:pt x="1772" y="2580"/>
                    <a:pt x="1618" y="2549"/>
                    <a:pt x="1481" y="2411"/>
                  </a:cubicBezTo>
                  <a:cubicBezTo>
                    <a:pt x="1100" y="1629"/>
                    <a:pt x="2581" y="318"/>
                    <a:pt x="1333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61" name="Google Shape;427;p4">
              <a:extLst>
                <a:ext uri="{FF2B5EF4-FFF2-40B4-BE49-F238E27FC236}">
                  <a16:creationId xmlns:a16="http://schemas.microsoft.com/office/drawing/2014/main" id="{0CEA74D7-9E45-4415-8F04-40FE20104831}"/>
                </a:ext>
              </a:extLst>
            </p:cNvPr>
            <p:cNvSpPr/>
            <p:nvPr/>
          </p:nvSpPr>
          <p:spPr>
            <a:xfrm>
              <a:off x="-1185450" y="4084450"/>
              <a:ext cx="52900" cy="46850"/>
            </a:xfrm>
            <a:custGeom>
              <a:avLst/>
              <a:gdLst/>
              <a:ahLst/>
              <a:cxnLst/>
              <a:rect l="l" t="t" r="r" b="b"/>
              <a:pathLst>
                <a:path w="2116" h="1874" extrusionOk="0">
                  <a:moveTo>
                    <a:pt x="1619" y="1"/>
                  </a:moveTo>
                  <a:cubicBezTo>
                    <a:pt x="1160" y="1"/>
                    <a:pt x="641" y="525"/>
                    <a:pt x="276" y="753"/>
                  </a:cubicBezTo>
                  <a:cubicBezTo>
                    <a:pt x="1" y="1049"/>
                    <a:pt x="170" y="1578"/>
                    <a:pt x="445" y="1874"/>
                  </a:cubicBezTo>
                  <a:cubicBezTo>
                    <a:pt x="1291" y="1578"/>
                    <a:pt x="1650" y="880"/>
                    <a:pt x="2116" y="288"/>
                  </a:cubicBezTo>
                  <a:cubicBezTo>
                    <a:pt x="1967" y="80"/>
                    <a:pt x="1798" y="1"/>
                    <a:pt x="1619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62" name="Google Shape;428;p4">
              <a:extLst>
                <a:ext uri="{FF2B5EF4-FFF2-40B4-BE49-F238E27FC236}">
                  <a16:creationId xmlns:a16="http://schemas.microsoft.com/office/drawing/2014/main" id="{B1C7ACD2-78DC-419C-B160-D813AE920266}"/>
                </a:ext>
              </a:extLst>
            </p:cNvPr>
            <p:cNvSpPr/>
            <p:nvPr/>
          </p:nvSpPr>
          <p:spPr>
            <a:xfrm>
              <a:off x="-1229250" y="4107250"/>
              <a:ext cx="54925" cy="33150"/>
            </a:xfrm>
            <a:custGeom>
              <a:avLst/>
              <a:gdLst/>
              <a:ahLst/>
              <a:cxnLst/>
              <a:rect l="l" t="t" r="r" b="b"/>
              <a:pathLst>
                <a:path w="2197" h="1326" extrusionOk="0">
                  <a:moveTo>
                    <a:pt x="256" y="1"/>
                  </a:moveTo>
                  <a:cubicBezTo>
                    <a:pt x="0" y="1"/>
                    <a:pt x="44" y="176"/>
                    <a:pt x="167" y="666"/>
                  </a:cubicBezTo>
                  <a:cubicBezTo>
                    <a:pt x="615" y="1114"/>
                    <a:pt x="919" y="1326"/>
                    <a:pt x="1254" y="1326"/>
                  </a:cubicBezTo>
                  <a:cubicBezTo>
                    <a:pt x="1519" y="1326"/>
                    <a:pt x="1804" y="1193"/>
                    <a:pt x="2197" y="941"/>
                  </a:cubicBezTo>
                  <a:lnTo>
                    <a:pt x="2197" y="327"/>
                  </a:lnTo>
                  <a:cubicBezTo>
                    <a:pt x="1816" y="95"/>
                    <a:pt x="1372" y="264"/>
                    <a:pt x="991" y="137"/>
                  </a:cubicBezTo>
                  <a:cubicBezTo>
                    <a:pt x="630" y="54"/>
                    <a:pt x="397" y="1"/>
                    <a:pt x="256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63" name="Google Shape;429;p4">
              <a:extLst>
                <a:ext uri="{FF2B5EF4-FFF2-40B4-BE49-F238E27FC236}">
                  <a16:creationId xmlns:a16="http://schemas.microsoft.com/office/drawing/2014/main" id="{8FBD8096-F967-4AC6-A13B-BEED9C6BA6BA}"/>
                </a:ext>
              </a:extLst>
            </p:cNvPr>
            <p:cNvSpPr/>
            <p:nvPr/>
          </p:nvSpPr>
          <p:spPr>
            <a:xfrm>
              <a:off x="-1212950" y="3839725"/>
              <a:ext cx="111600" cy="76650"/>
            </a:xfrm>
            <a:custGeom>
              <a:avLst/>
              <a:gdLst/>
              <a:ahLst/>
              <a:cxnLst/>
              <a:rect l="l" t="t" r="r" b="b"/>
              <a:pathLst>
                <a:path w="4464" h="3066" extrusionOk="0">
                  <a:moveTo>
                    <a:pt x="3772" y="1"/>
                  </a:moveTo>
                  <a:cubicBezTo>
                    <a:pt x="2618" y="1"/>
                    <a:pt x="3318" y="1426"/>
                    <a:pt x="1947" y="1554"/>
                  </a:cubicBezTo>
                  <a:cubicBezTo>
                    <a:pt x="1926" y="2463"/>
                    <a:pt x="487" y="2146"/>
                    <a:pt x="1" y="2696"/>
                  </a:cubicBezTo>
                  <a:cubicBezTo>
                    <a:pt x="87" y="2953"/>
                    <a:pt x="240" y="3065"/>
                    <a:pt x="448" y="3065"/>
                  </a:cubicBezTo>
                  <a:cubicBezTo>
                    <a:pt x="548" y="3065"/>
                    <a:pt x="660" y="3040"/>
                    <a:pt x="784" y="2992"/>
                  </a:cubicBezTo>
                  <a:cubicBezTo>
                    <a:pt x="1439" y="2082"/>
                    <a:pt x="3279" y="2082"/>
                    <a:pt x="3173" y="729"/>
                  </a:cubicBezTo>
                  <a:cubicBezTo>
                    <a:pt x="3122" y="484"/>
                    <a:pt x="3487" y="270"/>
                    <a:pt x="3784" y="270"/>
                  </a:cubicBezTo>
                  <a:cubicBezTo>
                    <a:pt x="3975" y="270"/>
                    <a:pt x="4138" y="358"/>
                    <a:pt x="4146" y="581"/>
                  </a:cubicBezTo>
                  <a:cubicBezTo>
                    <a:pt x="4358" y="475"/>
                    <a:pt x="4379" y="263"/>
                    <a:pt x="4464" y="115"/>
                  </a:cubicBezTo>
                  <a:cubicBezTo>
                    <a:pt x="4178" y="35"/>
                    <a:pt x="3952" y="1"/>
                    <a:pt x="377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64" name="Google Shape;430;p4">
              <a:extLst>
                <a:ext uri="{FF2B5EF4-FFF2-40B4-BE49-F238E27FC236}">
                  <a16:creationId xmlns:a16="http://schemas.microsoft.com/office/drawing/2014/main" id="{AF2790A9-17A1-4C58-916C-9146D4BC1722}"/>
                </a:ext>
              </a:extLst>
            </p:cNvPr>
            <p:cNvSpPr/>
            <p:nvPr/>
          </p:nvSpPr>
          <p:spPr>
            <a:xfrm>
              <a:off x="-1453300" y="3905525"/>
              <a:ext cx="62725" cy="53325"/>
            </a:xfrm>
            <a:custGeom>
              <a:avLst/>
              <a:gdLst/>
              <a:ahLst/>
              <a:cxnLst/>
              <a:rect l="l" t="t" r="r" b="b"/>
              <a:pathLst>
                <a:path w="2509" h="2133" extrusionOk="0">
                  <a:moveTo>
                    <a:pt x="1684" y="0"/>
                  </a:moveTo>
                  <a:cubicBezTo>
                    <a:pt x="1113" y="275"/>
                    <a:pt x="605" y="656"/>
                    <a:pt x="182" y="1142"/>
                  </a:cubicBezTo>
                  <a:cubicBezTo>
                    <a:pt x="0" y="1753"/>
                    <a:pt x="42" y="2133"/>
                    <a:pt x="273" y="2133"/>
                  </a:cubicBezTo>
                  <a:cubicBezTo>
                    <a:pt x="418" y="2133"/>
                    <a:pt x="637" y="1984"/>
                    <a:pt x="923" y="1650"/>
                  </a:cubicBezTo>
                  <a:cubicBezTo>
                    <a:pt x="1853" y="1290"/>
                    <a:pt x="2509" y="1311"/>
                    <a:pt x="1684" y="191"/>
                  </a:cubicBezTo>
                  <a:cubicBezTo>
                    <a:pt x="1747" y="169"/>
                    <a:pt x="1769" y="42"/>
                    <a:pt x="1684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65" name="Google Shape;431;p4">
              <a:extLst>
                <a:ext uri="{FF2B5EF4-FFF2-40B4-BE49-F238E27FC236}">
                  <a16:creationId xmlns:a16="http://schemas.microsoft.com/office/drawing/2014/main" id="{6D71FB52-44A8-419C-93A8-507C97ACE2B0}"/>
                </a:ext>
              </a:extLst>
            </p:cNvPr>
            <p:cNvSpPr/>
            <p:nvPr/>
          </p:nvSpPr>
          <p:spPr>
            <a:xfrm>
              <a:off x="-1616375" y="3758075"/>
              <a:ext cx="48150" cy="53125"/>
            </a:xfrm>
            <a:custGeom>
              <a:avLst/>
              <a:gdLst/>
              <a:ahLst/>
              <a:cxnLst/>
              <a:rect l="l" t="t" r="r" b="b"/>
              <a:pathLst>
                <a:path w="1926" h="2125" extrusionOk="0">
                  <a:moveTo>
                    <a:pt x="769" y="0"/>
                  </a:moveTo>
                  <a:cubicBezTo>
                    <a:pt x="512" y="0"/>
                    <a:pt x="248" y="64"/>
                    <a:pt x="1" y="188"/>
                  </a:cubicBezTo>
                  <a:cubicBezTo>
                    <a:pt x="149" y="442"/>
                    <a:pt x="487" y="590"/>
                    <a:pt x="234" y="928"/>
                  </a:cubicBezTo>
                  <a:cubicBezTo>
                    <a:pt x="593" y="1288"/>
                    <a:pt x="276" y="1732"/>
                    <a:pt x="466" y="2112"/>
                  </a:cubicBezTo>
                  <a:cubicBezTo>
                    <a:pt x="516" y="2121"/>
                    <a:pt x="562" y="2125"/>
                    <a:pt x="605" y="2125"/>
                  </a:cubicBezTo>
                  <a:cubicBezTo>
                    <a:pt x="1453" y="2125"/>
                    <a:pt x="1000" y="611"/>
                    <a:pt x="1926" y="611"/>
                  </a:cubicBezTo>
                  <a:cubicBezTo>
                    <a:pt x="1644" y="195"/>
                    <a:pt x="1217" y="0"/>
                    <a:pt x="76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66" name="Google Shape;432;p4">
              <a:extLst>
                <a:ext uri="{FF2B5EF4-FFF2-40B4-BE49-F238E27FC236}">
                  <a16:creationId xmlns:a16="http://schemas.microsoft.com/office/drawing/2014/main" id="{90DA4196-F87B-43B2-8258-F2D113AD447E}"/>
                </a:ext>
              </a:extLst>
            </p:cNvPr>
            <p:cNvSpPr/>
            <p:nvPr/>
          </p:nvSpPr>
          <p:spPr>
            <a:xfrm>
              <a:off x="-1733750" y="4083050"/>
              <a:ext cx="57675" cy="47200"/>
            </a:xfrm>
            <a:custGeom>
              <a:avLst/>
              <a:gdLst/>
              <a:ahLst/>
              <a:cxnLst/>
              <a:rect l="l" t="t" r="r" b="b"/>
              <a:pathLst>
                <a:path w="2307" h="1888" extrusionOk="0">
                  <a:moveTo>
                    <a:pt x="1083" y="0"/>
                  </a:moveTo>
                  <a:cubicBezTo>
                    <a:pt x="871" y="0"/>
                    <a:pt x="661" y="47"/>
                    <a:pt x="466" y="153"/>
                  </a:cubicBezTo>
                  <a:lnTo>
                    <a:pt x="445" y="153"/>
                  </a:lnTo>
                  <a:cubicBezTo>
                    <a:pt x="1" y="1549"/>
                    <a:pt x="530" y="1613"/>
                    <a:pt x="1756" y="1888"/>
                  </a:cubicBezTo>
                  <a:cubicBezTo>
                    <a:pt x="1650" y="1486"/>
                    <a:pt x="2116" y="1486"/>
                    <a:pt x="2306" y="1274"/>
                  </a:cubicBezTo>
                  <a:lnTo>
                    <a:pt x="2306" y="1274"/>
                  </a:lnTo>
                  <a:cubicBezTo>
                    <a:pt x="2229" y="1288"/>
                    <a:pt x="2154" y="1295"/>
                    <a:pt x="2084" y="1295"/>
                  </a:cubicBezTo>
                  <a:cubicBezTo>
                    <a:pt x="1400" y="1295"/>
                    <a:pt x="1034" y="676"/>
                    <a:pt x="1206" y="5"/>
                  </a:cubicBezTo>
                  <a:cubicBezTo>
                    <a:pt x="1165" y="2"/>
                    <a:pt x="1124" y="0"/>
                    <a:pt x="1083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67" name="Google Shape;433;p4">
              <a:extLst>
                <a:ext uri="{FF2B5EF4-FFF2-40B4-BE49-F238E27FC236}">
                  <a16:creationId xmlns:a16="http://schemas.microsoft.com/office/drawing/2014/main" id="{5D32469F-C9C3-465D-ABE3-C3DCFAECAF10}"/>
                </a:ext>
              </a:extLst>
            </p:cNvPr>
            <p:cNvSpPr/>
            <p:nvPr/>
          </p:nvSpPr>
          <p:spPr>
            <a:xfrm>
              <a:off x="-1208000" y="3821450"/>
              <a:ext cx="62225" cy="45350"/>
            </a:xfrm>
            <a:custGeom>
              <a:avLst/>
              <a:gdLst/>
              <a:ahLst/>
              <a:cxnLst/>
              <a:rect l="l" t="t" r="r" b="b"/>
              <a:pathLst>
                <a:path w="2489" h="1814" extrusionOk="0">
                  <a:moveTo>
                    <a:pt x="1897" y="0"/>
                  </a:moveTo>
                  <a:lnTo>
                    <a:pt x="839" y="677"/>
                  </a:lnTo>
                  <a:cubicBezTo>
                    <a:pt x="879" y="933"/>
                    <a:pt x="1" y="1813"/>
                    <a:pt x="478" y="1813"/>
                  </a:cubicBezTo>
                  <a:cubicBezTo>
                    <a:pt x="513" y="1813"/>
                    <a:pt x="556" y="1808"/>
                    <a:pt x="607" y="1798"/>
                  </a:cubicBezTo>
                  <a:cubicBezTo>
                    <a:pt x="1262" y="1312"/>
                    <a:pt x="2489" y="1164"/>
                    <a:pt x="1897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68" name="Google Shape;434;p4">
              <a:extLst>
                <a:ext uri="{FF2B5EF4-FFF2-40B4-BE49-F238E27FC236}">
                  <a16:creationId xmlns:a16="http://schemas.microsoft.com/office/drawing/2014/main" id="{58528AC2-E0AA-44CC-AF9F-A93561E8C07A}"/>
                </a:ext>
              </a:extLst>
            </p:cNvPr>
            <p:cNvSpPr/>
            <p:nvPr/>
          </p:nvSpPr>
          <p:spPr>
            <a:xfrm>
              <a:off x="-2325400" y="3681825"/>
              <a:ext cx="40100" cy="78850"/>
            </a:xfrm>
            <a:custGeom>
              <a:avLst/>
              <a:gdLst/>
              <a:ahLst/>
              <a:cxnLst/>
              <a:rect l="l" t="t" r="r" b="b"/>
              <a:pathLst>
                <a:path w="1604" h="3154" extrusionOk="0">
                  <a:moveTo>
                    <a:pt x="1244" y="1"/>
                  </a:moveTo>
                  <a:cubicBezTo>
                    <a:pt x="939" y="1"/>
                    <a:pt x="529" y="310"/>
                    <a:pt x="593" y="742"/>
                  </a:cubicBezTo>
                  <a:cubicBezTo>
                    <a:pt x="1587" y="1313"/>
                    <a:pt x="1" y="2307"/>
                    <a:pt x="741" y="3153"/>
                  </a:cubicBezTo>
                  <a:cubicBezTo>
                    <a:pt x="698" y="2942"/>
                    <a:pt x="804" y="2709"/>
                    <a:pt x="1016" y="2603"/>
                  </a:cubicBezTo>
                  <a:cubicBezTo>
                    <a:pt x="1143" y="2328"/>
                    <a:pt x="1164" y="2011"/>
                    <a:pt x="1121" y="1715"/>
                  </a:cubicBezTo>
                  <a:cubicBezTo>
                    <a:pt x="1396" y="1334"/>
                    <a:pt x="1143" y="827"/>
                    <a:pt x="1544" y="467"/>
                  </a:cubicBezTo>
                  <a:cubicBezTo>
                    <a:pt x="1604" y="138"/>
                    <a:pt x="1447" y="1"/>
                    <a:pt x="1244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69" name="Google Shape;435;p4">
              <a:extLst>
                <a:ext uri="{FF2B5EF4-FFF2-40B4-BE49-F238E27FC236}">
                  <a16:creationId xmlns:a16="http://schemas.microsoft.com/office/drawing/2014/main" id="{AA7120F6-BE24-40E9-A0B1-08351BF02F6A}"/>
                </a:ext>
              </a:extLst>
            </p:cNvPr>
            <p:cNvSpPr/>
            <p:nvPr/>
          </p:nvSpPr>
          <p:spPr>
            <a:xfrm>
              <a:off x="-1236725" y="4088800"/>
              <a:ext cx="61875" cy="35100"/>
            </a:xfrm>
            <a:custGeom>
              <a:avLst/>
              <a:gdLst/>
              <a:ahLst/>
              <a:cxnLst/>
              <a:rect l="l" t="t" r="r" b="b"/>
              <a:pathLst>
                <a:path w="2475" h="1404" extrusionOk="0">
                  <a:moveTo>
                    <a:pt x="1116" y="0"/>
                  </a:moveTo>
                  <a:cubicBezTo>
                    <a:pt x="773" y="0"/>
                    <a:pt x="529" y="325"/>
                    <a:pt x="191" y="325"/>
                  </a:cubicBezTo>
                  <a:cubicBezTo>
                    <a:pt x="106" y="706"/>
                    <a:pt x="0" y="1171"/>
                    <a:pt x="444" y="1404"/>
                  </a:cubicBezTo>
                  <a:cubicBezTo>
                    <a:pt x="396" y="1017"/>
                    <a:pt x="483" y="906"/>
                    <a:pt x="623" y="906"/>
                  </a:cubicBezTo>
                  <a:cubicBezTo>
                    <a:pt x="809" y="906"/>
                    <a:pt x="1087" y="1099"/>
                    <a:pt x="1269" y="1099"/>
                  </a:cubicBezTo>
                  <a:cubicBezTo>
                    <a:pt x="1310" y="1099"/>
                    <a:pt x="1346" y="1090"/>
                    <a:pt x="1375" y="1065"/>
                  </a:cubicBezTo>
                  <a:cubicBezTo>
                    <a:pt x="1476" y="964"/>
                    <a:pt x="1364" y="747"/>
                    <a:pt x="1503" y="747"/>
                  </a:cubicBezTo>
                  <a:cubicBezTo>
                    <a:pt x="1509" y="747"/>
                    <a:pt x="1516" y="747"/>
                    <a:pt x="1523" y="748"/>
                  </a:cubicBezTo>
                  <a:cubicBezTo>
                    <a:pt x="1692" y="769"/>
                    <a:pt x="1523" y="960"/>
                    <a:pt x="1565" y="1065"/>
                  </a:cubicBezTo>
                  <a:cubicBezTo>
                    <a:pt x="1648" y="1148"/>
                    <a:pt x="1733" y="1176"/>
                    <a:pt x="1818" y="1176"/>
                  </a:cubicBezTo>
                  <a:cubicBezTo>
                    <a:pt x="2000" y="1176"/>
                    <a:pt x="2186" y="1047"/>
                    <a:pt x="2366" y="1047"/>
                  </a:cubicBezTo>
                  <a:cubicBezTo>
                    <a:pt x="2402" y="1047"/>
                    <a:pt x="2439" y="1053"/>
                    <a:pt x="2475" y="1065"/>
                  </a:cubicBezTo>
                  <a:cubicBezTo>
                    <a:pt x="2390" y="473"/>
                    <a:pt x="1967" y="177"/>
                    <a:pt x="1396" y="71"/>
                  </a:cubicBezTo>
                  <a:cubicBezTo>
                    <a:pt x="1295" y="21"/>
                    <a:pt x="1202" y="0"/>
                    <a:pt x="1116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70" name="Google Shape;436;p4">
              <a:extLst>
                <a:ext uri="{FF2B5EF4-FFF2-40B4-BE49-F238E27FC236}">
                  <a16:creationId xmlns:a16="http://schemas.microsoft.com/office/drawing/2014/main" id="{97B3F527-699D-440F-B6C9-7DB61E90AC47}"/>
                </a:ext>
              </a:extLst>
            </p:cNvPr>
            <p:cNvSpPr/>
            <p:nvPr/>
          </p:nvSpPr>
          <p:spPr>
            <a:xfrm>
              <a:off x="-1155825" y="4050400"/>
              <a:ext cx="40725" cy="41250"/>
            </a:xfrm>
            <a:custGeom>
              <a:avLst/>
              <a:gdLst/>
              <a:ahLst/>
              <a:cxnLst/>
              <a:rect l="l" t="t" r="r" b="b"/>
              <a:pathLst>
                <a:path w="1629" h="1650" extrusionOk="0">
                  <a:moveTo>
                    <a:pt x="1354" y="0"/>
                  </a:moveTo>
                  <a:lnTo>
                    <a:pt x="1354" y="0"/>
                  </a:lnTo>
                  <a:cubicBezTo>
                    <a:pt x="635" y="973"/>
                    <a:pt x="635" y="973"/>
                    <a:pt x="0" y="994"/>
                  </a:cubicBezTo>
                  <a:lnTo>
                    <a:pt x="0" y="1481"/>
                  </a:lnTo>
                  <a:cubicBezTo>
                    <a:pt x="88" y="1528"/>
                    <a:pt x="188" y="1539"/>
                    <a:pt x="291" y="1539"/>
                  </a:cubicBezTo>
                  <a:cubicBezTo>
                    <a:pt x="372" y="1539"/>
                    <a:pt x="455" y="1532"/>
                    <a:pt x="538" y="1532"/>
                  </a:cubicBezTo>
                  <a:cubicBezTo>
                    <a:pt x="677" y="1532"/>
                    <a:pt x="813" y="1551"/>
                    <a:pt x="931" y="1650"/>
                  </a:cubicBezTo>
                  <a:cubicBezTo>
                    <a:pt x="1375" y="1438"/>
                    <a:pt x="1438" y="1036"/>
                    <a:pt x="1607" y="677"/>
                  </a:cubicBezTo>
                  <a:cubicBezTo>
                    <a:pt x="1311" y="529"/>
                    <a:pt x="1629" y="169"/>
                    <a:pt x="1354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71" name="Google Shape;437;p4">
              <a:extLst>
                <a:ext uri="{FF2B5EF4-FFF2-40B4-BE49-F238E27FC236}">
                  <a16:creationId xmlns:a16="http://schemas.microsoft.com/office/drawing/2014/main" id="{EF535545-7EA0-4F68-A2E8-512810796389}"/>
                </a:ext>
              </a:extLst>
            </p:cNvPr>
            <p:cNvSpPr/>
            <p:nvPr/>
          </p:nvSpPr>
          <p:spPr>
            <a:xfrm>
              <a:off x="-2706625" y="4069925"/>
              <a:ext cx="49725" cy="45725"/>
            </a:xfrm>
            <a:custGeom>
              <a:avLst/>
              <a:gdLst/>
              <a:ahLst/>
              <a:cxnLst/>
              <a:rect l="l" t="t" r="r" b="b"/>
              <a:pathLst>
                <a:path w="1989" h="1829" extrusionOk="0">
                  <a:moveTo>
                    <a:pt x="1658" y="1"/>
                  </a:moveTo>
                  <a:cubicBezTo>
                    <a:pt x="1179" y="1"/>
                    <a:pt x="1051" y="430"/>
                    <a:pt x="741" y="657"/>
                  </a:cubicBezTo>
                  <a:cubicBezTo>
                    <a:pt x="403" y="996"/>
                    <a:pt x="85" y="1355"/>
                    <a:pt x="1" y="1799"/>
                  </a:cubicBezTo>
                  <a:cubicBezTo>
                    <a:pt x="67" y="1819"/>
                    <a:pt x="128" y="1828"/>
                    <a:pt x="184" y="1828"/>
                  </a:cubicBezTo>
                  <a:cubicBezTo>
                    <a:pt x="724" y="1828"/>
                    <a:pt x="848" y="997"/>
                    <a:pt x="1372" y="997"/>
                  </a:cubicBezTo>
                  <a:cubicBezTo>
                    <a:pt x="1490" y="997"/>
                    <a:pt x="1629" y="1039"/>
                    <a:pt x="1799" y="1144"/>
                  </a:cubicBezTo>
                  <a:cubicBezTo>
                    <a:pt x="1735" y="763"/>
                    <a:pt x="1989" y="361"/>
                    <a:pt x="1693" y="2"/>
                  </a:cubicBezTo>
                  <a:cubicBezTo>
                    <a:pt x="1681" y="1"/>
                    <a:pt x="1670" y="1"/>
                    <a:pt x="1658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72" name="Google Shape;438;p4">
              <a:extLst>
                <a:ext uri="{FF2B5EF4-FFF2-40B4-BE49-F238E27FC236}">
                  <a16:creationId xmlns:a16="http://schemas.microsoft.com/office/drawing/2014/main" id="{D4956417-A505-48F4-852F-D7D3AE972830}"/>
                </a:ext>
              </a:extLst>
            </p:cNvPr>
            <p:cNvSpPr/>
            <p:nvPr/>
          </p:nvSpPr>
          <p:spPr>
            <a:xfrm>
              <a:off x="-2283100" y="3669175"/>
              <a:ext cx="56600" cy="63475"/>
            </a:xfrm>
            <a:custGeom>
              <a:avLst/>
              <a:gdLst/>
              <a:ahLst/>
              <a:cxnLst/>
              <a:rect l="l" t="t" r="r" b="b"/>
              <a:pathLst>
                <a:path w="2264" h="2539" extrusionOk="0">
                  <a:moveTo>
                    <a:pt x="1079" y="0"/>
                  </a:moveTo>
                  <a:cubicBezTo>
                    <a:pt x="1037" y="127"/>
                    <a:pt x="931" y="318"/>
                    <a:pt x="973" y="360"/>
                  </a:cubicBezTo>
                  <a:cubicBezTo>
                    <a:pt x="2264" y="1185"/>
                    <a:pt x="1" y="2094"/>
                    <a:pt x="1269" y="2538"/>
                  </a:cubicBezTo>
                  <a:cubicBezTo>
                    <a:pt x="1058" y="1798"/>
                    <a:pt x="1735" y="1417"/>
                    <a:pt x="2179" y="931"/>
                  </a:cubicBezTo>
                  <a:cubicBezTo>
                    <a:pt x="1883" y="529"/>
                    <a:pt x="1523" y="212"/>
                    <a:pt x="107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73" name="Google Shape;439;p4">
              <a:extLst>
                <a:ext uri="{FF2B5EF4-FFF2-40B4-BE49-F238E27FC236}">
                  <a16:creationId xmlns:a16="http://schemas.microsoft.com/office/drawing/2014/main" id="{DD7546C3-C982-4F71-917F-C0E7289024A1}"/>
                </a:ext>
              </a:extLst>
            </p:cNvPr>
            <p:cNvSpPr/>
            <p:nvPr/>
          </p:nvSpPr>
          <p:spPr>
            <a:xfrm>
              <a:off x="-792475" y="3742675"/>
              <a:ext cx="64400" cy="38575"/>
            </a:xfrm>
            <a:custGeom>
              <a:avLst/>
              <a:gdLst/>
              <a:ahLst/>
              <a:cxnLst/>
              <a:rect l="l" t="t" r="r" b="b"/>
              <a:pathLst>
                <a:path w="2576" h="1543" extrusionOk="0">
                  <a:moveTo>
                    <a:pt x="1244" y="0"/>
                  </a:moveTo>
                  <a:lnTo>
                    <a:pt x="1032" y="43"/>
                  </a:lnTo>
                  <a:cubicBezTo>
                    <a:pt x="1" y="909"/>
                    <a:pt x="355" y="1543"/>
                    <a:pt x="1021" y="1543"/>
                  </a:cubicBezTo>
                  <a:cubicBezTo>
                    <a:pt x="1378" y="1543"/>
                    <a:pt x="1826" y="1360"/>
                    <a:pt x="2195" y="931"/>
                  </a:cubicBezTo>
                  <a:lnTo>
                    <a:pt x="2365" y="910"/>
                  </a:lnTo>
                  <a:cubicBezTo>
                    <a:pt x="2576" y="762"/>
                    <a:pt x="2428" y="529"/>
                    <a:pt x="2195" y="529"/>
                  </a:cubicBezTo>
                  <a:cubicBezTo>
                    <a:pt x="2117" y="550"/>
                    <a:pt x="2047" y="560"/>
                    <a:pt x="1984" y="560"/>
                  </a:cubicBezTo>
                  <a:cubicBezTo>
                    <a:pt x="1606" y="560"/>
                    <a:pt x="1479" y="218"/>
                    <a:pt x="1244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74" name="Google Shape;440;p4">
              <a:extLst>
                <a:ext uri="{FF2B5EF4-FFF2-40B4-BE49-F238E27FC236}">
                  <a16:creationId xmlns:a16="http://schemas.microsoft.com/office/drawing/2014/main" id="{CF582C14-1E7A-42EE-B3E2-B242C7F88FC3}"/>
                </a:ext>
              </a:extLst>
            </p:cNvPr>
            <p:cNvSpPr/>
            <p:nvPr/>
          </p:nvSpPr>
          <p:spPr>
            <a:xfrm>
              <a:off x="-1240425" y="3873700"/>
              <a:ext cx="47600" cy="44775"/>
            </a:xfrm>
            <a:custGeom>
              <a:avLst/>
              <a:gdLst/>
              <a:ahLst/>
              <a:cxnLst/>
              <a:rect l="l" t="t" r="r" b="b"/>
              <a:pathLst>
                <a:path w="1904" h="1791" extrusionOk="0">
                  <a:moveTo>
                    <a:pt x="882" y="1"/>
                  </a:moveTo>
                  <a:cubicBezTo>
                    <a:pt x="710" y="1"/>
                    <a:pt x="531" y="143"/>
                    <a:pt x="402" y="512"/>
                  </a:cubicBezTo>
                  <a:cubicBezTo>
                    <a:pt x="0" y="1098"/>
                    <a:pt x="805" y="1790"/>
                    <a:pt x="1452" y="1790"/>
                  </a:cubicBezTo>
                  <a:cubicBezTo>
                    <a:pt x="1622" y="1790"/>
                    <a:pt x="1780" y="1743"/>
                    <a:pt x="1904" y="1633"/>
                  </a:cubicBezTo>
                  <a:cubicBezTo>
                    <a:pt x="1586" y="1633"/>
                    <a:pt x="1290" y="1612"/>
                    <a:pt x="1163" y="1294"/>
                  </a:cubicBezTo>
                  <a:cubicBezTo>
                    <a:pt x="1673" y="844"/>
                    <a:pt x="1301" y="1"/>
                    <a:pt x="88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75" name="Google Shape;441;p4">
              <a:extLst>
                <a:ext uri="{FF2B5EF4-FFF2-40B4-BE49-F238E27FC236}">
                  <a16:creationId xmlns:a16="http://schemas.microsoft.com/office/drawing/2014/main" id="{BD9444F8-73C2-42CD-BBAC-B6829233EE89}"/>
                </a:ext>
              </a:extLst>
            </p:cNvPr>
            <p:cNvSpPr/>
            <p:nvPr/>
          </p:nvSpPr>
          <p:spPr>
            <a:xfrm>
              <a:off x="-1146850" y="3808550"/>
              <a:ext cx="59925" cy="25625"/>
            </a:xfrm>
            <a:custGeom>
              <a:avLst/>
              <a:gdLst/>
              <a:ahLst/>
              <a:cxnLst/>
              <a:rect l="l" t="t" r="r" b="b"/>
              <a:pathLst>
                <a:path w="2397" h="1025" extrusionOk="0">
                  <a:moveTo>
                    <a:pt x="1087" y="0"/>
                  </a:moveTo>
                  <a:cubicBezTo>
                    <a:pt x="682" y="0"/>
                    <a:pt x="250" y="94"/>
                    <a:pt x="1" y="242"/>
                  </a:cubicBezTo>
                  <a:cubicBezTo>
                    <a:pt x="593" y="538"/>
                    <a:pt x="1333" y="580"/>
                    <a:pt x="1862" y="1024"/>
                  </a:cubicBezTo>
                  <a:cubicBezTo>
                    <a:pt x="2396" y="276"/>
                    <a:pt x="1782" y="0"/>
                    <a:pt x="1087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76" name="Google Shape;442;p4">
              <a:extLst>
                <a:ext uri="{FF2B5EF4-FFF2-40B4-BE49-F238E27FC236}">
                  <a16:creationId xmlns:a16="http://schemas.microsoft.com/office/drawing/2014/main" id="{4AFB80D7-CCA4-4861-B487-6A1C3DF1DEB4}"/>
                </a:ext>
              </a:extLst>
            </p:cNvPr>
            <p:cNvSpPr/>
            <p:nvPr/>
          </p:nvSpPr>
          <p:spPr>
            <a:xfrm>
              <a:off x="-1169575" y="4020525"/>
              <a:ext cx="55000" cy="23225"/>
            </a:xfrm>
            <a:custGeom>
              <a:avLst/>
              <a:gdLst/>
              <a:ahLst/>
              <a:cxnLst/>
              <a:rect l="l" t="t" r="r" b="b"/>
              <a:pathLst>
                <a:path w="2200" h="929" extrusionOk="0">
                  <a:moveTo>
                    <a:pt x="1519" y="0"/>
                  </a:moveTo>
                  <a:cubicBezTo>
                    <a:pt x="1011" y="0"/>
                    <a:pt x="375" y="354"/>
                    <a:pt x="0" y="582"/>
                  </a:cubicBezTo>
                  <a:cubicBezTo>
                    <a:pt x="71" y="565"/>
                    <a:pt x="137" y="558"/>
                    <a:pt x="200" y="558"/>
                  </a:cubicBezTo>
                  <a:cubicBezTo>
                    <a:pt x="652" y="558"/>
                    <a:pt x="921" y="928"/>
                    <a:pt x="1243" y="928"/>
                  </a:cubicBezTo>
                  <a:cubicBezTo>
                    <a:pt x="1399" y="928"/>
                    <a:pt x="1568" y="841"/>
                    <a:pt x="1777" y="582"/>
                  </a:cubicBezTo>
                  <a:cubicBezTo>
                    <a:pt x="1865" y="494"/>
                    <a:pt x="1997" y="450"/>
                    <a:pt x="2124" y="450"/>
                  </a:cubicBezTo>
                  <a:cubicBezTo>
                    <a:pt x="2150" y="450"/>
                    <a:pt x="2175" y="451"/>
                    <a:pt x="2200" y="455"/>
                  </a:cubicBezTo>
                  <a:cubicBezTo>
                    <a:pt x="2068" y="120"/>
                    <a:pt x="1815" y="0"/>
                    <a:pt x="151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77" name="Google Shape;443;p4">
              <a:extLst>
                <a:ext uri="{FF2B5EF4-FFF2-40B4-BE49-F238E27FC236}">
                  <a16:creationId xmlns:a16="http://schemas.microsoft.com/office/drawing/2014/main" id="{9F3DAE5A-6D4F-4FFD-B3FF-0ED1E668C34F}"/>
                </a:ext>
              </a:extLst>
            </p:cNvPr>
            <p:cNvSpPr/>
            <p:nvPr/>
          </p:nvSpPr>
          <p:spPr>
            <a:xfrm>
              <a:off x="-745525" y="3725025"/>
              <a:ext cx="41775" cy="41450"/>
            </a:xfrm>
            <a:custGeom>
              <a:avLst/>
              <a:gdLst/>
              <a:ahLst/>
              <a:cxnLst/>
              <a:rect l="l" t="t" r="r" b="b"/>
              <a:pathLst>
                <a:path w="1671" h="1658" extrusionOk="0">
                  <a:moveTo>
                    <a:pt x="624" y="1"/>
                  </a:moveTo>
                  <a:cubicBezTo>
                    <a:pt x="459" y="1"/>
                    <a:pt x="286" y="63"/>
                    <a:pt x="106" y="177"/>
                  </a:cubicBezTo>
                  <a:cubicBezTo>
                    <a:pt x="0" y="495"/>
                    <a:pt x="529" y="643"/>
                    <a:pt x="381" y="981"/>
                  </a:cubicBezTo>
                  <a:cubicBezTo>
                    <a:pt x="360" y="1087"/>
                    <a:pt x="402" y="1193"/>
                    <a:pt x="465" y="1277"/>
                  </a:cubicBezTo>
                  <a:lnTo>
                    <a:pt x="487" y="1616"/>
                  </a:lnTo>
                  <a:cubicBezTo>
                    <a:pt x="550" y="1637"/>
                    <a:pt x="592" y="1637"/>
                    <a:pt x="656" y="1658"/>
                  </a:cubicBezTo>
                  <a:cubicBezTo>
                    <a:pt x="952" y="1256"/>
                    <a:pt x="1671" y="854"/>
                    <a:pt x="1206" y="304"/>
                  </a:cubicBezTo>
                  <a:cubicBezTo>
                    <a:pt x="1019" y="95"/>
                    <a:pt x="827" y="1"/>
                    <a:pt x="624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78" name="Google Shape;444;p4">
              <a:extLst>
                <a:ext uri="{FF2B5EF4-FFF2-40B4-BE49-F238E27FC236}">
                  <a16:creationId xmlns:a16="http://schemas.microsoft.com/office/drawing/2014/main" id="{A8D49DA0-88B4-44EE-B29D-3144BECD691F}"/>
                </a:ext>
              </a:extLst>
            </p:cNvPr>
            <p:cNvSpPr/>
            <p:nvPr/>
          </p:nvSpPr>
          <p:spPr>
            <a:xfrm>
              <a:off x="-2762125" y="4128650"/>
              <a:ext cx="51300" cy="41350"/>
            </a:xfrm>
            <a:custGeom>
              <a:avLst/>
              <a:gdLst/>
              <a:ahLst/>
              <a:cxnLst/>
              <a:rect l="l" t="t" r="r" b="b"/>
              <a:pathLst>
                <a:path w="2052" h="1654" extrusionOk="0">
                  <a:moveTo>
                    <a:pt x="1946" y="0"/>
                  </a:moveTo>
                  <a:cubicBezTo>
                    <a:pt x="1396" y="21"/>
                    <a:pt x="1015" y="381"/>
                    <a:pt x="550" y="550"/>
                  </a:cubicBezTo>
                  <a:cubicBezTo>
                    <a:pt x="570" y="862"/>
                    <a:pt x="589" y="1192"/>
                    <a:pt x="128" y="1192"/>
                  </a:cubicBezTo>
                  <a:cubicBezTo>
                    <a:pt x="89" y="1192"/>
                    <a:pt x="46" y="1189"/>
                    <a:pt x="0" y="1185"/>
                  </a:cubicBezTo>
                  <a:lnTo>
                    <a:pt x="0" y="1185"/>
                  </a:lnTo>
                  <a:cubicBezTo>
                    <a:pt x="218" y="1363"/>
                    <a:pt x="325" y="1654"/>
                    <a:pt x="670" y="1654"/>
                  </a:cubicBezTo>
                  <a:cubicBezTo>
                    <a:pt x="692" y="1654"/>
                    <a:pt x="716" y="1652"/>
                    <a:pt x="740" y="1650"/>
                  </a:cubicBezTo>
                  <a:cubicBezTo>
                    <a:pt x="1290" y="1185"/>
                    <a:pt x="1354" y="444"/>
                    <a:pt x="2052" y="64"/>
                  </a:cubicBezTo>
                  <a:lnTo>
                    <a:pt x="1946" y="0"/>
                  </a:ln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79" name="Google Shape;445;p4">
              <a:extLst>
                <a:ext uri="{FF2B5EF4-FFF2-40B4-BE49-F238E27FC236}">
                  <a16:creationId xmlns:a16="http://schemas.microsoft.com/office/drawing/2014/main" id="{E46F84EC-52E1-45A9-838D-0DD122BB08D3}"/>
                </a:ext>
              </a:extLst>
            </p:cNvPr>
            <p:cNvSpPr/>
            <p:nvPr/>
          </p:nvSpPr>
          <p:spPr>
            <a:xfrm>
              <a:off x="-1231025" y="4054625"/>
              <a:ext cx="54075" cy="42050"/>
            </a:xfrm>
            <a:custGeom>
              <a:avLst/>
              <a:gdLst/>
              <a:ahLst/>
              <a:cxnLst/>
              <a:rect l="l" t="t" r="r" b="b"/>
              <a:pathLst>
                <a:path w="2163" h="1682" extrusionOk="0">
                  <a:moveTo>
                    <a:pt x="1908" y="0"/>
                  </a:moveTo>
                  <a:cubicBezTo>
                    <a:pt x="1253" y="0"/>
                    <a:pt x="1232" y="804"/>
                    <a:pt x="576" y="804"/>
                  </a:cubicBezTo>
                  <a:cubicBezTo>
                    <a:pt x="407" y="1015"/>
                    <a:pt x="216" y="1248"/>
                    <a:pt x="26" y="1460"/>
                  </a:cubicBezTo>
                  <a:cubicBezTo>
                    <a:pt x="1" y="1625"/>
                    <a:pt x="71" y="1682"/>
                    <a:pt x="189" y="1682"/>
                  </a:cubicBezTo>
                  <a:cubicBezTo>
                    <a:pt x="438" y="1682"/>
                    <a:pt x="899" y="1431"/>
                    <a:pt x="1113" y="1431"/>
                  </a:cubicBezTo>
                  <a:cubicBezTo>
                    <a:pt x="1134" y="1431"/>
                    <a:pt x="1152" y="1433"/>
                    <a:pt x="1168" y="1438"/>
                  </a:cubicBezTo>
                  <a:cubicBezTo>
                    <a:pt x="1337" y="1100"/>
                    <a:pt x="1464" y="719"/>
                    <a:pt x="1845" y="444"/>
                  </a:cubicBezTo>
                  <a:cubicBezTo>
                    <a:pt x="2014" y="339"/>
                    <a:pt x="2162" y="191"/>
                    <a:pt x="190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80" name="Google Shape;446;p4">
              <a:extLst>
                <a:ext uri="{FF2B5EF4-FFF2-40B4-BE49-F238E27FC236}">
                  <a16:creationId xmlns:a16="http://schemas.microsoft.com/office/drawing/2014/main" id="{AC796528-A957-4DB4-8353-5A8C6D3FEB88}"/>
                </a:ext>
              </a:extLst>
            </p:cNvPr>
            <p:cNvSpPr/>
            <p:nvPr/>
          </p:nvSpPr>
          <p:spPr>
            <a:xfrm>
              <a:off x="-1988600" y="4013900"/>
              <a:ext cx="43400" cy="40750"/>
            </a:xfrm>
            <a:custGeom>
              <a:avLst/>
              <a:gdLst/>
              <a:ahLst/>
              <a:cxnLst/>
              <a:rect l="l" t="t" r="r" b="b"/>
              <a:pathLst>
                <a:path w="1736" h="1630" extrusionOk="0">
                  <a:moveTo>
                    <a:pt x="593" y="1"/>
                  </a:moveTo>
                  <a:cubicBezTo>
                    <a:pt x="1" y="593"/>
                    <a:pt x="276" y="1291"/>
                    <a:pt x="974" y="1629"/>
                  </a:cubicBezTo>
                  <a:cubicBezTo>
                    <a:pt x="1012" y="1626"/>
                    <a:pt x="1050" y="1625"/>
                    <a:pt x="1088" y="1625"/>
                  </a:cubicBezTo>
                  <a:cubicBezTo>
                    <a:pt x="1151" y="1625"/>
                    <a:pt x="1213" y="1628"/>
                    <a:pt x="1274" y="1628"/>
                  </a:cubicBezTo>
                  <a:cubicBezTo>
                    <a:pt x="1449" y="1628"/>
                    <a:pt x="1614" y="1609"/>
                    <a:pt x="1735" y="1460"/>
                  </a:cubicBezTo>
                  <a:cubicBezTo>
                    <a:pt x="614" y="1375"/>
                    <a:pt x="1629" y="804"/>
                    <a:pt x="656" y="43"/>
                  </a:cubicBezTo>
                  <a:lnTo>
                    <a:pt x="593" y="1"/>
                  </a:ln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81" name="Google Shape;447;p4">
              <a:extLst>
                <a:ext uri="{FF2B5EF4-FFF2-40B4-BE49-F238E27FC236}">
                  <a16:creationId xmlns:a16="http://schemas.microsoft.com/office/drawing/2014/main" id="{5CEF1511-26CC-4A43-B0FE-D3FDB5543FD2}"/>
                </a:ext>
              </a:extLst>
            </p:cNvPr>
            <p:cNvSpPr/>
            <p:nvPr/>
          </p:nvSpPr>
          <p:spPr>
            <a:xfrm>
              <a:off x="-1652850" y="3761175"/>
              <a:ext cx="37575" cy="32625"/>
            </a:xfrm>
            <a:custGeom>
              <a:avLst/>
              <a:gdLst/>
              <a:ahLst/>
              <a:cxnLst/>
              <a:rect l="l" t="t" r="r" b="b"/>
              <a:pathLst>
                <a:path w="1503" h="1305" extrusionOk="0">
                  <a:moveTo>
                    <a:pt x="1502" y="0"/>
                  </a:moveTo>
                  <a:cubicBezTo>
                    <a:pt x="847" y="191"/>
                    <a:pt x="297" y="656"/>
                    <a:pt x="1" y="1269"/>
                  </a:cubicBezTo>
                  <a:cubicBezTo>
                    <a:pt x="124" y="1294"/>
                    <a:pt x="235" y="1305"/>
                    <a:pt x="334" y="1305"/>
                  </a:cubicBezTo>
                  <a:cubicBezTo>
                    <a:pt x="1098" y="1305"/>
                    <a:pt x="1184" y="638"/>
                    <a:pt x="1502" y="170"/>
                  </a:cubicBezTo>
                  <a:lnTo>
                    <a:pt x="1502" y="0"/>
                  </a:ln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82" name="Google Shape;448;p4">
              <a:extLst>
                <a:ext uri="{FF2B5EF4-FFF2-40B4-BE49-F238E27FC236}">
                  <a16:creationId xmlns:a16="http://schemas.microsoft.com/office/drawing/2014/main" id="{D99FEA0A-A5C3-45DC-9B8E-F0E89375616C}"/>
                </a:ext>
              </a:extLst>
            </p:cNvPr>
            <p:cNvSpPr/>
            <p:nvPr/>
          </p:nvSpPr>
          <p:spPr>
            <a:xfrm>
              <a:off x="-1086575" y="3644850"/>
              <a:ext cx="51850" cy="47625"/>
            </a:xfrm>
            <a:custGeom>
              <a:avLst/>
              <a:gdLst/>
              <a:ahLst/>
              <a:cxnLst/>
              <a:rect l="l" t="t" r="r" b="b"/>
              <a:pathLst>
                <a:path w="2074" h="1905" extrusionOk="0">
                  <a:moveTo>
                    <a:pt x="952" y="1"/>
                  </a:moveTo>
                  <a:lnTo>
                    <a:pt x="952" y="1"/>
                  </a:lnTo>
                  <a:cubicBezTo>
                    <a:pt x="1" y="825"/>
                    <a:pt x="1946" y="1164"/>
                    <a:pt x="593" y="1460"/>
                  </a:cubicBezTo>
                  <a:lnTo>
                    <a:pt x="1333" y="1904"/>
                  </a:lnTo>
                  <a:cubicBezTo>
                    <a:pt x="1587" y="1650"/>
                    <a:pt x="1820" y="1396"/>
                    <a:pt x="2073" y="1143"/>
                  </a:cubicBezTo>
                  <a:cubicBezTo>
                    <a:pt x="1249" y="1100"/>
                    <a:pt x="931" y="677"/>
                    <a:pt x="95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83" name="Google Shape;449;p4">
              <a:extLst>
                <a:ext uri="{FF2B5EF4-FFF2-40B4-BE49-F238E27FC236}">
                  <a16:creationId xmlns:a16="http://schemas.microsoft.com/office/drawing/2014/main" id="{094430BB-217A-4CC4-88AE-FB829780A22A}"/>
                </a:ext>
              </a:extLst>
            </p:cNvPr>
            <p:cNvSpPr/>
            <p:nvPr/>
          </p:nvSpPr>
          <p:spPr>
            <a:xfrm>
              <a:off x="-1963750" y="3974250"/>
              <a:ext cx="34400" cy="28075"/>
            </a:xfrm>
            <a:custGeom>
              <a:avLst/>
              <a:gdLst/>
              <a:ahLst/>
              <a:cxnLst/>
              <a:rect l="l" t="t" r="r" b="b"/>
              <a:pathLst>
                <a:path w="1376" h="1123" extrusionOk="0">
                  <a:moveTo>
                    <a:pt x="931" y="1"/>
                  </a:moveTo>
                  <a:lnTo>
                    <a:pt x="931" y="1"/>
                  </a:lnTo>
                  <a:cubicBezTo>
                    <a:pt x="530" y="191"/>
                    <a:pt x="191" y="529"/>
                    <a:pt x="1" y="952"/>
                  </a:cubicBezTo>
                  <a:cubicBezTo>
                    <a:pt x="122" y="1108"/>
                    <a:pt x="286" y="1122"/>
                    <a:pt x="457" y="1122"/>
                  </a:cubicBezTo>
                  <a:cubicBezTo>
                    <a:pt x="495" y="1122"/>
                    <a:pt x="533" y="1122"/>
                    <a:pt x="572" y="1122"/>
                  </a:cubicBezTo>
                  <a:cubicBezTo>
                    <a:pt x="1058" y="847"/>
                    <a:pt x="1375" y="508"/>
                    <a:pt x="931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84" name="Google Shape;450;p4">
              <a:extLst>
                <a:ext uri="{FF2B5EF4-FFF2-40B4-BE49-F238E27FC236}">
                  <a16:creationId xmlns:a16="http://schemas.microsoft.com/office/drawing/2014/main" id="{BE259E39-C47B-406E-92BF-51126AA7D739}"/>
                </a:ext>
              </a:extLst>
            </p:cNvPr>
            <p:cNvSpPr/>
            <p:nvPr/>
          </p:nvSpPr>
          <p:spPr>
            <a:xfrm>
              <a:off x="-1490600" y="3946225"/>
              <a:ext cx="70950" cy="49775"/>
            </a:xfrm>
            <a:custGeom>
              <a:avLst/>
              <a:gdLst/>
              <a:ahLst/>
              <a:cxnLst/>
              <a:rect l="l" t="t" r="r" b="b"/>
              <a:pathLst>
                <a:path w="2838" h="1991" extrusionOk="0">
                  <a:moveTo>
                    <a:pt x="2245" y="1"/>
                  </a:moveTo>
                  <a:lnTo>
                    <a:pt x="1695" y="487"/>
                  </a:lnTo>
                  <a:cubicBezTo>
                    <a:pt x="1666" y="486"/>
                    <a:pt x="1637" y="486"/>
                    <a:pt x="1608" y="486"/>
                  </a:cubicBezTo>
                  <a:cubicBezTo>
                    <a:pt x="1" y="486"/>
                    <a:pt x="150" y="1990"/>
                    <a:pt x="960" y="1990"/>
                  </a:cubicBezTo>
                  <a:cubicBezTo>
                    <a:pt x="1079" y="1990"/>
                    <a:pt x="1213" y="1958"/>
                    <a:pt x="1357" y="1883"/>
                  </a:cubicBezTo>
                  <a:cubicBezTo>
                    <a:pt x="701" y="974"/>
                    <a:pt x="2838" y="1016"/>
                    <a:pt x="224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85" name="Google Shape;451;p4">
              <a:extLst>
                <a:ext uri="{FF2B5EF4-FFF2-40B4-BE49-F238E27FC236}">
                  <a16:creationId xmlns:a16="http://schemas.microsoft.com/office/drawing/2014/main" id="{50936334-8509-46A0-AC9E-1075D02D03AF}"/>
                </a:ext>
              </a:extLst>
            </p:cNvPr>
            <p:cNvSpPr/>
            <p:nvPr/>
          </p:nvSpPr>
          <p:spPr>
            <a:xfrm>
              <a:off x="-1472025" y="3987125"/>
              <a:ext cx="41800" cy="22275"/>
            </a:xfrm>
            <a:custGeom>
              <a:avLst/>
              <a:gdLst/>
              <a:ahLst/>
              <a:cxnLst/>
              <a:rect l="l" t="t" r="r" b="b"/>
              <a:pathLst>
                <a:path w="1672" h="891" extrusionOk="0">
                  <a:moveTo>
                    <a:pt x="993" y="1"/>
                  </a:moveTo>
                  <a:cubicBezTo>
                    <a:pt x="698" y="1"/>
                    <a:pt x="431" y="318"/>
                    <a:pt x="90" y="318"/>
                  </a:cubicBezTo>
                  <a:cubicBezTo>
                    <a:pt x="61" y="318"/>
                    <a:pt x="31" y="315"/>
                    <a:pt x="1" y="310"/>
                  </a:cubicBezTo>
                  <a:lnTo>
                    <a:pt x="1" y="310"/>
                  </a:lnTo>
                  <a:cubicBezTo>
                    <a:pt x="263" y="686"/>
                    <a:pt x="563" y="891"/>
                    <a:pt x="904" y="891"/>
                  </a:cubicBezTo>
                  <a:cubicBezTo>
                    <a:pt x="1140" y="891"/>
                    <a:pt x="1395" y="793"/>
                    <a:pt x="1672" y="585"/>
                  </a:cubicBezTo>
                  <a:cubicBezTo>
                    <a:pt x="1502" y="480"/>
                    <a:pt x="1375" y="332"/>
                    <a:pt x="1312" y="141"/>
                  </a:cubicBezTo>
                  <a:cubicBezTo>
                    <a:pt x="1200" y="39"/>
                    <a:pt x="1094" y="1"/>
                    <a:pt x="993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86" name="Google Shape;452;p4">
              <a:extLst>
                <a:ext uri="{FF2B5EF4-FFF2-40B4-BE49-F238E27FC236}">
                  <a16:creationId xmlns:a16="http://schemas.microsoft.com/office/drawing/2014/main" id="{8D9E1A98-2539-4ED9-804A-14C12362AEAF}"/>
                </a:ext>
              </a:extLst>
            </p:cNvPr>
            <p:cNvSpPr/>
            <p:nvPr/>
          </p:nvSpPr>
          <p:spPr>
            <a:xfrm>
              <a:off x="-1596800" y="3771225"/>
              <a:ext cx="32275" cy="39750"/>
            </a:xfrm>
            <a:custGeom>
              <a:avLst/>
              <a:gdLst/>
              <a:ahLst/>
              <a:cxnLst/>
              <a:rect l="l" t="t" r="r" b="b"/>
              <a:pathLst>
                <a:path w="1291" h="1590" extrusionOk="0">
                  <a:moveTo>
                    <a:pt x="275" y="0"/>
                  </a:moveTo>
                  <a:cubicBezTo>
                    <a:pt x="381" y="529"/>
                    <a:pt x="275" y="1079"/>
                    <a:pt x="0" y="1523"/>
                  </a:cubicBezTo>
                  <a:cubicBezTo>
                    <a:pt x="23" y="1568"/>
                    <a:pt x="64" y="1589"/>
                    <a:pt x="107" y="1589"/>
                  </a:cubicBezTo>
                  <a:cubicBezTo>
                    <a:pt x="144" y="1589"/>
                    <a:pt x="183" y="1574"/>
                    <a:pt x="212" y="1544"/>
                  </a:cubicBezTo>
                  <a:cubicBezTo>
                    <a:pt x="466" y="1163"/>
                    <a:pt x="1143" y="994"/>
                    <a:pt x="910" y="360"/>
                  </a:cubicBezTo>
                  <a:cubicBezTo>
                    <a:pt x="868" y="254"/>
                    <a:pt x="1143" y="275"/>
                    <a:pt x="1291" y="254"/>
                  </a:cubicBezTo>
                  <a:cubicBezTo>
                    <a:pt x="1252" y="46"/>
                    <a:pt x="1004" y="38"/>
                    <a:pt x="741" y="38"/>
                  </a:cubicBezTo>
                  <a:cubicBezTo>
                    <a:pt x="719" y="38"/>
                    <a:pt x="697" y="38"/>
                    <a:pt x="675" y="38"/>
                  </a:cubicBezTo>
                  <a:cubicBezTo>
                    <a:pt x="532" y="38"/>
                    <a:pt x="388" y="36"/>
                    <a:pt x="275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87" name="Google Shape;453;p4">
              <a:extLst>
                <a:ext uri="{FF2B5EF4-FFF2-40B4-BE49-F238E27FC236}">
                  <a16:creationId xmlns:a16="http://schemas.microsoft.com/office/drawing/2014/main" id="{7FB5B002-23FF-46E9-A550-07C23C5F1706}"/>
                </a:ext>
              </a:extLst>
            </p:cNvPr>
            <p:cNvSpPr/>
            <p:nvPr/>
          </p:nvSpPr>
          <p:spPr>
            <a:xfrm>
              <a:off x="-1470950" y="3934075"/>
              <a:ext cx="33850" cy="32025"/>
            </a:xfrm>
            <a:custGeom>
              <a:avLst/>
              <a:gdLst/>
              <a:ahLst/>
              <a:cxnLst/>
              <a:rect l="l" t="t" r="r" b="b"/>
              <a:pathLst>
                <a:path w="1354" h="1281" extrusionOk="0">
                  <a:moveTo>
                    <a:pt x="888" y="0"/>
                  </a:moveTo>
                  <a:lnTo>
                    <a:pt x="888" y="0"/>
                  </a:lnTo>
                  <a:cubicBezTo>
                    <a:pt x="508" y="296"/>
                    <a:pt x="212" y="698"/>
                    <a:pt x="0" y="1121"/>
                  </a:cubicBezTo>
                  <a:cubicBezTo>
                    <a:pt x="167" y="1223"/>
                    <a:pt x="318" y="1281"/>
                    <a:pt x="454" y="1281"/>
                  </a:cubicBezTo>
                  <a:cubicBezTo>
                    <a:pt x="628" y="1281"/>
                    <a:pt x="779" y="1187"/>
                    <a:pt x="909" y="973"/>
                  </a:cubicBezTo>
                  <a:cubicBezTo>
                    <a:pt x="761" y="656"/>
                    <a:pt x="1354" y="317"/>
                    <a:pt x="88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88" name="Google Shape;454;p4">
              <a:extLst>
                <a:ext uri="{FF2B5EF4-FFF2-40B4-BE49-F238E27FC236}">
                  <a16:creationId xmlns:a16="http://schemas.microsoft.com/office/drawing/2014/main" id="{AC267E7A-DC73-49E9-9B4C-8E35EF58695E}"/>
                </a:ext>
              </a:extLst>
            </p:cNvPr>
            <p:cNvSpPr/>
            <p:nvPr/>
          </p:nvSpPr>
          <p:spPr>
            <a:xfrm>
              <a:off x="-1216100" y="4046700"/>
              <a:ext cx="32800" cy="31975"/>
            </a:xfrm>
            <a:custGeom>
              <a:avLst/>
              <a:gdLst/>
              <a:ahLst/>
              <a:cxnLst/>
              <a:rect l="l" t="t" r="r" b="b"/>
              <a:pathLst>
                <a:path w="1312" h="1279" extrusionOk="0">
                  <a:moveTo>
                    <a:pt x="1290" y="0"/>
                  </a:moveTo>
                  <a:cubicBezTo>
                    <a:pt x="783" y="275"/>
                    <a:pt x="317" y="656"/>
                    <a:pt x="0" y="1142"/>
                  </a:cubicBezTo>
                  <a:cubicBezTo>
                    <a:pt x="96" y="1238"/>
                    <a:pt x="189" y="1278"/>
                    <a:pt x="279" y="1278"/>
                  </a:cubicBezTo>
                  <a:cubicBezTo>
                    <a:pt x="666" y="1278"/>
                    <a:pt x="1003" y="544"/>
                    <a:pt x="1311" y="338"/>
                  </a:cubicBezTo>
                  <a:lnTo>
                    <a:pt x="1290" y="0"/>
                  </a:ln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89" name="Google Shape;455;p4">
              <a:extLst>
                <a:ext uri="{FF2B5EF4-FFF2-40B4-BE49-F238E27FC236}">
                  <a16:creationId xmlns:a16="http://schemas.microsoft.com/office/drawing/2014/main" id="{D1EAA8CF-2AEC-4A10-90B4-1CDBEF44B37C}"/>
                </a:ext>
              </a:extLst>
            </p:cNvPr>
            <p:cNvSpPr/>
            <p:nvPr/>
          </p:nvSpPr>
          <p:spPr>
            <a:xfrm>
              <a:off x="-2706625" y="4053750"/>
              <a:ext cx="37575" cy="16975"/>
            </a:xfrm>
            <a:custGeom>
              <a:avLst/>
              <a:gdLst/>
              <a:ahLst/>
              <a:cxnLst/>
              <a:rect l="l" t="t" r="r" b="b"/>
              <a:pathLst>
                <a:path w="1503" h="679" extrusionOk="0">
                  <a:moveTo>
                    <a:pt x="819" y="0"/>
                  </a:moveTo>
                  <a:cubicBezTo>
                    <a:pt x="554" y="0"/>
                    <a:pt x="278" y="96"/>
                    <a:pt x="1" y="162"/>
                  </a:cubicBezTo>
                  <a:cubicBezTo>
                    <a:pt x="43" y="183"/>
                    <a:pt x="85" y="204"/>
                    <a:pt x="149" y="204"/>
                  </a:cubicBezTo>
                  <a:cubicBezTo>
                    <a:pt x="350" y="562"/>
                    <a:pt x="493" y="679"/>
                    <a:pt x="642" y="679"/>
                  </a:cubicBezTo>
                  <a:cubicBezTo>
                    <a:pt x="855" y="679"/>
                    <a:pt x="1080" y="443"/>
                    <a:pt x="1502" y="331"/>
                  </a:cubicBezTo>
                  <a:cubicBezTo>
                    <a:pt x="1291" y="79"/>
                    <a:pt x="1060" y="0"/>
                    <a:pt x="81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90" name="Google Shape;456;p4">
              <a:extLst>
                <a:ext uri="{FF2B5EF4-FFF2-40B4-BE49-F238E27FC236}">
                  <a16:creationId xmlns:a16="http://schemas.microsoft.com/office/drawing/2014/main" id="{CD1E4DFD-8F2D-481D-9360-FFFC882D9864}"/>
                </a:ext>
              </a:extLst>
            </p:cNvPr>
            <p:cNvSpPr/>
            <p:nvPr/>
          </p:nvSpPr>
          <p:spPr>
            <a:xfrm>
              <a:off x="-1211875" y="3838375"/>
              <a:ext cx="33850" cy="28500"/>
            </a:xfrm>
            <a:custGeom>
              <a:avLst/>
              <a:gdLst/>
              <a:ahLst/>
              <a:cxnLst/>
              <a:rect l="l" t="t" r="r" b="b"/>
              <a:pathLst>
                <a:path w="1354" h="1140" extrusionOk="0">
                  <a:moveTo>
                    <a:pt x="994" y="0"/>
                  </a:moveTo>
                  <a:cubicBezTo>
                    <a:pt x="592" y="254"/>
                    <a:pt x="148" y="466"/>
                    <a:pt x="0" y="931"/>
                  </a:cubicBezTo>
                  <a:cubicBezTo>
                    <a:pt x="76" y="1071"/>
                    <a:pt x="113" y="1140"/>
                    <a:pt x="187" y="1140"/>
                  </a:cubicBezTo>
                  <a:cubicBezTo>
                    <a:pt x="258" y="1140"/>
                    <a:pt x="364" y="1076"/>
                    <a:pt x="571" y="952"/>
                  </a:cubicBezTo>
                  <a:cubicBezTo>
                    <a:pt x="762" y="656"/>
                    <a:pt x="1354" y="487"/>
                    <a:pt x="994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91" name="Google Shape;457;p4">
              <a:extLst>
                <a:ext uri="{FF2B5EF4-FFF2-40B4-BE49-F238E27FC236}">
                  <a16:creationId xmlns:a16="http://schemas.microsoft.com/office/drawing/2014/main" id="{AA6BE797-2772-4874-A6EA-129E113AD175}"/>
                </a:ext>
              </a:extLst>
            </p:cNvPr>
            <p:cNvSpPr/>
            <p:nvPr/>
          </p:nvSpPr>
          <p:spPr>
            <a:xfrm>
              <a:off x="-771325" y="3734850"/>
              <a:ext cx="38500" cy="23000"/>
            </a:xfrm>
            <a:custGeom>
              <a:avLst/>
              <a:gdLst/>
              <a:ahLst/>
              <a:cxnLst/>
              <a:rect l="l" t="t" r="r" b="b"/>
              <a:pathLst>
                <a:path w="1540" h="920" extrusionOk="0">
                  <a:moveTo>
                    <a:pt x="1165" y="1"/>
                  </a:moveTo>
                  <a:cubicBezTo>
                    <a:pt x="675" y="1"/>
                    <a:pt x="1" y="919"/>
                    <a:pt x="1080" y="919"/>
                  </a:cubicBezTo>
                  <a:cubicBezTo>
                    <a:pt x="1197" y="919"/>
                    <a:pt x="1336" y="908"/>
                    <a:pt x="1497" y="884"/>
                  </a:cubicBezTo>
                  <a:lnTo>
                    <a:pt x="1540" y="609"/>
                  </a:lnTo>
                  <a:cubicBezTo>
                    <a:pt x="1540" y="159"/>
                    <a:pt x="1368" y="1"/>
                    <a:pt x="116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92" name="Google Shape;458;p4">
              <a:extLst>
                <a:ext uri="{FF2B5EF4-FFF2-40B4-BE49-F238E27FC236}">
                  <a16:creationId xmlns:a16="http://schemas.microsoft.com/office/drawing/2014/main" id="{F0578E83-394A-41B1-A79E-2E164854DEA3}"/>
                </a:ext>
              </a:extLst>
            </p:cNvPr>
            <p:cNvSpPr/>
            <p:nvPr/>
          </p:nvSpPr>
          <p:spPr>
            <a:xfrm>
              <a:off x="-1220875" y="3861625"/>
              <a:ext cx="25950" cy="29125"/>
            </a:xfrm>
            <a:custGeom>
              <a:avLst/>
              <a:gdLst/>
              <a:ahLst/>
              <a:cxnLst/>
              <a:rect l="l" t="t" r="r" b="b"/>
              <a:pathLst>
                <a:path w="1038" h="1165" extrusionOk="0">
                  <a:moveTo>
                    <a:pt x="360" y="1"/>
                  </a:moveTo>
                  <a:cubicBezTo>
                    <a:pt x="149" y="85"/>
                    <a:pt x="22" y="276"/>
                    <a:pt x="1" y="487"/>
                  </a:cubicBezTo>
                  <a:cubicBezTo>
                    <a:pt x="276" y="572"/>
                    <a:pt x="445" y="868"/>
                    <a:pt x="403" y="1164"/>
                  </a:cubicBezTo>
                  <a:cubicBezTo>
                    <a:pt x="1037" y="1016"/>
                    <a:pt x="487" y="381"/>
                    <a:pt x="931" y="170"/>
                  </a:cubicBezTo>
                  <a:lnTo>
                    <a:pt x="931" y="22"/>
                  </a:lnTo>
                  <a:cubicBezTo>
                    <a:pt x="909" y="15"/>
                    <a:pt x="887" y="11"/>
                    <a:pt x="865" y="11"/>
                  </a:cubicBezTo>
                  <a:cubicBezTo>
                    <a:pt x="755" y="11"/>
                    <a:pt x="645" y="87"/>
                    <a:pt x="535" y="87"/>
                  </a:cubicBezTo>
                  <a:cubicBezTo>
                    <a:pt x="477" y="87"/>
                    <a:pt x="419" y="66"/>
                    <a:pt x="360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93" name="Google Shape;459;p4">
              <a:extLst>
                <a:ext uri="{FF2B5EF4-FFF2-40B4-BE49-F238E27FC236}">
                  <a16:creationId xmlns:a16="http://schemas.microsoft.com/office/drawing/2014/main" id="{17BA83AA-0F3A-46A1-93D4-0DF870D45FC6}"/>
                </a:ext>
              </a:extLst>
            </p:cNvPr>
            <p:cNvSpPr/>
            <p:nvPr/>
          </p:nvSpPr>
          <p:spPr>
            <a:xfrm>
              <a:off x="-1411225" y="3896275"/>
              <a:ext cx="23300" cy="15350"/>
            </a:xfrm>
            <a:custGeom>
              <a:avLst/>
              <a:gdLst/>
              <a:ahLst/>
              <a:cxnLst/>
              <a:rect l="l" t="t" r="r" b="b"/>
              <a:pathLst>
                <a:path w="932" h="614" extrusionOk="0">
                  <a:moveTo>
                    <a:pt x="649" y="0"/>
                  </a:moveTo>
                  <a:cubicBezTo>
                    <a:pt x="410" y="0"/>
                    <a:pt x="184" y="218"/>
                    <a:pt x="1" y="370"/>
                  </a:cubicBezTo>
                  <a:lnTo>
                    <a:pt x="1" y="561"/>
                  </a:lnTo>
                  <a:cubicBezTo>
                    <a:pt x="137" y="595"/>
                    <a:pt x="262" y="613"/>
                    <a:pt x="374" y="613"/>
                  </a:cubicBezTo>
                  <a:cubicBezTo>
                    <a:pt x="680" y="613"/>
                    <a:pt x="885" y="473"/>
                    <a:pt x="932" y="116"/>
                  </a:cubicBezTo>
                  <a:cubicBezTo>
                    <a:pt x="837" y="33"/>
                    <a:pt x="742" y="0"/>
                    <a:pt x="64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94" name="Google Shape;460;p4">
              <a:extLst>
                <a:ext uri="{FF2B5EF4-FFF2-40B4-BE49-F238E27FC236}">
                  <a16:creationId xmlns:a16="http://schemas.microsoft.com/office/drawing/2014/main" id="{8509CBF8-FD4C-4551-98C8-7C678994D411}"/>
                </a:ext>
              </a:extLst>
            </p:cNvPr>
            <p:cNvSpPr/>
            <p:nvPr/>
          </p:nvSpPr>
          <p:spPr>
            <a:xfrm>
              <a:off x="-788900" y="3743725"/>
              <a:ext cx="26375" cy="19075"/>
            </a:xfrm>
            <a:custGeom>
              <a:avLst/>
              <a:gdLst/>
              <a:ahLst/>
              <a:cxnLst/>
              <a:rect l="l" t="t" r="r" b="b"/>
              <a:pathLst>
                <a:path w="1055" h="763" extrusionOk="0">
                  <a:moveTo>
                    <a:pt x="889" y="1"/>
                  </a:moveTo>
                  <a:lnTo>
                    <a:pt x="889" y="1"/>
                  </a:lnTo>
                  <a:cubicBezTo>
                    <a:pt x="572" y="64"/>
                    <a:pt x="255" y="191"/>
                    <a:pt x="1" y="402"/>
                  </a:cubicBezTo>
                  <a:cubicBezTo>
                    <a:pt x="170" y="466"/>
                    <a:pt x="170" y="614"/>
                    <a:pt x="191" y="762"/>
                  </a:cubicBezTo>
                  <a:cubicBezTo>
                    <a:pt x="196" y="762"/>
                    <a:pt x="201" y="763"/>
                    <a:pt x="206" y="763"/>
                  </a:cubicBezTo>
                  <a:cubicBezTo>
                    <a:pt x="450" y="763"/>
                    <a:pt x="1055" y="290"/>
                    <a:pt x="889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95" name="Google Shape;461;p4">
              <a:extLst>
                <a:ext uri="{FF2B5EF4-FFF2-40B4-BE49-F238E27FC236}">
                  <a16:creationId xmlns:a16="http://schemas.microsoft.com/office/drawing/2014/main" id="{64FCA760-A661-408C-A3DC-873C42C34B9C}"/>
                </a:ext>
              </a:extLst>
            </p:cNvPr>
            <p:cNvSpPr/>
            <p:nvPr/>
          </p:nvSpPr>
          <p:spPr>
            <a:xfrm>
              <a:off x="-761400" y="3741600"/>
              <a:ext cx="23825" cy="20050"/>
            </a:xfrm>
            <a:custGeom>
              <a:avLst/>
              <a:gdLst/>
              <a:ahLst/>
              <a:cxnLst/>
              <a:rect l="l" t="t" r="r" b="b"/>
              <a:pathLst>
                <a:path w="953" h="802" extrusionOk="0">
                  <a:moveTo>
                    <a:pt x="212" y="1"/>
                  </a:moveTo>
                  <a:lnTo>
                    <a:pt x="1" y="43"/>
                  </a:lnTo>
                  <a:cubicBezTo>
                    <a:pt x="32" y="422"/>
                    <a:pt x="64" y="802"/>
                    <a:pt x="439" y="802"/>
                  </a:cubicBezTo>
                  <a:cubicBezTo>
                    <a:pt x="566" y="802"/>
                    <a:pt x="733" y="758"/>
                    <a:pt x="952" y="657"/>
                  </a:cubicBezTo>
                  <a:cubicBezTo>
                    <a:pt x="635" y="487"/>
                    <a:pt x="106" y="509"/>
                    <a:pt x="21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96" name="Google Shape;462;p4">
              <a:extLst>
                <a:ext uri="{FF2B5EF4-FFF2-40B4-BE49-F238E27FC236}">
                  <a16:creationId xmlns:a16="http://schemas.microsoft.com/office/drawing/2014/main" id="{5640F637-9DA9-40C0-9010-B4D1BAE4EFB5}"/>
                </a:ext>
              </a:extLst>
            </p:cNvPr>
            <p:cNvSpPr/>
            <p:nvPr/>
          </p:nvSpPr>
          <p:spPr>
            <a:xfrm>
              <a:off x="-752400" y="3729450"/>
              <a:ext cx="32275" cy="20650"/>
            </a:xfrm>
            <a:custGeom>
              <a:avLst/>
              <a:gdLst/>
              <a:ahLst/>
              <a:cxnLst/>
              <a:rect l="l" t="t" r="r" b="b"/>
              <a:pathLst>
                <a:path w="1291" h="826" extrusionOk="0">
                  <a:moveTo>
                    <a:pt x="381" y="0"/>
                  </a:moveTo>
                  <a:cubicBezTo>
                    <a:pt x="190" y="0"/>
                    <a:pt x="21" y="149"/>
                    <a:pt x="0" y="339"/>
                  </a:cubicBezTo>
                  <a:cubicBezTo>
                    <a:pt x="39" y="337"/>
                    <a:pt x="76" y="336"/>
                    <a:pt x="113" y="336"/>
                  </a:cubicBezTo>
                  <a:cubicBezTo>
                    <a:pt x="479" y="336"/>
                    <a:pt x="744" y="441"/>
                    <a:pt x="783" y="825"/>
                  </a:cubicBezTo>
                  <a:cubicBezTo>
                    <a:pt x="1290" y="318"/>
                    <a:pt x="529" y="275"/>
                    <a:pt x="38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97" name="Google Shape;463;p4">
              <a:extLst>
                <a:ext uri="{FF2B5EF4-FFF2-40B4-BE49-F238E27FC236}">
                  <a16:creationId xmlns:a16="http://schemas.microsoft.com/office/drawing/2014/main" id="{FFC2B424-72BC-4F93-8840-D7765CEFE512}"/>
                </a:ext>
              </a:extLst>
            </p:cNvPr>
            <p:cNvSpPr/>
            <p:nvPr/>
          </p:nvSpPr>
          <p:spPr>
            <a:xfrm>
              <a:off x="-1687225" y="3817225"/>
              <a:ext cx="15900" cy="16400"/>
            </a:xfrm>
            <a:custGeom>
              <a:avLst/>
              <a:gdLst/>
              <a:ahLst/>
              <a:cxnLst/>
              <a:rect l="l" t="t" r="r" b="b"/>
              <a:pathLst>
                <a:path w="636" h="656" extrusionOk="0">
                  <a:moveTo>
                    <a:pt x="635" y="0"/>
                  </a:moveTo>
                  <a:cubicBezTo>
                    <a:pt x="1" y="212"/>
                    <a:pt x="297" y="444"/>
                    <a:pt x="635" y="656"/>
                  </a:cubicBezTo>
                  <a:lnTo>
                    <a:pt x="635" y="0"/>
                  </a:ln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98" name="Google Shape;464;p4">
              <a:extLst>
                <a:ext uri="{FF2B5EF4-FFF2-40B4-BE49-F238E27FC236}">
                  <a16:creationId xmlns:a16="http://schemas.microsoft.com/office/drawing/2014/main" id="{FF02C563-3268-4C4F-9B81-23E0E5A35CE9}"/>
                </a:ext>
              </a:extLst>
            </p:cNvPr>
            <p:cNvSpPr/>
            <p:nvPr/>
          </p:nvSpPr>
          <p:spPr>
            <a:xfrm>
              <a:off x="-2011875" y="3793675"/>
              <a:ext cx="15900" cy="15650"/>
            </a:xfrm>
            <a:custGeom>
              <a:avLst/>
              <a:gdLst/>
              <a:ahLst/>
              <a:cxnLst/>
              <a:rect l="l" t="t" r="r" b="b"/>
              <a:pathLst>
                <a:path w="636" h="626" extrusionOk="0">
                  <a:moveTo>
                    <a:pt x="209" y="1"/>
                  </a:moveTo>
                  <a:cubicBezTo>
                    <a:pt x="86" y="1"/>
                    <a:pt x="1" y="38"/>
                    <a:pt x="65" y="139"/>
                  </a:cubicBezTo>
                  <a:cubicBezTo>
                    <a:pt x="86" y="350"/>
                    <a:pt x="65" y="604"/>
                    <a:pt x="445" y="625"/>
                  </a:cubicBezTo>
                  <a:cubicBezTo>
                    <a:pt x="340" y="414"/>
                    <a:pt x="149" y="181"/>
                    <a:pt x="636" y="139"/>
                  </a:cubicBezTo>
                  <a:cubicBezTo>
                    <a:pt x="600" y="66"/>
                    <a:pt x="371" y="1"/>
                    <a:pt x="209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99" name="Google Shape;465;p4">
              <a:extLst>
                <a:ext uri="{FF2B5EF4-FFF2-40B4-BE49-F238E27FC236}">
                  <a16:creationId xmlns:a16="http://schemas.microsoft.com/office/drawing/2014/main" id="{C0CA051D-E08D-45CD-A7F7-231700891ED2}"/>
                </a:ext>
              </a:extLst>
            </p:cNvPr>
            <p:cNvSpPr/>
            <p:nvPr/>
          </p:nvSpPr>
          <p:spPr>
            <a:xfrm>
              <a:off x="-1358350" y="3914500"/>
              <a:ext cx="10075" cy="24350"/>
            </a:xfrm>
            <a:custGeom>
              <a:avLst/>
              <a:gdLst/>
              <a:ahLst/>
              <a:cxnLst/>
              <a:rect l="l" t="t" r="r" b="b"/>
              <a:pathLst>
                <a:path w="403" h="974" extrusionOk="0">
                  <a:moveTo>
                    <a:pt x="255" y="1"/>
                  </a:moveTo>
                  <a:lnTo>
                    <a:pt x="255" y="1"/>
                  </a:lnTo>
                  <a:cubicBezTo>
                    <a:pt x="1" y="297"/>
                    <a:pt x="170" y="635"/>
                    <a:pt x="128" y="974"/>
                  </a:cubicBezTo>
                  <a:cubicBezTo>
                    <a:pt x="403" y="656"/>
                    <a:pt x="255" y="318"/>
                    <a:pt x="25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0" name="Google Shape;466;p4">
              <a:extLst>
                <a:ext uri="{FF2B5EF4-FFF2-40B4-BE49-F238E27FC236}">
                  <a16:creationId xmlns:a16="http://schemas.microsoft.com/office/drawing/2014/main" id="{B5766433-DD5C-484C-B3BE-442053D0CBCD}"/>
                </a:ext>
              </a:extLst>
            </p:cNvPr>
            <p:cNvSpPr/>
            <p:nvPr/>
          </p:nvSpPr>
          <p:spPr>
            <a:xfrm>
              <a:off x="-1730575" y="4086875"/>
              <a:ext cx="7950" cy="25400"/>
            </a:xfrm>
            <a:custGeom>
              <a:avLst/>
              <a:gdLst/>
              <a:ahLst/>
              <a:cxnLst/>
              <a:rect l="l" t="t" r="r" b="b"/>
              <a:pathLst>
                <a:path w="318" h="1016" extrusionOk="0">
                  <a:moveTo>
                    <a:pt x="318" y="0"/>
                  </a:moveTo>
                  <a:cubicBezTo>
                    <a:pt x="1" y="170"/>
                    <a:pt x="254" y="445"/>
                    <a:pt x="149" y="656"/>
                  </a:cubicBezTo>
                  <a:lnTo>
                    <a:pt x="297" y="1016"/>
                  </a:lnTo>
                  <a:cubicBezTo>
                    <a:pt x="318" y="677"/>
                    <a:pt x="318" y="339"/>
                    <a:pt x="31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1" name="Google Shape;467;p4">
              <a:extLst>
                <a:ext uri="{FF2B5EF4-FFF2-40B4-BE49-F238E27FC236}">
                  <a16:creationId xmlns:a16="http://schemas.microsoft.com/office/drawing/2014/main" id="{B8B860BA-1697-4C36-8EFE-05DB2CF1943D}"/>
                </a:ext>
              </a:extLst>
            </p:cNvPr>
            <p:cNvSpPr/>
            <p:nvPr/>
          </p:nvSpPr>
          <p:spPr>
            <a:xfrm>
              <a:off x="-2407350" y="4106975"/>
              <a:ext cx="7425" cy="21175"/>
            </a:xfrm>
            <a:custGeom>
              <a:avLst/>
              <a:gdLst/>
              <a:ahLst/>
              <a:cxnLst/>
              <a:rect l="l" t="t" r="r" b="b"/>
              <a:pathLst>
                <a:path w="297" h="847" extrusionOk="0">
                  <a:moveTo>
                    <a:pt x="296" y="0"/>
                  </a:moveTo>
                  <a:lnTo>
                    <a:pt x="106" y="148"/>
                  </a:lnTo>
                  <a:cubicBezTo>
                    <a:pt x="148" y="381"/>
                    <a:pt x="0" y="656"/>
                    <a:pt x="254" y="846"/>
                  </a:cubicBezTo>
                  <a:cubicBezTo>
                    <a:pt x="275" y="550"/>
                    <a:pt x="275" y="275"/>
                    <a:pt x="296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2" name="Google Shape;468;p4">
              <a:extLst>
                <a:ext uri="{FF2B5EF4-FFF2-40B4-BE49-F238E27FC236}">
                  <a16:creationId xmlns:a16="http://schemas.microsoft.com/office/drawing/2014/main" id="{907DD411-1BE8-4252-8983-5BC80EA701C6}"/>
                </a:ext>
              </a:extLst>
            </p:cNvPr>
            <p:cNvSpPr/>
            <p:nvPr/>
          </p:nvSpPr>
          <p:spPr>
            <a:xfrm>
              <a:off x="-2381450" y="4102725"/>
              <a:ext cx="34000" cy="20125"/>
            </a:xfrm>
            <a:custGeom>
              <a:avLst/>
              <a:gdLst/>
              <a:ahLst/>
              <a:cxnLst/>
              <a:rect l="l" t="t" r="r" b="b"/>
              <a:pathLst>
                <a:path w="1360" h="805" extrusionOk="0">
                  <a:moveTo>
                    <a:pt x="402" y="1"/>
                  </a:moveTo>
                  <a:cubicBezTo>
                    <a:pt x="198" y="1"/>
                    <a:pt x="7" y="163"/>
                    <a:pt x="1" y="635"/>
                  </a:cubicBezTo>
                  <a:lnTo>
                    <a:pt x="170" y="805"/>
                  </a:lnTo>
                  <a:cubicBezTo>
                    <a:pt x="1359" y="776"/>
                    <a:pt x="848" y="1"/>
                    <a:pt x="40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3" name="Google Shape;469;p4">
              <a:extLst>
                <a:ext uri="{FF2B5EF4-FFF2-40B4-BE49-F238E27FC236}">
                  <a16:creationId xmlns:a16="http://schemas.microsoft.com/office/drawing/2014/main" id="{8FF6BE8D-B379-4221-B110-428CD89DE92C}"/>
                </a:ext>
              </a:extLst>
            </p:cNvPr>
            <p:cNvSpPr/>
            <p:nvPr/>
          </p:nvSpPr>
          <p:spPr>
            <a:xfrm>
              <a:off x="-1025775" y="3585100"/>
              <a:ext cx="56600" cy="38700"/>
            </a:xfrm>
            <a:custGeom>
              <a:avLst/>
              <a:gdLst/>
              <a:ahLst/>
              <a:cxnLst/>
              <a:rect l="l" t="t" r="r" b="b"/>
              <a:pathLst>
                <a:path w="2264" h="1548" extrusionOk="0">
                  <a:moveTo>
                    <a:pt x="1312" y="1"/>
                  </a:moveTo>
                  <a:cubicBezTo>
                    <a:pt x="995" y="403"/>
                    <a:pt x="1" y="931"/>
                    <a:pt x="508" y="1481"/>
                  </a:cubicBezTo>
                  <a:cubicBezTo>
                    <a:pt x="588" y="1527"/>
                    <a:pt x="664" y="1547"/>
                    <a:pt x="739" y="1547"/>
                  </a:cubicBezTo>
                  <a:cubicBezTo>
                    <a:pt x="1142" y="1547"/>
                    <a:pt x="1487" y="962"/>
                    <a:pt x="1862" y="783"/>
                  </a:cubicBezTo>
                  <a:cubicBezTo>
                    <a:pt x="2264" y="233"/>
                    <a:pt x="1672" y="170"/>
                    <a:pt x="131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4" name="Google Shape;470;p4">
              <a:extLst>
                <a:ext uri="{FF2B5EF4-FFF2-40B4-BE49-F238E27FC236}">
                  <a16:creationId xmlns:a16="http://schemas.microsoft.com/office/drawing/2014/main" id="{469F2FEA-A983-441D-99F0-434811413C63}"/>
                </a:ext>
              </a:extLst>
            </p:cNvPr>
            <p:cNvSpPr/>
            <p:nvPr/>
          </p:nvSpPr>
          <p:spPr>
            <a:xfrm>
              <a:off x="-1048500" y="3593025"/>
              <a:ext cx="32275" cy="32750"/>
            </a:xfrm>
            <a:custGeom>
              <a:avLst/>
              <a:gdLst/>
              <a:ahLst/>
              <a:cxnLst/>
              <a:rect l="l" t="t" r="r" b="b"/>
              <a:pathLst>
                <a:path w="1291" h="1310" extrusionOk="0">
                  <a:moveTo>
                    <a:pt x="931" y="1"/>
                  </a:moveTo>
                  <a:cubicBezTo>
                    <a:pt x="656" y="445"/>
                    <a:pt x="868" y="1164"/>
                    <a:pt x="0" y="1291"/>
                  </a:cubicBezTo>
                  <a:cubicBezTo>
                    <a:pt x="113" y="1303"/>
                    <a:pt x="212" y="1309"/>
                    <a:pt x="297" y="1309"/>
                  </a:cubicBezTo>
                  <a:cubicBezTo>
                    <a:pt x="1237" y="1309"/>
                    <a:pt x="651" y="602"/>
                    <a:pt x="1291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5" name="Google Shape;471;p4">
              <a:extLst>
                <a:ext uri="{FF2B5EF4-FFF2-40B4-BE49-F238E27FC236}">
                  <a16:creationId xmlns:a16="http://schemas.microsoft.com/office/drawing/2014/main" id="{0381F348-DC8E-4146-8DF7-A7CAB78BB162}"/>
                </a:ext>
              </a:extLst>
            </p:cNvPr>
            <p:cNvSpPr/>
            <p:nvPr/>
          </p:nvSpPr>
          <p:spPr>
            <a:xfrm>
              <a:off x="-1034750" y="3661250"/>
              <a:ext cx="18525" cy="11650"/>
            </a:xfrm>
            <a:custGeom>
              <a:avLst/>
              <a:gdLst/>
              <a:ahLst/>
              <a:cxnLst/>
              <a:rect l="l" t="t" r="r" b="b"/>
              <a:pathLst>
                <a:path w="741" h="466" extrusionOk="0">
                  <a:moveTo>
                    <a:pt x="741" y="0"/>
                  </a:moveTo>
                  <a:cubicBezTo>
                    <a:pt x="423" y="0"/>
                    <a:pt x="148" y="191"/>
                    <a:pt x="0" y="466"/>
                  </a:cubicBezTo>
                  <a:cubicBezTo>
                    <a:pt x="339" y="423"/>
                    <a:pt x="677" y="381"/>
                    <a:pt x="74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6" name="Google Shape;472;p4">
              <a:extLst>
                <a:ext uri="{FF2B5EF4-FFF2-40B4-BE49-F238E27FC236}">
                  <a16:creationId xmlns:a16="http://schemas.microsoft.com/office/drawing/2014/main" id="{92B71E07-F2FF-4D43-8DE3-3F305F853B70}"/>
                </a:ext>
              </a:extLst>
            </p:cNvPr>
            <p:cNvSpPr/>
            <p:nvPr/>
          </p:nvSpPr>
          <p:spPr>
            <a:xfrm>
              <a:off x="-1062775" y="3625300"/>
              <a:ext cx="14300" cy="19575"/>
            </a:xfrm>
            <a:custGeom>
              <a:avLst/>
              <a:gdLst/>
              <a:ahLst/>
              <a:cxnLst/>
              <a:rect l="l" t="t" r="r" b="b"/>
              <a:pathLst>
                <a:path w="572" h="783" extrusionOk="0">
                  <a:moveTo>
                    <a:pt x="571" y="0"/>
                  </a:moveTo>
                  <a:lnTo>
                    <a:pt x="571" y="0"/>
                  </a:lnTo>
                  <a:cubicBezTo>
                    <a:pt x="254" y="148"/>
                    <a:pt x="43" y="444"/>
                    <a:pt x="0" y="783"/>
                  </a:cubicBezTo>
                  <a:cubicBezTo>
                    <a:pt x="318" y="635"/>
                    <a:pt x="529" y="338"/>
                    <a:pt x="57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7" name="Google Shape;473;p4">
              <a:extLst>
                <a:ext uri="{FF2B5EF4-FFF2-40B4-BE49-F238E27FC236}">
                  <a16:creationId xmlns:a16="http://schemas.microsoft.com/office/drawing/2014/main" id="{79FE0BB2-04FC-4D10-8757-83C188DBEB7D}"/>
                </a:ext>
              </a:extLst>
            </p:cNvPr>
            <p:cNvSpPr/>
            <p:nvPr/>
          </p:nvSpPr>
          <p:spPr>
            <a:xfrm>
              <a:off x="-822725" y="3762225"/>
              <a:ext cx="85150" cy="50825"/>
            </a:xfrm>
            <a:custGeom>
              <a:avLst/>
              <a:gdLst/>
              <a:ahLst/>
              <a:cxnLst/>
              <a:rect l="l" t="t" r="r" b="b"/>
              <a:pathLst>
                <a:path w="3406" h="2033" extrusionOk="0">
                  <a:moveTo>
                    <a:pt x="1735" y="1"/>
                  </a:moveTo>
                  <a:cubicBezTo>
                    <a:pt x="1671" y="1"/>
                    <a:pt x="1608" y="1"/>
                    <a:pt x="1544" y="22"/>
                  </a:cubicBezTo>
                  <a:cubicBezTo>
                    <a:pt x="1312" y="614"/>
                    <a:pt x="931" y="1143"/>
                    <a:pt x="466" y="1566"/>
                  </a:cubicBezTo>
                  <a:cubicBezTo>
                    <a:pt x="318" y="1693"/>
                    <a:pt x="0" y="1777"/>
                    <a:pt x="191" y="1989"/>
                  </a:cubicBezTo>
                  <a:cubicBezTo>
                    <a:pt x="289" y="2019"/>
                    <a:pt x="384" y="2032"/>
                    <a:pt x="474" y="2032"/>
                  </a:cubicBezTo>
                  <a:cubicBezTo>
                    <a:pt x="1371" y="2032"/>
                    <a:pt x="1894" y="692"/>
                    <a:pt x="2996" y="692"/>
                  </a:cubicBezTo>
                  <a:cubicBezTo>
                    <a:pt x="3040" y="692"/>
                    <a:pt x="3084" y="694"/>
                    <a:pt x="3130" y="699"/>
                  </a:cubicBezTo>
                  <a:cubicBezTo>
                    <a:pt x="3384" y="699"/>
                    <a:pt x="3384" y="360"/>
                    <a:pt x="3405" y="149"/>
                  </a:cubicBezTo>
                  <a:lnTo>
                    <a:pt x="3405" y="149"/>
                  </a:lnTo>
                  <a:cubicBezTo>
                    <a:pt x="3072" y="322"/>
                    <a:pt x="2514" y="632"/>
                    <a:pt x="2133" y="632"/>
                  </a:cubicBezTo>
                  <a:cubicBezTo>
                    <a:pt x="1863" y="632"/>
                    <a:pt x="1682" y="475"/>
                    <a:pt x="173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8" name="Google Shape;474;p4">
              <a:extLst>
                <a:ext uri="{FF2B5EF4-FFF2-40B4-BE49-F238E27FC236}">
                  <a16:creationId xmlns:a16="http://schemas.microsoft.com/office/drawing/2014/main" id="{E160638D-7AAA-4A23-8EDD-03CD0F3FA04F}"/>
                </a:ext>
              </a:extLst>
            </p:cNvPr>
            <p:cNvSpPr/>
            <p:nvPr/>
          </p:nvSpPr>
          <p:spPr>
            <a:xfrm>
              <a:off x="-2451200" y="3912425"/>
              <a:ext cx="70300" cy="49250"/>
            </a:xfrm>
            <a:custGeom>
              <a:avLst/>
              <a:gdLst/>
              <a:ahLst/>
              <a:cxnLst/>
              <a:rect l="l" t="t" r="r" b="b"/>
              <a:pathLst>
                <a:path w="2812" h="1970" extrusionOk="0">
                  <a:moveTo>
                    <a:pt x="668" y="0"/>
                  </a:moveTo>
                  <a:cubicBezTo>
                    <a:pt x="0" y="0"/>
                    <a:pt x="860" y="606"/>
                    <a:pt x="485" y="1247"/>
                  </a:cubicBezTo>
                  <a:cubicBezTo>
                    <a:pt x="633" y="1522"/>
                    <a:pt x="422" y="1881"/>
                    <a:pt x="845" y="1945"/>
                  </a:cubicBezTo>
                  <a:cubicBezTo>
                    <a:pt x="927" y="1960"/>
                    <a:pt x="1009" y="1969"/>
                    <a:pt x="1087" y="1969"/>
                  </a:cubicBezTo>
                  <a:cubicBezTo>
                    <a:pt x="1335" y="1969"/>
                    <a:pt x="1552" y="1879"/>
                    <a:pt x="1649" y="1606"/>
                  </a:cubicBezTo>
                  <a:cubicBezTo>
                    <a:pt x="2008" y="1099"/>
                    <a:pt x="2812" y="845"/>
                    <a:pt x="2072" y="253"/>
                  </a:cubicBezTo>
                  <a:cubicBezTo>
                    <a:pt x="1331" y="76"/>
                    <a:pt x="904" y="0"/>
                    <a:pt x="66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9" name="Google Shape;475;p4">
              <a:extLst>
                <a:ext uri="{FF2B5EF4-FFF2-40B4-BE49-F238E27FC236}">
                  <a16:creationId xmlns:a16="http://schemas.microsoft.com/office/drawing/2014/main" id="{BB5BD09C-899E-49FC-A99D-C9149FC7CF23}"/>
                </a:ext>
              </a:extLst>
            </p:cNvPr>
            <p:cNvSpPr/>
            <p:nvPr/>
          </p:nvSpPr>
          <p:spPr>
            <a:xfrm>
              <a:off x="-1211350" y="3866225"/>
              <a:ext cx="37025" cy="40175"/>
            </a:xfrm>
            <a:custGeom>
              <a:avLst/>
              <a:gdLst/>
              <a:ahLst/>
              <a:cxnLst/>
              <a:rect l="l" t="t" r="r" b="b"/>
              <a:pathLst>
                <a:path w="1481" h="1607" extrusionOk="0">
                  <a:moveTo>
                    <a:pt x="639" y="1"/>
                  </a:moveTo>
                  <a:cubicBezTo>
                    <a:pt x="52" y="1"/>
                    <a:pt x="322" y="719"/>
                    <a:pt x="0" y="980"/>
                  </a:cubicBezTo>
                  <a:cubicBezTo>
                    <a:pt x="0" y="1170"/>
                    <a:pt x="0" y="1382"/>
                    <a:pt x="0" y="1593"/>
                  </a:cubicBezTo>
                  <a:cubicBezTo>
                    <a:pt x="64" y="1602"/>
                    <a:pt x="126" y="1607"/>
                    <a:pt x="186" y="1607"/>
                  </a:cubicBezTo>
                  <a:cubicBezTo>
                    <a:pt x="684" y="1607"/>
                    <a:pt x="1066" y="1317"/>
                    <a:pt x="1481" y="1128"/>
                  </a:cubicBezTo>
                  <a:cubicBezTo>
                    <a:pt x="614" y="959"/>
                    <a:pt x="381" y="599"/>
                    <a:pt x="741" y="7"/>
                  </a:cubicBezTo>
                  <a:cubicBezTo>
                    <a:pt x="704" y="3"/>
                    <a:pt x="670" y="1"/>
                    <a:pt x="639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0" name="Google Shape;476;p4">
              <a:extLst>
                <a:ext uri="{FF2B5EF4-FFF2-40B4-BE49-F238E27FC236}">
                  <a16:creationId xmlns:a16="http://schemas.microsoft.com/office/drawing/2014/main" id="{C7D18072-945B-4660-8D8D-3FC391AD344E}"/>
                </a:ext>
              </a:extLst>
            </p:cNvPr>
            <p:cNvSpPr/>
            <p:nvPr/>
          </p:nvSpPr>
          <p:spPr>
            <a:xfrm>
              <a:off x="-1616475" y="3809175"/>
              <a:ext cx="24450" cy="8600"/>
            </a:xfrm>
            <a:custGeom>
              <a:avLst/>
              <a:gdLst/>
              <a:ahLst/>
              <a:cxnLst/>
              <a:rect l="l" t="t" r="r" b="b"/>
              <a:pathLst>
                <a:path w="978" h="344" extrusionOk="0">
                  <a:moveTo>
                    <a:pt x="682" y="0"/>
                  </a:moveTo>
                  <a:cubicBezTo>
                    <a:pt x="426" y="0"/>
                    <a:pt x="0" y="69"/>
                    <a:pt x="238" y="343"/>
                  </a:cubicBezTo>
                  <a:cubicBezTo>
                    <a:pt x="555" y="343"/>
                    <a:pt x="830" y="301"/>
                    <a:pt x="978" y="5"/>
                  </a:cubicBezTo>
                  <a:lnTo>
                    <a:pt x="787" y="5"/>
                  </a:lnTo>
                  <a:cubicBezTo>
                    <a:pt x="759" y="2"/>
                    <a:pt x="723" y="0"/>
                    <a:pt x="682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1" name="Google Shape;477;p4">
              <a:extLst>
                <a:ext uri="{FF2B5EF4-FFF2-40B4-BE49-F238E27FC236}">
                  <a16:creationId xmlns:a16="http://schemas.microsoft.com/office/drawing/2014/main" id="{5E6FFD02-D0CC-4C28-B5BC-1E00FB684192}"/>
                </a:ext>
              </a:extLst>
            </p:cNvPr>
            <p:cNvSpPr/>
            <p:nvPr/>
          </p:nvSpPr>
          <p:spPr>
            <a:xfrm>
              <a:off x="-1698850" y="4050400"/>
              <a:ext cx="28050" cy="32275"/>
            </a:xfrm>
            <a:custGeom>
              <a:avLst/>
              <a:gdLst/>
              <a:ahLst/>
              <a:cxnLst/>
              <a:rect l="l" t="t" r="r" b="b"/>
              <a:pathLst>
                <a:path w="1122" h="1291" extrusionOk="0">
                  <a:moveTo>
                    <a:pt x="1122" y="0"/>
                  </a:moveTo>
                  <a:lnTo>
                    <a:pt x="1122" y="0"/>
                  </a:lnTo>
                  <a:cubicBezTo>
                    <a:pt x="170" y="64"/>
                    <a:pt x="297" y="825"/>
                    <a:pt x="1" y="1290"/>
                  </a:cubicBezTo>
                  <a:cubicBezTo>
                    <a:pt x="614" y="1036"/>
                    <a:pt x="825" y="508"/>
                    <a:pt x="1122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2" name="Google Shape;478;p4">
              <a:extLst>
                <a:ext uri="{FF2B5EF4-FFF2-40B4-BE49-F238E27FC236}">
                  <a16:creationId xmlns:a16="http://schemas.microsoft.com/office/drawing/2014/main" id="{DA03293F-4F31-4C99-BB23-76308C199A4C}"/>
                </a:ext>
              </a:extLst>
            </p:cNvPr>
            <p:cNvSpPr/>
            <p:nvPr/>
          </p:nvSpPr>
          <p:spPr>
            <a:xfrm>
              <a:off x="-1718400" y="4083175"/>
              <a:ext cx="19575" cy="23825"/>
            </a:xfrm>
            <a:custGeom>
              <a:avLst/>
              <a:gdLst/>
              <a:ahLst/>
              <a:cxnLst/>
              <a:rect l="l" t="t" r="r" b="b"/>
              <a:pathLst>
                <a:path w="783" h="953" extrusionOk="0">
                  <a:moveTo>
                    <a:pt x="613" y="0"/>
                  </a:moveTo>
                  <a:cubicBezTo>
                    <a:pt x="254" y="381"/>
                    <a:pt x="0" y="741"/>
                    <a:pt x="783" y="952"/>
                  </a:cubicBezTo>
                  <a:cubicBezTo>
                    <a:pt x="783" y="635"/>
                    <a:pt x="783" y="318"/>
                    <a:pt x="783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3" name="Google Shape;479;p4">
              <a:extLst>
                <a:ext uri="{FF2B5EF4-FFF2-40B4-BE49-F238E27FC236}">
                  <a16:creationId xmlns:a16="http://schemas.microsoft.com/office/drawing/2014/main" id="{3A55E4A1-7D42-478A-AF20-AAAAAD7BE558}"/>
                </a:ext>
              </a:extLst>
            </p:cNvPr>
            <p:cNvSpPr/>
            <p:nvPr/>
          </p:nvSpPr>
          <p:spPr>
            <a:xfrm>
              <a:off x="-1196025" y="4057500"/>
              <a:ext cx="44975" cy="32750"/>
            </a:xfrm>
            <a:custGeom>
              <a:avLst/>
              <a:gdLst/>
              <a:ahLst/>
              <a:cxnLst/>
              <a:rect l="l" t="t" r="r" b="b"/>
              <a:pathLst>
                <a:path w="1799" h="1310" extrusionOk="0">
                  <a:moveTo>
                    <a:pt x="1125" y="0"/>
                  </a:moveTo>
                  <a:cubicBezTo>
                    <a:pt x="1086" y="0"/>
                    <a:pt x="1049" y="15"/>
                    <a:pt x="1016" y="54"/>
                  </a:cubicBezTo>
                  <a:cubicBezTo>
                    <a:pt x="868" y="393"/>
                    <a:pt x="1" y="1070"/>
                    <a:pt x="508" y="1302"/>
                  </a:cubicBezTo>
                  <a:cubicBezTo>
                    <a:pt x="550" y="1307"/>
                    <a:pt x="589" y="1309"/>
                    <a:pt x="627" y="1309"/>
                  </a:cubicBezTo>
                  <a:cubicBezTo>
                    <a:pt x="1094" y="1309"/>
                    <a:pt x="1315" y="964"/>
                    <a:pt x="1608" y="710"/>
                  </a:cubicBezTo>
                  <a:cubicBezTo>
                    <a:pt x="1608" y="499"/>
                    <a:pt x="1798" y="245"/>
                    <a:pt x="1397" y="118"/>
                  </a:cubicBezTo>
                  <a:cubicBezTo>
                    <a:pt x="1309" y="74"/>
                    <a:pt x="1211" y="0"/>
                    <a:pt x="1125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4" name="Google Shape;480;p4">
              <a:extLst>
                <a:ext uri="{FF2B5EF4-FFF2-40B4-BE49-F238E27FC236}">
                  <a16:creationId xmlns:a16="http://schemas.microsoft.com/office/drawing/2014/main" id="{A4B52103-CC88-4F35-9329-BEE65297B25D}"/>
                </a:ext>
              </a:extLst>
            </p:cNvPr>
            <p:cNvSpPr/>
            <p:nvPr/>
          </p:nvSpPr>
          <p:spPr>
            <a:xfrm>
              <a:off x="-2024025" y="3873275"/>
              <a:ext cx="18525" cy="32275"/>
            </a:xfrm>
            <a:custGeom>
              <a:avLst/>
              <a:gdLst/>
              <a:ahLst/>
              <a:cxnLst/>
              <a:rect l="l" t="t" r="r" b="b"/>
              <a:pathLst>
                <a:path w="741" h="1291" extrusionOk="0">
                  <a:moveTo>
                    <a:pt x="741" y="0"/>
                  </a:moveTo>
                  <a:lnTo>
                    <a:pt x="741" y="0"/>
                  </a:lnTo>
                  <a:cubicBezTo>
                    <a:pt x="360" y="338"/>
                    <a:pt x="85" y="783"/>
                    <a:pt x="1" y="1290"/>
                  </a:cubicBezTo>
                  <a:lnTo>
                    <a:pt x="572" y="1290"/>
                  </a:lnTo>
                  <a:cubicBezTo>
                    <a:pt x="466" y="846"/>
                    <a:pt x="741" y="444"/>
                    <a:pt x="74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5" name="Google Shape;481;p4">
              <a:extLst>
                <a:ext uri="{FF2B5EF4-FFF2-40B4-BE49-F238E27FC236}">
                  <a16:creationId xmlns:a16="http://schemas.microsoft.com/office/drawing/2014/main" id="{21DE1BC2-A571-4193-9ECA-796B907C1B75}"/>
                </a:ext>
              </a:extLst>
            </p:cNvPr>
            <p:cNvSpPr/>
            <p:nvPr/>
          </p:nvSpPr>
          <p:spPr>
            <a:xfrm>
              <a:off x="-1996000" y="3841550"/>
              <a:ext cx="14300" cy="19575"/>
            </a:xfrm>
            <a:custGeom>
              <a:avLst/>
              <a:gdLst/>
              <a:ahLst/>
              <a:cxnLst/>
              <a:rect l="l" t="t" r="r" b="b"/>
              <a:pathLst>
                <a:path w="572" h="783" extrusionOk="0">
                  <a:moveTo>
                    <a:pt x="170" y="0"/>
                  </a:moveTo>
                  <a:cubicBezTo>
                    <a:pt x="212" y="275"/>
                    <a:pt x="149" y="550"/>
                    <a:pt x="1" y="783"/>
                  </a:cubicBezTo>
                  <a:cubicBezTo>
                    <a:pt x="572" y="613"/>
                    <a:pt x="445" y="317"/>
                    <a:pt x="170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6" name="Google Shape;482;p4">
              <a:extLst>
                <a:ext uri="{FF2B5EF4-FFF2-40B4-BE49-F238E27FC236}">
                  <a16:creationId xmlns:a16="http://schemas.microsoft.com/office/drawing/2014/main" id="{C7005E4B-27F9-4345-8488-F8B26D6876F5}"/>
                </a:ext>
              </a:extLst>
            </p:cNvPr>
            <p:cNvSpPr/>
            <p:nvPr/>
          </p:nvSpPr>
          <p:spPr>
            <a:xfrm>
              <a:off x="-1996000" y="3813000"/>
              <a:ext cx="14300" cy="12175"/>
            </a:xfrm>
            <a:custGeom>
              <a:avLst/>
              <a:gdLst/>
              <a:ahLst/>
              <a:cxnLst/>
              <a:rect l="l" t="t" r="r" b="b"/>
              <a:pathLst>
                <a:path w="572" h="487" extrusionOk="0">
                  <a:moveTo>
                    <a:pt x="1" y="0"/>
                  </a:moveTo>
                  <a:lnTo>
                    <a:pt x="1" y="487"/>
                  </a:lnTo>
                  <a:cubicBezTo>
                    <a:pt x="276" y="317"/>
                    <a:pt x="572" y="169"/>
                    <a:pt x="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7" name="Google Shape;483;p4">
              <a:extLst>
                <a:ext uri="{FF2B5EF4-FFF2-40B4-BE49-F238E27FC236}">
                  <a16:creationId xmlns:a16="http://schemas.microsoft.com/office/drawing/2014/main" id="{8DD33244-F1A3-4BCF-8038-296659CB8B20}"/>
                </a:ext>
              </a:extLst>
            </p:cNvPr>
            <p:cNvSpPr/>
            <p:nvPr/>
          </p:nvSpPr>
          <p:spPr>
            <a:xfrm>
              <a:off x="-2718775" y="4110675"/>
              <a:ext cx="26450" cy="19575"/>
            </a:xfrm>
            <a:custGeom>
              <a:avLst/>
              <a:gdLst/>
              <a:ahLst/>
              <a:cxnLst/>
              <a:rect l="l" t="t" r="r" b="b"/>
              <a:pathLst>
                <a:path w="1058" h="783" extrusionOk="0">
                  <a:moveTo>
                    <a:pt x="1058" y="0"/>
                  </a:moveTo>
                  <a:lnTo>
                    <a:pt x="487" y="148"/>
                  </a:lnTo>
                  <a:cubicBezTo>
                    <a:pt x="0" y="254"/>
                    <a:pt x="127" y="550"/>
                    <a:pt x="296" y="783"/>
                  </a:cubicBezTo>
                  <a:cubicBezTo>
                    <a:pt x="508" y="487"/>
                    <a:pt x="952" y="360"/>
                    <a:pt x="105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8" name="Google Shape;484;p4">
              <a:extLst>
                <a:ext uri="{FF2B5EF4-FFF2-40B4-BE49-F238E27FC236}">
                  <a16:creationId xmlns:a16="http://schemas.microsoft.com/office/drawing/2014/main" id="{C2435008-8CD1-479E-B114-1F88D5B0C92B}"/>
                </a:ext>
              </a:extLst>
            </p:cNvPr>
            <p:cNvSpPr/>
            <p:nvPr/>
          </p:nvSpPr>
          <p:spPr>
            <a:xfrm>
              <a:off x="-2279400" y="3740550"/>
              <a:ext cx="28050" cy="20800"/>
            </a:xfrm>
            <a:custGeom>
              <a:avLst/>
              <a:gdLst/>
              <a:ahLst/>
              <a:cxnLst/>
              <a:rect l="l" t="t" r="r" b="b"/>
              <a:pathLst>
                <a:path w="1122" h="832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572" y="85"/>
                    <a:pt x="318" y="466"/>
                    <a:pt x="1" y="804"/>
                  </a:cubicBezTo>
                  <a:cubicBezTo>
                    <a:pt x="98" y="823"/>
                    <a:pt x="186" y="831"/>
                    <a:pt x="265" y="831"/>
                  </a:cubicBezTo>
                  <a:cubicBezTo>
                    <a:pt x="821" y="831"/>
                    <a:pt x="955" y="408"/>
                    <a:pt x="1121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9" name="Google Shape;485;p4">
              <a:extLst>
                <a:ext uri="{FF2B5EF4-FFF2-40B4-BE49-F238E27FC236}">
                  <a16:creationId xmlns:a16="http://schemas.microsoft.com/office/drawing/2014/main" id="{7135A477-894D-4622-A4EF-A97DEB1AB7FD}"/>
                </a:ext>
              </a:extLst>
            </p:cNvPr>
            <p:cNvSpPr/>
            <p:nvPr/>
          </p:nvSpPr>
          <p:spPr>
            <a:xfrm>
              <a:off x="-1650200" y="3781800"/>
              <a:ext cx="57650" cy="58225"/>
            </a:xfrm>
            <a:custGeom>
              <a:avLst/>
              <a:gdLst/>
              <a:ahLst/>
              <a:cxnLst/>
              <a:rect l="l" t="t" r="r" b="b"/>
              <a:pathLst>
                <a:path w="2306" h="2329" extrusionOk="0">
                  <a:moveTo>
                    <a:pt x="1587" y="0"/>
                  </a:moveTo>
                  <a:cubicBezTo>
                    <a:pt x="1333" y="254"/>
                    <a:pt x="1227" y="614"/>
                    <a:pt x="846" y="783"/>
                  </a:cubicBezTo>
                  <a:cubicBezTo>
                    <a:pt x="593" y="1037"/>
                    <a:pt x="931" y="1460"/>
                    <a:pt x="466" y="1692"/>
                  </a:cubicBezTo>
                  <a:cubicBezTo>
                    <a:pt x="275" y="1777"/>
                    <a:pt x="0" y="2073"/>
                    <a:pt x="360" y="2263"/>
                  </a:cubicBezTo>
                  <a:cubicBezTo>
                    <a:pt x="440" y="2309"/>
                    <a:pt x="518" y="2328"/>
                    <a:pt x="594" y="2328"/>
                  </a:cubicBezTo>
                  <a:cubicBezTo>
                    <a:pt x="801" y="2328"/>
                    <a:pt x="994" y="2185"/>
                    <a:pt x="1164" y="2031"/>
                  </a:cubicBezTo>
                  <a:cubicBezTo>
                    <a:pt x="1375" y="1650"/>
                    <a:pt x="1269" y="1354"/>
                    <a:pt x="1777" y="1121"/>
                  </a:cubicBezTo>
                  <a:cubicBezTo>
                    <a:pt x="2136" y="677"/>
                    <a:pt x="2306" y="275"/>
                    <a:pt x="1587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0" name="Google Shape;486;p4">
              <a:extLst>
                <a:ext uri="{FF2B5EF4-FFF2-40B4-BE49-F238E27FC236}">
                  <a16:creationId xmlns:a16="http://schemas.microsoft.com/office/drawing/2014/main" id="{12F28475-1C9D-469C-9876-1AEA8A02687A}"/>
                </a:ext>
              </a:extLst>
            </p:cNvPr>
            <p:cNvSpPr/>
            <p:nvPr/>
          </p:nvSpPr>
          <p:spPr>
            <a:xfrm>
              <a:off x="-1660175" y="3801025"/>
              <a:ext cx="49650" cy="40725"/>
            </a:xfrm>
            <a:custGeom>
              <a:avLst/>
              <a:gdLst/>
              <a:ahLst/>
              <a:cxnLst/>
              <a:rect l="l" t="t" r="r" b="b"/>
              <a:pathLst>
                <a:path w="1986" h="1629" extrusionOk="0">
                  <a:moveTo>
                    <a:pt x="1024" y="1"/>
                  </a:moveTo>
                  <a:cubicBezTo>
                    <a:pt x="1" y="1"/>
                    <a:pt x="1139" y="1040"/>
                    <a:pt x="463" y="1219"/>
                  </a:cubicBezTo>
                  <a:cubicBezTo>
                    <a:pt x="173" y="1432"/>
                    <a:pt x="554" y="1627"/>
                    <a:pt x="831" y="1627"/>
                  </a:cubicBezTo>
                  <a:cubicBezTo>
                    <a:pt x="858" y="1627"/>
                    <a:pt x="883" y="1625"/>
                    <a:pt x="907" y="1621"/>
                  </a:cubicBezTo>
                  <a:cubicBezTo>
                    <a:pt x="955" y="1626"/>
                    <a:pt x="1000" y="1629"/>
                    <a:pt x="1042" y="1629"/>
                  </a:cubicBezTo>
                  <a:cubicBezTo>
                    <a:pt x="1709" y="1629"/>
                    <a:pt x="1707" y="1027"/>
                    <a:pt x="1986" y="669"/>
                  </a:cubicBezTo>
                  <a:lnTo>
                    <a:pt x="1986" y="500"/>
                  </a:lnTo>
                  <a:cubicBezTo>
                    <a:pt x="1436" y="543"/>
                    <a:pt x="1711" y="1050"/>
                    <a:pt x="1415" y="1240"/>
                  </a:cubicBezTo>
                  <a:cubicBezTo>
                    <a:pt x="1285" y="1321"/>
                    <a:pt x="1156" y="1452"/>
                    <a:pt x="1007" y="1452"/>
                  </a:cubicBezTo>
                  <a:cubicBezTo>
                    <a:pt x="962" y="1452"/>
                    <a:pt x="914" y="1439"/>
                    <a:pt x="865" y="1410"/>
                  </a:cubicBezTo>
                  <a:cubicBezTo>
                    <a:pt x="421" y="1114"/>
                    <a:pt x="1563" y="775"/>
                    <a:pt x="1245" y="14"/>
                  </a:cubicBezTo>
                  <a:cubicBezTo>
                    <a:pt x="1162" y="5"/>
                    <a:pt x="1089" y="1"/>
                    <a:pt x="1024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1" name="Google Shape;487;p4">
              <a:extLst>
                <a:ext uri="{FF2B5EF4-FFF2-40B4-BE49-F238E27FC236}">
                  <a16:creationId xmlns:a16="http://schemas.microsoft.com/office/drawing/2014/main" id="{D5CBE017-93B3-4696-B9D1-9F55E3C35932}"/>
                </a:ext>
              </a:extLst>
            </p:cNvPr>
            <p:cNvSpPr/>
            <p:nvPr/>
          </p:nvSpPr>
          <p:spPr>
            <a:xfrm>
              <a:off x="-2762675" y="4069950"/>
              <a:ext cx="75125" cy="74000"/>
            </a:xfrm>
            <a:custGeom>
              <a:avLst/>
              <a:gdLst/>
              <a:ahLst/>
              <a:cxnLst/>
              <a:rect l="l" t="t" r="r" b="b"/>
              <a:pathLst>
                <a:path w="3005" h="2960" extrusionOk="0">
                  <a:moveTo>
                    <a:pt x="2243" y="1"/>
                  </a:moveTo>
                  <a:cubicBezTo>
                    <a:pt x="1355" y="149"/>
                    <a:pt x="1355" y="1016"/>
                    <a:pt x="741" y="1375"/>
                  </a:cubicBezTo>
                  <a:cubicBezTo>
                    <a:pt x="1" y="1841"/>
                    <a:pt x="149" y="2348"/>
                    <a:pt x="572" y="2898"/>
                  </a:cubicBezTo>
                  <a:cubicBezTo>
                    <a:pt x="674" y="2941"/>
                    <a:pt x="765" y="2960"/>
                    <a:pt x="848" y="2960"/>
                  </a:cubicBezTo>
                  <a:cubicBezTo>
                    <a:pt x="1309" y="2960"/>
                    <a:pt x="1509" y="2387"/>
                    <a:pt x="1970" y="2387"/>
                  </a:cubicBezTo>
                  <a:cubicBezTo>
                    <a:pt x="1990" y="2387"/>
                    <a:pt x="2010" y="2388"/>
                    <a:pt x="2031" y="2390"/>
                  </a:cubicBezTo>
                  <a:cubicBezTo>
                    <a:pt x="2095" y="2179"/>
                    <a:pt x="1968" y="1925"/>
                    <a:pt x="2243" y="1777"/>
                  </a:cubicBezTo>
                  <a:cubicBezTo>
                    <a:pt x="2602" y="1460"/>
                    <a:pt x="2962" y="1143"/>
                    <a:pt x="3004" y="656"/>
                  </a:cubicBezTo>
                  <a:lnTo>
                    <a:pt x="3004" y="656"/>
                  </a:lnTo>
                  <a:cubicBezTo>
                    <a:pt x="2793" y="677"/>
                    <a:pt x="2518" y="614"/>
                    <a:pt x="2475" y="868"/>
                  </a:cubicBezTo>
                  <a:cubicBezTo>
                    <a:pt x="2370" y="1375"/>
                    <a:pt x="1799" y="1629"/>
                    <a:pt x="1672" y="2116"/>
                  </a:cubicBezTo>
                  <a:cubicBezTo>
                    <a:pt x="1619" y="2290"/>
                    <a:pt x="1466" y="2407"/>
                    <a:pt x="1296" y="2407"/>
                  </a:cubicBezTo>
                  <a:cubicBezTo>
                    <a:pt x="1259" y="2407"/>
                    <a:pt x="1222" y="2402"/>
                    <a:pt x="1185" y="2390"/>
                  </a:cubicBezTo>
                  <a:cubicBezTo>
                    <a:pt x="614" y="2094"/>
                    <a:pt x="1926" y="381"/>
                    <a:pt x="2243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2" name="Google Shape;488;p4">
              <a:extLst>
                <a:ext uri="{FF2B5EF4-FFF2-40B4-BE49-F238E27FC236}">
                  <a16:creationId xmlns:a16="http://schemas.microsoft.com/office/drawing/2014/main" id="{8C9E4F92-BE96-4256-A96F-0A74B44F946B}"/>
                </a:ext>
              </a:extLst>
            </p:cNvPr>
            <p:cNvSpPr/>
            <p:nvPr/>
          </p:nvSpPr>
          <p:spPr>
            <a:xfrm>
              <a:off x="-1383200" y="3907100"/>
              <a:ext cx="28025" cy="43550"/>
            </a:xfrm>
            <a:custGeom>
              <a:avLst/>
              <a:gdLst/>
              <a:ahLst/>
              <a:cxnLst/>
              <a:rect l="l" t="t" r="r" b="b"/>
              <a:pathLst>
                <a:path w="1121" h="1742" extrusionOk="0">
                  <a:moveTo>
                    <a:pt x="572" y="1"/>
                  </a:moveTo>
                  <a:lnTo>
                    <a:pt x="572" y="1"/>
                  </a:lnTo>
                  <a:cubicBezTo>
                    <a:pt x="1" y="508"/>
                    <a:pt x="762" y="1312"/>
                    <a:pt x="1" y="1735"/>
                  </a:cubicBezTo>
                  <a:cubicBezTo>
                    <a:pt x="53" y="1739"/>
                    <a:pt x="101" y="1742"/>
                    <a:pt x="145" y="1742"/>
                  </a:cubicBezTo>
                  <a:cubicBezTo>
                    <a:pt x="1120" y="1742"/>
                    <a:pt x="430" y="668"/>
                    <a:pt x="57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3" name="Google Shape;489;p4">
              <a:extLst>
                <a:ext uri="{FF2B5EF4-FFF2-40B4-BE49-F238E27FC236}">
                  <a16:creationId xmlns:a16="http://schemas.microsoft.com/office/drawing/2014/main" id="{8BBA6CC5-4690-474E-92E5-A47404803301}"/>
                </a:ext>
              </a:extLst>
            </p:cNvPr>
            <p:cNvSpPr/>
            <p:nvPr/>
          </p:nvSpPr>
          <p:spPr>
            <a:xfrm>
              <a:off x="-2303725" y="3678675"/>
              <a:ext cx="51850" cy="80275"/>
            </a:xfrm>
            <a:custGeom>
              <a:avLst/>
              <a:gdLst/>
              <a:ahLst/>
              <a:cxnLst/>
              <a:rect l="l" t="t" r="r" b="b"/>
              <a:pathLst>
                <a:path w="2074" h="3211" extrusionOk="0">
                  <a:moveTo>
                    <a:pt x="1351" y="0"/>
                  </a:moveTo>
                  <a:cubicBezTo>
                    <a:pt x="747" y="0"/>
                    <a:pt x="985" y="1549"/>
                    <a:pt x="233" y="1841"/>
                  </a:cubicBezTo>
                  <a:cubicBezTo>
                    <a:pt x="1" y="2137"/>
                    <a:pt x="297" y="2497"/>
                    <a:pt x="64" y="2793"/>
                  </a:cubicBezTo>
                  <a:cubicBezTo>
                    <a:pt x="144" y="3105"/>
                    <a:pt x="251" y="3210"/>
                    <a:pt x="373" y="3210"/>
                  </a:cubicBezTo>
                  <a:cubicBezTo>
                    <a:pt x="540" y="3210"/>
                    <a:pt x="736" y="3012"/>
                    <a:pt x="931" y="2877"/>
                  </a:cubicBezTo>
                  <a:cubicBezTo>
                    <a:pt x="1777" y="2306"/>
                    <a:pt x="1354" y="1312"/>
                    <a:pt x="1946" y="636"/>
                  </a:cubicBezTo>
                  <a:cubicBezTo>
                    <a:pt x="2073" y="488"/>
                    <a:pt x="1650" y="65"/>
                    <a:pt x="1375" y="1"/>
                  </a:cubicBezTo>
                  <a:cubicBezTo>
                    <a:pt x="1367" y="1"/>
                    <a:pt x="1359" y="0"/>
                    <a:pt x="135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4" name="Google Shape;490;p4">
              <a:extLst>
                <a:ext uri="{FF2B5EF4-FFF2-40B4-BE49-F238E27FC236}">
                  <a16:creationId xmlns:a16="http://schemas.microsoft.com/office/drawing/2014/main" id="{CF259C72-B7F8-4409-AD18-E17A4C54A453}"/>
                </a:ext>
              </a:extLst>
            </p:cNvPr>
            <p:cNvSpPr/>
            <p:nvPr/>
          </p:nvSpPr>
          <p:spPr>
            <a:xfrm>
              <a:off x="-1471500" y="3938150"/>
              <a:ext cx="71350" cy="53100"/>
            </a:xfrm>
            <a:custGeom>
              <a:avLst/>
              <a:gdLst/>
              <a:ahLst/>
              <a:cxnLst/>
              <a:rect l="l" t="t" r="r" b="b"/>
              <a:pathLst>
                <a:path w="2854" h="2124" extrusionOk="0">
                  <a:moveTo>
                    <a:pt x="2313" y="0"/>
                  </a:moveTo>
                  <a:cubicBezTo>
                    <a:pt x="2282" y="0"/>
                    <a:pt x="2252" y="2"/>
                    <a:pt x="2222" y="6"/>
                  </a:cubicBezTo>
                  <a:cubicBezTo>
                    <a:pt x="2010" y="154"/>
                    <a:pt x="1629" y="28"/>
                    <a:pt x="1481" y="345"/>
                  </a:cubicBezTo>
                  <a:cubicBezTo>
                    <a:pt x="1418" y="852"/>
                    <a:pt x="1016" y="1275"/>
                    <a:pt x="487" y="1360"/>
                  </a:cubicBezTo>
                  <a:cubicBezTo>
                    <a:pt x="234" y="1423"/>
                    <a:pt x="1" y="1614"/>
                    <a:pt x="43" y="1889"/>
                  </a:cubicBezTo>
                  <a:cubicBezTo>
                    <a:pt x="128" y="2078"/>
                    <a:pt x="315" y="2123"/>
                    <a:pt x="529" y="2123"/>
                  </a:cubicBezTo>
                  <a:cubicBezTo>
                    <a:pt x="727" y="2123"/>
                    <a:pt x="950" y="2084"/>
                    <a:pt x="1137" y="2084"/>
                  </a:cubicBezTo>
                  <a:cubicBezTo>
                    <a:pt x="1200" y="2084"/>
                    <a:pt x="1259" y="2088"/>
                    <a:pt x="1312" y="2100"/>
                  </a:cubicBezTo>
                  <a:lnTo>
                    <a:pt x="1672" y="1804"/>
                  </a:lnTo>
                  <a:cubicBezTo>
                    <a:pt x="1756" y="1149"/>
                    <a:pt x="2031" y="620"/>
                    <a:pt x="2835" y="429"/>
                  </a:cubicBezTo>
                  <a:cubicBezTo>
                    <a:pt x="2854" y="164"/>
                    <a:pt x="2583" y="0"/>
                    <a:pt x="2313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5" name="Google Shape;491;p4">
              <a:extLst>
                <a:ext uri="{FF2B5EF4-FFF2-40B4-BE49-F238E27FC236}">
                  <a16:creationId xmlns:a16="http://schemas.microsoft.com/office/drawing/2014/main" id="{3AD1B44B-8774-4877-9979-BF05BE32A820}"/>
                </a:ext>
              </a:extLst>
            </p:cNvPr>
            <p:cNvSpPr/>
            <p:nvPr/>
          </p:nvSpPr>
          <p:spPr>
            <a:xfrm>
              <a:off x="-1433425" y="3921275"/>
              <a:ext cx="58625" cy="61450"/>
            </a:xfrm>
            <a:custGeom>
              <a:avLst/>
              <a:gdLst/>
              <a:ahLst/>
              <a:cxnLst/>
              <a:rect l="l" t="t" r="r" b="b"/>
              <a:pathLst>
                <a:path w="2345" h="2458" extrusionOk="0">
                  <a:moveTo>
                    <a:pt x="1700" y="0"/>
                  </a:moveTo>
                  <a:cubicBezTo>
                    <a:pt x="1581" y="0"/>
                    <a:pt x="1477" y="56"/>
                    <a:pt x="1439" y="195"/>
                  </a:cubicBezTo>
                  <a:cubicBezTo>
                    <a:pt x="1714" y="512"/>
                    <a:pt x="1312" y="745"/>
                    <a:pt x="1270" y="999"/>
                  </a:cubicBezTo>
                  <a:cubicBezTo>
                    <a:pt x="297" y="1147"/>
                    <a:pt x="1" y="1675"/>
                    <a:pt x="149" y="2458"/>
                  </a:cubicBezTo>
                  <a:cubicBezTo>
                    <a:pt x="614" y="1189"/>
                    <a:pt x="1460" y="1570"/>
                    <a:pt x="2137" y="576"/>
                  </a:cubicBezTo>
                  <a:cubicBezTo>
                    <a:pt x="2344" y="309"/>
                    <a:pt x="1980" y="0"/>
                    <a:pt x="1700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6" name="Google Shape;492;p4">
              <a:extLst>
                <a:ext uri="{FF2B5EF4-FFF2-40B4-BE49-F238E27FC236}">
                  <a16:creationId xmlns:a16="http://schemas.microsoft.com/office/drawing/2014/main" id="{DBEFA6FD-8F3D-496B-8A5D-92DD3C99C2B6}"/>
                </a:ext>
              </a:extLst>
            </p:cNvPr>
            <p:cNvSpPr/>
            <p:nvPr/>
          </p:nvSpPr>
          <p:spPr>
            <a:xfrm>
              <a:off x="-1411225" y="3926025"/>
              <a:ext cx="35250" cy="20225"/>
            </a:xfrm>
            <a:custGeom>
              <a:avLst/>
              <a:gdLst/>
              <a:ahLst/>
              <a:cxnLst/>
              <a:rect l="l" t="t" r="r" b="b"/>
              <a:pathLst>
                <a:path w="1410" h="809" extrusionOk="0">
                  <a:moveTo>
                    <a:pt x="661" y="1"/>
                  </a:moveTo>
                  <a:cubicBezTo>
                    <a:pt x="627" y="1"/>
                    <a:pt x="590" y="2"/>
                    <a:pt x="551" y="5"/>
                  </a:cubicBezTo>
                  <a:lnTo>
                    <a:pt x="382" y="5"/>
                  </a:lnTo>
                  <a:lnTo>
                    <a:pt x="1" y="491"/>
                  </a:lnTo>
                  <a:cubicBezTo>
                    <a:pt x="64" y="639"/>
                    <a:pt x="212" y="766"/>
                    <a:pt x="382" y="809"/>
                  </a:cubicBezTo>
                  <a:cubicBezTo>
                    <a:pt x="847" y="647"/>
                    <a:pt x="1409" y="1"/>
                    <a:pt x="661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7" name="Google Shape;493;p4">
              <a:extLst>
                <a:ext uri="{FF2B5EF4-FFF2-40B4-BE49-F238E27FC236}">
                  <a16:creationId xmlns:a16="http://schemas.microsoft.com/office/drawing/2014/main" id="{9EEC156B-67AA-45C9-AF75-0650A50F2179}"/>
                </a:ext>
              </a:extLst>
            </p:cNvPr>
            <p:cNvSpPr/>
            <p:nvPr/>
          </p:nvSpPr>
          <p:spPr>
            <a:xfrm>
              <a:off x="-2803900" y="3810875"/>
              <a:ext cx="39900" cy="45625"/>
            </a:xfrm>
            <a:custGeom>
              <a:avLst/>
              <a:gdLst/>
              <a:ahLst/>
              <a:cxnLst/>
              <a:rect l="l" t="t" r="r" b="b"/>
              <a:pathLst>
                <a:path w="1596" h="1825" extrusionOk="0">
                  <a:moveTo>
                    <a:pt x="741" y="0"/>
                  </a:moveTo>
                  <a:lnTo>
                    <a:pt x="191" y="1037"/>
                  </a:lnTo>
                  <a:cubicBezTo>
                    <a:pt x="64" y="1037"/>
                    <a:pt x="64" y="1143"/>
                    <a:pt x="0" y="1185"/>
                  </a:cubicBezTo>
                  <a:lnTo>
                    <a:pt x="0" y="1671"/>
                  </a:lnTo>
                  <a:cubicBezTo>
                    <a:pt x="157" y="1778"/>
                    <a:pt x="308" y="1824"/>
                    <a:pt x="447" y="1824"/>
                  </a:cubicBezTo>
                  <a:cubicBezTo>
                    <a:pt x="1190" y="1824"/>
                    <a:pt x="1596" y="499"/>
                    <a:pt x="74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8" name="Google Shape;494;p4">
              <a:extLst>
                <a:ext uri="{FF2B5EF4-FFF2-40B4-BE49-F238E27FC236}">
                  <a16:creationId xmlns:a16="http://schemas.microsoft.com/office/drawing/2014/main" id="{09F2AF90-2640-467A-A98B-5F72919A928E}"/>
                </a:ext>
              </a:extLst>
            </p:cNvPr>
            <p:cNvSpPr/>
            <p:nvPr/>
          </p:nvSpPr>
          <p:spPr>
            <a:xfrm>
              <a:off x="-2810250" y="3804525"/>
              <a:ext cx="11125" cy="36500"/>
            </a:xfrm>
            <a:custGeom>
              <a:avLst/>
              <a:gdLst/>
              <a:ahLst/>
              <a:cxnLst/>
              <a:rect l="l" t="t" r="r" b="b"/>
              <a:pathLst>
                <a:path w="445" h="1460" extrusionOk="0">
                  <a:moveTo>
                    <a:pt x="445" y="1"/>
                  </a:moveTo>
                  <a:cubicBezTo>
                    <a:pt x="1" y="445"/>
                    <a:pt x="297" y="974"/>
                    <a:pt x="254" y="1460"/>
                  </a:cubicBezTo>
                  <a:lnTo>
                    <a:pt x="445" y="1291"/>
                  </a:lnTo>
                  <a:cubicBezTo>
                    <a:pt x="445" y="868"/>
                    <a:pt x="445" y="424"/>
                    <a:pt x="44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9" name="Google Shape;495;p4">
              <a:extLst>
                <a:ext uri="{FF2B5EF4-FFF2-40B4-BE49-F238E27FC236}">
                  <a16:creationId xmlns:a16="http://schemas.microsoft.com/office/drawing/2014/main" id="{D577D0A2-0F30-4AE1-AD10-DAD870D54397}"/>
                </a:ext>
              </a:extLst>
            </p:cNvPr>
            <p:cNvSpPr/>
            <p:nvPr/>
          </p:nvSpPr>
          <p:spPr>
            <a:xfrm>
              <a:off x="-1216100" y="4099100"/>
              <a:ext cx="34200" cy="16875"/>
            </a:xfrm>
            <a:custGeom>
              <a:avLst/>
              <a:gdLst/>
              <a:ahLst/>
              <a:cxnLst/>
              <a:rect l="l" t="t" r="r" b="b"/>
              <a:pathLst>
                <a:path w="1368" h="675" extrusionOk="0">
                  <a:moveTo>
                    <a:pt x="772" y="0"/>
                  </a:moveTo>
                  <a:cubicBezTo>
                    <a:pt x="660" y="0"/>
                    <a:pt x="532" y="37"/>
                    <a:pt x="402" y="125"/>
                  </a:cubicBezTo>
                  <a:cubicBezTo>
                    <a:pt x="0" y="379"/>
                    <a:pt x="465" y="484"/>
                    <a:pt x="550" y="653"/>
                  </a:cubicBezTo>
                  <a:lnTo>
                    <a:pt x="740" y="675"/>
                  </a:lnTo>
                  <a:cubicBezTo>
                    <a:pt x="1368" y="460"/>
                    <a:pt x="1170" y="0"/>
                    <a:pt x="772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0" name="Google Shape;496;p4">
              <a:extLst>
                <a:ext uri="{FF2B5EF4-FFF2-40B4-BE49-F238E27FC236}">
                  <a16:creationId xmlns:a16="http://schemas.microsoft.com/office/drawing/2014/main" id="{617B1F2F-3C4B-45D2-8A10-C050DC8120E1}"/>
                </a:ext>
              </a:extLst>
            </p:cNvPr>
            <p:cNvSpPr/>
            <p:nvPr/>
          </p:nvSpPr>
          <p:spPr>
            <a:xfrm>
              <a:off x="-1434475" y="3938375"/>
              <a:ext cx="18525" cy="7875"/>
            </a:xfrm>
            <a:custGeom>
              <a:avLst/>
              <a:gdLst/>
              <a:ahLst/>
              <a:cxnLst/>
              <a:rect l="l" t="t" r="r" b="b"/>
              <a:pathLst>
                <a:path w="741" h="315" extrusionOk="0">
                  <a:moveTo>
                    <a:pt x="402" y="1"/>
                  </a:moveTo>
                  <a:cubicBezTo>
                    <a:pt x="212" y="1"/>
                    <a:pt x="40" y="50"/>
                    <a:pt x="0" y="315"/>
                  </a:cubicBezTo>
                  <a:lnTo>
                    <a:pt x="741" y="19"/>
                  </a:lnTo>
                  <a:cubicBezTo>
                    <a:pt x="637" y="19"/>
                    <a:pt x="517" y="1"/>
                    <a:pt x="40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1" name="Google Shape;497;p4">
              <a:extLst>
                <a:ext uri="{FF2B5EF4-FFF2-40B4-BE49-F238E27FC236}">
                  <a16:creationId xmlns:a16="http://schemas.microsoft.com/office/drawing/2014/main" id="{6E4B6EBA-6672-4BD6-BE1C-BEA5E897F60B}"/>
                </a:ext>
              </a:extLst>
            </p:cNvPr>
            <p:cNvSpPr/>
            <p:nvPr/>
          </p:nvSpPr>
          <p:spPr>
            <a:xfrm>
              <a:off x="-2306375" y="3724700"/>
              <a:ext cx="12200" cy="23800"/>
            </a:xfrm>
            <a:custGeom>
              <a:avLst/>
              <a:gdLst/>
              <a:ahLst/>
              <a:cxnLst/>
              <a:rect l="l" t="t" r="r" b="b"/>
              <a:pathLst>
                <a:path w="488" h="952" extrusionOk="0">
                  <a:moveTo>
                    <a:pt x="339" y="0"/>
                  </a:moveTo>
                  <a:cubicBezTo>
                    <a:pt x="1" y="275"/>
                    <a:pt x="212" y="635"/>
                    <a:pt x="170" y="952"/>
                  </a:cubicBezTo>
                  <a:cubicBezTo>
                    <a:pt x="487" y="677"/>
                    <a:pt x="276" y="317"/>
                    <a:pt x="33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50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383;p4">
            <a:extLst>
              <a:ext uri="{FF2B5EF4-FFF2-40B4-BE49-F238E27FC236}">
                <a16:creationId xmlns:a16="http://schemas.microsoft.com/office/drawing/2014/main" id="{E25277D8-6703-40F2-B623-AEE908F5591C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3849" y="-1"/>
            <a:ext cx="12192000" cy="67214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2618AEFF-408D-4F1D-8699-6701439AD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2884-7260-450B-AFF3-147B673E1242}" type="datetime1">
              <a:rPr lang="zh-TW" altLang="en-US" smtClean="0"/>
              <a:t>2023/11/22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D16511C4-0D76-4D6E-AD0B-E3EFADAF0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0255465-88B3-4544-AD4B-503AB1AF2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4F63-76F6-4FEE-99B8-C34E263D61DD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20" name="Google Shape;384;p4">
            <a:extLst>
              <a:ext uri="{FF2B5EF4-FFF2-40B4-BE49-F238E27FC236}">
                <a16:creationId xmlns:a16="http://schemas.microsoft.com/office/drawing/2014/main" id="{CD453693-D445-40A0-98BF-4349C20BF862}"/>
              </a:ext>
            </a:extLst>
          </p:cNvPr>
          <p:cNvPicPr preferRelativeResize="0"/>
          <p:nvPr userDrawn="1"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-990809" y="5984499"/>
            <a:ext cx="3585025" cy="828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870;p6">
            <a:extLst>
              <a:ext uri="{FF2B5EF4-FFF2-40B4-BE49-F238E27FC236}">
                <a16:creationId xmlns:a16="http://schemas.microsoft.com/office/drawing/2014/main" id="{36E7D50D-B684-4B9A-A5A4-566A0CFF5FE7}"/>
              </a:ext>
            </a:extLst>
          </p:cNvPr>
          <p:cNvPicPr preferRelativeResize="0"/>
          <p:nvPr userDrawn="1"/>
        </p:nvPicPr>
        <p:blipFill>
          <a:blip r:embed="rId4">
            <a:alphaModFix amt="52000"/>
          </a:blip>
          <a:stretch>
            <a:fillRect/>
          </a:stretch>
        </p:blipFill>
        <p:spPr>
          <a:xfrm>
            <a:off x="9128356" y="258398"/>
            <a:ext cx="4018959" cy="94311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3" name="Google Shape;2015;p14">
            <a:extLst>
              <a:ext uri="{FF2B5EF4-FFF2-40B4-BE49-F238E27FC236}">
                <a16:creationId xmlns:a16="http://schemas.microsoft.com/office/drawing/2014/main" id="{05233442-58C8-465D-8C03-6541CA85CE97}"/>
              </a:ext>
            </a:extLst>
          </p:cNvPr>
          <p:cNvGrpSpPr/>
          <p:nvPr userDrawn="1"/>
        </p:nvGrpSpPr>
        <p:grpSpPr>
          <a:xfrm flipH="1">
            <a:off x="10007226" y="5710803"/>
            <a:ext cx="2842499" cy="828109"/>
            <a:chOff x="-2810250" y="3572525"/>
            <a:chExt cx="2106500" cy="597475"/>
          </a:xfrm>
        </p:grpSpPr>
        <p:sp>
          <p:nvSpPr>
            <p:cNvPr id="344" name="Google Shape;2016;p14">
              <a:extLst>
                <a:ext uri="{FF2B5EF4-FFF2-40B4-BE49-F238E27FC236}">
                  <a16:creationId xmlns:a16="http://schemas.microsoft.com/office/drawing/2014/main" id="{AEB329E2-BE75-4EF8-881E-5FCF1C756BB4}"/>
                </a:ext>
              </a:extLst>
            </p:cNvPr>
            <p:cNvSpPr/>
            <p:nvPr/>
          </p:nvSpPr>
          <p:spPr>
            <a:xfrm>
              <a:off x="-2396250" y="4007475"/>
              <a:ext cx="133850" cy="123700"/>
            </a:xfrm>
            <a:custGeom>
              <a:avLst/>
              <a:gdLst/>
              <a:ahLst/>
              <a:cxnLst/>
              <a:rect l="l" t="t" r="r" b="b"/>
              <a:pathLst>
                <a:path w="5354" h="4948" extrusionOk="0">
                  <a:moveTo>
                    <a:pt x="3665" y="0"/>
                  </a:moveTo>
                  <a:cubicBezTo>
                    <a:pt x="3419" y="0"/>
                    <a:pt x="3177" y="89"/>
                    <a:pt x="2983" y="258"/>
                  </a:cubicBezTo>
                  <a:cubicBezTo>
                    <a:pt x="2771" y="1971"/>
                    <a:pt x="1" y="2521"/>
                    <a:pt x="339" y="4445"/>
                  </a:cubicBezTo>
                  <a:cubicBezTo>
                    <a:pt x="400" y="4488"/>
                    <a:pt x="452" y="4505"/>
                    <a:pt x="498" y="4505"/>
                  </a:cubicBezTo>
                  <a:cubicBezTo>
                    <a:pt x="693" y="4505"/>
                    <a:pt x="777" y="4189"/>
                    <a:pt x="1039" y="4189"/>
                  </a:cubicBezTo>
                  <a:cubicBezTo>
                    <a:pt x="1052" y="4189"/>
                    <a:pt x="1065" y="4190"/>
                    <a:pt x="1079" y="4192"/>
                  </a:cubicBezTo>
                  <a:cubicBezTo>
                    <a:pt x="1164" y="4466"/>
                    <a:pt x="614" y="4466"/>
                    <a:pt x="762" y="4763"/>
                  </a:cubicBezTo>
                  <a:cubicBezTo>
                    <a:pt x="893" y="4882"/>
                    <a:pt x="1072" y="4948"/>
                    <a:pt x="1226" y="4948"/>
                  </a:cubicBezTo>
                  <a:cubicBezTo>
                    <a:pt x="1344" y="4948"/>
                    <a:pt x="1447" y="4909"/>
                    <a:pt x="1502" y="4826"/>
                  </a:cubicBezTo>
                  <a:cubicBezTo>
                    <a:pt x="1946" y="4213"/>
                    <a:pt x="2750" y="3853"/>
                    <a:pt x="3004" y="3155"/>
                  </a:cubicBezTo>
                  <a:cubicBezTo>
                    <a:pt x="3110" y="2817"/>
                    <a:pt x="3363" y="2542"/>
                    <a:pt x="3659" y="2373"/>
                  </a:cubicBezTo>
                  <a:cubicBezTo>
                    <a:pt x="4558" y="1871"/>
                    <a:pt x="5354" y="109"/>
                    <a:pt x="4167" y="109"/>
                  </a:cubicBezTo>
                  <a:cubicBezTo>
                    <a:pt x="4153" y="109"/>
                    <a:pt x="4139" y="109"/>
                    <a:pt x="4125" y="110"/>
                  </a:cubicBezTo>
                  <a:cubicBezTo>
                    <a:pt x="3977" y="36"/>
                    <a:pt x="3820" y="0"/>
                    <a:pt x="3665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5" name="Google Shape;2017;p14">
              <a:extLst>
                <a:ext uri="{FF2B5EF4-FFF2-40B4-BE49-F238E27FC236}">
                  <a16:creationId xmlns:a16="http://schemas.microsoft.com/office/drawing/2014/main" id="{5F41E63F-43C6-4946-AF38-0D4E6107BAD6}"/>
                </a:ext>
              </a:extLst>
            </p:cNvPr>
            <p:cNvSpPr/>
            <p:nvPr/>
          </p:nvSpPr>
          <p:spPr>
            <a:xfrm>
              <a:off x="-1076525" y="3572525"/>
              <a:ext cx="126925" cy="104075"/>
            </a:xfrm>
            <a:custGeom>
              <a:avLst/>
              <a:gdLst/>
              <a:ahLst/>
              <a:cxnLst/>
              <a:rect l="l" t="t" r="r" b="b"/>
              <a:pathLst>
                <a:path w="5077" h="4163" extrusionOk="0">
                  <a:moveTo>
                    <a:pt x="3337" y="1"/>
                  </a:moveTo>
                  <a:cubicBezTo>
                    <a:pt x="3025" y="1"/>
                    <a:pt x="2736" y="55"/>
                    <a:pt x="2602" y="165"/>
                  </a:cubicBezTo>
                  <a:cubicBezTo>
                    <a:pt x="2665" y="715"/>
                    <a:pt x="1798" y="906"/>
                    <a:pt x="1841" y="1477"/>
                  </a:cubicBezTo>
                  <a:cubicBezTo>
                    <a:pt x="1819" y="1815"/>
                    <a:pt x="1544" y="1900"/>
                    <a:pt x="1248" y="1963"/>
                  </a:cubicBezTo>
                  <a:cubicBezTo>
                    <a:pt x="254" y="2513"/>
                    <a:pt x="1" y="4099"/>
                    <a:pt x="1502" y="4163"/>
                  </a:cubicBezTo>
                  <a:cubicBezTo>
                    <a:pt x="2412" y="3824"/>
                    <a:pt x="3173" y="3190"/>
                    <a:pt x="3659" y="2365"/>
                  </a:cubicBezTo>
                  <a:cubicBezTo>
                    <a:pt x="3793" y="1912"/>
                    <a:pt x="4060" y="1739"/>
                    <a:pt x="4460" y="1739"/>
                  </a:cubicBezTo>
                  <a:cubicBezTo>
                    <a:pt x="4565" y="1739"/>
                    <a:pt x="4678" y="1751"/>
                    <a:pt x="4801" y="1773"/>
                  </a:cubicBezTo>
                  <a:cubicBezTo>
                    <a:pt x="4738" y="1604"/>
                    <a:pt x="5076" y="1477"/>
                    <a:pt x="4865" y="1286"/>
                  </a:cubicBezTo>
                  <a:cubicBezTo>
                    <a:pt x="4670" y="1119"/>
                    <a:pt x="4486" y="1055"/>
                    <a:pt x="4305" y="1055"/>
                  </a:cubicBezTo>
                  <a:cubicBezTo>
                    <a:pt x="3779" y="1055"/>
                    <a:pt x="3290" y="1599"/>
                    <a:pt x="2708" y="1709"/>
                  </a:cubicBezTo>
                  <a:cubicBezTo>
                    <a:pt x="2792" y="1202"/>
                    <a:pt x="3215" y="948"/>
                    <a:pt x="3511" y="715"/>
                  </a:cubicBezTo>
                  <a:cubicBezTo>
                    <a:pt x="3571" y="673"/>
                    <a:pt x="3645" y="658"/>
                    <a:pt x="3726" y="658"/>
                  </a:cubicBezTo>
                  <a:cubicBezTo>
                    <a:pt x="3891" y="658"/>
                    <a:pt x="4083" y="718"/>
                    <a:pt x="4233" y="718"/>
                  </a:cubicBezTo>
                  <a:cubicBezTo>
                    <a:pt x="4373" y="718"/>
                    <a:pt x="4476" y="666"/>
                    <a:pt x="4484" y="461"/>
                  </a:cubicBezTo>
                  <a:cubicBezTo>
                    <a:pt x="4458" y="156"/>
                    <a:pt x="3864" y="1"/>
                    <a:pt x="3337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6" name="Google Shape;2018;p14">
              <a:extLst>
                <a:ext uri="{FF2B5EF4-FFF2-40B4-BE49-F238E27FC236}">
                  <a16:creationId xmlns:a16="http://schemas.microsoft.com/office/drawing/2014/main" id="{8F77DF76-ED02-442C-99BA-9323DE765FE4}"/>
                </a:ext>
              </a:extLst>
            </p:cNvPr>
            <p:cNvSpPr/>
            <p:nvPr/>
          </p:nvSpPr>
          <p:spPr>
            <a:xfrm>
              <a:off x="-2407875" y="4057575"/>
              <a:ext cx="141200" cy="94050"/>
            </a:xfrm>
            <a:custGeom>
              <a:avLst/>
              <a:gdLst/>
              <a:ahLst/>
              <a:cxnLst/>
              <a:rect l="l" t="t" r="r" b="b"/>
              <a:pathLst>
                <a:path w="5648" h="3762" extrusionOk="0">
                  <a:moveTo>
                    <a:pt x="4962" y="0"/>
                  </a:moveTo>
                  <a:cubicBezTo>
                    <a:pt x="4363" y="0"/>
                    <a:pt x="3743" y="352"/>
                    <a:pt x="3532" y="940"/>
                  </a:cubicBezTo>
                  <a:cubicBezTo>
                    <a:pt x="3405" y="1638"/>
                    <a:pt x="2665" y="1743"/>
                    <a:pt x="2369" y="2293"/>
                  </a:cubicBezTo>
                  <a:cubicBezTo>
                    <a:pt x="2144" y="2744"/>
                    <a:pt x="1958" y="2962"/>
                    <a:pt x="1704" y="2962"/>
                  </a:cubicBezTo>
                  <a:cubicBezTo>
                    <a:pt x="1506" y="2962"/>
                    <a:pt x="1265" y="2828"/>
                    <a:pt x="931" y="2568"/>
                  </a:cubicBezTo>
                  <a:cubicBezTo>
                    <a:pt x="656" y="2399"/>
                    <a:pt x="677" y="2188"/>
                    <a:pt x="740" y="1955"/>
                  </a:cubicBezTo>
                  <a:cubicBezTo>
                    <a:pt x="844" y="1728"/>
                    <a:pt x="715" y="1616"/>
                    <a:pt x="571" y="1616"/>
                  </a:cubicBezTo>
                  <a:cubicBezTo>
                    <a:pt x="420" y="1616"/>
                    <a:pt x="253" y="1738"/>
                    <a:pt x="317" y="1976"/>
                  </a:cubicBezTo>
                  <a:cubicBezTo>
                    <a:pt x="85" y="2293"/>
                    <a:pt x="0" y="2801"/>
                    <a:pt x="360" y="3076"/>
                  </a:cubicBezTo>
                  <a:cubicBezTo>
                    <a:pt x="1067" y="3522"/>
                    <a:pt x="1545" y="3761"/>
                    <a:pt x="1963" y="3761"/>
                  </a:cubicBezTo>
                  <a:cubicBezTo>
                    <a:pt x="2358" y="3761"/>
                    <a:pt x="2699" y="3549"/>
                    <a:pt x="3130" y="3097"/>
                  </a:cubicBezTo>
                  <a:cubicBezTo>
                    <a:pt x="3997" y="2166"/>
                    <a:pt x="5097" y="1342"/>
                    <a:pt x="5647" y="178"/>
                  </a:cubicBezTo>
                  <a:cubicBezTo>
                    <a:pt x="5441" y="57"/>
                    <a:pt x="5203" y="0"/>
                    <a:pt x="4962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7" name="Google Shape;2019;p14">
              <a:extLst>
                <a:ext uri="{FF2B5EF4-FFF2-40B4-BE49-F238E27FC236}">
                  <a16:creationId xmlns:a16="http://schemas.microsoft.com/office/drawing/2014/main" id="{46778C3A-1AEC-49FB-B433-5029C1E98E32}"/>
                </a:ext>
              </a:extLst>
            </p:cNvPr>
            <p:cNvSpPr/>
            <p:nvPr/>
          </p:nvSpPr>
          <p:spPr>
            <a:xfrm>
              <a:off x="-869800" y="3762375"/>
              <a:ext cx="147025" cy="84950"/>
            </a:xfrm>
            <a:custGeom>
              <a:avLst/>
              <a:gdLst/>
              <a:ahLst/>
              <a:cxnLst/>
              <a:rect l="l" t="t" r="r" b="b"/>
              <a:pathLst>
                <a:path w="5881" h="3398" extrusionOk="0">
                  <a:moveTo>
                    <a:pt x="3321" y="0"/>
                  </a:moveTo>
                  <a:cubicBezTo>
                    <a:pt x="2724" y="0"/>
                    <a:pt x="1587" y="1645"/>
                    <a:pt x="652" y="1645"/>
                  </a:cubicBezTo>
                  <a:cubicBezTo>
                    <a:pt x="646" y="1645"/>
                    <a:pt x="641" y="1645"/>
                    <a:pt x="635" y="1644"/>
                  </a:cubicBezTo>
                  <a:cubicBezTo>
                    <a:pt x="339" y="1666"/>
                    <a:pt x="530" y="2004"/>
                    <a:pt x="276" y="2067"/>
                  </a:cubicBezTo>
                  <a:cubicBezTo>
                    <a:pt x="1" y="2448"/>
                    <a:pt x="170" y="2829"/>
                    <a:pt x="276" y="3188"/>
                  </a:cubicBezTo>
                  <a:lnTo>
                    <a:pt x="445" y="3209"/>
                  </a:lnTo>
                  <a:cubicBezTo>
                    <a:pt x="481" y="3205"/>
                    <a:pt x="517" y="3203"/>
                    <a:pt x="553" y="3203"/>
                  </a:cubicBezTo>
                  <a:cubicBezTo>
                    <a:pt x="921" y="3203"/>
                    <a:pt x="1302" y="3397"/>
                    <a:pt x="1640" y="3397"/>
                  </a:cubicBezTo>
                  <a:cubicBezTo>
                    <a:pt x="1779" y="3397"/>
                    <a:pt x="1911" y="3365"/>
                    <a:pt x="2031" y="3273"/>
                  </a:cubicBezTo>
                  <a:cubicBezTo>
                    <a:pt x="2645" y="2850"/>
                    <a:pt x="3491" y="2554"/>
                    <a:pt x="3892" y="2089"/>
                  </a:cubicBezTo>
                  <a:cubicBezTo>
                    <a:pt x="4358" y="1306"/>
                    <a:pt x="5881" y="1243"/>
                    <a:pt x="5606" y="164"/>
                  </a:cubicBezTo>
                  <a:cubicBezTo>
                    <a:pt x="5575" y="156"/>
                    <a:pt x="5540" y="153"/>
                    <a:pt x="5503" y="153"/>
                  </a:cubicBezTo>
                  <a:cubicBezTo>
                    <a:pt x="4820" y="153"/>
                    <a:pt x="3102" y="1370"/>
                    <a:pt x="2581" y="1771"/>
                  </a:cubicBezTo>
                  <a:cubicBezTo>
                    <a:pt x="2877" y="1179"/>
                    <a:pt x="3533" y="756"/>
                    <a:pt x="3491" y="58"/>
                  </a:cubicBezTo>
                  <a:cubicBezTo>
                    <a:pt x="3441" y="18"/>
                    <a:pt x="3384" y="0"/>
                    <a:pt x="3321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8" name="Google Shape;2020;p14">
              <a:extLst>
                <a:ext uri="{FF2B5EF4-FFF2-40B4-BE49-F238E27FC236}">
                  <a16:creationId xmlns:a16="http://schemas.microsoft.com/office/drawing/2014/main" id="{B53398C2-2554-4C66-A9CA-792F7326323C}"/>
                </a:ext>
              </a:extLst>
            </p:cNvPr>
            <p:cNvSpPr/>
            <p:nvPr/>
          </p:nvSpPr>
          <p:spPr>
            <a:xfrm>
              <a:off x="-2475025" y="3887900"/>
              <a:ext cx="118975" cy="96950"/>
            </a:xfrm>
            <a:custGeom>
              <a:avLst/>
              <a:gdLst/>
              <a:ahLst/>
              <a:cxnLst/>
              <a:rect l="l" t="t" r="r" b="b"/>
              <a:pathLst>
                <a:path w="4759" h="3878" extrusionOk="0">
                  <a:moveTo>
                    <a:pt x="2337" y="1"/>
                  </a:moveTo>
                  <a:cubicBezTo>
                    <a:pt x="1329" y="1"/>
                    <a:pt x="678" y="1172"/>
                    <a:pt x="550" y="1995"/>
                  </a:cubicBezTo>
                  <a:cubicBezTo>
                    <a:pt x="0" y="3010"/>
                    <a:pt x="867" y="3751"/>
                    <a:pt x="1883" y="3878"/>
                  </a:cubicBezTo>
                  <a:cubicBezTo>
                    <a:pt x="2665" y="3095"/>
                    <a:pt x="4759" y="1953"/>
                    <a:pt x="3215" y="832"/>
                  </a:cubicBezTo>
                  <a:cubicBezTo>
                    <a:pt x="2898" y="621"/>
                    <a:pt x="2961" y="346"/>
                    <a:pt x="2834" y="92"/>
                  </a:cubicBezTo>
                  <a:cubicBezTo>
                    <a:pt x="2660" y="29"/>
                    <a:pt x="2494" y="1"/>
                    <a:pt x="2337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9" name="Google Shape;2021;p14">
              <a:extLst>
                <a:ext uri="{FF2B5EF4-FFF2-40B4-BE49-F238E27FC236}">
                  <a16:creationId xmlns:a16="http://schemas.microsoft.com/office/drawing/2014/main" id="{419082F5-A224-4B5D-B42B-09F8C501ECEB}"/>
                </a:ext>
              </a:extLst>
            </p:cNvPr>
            <p:cNvSpPr/>
            <p:nvPr/>
          </p:nvSpPr>
          <p:spPr>
            <a:xfrm>
              <a:off x="-1207650" y="3814575"/>
              <a:ext cx="107350" cy="83025"/>
            </a:xfrm>
            <a:custGeom>
              <a:avLst/>
              <a:gdLst/>
              <a:ahLst/>
              <a:cxnLst/>
              <a:rect l="l" t="t" r="r" b="b"/>
              <a:pathLst>
                <a:path w="4294" h="3321" extrusionOk="0">
                  <a:moveTo>
                    <a:pt x="2433" y="1"/>
                  </a:moveTo>
                  <a:lnTo>
                    <a:pt x="1883" y="275"/>
                  </a:lnTo>
                  <a:cubicBezTo>
                    <a:pt x="1967" y="1227"/>
                    <a:pt x="1037" y="1523"/>
                    <a:pt x="423" y="2031"/>
                  </a:cubicBezTo>
                  <a:cubicBezTo>
                    <a:pt x="0" y="2771"/>
                    <a:pt x="297" y="3194"/>
                    <a:pt x="1333" y="3321"/>
                  </a:cubicBezTo>
                  <a:cubicBezTo>
                    <a:pt x="3025" y="2665"/>
                    <a:pt x="2623" y="1227"/>
                    <a:pt x="4252" y="1121"/>
                  </a:cubicBezTo>
                  <a:lnTo>
                    <a:pt x="4294" y="783"/>
                  </a:lnTo>
                  <a:cubicBezTo>
                    <a:pt x="3955" y="22"/>
                    <a:pt x="3131" y="106"/>
                    <a:pt x="2433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0" name="Google Shape;2022;p14">
              <a:extLst>
                <a:ext uri="{FF2B5EF4-FFF2-40B4-BE49-F238E27FC236}">
                  <a16:creationId xmlns:a16="http://schemas.microsoft.com/office/drawing/2014/main" id="{81A5E1B0-20F0-4CC3-ABF0-779BD959F0BA}"/>
                </a:ext>
              </a:extLst>
            </p:cNvPr>
            <p:cNvSpPr/>
            <p:nvPr/>
          </p:nvSpPr>
          <p:spPr>
            <a:xfrm>
              <a:off x="-1657600" y="3775075"/>
              <a:ext cx="115300" cy="89075"/>
            </a:xfrm>
            <a:custGeom>
              <a:avLst/>
              <a:gdLst/>
              <a:ahLst/>
              <a:cxnLst/>
              <a:rect l="l" t="t" r="r" b="b"/>
              <a:pathLst>
                <a:path w="4612" h="3563" extrusionOk="0">
                  <a:moveTo>
                    <a:pt x="3414" y="0"/>
                  </a:moveTo>
                  <a:cubicBezTo>
                    <a:pt x="2993" y="0"/>
                    <a:pt x="3192" y="1023"/>
                    <a:pt x="1840" y="1707"/>
                  </a:cubicBezTo>
                  <a:cubicBezTo>
                    <a:pt x="1883" y="2807"/>
                    <a:pt x="719" y="2575"/>
                    <a:pt x="0" y="2934"/>
                  </a:cubicBezTo>
                  <a:cubicBezTo>
                    <a:pt x="104" y="3374"/>
                    <a:pt x="451" y="3562"/>
                    <a:pt x="899" y="3562"/>
                  </a:cubicBezTo>
                  <a:cubicBezTo>
                    <a:pt x="2278" y="3562"/>
                    <a:pt x="4612" y="1777"/>
                    <a:pt x="3701" y="100"/>
                  </a:cubicBezTo>
                  <a:cubicBezTo>
                    <a:pt x="3579" y="31"/>
                    <a:pt x="3487" y="0"/>
                    <a:pt x="3414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1" name="Google Shape;2023;p14">
              <a:extLst>
                <a:ext uri="{FF2B5EF4-FFF2-40B4-BE49-F238E27FC236}">
                  <a16:creationId xmlns:a16="http://schemas.microsoft.com/office/drawing/2014/main" id="{865DD8EA-7F71-4F51-AFA3-5C2AB80C39C5}"/>
                </a:ext>
              </a:extLst>
            </p:cNvPr>
            <p:cNvSpPr/>
            <p:nvPr/>
          </p:nvSpPr>
          <p:spPr>
            <a:xfrm>
              <a:off x="-2430100" y="3892350"/>
              <a:ext cx="79875" cy="94825"/>
            </a:xfrm>
            <a:custGeom>
              <a:avLst/>
              <a:gdLst/>
              <a:ahLst/>
              <a:cxnLst/>
              <a:rect l="l" t="t" r="r" b="b"/>
              <a:pathLst>
                <a:path w="3195" h="3793" extrusionOk="0">
                  <a:moveTo>
                    <a:pt x="1251" y="0"/>
                  </a:moveTo>
                  <a:cubicBezTo>
                    <a:pt x="1175" y="0"/>
                    <a:pt x="1096" y="7"/>
                    <a:pt x="1016" y="20"/>
                  </a:cubicBezTo>
                  <a:cubicBezTo>
                    <a:pt x="720" y="316"/>
                    <a:pt x="382" y="548"/>
                    <a:pt x="1185" y="760"/>
                  </a:cubicBezTo>
                  <a:cubicBezTo>
                    <a:pt x="2475" y="1162"/>
                    <a:pt x="1376" y="2684"/>
                    <a:pt x="530" y="3002"/>
                  </a:cubicBezTo>
                  <a:cubicBezTo>
                    <a:pt x="212" y="3065"/>
                    <a:pt x="1" y="3382"/>
                    <a:pt x="86" y="3700"/>
                  </a:cubicBezTo>
                  <a:cubicBezTo>
                    <a:pt x="287" y="3764"/>
                    <a:pt x="455" y="3793"/>
                    <a:pt x="600" y="3793"/>
                  </a:cubicBezTo>
                  <a:cubicBezTo>
                    <a:pt x="1354" y="3793"/>
                    <a:pt x="1459" y="3019"/>
                    <a:pt x="2116" y="2558"/>
                  </a:cubicBezTo>
                  <a:cubicBezTo>
                    <a:pt x="3194" y="1779"/>
                    <a:pt x="2538" y="0"/>
                    <a:pt x="1251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2" name="Google Shape;2024;p14">
              <a:extLst>
                <a:ext uri="{FF2B5EF4-FFF2-40B4-BE49-F238E27FC236}">
                  <a16:creationId xmlns:a16="http://schemas.microsoft.com/office/drawing/2014/main" id="{F7B6A9E0-93B1-454F-9245-0DB12772CC35}"/>
                </a:ext>
              </a:extLst>
            </p:cNvPr>
            <p:cNvSpPr/>
            <p:nvPr/>
          </p:nvSpPr>
          <p:spPr>
            <a:xfrm>
              <a:off x="-858675" y="3784450"/>
              <a:ext cx="124800" cy="72900"/>
            </a:xfrm>
            <a:custGeom>
              <a:avLst/>
              <a:gdLst/>
              <a:ahLst/>
              <a:cxnLst/>
              <a:rect l="l" t="t" r="r" b="b"/>
              <a:pathLst>
                <a:path w="4992" h="2916" extrusionOk="0">
                  <a:moveTo>
                    <a:pt x="4991" y="85"/>
                  </a:moveTo>
                  <a:lnTo>
                    <a:pt x="4991" y="85"/>
                  </a:lnTo>
                  <a:cubicBezTo>
                    <a:pt x="4590" y="233"/>
                    <a:pt x="3638" y="0"/>
                    <a:pt x="3553" y="529"/>
                  </a:cubicBezTo>
                  <a:cubicBezTo>
                    <a:pt x="3744" y="1523"/>
                    <a:pt x="2242" y="1142"/>
                    <a:pt x="1925" y="1840"/>
                  </a:cubicBezTo>
                  <a:cubicBezTo>
                    <a:pt x="1784" y="2210"/>
                    <a:pt x="1565" y="2322"/>
                    <a:pt x="1324" y="2322"/>
                  </a:cubicBezTo>
                  <a:cubicBezTo>
                    <a:pt x="952" y="2322"/>
                    <a:pt x="529" y="2056"/>
                    <a:pt x="260" y="2056"/>
                  </a:cubicBezTo>
                  <a:cubicBezTo>
                    <a:pt x="125" y="2056"/>
                    <a:pt x="30" y="2124"/>
                    <a:pt x="0" y="2326"/>
                  </a:cubicBezTo>
                  <a:cubicBezTo>
                    <a:pt x="340" y="2745"/>
                    <a:pt x="752" y="2916"/>
                    <a:pt x="1193" y="2916"/>
                  </a:cubicBezTo>
                  <a:cubicBezTo>
                    <a:pt x="2648" y="2916"/>
                    <a:pt x="4423" y="1058"/>
                    <a:pt x="4991" y="85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3" name="Google Shape;2025;p14">
              <a:extLst>
                <a:ext uri="{FF2B5EF4-FFF2-40B4-BE49-F238E27FC236}">
                  <a16:creationId xmlns:a16="http://schemas.microsoft.com/office/drawing/2014/main" id="{5CEA83D2-DE86-42F7-88CE-D78CEB65B2E2}"/>
                </a:ext>
              </a:extLst>
            </p:cNvPr>
            <p:cNvSpPr/>
            <p:nvPr/>
          </p:nvSpPr>
          <p:spPr>
            <a:xfrm>
              <a:off x="-1715775" y="4022375"/>
              <a:ext cx="82525" cy="97300"/>
            </a:xfrm>
            <a:custGeom>
              <a:avLst/>
              <a:gdLst/>
              <a:ahLst/>
              <a:cxnLst/>
              <a:rect l="l" t="t" r="r" b="b"/>
              <a:pathLst>
                <a:path w="3301" h="3892" extrusionOk="0">
                  <a:moveTo>
                    <a:pt x="2164" y="1"/>
                  </a:moveTo>
                  <a:cubicBezTo>
                    <a:pt x="2076" y="1"/>
                    <a:pt x="2004" y="47"/>
                    <a:pt x="1968" y="191"/>
                  </a:cubicBezTo>
                  <a:cubicBezTo>
                    <a:pt x="1714" y="381"/>
                    <a:pt x="1545" y="677"/>
                    <a:pt x="1545" y="994"/>
                  </a:cubicBezTo>
                  <a:cubicBezTo>
                    <a:pt x="1376" y="1925"/>
                    <a:pt x="1" y="2411"/>
                    <a:pt x="530" y="3469"/>
                  </a:cubicBezTo>
                  <a:cubicBezTo>
                    <a:pt x="675" y="3736"/>
                    <a:pt x="995" y="3891"/>
                    <a:pt x="1306" y="3891"/>
                  </a:cubicBezTo>
                  <a:cubicBezTo>
                    <a:pt x="1536" y="3891"/>
                    <a:pt x="1760" y="3806"/>
                    <a:pt x="1904" y="3617"/>
                  </a:cubicBezTo>
                  <a:cubicBezTo>
                    <a:pt x="2179" y="2432"/>
                    <a:pt x="3300" y="1502"/>
                    <a:pt x="3258" y="233"/>
                  </a:cubicBezTo>
                  <a:lnTo>
                    <a:pt x="2708" y="148"/>
                  </a:lnTo>
                  <a:cubicBezTo>
                    <a:pt x="2698" y="150"/>
                    <a:pt x="2687" y="151"/>
                    <a:pt x="2676" y="151"/>
                  </a:cubicBezTo>
                  <a:cubicBezTo>
                    <a:pt x="2534" y="151"/>
                    <a:pt x="2323" y="1"/>
                    <a:pt x="2164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4" name="Google Shape;2026;p14">
              <a:extLst>
                <a:ext uri="{FF2B5EF4-FFF2-40B4-BE49-F238E27FC236}">
                  <a16:creationId xmlns:a16="http://schemas.microsoft.com/office/drawing/2014/main" id="{2D38BCB0-CE93-4378-A9F7-F0CDFD8B69FB}"/>
                </a:ext>
              </a:extLst>
            </p:cNvPr>
            <p:cNvSpPr/>
            <p:nvPr/>
          </p:nvSpPr>
          <p:spPr>
            <a:xfrm>
              <a:off x="-1209225" y="4031875"/>
              <a:ext cx="103650" cy="71425"/>
            </a:xfrm>
            <a:custGeom>
              <a:avLst/>
              <a:gdLst/>
              <a:ahLst/>
              <a:cxnLst/>
              <a:rect l="l" t="t" r="r" b="b"/>
              <a:pathLst>
                <a:path w="4146" h="2857" extrusionOk="0">
                  <a:moveTo>
                    <a:pt x="3786" y="1"/>
                  </a:moveTo>
                  <a:cubicBezTo>
                    <a:pt x="3046" y="85"/>
                    <a:pt x="2305" y="64"/>
                    <a:pt x="1586" y="128"/>
                  </a:cubicBezTo>
                  <a:lnTo>
                    <a:pt x="1015" y="593"/>
                  </a:lnTo>
                  <a:cubicBezTo>
                    <a:pt x="931" y="678"/>
                    <a:pt x="888" y="762"/>
                    <a:pt x="867" y="889"/>
                  </a:cubicBezTo>
                  <a:cubicBezTo>
                    <a:pt x="867" y="1460"/>
                    <a:pt x="0" y="1756"/>
                    <a:pt x="254" y="2412"/>
                  </a:cubicBezTo>
                  <a:cubicBezTo>
                    <a:pt x="536" y="2704"/>
                    <a:pt x="899" y="2857"/>
                    <a:pt x="1245" y="2857"/>
                  </a:cubicBezTo>
                  <a:cubicBezTo>
                    <a:pt x="1652" y="2857"/>
                    <a:pt x="2036" y="2646"/>
                    <a:pt x="2242" y="2200"/>
                  </a:cubicBezTo>
                  <a:cubicBezTo>
                    <a:pt x="2305" y="2031"/>
                    <a:pt x="2263" y="1862"/>
                    <a:pt x="2157" y="1756"/>
                  </a:cubicBezTo>
                  <a:cubicBezTo>
                    <a:pt x="2106" y="1735"/>
                    <a:pt x="2059" y="1725"/>
                    <a:pt x="2015" y="1725"/>
                  </a:cubicBezTo>
                  <a:cubicBezTo>
                    <a:pt x="1762" y="1725"/>
                    <a:pt x="1611" y="2027"/>
                    <a:pt x="1362" y="2027"/>
                  </a:cubicBezTo>
                  <a:cubicBezTo>
                    <a:pt x="1314" y="2027"/>
                    <a:pt x="1262" y="2016"/>
                    <a:pt x="1206" y="1989"/>
                  </a:cubicBezTo>
                  <a:cubicBezTo>
                    <a:pt x="1461" y="1559"/>
                    <a:pt x="1576" y="1366"/>
                    <a:pt x="1705" y="1366"/>
                  </a:cubicBezTo>
                  <a:cubicBezTo>
                    <a:pt x="1811" y="1366"/>
                    <a:pt x="1926" y="1497"/>
                    <a:pt x="2136" y="1735"/>
                  </a:cubicBezTo>
                  <a:cubicBezTo>
                    <a:pt x="2338" y="1823"/>
                    <a:pt x="2499" y="1859"/>
                    <a:pt x="2631" y="1859"/>
                  </a:cubicBezTo>
                  <a:cubicBezTo>
                    <a:pt x="3230" y="1859"/>
                    <a:pt x="3210" y="1093"/>
                    <a:pt x="3574" y="868"/>
                  </a:cubicBezTo>
                  <a:lnTo>
                    <a:pt x="3574" y="868"/>
                  </a:lnTo>
                  <a:cubicBezTo>
                    <a:pt x="3426" y="1079"/>
                    <a:pt x="3320" y="1291"/>
                    <a:pt x="3765" y="1418"/>
                  </a:cubicBezTo>
                  <a:cubicBezTo>
                    <a:pt x="3765" y="953"/>
                    <a:pt x="4145" y="487"/>
                    <a:pt x="3786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5" name="Google Shape;2027;p14">
              <a:extLst>
                <a:ext uri="{FF2B5EF4-FFF2-40B4-BE49-F238E27FC236}">
                  <a16:creationId xmlns:a16="http://schemas.microsoft.com/office/drawing/2014/main" id="{BC25CB8F-DF15-45A1-ADE8-23DCF326EAF0}"/>
                </a:ext>
              </a:extLst>
            </p:cNvPr>
            <p:cNvSpPr/>
            <p:nvPr/>
          </p:nvSpPr>
          <p:spPr>
            <a:xfrm>
              <a:off x="-2402600" y="4013900"/>
              <a:ext cx="103125" cy="108950"/>
            </a:xfrm>
            <a:custGeom>
              <a:avLst/>
              <a:gdLst/>
              <a:ahLst/>
              <a:cxnLst/>
              <a:rect l="l" t="t" r="r" b="b"/>
              <a:pathLst>
                <a:path w="4125" h="4358" extrusionOk="0">
                  <a:moveTo>
                    <a:pt x="3258" y="1"/>
                  </a:moveTo>
                  <a:cubicBezTo>
                    <a:pt x="1883" y="720"/>
                    <a:pt x="826" y="1925"/>
                    <a:pt x="276" y="3385"/>
                  </a:cubicBezTo>
                  <a:cubicBezTo>
                    <a:pt x="635" y="3638"/>
                    <a:pt x="1" y="4188"/>
                    <a:pt x="656" y="4358"/>
                  </a:cubicBezTo>
                  <a:cubicBezTo>
                    <a:pt x="720" y="4315"/>
                    <a:pt x="741" y="4231"/>
                    <a:pt x="656" y="4188"/>
                  </a:cubicBezTo>
                  <a:cubicBezTo>
                    <a:pt x="635" y="2285"/>
                    <a:pt x="4125" y="1206"/>
                    <a:pt x="3258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6" name="Google Shape;2028;p14">
              <a:extLst>
                <a:ext uri="{FF2B5EF4-FFF2-40B4-BE49-F238E27FC236}">
                  <a16:creationId xmlns:a16="http://schemas.microsoft.com/office/drawing/2014/main" id="{3B3C9CA8-D78B-471B-9CDF-0FE6A18E9F95}"/>
                </a:ext>
              </a:extLst>
            </p:cNvPr>
            <p:cNvSpPr/>
            <p:nvPr/>
          </p:nvSpPr>
          <p:spPr>
            <a:xfrm>
              <a:off x="-2066325" y="3800825"/>
              <a:ext cx="83575" cy="106975"/>
            </a:xfrm>
            <a:custGeom>
              <a:avLst/>
              <a:gdLst/>
              <a:ahLst/>
              <a:cxnLst/>
              <a:rect l="l" t="t" r="r" b="b"/>
              <a:pathLst>
                <a:path w="3343" h="4279" extrusionOk="0">
                  <a:moveTo>
                    <a:pt x="1333" y="1"/>
                  </a:moveTo>
                  <a:lnTo>
                    <a:pt x="1333" y="22"/>
                  </a:lnTo>
                  <a:cubicBezTo>
                    <a:pt x="678" y="1333"/>
                    <a:pt x="1" y="2856"/>
                    <a:pt x="995" y="4188"/>
                  </a:cubicBezTo>
                  <a:cubicBezTo>
                    <a:pt x="1021" y="4179"/>
                    <a:pt x="1044" y="4174"/>
                    <a:pt x="1064" y="4174"/>
                  </a:cubicBezTo>
                  <a:cubicBezTo>
                    <a:pt x="1093" y="4174"/>
                    <a:pt x="1118" y="4185"/>
                    <a:pt x="1143" y="4209"/>
                  </a:cubicBezTo>
                  <a:cubicBezTo>
                    <a:pt x="1255" y="4257"/>
                    <a:pt x="1355" y="4278"/>
                    <a:pt x="1445" y="4278"/>
                  </a:cubicBezTo>
                  <a:cubicBezTo>
                    <a:pt x="2033" y="4278"/>
                    <a:pt x="2193" y="3371"/>
                    <a:pt x="2560" y="3004"/>
                  </a:cubicBezTo>
                  <a:cubicBezTo>
                    <a:pt x="2814" y="2581"/>
                    <a:pt x="3342" y="2200"/>
                    <a:pt x="3152" y="1650"/>
                  </a:cubicBezTo>
                  <a:cubicBezTo>
                    <a:pt x="2964" y="1253"/>
                    <a:pt x="3272" y="339"/>
                    <a:pt x="2645" y="339"/>
                  </a:cubicBezTo>
                  <a:cubicBezTo>
                    <a:pt x="2638" y="339"/>
                    <a:pt x="2631" y="339"/>
                    <a:pt x="2623" y="339"/>
                  </a:cubicBezTo>
                  <a:cubicBezTo>
                    <a:pt x="1777" y="1016"/>
                    <a:pt x="2285" y="2116"/>
                    <a:pt x="1629" y="2940"/>
                  </a:cubicBezTo>
                  <a:cubicBezTo>
                    <a:pt x="678" y="2010"/>
                    <a:pt x="3258" y="318"/>
                    <a:pt x="1333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7" name="Google Shape;2029;p14">
              <a:extLst>
                <a:ext uri="{FF2B5EF4-FFF2-40B4-BE49-F238E27FC236}">
                  <a16:creationId xmlns:a16="http://schemas.microsoft.com/office/drawing/2014/main" id="{14C0BA99-A21F-4470-AB6E-D605D2C6E7FC}"/>
                </a:ext>
              </a:extLst>
            </p:cNvPr>
            <p:cNvSpPr/>
            <p:nvPr/>
          </p:nvSpPr>
          <p:spPr>
            <a:xfrm>
              <a:off x="-2386200" y="4013900"/>
              <a:ext cx="131150" cy="123250"/>
            </a:xfrm>
            <a:custGeom>
              <a:avLst/>
              <a:gdLst/>
              <a:ahLst/>
              <a:cxnLst/>
              <a:rect l="l" t="t" r="r" b="b"/>
              <a:pathLst>
                <a:path w="5246" h="4930" extrusionOk="0">
                  <a:moveTo>
                    <a:pt x="4273" y="1"/>
                  </a:moveTo>
                  <a:cubicBezTo>
                    <a:pt x="4251" y="974"/>
                    <a:pt x="3702" y="1672"/>
                    <a:pt x="2708" y="2116"/>
                  </a:cubicBezTo>
                  <a:cubicBezTo>
                    <a:pt x="2517" y="2200"/>
                    <a:pt x="2390" y="2306"/>
                    <a:pt x="2433" y="2475"/>
                  </a:cubicBezTo>
                  <a:cubicBezTo>
                    <a:pt x="2644" y="3448"/>
                    <a:pt x="1142" y="3533"/>
                    <a:pt x="1079" y="4400"/>
                  </a:cubicBezTo>
                  <a:cubicBezTo>
                    <a:pt x="1079" y="4474"/>
                    <a:pt x="957" y="4521"/>
                    <a:pt x="809" y="4521"/>
                  </a:cubicBezTo>
                  <a:cubicBezTo>
                    <a:pt x="661" y="4521"/>
                    <a:pt x="487" y="4474"/>
                    <a:pt x="381" y="4358"/>
                  </a:cubicBezTo>
                  <a:cubicBezTo>
                    <a:pt x="430" y="4210"/>
                    <a:pt x="343" y="4184"/>
                    <a:pt x="233" y="4184"/>
                  </a:cubicBezTo>
                  <a:cubicBezTo>
                    <a:pt x="173" y="4184"/>
                    <a:pt x="107" y="4191"/>
                    <a:pt x="51" y="4191"/>
                  </a:cubicBezTo>
                  <a:cubicBezTo>
                    <a:pt x="33" y="4191"/>
                    <a:pt x="16" y="4191"/>
                    <a:pt x="0" y="4188"/>
                  </a:cubicBezTo>
                  <a:lnTo>
                    <a:pt x="0" y="4358"/>
                  </a:lnTo>
                  <a:cubicBezTo>
                    <a:pt x="211" y="4625"/>
                    <a:pt x="478" y="4929"/>
                    <a:pt x="770" y="4929"/>
                  </a:cubicBezTo>
                  <a:cubicBezTo>
                    <a:pt x="918" y="4929"/>
                    <a:pt x="1071" y="4852"/>
                    <a:pt x="1227" y="4654"/>
                  </a:cubicBezTo>
                  <a:cubicBezTo>
                    <a:pt x="1713" y="4061"/>
                    <a:pt x="2433" y="3638"/>
                    <a:pt x="2771" y="2983"/>
                  </a:cubicBezTo>
                  <a:cubicBezTo>
                    <a:pt x="3157" y="2175"/>
                    <a:pt x="3471" y="1892"/>
                    <a:pt x="4244" y="1892"/>
                  </a:cubicBezTo>
                  <a:cubicBezTo>
                    <a:pt x="4402" y="1892"/>
                    <a:pt x="4579" y="1904"/>
                    <a:pt x="4780" y="1925"/>
                  </a:cubicBezTo>
                  <a:cubicBezTo>
                    <a:pt x="5245" y="1164"/>
                    <a:pt x="4865" y="551"/>
                    <a:pt x="4273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8" name="Google Shape;2030;p14">
              <a:extLst>
                <a:ext uri="{FF2B5EF4-FFF2-40B4-BE49-F238E27FC236}">
                  <a16:creationId xmlns:a16="http://schemas.microsoft.com/office/drawing/2014/main" id="{AFE07534-299A-4195-8F65-19DE00007CD3}"/>
                </a:ext>
              </a:extLst>
            </p:cNvPr>
            <p:cNvSpPr/>
            <p:nvPr/>
          </p:nvSpPr>
          <p:spPr>
            <a:xfrm>
              <a:off x="-1054850" y="3608375"/>
              <a:ext cx="98375" cy="83775"/>
            </a:xfrm>
            <a:custGeom>
              <a:avLst/>
              <a:gdLst/>
              <a:ahLst/>
              <a:cxnLst/>
              <a:rect l="l" t="t" r="r" b="b"/>
              <a:pathLst>
                <a:path w="3935" h="3351" extrusionOk="0">
                  <a:moveTo>
                    <a:pt x="3286" y="0"/>
                  </a:moveTo>
                  <a:cubicBezTo>
                    <a:pt x="3065" y="0"/>
                    <a:pt x="2878" y="122"/>
                    <a:pt x="2814" y="360"/>
                  </a:cubicBezTo>
                  <a:cubicBezTo>
                    <a:pt x="2602" y="1121"/>
                    <a:pt x="1820" y="1460"/>
                    <a:pt x="1545" y="2115"/>
                  </a:cubicBezTo>
                  <a:cubicBezTo>
                    <a:pt x="1312" y="2284"/>
                    <a:pt x="1058" y="2454"/>
                    <a:pt x="804" y="2581"/>
                  </a:cubicBezTo>
                  <a:cubicBezTo>
                    <a:pt x="402" y="2729"/>
                    <a:pt x="1" y="2855"/>
                    <a:pt x="64" y="3342"/>
                  </a:cubicBezTo>
                  <a:cubicBezTo>
                    <a:pt x="126" y="3347"/>
                    <a:pt x="187" y="3350"/>
                    <a:pt x="248" y="3350"/>
                  </a:cubicBezTo>
                  <a:cubicBezTo>
                    <a:pt x="1839" y="3350"/>
                    <a:pt x="3181" y="1540"/>
                    <a:pt x="3934" y="339"/>
                  </a:cubicBezTo>
                  <a:cubicBezTo>
                    <a:pt x="3738" y="111"/>
                    <a:pt x="3496" y="0"/>
                    <a:pt x="3286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9" name="Google Shape;2031;p14">
              <a:extLst>
                <a:ext uri="{FF2B5EF4-FFF2-40B4-BE49-F238E27FC236}">
                  <a16:creationId xmlns:a16="http://schemas.microsoft.com/office/drawing/2014/main" id="{DDAD28DC-C604-4D58-BF05-2F779E8422BB}"/>
                </a:ext>
              </a:extLst>
            </p:cNvPr>
            <p:cNvSpPr/>
            <p:nvPr/>
          </p:nvSpPr>
          <p:spPr>
            <a:xfrm>
              <a:off x="-2025025" y="3796425"/>
              <a:ext cx="88800" cy="110275"/>
            </a:xfrm>
            <a:custGeom>
              <a:avLst/>
              <a:gdLst/>
              <a:ahLst/>
              <a:cxnLst/>
              <a:rect l="l" t="t" r="r" b="b"/>
              <a:pathLst>
                <a:path w="3552" h="4411" extrusionOk="0">
                  <a:moveTo>
                    <a:pt x="889" y="1"/>
                  </a:moveTo>
                  <a:cubicBezTo>
                    <a:pt x="649" y="1"/>
                    <a:pt x="619" y="221"/>
                    <a:pt x="1162" y="663"/>
                  </a:cubicBezTo>
                  <a:cubicBezTo>
                    <a:pt x="1373" y="832"/>
                    <a:pt x="1310" y="1001"/>
                    <a:pt x="1141" y="1150"/>
                  </a:cubicBezTo>
                  <a:cubicBezTo>
                    <a:pt x="992" y="1678"/>
                    <a:pt x="1881" y="2186"/>
                    <a:pt x="1141" y="2588"/>
                  </a:cubicBezTo>
                  <a:cubicBezTo>
                    <a:pt x="770" y="2670"/>
                    <a:pt x="1" y="4411"/>
                    <a:pt x="696" y="4411"/>
                  </a:cubicBezTo>
                  <a:cubicBezTo>
                    <a:pt x="716" y="4411"/>
                    <a:pt x="737" y="4409"/>
                    <a:pt x="760" y="4406"/>
                  </a:cubicBezTo>
                  <a:cubicBezTo>
                    <a:pt x="3552" y="1477"/>
                    <a:pt x="1512" y="1"/>
                    <a:pt x="889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0" name="Google Shape;2032;p14">
              <a:extLst>
                <a:ext uri="{FF2B5EF4-FFF2-40B4-BE49-F238E27FC236}">
                  <a16:creationId xmlns:a16="http://schemas.microsoft.com/office/drawing/2014/main" id="{9C457A29-0F98-49C1-8D84-B17B7104F1DA}"/>
                </a:ext>
              </a:extLst>
            </p:cNvPr>
            <p:cNvSpPr/>
            <p:nvPr/>
          </p:nvSpPr>
          <p:spPr>
            <a:xfrm>
              <a:off x="-2743625" y="4091025"/>
              <a:ext cx="81975" cy="78875"/>
            </a:xfrm>
            <a:custGeom>
              <a:avLst/>
              <a:gdLst/>
              <a:ahLst/>
              <a:cxnLst/>
              <a:rect l="l" t="t" r="r" b="b"/>
              <a:pathLst>
                <a:path w="3279" h="3155" extrusionOk="0">
                  <a:moveTo>
                    <a:pt x="2655" y="0"/>
                  </a:moveTo>
                  <a:cubicBezTo>
                    <a:pt x="2457" y="0"/>
                    <a:pt x="2305" y="192"/>
                    <a:pt x="1967" y="638"/>
                  </a:cubicBezTo>
                  <a:cubicBezTo>
                    <a:pt x="1269" y="1463"/>
                    <a:pt x="127" y="2034"/>
                    <a:pt x="0" y="3155"/>
                  </a:cubicBezTo>
                  <a:cubicBezTo>
                    <a:pt x="1756" y="2943"/>
                    <a:pt x="2411" y="2119"/>
                    <a:pt x="3279" y="300"/>
                  </a:cubicBezTo>
                  <a:cubicBezTo>
                    <a:pt x="2979" y="109"/>
                    <a:pt x="2804" y="0"/>
                    <a:pt x="2655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1" name="Google Shape;2033;p14">
              <a:extLst>
                <a:ext uri="{FF2B5EF4-FFF2-40B4-BE49-F238E27FC236}">
                  <a16:creationId xmlns:a16="http://schemas.microsoft.com/office/drawing/2014/main" id="{9399343B-5A8D-45C0-82EE-BCF64865C6E7}"/>
                </a:ext>
              </a:extLst>
            </p:cNvPr>
            <p:cNvSpPr/>
            <p:nvPr/>
          </p:nvSpPr>
          <p:spPr>
            <a:xfrm>
              <a:off x="-1964275" y="3977375"/>
              <a:ext cx="102600" cy="85350"/>
            </a:xfrm>
            <a:custGeom>
              <a:avLst/>
              <a:gdLst/>
              <a:ahLst/>
              <a:cxnLst/>
              <a:rect l="l" t="t" r="r" b="b"/>
              <a:pathLst>
                <a:path w="4104" h="3414" extrusionOk="0">
                  <a:moveTo>
                    <a:pt x="3439" y="0"/>
                  </a:moveTo>
                  <a:cubicBezTo>
                    <a:pt x="3010" y="0"/>
                    <a:pt x="3012" y="466"/>
                    <a:pt x="2814" y="700"/>
                  </a:cubicBezTo>
                  <a:cubicBezTo>
                    <a:pt x="2665" y="1145"/>
                    <a:pt x="1946" y="1335"/>
                    <a:pt x="1925" y="1758"/>
                  </a:cubicBezTo>
                  <a:cubicBezTo>
                    <a:pt x="1862" y="2836"/>
                    <a:pt x="635" y="2562"/>
                    <a:pt x="1" y="3090"/>
                  </a:cubicBezTo>
                  <a:cubicBezTo>
                    <a:pt x="278" y="3316"/>
                    <a:pt x="585" y="3413"/>
                    <a:pt x="902" y="3413"/>
                  </a:cubicBezTo>
                  <a:cubicBezTo>
                    <a:pt x="2401" y="3413"/>
                    <a:pt x="4103" y="1232"/>
                    <a:pt x="3702" y="45"/>
                  </a:cubicBezTo>
                  <a:cubicBezTo>
                    <a:pt x="3599" y="14"/>
                    <a:pt x="3513" y="0"/>
                    <a:pt x="3439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2" name="Google Shape;2034;p14">
              <a:extLst>
                <a:ext uri="{FF2B5EF4-FFF2-40B4-BE49-F238E27FC236}">
                  <a16:creationId xmlns:a16="http://schemas.microsoft.com/office/drawing/2014/main" id="{7CFF30BA-6629-4FF1-93D0-93A385D17ED4}"/>
                </a:ext>
              </a:extLst>
            </p:cNvPr>
            <p:cNvSpPr/>
            <p:nvPr/>
          </p:nvSpPr>
          <p:spPr>
            <a:xfrm>
              <a:off x="-2311650" y="3692450"/>
              <a:ext cx="94325" cy="88925"/>
            </a:xfrm>
            <a:custGeom>
              <a:avLst/>
              <a:gdLst/>
              <a:ahLst/>
              <a:cxnLst/>
              <a:rect l="l" t="t" r="r" b="b"/>
              <a:pathLst>
                <a:path w="3773" h="3557" extrusionOk="0">
                  <a:moveTo>
                    <a:pt x="3321" y="0"/>
                  </a:moveTo>
                  <a:lnTo>
                    <a:pt x="3321" y="0"/>
                  </a:lnTo>
                  <a:cubicBezTo>
                    <a:pt x="1354" y="550"/>
                    <a:pt x="3109" y="2411"/>
                    <a:pt x="910" y="2749"/>
                  </a:cubicBezTo>
                  <a:cubicBezTo>
                    <a:pt x="635" y="2961"/>
                    <a:pt x="43" y="2686"/>
                    <a:pt x="0" y="3215"/>
                  </a:cubicBezTo>
                  <a:cubicBezTo>
                    <a:pt x="318" y="3453"/>
                    <a:pt x="646" y="3557"/>
                    <a:pt x="967" y="3557"/>
                  </a:cubicBezTo>
                  <a:cubicBezTo>
                    <a:pt x="2441" y="3557"/>
                    <a:pt x="3772" y="1372"/>
                    <a:pt x="3321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3" name="Google Shape;2035;p14">
              <a:extLst>
                <a:ext uri="{FF2B5EF4-FFF2-40B4-BE49-F238E27FC236}">
                  <a16:creationId xmlns:a16="http://schemas.microsoft.com/office/drawing/2014/main" id="{1FC7CA9E-461E-4675-A133-C94B4A3FA1F0}"/>
                </a:ext>
              </a:extLst>
            </p:cNvPr>
            <p:cNvSpPr/>
            <p:nvPr/>
          </p:nvSpPr>
          <p:spPr>
            <a:xfrm>
              <a:off x="-1678225" y="3763825"/>
              <a:ext cx="87800" cy="86200"/>
            </a:xfrm>
            <a:custGeom>
              <a:avLst/>
              <a:gdLst/>
              <a:ahLst/>
              <a:cxnLst/>
              <a:rect l="l" t="t" r="r" b="b"/>
              <a:pathLst>
                <a:path w="3512" h="3448" extrusionOk="0">
                  <a:moveTo>
                    <a:pt x="2538" y="0"/>
                  </a:moveTo>
                  <a:lnTo>
                    <a:pt x="2538" y="0"/>
                  </a:lnTo>
                  <a:cubicBezTo>
                    <a:pt x="2010" y="360"/>
                    <a:pt x="1777" y="1037"/>
                    <a:pt x="1016" y="1163"/>
                  </a:cubicBezTo>
                  <a:cubicBezTo>
                    <a:pt x="614" y="1375"/>
                    <a:pt x="550" y="1819"/>
                    <a:pt x="275" y="2136"/>
                  </a:cubicBezTo>
                  <a:cubicBezTo>
                    <a:pt x="0" y="2454"/>
                    <a:pt x="297" y="3448"/>
                    <a:pt x="783" y="3448"/>
                  </a:cubicBezTo>
                  <a:cubicBezTo>
                    <a:pt x="1756" y="3384"/>
                    <a:pt x="3088" y="3363"/>
                    <a:pt x="2708" y="2157"/>
                  </a:cubicBezTo>
                  <a:lnTo>
                    <a:pt x="2581" y="2115"/>
                  </a:lnTo>
                  <a:cubicBezTo>
                    <a:pt x="2242" y="2263"/>
                    <a:pt x="2306" y="2644"/>
                    <a:pt x="2010" y="2792"/>
                  </a:cubicBezTo>
                  <a:cubicBezTo>
                    <a:pt x="1919" y="2832"/>
                    <a:pt x="1780" y="2858"/>
                    <a:pt x="1669" y="2858"/>
                  </a:cubicBezTo>
                  <a:cubicBezTo>
                    <a:pt x="1547" y="2858"/>
                    <a:pt x="1458" y="2827"/>
                    <a:pt x="1502" y="2750"/>
                  </a:cubicBezTo>
                  <a:cubicBezTo>
                    <a:pt x="1735" y="2390"/>
                    <a:pt x="1291" y="1798"/>
                    <a:pt x="2010" y="1629"/>
                  </a:cubicBezTo>
                  <a:cubicBezTo>
                    <a:pt x="2581" y="1396"/>
                    <a:pt x="3511" y="296"/>
                    <a:pt x="2538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4" name="Google Shape;2036;p14">
              <a:extLst>
                <a:ext uri="{FF2B5EF4-FFF2-40B4-BE49-F238E27FC236}">
                  <a16:creationId xmlns:a16="http://schemas.microsoft.com/office/drawing/2014/main" id="{77BAC914-B154-426D-9539-5981DD8047CF}"/>
                </a:ext>
              </a:extLst>
            </p:cNvPr>
            <p:cNvSpPr/>
            <p:nvPr/>
          </p:nvSpPr>
          <p:spPr>
            <a:xfrm>
              <a:off x="-2786250" y="4057250"/>
              <a:ext cx="89275" cy="103275"/>
            </a:xfrm>
            <a:custGeom>
              <a:avLst/>
              <a:gdLst/>
              <a:ahLst/>
              <a:cxnLst/>
              <a:rect l="l" t="t" r="r" b="b"/>
              <a:pathLst>
                <a:path w="3571" h="4131" extrusionOk="0">
                  <a:moveTo>
                    <a:pt x="3320" y="1"/>
                  </a:moveTo>
                  <a:cubicBezTo>
                    <a:pt x="3281" y="1"/>
                    <a:pt x="3236" y="14"/>
                    <a:pt x="3186" y="43"/>
                  </a:cubicBezTo>
                  <a:cubicBezTo>
                    <a:pt x="1875" y="297"/>
                    <a:pt x="902" y="1799"/>
                    <a:pt x="500" y="2941"/>
                  </a:cubicBezTo>
                  <a:cubicBezTo>
                    <a:pt x="0" y="3367"/>
                    <a:pt x="808" y="4130"/>
                    <a:pt x="1326" y="4130"/>
                  </a:cubicBezTo>
                  <a:cubicBezTo>
                    <a:pt x="1553" y="4130"/>
                    <a:pt x="1725" y="3983"/>
                    <a:pt x="1705" y="3596"/>
                  </a:cubicBezTo>
                  <a:cubicBezTo>
                    <a:pt x="1748" y="3195"/>
                    <a:pt x="1134" y="2793"/>
                    <a:pt x="1473" y="2454"/>
                  </a:cubicBezTo>
                  <a:cubicBezTo>
                    <a:pt x="2107" y="1862"/>
                    <a:pt x="2424" y="1016"/>
                    <a:pt x="3334" y="614"/>
                  </a:cubicBezTo>
                  <a:cubicBezTo>
                    <a:pt x="3570" y="487"/>
                    <a:pt x="3557" y="1"/>
                    <a:pt x="3320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5" name="Google Shape;2037;p14">
              <a:extLst>
                <a:ext uri="{FF2B5EF4-FFF2-40B4-BE49-F238E27FC236}">
                  <a16:creationId xmlns:a16="http://schemas.microsoft.com/office/drawing/2014/main" id="{B12AD050-2EE8-4214-8782-D3818607DB18}"/>
                </a:ext>
              </a:extLst>
            </p:cNvPr>
            <p:cNvSpPr/>
            <p:nvPr/>
          </p:nvSpPr>
          <p:spPr>
            <a:xfrm>
              <a:off x="-1699900" y="4050150"/>
              <a:ext cx="94675" cy="82875"/>
            </a:xfrm>
            <a:custGeom>
              <a:avLst/>
              <a:gdLst/>
              <a:ahLst/>
              <a:cxnLst/>
              <a:rect l="l" t="t" r="r" b="b"/>
              <a:pathLst>
                <a:path w="3787" h="3315" extrusionOk="0">
                  <a:moveTo>
                    <a:pt x="2841" y="0"/>
                  </a:moveTo>
                  <a:cubicBezTo>
                    <a:pt x="2127" y="0"/>
                    <a:pt x="1428" y="2279"/>
                    <a:pt x="952" y="2590"/>
                  </a:cubicBezTo>
                  <a:cubicBezTo>
                    <a:pt x="719" y="2759"/>
                    <a:pt x="0" y="2611"/>
                    <a:pt x="402" y="3225"/>
                  </a:cubicBezTo>
                  <a:cubicBezTo>
                    <a:pt x="528" y="3288"/>
                    <a:pt x="645" y="3315"/>
                    <a:pt x="756" y="3315"/>
                  </a:cubicBezTo>
                  <a:cubicBezTo>
                    <a:pt x="1391" y="3315"/>
                    <a:pt x="1814" y="2413"/>
                    <a:pt x="2390" y="2125"/>
                  </a:cubicBezTo>
                  <a:cubicBezTo>
                    <a:pt x="2919" y="1596"/>
                    <a:pt x="3786" y="1089"/>
                    <a:pt x="3173" y="179"/>
                  </a:cubicBezTo>
                  <a:cubicBezTo>
                    <a:pt x="3062" y="55"/>
                    <a:pt x="2952" y="0"/>
                    <a:pt x="2841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6" name="Google Shape;2038;p14">
              <a:extLst>
                <a:ext uri="{FF2B5EF4-FFF2-40B4-BE49-F238E27FC236}">
                  <a16:creationId xmlns:a16="http://schemas.microsoft.com/office/drawing/2014/main" id="{DAB8574A-0742-4FFB-BE62-A0AFBDB4B565}"/>
                </a:ext>
              </a:extLst>
            </p:cNvPr>
            <p:cNvSpPr/>
            <p:nvPr/>
          </p:nvSpPr>
          <p:spPr>
            <a:xfrm>
              <a:off x="-2789625" y="3788150"/>
              <a:ext cx="65050" cy="96625"/>
            </a:xfrm>
            <a:custGeom>
              <a:avLst/>
              <a:gdLst/>
              <a:ahLst/>
              <a:cxnLst/>
              <a:rect l="l" t="t" r="r" b="b"/>
              <a:pathLst>
                <a:path w="2602" h="3865" extrusionOk="0">
                  <a:moveTo>
                    <a:pt x="1840" y="0"/>
                  </a:moveTo>
                  <a:lnTo>
                    <a:pt x="1840" y="0"/>
                  </a:lnTo>
                  <a:cubicBezTo>
                    <a:pt x="1312" y="1481"/>
                    <a:pt x="1502" y="2813"/>
                    <a:pt x="0" y="3849"/>
                  </a:cubicBezTo>
                  <a:cubicBezTo>
                    <a:pt x="99" y="3859"/>
                    <a:pt x="189" y="3864"/>
                    <a:pt x="273" y="3864"/>
                  </a:cubicBezTo>
                  <a:cubicBezTo>
                    <a:pt x="1228" y="3864"/>
                    <a:pt x="1253" y="3226"/>
                    <a:pt x="1798" y="2623"/>
                  </a:cubicBezTo>
                  <a:cubicBezTo>
                    <a:pt x="2602" y="2073"/>
                    <a:pt x="2559" y="719"/>
                    <a:pt x="1840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7" name="Google Shape;2039;p14">
              <a:extLst>
                <a:ext uri="{FF2B5EF4-FFF2-40B4-BE49-F238E27FC236}">
                  <a16:creationId xmlns:a16="http://schemas.microsoft.com/office/drawing/2014/main" id="{30734F07-079C-457E-B4F2-B99E2C8C2F4E}"/>
                </a:ext>
              </a:extLst>
            </p:cNvPr>
            <p:cNvSpPr/>
            <p:nvPr/>
          </p:nvSpPr>
          <p:spPr>
            <a:xfrm>
              <a:off x="-1955800" y="3959800"/>
              <a:ext cx="84075" cy="62725"/>
            </a:xfrm>
            <a:custGeom>
              <a:avLst/>
              <a:gdLst/>
              <a:ahLst/>
              <a:cxnLst/>
              <a:rect l="l" t="t" r="r" b="b"/>
              <a:pathLst>
                <a:path w="3363" h="2509" extrusionOk="0">
                  <a:moveTo>
                    <a:pt x="2039" y="1"/>
                  </a:moveTo>
                  <a:cubicBezTo>
                    <a:pt x="1810" y="1"/>
                    <a:pt x="1590" y="17"/>
                    <a:pt x="1417" y="29"/>
                  </a:cubicBezTo>
                  <a:cubicBezTo>
                    <a:pt x="1840" y="1361"/>
                    <a:pt x="0" y="1425"/>
                    <a:pt x="402" y="2228"/>
                  </a:cubicBezTo>
                  <a:cubicBezTo>
                    <a:pt x="582" y="2430"/>
                    <a:pt x="773" y="2509"/>
                    <a:pt x="968" y="2509"/>
                  </a:cubicBezTo>
                  <a:cubicBezTo>
                    <a:pt x="1551" y="2509"/>
                    <a:pt x="2173" y="1800"/>
                    <a:pt x="2665" y="1530"/>
                  </a:cubicBezTo>
                  <a:cubicBezTo>
                    <a:pt x="2897" y="1277"/>
                    <a:pt x="2771" y="748"/>
                    <a:pt x="3363" y="748"/>
                  </a:cubicBezTo>
                  <a:cubicBezTo>
                    <a:pt x="3332" y="117"/>
                    <a:pt x="2652" y="1"/>
                    <a:pt x="2039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8" name="Google Shape;2040;p14">
              <a:extLst>
                <a:ext uri="{FF2B5EF4-FFF2-40B4-BE49-F238E27FC236}">
                  <a16:creationId xmlns:a16="http://schemas.microsoft.com/office/drawing/2014/main" id="{2EE41AC9-80C6-4D09-838B-524AB6013D7A}"/>
                </a:ext>
              </a:extLst>
            </p:cNvPr>
            <p:cNvSpPr/>
            <p:nvPr/>
          </p:nvSpPr>
          <p:spPr>
            <a:xfrm>
              <a:off x="-2043050" y="3795025"/>
              <a:ext cx="43900" cy="86200"/>
            </a:xfrm>
            <a:custGeom>
              <a:avLst/>
              <a:gdLst/>
              <a:ahLst/>
              <a:cxnLst/>
              <a:rect l="l" t="t" r="r" b="b"/>
              <a:pathLst>
                <a:path w="1756" h="3448" extrusionOk="0">
                  <a:moveTo>
                    <a:pt x="741" y="0"/>
                  </a:moveTo>
                  <a:cubicBezTo>
                    <a:pt x="587" y="0"/>
                    <a:pt x="455" y="42"/>
                    <a:pt x="402" y="233"/>
                  </a:cubicBezTo>
                  <a:cubicBezTo>
                    <a:pt x="1756" y="867"/>
                    <a:pt x="0" y="1840"/>
                    <a:pt x="212" y="2771"/>
                  </a:cubicBezTo>
                  <a:cubicBezTo>
                    <a:pt x="233" y="3045"/>
                    <a:pt x="64" y="3426"/>
                    <a:pt x="593" y="3447"/>
                  </a:cubicBezTo>
                  <a:cubicBezTo>
                    <a:pt x="1692" y="3405"/>
                    <a:pt x="1142" y="1375"/>
                    <a:pt x="1692" y="571"/>
                  </a:cubicBezTo>
                  <a:cubicBezTo>
                    <a:pt x="1354" y="486"/>
                    <a:pt x="1523" y="106"/>
                    <a:pt x="1206" y="21"/>
                  </a:cubicBezTo>
                  <a:cubicBezTo>
                    <a:pt x="1178" y="25"/>
                    <a:pt x="1149" y="27"/>
                    <a:pt x="1119" y="27"/>
                  </a:cubicBezTo>
                  <a:cubicBezTo>
                    <a:pt x="999" y="27"/>
                    <a:pt x="863" y="0"/>
                    <a:pt x="741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9" name="Google Shape;2041;p14">
              <a:extLst>
                <a:ext uri="{FF2B5EF4-FFF2-40B4-BE49-F238E27FC236}">
                  <a16:creationId xmlns:a16="http://schemas.microsoft.com/office/drawing/2014/main" id="{086AF0AE-AE54-401D-8FEC-27262A29A44A}"/>
                </a:ext>
              </a:extLst>
            </p:cNvPr>
            <p:cNvSpPr/>
            <p:nvPr/>
          </p:nvSpPr>
          <p:spPr>
            <a:xfrm>
              <a:off x="-1207125" y="3842325"/>
              <a:ext cx="99900" cy="81125"/>
            </a:xfrm>
            <a:custGeom>
              <a:avLst/>
              <a:gdLst/>
              <a:ahLst/>
              <a:cxnLst/>
              <a:rect l="l" t="t" r="r" b="b"/>
              <a:pathLst>
                <a:path w="3996" h="3245" extrusionOk="0">
                  <a:moveTo>
                    <a:pt x="3626" y="1"/>
                  </a:moveTo>
                  <a:cubicBezTo>
                    <a:pt x="3227" y="1"/>
                    <a:pt x="2608" y="447"/>
                    <a:pt x="2813" y="857"/>
                  </a:cubicBezTo>
                  <a:cubicBezTo>
                    <a:pt x="2708" y="1788"/>
                    <a:pt x="614" y="2253"/>
                    <a:pt x="1" y="3057"/>
                  </a:cubicBezTo>
                  <a:cubicBezTo>
                    <a:pt x="184" y="3187"/>
                    <a:pt x="386" y="3245"/>
                    <a:pt x="600" y="3245"/>
                  </a:cubicBezTo>
                  <a:cubicBezTo>
                    <a:pt x="1841" y="3245"/>
                    <a:pt x="3462" y="1307"/>
                    <a:pt x="3913" y="477"/>
                  </a:cubicBezTo>
                  <a:cubicBezTo>
                    <a:pt x="3995" y="133"/>
                    <a:pt x="3843" y="1"/>
                    <a:pt x="3626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0" name="Google Shape;2042;p14">
              <a:extLst>
                <a:ext uri="{FF2B5EF4-FFF2-40B4-BE49-F238E27FC236}">
                  <a16:creationId xmlns:a16="http://schemas.microsoft.com/office/drawing/2014/main" id="{2DBBC46B-6927-4736-94F4-5AB95903DFFC}"/>
                </a:ext>
              </a:extLst>
            </p:cNvPr>
            <p:cNvSpPr/>
            <p:nvPr/>
          </p:nvSpPr>
          <p:spPr>
            <a:xfrm>
              <a:off x="-1440825" y="3903950"/>
              <a:ext cx="90450" cy="87775"/>
            </a:xfrm>
            <a:custGeom>
              <a:avLst/>
              <a:gdLst/>
              <a:ahLst/>
              <a:cxnLst/>
              <a:rect l="l" t="t" r="r" b="b"/>
              <a:pathLst>
                <a:path w="3618" h="3511" extrusionOk="0">
                  <a:moveTo>
                    <a:pt x="3045" y="1"/>
                  </a:moveTo>
                  <a:cubicBezTo>
                    <a:pt x="2929" y="1"/>
                    <a:pt x="2820" y="50"/>
                    <a:pt x="2750" y="169"/>
                  </a:cubicBezTo>
                  <a:cubicBezTo>
                    <a:pt x="2390" y="740"/>
                    <a:pt x="3152" y="1607"/>
                    <a:pt x="2221" y="1755"/>
                  </a:cubicBezTo>
                  <a:cubicBezTo>
                    <a:pt x="1735" y="2178"/>
                    <a:pt x="1" y="2728"/>
                    <a:pt x="1016" y="3511"/>
                  </a:cubicBezTo>
                  <a:cubicBezTo>
                    <a:pt x="1798" y="2876"/>
                    <a:pt x="3575" y="2601"/>
                    <a:pt x="3427" y="1396"/>
                  </a:cubicBezTo>
                  <a:cubicBezTo>
                    <a:pt x="3617" y="1078"/>
                    <a:pt x="3427" y="740"/>
                    <a:pt x="3554" y="444"/>
                  </a:cubicBezTo>
                  <a:cubicBezTo>
                    <a:pt x="3540" y="203"/>
                    <a:pt x="3279" y="1"/>
                    <a:pt x="3045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1" name="Google Shape;2043;p14">
              <a:extLst>
                <a:ext uri="{FF2B5EF4-FFF2-40B4-BE49-F238E27FC236}">
                  <a16:creationId xmlns:a16="http://schemas.microsoft.com/office/drawing/2014/main" id="{9A119E98-B8E9-4F74-B480-D4E180E32F5A}"/>
                </a:ext>
              </a:extLst>
            </p:cNvPr>
            <p:cNvSpPr/>
            <p:nvPr/>
          </p:nvSpPr>
          <p:spPr>
            <a:xfrm>
              <a:off x="-2317450" y="3668875"/>
              <a:ext cx="96225" cy="98400"/>
            </a:xfrm>
            <a:custGeom>
              <a:avLst/>
              <a:gdLst/>
              <a:ahLst/>
              <a:cxnLst/>
              <a:rect l="l" t="t" r="r" b="b"/>
              <a:pathLst>
                <a:path w="3849" h="3936" extrusionOk="0">
                  <a:moveTo>
                    <a:pt x="1791" y="0"/>
                  </a:moveTo>
                  <a:cubicBezTo>
                    <a:pt x="1353" y="0"/>
                    <a:pt x="906" y="63"/>
                    <a:pt x="825" y="457"/>
                  </a:cubicBezTo>
                  <a:cubicBezTo>
                    <a:pt x="1163" y="1091"/>
                    <a:pt x="359" y="1683"/>
                    <a:pt x="867" y="2275"/>
                  </a:cubicBezTo>
                  <a:cubicBezTo>
                    <a:pt x="874" y="2276"/>
                    <a:pt x="881" y="2276"/>
                    <a:pt x="888" y="2276"/>
                  </a:cubicBezTo>
                  <a:cubicBezTo>
                    <a:pt x="1665" y="2276"/>
                    <a:pt x="1339" y="1130"/>
                    <a:pt x="2051" y="795"/>
                  </a:cubicBezTo>
                  <a:lnTo>
                    <a:pt x="2051" y="795"/>
                  </a:lnTo>
                  <a:cubicBezTo>
                    <a:pt x="2013" y="1637"/>
                    <a:pt x="1854" y="3241"/>
                    <a:pt x="805" y="3241"/>
                  </a:cubicBezTo>
                  <a:cubicBezTo>
                    <a:pt x="695" y="3241"/>
                    <a:pt x="575" y="3223"/>
                    <a:pt x="444" y="3185"/>
                  </a:cubicBezTo>
                  <a:lnTo>
                    <a:pt x="444" y="3185"/>
                  </a:lnTo>
                  <a:cubicBezTo>
                    <a:pt x="1" y="3642"/>
                    <a:pt x="446" y="3936"/>
                    <a:pt x="907" y="3936"/>
                  </a:cubicBezTo>
                  <a:cubicBezTo>
                    <a:pt x="1151" y="3936"/>
                    <a:pt x="1398" y="3854"/>
                    <a:pt x="1523" y="3671"/>
                  </a:cubicBezTo>
                  <a:cubicBezTo>
                    <a:pt x="2009" y="3523"/>
                    <a:pt x="2284" y="3121"/>
                    <a:pt x="2643" y="2868"/>
                  </a:cubicBezTo>
                  <a:lnTo>
                    <a:pt x="2643" y="2550"/>
                  </a:lnTo>
                  <a:cubicBezTo>
                    <a:pt x="1671" y="1958"/>
                    <a:pt x="3849" y="1556"/>
                    <a:pt x="2453" y="12"/>
                  </a:cubicBezTo>
                  <a:lnTo>
                    <a:pt x="2453" y="12"/>
                  </a:lnTo>
                  <a:cubicBezTo>
                    <a:pt x="2425" y="14"/>
                    <a:pt x="2395" y="14"/>
                    <a:pt x="2363" y="14"/>
                  </a:cubicBezTo>
                  <a:cubicBezTo>
                    <a:pt x="2200" y="14"/>
                    <a:pt x="1997" y="0"/>
                    <a:pt x="1791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2" name="Google Shape;2044;p14">
              <a:extLst>
                <a:ext uri="{FF2B5EF4-FFF2-40B4-BE49-F238E27FC236}">
                  <a16:creationId xmlns:a16="http://schemas.microsoft.com/office/drawing/2014/main" id="{17568315-FA12-471C-A90A-96978EE5DC5C}"/>
                </a:ext>
              </a:extLst>
            </p:cNvPr>
            <p:cNvSpPr/>
            <p:nvPr/>
          </p:nvSpPr>
          <p:spPr>
            <a:xfrm>
              <a:off x="-2754200" y="4058850"/>
              <a:ext cx="89900" cy="74375"/>
            </a:xfrm>
            <a:custGeom>
              <a:avLst/>
              <a:gdLst/>
              <a:ahLst/>
              <a:cxnLst/>
              <a:rect l="l" t="t" r="r" b="b"/>
              <a:pathLst>
                <a:path w="3596" h="2975" extrusionOk="0">
                  <a:moveTo>
                    <a:pt x="2052" y="0"/>
                  </a:moveTo>
                  <a:lnTo>
                    <a:pt x="2052" y="0"/>
                  </a:lnTo>
                  <a:cubicBezTo>
                    <a:pt x="2094" y="170"/>
                    <a:pt x="2115" y="339"/>
                    <a:pt x="1904" y="445"/>
                  </a:cubicBezTo>
                  <a:cubicBezTo>
                    <a:pt x="1333" y="762"/>
                    <a:pt x="0" y="2496"/>
                    <a:pt x="698" y="2919"/>
                  </a:cubicBezTo>
                  <a:cubicBezTo>
                    <a:pt x="785" y="2957"/>
                    <a:pt x="864" y="2974"/>
                    <a:pt x="936" y="2974"/>
                  </a:cubicBezTo>
                  <a:cubicBezTo>
                    <a:pt x="1184" y="2974"/>
                    <a:pt x="1360" y="2782"/>
                    <a:pt x="1523" y="2602"/>
                  </a:cubicBezTo>
                  <a:cubicBezTo>
                    <a:pt x="1988" y="1671"/>
                    <a:pt x="2919" y="1164"/>
                    <a:pt x="3596" y="445"/>
                  </a:cubicBezTo>
                  <a:cubicBezTo>
                    <a:pt x="3543" y="127"/>
                    <a:pt x="3268" y="80"/>
                    <a:pt x="2951" y="80"/>
                  </a:cubicBezTo>
                  <a:cubicBezTo>
                    <a:pt x="2815" y="80"/>
                    <a:pt x="2671" y="89"/>
                    <a:pt x="2534" y="89"/>
                  </a:cubicBezTo>
                  <a:cubicBezTo>
                    <a:pt x="2351" y="89"/>
                    <a:pt x="2179" y="73"/>
                    <a:pt x="2052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3" name="Google Shape;2045;p14">
              <a:extLst>
                <a:ext uri="{FF2B5EF4-FFF2-40B4-BE49-F238E27FC236}">
                  <a16:creationId xmlns:a16="http://schemas.microsoft.com/office/drawing/2014/main" id="{1303B081-87FE-4121-AD37-789F326CB47A}"/>
                </a:ext>
              </a:extLst>
            </p:cNvPr>
            <p:cNvSpPr/>
            <p:nvPr/>
          </p:nvSpPr>
          <p:spPr>
            <a:xfrm>
              <a:off x="-1445700" y="3896300"/>
              <a:ext cx="88975" cy="104875"/>
            </a:xfrm>
            <a:custGeom>
              <a:avLst/>
              <a:gdLst/>
              <a:ahLst/>
              <a:cxnLst/>
              <a:rect l="l" t="t" r="r" b="b"/>
              <a:pathLst>
                <a:path w="3559" h="4195" extrusionOk="0">
                  <a:moveTo>
                    <a:pt x="2453" y="1"/>
                  </a:moveTo>
                  <a:cubicBezTo>
                    <a:pt x="2421" y="1"/>
                    <a:pt x="2387" y="4"/>
                    <a:pt x="2353" y="10"/>
                  </a:cubicBezTo>
                  <a:cubicBezTo>
                    <a:pt x="2036" y="263"/>
                    <a:pt x="1697" y="454"/>
                    <a:pt x="1316" y="581"/>
                  </a:cubicBezTo>
                  <a:cubicBezTo>
                    <a:pt x="1278" y="1166"/>
                    <a:pt x="1545" y="1268"/>
                    <a:pt x="1822" y="1268"/>
                  </a:cubicBezTo>
                  <a:cubicBezTo>
                    <a:pt x="1970" y="1268"/>
                    <a:pt x="2120" y="1239"/>
                    <a:pt x="2229" y="1239"/>
                  </a:cubicBezTo>
                  <a:cubicBezTo>
                    <a:pt x="2366" y="1239"/>
                    <a:pt x="2436" y="1285"/>
                    <a:pt x="2353" y="1490"/>
                  </a:cubicBezTo>
                  <a:cubicBezTo>
                    <a:pt x="1972" y="2273"/>
                    <a:pt x="724" y="2357"/>
                    <a:pt x="534" y="3288"/>
                  </a:cubicBezTo>
                  <a:cubicBezTo>
                    <a:pt x="1" y="3751"/>
                    <a:pt x="212" y="4195"/>
                    <a:pt x="588" y="4195"/>
                  </a:cubicBezTo>
                  <a:cubicBezTo>
                    <a:pt x="778" y="4195"/>
                    <a:pt x="1011" y="4080"/>
                    <a:pt x="1211" y="3795"/>
                  </a:cubicBezTo>
                  <a:cubicBezTo>
                    <a:pt x="640" y="2865"/>
                    <a:pt x="2120" y="2759"/>
                    <a:pt x="2501" y="2167"/>
                  </a:cubicBezTo>
                  <a:cubicBezTo>
                    <a:pt x="3558" y="1977"/>
                    <a:pt x="2459" y="771"/>
                    <a:pt x="3241" y="285"/>
                  </a:cubicBezTo>
                  <a:cubicBezTo>
                    <a:pt x="2954" y="246"/>
                    <a:pt x="2754" y="1"/>
                    <a:pt x="2453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4" name="Google Shape;2046;p14">
              <a:extLst>
                <a:ext uri="{FF2B5EF4-FFF2-40B4-BE49-F238E27FC236}">
                  <a16:creationId xmlns:a16="http://schemas.microsoft.com/office/drawing/2014/main" id="{9365BEB6-4F36-4C59-AC2F-2C6E9BF6A2C2}"/>
                </a:ext>
              </a:extLst>
            </p:cNvPr>
            <p:cNvSpPr/>
            <p:nvPr/>
          </p:nvSpPr>
          <p:spPr>
            <a:xfrm>
              <a:off x="-2068950" y="3801350"/>
              <a:ext cx="38075" cy="101025"/>
            </a:xfrm>
            <a:custGeom>
              <a:avLst/>
              <a:gdLst/>
              <a:ahLst/>
              <a:cxnLst/>
              <a:rect l="l" t="t" r="r" b="b"/>
              <a:pathLst>
                <a:path w="1523" h="4041" extrusionOk="0">
                  <a:moveTo>
                    <a:pt x="1438" y="1"/>
                  </a:moveTo>
                  <a:cubicBezTo>
                    <a:pt x="317" y="466"/>
                    <a:pt x="571" y="1629"/>
                    <a:pt x="148" y="2496"/>
                  </a:cubicBezTo>
                  <a:cubicBezTo>
                    <a:pt x="381" y="3025"/>
                    <a:pt x="0" y="3829"/>
                    <a:pt x="1015" y="4040"/>
                  </a:cubicBezTo>
                  <a:cubicBezTo>
                    <a:pt x="1332" y="3998"/>
                    <a:pt x="1311" y="3892"/>
                    <a:pt x="1184" y="3660"/>
                  </a:cubicBezTo>
                  <a:cubicBezTo>
                    <a:pt x="190" y="2412"/>
                    <a:pt x="1523" y="1270"/>
                    <a:pt x="1438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5" name="Google Shape;2047;p14">
              <a:extLst>
                <a:ext uri="{FF2B5EF4-FFF2-40B4-BE49-F238E27FC236}">
                  <a16:creationId xmlns:a16="http://schemas.microsoft.com/office/drawing/2014/main" id="{6C409872-6C7D-4EE9-9B78-DD0D48C794AC}"/>
                </a:ext>
              </a:extLst>
            </p:cNvPr>
            <p:cNvSpPr/>
            <p:nvPr/>
          </p:nvSpPr>
          <p:spPr>
            <a:xfrm>
              <a:off x="-1966375" y="3961950"/>
              <a:ext cx="61350" cy="83775"/>
            </a:xfrm>
            <a:custGeom>
              <a:avLst/>
              <a:gdLst/>
              <a:ahLst/>
              <a:cxnLst/>
              <a:rect l="l" t="t" r="r" b="b"/>
              <a:pathLst>
                <a:path w="2454" h="3351" extrusionOk="0">
                  <a:moveTo>
                    <a:pt x="1687" y="0"/>
                  </a:moveTo>
                  <a:cubicBezTo>
                    <a:pt x="1476" y="0"/>
                    <a:pt x="1240" y="400"/>
                    <a:pt x="1036" y="493"/>
                  </a:cubicBezTo>
                  <a:cubicBezTo>
                    <a:pt x="1142" y="1064"/>
                    <a:pt x="656" y="1381"/>
                    <a:pt x="317" y="1762"/>
                  </a:cubicBezTo>
                  <a:cubicBezTo>
                    <a:pt x="0" y="2290"/>
                    <a:pt x="402" y="2734"/>
                    <a:pt x="571" y="3179"/>
                  </a:cubicBezTo>
                  <a:cubicBezTo>
                    <a:pt x="615" y="3310"/>
                    <a:pt x="743" y="3351"/>
                    <a:pt x="892" y="3351"/>
                  </a:cubicBezTo>
                  <a:cubicBezTo>
                    <a:pt x="1032" y="3351"/>
                    <a:pt x="1189" y="3315"/>
                    <a:pt x="1311" y="3284"/>
                  </a:cubicBezTo>
                  <a:cubicBezTo>
                    <a:pt x="1967" y="3136"/>
                    <a:pt x="1565" y="2586"/>
                    <a:pt x="1777" y="2269"/>
                  </a:cubicBezTo>
                  <a:lnTo>
                    <a:pt x="1777" y="2269"/>
                  </a:lnTo>
                  <a:cubicBezTo>
                    <a:pt x="1701" y="2283"/>
                    <a:pt x="1629" y="2289"/>
                    <a:pt x="1560" y="2289"/>
                  </a:cubicBezTo>
                  <a:cubicBezTo>
                    <a:pt x="901" y="2289"/>
                    <a:pt x="610" y="1691"/>
                    <a:pt x="1396" y="1423"/>
                  </a:cubicBezTo>
                  <a:cubicBezTo>
                    <a:pt x="2453" y="1127"/>
                    <a:pt x="2136" y="598"/>
                    <a:pt x="1777" y="27"/>
                  </a:cubicBezTo>
                  <a:cubicBezTo>
                    <a:pt x="1747" y="9"/>
                    <a:pt x="1717" y="0"/>
                    <a:pt x="1687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6" name="Google Shape;2048;p14">
              <a:extLst>
                <a:ext uri="{FF2B5EF4-FFF2-40B4-BE49-F238E27FC236}">
                  <a16:creationId xmlns:a16="http://schemas.microsoft.com/office/drawing/2014/main" id="{100BA942-D643-41E6-ABD9-49ECDE5A9D6F}"/>
                </a:ext>
              </a:extLst>
            </p:cNvPr>
            <p:cNvSpPr/>
            <p:nvPr/>
          </p:nvSpPr>
          <p:spPr>
            <a:xfrm>
              <a:off x="-2808675" y="3778450"/>
              <a:ext cx="49750" cy="85475"/>
            </a:xfrm>
            <a:custGeom>
              <a:avLst/>
              <a:gdLst/>
              <a:ahLst/>
              <a:cxnLst/>
              <a:rect l="l" t="t" r="r" b="b"/>
              <a:pathLst>
                <a:path w="1990" h="3419" extrusionOk="0">
                  <a:moveTo>
                    <a:pt x="1208" y="0"/>
                  </a:moveTo>
                  <a:cubicBezTo>
                    <a:pt x="771" y="0"/>
                    <a:pt x="203" y="848"/>
                    <a:pt x="170" y="1213"/>
                  </a:cubicBezTo>
                  <a:cubicBezTo>
                    <a:pt x="149" y="1572"/>
                    <a:pt x="86" y="1932"/>
                    <a:pt x="276" y="2270"/>
                  </a:cubicBezTo>
                  <a:cubicBezTo>
                    <a:pt x="377" y="2317"/>
                    <a:pt x="456" y="2337"/>
                    <a:pt x="519" y="2337"/>
                  </a:cubicBezTo>
                  <a:cubicBezTo>
                    <a:pt x="852" y="2337"/>
                    <a:pt x="738" y="1784"/>
                    <a:pt x="1058" y="1784"/>
                  </a:cubicBezTo>
                  <a:cubicBezTo>
                    <a:pt x="1376" y="3412"/>
                    <a:pt x="191" y="2440"/>
                    <a:pt x="1" y="3137"/>
                  </a:cubicBezTo>
                  <a:cubicBezTo>
                    <a:pt x="170" y="3351"/>
                    <a:pt x="359" y="3419"/>
                    <a:pt x="551" y="3419"/>
                  </a:cubicBezTo>
                  <a:cubicBezTo>
                    <a:pt x="816" y="3419"/>
                    <a:pt x="1089" y="3292"/>
                    <a:pt x="1333" y="3243"/>
                  </a:cubicBezTo>
                  <a:cubicBezTo>
                    <a:pt x="1989" y="3095"/>
                    <a:pt x="1672" y="1551"/>
                    <a:pt x="1460" y="1086"/>
                  </a:cubicBezTo>
                  <a:cubicBezTo>
                    <a:pt x="1249" y="832"/>
                    <a:pt x="1270" y="452"/>
                    <a:pt x="1524" y="219"/>
                  </a:cubicBezTo>
                  <a:cubicBezTo>
                    <a:pt x="1437" y="64"/>
                    <a:pt x="1327" y="0"/>
                    <a:pt x="1208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7" name="Google Shape;2049;p14">
              <a:extLst>
                <a:ext uri="{FF2B5EF4-FFF2-40B4-BE49-F238E27FC236}">
                  <a16:creationId xmlns:a16="http://schemas.microsoft.com/office/drawing/2014/main" id="{3B54F0D9-5907-4FB8-B6C8-0A544AE9376D}"/>
                </a:ext>
              </a:extLst>
            </p:cNvPr>
            <p:cNvSpPr/>
            <p:nvPr/>
          </p:nvSpPr>
          <p:spPr>
            <a:xfrm>
              <a:off x="-1088675" y="3593575"/>
              <a:ext cx="68750" cy="87825"/>
            </a:xfrm>
            <a:custGeom>
              <a:avLst/>
              <a:gdLst/>
              <a:ahLst/>
              <a:cxnLst/>
              <a:rect l="l" t="t" r="r" b="b"/>
              <a:pathLst>
                <a:path w="2750" h="3513" extrusionOk="0">
                  <a:moveTo>
                    <a:pt x="2580" y="0"/>
                  </a:moveTo>
                  <a:lnTo>
                    <a:pt x="2580" y="0"/>
                  </a:lnTo>
                  <a:cubicBezTo>
                    <a:pt x="1544" y="64"/>
                    <a:pt x="635" y="1481"/>
                    <a:pt x="317" y="2369"/>
                  </a:cubicBezTo>
                  <a:cubicBezTo>
                    <a:pt x="0" y="2813"/>
                    <a:pt x="317" y="3194"/>
                    <a:pt x="677" y="3490"/>
                  </a:cubicBezTo>
                  <a:cubicBezTo>
                    <a:pt x="793" y="3505"/>
                    <a:pt x="890" y="3512"/>
                    <a:pt x="969" y="3512"/>
                  </a:cubicBezTo>
                  <a:cubicBezTo>
                    <a:pt x="1875" y="3512"/>
                    <a:pt x="589" y="2577"/>
                    <a:pt x="1036" y="2052"/>
                  </a:cubicBezTo>
                  <a:cubicBezTo>
                    <a:pt x="1269" y="1819"/>
                    <a:pt x="1354" y="1502"/>
                    <a:pt x="1607" y="1248"/>
                  </a:cubicBezTo>
                  <a:cubicBezTo>
                    <a:pt x="2750" y="1100"/>
                    <a:pt x="2305" y="825"/>
                    <a:pt x="2580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8" name="Google Shape;2050;p14">
              <a:extLst>
                <a:ext uri="{FF2B5EF4-FFF2-40B4-BE49-F238E27FC236}">
                  <a16:creationId xmlns:a16="http://schemas.microsoft.com/office/drawing/2014/main" id="{C1F3BD84-6F94-4356-83E1-D1B9C00EE385}"/>
                </a:ext>
              </a:extLst>
            </p:cNvPr>
            <p:cNvSpPr/>
            <p:nvPr/>
          </p:nvSpPr>
          <p:spPr>
            <a:xfrm>
              <a:off x="-1974075" y="3998050"/>
              <a:ext cx="84900" cy="53525"/>
            </a:xfrm>
            <a:custGeom>
              <a:avLst/>
              <a:gdLst/>
              <a:ahLst/>
              <a:cxnLst/>
              <a:rect l="l" t="t" r="r" b="b"/>
              <a:pathLst>
                <a:path w="3396" h="2141" extrusionOk="0">
                  <a:moveTo>
                    <a:pt x="3396" y="0"/>
                  </a:moveTo>
                  <a:cubicBezTo>
                    <a:pt x="2846" y="64"/>
                    <a:pt x="2381" y="360"/>
                    <a:pt x="2085" y="804"/>
                  </a:cubicBezTo>
                  <a:cubicBezTo>
                    <a:pt x="2063" y="1058"/>
                    <a:pt x="1408" y="1100"/>
                    <a:pt x="1810" y="1502"/>
                  </a:cubicBezTo>
                  <a:cubicBezTo>
                    <a:pt x="1915" y="1629"/>
                    <a:pt x="1810" y="1756"/>
                    <a:pt x="1598" y="1777"/>
                  </a:cubicBezTo>
                  <a:cubicBezTo>
                    <a:pt x="1545" y="1777"/>
                    <a:pt x="1481" y="1778"/>
                    <a:pt x="1413" y="1778"/>
                  </a:cubicBezTo>
                  <a:cubicBezTo>
                    <a:pt x="1212" y="1778"/>
                    <a:pt x="990" y="1766"/>
                    <a:pt x="1006" y="1671"/>
                  </a:cubicBezTo>
                  <a:cubicBezTo>
                    <a:pt x="1091" y="1164"/>
                    <a:pt x="308" y="677"/>
                    <a:pt x="985" y="170"/>
                  </a:cubicBezTo>
                  <a:cubicBezTo>
                    <a:pt x="874" y="59"/>
                    <a:pt x="742" y="11"/>
                    <a:pt x="612" y="11"/>
                  </a:cubicBezTo>
                  <a:cubicBezTo>
                    <a:pt x="298" y="11"/>
                    <a:pt x="0" y="296"/>
                    <a:pt x="75" y="656"/>
                  </a:cubicBezTo>
                  <a:cubicBezTo>
                    <a:pt x="33" y="1015"/>
                    <a:pt x="329" y="1290"/>
                    <a:pt x="350" y="1650"/>
                  </a:cubicBezTo>
                  <a:cubicBezTo>
                    <a:pt x="366" y="1986"/>
                    <a:pt x="552" y="2141"/>
                    <a:pt x="844" y="2141"/>
                  </a:cubicBezTo>
                  <a:cubicBezTo>
                    <a:pt x="937" y="2141"/>
                    <a:pt x="1041" y="2125"/>
                    <a:pt x="1154" y="2094"/>
                  </a:cubicBezTo>
                  <a:cubicBezTo>
                    <a:pt x="1767" y="1904"/>
                    <a:pt x="2677" y="1967"/>
                    <a:pt x="2465" y="1015"/>
                  </a:cubicBezTo>
                  <a:cubicBezTo>
                    <a:pt x="2634" y="656"/>
                    <a:pt x="3311" y="444"/>
                    <a:pt x="3396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9" name="Google Shape;2051;p14">
              <a:extLst>
                <a:ext uri="{FF2B5EF4-FFF2-40B4-BE49-F238E27FC236}">
                  <a16:creationId xmlns:a16="http://schemas.microsoft.com/office/drawing/2014/main" id="{125B56A6-6C77-4644-A09D-AF3B926B1611}"/>
                </a:ext>
              </a:extLst>
            </p:cNvPr>
            <p:cNvSpPr/>
            <p:nvPr/>
          </p:nvSpPr>
          <p:spPr>
            <a:xfrm>
              <a:off x="-1722100" y="4027125"/>
              <a:ext cx="55525" cy="61375"/>
            </a:xfrm>
            <a:custGeom>
              <a:avLst/>
              <a:gdLst/>
              <a:ahLst/>
              <a:cxnLst/>
              <a:rect l="l" t="t" r="r" b="b"/>
              <a:pathLst>
                <a:path w="2221" h="2455" extrusionOk="0">
                  <a:moveTo>
                    <a:pt x="2221" y="1"/>
                  </a:moveTo>
                  <a:lnTo>
                    <a:pt x="2221" y="1"/>
                  </a:lnTo>
                  <a:cubicBezTo>
                    <a:pt x="804" y="318"/>
                    <a:pt x="360" y="1333"/>
                    <a:pt x="0" y="2390"/>
                  </a:cubicBezTo>
                  <a:cubicBezTo>
                    <a:pt x="108" y="2433"/>
                    <a:pt x="218" y="2455"/>
                    <a:pt x="327" y="2455"/>
                  </a:cubicBezTo>
                  <a:cubicBezTo>
                    <a:pt x="537" y="2455"/>
                    <a:pt x="742" y="2375"/>
                    <a:pt x="909" y="2221"/>
                  </a:cubicBezTo>
                  <a:cubicBezTo>
                    <a:pt x="1375" y="1862"/>
                    <a:pt x="1417" y="1227"/>
                    <a:pt x="2030" y="931"/>
                  </a:cubicBezTo>
                  <a:lnTo>
                    <a:pt x="2221" y="1"/>
                  </a:ln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0" name="Google Shape;2052;p14">
              <a:extLst>
                <a:ext uri="{FF2B5EF4-FFF2-40B4-BE49-F238E27FC236}">
                  <a16:creationId xmlns:a16="http://schemas.microsoft.com/office/drawing/2014/main" id="{C26836E2-F64B-4285-B9F7-1666C43B9B77}"/>
                </a:ext>
              </a:extLst>
            </p:cNvPr>
            <p:cNvSpPr/>
            <p:nvPr/>
          </p:nvSpPr>
          <p:spPr>
            <a:xfrm>
              <a:off x="-1677700" y="4028175"/>
              <a:ext cx="57125" cy="83050"/>
            </a:xfrm>
            <a:custGeom>
              <a:avLst/>
              <a:gdLst/>
              <a:ahLst/>
              <a:cxnLst/>
              <a:rect l="l" t="t" r="r" b="b"/>
              <a:pathLst>
                <a:path w="2285" h="3322" extrusionOk="0">
                  <a:moveTo>
                    <a:pt x="1735" y="1"/>
                  </a:moveTo>
                  <a:cubicBezTo>
                    <a:pt x="1396" y="149"/>
                    <a:pt x="677" y="128"/>
                    <a:pt x="1375" y="699"/>
                  </a:cubicBezTo>
                  <a:cubicBezTo>
                    <a:pt x="1841" y="1079"/>
                    <a:pt x="1" y="2327"/>
                    <a:pt x="254" y="3321"/>
                  </a:cubicBezTo>
                  <a:cubicBezTo>
                    <a:pt x="424" y="3300"/>
                    <a:pt x="614" y="3258"/>
                    <a:pt x="614" y="3131"/>
                  </a:cubicBezTo>
                  <a:cubicBezTo>
                    <a:pt x="572" y="2306"/>
                    <a:pt x="1545" y="1904"/>
                    <a:pt x="1714" y="1185"/>
                  </a:cubicBezTo>
                  <a:cubicBezTo>
                    <a:pt x="1746" y="1012"/>
                    <a:pt x="1834" y="955"/>
                    <a:pt x="1943" y="955"/>
                  </a:cubicBezTo>
                  <a:cubicBezTo>
                    <a:pt x="2048" y="955"/>
                    <a:pt x="2171" y="1007"/>
                    <a:pt x="2285" y="1058"/>
                  </a:cubicBezTo>
                  <a:cubicBezTo>
                    <a:pt x="2285" y="656"/>
                    <a:pt x="2242" y="233"/>
                    <a:pt x="1735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1" name="Google Shape;2053;p14">
              <a:extLst>
                <a:ext uri="{FF2B5EF4-FFF2-40B4-BE49-F238E27FC236}">
                  <a16:creationId xmlns:a16="http://schemas.microsoft.com/office/drawing/2014/main" id="{BD7F3068-5C98-4D53-BFE9-03E4F9AAB81D}"/>
                </a:ext>
              </a:extLst>
            </p:cNvPr>
            <p:cNvSpPr/>
            <p:nvPr/>
          </p:nvSpPr>
          <p:spPr>
            <a:xfrm>
              <a:off x="-853400" y="3754725"/>
              <a:ext cx="70850" cy="55975"/>
            </a:xfrm>
            <a:custGeom>
              <a:avLst/>
              <a:gdLst/>
              <a:ahLst/>
              <a:cxnLst/>
              <a:rect l="l" t="t" r="r" b="b"/>
              <a:pathLst>
                <a:path w="2834" h="2239" extrusionOk="0">
                  <a:moveTo>
                    <a:pt x="2658" y="0"/>
                  </a:moveTo>
                  <a:cubicBezTo>
                    <a:pt x="2102" y="0"/>
                    <a:pt x="70" y="1639"/>
                    <a:pt x="1" y="1950"/>
                  </a:cubicBezTo>
                  <a:cubicBezTo>
                    <a:pt x="37" y="2133"/>
                    <a:pt x="200" y="2239"/>
                    <a:pt x="364" y="2239"/>
                  </a:cubicBezTo>
                  <a:cubicBezTo>
                    <a:pt x="485" y="2239"/>
                    <a:pt x="606" y="2182"/>
                    <a:pt x="677" y="2056"/>
                  </a:cubicBezTo>
                  <a:cubicBezTo>
                    <a:pt x="1248" y="1337"/>
                    <a:pt x="2285" y="1062"/>
                    <a:pt x="2771" y="280"/>
                  </a:cubicBezTo>
                  <a:cubicBezTo>
                    <a:pt x="2833" y="82"/>
                    <a:pt x="2783" y="0"/>
                    <a:pt x="2658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2" name="Google Shape;2054;p14">
              <a:extLst>
                <a:ext uri="{FF2B5EF4-FFF2-40B4-BE49-F238E27FC236}">
                  <a16:creationId xmlns:a16="http://schemas.microsoft.com/office/drawing/2014/main" id="{ED351F0F-2688-4687-A7FF-351848785E4A}"/>
                </a:ext>
              </a:extLst>
            </p:cNvPr>
            <p:cNvSpPr/>
            <p:nvPr/>
          </p:nvSpPr>
          <p:spPr>
            <a:xfrm>
              <a:off x="-2343900" y="3700375"/>
              <a:ext cx="64525" cy="72450"/>
            </a:xfrm>
            <a:custGeom>
              <a:avLst/>
              <a:gdLst/>
              <a:ahLst/>
              <a:cxnLst/>
              <a:rect l="l" t="t" r="r" b="b"/>
              <a:pathLst>
                <a:path w="2581" h="2898" extrusionOk="0">
                  <a:moveTo>
                    <a:pt x="1333" y="0"/>
                  </a:moveTo>
                  <a:cubicBezTo>
                    <a:pt x="889" y="825"/>
                    <a:pt x="0" y="2454"/>
                    <a:pt x="1290" y="2898"/>
                  </a:cubicBezTo>
                  <a:cubicBezTo>
                    <a:pt x="1409" y="2752"/>
                    <a:pt x="1582" y="2736"/>
                    <a:pt x="1764" y="2736"/>
                  </a:cubicBezTo>
                  <a:cubicBezTo>
                    <a:pt x="1815" y="2736"/>
                    <a:pt x="1868" y="2737"/>
                    <a:pt x="1919" y="2737"/>
                  </a:cubicBezTo>
                  <a:cubicBezTo>
                    <a:pt x="2107" y="2737"/>
                    <a:pt x="2289" y="2720"/>
                    <a:pt x="2411" y="2559"/>
                  </a:cubicBezTo>
                  <a:cubicBezTo>
                    <a:pt x="2389" y="2558"/>
                    <a:pt x="2366" y="2557"/>
                    <a:pt x="2343" y="2557"/>
                  </a:cubicBezTo>
                  <a:cubicBezTo>
                    <a:pt x="2206" y="2557"/>
                    <a:pt x="2066" y="2580"/>
                    <a:pt x="1930" y="2580"/>
                  </a:cubicBezTo>
                  <a:cubicBezTo>
                    <a:pt x="1772" y="2580"/>
                    <a:pt x="1618" y="2549"/>
                    <a:pt x="1481" y="2411"/>
                  </a:cubicBezTo>
                  <a:cubicBezTo>
                    <a:pt x="1100" y="1629"/>
                    <a:pt x="2581" y="318"/>
                    <a:pt x="1333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3" name="Google Shape;2055;p14">
              <a:extLst>
                <a:ext uri="{FF2B5EF4-FFF2-40B4-BE49-F238E27FC236}">
                  <a16:creationId xmlns:a16="http://schemas.microsoft.com/office/drawing/2014/main" id="{B5292817-A199-4F1A-AE27-7B980E4C1937}"/>
                </a:ext>
              </a:extLst>
            </p:cNvPr>
            <p:cNvSpPr/>
            <p:nvPr/>
          </p:nvSpPr>
          <p:spPr>
            <a:xfrm>
              <a:off x="-1185450" y="4084450"/>
              <a:ext cx="52900" cy="46850"/>
            </a:xfrm>
            <a:custGeom>
              <a:avLst/>
              <a:gdLst/>
              <a:ahLst/>
              <a:cxnLst/>
              <a:rect l="l" t="t" r="r" b="b"/>
              <a:pathLst>
                <a:path w="2116" h="1874" extrusionOk="0">
                  <a:moveTo>
                    <a:pt x="1619" y="1"/>
                  </a:moveTo>
                  <a:cubicBezTo>
                    <a:pt x="1160" y="1"/>
                    <a:pt x="641" y="525"/>
                    <a:pt x="276" y="753"/>
                  </a:cubicBezTo>
                  <a:cubicBezTo>
                    <a:pt x="1" y="1049"/>
                    <a:pt x="170" y="1578"/>
                    <a:pt x="445" y="1874"/>
                  </a:cubicBezTo>
                  <a:cubicBezTo>
                    <a:pt x="1291" y="1578"/>
                    <a:pt x="1650" y="880"/>
                    <a:pt x="2116" y="288"/>
                  </a:cubicBezTo>
                  <a:cubicBezTo>
                    <a:pt x="1967" y="80"/>
                    <a:pt x="1798" y="1"/>
                    <a:pt x="1619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4" name="Google Shape;2056;p14">
              <a:extLst>
                <a:ext uri="{FF2B5EF4-FFF2-40B4-BE49-F238E27FC236}">
                  <a16:creationId xmlns:a16="http://schemas.microsoft.com/office/drawing/2014/main" id="{EE9F5483-1FDE-4799-808A-C4027E305A58}"/>
                </a:ext>
              </a:extLst>
            </p:cNvPr>
            <p:cNvSpPr/>
            <p:nvPr/>
          </p:nvSpPr>
          <p:spPr>
            <a:xfrm>
              <a:off x="-1229250" y="4107250"/>
              <a:ext cx="54925" cy="33150"/>
            </a:xfrm>
            <a:custGeom>
              <a:avLst/>
              <a:gdLst/>
              <a:ahLst/>
              <a:cxnLst/>
              <a:rect l="l" t="t" r="r" b="b"/>
              <a:pathLst>
                <a:path w="2197" h="1326" extrusionOk="0">
                  <a:moveTo>
                    <a:pt x="256" y="1"/>
                  </a:moveTo>
                  <a:cubicBezTo>
                    <a:pt x="0" y="1"/>
                    <a:pt x="44" y="176"/>
                    <a:pt x="167" y="666"/>
                  </a:cubicBezTo>
                  <a:cubicBezTo>
                    <a:pt x="615" y="1114"/>
                    <a:pt x="919" y="1326"/>
                    <a:pt x="1254" y="1326"/>
                  </a:cubicBezTo>
                  <a:cubicBezTo>
                    <a:pt x="1519" y="1326"/>
                    <a:pt x="1804" y="1193"/>
                    <a:pt x="2197" y="941"/>
                  </a:cubicBezTo>
                  <a:lnTo>
                    <a:pt x="2197" y="327"/>
                  </a:lnTo>
                  <a:cubicBezTo>
                    <a:pt x="1816" y="95"/>
                    <a:pt x="1372" y="264"/>
                    <a:pt x="991" y="137"/>
                  </a:cubicBezTo>
                  <a:cubicBezTo>
                    <a:pt x="630" y="54"/>
                    <a:pt x="397" y="1"/>
                    <a:pt x="256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5" name="Google Shape;2057;p14">
              <a:extLst>
                <a:ext uri="{FF2B5EF4-FFF2-40B4-BE49-F238E27FC236}">
                  <a16:creationId xmlns:a16="http://schemas.microsoft.com/office/drawing/2014/main" id="{ACBDB6ED-41BB-44C1-A0FD-BB5177F24150}"/>
                </a:ext>
              </a:extLst>
            </p:cNvPr>
            <p:cNvSpPr/>
            <p:nvPr/>
          </p:nvSpPr>
          <p:spPr>
            <a:xfrm>
              <a:off x="-1212950" y="3839725"/>
              <a:ext cx="111600" cy="76650"/>
            </a:xfrm>
            <a:custGeom>
              <a:avLst/>
              <a:gdLst/>
              <a:ahLst/>
              <a:cxnLst/>
              <a:rect l="l" t="t" r="r" b="b"/>
              <a:pathLst>
                <a:path w="4464" h="3066" extrusionOk="0">
                  <a:moveTo>
                    <a:pt x="3772" y="1"/>
                  </a:moveTo>
                  <a:cubicBezTo>
                    <a:pt x="2618" y="1"/>
                    <a:pt x="3318" y="1426"/>
                    <a:pt x="1947" y="1554"/>
                  </a:cubicBezTo>
                  <a:cubicBezTo>
                    <a:pt x="1926" y="2463"/>
                    <a:pt x="487" y="2146"/>
                    <a:pt x="1" y="2696"/>
                  </a:cubicBezTo>
                  <a:cubicBezTo>
                    <a:pt x="87" y="2953"/>
                    <a:pt x="240" y="3065"/>
                    <a:pt x="448" y="3065"/>
                  </a:cubicBezTo>
                  <a:cubicBezTo>
                    <a:pt x="548" y="3065"/>
                    <a:pt x="660" y="3040"/>
                    <a:pt x="784" y="2992"/>
                  </a:cubicBezTo>
                  <a:cubicBezTo>
                    <a:pt x="1439" y="2082"/>
                    <a:pt x="3279" y="2082"/>
                    <a:pt x="3173" y="729"/>
                  </a:cubicBezTo>
                  <a:cubicBezTo>
                    <a:pt x="3122" y="484"/>
                    <a:pt x="3487" y="270"/>
                    <a:pt x="3784" y="270"/>
                  </a:cubicBezTo>
                  <a:cubicBezTo>
                    <a:pt x="3975" y="270"/>
                    <a:pt x="4138" y="358"/>
                    <a:pt x="4146" y="581"/>
                  </a:cubicBezTo>
                  <a:cubicBezTo>
                    <a:pt x="4358" y="475"/>
                    <a:pt x="4379" y="263"/>
                    <a:pt x="4464" y="115"/>
                  </a:cubicBezTo>
                  <a:cubicBezTo>
                    <a:pt x="4178" y="35"/>
                    <a:pt x="3952" y="1"/>
                    <a:pt x="3772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6" name="Google Shape;2058;p14">
              <a:extLst>
                <a:ext uri="{FF2B5EF4-FFF2-40B4-BE49-F238E27FC236}">
                  <a16:creationId xmlns:a16="http://schemas.microsoft.com/office/drawing/2014/main" id="{A376AC28-29DA-469E-B71C-63E4FB28EA41}"/>
                </a:ext>
              </a:extLst>
            </p:cNvPr>
            <p:cNvSpPr/>
            <p:nvPr/>
          </p:nvSpPr>
          <p:spPr>
            <a:xfrm>
              <a:off x="-1453300" y="3905525"/>
              <a:ext cx="62725" cy="53325"/>
            </a:xfrm>
            <a:custGeom>
              <a:avLst/>
              <a:gdLst/>
              <a:ahLst/>
              <a:cxnLst/>
              <a:rect l="l" t="t" r="r" b="b"/>
              <a:pathLst>
                <a:path w="2509" h="2133" extrusionOk="0">
                  <a:moveTo>
                    <a:pt x="1684" y="0"/>
                  </a:moveTo>
                  <a:cubicBezTo>
                    <a:pt x="1113" y="275"/>
                    <a:pt x="605" y="656"/>
                    <a:pt x="182" y="1142"/>
                  </a:cubicBezTo>
                  <a:cubicBezTo>
                    <a:pt x="0" y="1753"/>
                    <a:pt x="42" y="2133"/>
                    <a:pt x="273" y="2133"/>
                  </a:cubicBezTo>
                  <a:cubicBezTo>
                    <a:pt x="418" y="2133"/>
                    <a:pt x="637" y="1984"/>
                    <a:pt x="923" y="1650"/>
                  </a:cubicBezTo>
                  <a:cubicBezTo>
                    <a:pt x="1853" y="1290"/>
                    <a:pt x="2509" y="1311"/>
                    <a:pt x="1684" y="191"/>
                  </a:cubicBezTo>
                  <a:cubicBezTo>
                    <a:pt x="1747" y="169"/>
                    <a:pt x="1769" y="42"/>
                    <a:pt x="1684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7" name="Google Shape;2059;p14">
              <a:extLst>
                <a:ext uri="{FF2B5EF4-FFF2-40B4-BE49-F238E27FC236}">
                  <a16:creationId xmlns:a16="http://schemas.microsoft.com/office/drawing/2014/main" id="{B9CDC8DE-6348-4FE1-8C7C-A0F0CA7A6461}"/>
                </a:ext>
              </a:extLst>
            </p:cNvPr>
            <p:cNvSpPr/>
            <p:nvPr/>
          </p:nvSpPr>
          <p:spPr>
            <a:xfrm>
              <a:off x="-1616375" y="3758075"/>
              <a:ext cx="48150" cy="53125"/>
            </a:xfrm>
            <a:custGeom>
              <a:avLst/>
              <a:gdLst/>
              <a:ahLst/>
              <a:cxnLst/>
              <a:rect l="l" t="t" r="r" b="b"/>
              <a:pathLst>
                <a:path w="1926" h="2125" extrusionOk="0">
                  <a:moveTo>
                    <a:pt x="769" y="0"/>
                  </a:moveTo>
                  <a:cubicBezTo>
                    <a:pt x="512" y="0"/>
                    <a:pt x="248" y="64"/>
                    <a:pt x="1" y="188"/>
                  </a:cubicBezTo>
                  <a:cubicBezTo>
                    <a:pt x="149" y="442"/>
                    <a:pt x="487" y="590"/>
                    <a:pt x="234" y="928"/>
                  </a:cubicBezTo>
                  <a:cubicBezTo>
                    <a:pt x="593" y="1288"/>
                    <a:pt x="276" y="1732"/>
                    <a:pt x="466" y="2112"/>
                  </a:cubicBezTo>
                  <a:cubicBezTo>
                    <a:pt x="516" y="2121"/>
                    <a:pt x="562" y="2125"/>
                    <a:pt x="605" y="2125"/>
                  </a:cubicBezTo>
                  <a:cubicBezTo>
                    <a:pt x="1453" y="2125"/>
                    <a:pt x="1000" y="611"/>
                    <a:pt x="1926" y="611"/>
                  </a:cubicBezTo>
                  <a:cubicBezTo>
                    <a:pt x="1644" y="195"/>
                    <a:pt x="1217" y="0"/>
                    <a:pt x="769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8" name="Google Shape;2060;p14">
              <a:extLst>
                <a:ext uri="{FF2B5EF4-FFF2-40B4-BE49-F238E27FC236}">
                  <a16:creationId xmlns:a16="http://schemas.microsoft.com/office/drawing/2014/main" id="{DD537DC6-9EC0-442F-AE5E-AB318F03931B}"/>
                </a:ext>
              </a:extLst>
            </p:cNvPr>
            <p:cNvSpPr/>
            <p:nvPr/>
          </p:nvSpPr>
          <p:spPr>
            <a:xfrm>
              <a:off x="-1733750" y="4083050"/>
              <a:ext cx="57675" cy="47200"/>
            </a:xfrm>
            <a:custGeom>
              <a:avLst/>
              <a:gdLst/>
              <a:ahLst/>
              <a:cxnLst/>
              <a:rect l="l" t="t" r="r" b="b"/>
              <a:pathLst>
                <a:path w="2307" h="1888" extrusionOk="0">
                  <a:moveTo>
                    <a:pt x="1083" y="0"/>
                  </a:moveTo>
                  <a:cubicBezTo>
                    <a:pt x="871" y="0"/>
                    <a:pt x="661" y="47"/>
                    <a:pt x="466" y="153"/>
                  </a:cubicBezTo>
                  <a:lnTo>
                    <a:pt x="445" y="153"/>
                  </a:lnTo>
                  <a:cubicBezTo>
                    <a:pt x="1" y="1549"/>
                    <a:pt x="530" y="1613"/>
                    <a:pt x="1756" y="1888"/>
                  </a:cubicBezTo>
                  <a:cubicBezTo>
                    <a:pt x="1650" y="1486"/>
                    <a:pt x="2116" y="1486"/>
                    <a:pt x="2306" y="1274"/>
                  </a:cubicBezTo>
                  <a:lnTo>
                    <a:pt x="2306" y="1274"/>
                  </a:lnTo>
                  <a:cubicBezTo>
                    <a:pt x="2229" y="1288"/>
                    <a:pt x="2154" y="1295"/>
                    <a:pt x="2084" y="1295"/>
                  </a:cubicBezTo>
                  <a:cubicBezTo>
                    <a:pt x="1400" y="1295"/>
                    <a:pt x="1034" y="676"/>
                    <a:pt x="1206" y="5"/>
                  </a:cubicBezTo>
                  <a:cubicBezTo>
                    <a:pt x="1165" y="2"/>
                    <a:pt x="1124" y="0"/>
                    <a:pt x="1083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9" name="Google Shape;2061;p14">
              <a:extLst>
                <a:ext uri="{FF2B5EF4-FFF2-40B4-BE49-F238E27FC236}">
                  <a16:creationId xmlns:a16="http://schemas.microsoft.com/office/drawing/2014/main" id="{8B81262A-CA5F-4B5D-8760-E52E8B93754F}"/>
                </a:ext>
              </a:extLst>
            </p:cNvPr>
            <p:cNvSpPr/>
            <p:nvPr/>
          </p:nvSpPr>
          <p:spPr>
            <a:xfrm>
              <a:off x="-1208000" y="3821450"/>
              <a:ext cx="62225" cy="45350"/>
            </a:xfrm>
            <a:custGeom>
              <a:avLst/>
              <a:gdLst/>
              <a:ahLst/>
              <a:cxnLst/>
              <a:rect l="l" t="t" r="r" b="b"/>
              <a:pathLst>
                <a:path w="2489" h="1814" extrusionOk="0">
                  <a:moveTo>
                    <a:pt x="1897" y="0"/>
                  </a:moveTo>
                  <a:lnTo>
                    <a:pt x="839" y="677"/>
                  </a:lnTo>
                  <a:cubicBezTo>
                    <a:pt x="879" y="933"/>
                    <a:pt x="1" y="1813"/>
                    <a:pt x="478" y="1813"/>
                  </a:cubicBezTo>
                  <a:cubicBezTo>
                    <a:pt x="513" y="1813"/>
                    <a:pt x="556" y="1808"/>
                    <a:pt x="607" y="1798"/>
                  </a:cubicBezTo>
                  <a:cubicBezTo>
                    <a:pt x="1262" y="1312"/>
                    <a:pt x="2489" y="1164"/>
                    <a:pt x="1897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0" name="Google Shape;2062;p14">
              <a:extLst>
                <a:ext uri="{FF2B5EF4-FFF2-40B4-BE49-F238E27FC236}">
                  <a16:creationId xmlns:a16="http://schemas.microsoft.com/office/drawing/2014/main" id="{DFE47657-74FE-4AC6-B046-04B15B10B609}"/>
                </a:ext>
              </a:extLst>
            </p:cNvPr>
            <p:cNvSpPr/>
            <p:nvPr/>
          </p:nvSpPr>
          <p:spPr>
            <a:xfrm>
              <a:off x="-2325400" y="3681825"/>
              <a:ext cx="40100" cy="78850"/>
            </a:xfrm>
            <a:custGeom>
              <a:avLst/>
              <a:gdLst/>
              <a:ahLst/>
              <a:cxnLst/>
              <a:rect l="l" t="t" r="r" b="b"/>
              <a:pathLst>
                <a:path w="1604" h="3154" extrusionOk="0">
                  <a:moveTo>
                    <a:pt x="1244" y="1"/>
                  </a:moveTo>
                  <a:cubicBezTo>
                    <a:pt x="939" y="1"/>
                    <a:pt x="529" y="310"/>
                    <a:pt x="593" y="742"/>
                  </a:cubicBezTo>
                  <a:cubicBezTo>
                    <a:pt x="1587" y="1313"/>
                    <a:pt x="1" y="2307"/>
                    <a:pt x="741" y="3153"/>
                  </a:cubicBezTo>
                  <a:cubicBezTo>
                    <a:pt x="698" y="2942"/>
                    <a:pt x="804" y="2709"/>
                    <a:pt x="1016" y="2603"/>
                  </a:cubicBezTo>
                  <a:cubicBezTo>
                    <a:pt x="1143" y="2328"/>
                    <a:pt x="1164" y="2011"/>
                    <a:pt x="1121" y="1715"/>
                  </a:cubicBezTo>
                  <a:cubicBezTo>
                    <a:pt x="1396" y="1334"/>
                    <a:pt x="1143" y="827"/>
                    <a:pt x="1544" y="467"/>
                  </a:cubicBezTo>
                  <a:cubicBezTo>
                    <a:pt x="1604" y="138"/>
                    <a:pt x="1447" y="1"/>
                    <a:pt x="1244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1" name="Google Shape;2063;p14">
              <a:extLst>
                <a:ext uri="{FF2B5EF4-FFF2-40B4-BE49-F238E27FC236}">
                  <a16:creationId xmlns:a16="http://schemas.microsoft.com/office/drawing/2014/main" id="{5DC8DB3B-5EB3-4350-90FC-BA2C6098696B}"/>
                </a:ext>
              </a:extLst>
            </p:cNvPr>
            <p:cNvSpPr/>
            <p:nvPr/>
          </p:nvSpPr>
          <p:spPr>
            <a:xfrm>
              <a:off x="-1236725" y="4088800"/>
              <a:ext cx="61875" cy="35100"/>
            </a:xfrm>
            <a:custGeom>
              <a:avLst/>
              <a:gdLst/>
              <a:ahLst/>
              <a:cxnLst/>
              <a:rect l="l" t="t" r="r" b="b"/>
              <a:pathLst>
                <a:path w="2475" h="1404" extrusionOk="0">
                  <a:moveTo>
                    <a:pt x="1116" y="0"/>
                  </a:moveTo>
                  <a:cubicBezTo>
                    <a:pt x="773" y="0"/>
                    <a:pt x="529" y="325"/>
                    <a:pt x="191" y="325"/>
                  </a:cubicBezTo>
                  <a:cubicBezTo>
                    <a:pt x="106" y="706"/>
                    <a:pt x="0" y="1171"/>
                    <a:pt x="444" y="1404"/>
                  </a:cubicBezTo>
                  <a:cubicBezTo>
                    <a:pt x="396" y="1017"/>
                    <a:pt x="483" y="906"/>
                    <a:pt x="623" y="906"/>
                  </a:cubicBezTo>
                  <a:cubicBezTo>
                    <a:pt x="809" y="906"/>
                    <a:pt x="1087" y="1099"/>
                    <a:pt x="1269" y="1099"/>
                  </a:cubicBezTo>
                  <a:cubicBezTo>
                    <a:pt x="1310" y="1099"/>
                    <a:pt x="1346" y="1090"/>
                    <a:pt x="1375" y="1065"/>
                  </a:cubicBezTo>
                  <a:cubicBezTo>
                    <a:pt x="1476" y="964"/>
                    <a:pt x="1364" y="747"/>
                    <a:pt x="1503" y="747"/>
                  </a:cubicBezTo>
                  <a:cubicBezTo>
                    <a:pt x="1509" y="747"/>
                    <a:pt x="1516" y="747"/>
                    <a:pt x="1523" y="748"/>
                  </a:cubicBezTo>
                  <a:cubicBezTo>
                    <a:pt x="1692" y="769"/>
                    <a:pt x="1523" y="960"/>
                    <a:pt x="1565" y="1065"/>
                  </a:cubicBezTo>
                  <a:cubicBezTo>
                    <a:pt x="1648" y="1148"/>
                    <a:pt x="1733" y="1176"/>
                    <a:pt x="1818" y="1176"/>
                  </a:cubicBezTo>
                  <a:cubicBezTo>
                    <a:pt x="2000" y="1176"/>
                    <a:pt x="2186" y="1047"/>
                    <a:pt x="2366" y="1047"/>
                  </a:cubicBezTo>
                  <a:cubicBezTo>
                    <a:pt x="2402" y="1047"/>
                    <a:pt x="2439" y="1053"/>
                    <a:pt x="2475" y="1065"/>
                  </a:cubicBezTo>
                  <a:cubicBezTo>
                    <a:pt x="2390" y="473"/>
                    <a:pt x="1967" y="177"/>
                    <a:pt x="1396" y="71"/>
                  </a:cubicBezTo>
                  <a:cubicBezTo>
                    <a:pt x="1295" y="21"/>
                    <a:pt x="1202" y="0"/>
                    <a:pt x="1116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2" name="Google Shape;2064;p14">
              <a:extLst>
                <a:ext uri="{FF2B5EF4-FFF2-40B4-BE49-F238E27FC236}">
                  <a16:creationId xmlns:a16="http://schemas.microsoft.com/office/drawing/2014/main" id="{0D03F69F-722F-4D55-A551-6D96B3F6C671}"/>
                </a:ext>
              </a:extLst>
            </p:cNvPr>
            <p:cNvSpPr/>
            <p:nvPr/>
          </p:nvSpPr>
          <p:spPr>
            <a:xfrm>
              <a:off x="-1155825" y="4050400"/>
              <a:ext cx="40725" cy="41250"/>
            </a:xfrm>
            <a:custGeom>
              <a:avLst/>
              <a:gdLst/>
              <a:ahLst/>
              <a:cxnLst/>
              <a:rect l="l" t="t" r="r" b="b"/>
              <a:pathLst>
                <a:path w="1629" h="1650" extrusionOk="0">
                  <a:moveTo>
                    <a:pt x="1354" y="0"/>
                  </a:moveTo>
                  <a:lnTo>
                    <a:pt x="1354" y="0"/>
                  </a:lnTo>
                  <a:cubicBezTo>
                    <a:pt x="635" y="973"/>
                    <a:pt x="635" y="973"/>
                    <a:pt x="0" y="994"/>
                  </a:cubicBezTo>
                  <a:lnTo>
                    <a:pt x="0" y="1481"/>
                  </a:lnTo>
                  <a:cubicBezTo>
                    <a:pt x="88" y="1528"/>
                    <a:pt x="188" y="1539"/>
                    <a:pt x="291" y="1539"/>
                  </a:cubicBezTo>
                  <a:cubicBezTo>
                    <a:pt x="372" y="1539"/>
                    <a:pt x="455" y="1532"/>
                    <a:pt x="538" y="1532"/>
                  </a:cubicBezTo>
                  <a:cubicBezTo>
                    <a:pt x="677" y="1532"/>
                    <a:pt x="813" y="1551"/>
                    <a:pt x="931" y="1650"/>
                  </a:cubicBezTo>
                  <a:cubicBezTo>
                    <a:pt x="1375" y="1438"/>
                    <a:pt x="1438" y="1036"/>
                    <a:pt x="1607" y="677"/>
                  </a:cubicBezTo>
                  <a:cubicBezTo>
                    <a:pt x="1311" y="529"/>
                    <a:pt x="1629" y="169"/>
                    <a:pt x="1354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3" name="Google Shape;2065;p14">
              <a:extLst>
                <a:ext uri="{FF2B5EF4-FFF2-40B4-BE49-F238E27FC236}">
                  <a16:creationId xmlns:a16="http://schemas.microsoft.com/office/drawing/2014/main" id="{FB4E9BCB-A228-42B0-A14D-110F8C148EAC}"/>
                </a:ext>
              </a:extLst>
            </p:cNvPr>
            <p:cNvSpPr/>
            <p:nvPr/>
          </p:nvSpPr>
          <p:spPr>
            <a:xfrm>
              <a:off x="-2706625" y="4069925"/>
              <a:ext cx="49725" cy="45725"/>
            </a:xfrm>
            <a:custGeom>
              <a:avLst/>
              <a:gdLst/>
              <a:ahLst/>
              <a:cxnLst/>
              <a:rect l="l" t="t" r="r" b="b"/>
              <a:pathLst>
                <a:path w="1989" h="1829" extrusionOk="0">
                  <a:moveTo>
                    <a:pt x="1658" y="1"/>
                  </a:moveTo>
                  <a:cubicBezTo>
                    <a:pt x="1179" y="1"/>
                    <a:pt x="1051" y="430"/>
                    <a:pt x="741" y="657"/>
                  </a:cubicBezTo>
                  <a:cubicBezTo>
                    <a:pt x="403" y="996"/>
                    <a:pt x="85" y="1355"/>
                    <a:pt x="1" y="1799"/>
                  </a:cubicBezTo>
                  <a:cubicBezTo>
                    <a:pt x="67" y="1819"/>
                    <a:pt x="128" y="1828"/>
                    <a:pt x="184" y="1828"/>
                  </a:cubicBezTo>
                  <a:cubicBezTo>
                    <a:pt x="724" y="1828"/>
                    <a:pt x="848" y="997"/>
                    <a:pt x="1372" y="997"/>
                  </a:cubicBezTo>
                  <a:cubicBezTo>
                    <a:pt x="1490" y="997"/>
                    <a:pt x="1629" y="1039"/>
                    <a:pt x="1799" y="1144"/>
                  </a:cubicBezTo>
                  <a:cubicBezTo>
                    <a:pt x="1735" y="763"/>
                    <a:pt x="1989" y="361"/>
                    <a:pt x="1693" y="2"/>
                  </a:cubicBezTo>
                  <a:cubicBezTo>
                    <a:pt x="1681" y="1"/>
                    <a:pt x="1670" y="1"/>
                    <a:pt x="1658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4" name="Google Shape;2066;p14">
              <a:extLst>
                <a:ext uri="{FF2B5EF4-FFF2-40B4-BE49-F238E27FC236}">
                  <a16:creationId xmlns:a16="http://schemas.microsoft.com/office/drawing/2014/main" id="{D7906370-BCF5-4983-ACB0-0F40F72008CB}"/>
                </a:ext>
              </a:extLst>
            </p:cNvPr>
            <p:cNvSpPr/>
            <p:nvPr/>
          </p:nvSpPr>
          <p:spPr>
            <a:xfrm>
              <a:off x="-2283100" y="3669175"/>
              <a:ext cx="56600" cy="63475"/>
            </a:xfrm>
            <a:custGeom>
              <a:avLst/>
              <a:gdLst/>
              <a:ahLst/>
              <a:cxnLst/>
              <a:rect l="l" t="t" r="r" b="b"/>
              <a:pathLst>
                <a:path w="2264" h="2539" extrusionOk="0">
                  <a:moveTo>
                    <a:pt x="1079" y="0"/>
                  </a:moveTo>
                  <a:cubicBezTo>
                    <a:pt x="1037" y="127"/>
                    <a:pt x="931" y="318"/>
                    <a:pt x="973" y="360"/>
                  </a:cubicBezTo>
                  <a:cubicBezTo>
                    <a:pt x="2264" y="1185"/>
                    <a:pt x="1" y="2094"/>
                    <a:pt x="1269" y="2538"/>
                  </a:cubicBezTo>
                  <a:cubicBezTo>
                    <a:pt x="1058" y="1798"/>
                    <a:pt x="1735" y="1417"/>
                    <a:pt x="2179" y="931"/>
                  </a:cubicBezTo>
                  <a:cubicBezTo>
                    <a:pt x="1883" y="529"/>
                    <a:pt x="1523" y="212"/>
                    <a:pt x="1079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5" name="Google Shape;2067;p14">
              <a:extLst>
                <a:ext uri="{FF2B5EF4-FFF2-40B4-BE49-F238E27FC236}">
                  <a16:creationId xmlns:a16="http://schemas.microsoft.com/office/drawing/2014/main" id="{099955F3-F92F-43AE-82E2-A154EAF5E31B}"/>
                </a:ext>
              </a:extLst>
            </p:cNvPr>
            <p:cNvSpPr/>
            <p:nvPr/>
          </p:nvSpPr>
          <p:spPr>
            <a:xfrm>
              <a:off x="-792475" y="3742675"/>
              <a:ext cx="64400" cy="38575"/>
            </a:xfrm>
            <a:custGeom>
              <a:avLst/>
              <a:gdLst/>
              <a:ahLst/>
              <a:cxnLst/>
              <a:rect l="l" t="t" r="r" b="b"/>
              <a:pathLst>
                <a:path w="2576" h="1543" extrusionOk="0">
                  <a:moveTo>
                    <a:pt x="1244" y="0"/>
                  </a:moveTo>
                  <a:lnTo>
                    <a:pt x="1032" y="43"/>
                  </a:lnTo>
                  <a:cubicBezTo>
                    <a:pt x="1" y="909"/>
                    <a:pt x="355" y="1543"/>
                    <a:pt x="1021" y="1543"/>
                  </a:cubicBezTo>
                  <a:cubicBezTo>
                    <a:pt x="1378" y="1543"/>
                    <a:pt x="1826" y="1360"/>
                    <a:pt x="2195" y="931"/>
                  </a:cubicBezTo>
                  <a:lnTo>
                    <a:pt x="2365" y="910"/>
                  </a:lnTo>
                  <a:cubicBezTo>
                    <a:pt x="2576" y="762"/>
                    <a:pt x="2428" y="529"/>
                    <a:pt x="2195" y="529"/>
                  </a:cubicBezTo>
                  <a:cubicBezTo>
                    <a:pt x="2117" y="550"/>
                    <a:pt x="2047" y="560"/>
                    <a:pt x="1984" y="560"/>
                  </a:cubicBezTo>
                  <a:cubicBezTo>
                    <a:pt x="1606" y="560"/>
                    <a:pt x="1479" y="218"/>
                    <a:pt x="1244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6" name="Google Shape;2068;p14">
              <a:extLst>
                <a:ext uri="{FF2B5EF4-FFF2-40B4-BE49-F238E27FC236}">
                  <a16:creationId xmlns:a16="http://schemas.microsoft.com/office/drawing/2014/main" id="{37EC5C37-1C16-407E-BAAE-A0E1C661D630}"/>
                </a:ext>
              </a:extLst>
            </p:cNvPr>
            <p:cNvSpPr/>
            <p:nvPr/>
          </p:nvSpPr>
          <p:spPr>
            <a:xfrm>
              <a:off x="-1240425" y="3873700"/>
              <a:ext cx="47600" cy="44775"/>
            </a:xfrm>
            <a:custGeom>
              <a:avLst/>
              <a:gdLst/>
              <a:ahLst/>
              <a:cxnLst/>
              <a:rect l="l" t="t" r="r" b="b"/>
              <a:pathLst>
                <a:path w="1904" h="1791" extrusionOk="0">
                  <a:moveTo>
                    <a:pt x="882" y="1"/>
                  </a:moveTo>
                  <a:cubicBezTo>
                    <a:pt x="710" y="1"/>
                    <a:pt x="531" y="143"/>
                    <a:pt x="402" y="512"/>
                  </a:cubicBezTo>
                  <a:cubicBezTo>
                    <a:pt x="0" y="1098"/>
                    <a:pt x="805" y="1790"/>
                    <a:pt x="1452" y="1790"/>
                  </a:cubicBezTo>
                  <a:cubicBezTo>
                    <a:pt x="1622" y="1790"/>
                    <a:pt x="1780" y="1743"/>
                    <a:pt x="1904" y="1633"/>
                  </a:cubicBezTo>
                  <a:cubicBezTo>
                    <a:pt x="1586" y="1633"/>
                    <a:pt x="1290" y="1612"/>
                    <a:pt x="1163" y="1294"/>
                  </a:cubicBezTo>
                  <a:cubicBezTo>
                    <a:pt x="1673" y="844"/>
                    <a:pt x="1301" y="1"/>
                    <a:pt x="882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7" name="Google Shape;2069;p14">
              <a:extLst>
                <a:ext uri="{FF2B5EF4-FFF2-40B4-BE49-F238E27FC236}">
                  <a16:creationId xmlns:a16="http://schemas.microsoft.com/office/drawing/2014/main" id="{D03EA9EE-B35C-4FF4-A491-6B4169807815}"/>
                </a:ext>
              </a:extLst>
            </p:cNvPr>
            <p:cNvSpPr/>
            <p:nvPr/>
          </p:nvSpPr>
          <p:spPr>
            <a:xfrm>
              <a:off x="-1146850" y="3808550"/>
              <a:ext cx="59925" cy="25625"/>
            </a:xfrm>
            <a:custGeom>
              <a:avLst/>
              <a:gdLst/>
              <a:ahLst/>
              <a:cxnLst/>
              <a:rect l="l" t="t" r="r" b="b"/>
              <a:pathLst>
                <a:path w="2397" h="1025" extrusionOk="0">
                  <a:moveTo>
                    <a:pt x="1087" y="0"/>
                  </a:moveTo>
                  <a:cubicBezTo>
                    <a:pt x="682" y="0"/>
                    <a:pt x="250" y="94"/>
                    <a:pt x="1" y="242"/>
                  </a:cubicBezTo>
                  <a:cubicBezTo>
                    <a:pt x="593" y="538"/>
                    <a:pt x="1333" y="580"/>
                    <a:pt x="1862" y="1024"/>
                  </a:cubicBezTo>
                  <a:cubicBezTo>
                    <a:pt x="2396" y="276"/>
                    <a:pt x="1782" y="0"/>
                    <a:pt x="1087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8" name="Google Shape;2070;p14">
              <a:extLst>
                <a:ext uri="{FF2B5EF4-FFF2-40B4-BE49-F238E27FC236}">
                  <a16:creationId xmlns:a16="http://schemas.microsoft.com/office/drawing/2014/main" id="{227F7DEB-CD99-40D9-9FE0-8AFA86E5B1D8}"/>
                </a:ext>
              </a:extLst>
            </p:cNvPr>
            <p:cNvSpPr/>
            <p:nvPr/>
          </p:nvSpPr>
          <p:spPr>
            <a:xfrm>
              <a:off x="-1169575" y="4020525"/>
              <a:ext cx="55000" cy="23225"/>
            </a:xfrm>
            <a:custGeom>
              <a:avLst/>
              <a:gdLst/>
              <a:ahLst/>
              <a:cxnLst/>
              <a:rect l="l" t="t" r="r" b="b"/>
              <a:pathLst>
                <a:path w="2200" h="929" extrusionOk="0">
                  <a:moveTo>
                    <a:pt x="1519" y="0"/>
                  </a:moveTo>
                  <a:cubicBezTo>
                    <a:pt x="1011" y="0"/>
                    <a:pt x="375" y="354"/>
                    <a:pt x="0" y="582"/>
                  </a:cubicBezTo>
                  <a:cubicBezTo>
                    <a:pt x="71" y="565"/>
                    <a:pt x="137" y="558"/>
                    <a:pt x="200" y="558"/>
                  </a:cubicBezTo>
                  <a:cubicBezTo>
                    <a:pt x="652" y="558"/>
                    <a:pt x="921" y="928"/>
                    <a:pt x="1243" y="928"/>
                  </a:cubicBezTo>
                  <a:cubicBezTo>
                    <a:pt x="1399" y="928"/>
                    <a:pt x="1568" y="841"/>
                    <a:pt x="1777" y="582"/>
                  </a:cubicBezTo>
                  <a:cubicBezTo>
                    <a:pt x="1865" y="494"/>
                    <a:pt x="1997" y="450"/>
                    <a:pt x="2124" y="450"/>
                  </a:cubicBezTo>
                  <a:cubicBezTo>
                    <a:pt x="2150" y="450"/>
                    <a:pt x="2175" y="451"/>
                    <a:pt x="2200" y="455"/>
                  </a:cubicBezTo>
                  <a:cubicBezTo>
                    <a:pt x="2068" y="120"/>
                    <a:pt x="1815" y="0"/>
                    <a:pt x="1519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9" name="Google Shape;2071;p14">
              <a:extLst>
                <a:ext uri="{FF2B5EF4-FFF2-40B4-BE49-F238E27FC236}">
                  <a16:creationId xmlns:a16="http://schemas.microsoft.com/office/drawing/2014/main" id="{10B5DF06-B4BD-4E2B-A0A7-FEA37B0EAF65}"/>
                </a:ext>
              </a:extLst>
            </p:cNvPr>
            <p:cNvSpPr/>
            <p:nvPr/>
          </p:nvSpPr>
          <p:spPr>
            <a:xfrm>
              <a:off x="-745525" y="3725025"/>
              <a:ext cx="41775" cy="41450"/>
            </a:xfrm>
            <a:custGeom>
              <a:avLst/>
              <a:gdLst/>
              <a:ahLst/>
              <a:cxnLst/>
              <a:rect l="l" t="t" r="r" b="b"/>
              <a:pathLst>
                <a:path w="1671" h="1658" extrusionOk="0">
                  <a:moveTo>
                    <a:pt x="624" y="1"/>
                  </a:moveTo>
                  <a:cubicBezTo>
                    <a:pt x="459" y="1"/>
                    <a:pt x="286" y="63"/>
                    <a:pt x="106" y="177"/>
                  </a:cubicBezTo>
                  <a:cubicBezTo>
                    <a:pt x="0" y="495"/>
                    <a:pt x="529" y="643"/>
                    <a:pt x="381" y="981"/>
                  </a:cubicBezTo>
                  <a:cubicBezTo>
                    <a:pt x="360" y="1087"/>
                    <a:pt x="402" y="1193"/>
                    <a:pt x="465" y="1277"/>
                  </a:cubicBezTo>
                  <a:lnTo>
                    <a:pt x="487" y="1616"/>
                  </a:lnTo>
                  <a:cubicBezTo>
                    <a:pt x="550" y="1637"/>
                    <a:pt x="592" y="1637"/>
                    <a:pt x="656" y="1658"/>
                  </a:cubicBezTo>
                  <a:cubicBezTo>
                    <a:pt x="952" y="1256"/>
                    <a:pt x="1671" y="854"/>
                    <a:pt x="1206" y="304"/>
                  </a:cubicBezTo>
                  <a:cubicBezTo>
                    <a:pt x="1019" y="95"/>
                    <a:pt x="827" y="1"/>
                    <a:pt x="624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0" name="Google Shape;2072;p14">
              <a:extLst>
                <a:ext uri="{FF2B5EF4-FFF2-40B4-BE49-F238E27FC236}">
                  <a16:creationId xmlns:a16="http://schemas.microsoft.com/office/drawing/2014/main" id="{644071C5-0554-4AB7-8483-278B1E8E283A}"/>
                </a:ext>
              </a:extLst>
            </p:cNvPr>
            <p:cNvSpPr/>
            <p:nvPr/>
          </p:nvSpPr>
          <p:spPr>
            <a:xfrm>
              <a:off x="-2762125" y="4128650"/>
              <a:ext cx="51300" cy="41350"/>
            </a:xfrm>
            <a:custGeom>
              <a:avLst/>
              <a:gdLst/>
              <a:ahLst/>
              <a:cxnLst/>
              <a:rect l="l" t="t" r="r" b="b"/>
              <a:pathLst>
                <a:path w="2052" h="1654" extrusionOk="0">
                  <a:moveTo>
                    <a:pt x="1946" y="0"/>
                  </a:moveTo>
                  <a:cubicBezTo>
                    <a:pt x="1396" y="21"/>
                    <a:pt x="1015" y="381"/>
                    <a:pt x="550" y="550"/>
                  </a:cubicBezTo>
                  <a:cubicBezTo>
                    <a:pt x="570" y="862"/>
                    <a:pt x="589" y="1192"/>
                    <a:pt x="128" y="1192"/>
                  </a:cubicBezTo>
                  <a:cubicBezTo>
                    <a:pt x="89" y="1192"/>
                    <a:pt x="46" y="1189"/>
                    <a:pt x="0" y="1185"/>
                  </a:cubicBezTo>
                  <a:lnTo>
                    <a:pt x="0" y="1185"/>
                  </a:lnTo>
                  <a:cubicBezTo>
                    <a:pt x="218" y="1363"/>
                    <a:pt x="325" y="1654"/>
                    <a:pt x="670" y="1654"/>
                  </a:cubicBezTo>
                  <a:cubicBezTo>
                    <a:pt x="692" y="1654"/>
                    <a:pt x="716" y="1652"/>
                    <a:pt x="740" y="1650"/>
                  </a:cubicBezTo>
                  <a:cubicBezTo>
                    <a:pt x="1290" y="1185"/>
                    <a:pt x="1354" y="444"/>
                    <a:pt x="2052" y="64"/>
                  </a:cubicBezTo>
                  <a:lnTo>
                    <a:pt x="1946" y="0"/>
                  </a:ln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1" name="Google Shape;2073;p14">
              <a:extLst>
                <a:ext uri="{FF2B5EF4-FFF2-40B4-BE49-F238E27FC236}">
                  <a16:creationId xmlns:a16="http://schemas.microsoft.com/office/drawing/2014/main" id="{84CC4499-AE68-408F-90F7-EA3012C65F60}"/>
                </a:ext>
              </a:extLst>
            </p:cNvPr>
            <p:cNvSpPr/>
            <p:nvPr/>
          </p:nvSpPr>
          <p:spPr>
            <a:xfrm>
              <a:off x="-1231025" y="4054625"/>
              <a:ext cx="54075" cy="42050"/>
            </a:xfrm>
            <a:custGeom>
              <a:avLst/>
              <a:gdLst/>
              <a:ahLst/>
              <a:cxnLst/>
              <a:rect l="l" t="t" r="r" b="b"/>
              <a:pathLst>
                <a:path w="2163" h="1682" extrusionOk="0">
                  <a:moveTo>
                    <a:pt x="1908" y="0"/>
                  </a:moveTo>
                  <a:cubicBezTo>
                    <a:pt x="1253" y="0"/>
                    <a:pt x="1232" y="804"/>
                    <a:pt x="576" y="804"/>
                  </a:cubicBezTo>
                  <a:cubicBezTo>
                    <a:pt x="407" y="1015"/>
                    <a:pt x="216" y="1248"/>
                    <a:pt x="26" y="1460"/>
                  </a:cubicBezTo>
                  <a:cubicBezTo>
                    <a:pt x="1" y="1625"/>
                    <a:pt x="71" y="1682"/>
                    <a:pt x="189" y="1682"/>
                  </a:cubicBezTo>
                  <a:cubicBezTo>
                    <a:pt x="438" y="1682"/>
                    <a:pt x="899" y="1431"/>
                    <a:pt x="1113" y="1431"/>
                  </a:cubicBezTo>
                  <a:cubicBezTo>
                    <a:pt x="1134" y="1431"/>
                    <a:pt x="1152" y="1433"/>
                    <a:pt x="1168" y="1438"/>
                  </a:cubicBezTo>
                  <a:cubicBezTo>
                    <a:pt x="1337" y="1100"/>
                    <a:pt x="1464" y="719"/>
                    <a:pt x="1845" y="444"/>
                  </a:cubicBezTo>
                  <a:cubicBezTo>
                    <a:pt x="2014" y="339"/>
                    <a:pt x="2162" y="191"/>
                    <a:pt x="1908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2" name="Google Shape;2074;p14">
              <a:extLst>
                <a:ext uri="{FF2B5EF4-FFF2-40B4-BE49-F238E27FC236}">
                  <a16:creationId xmlns:a16="http://schemas.microsoft.com/office/drawing/2014/main" id="{A52E1D3F-CDEB-4675-8554-F0249B13E892}"/>
                </a:ext>
              </a:extLst>
            </p:cNvPr>
            <p:cNvSpPr/>
            <p:nvPr/>
          </p:nvSpPr>
          <p:spPr>
            <a:xfrm>
              <a:off x="-1988600" y="4013900"/>
              <a:ext cx="43400" cy="40750"/>
            </a:xfrm>
            <a:custGeom>
              <a:avLst/>
              <a:gdLst/>
              <a:ahLst/>
              <a:cxnLst/>
              <a:rect l="l" t="t" r="r" b="b"/>
              <a:pathLst>
                <a:path w="1736" h="1630" extrusionOk="0">
                  <a:moveTo>
                    <a:pt x="593" y="1"/>
                  </a:moveTo>
                  <a:cubicBezTo>
                    <a:pt x="1" y="593"/>
                    <a:pt x="276" y="1291"/>
                    <a:pt x="974" y="1629"/>
                  </a:cubicBezTo>
                  <a:cubicBezTo>
                    <a:pt x="1012" y="1626"/>
                    <a:pt x="1050" y="1625"/>
                    <a:pt x="1088" y="1625"/>
                  </a:cubicBezTo>
                  <a:cubicBezTo>
                    <a:pt x="1151" y="1625"/>
                    <a:pt x="1213" y="1628"/>
                    <a:pt x="1274" y="1628"/>
                  </a:cubicBezTo>
                  <a:cubicBezTo>
                    <a:pt x="1449" y="1628"/>
                    <a:pt x="1614" y="1609"/>
                    <a:pt x="1735" y="1460"/>
                  </a:cubicBezTo>
                  <a:cubicBezTo>
                    <a:pt x="614" y="1375"/>
                    <a:pt x="1629" y="804"/>
                    <a:pt x="656" y="43"/>
                  </a:cubicBezTo>
                  <a:lnTo>
                    <a:pt x="593" y="1"/>
                  </a:ln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3" name="Google Shape;2075;p14">
              <a:extLst>
                <a:ext uri="{FF2B5EF4-FFF2-40B4-BE49-F238E27FC236}">
                  <a16:creationId xmlns:a16="http://schemas.microsoft.com/office/drawing/2014/main" id="{62910B44-9030-4AB7-848A-86B695C7C0EA}"/>
                </a:ext>
              </a:extLst>
            </p:cNvPr>
            <p:cNvSpPr/>
            <p:nvPr/>
          </p:nvSpPr>
          <p:spPr>
            <a:xfrm>
              <a:off x="-1652850" y="3761175"/>
              <a:ext cx="37575" cy="32625"/>
            </a:xfrm>
            <a:custGeom>
              <a:avLst/>
              <a:gdLst/>
              <a:ahLst/>
              <a:cxnLst/>
              <a:rect l="l" t="t" r="r" b="b"/>
              <a:pathLst>
                <a:path w="1503" h="1305" extrusionOk="0">
                  <a:moveTo>
                    <a:pt x="1502" y="0"/>
                  </a:moveTo>
                  <a:cubicBezTo>
                    <a:pt x="847" y="191"/>
                    <a:pt x="297" y="656"/>
                    <a:pt x="1" y="1269"/>
                  </a:cubicBezTo>
                  <a:cubicBezTo>
                    <a:pt x="124" y="1294"/>
                    <a:pt x="235" y="1305"/>
                    <a:pt x="334" y="1305"/>
                  </a:cubicBezTo>
                  <a:cubicBezTo>
                    <a:pt x="1098" y="1305"/>
                    <a:pt x="1184" y="638"/>
                    <a:pt x="1502" y="170"/>
                  </a:cubicBezTo>
                  <a:lnTo>
                    <a:pt x="1502" y="0"/>
                  </a:ln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4" name="Google Shape;2076;p14">
              <a:extLst>
                <a:ext uri="{FF2B5EF4-FFF2-40B4-BE49-F238E27FC236}">
                  <a16:creationId xmlns:a16="http://schemas.microsoft.com/office/drawing/2014/main" id="{FC8DBCD4-950C-497A-AEE9-2DBDDC6A862C}"/>
                </a:ext>
              </a:extLst>
            </p:cNvPr>
            <p:cNvSpPr/>
            <p:nvPr/>
          </p:nvSpPr>
          <p:spPr>
            <a:xfrm>
              <a:off x="-1086575" y="3644850"/>
              <a:ext cx="51850" cy="47625"/>
            </a:xfrm>
            <a:custGeom>
              <a:avLst/>
              <a:gdLst/>
              <a:ahLst/>
              <a:cxnLst/>
              <a:rect l="l" t="t" r="r" b="b"/>
              <a:pathLst>
                <a:path w="2074" h="1905" extrusionOk="0">
                  <a:moveTo>
                    <a:pt x="952" y="1"/>
                  </a:moveTo>
                  <a:lnTo>
                    <a:pt x="952" y="1"/>
                  </a:lnTo>
                  <a:cubicBezTo>
                    <a:pt x="1" y="825"/>
                    <a:pt x="1946" y="1164"/>
                    <a:pt x="593" y="1460"/>
                  </a:cubicBezTo>
                  <a:lnTo>
                    <a:pt x="1333" y="1904"/>
                  </a:lnTo>
                  <a:cubicBezTo>
                    <a:pt x="1587" y="1650"/>
                    <a:pt x="1820" y="1396"/>
                    <a:pt x="2073" y="1143"/>
                  </a:cubicBezTo>
                  <a:cubicBezTo>
                    <a:pt x="1249" y="1100"/>
                    <a:pt x="931" y="677"/>
                    <a:pt x="952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5" name="Google Shape;2077;p14">
              <a:extLst>
                <a:ext uri="{FF2B5EF4-FFF2-40B4-BE49-F238E27FC236}">
                  <a16:creationId xmlns:a16="http://schemas.microsoft.com/office/drawing/2014/main" id="{5548D39C-827F-4932-A7BD-05C91B1ECF97}"/>
                </a:ext>
              </a:extLst>
            </p:cNvPr>
            <p:cNvSpPr/>
            <p:nvPr/>
          </p:nvSpPr>
          <p:spPr>
            <a:xfrm>
              <a:off x="-1963750" y="3974250"/>
              <a:ext cx="34400" cy="28075"/>
            </a:xfrm>
            <a:custGeom>
              <a:avLst/>
              <a:gdLst/>
              <a:ahLst/>
              <a:cxnLst/>
              <a:rect l="l" t="t" r="r" b="b"/>
              <a:pathLst>
                <a:path w="1376" h="1123" extrusionOk="0">
                  <a:moveTo>
                    <a:pt x="931" y="1"/>
                  </a:moveTo>
                  <a:lnTo>
                    <a:pt x="931" y="1"/>
                  </a:lnTo>
                  <a:cubicBezTo>
                    <a:pt x="530" y="191"/>
                    <a:pt x="191" y="529"/>
                    <a:pt x="1" y="952"/>
                  </a:cubicBezTo>
                  <a:cubicBezTo>
                    <a:pt x="122" y="1108"/>
                    <a:pt x="286" y="1122"/>
                    <a:pt x="457" y="1122"/>
                  </a:cubicBezTo>
                  <a:cubicBezTo>
                    <a:pt x="495" y="1122"/>
                    <a:pt x="533" y="1122"/>
                    <a:pt x="572" y="1122"/>
                  </a:cubicBezTo>
                  <a:cubicBezTo>
                    <a:pt x="1058" y="847"/>
                    <a:pt x="1375" y="508"/>
                    <a:pt x="931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6" name="Google Shape;2078;p14">
              <a:extLst>
                <a:ext uri="{FF2B5EF4-FFF2-40B4-BE49-F238E27FC236}">
                  <a16:creationId xmlns:a16="http://schemas.microsoft.com/office/drawing/2014/main" id="{B1E4FE23-7FA4-4224-898E-4E48B51A9847}"/>
                </a:ext>
              </a:extLst>
            </p:cNvPr>
            <p:cNvSpPr/>
            <p:nvPr/>
          </p:nvSpPr>
          <p:spPr>
            <a:xfrm>
              <a:off x="-1490600" y="3946225"/>
              <a:ext cx="70950" cy="49775"/>
            </a:xfrm>
            <a:custGeom>
              <a:avLst/>
              <a:gdLst/>
              <a:ahLst/>
              <a:cxnLst/>
              <a:rect l="l" t="t" r="r" b="b"/>
              <a:pathLst>
                <a:path w="2838" h="1991" extrusionOk="0">
                  <a:moveTo>
                    <a:pt x="2245" y="1"/>
                  </a:moveTo>
                  <a:lnTo>
                    <a:pt x="1695" y="487"/>
                  </a:lnTo>
                  <a:cubicBezTo>
                    <a:pt x="1666" y="486"/>
                    <a:pt x="1637" y="486"/>
                    <a:pt x="1608" y="486"/>
                  </a:cubicBezTo>
                  <a:cubicBezTo>
                    <a:pt x="1" y="486"/>
                    <a:pt x="150" y="1990"/>
                    <a:pt x="960" y="1990"/>
                  </a:cubicBezTo>
                  <a:cubicBezTo>
                    <a:pt x="1079" y="1990"/>
                    <a:pt x="1213" y="1958"/>
                    <a:pt x="1357" y="1883"/>
                  </a:cubicBezTo>
                  <a:cubicBezTo>
                    <a:pt x="701" y="974"/>
                    <a:pt x="2838" y="1016"/>
                    <a:pt x="2245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7" name="Google Shape;2079;p14">
              <a:extLst>
                <a:ext uri="{FF2B5EF4-FFF2-40B4-BE49-F238E27FC236}">
                  <a16:creationId xmlns:a16="http://schemas.microsoft.com/office/drawing/2014/main" id="{645D7645-F536-4DEB-9236-3C329F83E4DB}"/>
                </a:ext>
              </a:extLst>
            </p:cNvPr>
            <p:cNvSpPr/>
            <p:nvPr/>
          </p:nvSpPr>
          <p:spPr>
            <a:xfrm>
              <a:off x="-1472025" y="3987125"/>
              <a:ext cx="41800" cy="22275"/>
            </a:xfrm>
            <a:custGeom>
              <a:avLst/>
              <a:gdLst/>
              <a:ahLst/>
              <a:cxnLst/>
              <a:rect l="l" t="t" r="r" b="b"/>
              <a:pathLst>
                <a:path w="1672" h="891" extrusionOk="0">
                  <a:moveTo>
                    <a:pt x="993" y="1"/>
                  </a:moveTo>
                  <a:cubicBezTo>
                    <a:pt x="698" y="1"/>
                    <a:pt x="431" y="318"/>
                    <a:pt x="90" y="318"/>
                  </a:cubicBezTo>
                  <a:cubicBezTo>
                    <a:pt x="61" y="318"/>
                    <a:pt x="31" y="315"/>
                    <a:pt x="1" y="310"/>
                  </a:cubicBezTo>
                  <a:lnTo>
                    <a:pt x="1" y="310"/>
                  </a:lnTo>
                  <a:cubicBezTo>
                    <a:pt x="263" y="686"/>
                    <a:pt x="563" y="891"/>
                    <a:pt x="904" y="891"/>
                  </a:cubicBezTo>
                  <a:cubicBezTo>
                    <a:pt x="1140" y="891"/>
                    <a:pt x="1395" y="793"/>
                    <a:pt x="1672" y="585"/>
                  </a:cubicBezTo>
                  <a:cubicBezTo>
                    <a:pt x="1502" y="480"/>
                    <a:pt x="1375" y="332"/>
                    <a:pt x="1312" y="141"/>
                  </a:cubicBezTo>
                  <a:cubicBezTo>
                    <a:pt x="1200" y="39"/>
                    <a:pt x="1094" y="1"/>
                    <a:pt x="993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8" name="Google Shape;2080;p14">
              <a:extLst>
                <a:ext uri="{FF2B5EF4-FFF2-40B4-BE49-F238E27FC236}">
                  <a16:creationId xmlns:a16="http://schemas.microsoft.com/office/drawing/2014/main" id="{7FDD37C7-F8FB-4367-A994-9EAE182BC732}"/>
                </a:ext>
              </a:extLst>
            </p:cNvPr>
            <p:cNvSpPr/>
            <p:nvPr/>
          </p:nvSpPr>
          <p:spPr>
            <a:xfrm>
              <a:off x="-1596800" y="3771225"/>
              <a:ext cx="32275" cy="39750"/>
            </a:xfrm>
            <a:custGeom>
              <a:avLst/>
              <a:gdLst/>
              <a:ahLst/>
              <a:cxnLst/>
              <a:rect l="l" t="t" r="r" b="b"/>
              <a:pathLst>
                <a:path w="1291" h="1590" extrusionOk="0">
                  <a:moveTo>
                    <a:pt x="275" y="0"/>
                  </a:moveTo>
                  <a:cubicBezTo>
                    <a:pt x="381" y="529"/>
                    <a:pt x="275" y="1079"/>
                    <a:pt x="0" y="1523"/>
                  </a:cubicBezTo>
                  <a:cubicBezTo>
                    <a:pt x="23" y="1568"/>
                    <a:pt x="64" y="1589"/>
                    <a:pt x="107" y="1589"/>
                  </a:cubicBezTo>
                  <a:cubicBezTo>
                    <a:pt x="144" y="1589"/>
                    <a:pt x="183" y="1574"/>
                    <a:pt x="212" y="1544"/>
                  </a:cubicBezTo>
                  <a:cubicBezTo>
                    <a:pt x="466" y="1163"/>
                    <a:pt x="1143" y="994"/>
                    <a:pt x="910" y="360"/>
                  </a:cubicBezTo>
                  <a:cubicBezTo>
                    <a:pt x="868" y="254"/>
                    <a:pt x="1143" y="275"/>
                    <a:pt x="1291" y="254"/>
                  </a:cubicBezTo>
                  <a:cubicBezTo>
                    <a:pt x="1252" y="46"/>
                    <a:pt x="1004" y="38"/>
                    <a:pt x="741" y="38"/>
                  </a:cubicBezTo>
                  <a:cubicBezTo>
                    <a:pt x="719" y="38"/>
                    <a:pt x="697" y="38"/>
                    <a:pt x="675" y="38"/>
                  </a:cubicBezTo>
                  <a:cubicBezTo>
                    <a:pt x="532" y="38"/>
                    <a:pt x="388" y="36"/>
                    <a:pt x="275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9" name="Google Shape;2081;p14">
              <a:extLst>
                <a:ext uri="{FF2B5EF4-FFF2-40B4-BE49-F238E27FC236}">
                  <a16:creationId xmlns:a16="http://schemas.microsoft.com/office/drawing/2014/main" id="{71B48B9B-B441-4ED0-8CA3-7D785AAAD2AC}"/>
                </a:ext>
              </a:extLst>
            </p:cNvPr>
            <p:cNvSpPr/>
            <p:nvPr/>
          </p:nvSpPr>
          <p:spPr>
            <a:xfrm>
              <a:off x="-1470950" y="3934075"/>
              <a:ext cx="33850" cy="32025"/>
            </a:xfrm>
            <a:custGeom>
              <a:avLst/>
              <a:gdLst/>
              <a:ahLst/>
              <a:cxnLst/>
              <a:rect l="l" t="t" r="r" b="b"/>
              <a:pathLst>
                <a:path w="1354" h="1281" extrusionOk="0">
                  <a:moveTo>
                    <a:pt x="888" y="0"/>
                  </a:moveTo>
                  <a:lnTo>
                    <a:pt x="888" y="0"/>
                  </a:lnTo>
                  <a:cubicBezTo>
                    <a:pt x="508" y="296"/>
                    <a:pt x="212" y="698"/>
                    <a:pt x="0" y="1121"/>
                  </a:cubicBezTo>
                  <a:cubicBezTo>
                    <a:pt x="167" y="1223"/>
                    <a:pt x="318" y="1281"/>
                    <a:pt x="454" y="1281"/>
                  </a:cubicBezTo>
                  <a:cubicBezTo>
                    <a:pt x="628" y="1281"/>
                    <a:pt x="779" y="1187"/>
                    <a:pt x="909" y="973"/>
                  </a:cubicBezTo>
                  <a:cubicBezTo>
                    <a:pt x="761" y="656"/>
                    <a:pt x="1354" y="317"/>
                    <a:pt x="888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0" name="Google Shape;2082;p14">
              <a:extLst>
                <a:ext uri="{FF2B5EF4-FFF2-40B4-BE49-F238E27FC236}">
                  <a16:creationId xmlns:a16="http://schemas.microsoft.com/office/drawing/2014/main" id="{0FAE0BC7-52E7-4415-8B29-37609CC8C917}"/>
                </a:ext>
              </a:extLst>
            </p:cNvPr>
            <p:cNvSpPr/>
            <p:nvPr/>
          </p:nvSpPr>
          <p:spPr>
            <a:xfrm>
              <a:off x="-1216100" y="4046700"/>
              <a:ext cx="32800" cy="31975"/>
            </a:xfrm>
            <a:custGeom>
              <a:avLst/>
              <a:gdLst/>
              <a:ahLst/>
              <a:cxnLst/>
              <a:rect l="l" t="t" r="r" b="b"/>
              <a:pathLst>
                <a:path w="1312" h="1279" extrusionOk="0">
                  <a:moveTo>
                    <a:pt x="1290" y="0"/>
                  </a:moveTo>
                  <a:cubicBezTo>
                    <a:pt x="783" y="275"/>
                    <a:pt x="317" y="656"/>
                    <a:pt x="0" y="1142"/>
                  </a:cubicBezTo>
                  <a:cubicBezTo>
                    <a:pt x="96" y="1238"/>
                    <a:pt x="189" y="1278"/>
                    <a:pt x="279" y="1278"/>
                  </a:cubicBezTo>
                  <a:cubicBezTo>
                    <a:pt x="666" y="1278"/>
                    <a:pt x="1003" y="544"/>
                    <a:pt x="1311" y="338"/>
                  </a:cubicBezTo>
                  <a:lnTo>
                    <a:pt x="1290" y="0"/>
                  </a:ln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1" name="Google Shape;2083;p14">
              <a:extLst>
                <a:ext uri="{FF2B5EF4-FFF2-40B4-BE49-F238E27FC236}">
                  <a16:creationId xmlns:a16="http://schemas.microsoft.com/office/drawing/2014/main" id="{F7F4532B-5940-4723-A97B-27A09ADABB13}"/>
                </a:ext>
              </a:extLst>
            </p:cNvPr>
            <p:cNvSpPr/>
            <p:nvPr/>
          </p:nvSpPr>
          <p:spPr>
            <a:xfrm>
              <a:off x="-2706625" y="4053750"/>
              <a:ext cx="37575" cy="16975"/>
            </a:xfrm>
            <a:custGeom>
              <a:avLst/>
              <a:gdLst/>
              <a:ahLst/>
              <a:cxnLst/>
              <a:rect l="l" t="t" r="r" b="b"/>
              <a:pathLst>
                <a:path w="1503" h="679" extrusionOk="0">
                  <a:moveTo>
                    <a:pt x="819" y="0"/>
                  </a:moveTo>
                  <a:cubicBezTo>
                    <a:pt x="554" y="0"/>
                    <a:pt x="278" y="96"/>
                    <a:pt x="1" y="162"/>
                  </a:cubicBezTo>
                  <a:cubicBezTo>
                    <a:pt x="43" y="183"/>
                    <a:pt x="85" y="204"/>
                    <a:pt x="149" y="204"/>
                  </a:cubicBezTo>
                  <a:cubicBezTo>
                    <a:pt x="350" y="562"/>
                    <a:pt x="493" y="679"/>
                    <a:pt x="642" y="679"/>
                  </a:cubicBezTo>
                  <a:cubicBezTo>
                    <a:pt x="855" y="679"/>
                    <a:pt x="1080" y="443"/>
                    <a:pt x="1502" y="331"/>
                  </a:cubicBezTo>
                  <a:cubicBezTo>
                    <a:pt x="1291" y="79"/>
                    <a:pt x="1060" y="0"/>
                    <a:pt x="819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2" name="Google Shape;2084;p14">
              <a:extLst>
                <a:ext uri="{FF2B5EF4-FFF2-40B4-BE49-F238E27FC236}">
                  <a16:creationId xmlns:a16="http://schemas.microsoft.com/office/drawing/2014/main" id="{BF957281-DEAC-464A-86F1-93C41C312ED9}"/>
                </a:ext>
              </a:extLst>
            </p:cNvPr>
            <p:cNvSpPr/>
            <p:nvPr/>
          </p:nvSpPr>
          <p:spPr>
            <a:xfrm>
              <a:off x="-1211875" y="3838375"/>
              <a:ext cx="33850" cy="28500"/>
            </a:xfrm>
            <a:custGeom>
              <a:avLst/>
              <a:gdLst/>
              <a:ahLst/>
              <a:cxnLst/>
              <a:rect l="l" t="t" r="r" b="b"/>
              <a:pathLst>
                <a:path w="1354" h="1140" extrusionOk="0">
                  <a:moveTo>
                    <a:pt x="994" y="0"/>
                  </a:moveTo>
                  <a:cubicBezTo>
                    <a:pt x="592" y="254"/>
                    <a:pt x="148" y="466"/>
                    <a:pt x="0" y="931"/>
                  </a:cubicBezTo>
                  <a:cubicBezTo>
                    <a:pt x="76" y="1071"/>
                    <a:pt x="113" y="1140"/>
                    <a:pt x="187" y="1140"/>
                  </a:cubicBezTo>
                  <a:cubicBezTo>
                    <a:pt x="258" y="1140"/>
                    <a:pt x="364" y="1076"/>
                    <a:pt x="571" y="952"/>
                  </a:cubicBezTo>
                  <a:cubicBezTo>
                    <a:pt x="762" y="656"/>
                    <a:pt x="1354" y="487"/>
                    <a:pt x="994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3" name="Google Shape;2085;p14">
              <a:extLst>
                <a:ext uri="{FF2B5EF4-FFF2-40B4-BE49-F238E27FC236}">
                  <a16:creationId xmlns:a16="http://schemas.microsoft.com/office/drawing/2014/main" id="{8014C68E-C59D-415B-B6BB-5474BD7E6A4A}"/>
                </a:ext>
              </a:extLst>
            </p:cNvPr>
            <p:cNvSpPr/>
            <p:nvPr/>
          </p:nvSpPr>
          <p:spPr>
            <a:xfrm>
              <a:off x="-771325" y="3734850"/>
              <a:ext cx="38500" cy="23000"/>
            </a:xfrm>
            <a:custGeom>
              <a:avLst/>
              <a:gdLst/>
              <a:ahLst/>
              <a:cxnLst/>
              <a:rect l="l" t="t" r="r" b="b"/>
              <a:pathLst>
                <a:path w="1540" h="920" extrusionOk="0">
                  <a:moveTo>
                    <a:pt x="1165" y="1"/>
                  </a:moveTo>
                  <a:cubicBezTo>
                    <a:pt x="675" y="1"/>
                    <a:pt x="1" y="919"/>
                    <a:pt x="1080" y="919"/>
                  </a:cubicBezTo>
                  <a:cubicBezTo>
                    <a:pt x="1197" y="919"/>
                    <a:pt x="1336" y="908"/>
                    <a:pt x="1497" y="884"/>
                  </a:cubicBezTo>
                  <a:lnTo>
                    <a:pt x="1540" y="609"/>
                  </a:lnTo>
                  <a:cubicBezTo>
                    <a:pt x="1540" y="159"/>
                    <a:pt x="1368" y="1"/>
                    <a:pt x="1165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4" name="Google Shape;2086;p14">
              <a:extLst>
                <a:ext uri="{FF2B5EF4-FFF2-40B4-BE49-F238E27FC236}">
                  <a16:creationId xmlns:a16="http://schemas.microsoft.com/office/drawing/2014/main" id="{580AA92D-EB98-4D5A-8CCF-99D1CC634DE6}"/>
                </a:ext>
              </a:extLst>
            </p:cNvPr>
            <p:cNvSpPr/>
            <p:nvPr/>
          </p:nvSpPr>
          <p:spPr>
            <a:xfrm>
              <a:off x="-1220875" y="3861625"/>
              <a:ext cx="25950" cy="29125"/>
            </a:xfrm>
            <a:custGeom>
              <a:avLst/>
              <a:gdLst/>
              <a:ahLst/>
              <a:cxnLst/>
              <a:rect l="l" t="t" r="r" b="b"/>
              <a:pathLst>
                <a:path w="1038" h="1165" extrusionOk="0">
                  <a:moveTo>
                    <a:pt x="360" y="1"/>
                  </a:moveTo>
                  <a:cubicBezTo>
                    <a:pt x="149" y="85"/>
                    <a:pt x="22" y="276"/>
                    <a:pt x="1" y="487"/>
                  </a:cubicBezTo>
                  <a:cubicBezTo>
                    <a:pt x="276" y="572"/>
                    <a:pt x="445" y="868"/>
                    <a:pt x="403" y="1164"/>
                  </a:cubicBezTo>
                  <a:cubicBezTo>
                    <a:pt x="1037" y="1016"/>
                    <a:pt x="487" y="381"/>
                    <a:pt x="931" y="170"/>
                  </a:cubicBezTo>
                  <a:lnTo>
                    <a:pt x="931" y="22"/>
                  </a:lnTo>
                  <a:cubicBezTo>
                    <a:pt x="909" y="15"/>
                    <a:pt x="887" y="11"/>
                    <a:pt x="865" y="11"/>
                  </a:cubicBezTo>
                  <a:cubicBezTo>
                    <a:pt x="755" y="11"/>
                    <a:pt x="645" y="87"/>
                    <a:pt x="535" y="87"/>
                  </a:cubicBezTo>
                  <a:cubicBezTo>
                    <a:pt x="477" y="87"/>
                    <a:pt x="419" y="66"/>
                    <a:pt x="360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5" name="Google Shape;2087;p14">
              <a:extLst>
                <a:ext uri="{FF2B5EF4-FFF2-40B4-BE49-F238E27FC236}">
                  <a16:creationId xmlns:a16="http://schemas.microsoft.com/office/drawing/2014/main" id="{020BB9B1-801C-48F0-8043-C3005F90DFFF}"/>
                </a:ext>
              </a:extLst>
            </p:cNvPr>
            <p:cNvSpPr/>
            <p:nvPr/>
          </p:nvSpPr>
          <p:spPr>
            <a:xfrm>
              <a:off x="-1411225" y="3896275"/>
              <a:ext cx="23300" cy="15350"/>
            </a:xfrm>
            <a:custGeom>
              <a:avLst/>
              <a:gdLst/>
              <a:ahLst/>
              <a:cxnLst/>
              <a:rect l="l" t="t" r="r" b="b"/>
              <a:pathLst>
                <a:path w="932" h="614" extrusionOk="0">
                  <a:moveTo>
                    <a:pt x="649" y="0"/>
                  </a:moveTo>
                  <a:cubicBezTo>
                    <a:pt x="410" y="0"/>
                    <a:pt x="184" y="218"/>
                    <a:pt x="1" y="370"/>
                  </a:cubicBezTo>
                  <a:lnTo>
                    <a:pt x="1" y="561"/>
                  </a:lnTo>
                  <a:cubicBezTo>
                    <a:pt x="137" y="595"/>
                    <a:pt x="262" y="613"/>
                    <a:pt x="374" y="613"/>
                  </a:cubicBezTo>
                  <a:cubicBezTo>
                    <a:pt x="680" y="613"/>
                    <a:pt x="885" y="473"/>
                    <a:pt x="932" y="116"/>
                  </a:cubicBezTo>
                  <a:cubicBezTo>
                    <a:pt x="837" y="33"/>
                    <a:pt x="742" y="0"/>
                    <a:pt x="649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6" name="Google Shape;2088;p14">
              <a:extLst>
                <a:ext uri="{FF2B5EF4-FFF2-40B4-BE49-F238E27FC236}">
                  <a16:creationId xmlns:a16="http://schemas.microsoft.com/office/drawing/2014/main" id="{7628FED2-9747-4E27-842B-A127C5C06EB2}"/>
                </a:ext>
              </a:extLst>
            </p:cNvPr>
            <p:cNvSpPr/>
            <p:nvPr/>
          </p:nvSpPr>
          <p:spPr>
            <a:xfrm>
              <a:off x="-788900" y="3743725"/>
              <a:ext cx="26375" cy="19075"/>
            </a:xfrm>
            <a:custGeom>
              <a:avLst/>
              <a:gdLst/>
              <a:ahLst/>
              <a:cxnLst/>
              <a:rect l="l" t="t" r="r" b="b"/>
              <a:pathLst>
                <a:path w="1055" h="763" extrusionOk="0">
                  <a:moveTo>
                    <a:pt x="889" y="1"/>
                  </a:moveTo>
                  <a:lnTo>
                    <a:pt x="889" y="1"/>
                  </a:lnTo>
                  <a:cubicBezTo>
                    <a:pt x="572" y="64"/>
                    <a:pt x="255" y="191"/>
                    <a:pt x="1" y="402"/>
                  </a:cubicBezTo>
                  <a:cubicBezTo>
                    <a:pt x="170" y="466"/>
                    <a:pt x="170" y="614"/>
                    <a:pt x="191" y="762"/>
                  </a:cubicBezTo>
                  <a:cubicBezTo>
                    <a:pt x="196" y="762"/>
                    <a:pt x="201" y="763"/>
                    <a:pt x="206" y="763"/>
                  </a:cubicBezTo>
                  <a:cubicBezTo>
                    <a:pt x="450" y="763"/>
                    <a:pt x="1055" y="290"/>
                    <a:pt x="889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7" name="Google Shape;2089;p14">
              <a:extLst>
                <a:ext uri="{FF2B5EF4-FFF2-40B4-BE49-F238E27FC236}">
                  <a16:creationId xmlns:a16="http://schemas.microsoft.com/office/drawing/2014/main" id="{5973F3D6-8B4F-43AA-B079-F38D0B120F95}"/>
                </a:ext>
              </a:extLst>
            </p:cNvPr>
            <p:cNvSpPr/>
            <p:nvPr/>
          </p:nvSpPr>
          <p:spPr>
            <a:xfrm>
              <a:off x="-761400" y="3741600"/>
              <a:ext cx="23825" cy="20050"/>
            </a:xfrm>
            <a:custGeom>
              <a:avLst/>
              <a:gdLst/>
              <a:ahLst/>
              <a:cxnLst/>
              <a:rect l="l" t="t" r="r" b="b"/>
              <a:pathLst>
                <a:path w="953" h="802" extrusionOk="0">
                  <a:moveTo>
                    <a:pt x="212" y="1"/>
                  </a:moveTo>
                  <a:lnTo>
                    <a:pt x="1" y="43"/>
                  </a:lnTo>
                  <a:cubicBezTo>
                    <a:pt x="32" y="422"/>
                    <a:pt x="64" y="802"/>
                    <a:pt x="439" y="802"/>
                  </a:cubicBezTo>
                  <a:cubicBezTo>
                    <a:pt x="566" y="802"/>
                    <a:pt x="733" y="758"/>
                    <a:pt x="952" y="657"/>
                  </a:cubicBezTo>
                  <a:cubicBezTo>
                    <a:pt x="635" y="487"/>
                    <a:pt x="106" y="509"/>
                    <a:pt x="212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8" name="Google Shape;2090;p14">
              <a:extLst>
                <a:ext uri="{FF2B5EF4-FFF2-40B4-BE49-F238E27FC236}">
                  <a16:creationId xmlns:a16="http://schemas.microsoft.com/office/drawing/2014/main" id="{6D2214A1-BD72-419F-8217-93CCEE5D229F}"/>
                </a:ext>
              </a:extLst>
            </p:cNvPr>
            <p:cNvSpPr/>
            <p:nvPr/>
          </p:nvSpPr>
          <p:spPr>
            <a:xfrm>
              <a:off x="-752400" y="3729450"/>
              <a:ext cx="32275" cy="20650"/>
            </a:xfrm>
            <a:custGeom>
              <a:avLst/>
              <a:gdLst/>
              <a:ahLst/>
              <a:cxnLst/>
              <a:rect l="l" t="t" r="r" b="b"/>
              <a:pathLst>
                <a:path w="1291" h="826" extrusionOk="0">
                  <a:moveTo>
                    <a:pt x="381" y="0"/>
                  </a:moveTo>
                  <a:cubicBezTo>
                    <a:pt x="190" y="0"/>
                    <a:pt x="21" y="149"/>
                    <a:pt x="0" y="339"/>
                  </a:cubicBezTo>
                  <a:cubicBezTo>
                    <a:pt x="39" y="337"/>
                    <a:pt x="76" y="336"/>
                    <a:pt x="113" y="336"/>
                  </a:cubicBezTo>
                  <a:cubicBezTo>
                    <a:pt x="479" y="336"/>
                    <a:pt x="744" y="441"/>
                    <a:pt x="783" y="825"/>
                  </a:cubicBezTo>
                  <a:cubicBezTo>
                    <a:pt x="1290" y="318"/>
                    <a:pt x="529" y="275"/>
                    <a:pt x="381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9" name="Google Shape;2091;p14">
              <a:extLst>
                <a:ext uri="{FF2B5EF4-FFF2-40B4-BE49-F238E27FC236}">
                  <a16:creationId xmlns:a16="http://schemas.microsoft.com/office/drawing/2014/main" id="{AE224C67-6D9D-4D37-BCCF-2E31A5DDAF6B}"/>
                </a:ext>
              </a:extLst>
            </p:cNvPr>
            <p:cNvSpPr/>
            <p:nvPr/>
          </p:nvSpPr>
          <p:spPr>
            <a:xfrm>
              <a:off x="-1687225" y="3817225"/>
              <a:ext cx="15900" cy="16400"/>
            </a:xfrm>
            <a:custGeom>
              <a:avLst/>
              <a:gdLst/>
              <a:ahLst/>
              <a:cxnLst/>
              <a:rect l="l" t="t" r="r" b="b"/>
              <a:pathLst>
                <a:path w="636" h="656" extrusionOk="0">
                  <a:moveTo>
                    <a:pt x="635" y="0"/>
                  </a:moveTo>
                  <a:cubicBezTo>
                    <a:pt x="1" y="212"/>
                    <a:pt x="297" y="444"/>
                    <a:pt x="635" y="656"/>
                  </a:cubicBezTo>
                  <a:lnTo>
                    <a:pt x="635" y="0"/>
                  </a:ln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0" name="Google Shape;2092;p14">
              <a:extLst>
                <a:ext uri="{FF2B5EF4-FFF2-40B4-BE49-F238E27FC236}">
                  <a16:creationId xmlns:a16="http://schemas.microsoft.com/office/drawing/2014/main" id="{021FCC57-252E-4793-9AAB-DDA37E1CA619}"/>
                </a:ext>
              </a:extLst>
            </p:cNvPr>
            <p:cNvSpPr/>
            <p:nvPr/>
          </p:nvSpPr>
          <p:spPr>
            <a:xfrm>
              <a:off x="-2011875" y="3793675"/>
              <a:ext cx="15900" cy="15650"/>
            </a:xfrm>
            <a:custGeom>
              <a:avLst/>
              <a:gdLst/>
              <a:ahLst/>
              <a:cxnLst/>
              <a:rect l="l" t="t" r="r" b="b"/>
              <a:pathLst>
                <a:path w="636" h="626" extrusionOk="0">
                  <a:moveTo>
                    <a:pt x="209" y="1"/>
                  </a:moveTo>
                  <a:cubicBezTo>
                    <a:pt x="86" y="1"/>
                    <a:pt x="1" y="38"/>
                    <a:pt x="65" y="139"/>
                  </a:cubicBezTo>
                  <a:cubicBezTo>
                    <a:pt x="86" y="350"/>
                    <a:pt x="65" y="604"/>
                    <a:pt x="445" y="625"/>
                  </a:cubicBezTo>
                  <a:cubicBezTo>
                    <a:pt x="340" y="414"/>
                    <a:pt x="149" y="181"/>
                    <a:pt x="636" y="139"/>
                  </a:cubicBezTo>
                  <a:cubicBezTo>
                    <a:pt x="600" y="66"/>
                    <a:pt x="371" y="1"/>
                    <a:pt x="209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1" name="Google Shape;2093;p14">
              <a:extLst>
                <a:ext uri="{FF2B5EF4-FFF2-40B4-BE49-F238E27FC236}">
                  <a16:creationId xmlns:a16="http://schemas.microsoft.com/office/drawing/2014/main" id="{5DB4DE05-C0FB-4207-807A-AD09F9029184}"/>
                </a:ext>
              </a:extLst>
            </p:cNvPr>
            <p:cNvSpPr/>
            <p:nvPr/>
          </p:nvSpPr>
          <p:spPr>
            <a:xfrm>
              <a:off x="-1358350" y="3914500"/>
              <a:ext cx="10075" cy="24350"/>
            </a:xfrm>
            <a:custGeom>
              <a:avLst/>
              <a:gdLst/>
              <a:ahLst/>
              <a:cxnLst/>
              <a:rect l="l" t="t" r="r" b="b"/>
              <a:pathLst>
                <a:path w="403" h="974" extrusionOk="0">
                  <a:moveTo>
                    <a:pt x="255" y="1"/>
                  </a:moveTo>
                  <a:lnTo>
                    <a:pt x="255" y="1"/>
                  </a:lnTo>
                  <a:cubicBezTo>
                    <a:pt x="1" y="297"/>
                    <a:pt x="170" y="635"/>
                    <a:pt x="128" y="974"/>
                  </a:cubicBezTo>
                  <a:cubicBezTo>
                    <a:pt x="403" y="656"/>
                    <a:pt x="255" y="318"/>
                    <a:pt x="255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2" name="Google Shape;2094;p14">
              <a:extLst>
                <a:ext uri="{FF2B5EF4-FFF2-40B4-BE49-F238E27FC236}">
                  <a16:creationId xmlns:a16="http://schemas.microsoft.com/office/drawing/2014/main" id="{26FFC663-5AAE-480B-849D-97C78A59BF9F}"/>
                </a:ext>
              </a:extLst>
            </p:cNvPr>
            <p:cNvSpPr/>
            <p:nvPr/>
          </p:nvSpPr>
          <p:spPr>
            <a:xfrm>
              <a:off x="-1730575" y="4086875"/>
              <a:ext cx="7950" cy="25400"/>
            </a:xfrm>
            <a:custGeom>
              <a:avLst/>
              <a:gdLst/>
              <a:ahLst/>
              <a:cxnLst/>
              <a:rect l="l" t="t" r="r" b="b"/>
              <a:pathLst>
                <a:path w="318" h="1016" extrusionOk="0">
                  <a:moveTo>
                    <a:pt x="318" y="0"/>
                  </a:moveTo>
                  <a:cubicBezTo>
                    <a:pt x="1" y="170"/>
                    <a:pt x="254" y="445"/>
                    <a:pt x="149" y="656"/>
                  </a:cubicBezTo>
                  <a:lnTo>
                    <a:pt x="297" y="1016"/>
                  </a:lnTo>
                  <a:cubicBezTo>
                    <a:pt x="318" y="677"/>
                    <a:pt x="318" y="339"/>
                    <a:pt x="318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3" name="Google Shape;2095;p14">
              <a:extLst>
                <a:ext uri="{FF2B5EF4-FFF2-40B4-BE49-F238E27FC236}">
                  <a16:creationId xmlns:a16="http://schemas.microsoft.com/office/drawing/2014/main" id="{B4328706-A10B-412A-A900-E180D1E2B72A}"/>
                </a:ext>
              </a:extLst>
            </p:cNvPr>
            <p:cNvSpPr/>
            <p:nvPr/>
          </p:nvSpPr>
          <p:spPr>
            <a:xfrm>
              <a:off x="-2407350" y="4106975"/>
              <a:ext cx="7425" cy="21175"/>
            </a:xfrm>
            <a:custGeom>
              <a:avLst/>
              <a:gdLst/>
              <a:ahLst/>
              <a:cxnLst/>
              <a:rect l="l" t="t" r="r" b="b"/>
              <a:pathLst>
                <a:path w="297" h="847" extrusionOk="0">
                  <a:moveTo>
                    <a:pt x="296" y="0"/>
                  </a:moveTo>
                  <a:lnTo>
                    <a:pt x="106" y="148"/>
                  </a:lnTo>
                  <a:cubicBezTo>
                    <a:pt x="148" y="381"/>
                    <a:pt x="0" y="656"/>
                    <a:pt x="254" y="846"/>
                  </a:cubicBezTo>
                  <a:cubicBezTo>
                    <a:pt x="275" y="550"/>
                    <a:pt x="275" y="275"/>
                    <a:pt x="296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4" name="Google Shape;2096;p14">
              <a:extLst>
                <a:ext uri="{FF2B5EF4-FFF2-40B4-BE49-F238E27FC236}">
                  <a16:creationId xmlns:a16="http://schemas.microsoft.com/office/drawing/2014/main" id="{910F3D94-A6CC-4694-813E-A5F00FB8D7C3}"/>
                </a:ext>
              </a:extLst>
            </p:cNvPr>
            <p:cNvSpPr/>
            <p:nvPr/>
          </p:nvSpPr>
          <p:spPr>
            <a:xfrm>
              <a:off x="-2381450" y="4102725"/>
              <a:ext cx="34000" cy="20125"/>
            </a:xfrm>
            <a:custGeom>
              <a:avLst/>
              <a:gdLst/>
              <a:ahLst/>
              <a:cxnLst/>
              <a:rect l="l" t="t" r="r" b="b"/>
              <a:pathLst>
                <a:path w="1360" h="805" extrusionOk="0">
                  <a:moveTo>
                    <a:pt x="402" y="1"/>
                  </a:moveTo>
                  <a:cubicBezTo>
                    <a:pt x="198" y="1"/>
                    <a:pt x="7" y="163"/>
                    <a:pt x="1" y="635"/>
                  </a:cubicBezTo>
                  <a:lnTo>
                    <a:pt x="170" y="805"/>
                  </a:lnTo>
                  <a:cubicBezTo>
                    <a:pt x="1359" y="776"/>
                    <a:pt x="848" y="1"/>
                    <a:pt x="402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5" name="Google Shape;2097;p14">
              <a:extLst>
                <a:ext uri="{FF2B5EF4-FFF2-40B4-BE49-F238E27FC236}">
                  <a16:creationId xmlns:a16="http://schemas.microsoft.com/office/drawing/2014/main" id="{A9B10A55-A6E1-4525-A6D2-BDBCF4D7F35D}"/>
                </a:ext>
              </a:extLst>
            </p:cNvPr>
            <p:cNvSpPr/>
            <p:nvPr/>
          </p:nvSpPr>
          <p:spPr>
            <a:xfrm>
              <a:off x="-1025775" y="3585100"/>
              <a:ext cx="56600" cy="38700"/>
            </a:xfrm>
            <a:custGeom>
              <a:avLst/>
              <a:gdLst/>
              <a:ahLst/>
              <a:cxnLst/>
              <a:rect l="l" t="t" r="r" b="b"/>
              <a:pathLst>
                <a:path w="2264" h="1548" extrusionOk="0">
                  <a:moveTo>
                    <a:pt x="1312" y="1"/>
                  </a:moveTo>
                  <a:cubicBezTo>
                    <a:pt x="995" y="403"/>
                    <a:pt x="1" y="931"/>
                    <a:pt x="508" y="1481"/>
                  </a:cubicBezTo>
                  <a:cubicBezTo>
                    <a:pt x="588" y="1527"/>
                    <a:pt x="664" y="1547"/>
                    <a:pt x="739" y="1547"/>
                  </a:cubicBezTo>
                  <a:cubicBezTo>
                    <a:pt x="1142" y="1547"/>
                    <a:pt x="1487" y="962"/>
                    <a:pt x="1862" y="783"/>
                  </a:cubicBezTo>
                  <a:cubicBezTo>
                    <a:pt x="2264" y="233"/>
                    <a:pt x="1672" y="170"/>
                    <a:pt x="1312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6" name="Google Shape;2098;p14">
              <a:extLst>
                <a:ext uri="{FF2B5EF4-FFF2-40B4-BE49-F238E27FC236}">
                  <a16:creationId xmlns:a16="http://schemas.microsoft.com/office/drawing/2014/main" id="{00C3C067-1BE6-402E-9B07-7C7CA7EE49C2}"/>
                </a:ext>
              </a:extLst>
            </p:cNvPr>
            <p:cNvSpPr/>
            <p:nvPr/>
          </p:nvSpPr>
          <p:spPr>
            <a:xfrm>
              <a:off x="-1048500" y="3593025"/>
              <a:ext cx="32275" cy="32750"/>
            </a:xfrm>
            <a:custGeom>
              <a:avLst/>
              <a:gdLst/>
              <a:ahLst/>
              <a:cxnLst/>
              <a:rect l="l" t="t" r="r" b="b"/>
              <a:pathLst>
                <a:path w="1291" h="1310" extrusionOk="0">
                  <a:moveTo>
                    <a:pt x="931" y="1"/>
                  </a:moveTo>
                  <a:cubicBezTo>
                    <a:pt x="656" y="445"/>
                    <a:pt x="868" y="1164"/>
                    <a:pt x="0" y="1291"/>
                  </a:cubicBezTo>
                  <a:cubicBezTo>
                    <a:pt x="113" y="1303"/>
                    <a:pt x="212" y="1309"/>
                    <a:pt x="297" y="1309"/>
                  </a:cubicBezTo>
                  <a:cubicBezTo>
                    <a:pt x="1237" y="1309"/>
                    <a:pt x="651" y="602"/>
                    <a:pt x="1291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7" name="Google Shape;2099;p14">
              <a:extLst>
                <a:ext uri="{FF2B5EF4-FFF2-40B4-BE49-F238E27FC236}">
                  <a16:creationId xmlns:a16="http://schemas.microsoft.com/office/drawing/2014/main" id="{BBE707A2-7D8F-48DF-8C72-09DD77D32590}"/>
                </a:ext>
              </a:extLst>
            </p:cNvPr>
            <p:cNvSpPr/>
            <p:nvPr/>
          </p:nvSpPr>
          <p:spPr>
            <a:xfrm>
              <a:off x="-1034750" y="3661250"/>
              <a:ext cx="18525" cy="11650"/>
            </a:xfrm>
            <a:custGeom>
              <a:avLst/>
              <a:gdLst/>
              <a:ahLst/>
              <a:cxnLst/>
              <a:rect l="l" t="t" r="r" b="b"/>
              <a:pathLst>
                <a:path w="741" h="466" extrusionOk="0">
                  <a:moveTo>
                    <a:pt x="741" y="0"/>
                  </a:moveTo>
                  <a:cubicBezTo>
                    <a:pt x="423" y="0"/>
                    <a:pt x="148" y="191"/>
                    <a:pt x="0" y="466"/>
                  </a:cubicBezTo>
                  <a:cubicBezTo>
                    <a:pt x="339" y="423"/>
                    <a:pt x="677" y="381"/>
                    <a:pt x="741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8" name="Google Shape;2100;p14">
              <a:extLst>
                <a:ext uri="{FF2B5EF4-FFF2-40B4-BE49-F238E27FC236}">
                  <a16:creationId xmlns:a16="http://schemas.microsoft.com/office/drawing/2014/main" id="{401DBA3E-C048-4A46-9B84-58BB3885B81B}"/>
                </a:ext>
              </a:extLst>
            </p:cNvPr>
            <p:cNvSpPr/>
            <p:nvPr/>
          </p:nvSpPr>
          <p:spPr>
            <a:xfrm>
              <a:off x="-1062775" y="3625300"/>
              <a:ext cx="14300" cy="19575"/>
            </a:xfrm>
            <a:custGeom>
              <a:avLst/>
              <a:gdLst/>
              <a:ahLst/>
              <a:cxnLst/>
              <a:rect l="l" t="t" r="r" b="b"/>
              <a:pathLst>
                <a:path w="572" h="783" extrusionOk="0">
                  <a:moveTo>
                    <a:pt x="571" y="0"/>
                  </a:moveTo>
                  <a:lnTo>
                    <a:pt x="571" y="0"/>
                  </a:lnTo>
                  <a:cubicBezTo>
                    <a:pt x="254" y="148"/>
                    <a:pt x="43" y="444"/>
                    <a:pt x="0" y="783"/>
                  </a:cubicBezTo>
                  <a:cubicBezTo>
                    <a:pt x="318" y="635"/>
                    <a:pt x="529" y="338"/>
                    <a:pt x="571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9" name="Google Shape;2101;p14">
              <a:extLst>
                <a:ext uri="{FF2B5EF4-FFF2-40B4-BE49-F238E27FC236}">
                  <a16:creationId xmlns:a16="http://schemas.microsoft.com/office/drawing/2014/main" id="{4A2605E4-0814-467B-B51A-23162AF3A3D7}"/>
                </a:ext>
              </a:extLst>
            </p:cNvPr>
            <p:cNvSpPr/>
            <p:nvPr/>
          </p:nvSpPr>
          <p:spPr>
            <a:xfrm>
              <a:off x="-822725" y="3762225"/>
              <a:ext cx="85150" cy="50825"/>
            </a:xfrm>
            <a:custGeom>
              <a:avLst/>
              <a:gdLst/>
              <a:ahLst/>
              <a:cxnLst/>
              <a:rect l="l" t="t" r="r" b="b"/>
              <a:pathLst>
                <a:path w="3406" h="2033" extrusionOk="0">
                  <a:moveTo>
                    <a:pt x="1735" y="1"/>
                  </a:moveTo>
                  <a:cubicBezTo>
                    <a:pt x="1671" y="1"/>
                    <a:pt x="1608" y="1"/>
                    <a:pt x="1544" y="22"/>
                  </a:cubicBezTo>
                  <a:cubicBezTo>
                    <a:pt x="1312" y="614"/>
                    <a:pt x="931" y="1143"/>
                    <a:pt x="466" y="1566"/>
                  </a:cubicBezTo>
                  <a:cubicBezTo>
                    <a:pt x="318" y="1693"/>
                    <a:pt x="0" y="1777"/>
                    <a:pt x="191" y="1989"/>
                  </a:cubicBezTo>
                  <a:cubicBezTo>
                    <a:pt x="289" y="2019"/>
                    <a:pt x="384" y="2032"/>
                    <a:pt x="474" y="2032"/>
                  </a:cubicBezTo>
                  <a:cubicBezTo>
                    <a:pt x="1371" y="2032"/>
                    <a:pt x="1894" y="692"/>
                    <a:pt x="2996" y="692"/>
                  </a:cubicBezTo>
                  <a:cubicBezTo>
                    <a:pt x="3040" y="692"/>
                    <a:pt x="3084" y="694"/>
                    <a:pt x="3130" y="699"/>
                  </a:cubicBezTo>
                  <a:cubicBezTo>
                    <a:pt x="3384" y="699"/>
                    <a:pt x="3384" y="360"/>
                    <a:pt x="3405" y="149"/>
                  </a:cubicBezTo>
                  <a:lnTo>
                    <a:pt x="3405" y="149"/>
                  </a:lnTo>
                  <a:cubicBezTo>
                    <a:pt x="3072" y="322"/>
                    <a:pt x="2514" y="632"/>
                    <a:pt x="2133" y="632"/>
                  </a:cubicBezTo>
                  <a:cubicBezTo>
                    <a:pt x="1863" y="632"/>
                    <a:pt x="1682" y="475"/>
                    <a:pt x="1735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0" name="Google Shape;2102;p14">
              <a:extLst>
                <a:ext uri="{FF2B5EF4-FFF2-40B4-BE49-F238E27FC236}">
                  <a16:creationId xmlns:a16="http://schemas.microsoft.com/office/drawing/2014/main" id="{A83A41C8-F579-42AC-AB8A-6A5DDC80C8CB}"/>
                </a:ext>
              </a:extLst>
            </p:cNvPr>
            <p:cNvSpPr/>
            <p:nvPr/>
          </p:nvSpPr>
          <p:spPr>
            <a:xfrm>
              <a:off x="-2451200" y="3912425"/>
              <a:ext cx="70300" cy="49250"/>
            </a:xfrm>
            <a:custGeom>
              <a:avLst/>
              <a:gdLst/>
              <a:ahLst/>
              <a:cxnLst/>
              <a:rect l="l" t="t" r="r" b="b"/>
              <a:pathLst>
                <a:path w="2812" h="1970" extrusionOk="0">
                  <a:moveTo>
                    <a:pt x="668" y="0"/>
                  </a:moveTo>
                  <a:cubicBezTo>
                    <a:pt x="0" y="0"/>
                    <a:pt x="860" y="606"/>
                    <a:pt x="485" y="1247"/>
                  </a:cubicBezTo>
                  <a:cubicBezTo>
                    <a:pt x="633" y="1522"/>
                    <a:pt x="422" y="1881"/>
                    <a:pt x="845" y="1945"/>
                  </a:cubicBezTo>
                  <a:cubicBezTo>
                    <a:pt x="927" y="1960"/>
                    <a:pt x="1009" y="1969"/>
                    <a:pt x="1087" y="1969"/>
                  </a:cubicBezTo>
                  <a:cubicBezTo>
                    <a:pt x="1335" y="1969"/>
                    <a:pt x="1552" y="1879"/>
                    <a:pt x="1649" y="1606"/>
                  </a:cubicBezTo>
                  <a:cubicBezTo>
                    <a:pt x="2008" y="1099"/>
                    <a:pt x="2812" y="845"/>
                    <a:pt x="2072" y="253"/>
                  </a:cubicBezTo>
                  <a:cubicBezTo>
                    <a:pt x="1331" y="76"/>
                    <a:pt x="904" y="0"/>
                    <a:pt x="668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1" name="Google Shape;2103;p14">
              <a:extLst>
                <a:ext uri="{FF2B5EF4-FFF2-40B4-BE49-F238E27FC236}">
                  <a16:creationId xmlns:a16="http://schemas.microsoft.com/office/drawing/2014/main" id="{32B5FC0A-A833-472F-BD01-2FCEEB29FA09}"/>
                </a:ext>
              </a:extLst>
            </p:cNvPr>
            <p:cNvSpPr/>
            <p:nvPr/>
          </p:nvSpPr>
          <p:spPr>
            <a:xfrm>
              <a:off x="-1211350" y="3866225"/>
              <a:ext cx="37025" cy="40175"/>
            </a:xfrm>
            <a:custGeom>
              <a:avLst/>
              <a:gdLst/>
              <a:ahLst/>
              <a:cxnLst/>
              <a:rect l="l" t="t" r="r" b="b"/>
              <a:pathLst>
                <a:path w="1481" h="1607" extrusionOk="0">
                  <a:moveTo>
                    <a:pt x="639" y="1"/>
                  </a:moveTo>
                  <a:cubicBezTo>
                    <a:pt x="52" y="1"/>
                    <a:pt x="322" y="719"/>
                    <a:pt x="0" y="980"/>
                  </a:cubicBezTo>
                  <a:cubicBezTo>
                    <a:pt x="0" y="1170"/>
                    <a:pt x="0" y="1382"/>
                    <a:pt x="0" y="1593"/>
                  </a:cubicBezTo>
                  <a:cubicBezTo>
                    <a:pt x="64" y="1602"/>
                    <a:pt x="126" y="1607"/>
                    <a:pt x="186" y="1607"/>
                  </a:cubicBezTo>
                  <a:cubicBezTo>
                    <a:pt x="684" y="1607"/>
                    <a:pt x="1066" y="1317"/>
                    <a:pt x="1481" y="1128"/>
                  </a:cubicBezTo>
                  <a:cubicBezTo>
                    <a:pt x="614" y="959"/>
                    <a:pt x="381" y="599"/>
                    <a:pt x="741" y="7"/>
                  </a:cubicBezTo>
                  <a:cubicBezTo>
                    <a:pt x="704" y="3"/>
                    <a:pt x="670" y="1"/>
                    <a:pt x="639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2" name="Google Shape;2104;p14">
              <a:extLst>
                <a:ext uri="{FF2B5EF4-FFF2-40B4-BE49-F238E27FC236}">
                  <a16:creationId xmlns:a16="http://schemas.microsoft.com/office/drawing/2014/main" id="{918F668E-8CC8-491D-BD0E-D5CCE3EB7E8E}"/>
                </a:ext>
              </a:extLst>
            </p:cNvPr>
            <p:cNvSpPr/>
            <p:nvPr/>
          </p:nvSpPr>
          <p:spPr>
            <a:xfrm>
              <a:off x="-1616475" y="3809175"/>
              <a:ext cx="24450" cy="8600"/>
            </a:xfrm>
            <a:custGeom>
              <a:avLst/>
              <a:gdLst/>
              <a:ahLst/>
              <a:cxnLst/>
              <a:rect l="l" t="t" r="r" b="b"/>
              <a:pathLst>
                <a:path w="978" h="344" extrusionOk="0">
                  <a:moveTo>
                    <a:pt x="682" y="0"/>
                  </a:moveTo>
                  <a:cubicBezTo>
                    <a:pt x="426" y="0"/>
                    <a:pt x="0" y="69"/>
                    <a:pt x="238" y="343"/>
                  </a:cubicBezTo>
                  <a:cubicBezTo>
                    <a:pt x="555" y="343"/>
                    <a:pt x="830" y="301"/>
                    <a:pt x="978" y="5"/>
                  </a:cubicBezTo>
                  <a:lnTo>
                    <a:pt x="787" y="5"/>
                  </a:lnTo>
                  <a:cubicBezTo>
                    <a:pt x="759" y="2"/>
                    <a:pt x="723" y="0"/>
                    <a:pt x="682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3" name="Google Shape;2105;p14">
              <a:extLst>
                <a:ext uri="{FF2B5EF4-FFF2-40B4-BE49-F238E27FC236}">
                  <a16:creationId xmlns:a16="http://schemas.microsoft.com/office/drawing/2014/main" id="{580538AB-5FC0-409E-A1A5-74CBEF011B47}"/>
                </a:ext>
              </a:extLst>
            </p:cNvPr>
            <p:cNvSpPr/>
            <p:nvPr/>
          </p:nvSpPr>
          <p:spPr>
            <a:xfrm>
              <a:off x="-1698850" y="4050400"/>
              <a:ext cx="28050" cy="32275"/>
            </a:xfrm>
            <a:custGeom>
              <a:avLst/>
              <a:gdLst/>
              <a:ahLst/>
              <a:cxnLst/>
              <a:rect l="l" t="t" r="r" b="b"/>
              <a:pathLst>
                <a:path w="1122" h="1291" extrusionOk="0">
                  <a:moveTo>
                    <a:pt x="1122" y="0"/>
                  </a:moveTo>
                  <a:lnTo>
                    <a:pt x="1122" y="0"/>
                  </a:lnTo>
                  <a:cubicBezTo>
                    <a:pt x="170" y="64"/>
                    <a:pt x="297" y="825"/>
                    <a:pt x="1" y="1290"/>
                  </a:cubicBezTo>
                  <a:cubicBezTo>
                    <a:pt x="614" y="1036"/>
                    <a:pt x="825" y="508"/>
                    <a:pt x="1122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4" name="Google Shape;2106;p14">
              <a:extLst>
                <a:ext uri="{FF2B5EF4-FFF2-40B4-BE49-F238E27FC236}">
                  <a16:creationId xmlns:a16="http://schemas.microsoft.com/office/drawing/2014/main" id="{5FB481E1-4D8C-4463-86F2-7C285576E422}"/>
                </a:ext>
              </a:extLst>
            </p:cNvPr>
            <p:cNvSpPr/>
            <p:nvPr/>
          </p:nvSpPr>
          <p:spPr>
            <a:xfrm>
              <a:off x="-1718400" y="4083175"/>
              <a:ext cx="19575" cy="23825"/>
            </a:xfrm>
            <a:custGeom>
              <a:avLst/>
              <a:gdLst/>
              <a:ahLst/>
              <a:cxnLst/>
              <a:rect l="l" t="t" r="r" b="b"/>
              <a:pathLst>
                <a:path w="783" h="953" extrusionOk="0">
                  <a:moveTo>
                    <a:pt x="613" y="0"/>
                  </a:moveTo>
                  <a:cubicBezTo>
                    <a:pt x="254" y="381"/>
                    <a:pt x="0" y="741"/>
                    <a:pt x="783" y="952"/>
                  </a:cubicBezTo>
                  <a:cubicBezTo>
                    <a:pt x="783" y="635"/>
                    <a:pt x="783" y="318"/>
                    <a:pt x="783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5" name="Google Shape;2107;p14">
              <a:extLst>
                <a:ext uri="{FF2B5EF4-FFF2-40B4-BE49-F238E27FC236}">
                  <a16:creationId xmlns:a16="http://schemas.microsoft.com/office/drawing/2014/main" id="{FBC105BA-A5B6-44A6-A6D2-15318FDA3DF2}"/>
                </a:ext>
              </a:extLst>
            </p:cNvPr>
            <p:cNvSpPr/>
            <p:nvPr/>
          </p:nvSpPr>
          <p:spPr>
            <a:xfrm>
              <a:off x="-1196025" y="4057500"/>
              <a:ext cx="44975" cy="32750"/>
            </a:xfrm>
            <a:custGeom>
              <a:avLst/>
              <a:gdLst/>
              <a:ahLst/>
              <a:cxnLst/>
              <a:rect l="l" t="t" r="r" b="b"/>
              <a:pathLst>
                <a:path w="1799" h="1310" extrusionOk="0">
                  <a:moveTo>
                    <a:pt x="1125" y="0"/>
                  </a:moveTo>
                  <a:cubicBezTo>
                    <a:pt x="1086" y="0"/>
                    <a:pt x="1049" y="15"/>
                    <a:pt x="1016" y="54"/>
                  </a:cubicBezTo>
                  <a:cubicBezTo>
                    <a:pt x="868" y="393"/>
                    <a:pt x="1" y="1070"/>
                    <a:pt x="508" y="1302"/>
                  </a:cubicBezTo>
                  <a:cubicBezTo>
                    <a:pt x="550" y="1307"/>
                    <a:pt x="589" y="1309"/>
                    <a:pt x="627" y="1309"/>
                  </a:cubicBezTo>
                  <a:cubicBezTo>
                    <a:pt x="1094" y="1309"/>
                    <a:pt x="1315" y="964"/>
                    <a:pt x="1608" y="710"/>
                  </a:cubicBezTo>
                  <a:cubicBezTo>
                    <a:pt x="1608" y="499"/>
                    <a:pt x="1798" y="245"/>
                    <a:pt x="1397" y="118"/>
                  </a:cubicBezTo>
                  <a:cubicBezTo>
                    <a:pt x="1309" y="74"/>
                    <a:pt x="1211" y="0"/>
                    <a:pt x="1125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6" name="Google Shape;2108;p14">
              <a:extLst>
                <a:ext uri="{FF2B5EF4-FFF2-40B4-BE49-F238E27FC236}">
                  <a16:creationId xmlns:a16="http://schemas.microsoft.com/office/drawing/2014/main" id="{48DCBED7-CE0C-48CA-8595-61BEBF4EB3FB}"/>
                </a:ext>
              </a:extLst>
            </p:cNvPr>
            <p:cNvSpPr/>
            <p:nvPr/>
          </p:nvSpPr>
          <p:spPr>
            <a:xfrm>
              <a:off x="-2024025" y="3873275"/>
              <a:ext cx="18525" cy="32275"/>
            </a:xfrm>
            <a:custGeom>
              <a:avLst/>
              <a:gdLst/>
              <a:ahLst/>
              <a:cxnLst/>
              <a:rect l="l" t="t" r="r" b="b"/>
              <a:pathLst>
                <a:path w="741" h="1291" extrusionOk="0">
                  <a:moveTo>
                    <a:pt x="741" y="0"/>
                  </a:moveTo>
                  <a:lnTo>
                    <a:pt x="741" y="0"/>
                  </a:lnTo>
                  <a:cubicBezTo>
                    <a:pt x="360" y="338"/>
                    <a:pt x="85" y="783"/>
                    <a:pt x="1" y="1290"/>
                  </a:cubicBezTo>
                  <a:lnTo>
                    <a:pt x="572" y="1290"/>
                  </a:lnTo>
                  <a:cubicBezTo>
                    <a:pt x="466" y="846"/>
                    <a:pt x="741" y="444"/>
                    <a:pt x="741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7" name="Google Shape;2109;p14">
              <a:extLst>
                <a:ext uri="{FF2B5EF4-FFF2-40B4-BE49-F238E27FC236}">
                  <a16:creationId xmlns:a16="http://schemas.microsoft.com/office/drawing/2014/main" id="{ACA4545A-6A32-4179-93FE-34EA85F2240E}"/>
                </a:ext>
              </a:extLst>
            </p:cNvPr>
            <p:cNvSpPr/>
            <p:nvPr/>
          </p:nvSpPr>
          <p:spPr>
            <a:xfrm>
              <a:off x="-1996000" y="3841550"/>
              <a:ext cx="14300" cy="19575"/>
            </a:xfrm>
            <a:custGeom>
              <a:avLst/>
              <a:gdLst/>
              <a:ahLst/>
              <a:cxnLst/>
              <a:rect l="l" t="t" r="r" b="b"/>
              <a:pathLst>
                <a:path w="572" h="783" extrusionOk="0">
                  <a:moveTo>
                    <a:pt x="170" y="0"/>
                  </a:moveTo>
                  <a:cubicBezTo>
                    <a:pt x="212" y="275"/>
                    <a:pt x="149" y="550"/>
                    <a:pt x="1" y="783"/>
                  </a:cubicBezTo>
                  <a:cubicBezTo>
                    <a:pt x="572" y="613"/>
                    <a:pt x="445" y="317"/>
                    <a:pt x="170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8" name="Google Shape;2110;p14">
              <a:extLst>
                <a:ext uri="{FF2B5EF4-FFF2-40B4-BE49-F238E27FC236}">
                  <a16:creationId xmlns:a16="http://schemas.microsoft.com/office/drawing/2014/main" id="{74EFA347-D127-43CF-B9E8-210C3383ED0C}"/>
                </a:ext>
              </a:extLst>
            </p:cNvPr>
            <p:cNvSpPr/>
            <p:nvPr/>
          </p:nvSpPr>
          <p:spPr>
            <a:xfrm>
              <a:off x="-1996000" y="3813000"/>
              <a:ext cx="14300" cy="12175"/>
            </a:xfrm>
            <a:custGeom>
              <a:avLst/>
              <a:gdLst/>
              <a:ahLst/>
              <a:cxnLst/>
              <a:rect l="l" t="t" r="r" b="b"/>
              <a:pathLst>
                <a:path w="572" h="487" extrusionOk="0">
                  <a:moveTo>
                    <a:pt x="1" y="0"/>
                  </a:moveTo>
                  <a:lnTo>
                    <a:pt x="1" y="487"/>
                  </a:lnTo>
                  <a:cubicBezTo>
                    <a:pt x="276" y="317"/>
                    <a:pt x="572" y="169"/>
                    <a:pt x="1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9" name="Google Shape;2111;p14">
              <a:extLst>
                <a:ext uri="{FF2B5EF4-FFF2-40B4-BE49-F238E27FC236}">
                  <a16:creationId xmlns:a16="http://schemas.microsoft.com/office/drawing/2014/main" id="{2B3DA2A0-F725-4595-A560-A954730AD807}"/>
                </a:ext>
              </a:extLst>
            </p:cNvPr>
            <p:cNvSpPr/>
            <p:nvPr/>
          </p:nvSpPr>
          <p:spPr>
            <a:xfrm>
              <a:off x="-2718775" y="4110675"/>
              <a:ext cx="26450" cy="19575"/>
            </a:xfrm>
            <a:custGeom>
              <a:avLst/>
              <a:gdLst/>
              <a:ahLst/>
              <a:cxnLst/>
              <a:rect l="l" t="t" r="r" b="b"/>
              <a:pathLst>
                <a:path w="1058" h="783" extrusionOk="0">
                  <a:moveTo>
                    <a:pt x="1058" y="0"/>
                  </a:moveTo>
                  <a:lnTo>
                    <a:pt x="487" y="148"/>
                  </a:lnTo>
                  <a:cubicBezTo>
                    <a:pt x="0" y="254"/>
                    <a:pt x="127" y="550"/>
                    <a:pt x="296" y="783"/>
                  </a:cubicBezTo>
                  <a:cubicBezTo>
                    <a:pt x="508" y="487"/>
                    <a:pt x="952" y="360"/>
                    <a:pt x="1058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0" name="Google Shape;2112;p14">
              <a:extLst>
                <a:ext uri="{FF2B5EF4-FFF2-40B4-BE49-F238E27FC236}">
                  <a16:creationId xmlns:a16="http://schemas.microsoft.com/office/drawing/2014/main" id="{79A9913A-2064-48B2-AD62-778C2DBD6ED5}"/>
                </a:ext>
              </a:extLst>
            </p:cNvPr>
            <p:cNvSpPr/>
            <p:nvPr/>
          </p:nvSpPr>
          <p:spPr>
            <a:xfrm>
              <a:off x="-2279400" y="3740550"/>
              <a:ext cx="28050" cy="20800"/>
            </a:xfrm>
            <a:custGeom>
              <a:avLst/>
              <a:gdLst/>
              <a:ahLst/>
              <a:cxnLst/>
              <a:rect l="l" t="t" r="r" b="b"/>
              <a:pathLst>
                <a:path w="1122" h="832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572" y="85"/>
                    <a:pt x="318" y="466"/>
                    <a:pt x="1" y="804"/>
                  </a:cubicBezTo>
                  <a:cubicBezTo>
                    <a:pt x="98" y="823"/>
                    <a:pt x="186" y="831"/>
                    <a:pt x="265" y="831"/>
                  </a:cubicBezTo>
                  <a:cubicBezTo>
                    <a:pt x="821" y="831"/>
                    <a:pt x="955" y="408"/>
                    <a:pt x="1121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1" name="Google Shape;2113;p14">
              <a:extLst>
                <a:ext uri="{FF2B5EF4-FFF2-40B4-BE49-F238E27FC236}">
                  <a16:creationId xmlns:a16="http://schemas.microsoft.com/office/drawing/2014/main" id="{E3E699E4-9DC7-4C8E-951A-277B0D2054DA}"/>
                </a:ext>
              </a:extLst>
            </p:cNvPr>
            <p:cNvSpPr/>
            <p:nvPr/>
          </p:nvSpPr>
          <p:spPr>
            <a:xfrm>
              <a:off x="-1650200" y="3781800"/>
              <a:ext cx="57650" cy="58225"/>
            </a:xfrm>
            <a:custGeom>
              <a:avLst/>
              <a:gdLst/>
              <a:ahLst/>
              <a:cxnLst/>
              <a:rect l="l" t="t" r="r" b="b"/>
              <a:pathLst>
                <a:path w="2306" h="2329" extrusionOk="0">
                  <a:moveTo>
                    <a:pt x="1587" y="0"/>
                  </a:moveTo>
                  <a:cubicBezTo>
                    <a:pt x="1333" y="254"/>
                    <a:pt x="1227" y="614"/>
                    <a:pt x="846" y="783"/>
                  </a:cubicBezTo>
                  <a:cubicBezTo>
                    <a:pt x="593" y="1037"/>
                    <a:pt x="931" y="1460"/>
                    <a:pt x="466" y="1692"/>
                  </a:cubicBezTo>
                  <a:cubicBezTo>
                    <a:pt x="275" y="1777"/>
                    <a:pt x="0" y="2073"/>
                    <a:pt x="360" y="2263"/>
                  </a:cubicBezTo>
                  <a:cubicBezTo>
                    <a:pt x="440" y="2309"/>
                    <a:pt x="518" y="2328"/>
                    <a:pt x="594" y="2328"/>
                  </a:cubicBezTo>
                  <a:cubicBezTo>
                    <a:pt x="801" y="2328"/>
                    <a:pt x="994" y="2185"/>
                    <a:pt x="1164" y="2031"/>
                  </a:cubicBezTo>
                  <a:cubicBezTo>
                    <a:pt x="1375" y="1650"/>
                    <a:pt x="1269" y="1354"/>
                    <a:pt x="1777" y="1121"/>
                  </a:cubicBezTo>
                  <a:cubicBezTo>
                    <a:pt x="2136" y="677"/>
                    <a:pt x="2306" y="275"/>
                    <a:pt x="1587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2" name="Google Shape;2114;p14">
              <a:extLst>
                <a:ext uri="{FF2B5EF4-FFF2-40B4-BE49-F238E27FC236}">
                  <a16:creationId xmlns:a16="http://schemas.microsoft.com/office/drawing/2014/main" id="{A6EA2E01-D50D-450F-AA8D-110BA1EA6B6C}"/>
                </a:ext>
              </a:extLst>
            </p:cNvPr>
            <p:cNvSpPr/>
            <p:nvPr/>
          </p:nvSpPr>
          <p:spPr>
            <a:xfrm>
              <a:off x="-1660175" y="3801025"/>
              <a:ext cx="49650" cy="40725"/>
            </a:xfrm>
            <a:custGeom>
              <a:avLst/>
              <a:gdLst/>
              <a:ahLst/>
              <a:cxnLst/>
              <a:rect l="l" t="t" r="r" b="b"/>
              <a:pathLst>
                <a:path w="1986" h="1629" extrusionOk="0">
                  <a:moveTo>
                    <a:pt x="1024" y="1"/>
                  </a:moveTo>
                  <a:cubicBezTo>
                    <a:pt x="1" y="1"/>
                    <a:pt x="1139" y="1040"/>
                    <a:pt x="463" y="1219"/>
                  </a:cubicBezTo>
                  <a:cubicBezTo>
                    <a:pt x="173" y="1432"/>
                    <a:pt x="554" y="1627"/>
                    <a:pt x="831" y="1627"/>
                  </a:cubicBezTo>
                  <a:cubicBezTo>
                    <a:pt x="858" y="1627"/>
                    <a:pt x="883" y="1625"/>
                    <a:pt x="907" y="1621"/>
                  </a:cubicBezTo>
                  <a:cubicBezTo>
                    <a:pt x="955" y="1626"/>
                    <a:pt x="1000" y="1629"/>
                    <a:pt x="1042" y="1629"/>
                  </a:cubicBezTo>
                  <a:cubicBezTo>
                    <a:pt x="1709" y="1629"/>
                    <a:pt x="1707" y="1027"/>
                    <a:pt x="1986" y="669"/>
                  </a:cubicBezTo>
                  <a:lnTo>
                    <a:pt x="1986" y="500"/>
                  </a:lnTo>
                  <a:cubicBezTo>
                    <a:pt x="1436" y="543"/>
                    <a:pt x="1711" y="1050"/>
                    <a:pt x="1415" y="1240"/>
                  </a:cubicBezTo>
                  <a:cubicBezTo>
                    <a:pt x="1285" y="1321"/>
                    <a:pt x="1156" y="1452"/>
                    <a:pt x="1007" y="1452"/>
                  </a:cubicBezTo>
                  <a:cubicBezTo>
                    <a:pt x="962" y="1452"/>
                    <a:pt x="914" y="1439"/>
                    <a:pt x="865" y="1410"/>
                  </a:cubicBezTo>
                  <a:cubicBezTo>
                    <a:pt x="421" y="1114"/>
                    <a:pt x="1563" y="775"/>
                    <a:pt x="1245" y="14"/>
                  </a:cubicBezTo>
                  <a:cubicBezTo>
                    <a:pt x="1162" y="5"/>
                    <a:pt x="1089" y="1"/>
                    <a:pt x="1024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3" name="Google Shape;2115;p14">
              <a:extLst>
                <a:ext uri="{FF2B5EF4-FFF2-40B4-BE49-F238E27FC236}">
                  <a16:creationId xmlns:a16="http://schemas.microsoft.com/office/drawing/2014/main" id="{DF764FA2-E1CD-46F8-B056-2E7CA2E79D0E}"/>
                </a:ext>
              </a:extLst>
            </p:cNvPr>
            <p:cNvSpPr/>
            <p:nvPr/>
          </p:nvSpPr>
          <p:spPr>
            <a:xfrm>
              <a:off x="-2762675" y="4069950"/>
              <a:ext cx="75125" cy="74000"/>
            </a:xfrm>
            <a:custGeom>
              <a:avLst/>
              <a:gdLst/>
              <a:ahLst/>
              <a:cxnLst/>
              <a:rect l="l" t="t" r="r" b="b"/>
              <a:pathLst>
                <a:path w="3005" h="2960" extrusionOk="0">
                  <a:moveTo>
                    <a:pt x="2243" y="1"/>
                  </a:moveTo>
                  <a:cubicBezTo>
                    <a:pt x="1355" y="149"/>
                    <a:pt x="1355" y="1016"/>
                    <a:pt x="741" y="1375"/>
                  </a:cubicBezTo>
                  <a:cubicBezTo>
                    <a:pt x="1" y="1841"/>
                    <a:pt x="149" y="2348"/>
                    <a:pt x="572" y="2898"/>
                  </a:cubicBezTo>
                  <a:cubicBezTo>
                    <a:pt x="674" y="2941"/>
                    <a:pt x="765" y="2960"/>
                    <a:pt x="848" y="2960"/>
                  </a:cubicBezTo>
                  <a:cubicBezTo>
                    <a:pt x="1309" y="2960"/>
                    <a:pt x="1509" y="2387"/>
                    <a:pt x="1970" y="2387"/>
                  </a:cubicBezTo>
                  <a:cubicBezTo>
                    <a:pt x="1990" y="2387"/>
                    <a:pt x="2010" y="2388"/>
                    <a:pt x="2031" y="2390"/>
                  </a:cubicBezTo>
                  <a:cubicBezTo>
                    <a:pt x="2095" y="2179"/>
                    <a:pt x="1968" y="1925"/>
                    <a:pt x="2243" y="1777"/>
                  </a:cubicBezTo>
                  <a:cubicBezTo>
                    <a:pt x="2602" y="1460"/>
                    <a:pt x="2962" y="1143"/>
                    <a:pt x="3004" y="656"/>
                  </a:cubicBezTo>
                  <a:lnTo>
                    <a:pt x="3004" y="656"/>
                  </a:lnTo>
                  <a:cubicBezTo>
                    <a:pt x="2793" y="677"/>
                    <a:pt x="2518" y="614"/>
                    <a:pt x="2475" y="868"/>
                  </a:cubicBezTo>
                  <a:cubicBezTo>
                    <a:pt x="2370" y="1375"/>
                    <a:pt x="1799" y="1629"/>
                    <a:pt x="1672" y="2116"/>
                  </a:cubicBezTo>
                  <a:cubicBezTo>
                    <a:pt x="1619" y="2290"/>
                    <a:pt x="1466" y="2407"/>
                    <a:pt x="1296" y="2407"/>
                  </a:cubicBezTo>
                  <a:cubicBezTo>
                    <a:pt x="1259" y="2407"/>
                    <a:pt x="1222" y="2402"/>
                    <a:pt x="1185" y="2390"/>
                  </a:cubicBezTo>
                  <a:cubicBezTo>
                    <a:pt x="614" y="2094"/>
                    <a:pt x="1926" y="381"/>
                    <a:pt x="2243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4" name="Google Shape;2116;p14">
              <a:extLst>
                <a:ext uri="{FF2B5EF4-FFF2-40B4-BE49-F238E27FC236}">
                  <a16:creationId xmlns:a16="http://schemas.microsoft.com/office/drawing/2014/main" id="{7535B965-3389-454A-A2EE-E3F6989A0A21}"/>
                </a:ext>
              </a:extLst>
            </p:cNvPr>
            <p:cNvSpPr/>
            <p:nvPr/>
          </p:nvSpPr>
          <p:spPr>
            <a:xfrm>
              <a:off x="-1383200" y="3907100"/>
              <a:ext cx="28025" cy="43550"/>
            </a:xfrm>
            <a:custGeom>
              <a:avLst/>
              <a:gdLst/>
              <a:ahLst/>
              <a:cxnLst/>
              <a:rect l="l" t="t" r="r" b="b"/>
              <a:pathLst>
                <a:path w="1121" h="1742" extrusionOk="0">
                  <a:moveTo>
                    <a:pt x="572" y="1"/>
                  </a:moveTo>
                  <a:lnTo>
                    <a:pt x="572" y="1"/>
                  </a:lnTo>
                  <a:cubicBezTo>
                    <a:pt x="1" y="508"/>
                    <a:pt x="762" y="1312"/>
                    <a:pt x="1" y="1735"/>
                  </a:cubicBezTo>
                  <a:cubicBezTo>
                    <a:pt x="53" y="1739"/>
                    <a:pt x="101" y="1742"/>
                    <a:pt x="145" y="1742"/>
                  </a:cubicBezTo>
                  <a:cubicBezTo>
                    <a:pt x="1120" y="1742"/>
                    <a:pt x="430" y="668"/>
                    <a:pt x="572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5" name="Google Shape;2117;p14">
              <a:extLst>
                <a:ext uri="{FF2B5EF4-FFF2-40B4-BE49-F238E27FC236}">
                  <a16:creationId xmlns:a16="http://schemas.microsoft.com/office/drawing/2014/main" id="{FBC1166E-C760-48DB-9FF6-A52B59D8507F}"/>
                </a:ext>
              </a:extLst>
            </p:cNvPr>
            <p:cNvSpPr/>
            <p:nvPr/>
          </p:nvSpPr>
          <p:spPr>
            <a:xfrm>
              <a:off x="-2303725" y="3678675"/>
              <a:ext cx="51850" cy="80275"/>
            </a:xfrm>
            <a:custGeom>
              <a:avLst/>
              <a:gdLst/>
              <a:ahLst/>
              <a:cxnLst/>
              <a:rect l="l" t="t" r="r" b="b"/>
              <a:pathLst>
                <a:path w="2074" h="3211" extrusionOk="0">
                  <a:moveTo>
                    <a:pt x="1351" y="0"/>
                  </a:moveTo>
                  <a:cubicBezTo>
                    <a:pt x="747" y="0"/>
                    <a:pt x="985" y="1549"/>
                    <a:pt x="233" y="1841"/>
                  </a:cubicBezTo>
                  <a:cubicBezTo>
                    <a:pt x="1" y="2137"/>
                    <a:pt x="297" y="2497"/>
                    <a:pt x="64" y="2793"/>
                  </a:cubicBezTo>
                  <a:cubicBezTo>
                    <a:pt x="144" y="3105"/>
                    <a:pt x="251" y="3210"/>
                    <a:pt x="373" y="3210"/>
                  </a:cubicBezTo>
                  <a:cubicBezTo>
                    <a:pt x="540" y="3210"/>
                    <a:pt x="736" y="3012"/>
                    <a:pt x="931" y="2877"/>
                  </a:cubicBezTo>
                  <a:cubicBezTo>
                    <a:pt x="1777" y="2306"/>
                    <a:pt x="1354" y="1312"/>
                    <a:pt x="1946" y="636"/>
                  </a:cubicBezTo>
                  <a:cubicBezTo>
                    <a:pt x="2073" y="488"/>
                    <a:pt x="1650" y="65"/>
                    <a:pt x="1375" y="1"/>
                  </a:cubicBezTo>
                  <a:cubicBezTo>
                    <a:pt x="1367" y="1"/>
                    <a:pt x="1359" y="0"/>
                    <a:pt x="1351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6" name="Google Shape;2118;p14">
              <a:extLst>
                <a:ext uri="{FF2B5EF4-FFF2-40B4-BE49-F238E27FC236}">
                  <a16:creationId xmlns:a16="http://schemas.microsoft.com/office/drawing/2014/main" id="{F0ECBECE-EF12-4417-831A-2CB0C913B5A9}"/>
                </a:ext>
              </a:extLst>
            </p:cNvPr>
            <p:cNvSpPr/>
            <p:nvPr/>
          </p:nvSpPr>
          <p:spPr>
            <a:xfrm>
              <a:off x="-1471500" y="3938150"/>
              <a:ext cx="71350" cy="53100"/>
            </a:xfrm>
            <a:custGeom>
              <a:avLst/>
              <a:gdLst/>
              <a:ahLst/>
              <a:cxnLst/>
              <a:rect l="l" t="t" r="r" b="b"/>
              <a:pathLst>
                <a:path w="2854" h="2124" extrusionOk="0">
                  <a:moveTo>
                    <a:pt x="2313" y="0"/>
                  </a:moveTo>
                  <a:cubicBezTo>
                    <a:pt x="2282" y="0"/>
                    <a:pt x="2252" y="2"/>
                    <a:pt x="2222" y="6"/>
                  </a:cubicBezTo>
                  <a:cubicBezTo>
                    <a:pt x="2010" y="154"/>
                    <a:pt x="1629" y="28"/>
                    <a:pt x="1481" y="345"/>
                  </a:cubicBezTo>
                  <a:cubicBezTo>
                    <a:pt x="1418" y="852"/>
                    <a:pt x="1016" y="1275"/>
                    <a:pt x="487" y="1360"/>
                  </a:cubicBezTo>
                  <a:cubicBezTo>
                    <a:pt x="234" y="1423"/>
                    <a:pt x="1" y="1614"/>
                    <a:pt x="43" y="1889"/>
                  </a:cubicBezTo>
                  <a:cubicBezTo>
                    <a:pt x="128" y="2078"/>
                    <a:pt x="315" y="2123"/>
                    <a:pt x="529" y="2123"/>
                  </a:cubicBezTo>
                  <a:cubicBezTo>
                    <a:pt x="727" y="2123"/>
                    <a:pt x="950" y="2084"/>
                    <a:pt x="1137" y="2084"/>
                  </a:cubicBezTo>
                  <a:cubicBezTo>
                    <a:pt x="1200" y="2084"/>
                    <a:pt x="1259" y="2088"/>
                    <a:pt x="1312" y="2100"/>
                  </a:cubicBezTo>
                  <a:lnTo>
                    <a:pt x="1672" y="1804"/>
                  </a:lnTo>
                  <a:cubicBezTo>
                    <a:pt x="1756" y="1149"/>
                    <a:pt x="2031" y="620"/>
                    <a:pt x="2835" y="429"/>
                  </a:cubicBezTo>
                  <a:cubicBezTo>
                    <a:pt x="2854" y="164"/>
                    <a:pt x="2583" y="0"/>
                    <a:pt x="2313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7" name="Google Shape;2119;p14">
              <a:extLst>
                <a:ext uri="{FF2B5EF4-FFF2-40B4-BE49-F238E27FC236}">
                  <a16:creationId xmlns:a16="http://schemas.microsoft.com/office/drawing/2014/main" id="{59ECBB88-3AD2-4EEF-843A-B180AF249EBE}"/>
                </a:ext>
              </a:extLst>
            </p:cNvPr>
            <p:cNvSpPr/>
            <p:nvPr/>
          </p:nvSpPr>
          <p:spPr>
            <a:xfrm>
              <a:off x="-1433425" y="3921275"/>
              <a:ext cx="58625" cy="61450"/>
            </a:xfrm>
            <a:custGeom>
              <a:avLst/>
              <a:gdLst/>
              <a:ahLst/>
              <a:cxnLst/>
              <a:rect l="l" t="t" r="r" b="b"/>
              <a:pathLst>
                <a:path w="2345" h="2458" extrusionOk="0">
                  <a:moveTo>
                    <a:pt x="1700" y="0"/>
                  </a:moveTo>
                  <a:cubicBezTo>
                    <a:pt x="1581" y="0"/>
                    <a:pt x="1477" y="56"/>
                    <a:pt x="1439" y="195"/>
                  </a:cubicBezTo>
                  <a:cubicBezTo>
                    <a:pt x="1714" y="512"/>
                    <a:pt x="1312" y="745"/>
                    <a:pt x="1270" y="999"/>
                  </a:cubicBezTo>
                  <a:cubicBezTo>
                    <a:pt x="297" y="1147"/>
                    <a:pt x="1" y="1675"/>
                    <a:pt x="149" y="2458"/>
                  </a:cubicBezTo>
                  <a:cubicBezTo>
                    <a:pt x="614" y="1189"/>
                    <a:pt x="1460" y="1570"/>
                    <a:pt x="2137" y="576"/>
                  </a:cubicBezTo>
                  <a:cubicBezTo>
                    <a:pt x="2344" y="309"/>
                    <a:pt x="1980" y="0"/>
                    <a:pt x="1700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8" name="Google Shape;2120;p14">
              <a:extLst>
                <a:ext uri="{FF2B5EF4-FFF2-40B4-BE49-F238E27FC236}">
                  <a16:creationId xmlns:a16="http://schemas.microsoft.com/office/drawing/2014/main" id="{426531F3-CEA5-482E-829A-5AD75FD0CF9B}"/>
                </a:ext>
              </a:extLst>
            </p:cNvPr>
            <p:cNvSpPr/>
            <p:nvPr/>
          </p:nvSpPr>
          <p:spPr>
            <a:xfrm>
              <a:off x="-1411225" y="3926025"/>
              <a:ext cx="35250" cy="20225"/>
            </a:xfrm>
            <a:custGeom>
              <a:avLst/>
              <a:gdLst/>
              <a:ahLst/>
              <a:cxnLst/>
              <a:rect l="l" t="t" r="r" b="b"/>
              <a:pathLst>
                <a:path w="1410" h="809" extrusionOk="0">
                  <a:moveTo>
                    <a:pt x="661" y="1"/>
                  </a:moveTo>
                  <a:cubicBezTo>
                    <a:pt x="627" y="1"/>
                    <a:pt x="590" y="2"/>
                    <a:pt x="551" y="5"/>
                  </a:cubicBezTo>
                  <a:lnTo>
                    <a:pt x="382" y="5"/>
                  </a:lnTo>
                  <a:lnTo>
                    <a:pt x="1" y="491"/>
                  </a:lnTo>
                  <a:cubicBezTo>
                    <a:pt x="64" y="639"/>
                    <a:pt x="212" y="766"/>
                    <a:pt x="382" y="809"/>
                  </a:cubicBezTo>
                  <a:cubicBezTo>
                    <a:pt x="847" y="647"/>
                    <a:pt x="1409" y="1"/>
                    <a:pt x="661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9" name="Google Shape;2121;p14">
              <a:extLst>
                <a:ext uri="{FF2B5EF4-FFF2-40B4-BE49-F238E27FC236}">
                  <a16:creationId xmlns:a16="http://schemas.microsoft.com/office/drawing/2014/main" id="{25B3C99A-5E3F-4D40-A298-9E96B865BD6D}"/>
                </a:ext>
              </a:extLst>
            </p:cNvPr>
            <p:cNvSpPr/>
            <p:nvPr/>
          </p:nvSpPr>
          <p:spPr>
            <a:xfrm>
              <a:off x="-2803900" y="3810875"/>
              <a:ext cx="39900" cy="45625"/>
            </a:xfrm>
            <a:custGeom>
              <a:avLst/>
              <a:gdLst/>
              <a:ahLst/>
              <a:cxnLst/>
              <a:rect l="l" t="t" r="r" b="b"/>
              <a:pathLst>
                <a:path w="1596" h="1825" extrusionOk="0">
                  <a:moveTo>
                    <a:pt x="741" y="0"/>
                  </a:moveTo>
                  <a:lnTo>
                    <a:pt x="191" y="1037"/>
                  </a:lnTo>
                  <a:cubicBezTo>
                    <a:pt x="64" y="1037"/>
                    <a:pt x="64" y="1143"/>
                    <a:pt x="0" y="1185"/>
                  </a:cubicBezTo>
                  <a:lnTo>
                    <a:pt x="0" y="1671"/>
                  </a:lnTo>
                  <a:cubicBezTo>
                    <a:pt x="157" y="1778"/>
                    <a:pt x="308" y="1824"/>
                    <a:pt x="447" y="1824"/>
                  </a:cubicBezTo>
                  <a:cubicBezTo>
                    <a:pt x="1190" y="1824"/>
                    <a:pt x="1596" y="499"/>
                    <a:pt x="741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0" name="Google Shape;2122;p14">
              <a:extLst>
                <a:ext uri="{FF2B5EF4-FFF2-40B4-BE49-F238E27FC236}">
                  <a16:creationId xmlns:a16="http://schemas.microsoft.com/office/drawing/2014/main" id="{F806610B-D815-4AB2-BAF9-851429815501}"/>
                </a:ext>
              </a:extLst>
            </p:cNvPr>
            <p:cNvSpPr/>
            <p:nvPr/>
          </p:nvSpPr>
          <p:spPr>
            <a:xfrm>
              <a:off x="-2810250" y="3804525"/>
              <a:ext cx="11125" cy="36500"/>
            </a:xfrm>
            <a:custGeom>
              <a:avLst/>
              <a:gdLst/>
              <a:ahLst/>
              <a:cxnLst/>
              <a:rect l="l" t="t" r="r" b="b"/>
              <a:pathLst>
                <a:path w="445" h="1460" extrusionOk="0">
                  <a:moveTo>
                    <a:pt x="445" y="1"/>
                  </a:moveTo>
                  <a:cubicBezTo>
                    <a:pt x="1" y="445"/>
                    <a:pt x="297" y="974"/>
                    <a:pt x="254" y="1460"/>
                  </a:cubicBezTo>
                  <a:lnTo>
                    <a:pt x="445" y="1291"/>
                  </a:lnTo>
                  <a:cubicBezTo>
                    <a:pt x="445" y="868"/>
                    <a:pt x="445" y="424"/>
                    <a:pt x="445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1" name="Google Shape;2123;p14">
              <a:extLst>
                <a:ext uri="{FF2B5EF4-FFF2-40B4-BE49-F238E27FC236}">
                  <a16:creationId xmlns:a16="http://schemas.microsoft.com/office/drawing/2014/main" id="{2F4E197C-5502-4EB9-A309-0F734ECB7183}"/>
                </a:ext>
              </a:extLst>
            </p:cNvPr>
            <p:cNvSpPr/>
            <p:nvPr/>
          </p:nvSpPr>
          <p:spPr>
            <a:xfrm>
              <a:off x="-1216100" y="4099100"/>
              <a:ext cx="34200" cy="16875"/>
            </a:xfrm>
            <a:custGeom>
              <a:avLst/>
              <a:gdLst/>
              <a:ahLst/>
              <a:cxnLst/>
              <a:rect l="l" t="t" r="r" b="b"/>
              <a:pathLst>
                <a:path w="1368" h="675" extrusionOk="0">
                  <a:moveTo>
                    <a:pt x="772" y="0"/>
                  </a:moveTo>
                  <a:cubicBezTo>
                    <a:pt x="660" y="0"/>
                    <a:pt x="532" y="37"/>
                    <a:pt x="402" y="125"/>
                  </a:cubicBezTo>
                  <a:cubicBezTo>
                    <a:pt x="0" y="379"/>
                    <a:pt x="465" y="484"/>
                    <a:pt x="550" y="653"/>
                  </a:cubicBezTo>
                  <a:lnTo>
                    <a:pt x="740" y="675"/>
                  </a:lnTo>
                  <a:cubicBezTo>
                    <a:pt x="1368" y="460"/>
                    <a:pt x="1170" y="0"/>
                    <a:pt x="772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2" name="Google Shape;2124;p14">
              <a:extLst>
                <a:ext uri="{FF2B5EF4-FFF2-40B4-BE49-F238E27FC236}">
                  <a16:creationId xmlns:a16="http://schemas.microsoft.com/office/drawing/2014/main" id="{85DD00DA-EECF-40A3-8109-1AE58F787E9C}"/>
                </a:ext>
              </a:extLst>
            </p:cNvPr>
            <p:cNvSpPr/>
            <p:nvPr/>
          </p:nvSpPr>
          <p:spPr>
            <a:xfrm>
              <a:off x="-1434475" y="3938375"/>
              <a:ext cx="18525" cy="7875"/>
            </a:xfrm>
            <a:custGeom>
              <a:avLst/>
              <a:gdLst/>
              <a:ahLst/>
              <a:cxnLst/>
              <a:rect l="l" t="t" r="r" b="b"/>
              <a:pathLst>
                <a:path w="741" h="315" extrusionOk="0">
                  <a:moveTo>
                    <a:pt x="402" y="1"/>
                  </a:moveTo>
                  <a:cubicBezTo>
                    <a:pt x="212" y="1"/>
                    <a:pt x="40" y="50"/>
                    <a:pt x="0" y="315"/>
                  </a:cubicBezTo>
                  <a:lnTo>
                    <a:pt x="741" y="19"/>
                  </a:lnTo>
                  <a:cubicBezTo>
                    <a:pt x="637" y="19"/>
                    <a:pt x="517" y="1"/>
                    <a:pt x="402" y="1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3" name="Google Shape;2125;p14">
              <a:extLst>
                <a:ext uri="{FF2B5EF4-FFF2-40B4-BE49-F238E27FC236}">
                  <a16:creationId xmlns:a16="http://schemas.microsoft.com/office/drawing/2014/main" id="{4F7A444C-3730-4F45-ADD8-4A41C77E2341}"/>
                </a:ext>
              </a:extLst>
            </p:cNvPr>
            <p:cNvSpPr/>
            <p:nvPr/>
          </p:nvSpPr>
          <p:spPr>
            <a:xfrm>
              <a:off x="-2306375" y="3724700"/>
              <a:ext cx="12200" cy="23800"/>
            </a:xfrm>
            <a:custGeom>
              <a:avLst/>
              <a:gdLst/>
              <a:ahLst/>
              <a:cxnLst/>
              <a:rect l="l" t="t" r="r" b="b"/>
              <a:pathLst>
                <a:path w="488" h="952" extrusionOk="0">
                  <a:moveTo>
                    <a:pt x="339" y="0"/>
                  </a:moveTo>
                  <a:cubicBezTo>
                    <a:pt x="1" y="275"/>
                    <a:pt x="212" y="635"/>
                    <a:pt x="170" y="952"/>
                  </a:cubicBezTo>
                  <a:cubicBezTo>
                    <a:pt x="487" y="677"/>
                    <a:pt x="276" y="317"/>
                    <a:pt x="339" y="0"/>
                  </a:cubicBezTo>
                  <a:close/>
                </a:path>
              </a:pathLst>
            </a:custGeom>
            <a:solidFill>
              <a:srgbClr val="FFCF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8187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383;p4">
            <a:extLst>
              <a:ext uri="{FF2B5EF4-FFF2-40B4-BE49-F238E27FC236}">
                <a16:creationId xmlns:a16="http://schemas.microsoft.com/office/drawing/2014/main" id="{E25277D8-6703-40F2-B623-AEE908F5591C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3849" y="-1"/>
            <a:ext cx="12192000" cy="67214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2618AEFF-408D-4F1D-8699-6701439AD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2884-7260-450B-AFF3-147B673E1242}" type="datetime1">
              <a:rPr lang="zh-TW" altLang="en-US" smtClean="0"/>
              <a:t>2023/11/22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D16511C4-0D76-4D6E-AD0B-E3EFADAF0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0255465-88B3-4544-AD4B-503AB1AF2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4F63-76F6-4FEE-99B8-C34E263D61DD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20" name="Google Shape;384;p4">
            <a:extLst>
              <a:ext uri="{FF2B5EF4-FFF2-40B4-BE49-F238E27FC236}">
                <a16:creationId xmlns:a16="http://schemas.microsoft.com/office/drawing/2014/main" id="{CD453693-D445-40A0-98BF-4349C20BF862}"/>
              </a:ext>
            </a:extLst>
          </p:cNvPr>
          <p:cNvPicPr preferRelativeResize="0"/>
          <p:nvPr userDrawn="1"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9722109" y="498099"/>
            <a:ext cx="3585025" cy="82810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3" name="Google Shape;6439;p35">
            <a:extLst>
              <a:ext uri="{FF2B5EF4-FFF2-40B4-BE49-F238E27FC236}">
                <a16:creationId xmlns:a16="http://schemas.microsoft.com/office/drawing/2014/main" id="{31A41F08-89F4-4A0A-A5B1-A5E7DF726161}"/>
              </a:ext>
            </a:extLst>
          </p:cNvPr>
          <p:cNvGrpSpPr/>
          <p:nvPr userDrawn="1"/>
        </p:nvGrpSpPr>
        <p:grpSpPr>
          <a:xfrm>
            <a:off x="-798488" y="557148"/>
            <a:ext cx="3273375" cy="787920"/>
            <a:chOff x="-2810250" y="3572525"/>
            <a:chExt cx="2106500" cy="597475"/>
          </a:xfrm>
        </p:grpSpPr>
        <p:sp>
          <p:nvSpPr>
            <p:cNvPr id="344" name="Google Shape;6440;p35">
              <a:extLst>
                <a:ext uri="{FF2B5EF4-FFF2-40B4-BE49-F238E27FC236}">
                  <a16:creationId xmlns:a16="http://schemas.microsoft.com/office/drawing/2014/main" id="{B05A5995-27A2-4EDB-B022-87521E92BDA9}"/>
                </a:ext>
              </a:extLst>
            </p:cNvPr>
            <p:cNvSpPr/>
            <p:nvPr/>
          </p:nvSpPr>
          <p:spPr>
            <a:xfrm>
              <a:off x="-2396250" y="4007475"/>
              <a:ext cx="133850" cy="123700"/>
            </a:xfrm>
            <a:custGeom>
              <a:avLst/>
              <a:gdLst/>
              <a:ahLst/>
              <a:cxnLst/>
              <a:rect l="l" t="t" r="r" b="b"/>
              <a:pathLst>
                <a:path w="5354" h="4948" extrusionOk="0">
                  <a:moveTo>
                    <a:pt x="3665" y="0"/>
                  </a:moveTo>
                  <a:cubicBezTo>
                    <a:pt x="3419" y="0"/>
                    <a:pt x="3177" y="89"/>
                    <a:pt x="2983" y="258"/>
                  </a:cubicBezTo>
                  <a:cubicBezTo>
                    <a:pt x="2771" y="1971"/>
                    <a:pt x="1" y="2521"/>
                    <a:pt x="339" y="4445"/>
                  </a:cubicBezTo>
                  <a:cubicBezTo>
                    <a:pt x="400" y="4488"/>
                    <a:pt x="452" y="4505"/>
                    <a:pt x="498" y="4505"/>
                  </a:cubicBezTo>
                  <a:cubicBezTo>
                    <a:pt x="693" y="4505"/>
                    <a:pt x="777" y="4189"/>
                    <a:pt x="1039" y="4189"/>
                  </a:cubicBezTo>
                  <a:cubicBezTo>
                    <a:pt x="1052" y="4189"/>
                    <a:pt x="1065" y="4190"/>
                    <a:pt x="1079" y="4192"/>
                  </a:cubicBezTo>
                  <a:cubicBezTo>
                    <a:pt x="1164" y="4466"/>
                    <a:pt x="614" y="4466"/>
                    <a:pt x="762" y="4763"/>
                  </a:cubicBezTo>
                  <a:cubicBezTo>
                    <a:pt x="893" y="4882"/>
                    <a:pt x="1072" y="4948"/>
                    <a:pt x="1226" y="4948"/>
                  </a:cubicBezTo>
                  <a:cubicBezTo>
                    <a:pt x="1344" y="4948"/>
                    <a:pt x="1447" y="4909"/>
                    <a:pt x="1502" y="4826"/>
                  </a:cubicBezTo>
                  <a:cubicBezTo>
                    <a:pt x="1946" y="4213"/>
                    <a:pt x="2750" y="3853"/>
                    <a:pt x="3004" y="3155"/>
                  </a:cubicBezTo>
                  <a:cubicBezTo>
                    <a:pt x="3110" y="2817"/>
                    <a:pt x="3363" y="2542"/>
                    <a:pt x="3659" y="2373"/>
                  </a:cubicBezTo>
                  <a:cubicBezTo>
                    <a:pt x="4558" y="1871"/>
                    <a:pt x="5354" y="109"/>
                    <a:pt x="4167" y="109"/>
                  </a:cubicBezTo>
                  <a:cubicBezTo>
                    <a:pt x="4153" y="109"/>
                    <a:pt x="4139" y="109"/>
                    <a:pt x="4125" y="110"/>
                  </a:cubicBezTo>
                  <a:cubicBezTo>
                    <a:pt x="3977" y="36"/>
                    <a:pt x="3820" y="0"/>
                    <a:pt x="3665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5" name="Google Shape;6441;p35">
              <a:extLst>
                <a:ext uri="{FF2B5EF4-FFF2-40B4-BE49-F238E27FC236}">
                  <a16:creationId xmlns:a16="http://schemas.microsoft.com/office/drawing/2014/main" id="{589507E5-E0F1-4935-9D9B-E1C599021526}"/>
                </a:ext>
              </a:extLst>
            </p:cNvPr>
            <p:cNvSpPr/>
            <p:nvPr/>
          </p:nvSpPr>
          <p:spPr>
            <a:xfrm>
              <a:off x="-1076525" y="3572525"/>
              <a:ext cx="126925" cy="104075"/>
            </a:xfrm>
            <a:custGeom>
              <a:avLst/>
              <a:gdLst/>
              <a:ahLst/>
              <a:cxnLst/>
              <a:rect l="l" t="t" r="r" b="b"/>
              <a:pathLst>
                <a:path w="5077" h="4163" extrusionOk="0">
                  <a:moveTo>
                    <a:pt x="3337" y="1"/>
                  </a:moveTo>
                  <a:cubicBezTo>
                    <a:pt x="3025" y="1"/>
                    <a:pt x="2736" y="55"/>
                    <a:pt x="2602" y="165"/>
                  </a:cubicBezTo>
                  <a:cubicBezTo>
                    <a:pt x="2665" y="715"/>
                    <a:pt x="1798" y="906"/>
                    <a:pt x="1841" y="1477"/>
                  </a:cubicBezTo>
                  <a:cubicBezTo>
                    <a:pt x="1819" y="1815"/>
                    <a:pt x="1544" y="1900"/>
                    <a:pt x="1248" y="1963"/>
                  </a:cubicBezTo>
                  <a:cubicBezTo>
                    <a:pt x="254" y="2513"/>
                    <a:pt x="1" y="4099"/>
                    <a:pt x="1502" y="4163"/>
                  </a:cubicBezTo>
                  <a:cubicBezTo>
                    <a:pt x="2412" y="3824"/>
                    <a:pt x="3173" y="3190"/>
                    <a:pt x="3659" y="2365"/>
                  </a:cubicBezTo>
                  <a:cubicBezTo>
                    <a:pt x="3793" y="1912"/>
                    <a:pt x="4060" y="1739"/>
                    <a:pt x="4460" y="1739"/>
                  </a:cubicBezTo>
                  <a:cubicBezTo>
                    <a:pt x="4565" y="1739"/>
                    <a:pt x="4678" y="1751"/>
                    <a:pt x="4801" y="1773"/>
                  </a:cubicBezTo>
                  <a:cubicBezTo>
                    <a:pt x="4738" y="1604"/>
                    <a:pt x="5076" y="1477"/>
                    <a:pt x="4865" y="1286"/>
                  </a:cubicBezTo>
                  <a:cubicBezTo>
                    <a:pt x="4670" y="1119"/>
                    <a:pt x="4486" y="1055"/>
                    <a:pt x="4305" y="1055"/>
                  </a:cubicBezTo>
                  <a:cubicBezTo>
                    <a:pt x="3779" y="1055"/>
                    <a:pt x="3290" y="1599"/>
                    <a:pt x="2708" y="1709"/>
                  </a:cubicBezTo>
                  <a:cubicBezTo>
                    <a:pt x="2792" y="1202"/>
                    <a:pt x="3215" y="948"/>
                    <a:pt x="3511" y="715"/>
                  </a:cubicBezTo>
                  <a:cubicBezTo>
                    <a:pt x="3571" y="673"/>
                    <a:pt x="3645" y="658"/>
                    <a:pt x="3726" y="658"/>
                  </a:cubicBezTo>
                  <a:cubicBezTo>
                    <a:pt x="3891" y="658"/>
                    <a:pt x="4083" y="718"/>
                    <a:pt x="4233" y="718"/>
                  </a:cubicBezTo>
                  <a:cubicBezTo>
                    <a:pt x="4373" y="718"/>
                    <a:pt x="4476" y="666"/>
                    <a:pt x="4484" y="461"/>
                  </a:cubicBezTo>
                  <a:cubicBezTo>
                    <a:pt x="4458" y="156"/>
                    <a:pt x="3864" y="1"/>
                    <a:pt x="3337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6" name="Google Shape;6442;p35">
              <a:extLst>
                <a:ext uri="{FF2B5EF4-FFF2-40B4-BE49-F238E27FC236}">
                  <a16:creationId xmlns:a16="http://schemas.microsoft.com/office/drawing/2014/main" id="{5E586090-E16A-49A6-985D-05A9D6B6A5C2}"/>
                </a:ext>
              </a:extLst>
            </p:cNvPr>
            <p:cNvSpPr/>
            <p:nvPr/>
          </p:nvSpPr>
          <p:spPr>
            <a:xfrm>
              <a:off x="-2407875" y="4057575"/>
              <a:ext cx="141200" cy="94050"/>
            </a:xfrm>
            <a:custGeom>
              <a:avLst/>
              <a:gdLst/>
              <a:ahLst/>
              <a:cxnLst/>
              <a:rect l="l" t="t" r="r" b="b"/>
              <a:pathLst>
                <a:path w="5648" h="3762" extrusionOk="0">
                  <a:moveTo>
                    <a:pt x="4962" y="0"/>
                  </a:moveTo>
                  <a:cubicBezTo>
                    <a:pt x="4363" y="0"/>
                    <a:pt x="3743" y="352"/>
                    <a:pt x="3532" y="940"/>
                  </a:cubicBezTo>
                  <a:cubicBezTo>
                    <a:pt x="3405" y="1638"/>
                    <a:pt x="2665" y="1743"/>
                    <a:pt x="2369" y="2293"/>
                  </a:cubicBezTo>
                  <a:cubicBezTo>
                    <a:pt x="2144" y="2744"/>
                    <a:pt x="1958" y="2962"/>
                    <a:pt x="1704" y="2962"/>
                  </a:cubicBezTo>
                  <a:cubicBezTo>
                    <a:pt x="1506" y="2962"/>
                    <a:pt x="1265" y="2828"/>
                    <a:pt x="931" y="2568"/>
                  </a:cubicBezTo>
                  <a:cubicBezTo>
                    <a:pt x="656" y="2399"/>
                    <a:pt x="677" y="2188"/>
                    <a:pt x="740" y="1955"/>
                  </a:cubicBezTo>
                  <a:cubicBezTo>
                    <a:pt x="844" y="1728"/>
                    <a:pt x="715" y="1616"/>
                    <a:pt x="571" y="1616"/>
                  </a:cubicBezTo>
                  <a:cubicBezTo>
                    <a:pt x="420" y="1616"/>
                    <a:pt x="253" y="1738"/>
                    <a:pt x="317" y="1976"/>
                  </a:cubicBezTo>
                  <a:cubicBezTo>
                    <a:pt x="85" y="2293"/>
                    <a:pt x="0" y="2801"/>
                    <a:pt x="360" y="3076"/>
                  </a:cubicBezTo>
                  <a:cubicBezTo>
                    <a:pt x="1067" y="3522"/>
                    <a:pt x="1545" y="3761"/>
                    <a:pt x="1963" y="3761"/>
                  </a:cubicBezTo>
                  <a:cubicBezTo>
                    <a:pt x="2358" y="3761"/>
                    <a:pt x="2699" y="3549"/>
                    <a:pt x="3130" y="3097"/>
                  </a:cubicBezTo>
                  <a:cubicBezTo>
                    <a:pt x="3997" y="2166"/>
                    <a:pt x="5097" y="1342"/>
                    <a:pt x="5647" y="178"/>
                  </a:cubicBezTo>
                  <a:cubicBezTo>
                    <a:pt x="5441" y="57"/>
                    <a:pt x="5203" y="0"/>
                    <a:pt x="496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7" name="Google Shape;6443;p35">
              <a:extLst>
                <a:ext uri="{FF2B5EF4-FFF2-40B4-BE49-F238E27FC236}">
                  <a16:creationId xmlns:a16="http://schemas.microsoft.com/office/drawing/2014/main" id="{F65EBA37-CA3D-4E41-A3F3-CC523BDA60A6}"/>
                </a:ext>
              </a:extLst>
            </p:cNvPr>
            <p:cNvSpPr/>
            <p:nvPr/>
          </p:nvSpPr>
          <p:spPr>
            <a:xfrm>
              <a:off x="-869800" y="3762375"/>
              <a:ext cx="147025" cy="84950"/>
            </a:xfrm>
            <a:custGeom>
              <a:avLst/>
              <a:gdLst/>
              <a:ahLst/>
              <a:cxnLst/>
              <a:rect l="l" t="t" r="r" b="b"/>
              <a:pathLst>
                <a:path w="5881" h="3398" extrusionOk="0">
                  <a:moveTo>
                    <a:pt x="3321" y="0"/>
                  </a:moveTo>
                  <a:cubicBezTo>
                    <a:pt x="2724" y="0"/>
                    <a:pt x="1587" y="1645"/>
                    <a:pt x="652" y="1645"/>
                  </a:cubicBezTo>
                  <a:cubicBezTo>
                    <a:pt x="646" y="1645"/>
                    <a:pt x="641" y="1645"/>
                    <a:pt x="635" y="1644"/>
                  </a:cubicBezTo>
                  <a:cubicBezTo>
                    <a:pt x="339" y="1666"/>
                    <a:pt x="530" y="2004"/>
                    <a:pt x="276" y="2067"/>
                  </a:cubicBezTo>
                  <a:cubicBezTo>
                    <a:pt x="1" y="2448"/>
                    <a:pt x="170" y="2829"/>
                    <a:pt x="276" y="3188"/>
                  </a:cubicBezTo>
                  <a:lnTo>
                    <a:pt x="445" y="3209"/>
                  </a:lnTo>
                  <a:cubicBezTo>
                    <a:pt x="481" y="3205"/>
                    <a:pt x="517" y="3203"/>
                    <a:pt x="553" y="3203"/>
                  </a:cubicBezTo>
                  <a:cubicBezTo>
                    <a:pt x="921" y="3203"/>
                    <a:pt x="1302" y="3397"/>
                    <a:pt x="1640" y="3397"/>
                  </a:cubicBezTo>
                  <a:cubicBezTo>
                    <a:pt x="1779" y="3397"/>
                    <a:pt x="1911" y="3365"/>
                    <a:pt x="2031" y="3273"/>
                  </a:cubicBezTo>
                  <a:cubicBezTo>
                    <a:pt x="2645" y="2850"/>
                    <a:pt x="3491" y="2554"/>
                    <a:pt x="3892" y="2089"/>
                  </a:cubicBezTo>
                  <a:cubicBezTo>
                    <a:pt x="4358" y="1306"/>
                    <a:pt x="5881" y="1243"/>
                    <a:pt x="5606" y="164"/>
                  </a:cubicBezTo>
                  <a:cubicBezTo>
                    <a:pt x="5575" y="156"/>
                    <a:pt x="5540" y="153"/>
                    <a:pt x="5503" y="153"/>
                  </a:cubicBezTo>
                  <a:cubicBezTo>
                    <a:pt x="4820" y="153"/>
                    <a:pt x="3102" y="1370"/>
                    <a:pt x="2581" y="1771"/>
                  </a:cubicBezTo>
                  <a:cubicBezTo>
                    <a:pt x="2877" y="1179"/>
                    <a:pt x="3533" y="756"/>
                    <a:pt x="3491" y="58"/>
                  </a:cubicBezTo>
                  <a:cubicBezTo>
                    <a:pt x="3441" y="18"/>
                    <a:pt x="3384" y="0"/>
                    <a:pt x="332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8" name="Google Shape;6444;p35">
              <a:extLst>
                <a:ext uri="{FF2B5EF4-FFF2-40B4-BE49-F238E27FC236}">
                  <a16:creationId xmlns:a16="http://schemas.microsoft.com/office/drawing/2014/main" id="{5BCA089E-5E17-4CE4-B9E2-207660A9C546}"/>
                </a:ext>
              </a:extLst>
            </p:cNvPr>
            <p:cNvSpPr/>
            <p:nvPr/>
          </p:nvSpPr>
          <p:spPr>
            <a:xfrm>
              <a:off x="-2475025" y="3887900"/>
              <a:ext cx="118975" cy="96950"/>
            </a:xfrm>
            <a:custGeom>
              <a:avLst/>
              <a:gdLst/>
              <a:ahLst/>
              <a:cxnLst/>
              <a:rect l="l" t="t" r="r" b="b"/>
              <a:pathLst>
                <a:path w="4759" h="3878" extrusionOk="0">
                  <a:moveTo>
                    <a:pt x="2337" y="1"/>
                  </a:moveTo>
                  <a:cubicBezTo>
                    <a:pt x="1329" y="1"/>
                    <a:pt x="678" y="1172"/>
                    <a:pt x="550" y="1995"/>
                  </a:cubicBezTo>
                  <a:cubicBezTo>
                    <a:pt x="0" y="3010"/>
                    <a:pt x="867" y="3751"/>
                    <a:pt x="1883" y="3878"/>
                  </a:cubicBezTo>
                  <a:cubicBezTo>
                    <a:pt x="2665" y="3095"/>
                    <a:pt x="4759" y="1953"/>
                    <a:pt x="3215" y="832"/>
                  </a:cubicBezTo>
                  <a:cubicBezTo>
                    <a:pt x="2898" y="621"/>
                    <a:pt x="2961" y="346"/>
                    <a:pt x="2834" y="92"/>
                  </a:cubicBezTo>
                  <a:cubicBezTo>
                    <a:pt x="2660" y="29"/>
                    <a:pt x="2494" y="1"/>
                    <a:pt x="2337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9" name="Google Shape;6445;p35">
              <a:extLst>
                <a:ext uri="{FF2B5EF4-FFF2-40B4-BE49-F238E27FC236}">
                  <a16:creationId xmlns:a16="http://schemas.microsoft.com/office/drawing/2014/main" id="{A4D0F993-4654-4431-A60E-E11C0595105C}"/>
                </a:ext>
              </a:extLst>
            </p:cNvPr>
            <p:cNvSpPr/>
            <p:nvPr/>
          </p:nvSpPr>
          <p:spPr>
            <a:xfrm>
              <a:off x="-1207650" y="3814575"/>
              <a:ext cx="107350" cy="83025"/>
            </a:xfrm>
            <a:custGeom>
              <a:avLst/>
              <a:gdLst/>
              <a:ahLst/>
              <a:cxnLst/>
              <a:rect l="l" t="t" r="r" b="b"/>
              <a:pathLst>
                <a:path w="4294" h="3321" extrusionOk="0">
                  <a:moveTo>
                    <a:pt x="2433" y="1"/>
                  </a:moveTo>
                  <a:lnTo>
                    <a:pt x="1883" y="275"/>
                  </a:lnTo>
                  <a:cubicBezTo>
                    <a:pt x="1967" y="1227"/>
                    <a:pt x="1037" y="1523"/>
                    <a:pt x="423" y="2031"/>
                  </a:cubicBezTo>
                  <a:cubicBezTo>
                    <a:pt x="0" y="2771"/>
                    <a:pt x="297" y="3194"/>
                    <a:pt x="1333" y="3321"/>
                  </a:cubicBezTo>
                  <a:cubicBezTo>
                    <a:pt x="3025" y="2665"/>
                    <a:pt x="2623" y="1227"/>
                    <a:pt x="4252" y="1121"/>
                  </a:cubicBezTo>
                  <a:lnTo>
                    <a:pt x="4294" y="783"/>
                  </a:lnTo>
                  <a:cubicBezTo>
                    <a:pt x="3955" y="22"/>
                    <a:pt x="3131" y="106"/>
                    <a:pt x="243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0" name="Google Shape;6446;p35">
              <a:extLst>
                <a:ext uri="{FF2B5EF4-FFF2-40B4-BE49-F238E27FC236}">
                  <a16:creationId xmlns:a16="http://schemas.microsoft.com/office/drawing/2014/main" id="{9F67CD02-D1EA-42A1-9DE6-7A05E0D4032C}"/>
                </a:ext>
              </a:extLst>
            </p:cNvPr>
            <p:cNvSpPr/>
            <p:nvPr/>
          </p:nvSpPr>
          <p:spPr>
            <a:xfrm>
              <a:off x="-1657600" y="3775075"/>
              <a:ext cx="115300" cy="89075"/>
            </a:xfrm>
            <a:custGeom>
              <a:avLst/>
              <a:gdLst/>
              <a:ahLst/>
              <a:cxnLst/>
              <a:rect l="l" t="t" r="r" b="b"/>
              <a:pathLst>
                <a:path w="4612" h="3563" extrusionOk="0">
                  <a:moveTo>
                    <a:pt x="3414" y="0"/>
                  </a:moveTo>
                  <a:cubicBezTo>
                    <a:pt x="2993" y="0"/>
                    <a:pt x="3192" y="1023"/>
                    <a:pt x="1840" y="1707"/>
                  </a:cubicBezTo>
                  <a:cubicBezTo>
                    <a:pt x="1883" y="2807"/>
                    <a:pt x="719" y="2575"/>
                    <a:pt x="0" y="2934"/>
                  </a:cubicBezTo>
                  <a:cubicBezTo>
                    <a:pt x="104" y="3374"/>
                    <a:pt x="451" y="3562"/>
                    <a:pt x="899" y="3562"/>
                  </a:cubicBezTo>
                  <a:cubicBezTo>
                    <a:pt x="2278" y="3562"/>
                    <a:pt x="4612" y="1777"/>
                    <a:pt x="3701" y="100"/>
                  </a:cubicBezTo>
                  <a:cubicBezTo>
                    <a:pt x="3579" y="31"/>
                    <a:pt x="3487" y="0"/>
                    <a:pt x="341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1" name="Google Shape;6447;p35">
              <a:extLst>
                <a:ext uri="{FF2B5EF4-FFF2-40B4-BE49-F238E27FC236}">
                  <a16:creationId xmlns:a16="http://schemas.microsoft.com/office/drawing/2014/main" id="{78D949D4-C985-4541-8D2D-82DEAA89C67A}"/>
                </a:ext>
              </a:extLst>
            </p:cNvPr>
            <p:cNvSpPr/>
            <p:nvPr/>
          </p:nvSpPr>
          <p:spPr>
            <a:xfrm>
              <a:off x="-2430100" y="3892350"/>
              <a:ext cx="79875" cy="94825"/>
            </a:xfrm>
            <a:custGeom>
              <a:avLst/>
              <a:gdLst/>
              <a:ahLst/>
              <a:cxnLst/>
              <a:rect l="l" t="t" r="r" b="b"/>
              <a:pathLst>
                <a:path w="3195" h="3793" extrusionOk="0">
                  <a:moveTo>
                    <a:pt x="1251" y="0"/>
                  </a:moveTo>
                  <a:cubicBezTo>
                    <a:pt x="1175" y="0"/>
                    <a:pt x="1096" y="7"/>
                    <a:pt x="1016" y="20"/>
                  </a:cubicBezTo>
                  <a:cubicBezTo>
                    <a:pt x="720" y="316"/>
                    <a:pt x="382" y="548"/>
                    <a:pt x="1185" y="760"/>
                  </a:cubicBezTo>
                  <a:cubicBezTo>
                    <a:pt x="2475" y="1162"/>
                    <a:pt x="1376" y="2684"/>
                    <a:pt x="530" y="3002"/>
                  </a:cubicBezTo>
                  <a:cubicBezTo>
                    <a:pt x="212" y="3065"/>
                    <a:pt x="1" y="3382"/>
                    <a:pt x="86" y="3700"/>
                  </a:cubicBezTo>
                  <a:cubicBezTo>
                    <a:pt x="287" y="3764"/>
                    <a:pt x="455" y="3793"/>
                    <a:pt x="600" y="3793"/>
                  </a:cubicBezTo>
                  <a:cubicBezTo>
                    <a:pt x="1354" y="3793"/>
                    <a:pt x="1459" y="3019"/>
                    <a:pt x="2116" y="2558"/>
                  </a:cubicBezTo>
                  <a:cubicBezTo>
                    <a:pt x="3194" y="1779"/>
                    <a:pt x="2538" y="0"/>
                    <a:pt x="125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2" name="Google Shape;6448;p35">
              <a:extLst>
                <a:ext uri="{FF2B5EF4-FFF2-40B4-BE49-F238E27FC236}">
                  <a16:creationId xmlns:a16="http://schemas.microsoft.com/office/drawing/2014/main" id="{00331EE3-B192-4850-AC9D-D8C3E5D7D8B7}"/>
                </a:ext>
              </a:extLst>
            </p:cNvPr>
            <p:cNvSpPr/>
            <p:nvPr/>
          </p:nvSpPr>
          <p:spPr>
            <a:xfrm>
              <a:off x="-858675" y="3784450"/>
              <a:ext cx="124800" cy="72900"/>
            </a:xfrm>
            <a:custGeom>
              <a:avLst/>
              <a:gdLst/>
              <a:ahLst/>
              <a:cxnLst/>
              <a:rect l="l" t="t" r="r" b="b"/>
              <a:pathLst>
                <a:path w="4992" h="2916" extrusionOk="0">
                  <a:moveTo>
                    <a:pt x="4991" y="85"/>
                  </a:moveTo>
                  <a:lnTo>
                    <a:pt x="4991" y="85"/>
                  </a:lnTo>
                  <a:cubicBezTo>
                    <a:pt x="4590" y="233"/>
                    <a:pt x="3638" y="0"/>
                    <a:pt x="3553" y="529"/>
                  </a:cubicBezTo>
                  <a:cubicBezTo>
                    <a:pt x="3744" y="1523"/>
                    <a:pt x="2242" y="1142"/>
                    <a:pt x="1925" y="1840"/>
                  </a:cubicBezTo>
                  <a:cubicBezTo>
                    <a:pt x="1784" y="2210"/>
                    <a:pt x="1565" y="2322"/>
                    <a:pt x="1324" y="2322"/>
                  </a:cubicBezTo>
                  <a:cubicBezTo>
                    <a:pt x="952" y="2322"/>
                    <a:pt x="529" y="2056"/>
                    <a:pt x="260" y="2056"/>
                  </a:cubicBezTo>
                  <a:cubicBezTo>
                    <a:pt x="125" y="2056"/>
                    <a:pt x="30" y="2124"/>
                    <a:pt x="0" y="2326"/>
                  </a:cubicBezTo>
                  <a:cubicBezTo>
                    <a:pt x="340" y="2745"/>
                    <a:pt x="752" y="2916"/>
                    <a:pt x="1193" y="2916"/>
                  </a:cubicBezTo>
                  <a:cubicBezTo>
                    <a:pt x="2648" y="2916"/>
                    <a:pt x="4423" y="1058"/>
                    <a:pt x="4991" y="85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3" name="Google Shape;6449;p35">
              <a:extLst>
                <a:ext uri="{FF2B5EF4-FFF2-40B4-BE49-F238E27FC236}">
                  <a16:creationId xmlns:a16="http://schemas.microsoft.com/office/drawing/2014/main" id="{557EE5A9-A9D6-490B-B32B-56C22F4C9BE4}"/>
                </a:ext>
              </a:extLst>
            </p:cNvPr>
            <p:cNvSpPr/>
            <p:nvPr/>
          </p:nvSpPr>
          <p:spPr>
            <a:xfrm>
              <a:off x="-1715775" y="4022375"/>
              <a:ext cx="82525" cy="97300"/>
            </a:xfrm>
            <a:custGeom>
              <a:avLst/>
              <a:gdLst/>
              <a:ahLst/>
              <a:cxnLst/>
              <a:rect l="l" t="t" r="r" b="b"/>
              <a:pathLst>
                <a:path w="3301" h="3892" extrusionOk="0">
                  <a:moveTo>
                    <a:pt x="2164" y="1"/>
                  </a:moveTo>
                  <a:cubicBezTo>
                    <a:pt x="2076" y="1"/>
                    <a:pt x="2004" y="47"/>
                    <a:pt x="1968" y="191"/>
                  </a:cubicBezTo>
                  <a:cubicBezTo>
                    <a:pt x="1714" y="381"/>
                    <a:pt x="1545" y="677"/>
                    <a:pt x="1545" y="994"/>
                  </a:cubicBezTo>
                  <a:cubicBezTo>
                    <a:pt x="1376" y="1925"/>
                    <a:pt x="1" y="2411"/>
                    <a:pt x="530" y="3469"/>
                  </a:cubicBezTo>
                  <a:cubicBezTo>
                    <a:pt x="675" y="3736"/>
                    <a:pt x="995" y="3891"/>
                    <a:pt x="1306" y="3891"/>
                  </a:cubicBezTo>
                  <a:cubicBezTo>
                    <a:pt x="1536" y="3891"/>
                    <a:pt x="1760" y="3806"/>
                    <a:pt x="1904" y="3617"/>
                  </a:cubicBezTo>
                  <a:cubicBezTo>
                    <a:pt x="2179" y="2432"/>
                    <a:pt x="3300" y="1502"/>
                    <a:pt x="3258" y="233"/>
                  </a:cubicBezTo>
                  <a:lnTo>
                    <a:pt x="2708" y="148"/>
                  </a:lnTo>
                  <a:cubicBezTo>
                    <a:pt x="2698" y="150"/>
                    <a:pt x="2687" y="151"/>
                    <a:pt x="2676" y="151"/>
                  </a:cubicBezTo>
                  <a:cubicBezTo>
                    <a:pt x="2534" y="151"/>
                    <a:pt x="2323" y="1"/>
                    <a:pt x="2164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4" name="Google Shape;6450;p35">
              <a:extLst>
                <a:ext uri="{FF2B5EF4-FFF2-40B4-BE49-F238E27FC236}">
                  <a16:creationId xmlns:a16="http://schemas.microsoft.com/office/drawing/2014/main" id="{F80AB3D9-7FFB-4EBF-973F-BEEBCA170F28}"/>
                </a:ext>
              </a:extLst>
            </p:cNvPr>
            <p:cNvSpPr/>
            <p:nvPr/>
          </p:nvSpPr>
          <p:spPr>
            <a:xfrm>
              <a:off x="-1209225" y="4031875"/>
              <a:ext cx="103650" cy="71425"/>
            </a:xfrm>
            <a:custGeom>
              <a:avLst/>
              <a:gdLst/>
              <a:ahLst/>
              <a:cxnLst/>
              <a:rect l="l" t="t" r="r" b="b"/>
              <a:pathLst>
                <a:path w="4146" h="2857" extrusionOk="0">
                  <a:moveTo>
                    <a:pt x="3786" y="1"/>
                  </a:moveTo>
                  <a:cubicBezTo>
                    <a:pt x="3046" y="85"/>
                    <a:pt x="2305" y="64"/>
                    <a:pt x="1586" y="128"/>
                  </a:cubicBezTo>
                  <a:lnTo>
                    <a:pt x="1015" y="593"/>
                  </a:lnTo>
                  <a:cubicBezTo>
                    <a:pt x="931" y="678"/>
                    <a:pt x="888" y="762"/>
                    <a:pt x="867" y="889"/>
                  </a:cubicBezTo>
                  <a:cubicBezTo>
                    <a:pt x="867" y="1460"/>
                    <a:pt x="0" y="1756"/>
                    <a:pt x="254" y="2412"/>
                  </a:cubicBezTo>
                  <a:cubicBezTo>
                    <a:pt x="536" y="2704"/>
                    <a:pt x="899" y="2857"/>
                    <a:pt x="1245" y="2857"/>
                  </a:cubicBezTo>
                  <a:cubicBezTo>
                    <a:pt x="1652" y="2857"/>
                    <a:pt x="2036" y="2646"/>
                    <a:pt x="2242" y="2200"/>
                  </a:cubicBezTo>
                  <a:cubicBezTo>
                    <a:pt x="2305" y="2031"/>
                    <a:pt x="2263" y="1862"/>
                    <a:pt x="2157" y="1756"/>
                  </a:cubicBezTo>
                  <a:cubicBezTo>
                    <a:pt x="2106" y="1735"/>
                    <a:pt x="2059" y="1725"/>
                    <a:pt x="2015" y="1725"/>
                  </a:cubicBezTo>
                  <a:cubicBezTo>
                    <a:pt x="1762" y="1725"/>
                    <a:pt x="1611" y="2027"/>
                    <a:pt x="1362" y="2027"/>
                  </a:cubicBezTo>
                  <a:cubicBezTo>
                    <a:pt x="1314" y="2027"/>
                    <a:pt x="1262" y="2016"/>
                    <a:pt x="1206" y="1989"/>
                  </a:cubicBezTo>
                  <a:cubicBezTo>
                    <a:pt x="1461" y="1559"/>
                    <a:pt x="1576" y="1366"/>
                    <a:pt x="1705" y="1366"/>
                  </a:cubicBezTo>
                  <a:cubicBezTo>
                    <a:pt x="1811" y="1366"/>
                    <a:pt x="1926" y="1497"/>
                    <a:pt x="2136" y="1735"/>
                  </a:cubicBezTo>
                  <a:cubicBezTo>
                    <a:pt x="2338" y="1823"/>
                    <a:pt x="2499" y="1859"/>
                    <a:pt x="2631" y="1859"/>
                  </a:cubicBezTo>
                  <a:cubicBezTo>
                    <a:pt x="3230" y="1859"/>
                    <a:pt x="3210" y="1093"/>
                    <a:pt x="3574" y="868"/>
                  </a:cubicBezTo>
                  <a:lnTo>
                    <a:pt x="3574" y="868"/>
                  </a:lnTo>
                  <a:cubicBezTo>
                    <a:pt x="3426" y="1079"/>
                    <a:pt x="3320" y="1291"/>
                    <a:pt x="3765" y="1418"/>
                  </a:cubicBezTo>
                  <a:cubicBezTo>
                    <a:pt x="3765" y="953"/>
                    <a:pt x="4145" y="487"/>
                    <a:pt x="3786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5" name="Google Shape;6451;p35">
              <a:extLst>
                <a:ext uri="{FF2B5EF4-FFF2-40B4-BE49-F238E27FC236}">
                  <a16:creationId xmlns:a16="http://schemas.microsoft.com/office/drawing/2014/main" id="{6E83071D-BCD3-4007-8E5F-488F779FE1C8}"/>
                </a:ext>
              </a:extLst>
            </p:cNvPr>
            <p:cNvSpPr/>
            <p:nvPr/>
          </p:nvSpPr>
          <p:spPr>
            <a:xfrm>
              <a:off x="-2402600" y="4013900"/>
              <a:ext cx="103125" cy="108950"/>
            </a:xfrm>
            <a:custGeom>
              <a:avLst/>
              <a:gdLst/>
              <a:ahLst/>
              <a:cxnLst/>
              <a:rect l="l" t="t" r="r" b="b"/>
              <a:pathLst>
                <a:path w="4125" h="4358" extrusionOk="0">
                  <a:moveTo>
                    <a:pt x="3258" y="1"/>
                  </a:moveTo>
                  <a:cubicBezTo>
                    <a:pt x="1883" y="720"/>
                    <a:pt x="826" y="1925"/>
                    <a:pt x="276" y="3385"/>
                  </a:cubicBezTo>
                  <a:cubicBezTo>
                    <a:pt x="635" y="3638"/>
                    <a:pt x="1" y="4188"/>
                    <a:pt x="656" y="4358"/>
                  </a:cubicBezTo>
                  <a:cubicBezTo>
                    <a:pt x="720" y="4315"/>
                    <a:pt x="741" y="4231"/>
                    <a:pt x="656" y="4188"/>
                  </a:cubicBezTo>
                  <a:cubicBezTo>
                    <a:pt x="635" y="2285"/>
                    <a:pt x="4125" y="1206"/>
                    <a:pt x="3258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6" name="Google Shape;6452;p35">
              <a:extLst>
                <a:ext uri="{FF2B5EF4-FFF2-40B4-BE49-F238E27FC236}">
                  <a16:creationId xmlns:a16="http://schemas.microsoft.com/office/drawing/2014/main" id="{5A18FC53-3EF3-44CD-8094-D7ADC4866CC7}"/>
                </a:ext>
              </a:extLst>
            </p:cNvPr>
            <p:cNvSpPr/>
            <p:nvPr/>
          </p:nvSpPr>
          <p:spPr>
            <a:xfrm>
              <a:off x="-2066325" y="3800825"/>
              <a:ext cx="83575" cy="106975"/>
            </a:xfrm>
            <a:custGeom>
              <a:avLst/>
              <a:gdLst/>
              <a:ahLst/>
              <a:cxnLst/>
              <a:rect l="l" t="t" r="r" b="b"/>
              <a:pathLst>
                <a:path w="3343" h="4279" extrusionOk="0">
                  <a:moveTo>
                    <a:pt x="1333" y="1"/>
                  </a:moveTo>
                  <a:lnTo>
                    <a:pt x="1333" y="22"/>
                  </a:lnTo>
                  <a:cubicBezTo>
                    <a:pt x="678" y="1333"/>
                    <a:pt x="1" y="2856"/>
                    <a:pt x="995" y="4188"/>
                  </a:cubicBezTo>
                  <a:cubicBezTo>
                    <a:pt x="1021" y="4179"/>
                    <a:pt x="1044" y="4174"/>
                    <a:pt x="1064" y="4174"/>
                  </a:cubicBezTo>
                  <a:cubicBezTo>
                    <a:pt x="1093" y="4174"/>
                    <a:pt x="1118" y="4185"/>
                    <a:pt x="1143" y="4209"/>
                  </a:cubicBezTo>
                  <a:cubicBezTo>
                    <a:pt x="1255" y="4257"/>
                    <a:pt x="1355" y="4278"/>
                    <a:pt x="1445" y="4278"/>
                  </a:cubicBezTo>
                  <a:cubicBezTo>
                    <a:pt x="2033" y="4278"/>
                    <a:pt x="2193" y="3371"/>
                    <a:pt x="2560" y="3004"/>
                  </a:cubicBezTo>
                  <a:cubicBezTo>
                    <a:pt x="2814" y="2581"/>
                    <a:pt x="3342" y="2200"/>
                    <a:pt x="3152" y="1650"/>
                  </a:cubicBezTo>
                  <a:cubicBezTo>
                    <a:pt x="2964" y="1253"/>
                    <a:pt x="3272" y="339"/>
                    <a:pt x="2645" y="339"/>
                  </a:cubicBezTo>
                  <a:cubicBezTo>
                    <a:pt x="2638" y="339"/>
                    <a:pt x="2631" y="339"/>
                    <a:pt x="2623" y="339"/>
                  </a:cubicBezTo>
                  <a:cubicBezTo>
                    <a:pt x="1777" y="1016"/>
                    <a:pt x="2285" y="2116"/>
                    <a:pt x="1629" y="2940"/>
                  </a:cubicBezTo>
                  <a:cubicBezTo>
                    <a:pt x="678" y="2010"/>
                    <a:pt x="3258" y="318"/>
                    <a:pt x="133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7" name="Google Shape;6453;p35">
              <a:extLst>
                <a:ext uri="{FF2B5EF4-FFF2-40B4-BE49-F238E27FC236}">
                  <a16:creationId xmlns:a16="http://schemas.microsoft.com/office/drawing/2014/main" id="{69F73901-5323-4DCF-81DF-49810ECA716B}"/>
                </a:ext>
              </a:extLst>
            </p:cNvPr>
            <p:cNvSpPr/>
            <p:nvPr/>
          </p:nvSpPr>
          <p:spPr>
            <a:xfrm>
              <a:off x="-2386200" y="4013900"/>
              <a:ext cx="131150" cy="123250"/>
            </a:xfrm>
            <a:custGeom>
              <a:avLst/>
              <a:gdLst/>
              <a:ahLst/>
              <a:cxnLst/>
              <a:rect l="l" t="t" r="r" b="b"/>
              <a:pathLst>
                <a:path w="5246" h="4930" extrusionOk="0">
                  <a:moveTo>
                    <a:pt x="4273" y="1"/>
                  </a:moveTo>
                  <a:cubicBezTo>
                    <a:pt x="4251" y="974"/>
                    <a:pt x="3702" y="1672"/>
                    <a:pt x="2708" y="2116"/>
                  </a:cubicBezTo>
                  <a:cubicBezTo>
                    <a:pt x="2517" y="2200"/>
                    <a:pt x="2390" y="2306"/>
                    <a:pt x="2433" y="2475"/>
                  </a:cubicBezTo>
                  <a:cubicBezTo>
                    <a:pt x="2644" y="3448"/>
                    <a:pt x="1142" y="3533"/>
                    <a:pt x="1079" y="4400"/>
                  </a:cubicBezTo>
                  <a:cubicBezTo>
                    <a:pt x="1079" y="4474"/>
                    <a:pt x="957" y="4521"/>
                    <a:pt x="809" y="4521"/>
                  </a:cubicBezTo>
                  <a:cubicBezTo>
                    <a:pt x="661" y="4521"/>
                    <a:pt x="487" y="4474"/>
                    <a:pt x="381" y="4358"/>
                  </a:cubicBezTo>
                  <a:cubicBezTo>
                    <a:pt x="430" y="4210"/>
                    <a:pt x="343" y="4184"/>
                    <a:pt x="233" y="4184"/>
                  </a:cubicBezTo>
                  <a:cubicBezTo>
                    <a:pt x="173" y="4184"/>
                    <a:pt x="107" y="4191"/>
                    <a:pt x="51" y="4191"/>
                  </a:cubicBezTo>
                  <a:cubicBezTo>
                    <a:pt x="33" y="4191"/>
                    <a:pt x="16" y="4191"/>
                    <a:pt x="0" y="4188"/>
                  </a:cubicBezTo>
                  <a:lnTo>
                    <a:pt x="0" y="4358"/>
                  </a:lnTo>
                  <a:cubicBezTo>
                    <a:pt x="211" y="4625"/>
                    <a:pt x="478" y="4929"/>
                    <a:pt x="770" y="4929"/>
                  </a:cubicBezTo>
                  <a:cubicBezTo>
                    <a:pt x="918" y="4929"/>
                    <a:pt x="1071" y="4852"/>
                    <a:pt x="1227" y="4654"/>
                  </a:cubicBezTo>
                  <a:cubicBezTo>
                    <a:pt x="1713" y="4061"/>
                    <a:pt x="2433" y="3638"/>
                    <a:pt x="2771" y="2983"/>
                  </a:cubicBezTo>
                  <a:cubicBezTo>
                    <a:pt x="3157" y="2175"/>
                    <a:pt x="3471" y="1892"/>
                    <a:pt x="4244" y="1892"/>
                  </a:cubicBezTo>
                  <a:cubicBezTo>
                    <a:pt x="4402" y="1892"/>
                    <a:pt x="4579" y="1904"/>
                    <a:pt x="4780" y="1925"/>
                  </a:cubicBezTo>
                  <a:cubicBezTo>
                    <a:pt x="5245" y="1164"/>
                    <a:pt x="4865" y="551"/>
                    <a:pt x="427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8" name="Google Shape;6454;p35">
              <a:extLst>
                <a:ext uri="{FF2B5EF4-FFF2-40B4-BE49-F238E27FC236}">
                  <a16:creationId xmlns:a16="http://schemas.microsoft.com/office/drawing/2014/main" id="{88DE45EE-C057-4DA0-89CA-2CA54311D66A}"/>
                </a:ext>
              </a:extLst>
            </p:cNvPr>
            <p:cNvSpPr/>
            <p:nvPr/>
          </p:nvSpPr>
          <p:spPr>
            <a:xfrm>
              <a:off x="-1054850" y="3608375"/>
              <a:ext cx="98375" cy="83775"/>
            </a:xfrm>
            <a:custGeom>
              <a:avLst/>
              <a:gdLst/>
              <a:ahLst/>
              <a:cxnLst/>
              <a:rect l="l" t="t" r="r" b="b"/>
              <a:pathLst>
                <a:path w="3935" h="3351" extrusionOk="0">
                  <a:moveTo>
                    <a:pt x="3286" y="0"/>
                  </a:moveTo>
                  <a:cubicBezTo>
                    <a:pt x="3065" y="0"/>
                    <a:pt x="2878" y="122"/>
                    <a:pt x="2814" y="360"/>
                  </a:cubicBezTo>
                  <a:cubicBezTo>
                    <a:pt x="2602" y="1121"/>
                    <a:pt x="1820" y="1460"/>
                    <a:pt x="1545" y="2115"/>
                  </a:cubicBezTo>
                  <a:cubicBezTo>
                    <a:pt x="1312" y="2284"/>
                    <a:pt x="1058" y="2454"/>
                    <a:pt x="804" y="2581"/>
                  </a:cubicBezTo>
                  <a:cubicBezTo>
                    <a:pt x="402" y="2729"/>
                    <a:pt x="1" y="2855"/>
                    <a:pt x="64" y="3342"/>
                  </a:cubicBezTo>
                  <a:cubicBezTo>
                    <a:pt x="126" y="3347"/>
                    <a:pt x="187" y="3350"/>
                    <a:pt x="248" y="3350"/>
                  </a:cubicBezTo>
                  <a:cubicBezTo>
                    <a:pt x="1839" y="3350"/>
                    <a:pt x="3181" y="1540"/>
                    <a:pt x="3934" y="339"/>
                  </a:cubicBezTo>
                  <a:cubicBezTo>
                    <a:pt x="3738" y="111"/>
                    <a:pt x="3496" y="0"/>
                    <a:pt x="3286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9" name="Google Shape;6455;p35">
              <a:extLst>
                <a:ext uri="{FF2B5EF4-FFF2-40B4-BE49-F238E27FC236}">
                  <a16:creationId xmlns:a16="http://schemas.microsoft.com/office/drawing/2014/main" id="{78992378-AF5D-4F7D-BDAD-31B44C2C5605}"/>
                </a:ext>
              </a:extLst>
            </p:cNvPr>
            <p:cNvSpPr/>
            <p:nvPr/>
          </p:nvSpPr>
          <p:spPr>
            <a:xfrm>
              <a:off x="-2025025" y="3796425"/>
              <a:ext cx="88800" cy="110275"/>
            </a:xfrm>
            <a:custGeom>
              <a:avLst/>
              <a:gdLst/>
              <a:ahLst/>
              <a:cxnLst/>
              <a:rect l="l" t="t" r="r" b="b"/>
              <a:pathLst>
                <a:path w="3552" h="4411" extrusionOk="0">
                  <a:moveTo>
                    <a:pt x="889" y="1"/>
                  </a:moveTo>
                  <a:cubicBezTo>
                    <a:pt x="649" y="1"/>
                    <a:pt x="619" y="221"/>
                    <a:pt x="1162" y="663"/>
                  </a:cubicBezTo>
                  <a:cubicBezTo>
                    <a:pt x="1373" y="832"/>
                    <a:pt x="1310" y="1001"/>
                    <a:pt x="1141" y="1150"/>
                  </a:cubicBezTo>
                  <a:cubicBezTo>
                    <a:pt x="992" y="1678"/>
                    <a:pt x="1881" y="2186"/>
                    <a:pt x="1141" y="2588"/>
                  </a:cubicBezTo>
                  <a:cubicBezTo>
                    <a:pt x="770" y="2670"/>
                    <a:pt x="1" y="4411"/>
                    <a:pt x="696" y="4411"/>
                  </a:cubicBezTo>
                  <a:cubicBezTo>
                    <a:pt x="716" y="4411"/>
                    <a:pt x="737" y="4409"/>
                    <a:pt x="760" y="4406"/>
                  </a:cubicBezTo>
                  <a:cubicBezTo>
                    <a:pt x="3552" y="1477"/>
                    <a:pt x="1512" y="1"/>
                    <a:pt x="88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0" name="Google Shape;6456;p35">
              <a:extLst>
                <a:ext uri="{FF2B5EF4-FFF2-40B4-BE49-F238E27FC236}">
                  <a16:creationId xmlns:a16="http://schemas.microsoft.com/office/drawing/2014/main" id="{A3B531F4-9B87-4560-BEAD-74827007F3B4}"/>
                </a:ext>
              </a:extLst>
            </p:cNvPr>
            <p:cNvSpPr/>
            <p:nvPr/>
          </p:nvSpPr>
          <p:spPr>
            <a:xfrm>
              <a:off x="-2743625" y="4091025"/>
              <a:ext cx="81975" cy="78875"/>
            </a:xfrm>
            <a:custGeom>
              <a:avLst/>
              <a:gdLst/>
              <a:ahLst/>
              <a:cxnLst/>
              <a:rect l="l" t="t" r="r" b="b"/>
              <a:pathLst>
                <a:path w="3279" h="3155" extrusionOk="0">
                  <a:moveTo>
                    <a:pt x="2655" y="0"/>
                  </a:moveTo>
                  <a:cubicBezTo>
                    <a:pt x="2457" y="0"/>
                    <a:pt x="2305" y="192"/>
                    <a:pt x="1967" y="638"/>
                  </a:cubicBezTo>
                  <a:cubicBezTo>
                    <a:pt x="1269" y="1463"/>
                    <a:pt x="127" y="2034"/>
                    <a:pt x="0" y="3155"/>
                  </a:cubicBezTo>
                  <a:cubicBezTo>
                    <a:pt x="1756" y="2943"/>
                    <a:pt x="2411" y="2119"/>
                    <a:pt x="3279" y="300"/>
                  </a:cubicBezTo>
                  <a:cubicBezTo>
                    <a:pt x="2979" y="109"/>
                    <a:pt x="2804" y="0"/>
                    <a:pt x="2655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1" name="Google Shape;6457;p35">
              <a:extLst>
                <a:ext uri="{FF2B5EF4-FFF2-40B4-BE49-F238E27FC236}">
                  <a16:creationId xmlns:a16="http://schemas.microsoft.com/office/drawing/2014/main" id="{0F4DFC92-06E1-49D6-9283-B555106D964C}"/>
                </a:ext>
              </a:extLst>
            </p:cNvPr>
            <p:cNvSpPr/>
            <p:nvPr/>
          </p:nvSpPr>
          <p:spPr>
            <a:xfrm>
              <a:off x="-1964275" y="3977375"/>
              <a:ext cx="102600" cy="85350"/>
            </a:xfrm>
            <a:custGeom>
              <a:avLst/>
              <a:gdLst/>
              <a:ahLst/>
              <a:cxnLst/>
              <a:rect l="l" t="t" r="r" b="b"/>
              <a:pathLst>
                <a:path w="4104" h="3414" extrusionOk="0">
                  <a:moveTo>
                    <a:pt x="3439" y="0"/>
                  </a:moveTo>
                  <a:cubicBezTo>
                    <a:pt x="3010" y="0"/>
                    <a:pt x="3012" y="466"/>
                    <a:pt x="2814" y="700"/>
                  </a:cubicBezTo>
                  <a:cubicBezTo>
                    <a:pt x="2665" y="1145"/>
                    <a:pt x="1946" y="1335"/>
                    <a:pt x="1925" y="1758"/>
                  </a:cubicBezTo>
                  <a:cubicBezTo>
                    <a:pt x="1862" y="2836"/>
                    <a:pt x="635" y="2562"/>
                    <a:pt x="1" y="3090"/>
                  </a:cubicBezTo>
                  <a:cubicBezTo>
                    <a:pt x="278" y="3316"/>
                    <a:pt x="585" y="3413"/>
                    <a:pt x="902" y="3413"/>
                  </a:cubicBezTo>
                  <a:cubicBezTo>
                    <a:pt x="2401" y="3413"/>
                    <a:pt x="4103" y="1232"/>
                    <a:pt x="3702" y="45"/>
                  </a:cubicBezTo>
                  <a:cubicBezTo>
                    <a:pt x="3599" y="14"/>
                    <a:pt x="3513" y="0"/>
                    <a:pt x="343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2" name="Google Shape;6458;p35">
              <a:extLst>
                <a:ext uri="{FF2B5EF4-FFF2-40B4-BE49-F238E27FC236}">
                  <a16:creationId xmlns:a16="http://schemas.microsoft.com/office/drawing/2014/main" id="{99B0F1B2-9CAC-4E38-851D-F62C2CC2E6E7}"/>
                </a:ext>
              </a:extLst>
            </p:cNvPr>
            <p:cNvSpPr/>
            <p:nvPr/>
          </p:nvSpPr>
          <p:spPr>
            <a:xfrm>
              <a:off x="-2311650" y="3692450"/>
              <a:ext cx="94325" cy="88925"/>
            </a:xfrm>
            <a:custGeom>
              <a:avLst/>
              <a:gdLst/>
              <a:ahLst/>
              <a:cxnLst/>
              <a:rect l="l" t="t" r="r" b="b"/>
              <a:pathLst>
                <a:path w="3773" h="3557" extrusionOk="0">
                  <a:moveTo>
                    <a:pt x="3321" y="0"/>
                  </a:moveTo>
                  <a:lnTo>
                    <a:pt x="3321" y="0"/>
                  </a:lnTo>
                  <a:cubicBezTo>
                    <a:pt x="1354" y="550"/>
                    <a:pt x="3109" y="2411"/>
                    <a:pt x="910" y="2749"/>
                  </a:cubicBezTo>
                  <a:cubicBezTo>
                    <a:pt x="635" y="2961"/>
                    <a:pt x="43" y="2686"/>
                    <a:pt x="0" y="3215"/>
                  </a:cubicBezTo>
                  <a:cubicBezTo>
                    <a:pt x="318" y="3453"/>
                    <a:pt x="646" y="3557"/>
                    <a:pt x="967" y="3557"/>
                  </a:cubicBezTo>
                  <a:cubicBezTo>
                    <a:pt x="2441" y="3557"/>
                    <a:pt x="3772" y="1372"/>
                    <a:pt x="332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3" name="Google Shape;6459;p35">
              <a:extLst>
                <a:ext uri="{FF2B5EF4-FFF2-40B4-BE49-F238E27FC236}">
                  <a16:creationId xmlns:a16="http://schemas.microsoft.com/office/drawing/2014/main" id="{77E7C65F-8F27-46F7-AFCB-9CC9BEF5C571}"/>
                </a:ext>
              </a:extLst>
            </p:cNvPr>
            <p:cNvSpPr/>
            <p:nvPr/>
          </p:nvSpPr>
          <p:spPr>
            <a:xfrm>
              <a:off x="-1678225" y="3763825"/>
              <a:ext cx="87800" cy="86200"/>
            </a:xfrm>
            <a:custGeom>
              <a:avLst/>
              <a:gdLst/>
              <a:ahLst/>
              <a:cxnLst/>
              <a:rect l="l" t="t" r="r" b="b"/>
              <a:pathLst>
                <a:path w="3512" h="3448" extrusionOk="0">
                  <a:moveTo>
                    <a:pt x="2538" y="0"/>
                  </a:moveTo>
                  <a:lnTo>
                    <a:pt x="2538" y="0"/>
                  </a:lnTo>
                  <a:cubicBezTo>
                    <a:pt x="2010" y="360"/>
                    <a:pt x="1777" y="1037"/>
                    <a:pt x="1016" y="1163"/>
                  </a:cubicBezTo>
                  <a:cubicBezTo>
                    <a:pt x="614" y="1375"/>
                    <a:pt x="550" y="1819"/>
                    <a:pt x="275" y="2136"/>
                  </a:cubicBezTo>
                  <a:cubicBezTo>
                    <a:pt x="0" y="2454"/>
                    <a:pt x="297" y="3448"/>
                    <a:pt x="783" y="3448"/>
                  </a:cubicBezTo>
                  <a:cubicBezTo>
                    <a:pt x="1756" y="3384"/>
                    <a:pt x="3088" y="3363"/>
                    <a:pt x="2708" y="2157"/>
                  </a:cubicBezTo>
                  <a:lnTo>
                    <a:pt x="2581" y="2115"/>
                  </a:lnTo>
                  <a:cubicBezTo>
                    <a:pt x="2242" y="2263"/>
                    <a:pt x="2306" y="2644"/>
                    <a:pt x="2010" y="2792"/>
                  </a:cubicBezTo>
                  <a:cubicBezTo>
                    <a:pt x="1919" y="2832"/>
                    <a:pt x="1780" y="2858"/>
                    <a:pt x="1669" y="2858"/>
                  </a:cubicBezTo>
                  <a:cubicBezTo>
                    <a:pt x="1547" y="2858"/>
                    <a:pt x="1458" y="2827"/>
                    <a:pt x="1502" y="2750"/>
                  </a:cubicBezTo>
                  <a:cubicBezTo>
                    <a:pt x="1735" y="2390"/>
                    <a:pt x="1291" y="1798"/>
                    <a:pt x="2010" y="1629"/>
                  </a:cubicBezTo>
                  <a:cubicBezTo>
                    <a:pt x="2581" y="1396"/>
                    <a:pt x="3511" y="296"/>
                    <a:pt x="253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4" name="Google Shape;6460;p35">
              <a:extLst>
                <a:ext uri="{FF2B5EF4-FFF2-40B4-BE49-F238E27FC236}">
                  <a16:creationId xmlns:a16="http://schemas.microsoft.com/office/drawing/2014/main" id="{5462BEAF-1ED2-41A5-9B68-38B77D1BE0F6}"/>
                </a:ext>
              </a:extLst>
            </p:cNvPr>
            <p:cNvSpPr/>
            <p:nvPr/>
          </p:nvSpPr>
          <p:spPr>
            <a:xfrm>
              <a:off x="-2786250" y="4057250"/>
              <a:ext cx="89275" cy="103275"/>
            </a:xfrm>
            <a:custGeom>
              <a:avLst/>
              <a:gdLst/>
              <a:ahLst/>
              <a:cxnLst/>
              <a:rect l="l" t="t" r="r" b="b"/>
              <a:pathLst>
                <a:path w="3571" h="4131" extrusionOk="0">
                  <a:moveTo>
                    <a:pt x="3320" y="1"/>
                  </a:moveTo>
                  <a:cubicBezTo>
                    <a:pt x="3281" y="1"/>
                    <a:pt x="3236" y="14"/>
                    <a:pt x="3186" y="43"/>
                  </a:cubicBezTo>
                  <a:cubicBezTo>
                    <a:pt x="1875" y="297"/>
                    <a:pt x="902" y="1799"/>
                    <a:pt x="500" y="2941"/>
                  </a:cubicBezTo>
                  <a:cubicBezTo>
                    <a:pt x="0" y="3367"/>
                    <a:pt x="808" y="4130"/>
                    <a:pt x="1326" y="4130"/>
                  </a:cubicBezTo>
                  <a:cubicBezTo>
                    <a:pt x="1553" y="4130"/>
                    <a:pt x="1725" y="3983"/>
                    <a:pt x="1705" y="3596"/>
                  </a:cubicBezTo>
                  <a:cubicBezTo>
                    <a:pt x="1748" y="3195"/>
                    <a:pt x="1134" y="2793"/>
                    <a:pt x="1473" y="2454"/>
                  </a:cubicBezTo>
                  <a:cubicBezTo>
                    <a:pt x="2107" y="1862"/>
                    <a:pt x="2424" y="1016"/>
                    <a:pt x="3334" y="614"/>
                  </a:cubicBezTo>
                  <a:cubicBezTo>
                    <a:pt x="3570" y="487"/>
                    <a:pt x="3557" y="1"/>
                    <a:pt x="3320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5" name="Google Shape;6461;p35">
              <a:extLst>
                <a:ext uri="{FF2B5EF4-FFF2-40B4-BE49-F238E27FC236}">
                  <a16:creationId xmlns:a16="http://schemas.microsoft.com/office/drawing/2014/main" id="{7461CFE6-87C5-41E5-A23B-B77EF37844CC}"/>
                </a:ext>
              </a:extLst>
            </p:cNvPr>
            <p:cNvSpPr/>
            <p:nvPr/>
          </p:nvSpPr>
          <p:spPr>
            <a:xfrm>
              <a:off x="-1699900" y="4050150"/>
              <a:ext cx="94675" cy="82875"/>
            </a:xfrm>
            <a:custGeom>
              <a:avLst/>
              <a:gdLst/>
              <a:ahLst/>
              <a:cxnLst/>
              <a:rect l="l" t="t" r="r" b="b"/>
              <a:pathLst>
                <a:path w="3787" h="3315" extrusionOk="0">
                  <a:moveTo>
                    <a:pt x="2841" y="0"/>
                  </a:moveTo>
                  <a:cubicBezTo>
                    <a:pt x="2127" y="0"/>
                    <a:pt x="1428" y="2279"/>
                    <a:pt x="952" y="2590"/>
                  </a:cubicBezTo>
                  <a:cubicBezTo>
                    <a:pt x="719" y="2759"/>
                    <a:pt x="0" y="2611"/>
                    <a:pt x="402" y="3225"/>
                  </a:cubicBezTo>
                  <a:cubicBezTo>
                    <a:pt x="528" y="3288"/>
                    <a:pt x="645" y="3315"/>
                    <a:pt x="756" y="3315"/>
                  </a:cubicBezTo>
                  <a:cubicBezTo>
                    <a:pt x="1391" y="3315"/>
                    <a:pt x="1814" y="2413"/>
                    <a:pt x="2390" y="2125"/>
                  </a:cubicBezTo>
                  <a:cubicBezTo>
                    <a:pt x="2919" y="1596"/>
                    <a:pt x="3786" y="1089"/>
                    <a:pt x="3173" y="179"/>
                  </a:cubicBezTo>
                  <a:cubicBezTo>
                    <a:pt x="3062" y="55"/>
                    <a:pt x="2952" y="0"/>
                    <a:pt x="28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6" name="Google Shape;6462;p35">
              <a:extLst>
                <a:ext uri="{FF2B5EF4-FFF2-40B4-BE49-F238E27FC236}">
                  <a16:creationId xmlns:a16="http://schemas.microsoft.com/office/drawing/2014/main" id="{1C542114-94E6-425B-984F-670EC4C3B227}"/>
                </a:ext>
              </a:extLst>
            </p:cNvPr>
            <p:cNvSpPr/>
            <p:nvPr/>
          </p:nvSpPr>
          <p:spPr>
            <a:xfrm>
              <a:off x="-2789625" y="3788150"/>
              <a:ext cx="65050" cy="96625"/>
            </a:xfrm>
            <a:custGeom>
              <a:avLst/>
              <a:gdLst/>
              <a:ahLst/>
              <a:cxnLst/>
              <a:rect l="l" t="t" r="r" b="b"/>
              <a:pathLst>
                <a:path w="2602" h="3865" extrusionOk="0">
                  <a:moveTo>
                    <a:pt x="1840" y="0"/>
                  </a:moveTo>
                  <a:lnTo>
                    <a:pt x="1840" y="0"/>
                  </a:lnTo>
                  <a:cubicBezTo>
                    <a:pt x="1312" y="1481"/>
                    <a:pt x="1502" y="2813"/>
                    <a:pt x="0" y="3849"/>
                  </a:cubicBezTo>
                  <a:cubicBezTo>
                    <a:pt x="99" y="3859"/>
                    <a:pt x="189" y="3864"/>
                    <a:pt x="273" y="3864"/>
                  </a:cubicBezTo>
                  <a:cubicBezTo>
                    <a:pt x="1228" y="3864"/>
                    <a:pt x="1253" y="3226"/>
                    <a:pt x="1798" y="2623"/>
                  </a:cubicBezTo>
                  <a:cubicBezTo>
                    <a:pt x="2602" y="2073"/>
                    <a:pt x="2559" y="719"/>
                    <a:pt x="1840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7" name="Google Shape;6463;p35">
              <a:extLst>
                <a:ext uri="{FF2B5EF4-FFF2-40B4-BE49-F238E27FC236}">
                  <a16:creationId xmlns:a16="http://schemas.microsoft.com/office/drawing/2014/main" id="{E823504C-0786-4603-9BD8-B303D23CD092}"/>
                </a:ext>
              </a:extLst>
            </p:cNvPr>
            <p:cNvSpPr/>
            <p:nvPr/>
          </p:nvSpPr>
          <p:spPr>
            <a:xfrm>
              <a:off x="-1955800" y="3959800"/>
              <a:ext cx="84075" cy="62725"/>
            </a:xfrm>
            <a:custGeom>
              <a:avLst/>
              <a:gdLst/>
              <a:ahLst/>
              <a:cxnLst/>
              <a:rect l="l" t="t" r="r" b="b"/>
              <a:pathLst>
                <a:path w="3363" h="2509" extrusionOk="0">
                  <a:moveTo>
                    <a:pt x="2039" y="1"/>
                  </a:moveTo>
                  <a:cubicBezTo>
                    <a:pt x="1810" y="1"/>
                    <a:pt x="1590" y="17"/>
                    <a:pt x="1417" y="29"/>
                  </a:cubicBezTo>
                  <a:cubicBezTo>
                    <a:pt x="1840" y="1361"/>
                    <a:pt x="0" y="1425"/>
                    <a:pt x="402" y="2228"/>
                  </a:cubicBezTo>
                  <a:cubicBezTo>
                    <a:pt x="582" y="2430"/>
                    <a:pt x="773" y="2509"/>
                    <a:pt x="968" y="2509"/>
                  </a:cubicBezTo>
                  <a:cubicBezTo>
                    <a:pt x="1551" y="2509"/>
                    <a:pt x="2173" y="1800"/>
                    <a:pt x="2665" y="1530"/>
                  </a:cubicBezTo>
                  <a:cubicBezTo>
                    <a:pt x="2897" y="1277"/>
                    <a:pt x="2771" y="748"/>
                    <a:pt x="3363" y="748"/>
                  </a:cubicBezTo>
                  <a:cubicBezTo>
                    <a:pt x="3332" y="117"/>
                    <a:pt x="2652" y="1"/>
                    <a:pt x="203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8" name="Google Shape;6464;p35">
              <a:extLst>
                <a:ext uri="{FF2B5EF4-FFF2-40B4-BE49-F238E27FC236}">
                  <a16:creationId xmlns:a16="http://schemas.microsoft.com/office/drawing/2014/main" id="{59184C17-B35D-48B3-A042-67D23017B428}"/>
                </a:ext>
              </a:extLst>
            </p:cNvPr>
            <p:cNvSpPr/>
            <p:nvPr/>
          </p:nvSpPr>
          <p:spPr>
            <a:xfrm>
              <a:off x="-2043050" y="3795025"/>
              <a:ext cx="43900" cy="86200"/>
            </a:xfrm>
            <a:custGeom>
              <a:avLst/>
              <a:gdLst/>
              <a:ahLst/>
              <a:cxnLst/>
              <a:rect l="l" t="t" r="r" b="b"/>
              <a:pathLst>
                <a:path w="1756" h="3448" extrusionOk="0">
                  <a:moveTo>
                    <a:pt x="741" y="0"/>
                  </a:moveTo>
                  <a:cubicBezTo>
                    <a:pt x="587" y="0"/>
                    <a:pt x="455" y="42"/>
                    <a:pt x="402" y="233"/>
                  </a:cubicBezTo>
                  <a:cubicBezTo>
                    <a:pt x="1756" y="867"/>
                    <a:pt x="0" y="1840"/>
                    <a:pt x="212" y="2771"/>
                  </a:cubicBezTo>
                  <a:cubicBezTo>
                    <a:pt x="233" y="3045"/>
                    <a:pt x="64" y="3426"/>
                    <a:pt x="593" y="3447"/>
                  </a:cubicBezTo>
                  <a:cubicBezTo>
                    <a:pt x="1692" y="3405"/>
                    <a:pt x="1142" y="1375"/>
                    <a:pt x="1692" y="571"/>
                  </a:cubicBezTo>
                  <a:cubicBezTo>
                    <a:pt x="1354" y="486"/>
                    <a:pt x="1523" y="106"/>
                    <a:pt x="1206" y="21"/>
                  </a:cubicBezTo>
                  <a:cubicBezTo>
                    <a:pt x="1178" y="25"/>
                    <a:pt x="1149" y="27"/>
                    <a:pt x="1119" y="27"/>
                  </a:cubicBezTo>
                  <a:cubicBezTo>
                    <a:pt x="999" y="27"/>
                    <a:pt x="863" y="0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9" name="Google Shape;6465;p35">
              <a:extLst>
                <a:ext uri="{FF2B5EF4-FFF2-40B4-BE49-F238E27FC236}">
                  <a16:creationId xmlns:a16="http://schemas.microsoft.com/office/drawing/2014/main" id="{835A8699-9934-41CE-9CA4-533766C2DF18}"/>
                </a:ext>
              </a:extLst>
            </p:cNvPr>
            <p:cNvSpPr/>
            <p:nvPr/>
          </p:nvSpPr>
          <p:spPr>
            <a:xfrm>
              <a:off x="-1207125" y="3842325"/>
              <a:ext cx="99900" cy="81125"/>
            </a:xfrm>
            <a:custGeom>
              <a:avLst/>
              <a:gdLst/>
              <a:ahLst/>
              <a:cxnLst/>
              <a:rect l="l" t="t" r="r" b="b"/>
              <a:pathLst>
                <a:path w="3996" h="3245" extrusionOk="0">
                  <a:moveTo>
                    <a:pt x="3626" y="1"/>
                  </a:moveTo>
                  <a:cubicBezTo>
                    <a:pt x="3227" y="1"/>
                    <a:pt x="2608" y="447"/>
                    <a:pt x="2813" y="857"/>
                  </a:cubicBezTo>
                  <a:cubicBezTo>
                    <a:pt x="2708" y="1788"/>
                    <a:pt x="614" y="2253"/>
                    <a:pt x="1" y="3057"/>
                  </a:cubicBezTo>
                  <a:cubicBezTo>
                    <a:pt x="184" y="3187"/>
                    <a:pt x="386" y="3245"/>
                    <a:pt x="600" y="3245"/>
                  </a:cubicBezTo>
                  <a:cubicBezTo>
                    <a:pt x="1841" y="3245"/>
                    <a:pt x="3462" y="1307"/>
                    <a:pt x="3913" y="477"/>
                  </a:cubicBezTo>
                  <a:cubicBezTo>
                    <a:pt x="3995" y="133"/>
                    <a:pt x="3843" y="1"/>
                    <a:pt x="3626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0" name="Google Shape;6466;p35">
              <a:extLst>
                <a:ext uri="{FF2B5EF4-FFF2-40B4-BE49-F238E27FC236}">
                  <a16:creationId xmlns:a16="http://schemas.microsoft.com/office/drawing/2014/main" id="{89DDBB27-1FC6-4B21-B88F-BE48C9B35AB0}"/>
                </a:ext>
              </a:extLst>
            </p:cNvPr>
            <p:cNvSpPr/>
            <p:nvPr/>
          </p:nvSpPr>
          <p:spPr>
            <a:xfrm>
              <a:off x="-1440825" y="3903950"/>
              <a:ext cx="90450" cy="87775"/>
            </a:xfrm>
            <a:custGeom>
              <a:avLst/>
              <a:gdLst/>
              <a:ahLst/>
              <a:cxnLst/>
              <a:rect l="l" t="t" r="r" b="b"/>
              <a:pathLst>
                <a:path w="3618" h="3511" extrusionOk="0">
                  <a:moveTo>
                    <a:pt x="3045" y="1"/>
                  </a:moveTo>
                  <a:cubicBezTo>
                    <a:pt x="2929" y="1"/>
                    <a:pt x="2820" y="50"/>
                    <a:pt x="2750" y="169"/>
                  </a:cubicBezTo>
                  <a:cubicBezTo>
                    <a:pt x="2390" y="740"/>
                    <a:pt x="3152" y="1607"/>
                    <a:pt x="2221" y="1755"/>
                  </a:cubicBezTo>
                  <a:cubicBezTo>
                    <a:pt x="1735" y="2178"/>
                    <a:pt x="1" y="2728"/>
                    <a:pt x="1016" y="3511"/>
                  </a:cubicBezTo>
                  <a:cubicBezTo>
                    <a:pt x="1798" y="2876"/>
                    <a:pt x="3575" y="2601"/>
                    <a:pt x="3427" y="1396"/>
                  </a:cubicBezTo>
                  <a:cubicBezTo>
                    <a:pt x="3617" y="1078"/>
                    <a:pt x="3427" y="740"/>
                    <a:pt x="3554" y="444"/>
                  </a:cubicBezTo>
                  <a:cubicBezTo>
                    <a:pt x="3540" y="203"/>
                    <a:pt x="3279" y="1"/>
                    <a:pt x="304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1" name="Google Shape;6467;p35">
              <a:extLst>
                <a:ext uri="{FF2B5EF4-FFF2-40B4-BE49-F238E27FC236}">
                  <a16:creationId xmlns:a16="http://schemas.microsoft.com/office/drawing/2014/main" id="{22E43764-7EFD-4FD6-AC26-99DB38FB56E8}"/>
                </a:ext>
              </a:extLst>
            </p:cNvPr>
            <p:cNvSpPr/>
            <p:nvPr/>
          </p:nvSpPr>
          <p:spPr>
            <a:xfrm>
              <a:off x="-2317450" y="3668875"/>
              <a:ext cx="96225" cy="98400"/>
            </a:xfrm>
            <a:custGeom>
              <a:avLst/>
              <a:gdLst/>
              <a:ahLst/>
              <a:cxnLst/>
              <a:rect l="l" t="t" r="r" b="b"/>
              <a:pathLst>
                <a:path w="3849" h="3936" extrusionOk="0">
                  <a:moveTo>
                    <a:pt x="1791" y="0"/>
                  </a:moveTo>
                  <a:cubicBezTo>
                    <a:pt x="1353" y="0"/>
                    <a:pt x="906" y="63"/>
                    <a:pt x="825" y="457"/>
                  </a:cubicBezTo>
                  <a:cubicBezTo>
                    <a:pt x="1163" y="1091"/>
                    <a:pt x="359" y="1683"/>
                    <a:pt x="867" y="2275"/>
                  </a:cubicBezTo>
                  <a:cubicBezTo>
                    <a:pt x="874" y="2276"/>
                    <a:pt x="881" y="2276"/>
                    <a:pt x="888" y="2276"/>
                  </a:cubicBezTo>
                  <a:cubicBezTo>
                    <a:pt x="1665" y="2276"/>
                    <a:pt x="1339" y="1130"/>
                    <a:pt x="2051" y="795"/>
                  </a:cubicBezTo>
                  <a:lnTo>
                    <a:pt x="2051" y="795"/>
                  </a:lnTo>
                  <a:cubicBezTo>
                    <a:pt x="2013" y="1637"/>
                    <a:pt x="1854" y="3241"/>
                    <a:pt x="805" y="3241"/>
                  </a:cubicBezTo>
                  <a:cubicBezTo>
                    <a:pt x="695" y="3241"/>
                    <a:pt x="575" y="3223"/>
                    <a:pt x="444" y="3185"/>
                  </a:cubicBezTo>
                  <a:lnTo>
                    <a:pt x="444" y="3185"/>
                  </a:lnTo>
                  <a:cubicBezTo>
                    <a:pt x="1" y="3642"/>
                    <a:pt x="446" y="3936"/>
                    <a:pt x="907" y="3936"/>
                  </a:cubicBezTo>
                  <a:cubicBezTo>
                    <a:pt x="1151" y="3936"/>
                    <a:pt x="1398" y="3854"/>
                    <a:pt x="1523" y="3671"/>
                  </a:cubicBezTo>
                  <a:cubicBezTo>
                    <a:pt x="2009" y="3523"/>
                    <a:pt x="2284" y="3121"/>
                    <a:pt x="2643" y="2868"/>
                  </a:cubicBezTo>
                  <a:lnTo>
                    <a:pt x="2643" y="2550"/>
                  </a:lnTo>
                  <a:cubicBezTo>
                    <a:pt x="1671" y="1958"/>
                    <a:pt x="3849" y="1556"/>
                    <a:pt x="2453" y="12"/>
                  </a:cubicBezTo>
                  <a:lnTo>
                    <a:pt x="2453" y="12"/>
                  </a:lnTo>
                  <a:cubicBezTo>
                    <a:pt x="2425" y="14"/>
                    <a:pt x="2395" y="14"/>
                    <a:pt x="2363" y="14"/>
                  </a:cubicBezTo>
                  <a:cubicBezTo>
                    <a:pt x="2200" y="14"/>
                    <a:pt x="1997" y="0"/>
                    <a:pt x="179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2" name="Google Shape;6468;p35">
              <a:extLst>
                <a:ext uri="{FF2B5EF4-FFF2-40B4-BE49-F238E27FC236}">
                  <a16:creationId xmlns:a16="http://schemas.microsoft.com/office/drawing/2014/main" id="{0602C804-7115-46AA-88CE-249F7860ED6B}"/>
                </a:ext>
              </a:extLst>
            </p:cNvPr>
            <p:cNvSpPr/>
            <p:nvPr/>
          </p:nvSpPr>
          <p:spPr>
            <a:xfrm>
              <a:off x="-2754200" y="4058850"/>
              <a:ext cx="89900" cy="74375"/>
            </a:xfrm>
            <a:custGeom>
              <a:avLst/>
              <a:gdLst/>
              <a:ahLst/>
              <a:cxnLst/>
              <a:rect l="l" t="t" r="r" b="b"/>
              <a:pathLst>
                <a:path w="3596" h="2975" extrusionOk="0">
                  <a:moveTo>
                    <a:pt x="2052" y="0"/>
                  </a:moveTo>
                  <a:lnTo>
                    <a:pt x="2052" y="0"/>
                  </a:lnTo>
                  <a:cubicBezTo>
                    <a:pt x="2094" y="170"/>
                    <a:pt x="2115" y="339"/>
                    <a:pt x="1904" y="445"/>
                  </a:cubicBezTo>
                  <a:cubicBezTo>
                    <a:pt x="1333" y="762"/>
                    <a:pt x="0" y="2496"/>
                    <a:pt x="698" y="2919"/>
                  </a:cubicBezTo>
                  <a:cubicBezTo>
                    <a:pt x="785" y="2957"/>
                    <a:pt x="864" y="2974"/>
                    <a:pt x="936" y="2974"/>
                  </a:cubicBezTo>
                  <a:cubicBezTo>
                    <a:pt x="1184" y="2974"/>
                    <a:pt x="1360" y="2782"/>
                    <a:pt x="1523" y="2602"/>
                  </a:cubicBezTo>
                  <a:cubicBezTo>
                    <a:pt x="1988" y="1671"/>
                    <a:pt x="2919" y="1164"/>
                    <a:pt x="3596" y="445"/>
                  </a:cubicBezTo>
                  <a:cubicBezTo>
                    <a:pt x="3543" y="127"/>
                    <a:pt x="3268" y="80"/>
                    <a:pt x="2951" y="80"/>
                  </a:cubicBezTo>
                  <a:cubicBezTo>
                    <a:pt x="2815" y="80"/>
                    <a:pt x="2671" y="89"/>
                    <a:pt x="2534" y="89"/>
                  </a:cubicBezTo>
                  <a:cubicBezTo>
                    <a:pt x="2351" y="89"/>
                    <a:pt x="2179" y="73"/>
                    <a:pt x="205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3" name="Google Shape;6469;p35">
              <a:extLst>
                <a:ext uri="{FF2B5EF4-FFF2-40B4-BE49-F238E27FC236}">
                  <a16:creationId xmlns:a16="http://schemas.microsoft.com/office/drawing/2014/main" id="{FE5320A8-81D6-46FD-8AA3-E376E417E5DD}"/>
                </a:ext>
              </a:extLst>
            </p:cNvPr>
            <p:cNvSpPr/>
            <p:nvPr/>
          </p:nvSpPr>
          <p:spPr>
            <a:xfrm>
              <a:off x="-1445700" y="3896300"/>
              <a:ext cx="88975" cy="104875"/>
            </a:xfrm>
            <a:custGeom>
              <a:avLst/>
              <a:gdLst/>
              <a:ahLst/>
              <a:cxnLst/>
              <a:rect l="l" t="t" r="r" b="b"/>
              <a:pathLst>
                <a:path w="3559" h="4195" extrusionOk="0">
                  <a:moveTo>
                    <a:pt x="2453" y="1"/>
                  </a:moveTo>
                  <a:cubicBezTo>
                    <a:pt x="2421" y="1"/>
                    <a:pt x="2387" y="4"/>
                    <a:pt x="2353" y="10"/>
                  </a:cubicBezTo>
                  <a:cubicBezTo>
                    <a:pt x="2036" y="263"/>
                    <a:pt x="1697" y="454"/>
                    <a:pt x="1316" y="581"/>
                  </a:cubicBezTo>
                  <a:cubicBezTo>
                    <a:pt x="1278" y="1166"/>
                    <a:pt x="1545" y="1268"/>
                    <a:pt x="1822" y="1268"/>
                  </a:cubicBezTo>
                  <a:cubicBezTo>
                    <a:pt x="1970" y="1268"/>
                    <a:pt x="2120" y="1239"/>
                    <a:pt x="2229" y="1239"/>
                  </a:cubicBezTo>
                  <a:cubicBezTo>
                    <a:pt x="2366" y="1239"/>
                    <a:pt x="2436" y="1285"/>
                    <a:pt x="2353" y="1490"/>
                  </a:cubicBezTo>
                  <a:cubicBezTo>
                    <a:pt x="1972" y="2273"/>
                    <a:pt x="724" y="2357"/>
                    <a:pt x="534" y="3288"/>
                  </a:cubicBezTo>
                  <a:cubicBezTo>
                    <a:pt x="1" y="3751"/>
                    <a:pt x="212" y="4195"/>
                    <a:pt x="588" y="4195"/>
                  </a:cubicBezTo>
                  <a:cubicBezTo>
                    <a:pt x="778" y="4195"/>
                    <a:pt x="1011" y="4080"/>
                    <a:pt x="1211" y="3795"/>
                  </a:cubicBezTo>
                  <a:cubicBezTo>
                    <a:pt x="640" y="2865"/>
                    <a:pt x="2120" y="2759"/>
                    <a:pt x="2501" y="2167"/>
                  </a:cubicBezTo>
                  <a:cubicBezTo>
                    <a:pt x="3558" y="1977"/>
                    <a:pt x="2459" y="771"/>
                    <a:pt x="3241" y="285"/>
                  </a:cubicBezTo>
                  <a:cubicBezTo>
                    <a:pt x="2954" y="246"/>
                    <a:pt x="2754" y="1"/>
                    <a:pt x="245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4" name="Google Shape;6470;p35">
              <a:extLst>
                <a:ext uri="{FF2B5EF4-FFF2-40B4-BE49-F238E27FC236}">
                  <a16:creationId xmlns:a16="http://schemas.microsoft.com/office/drawing/2014/main" id="{E6088634-81CD-46A1-B5D0-6C6BD56E7174}"/>
                </a:ext>
              </a:extLst>
            </p:cNvPr>
            <p:cNvSpPr/>
            <p:nvPr/>
          </p:nvSpPr>
          <p:spPr>
            <a:xfrm>
              <a:off x="-2068950" y="3801350"/>
              <a:ext cx="38075" cy="101025"/>
            </a:xfrm>
            <a:custGeom>
              <a:avLst/>
              <a:gdLst/>
              <a:ahLst/>
              <a:cxnLst/>
              <a:rect l="l" t="t" r="r" b="b"/>
              <a:pathLst>
                <a:path w="1523" h="4041" extrusionOk="0">
                  <a:moveTo>
                    <a:pt x="1438" y="1"/>
                  </a:moveTo>
                  <a:cubicBezTo>
                    <a:pt x="317" y="466"/>
                    <a:pt x="571" y="1629"/>
                    <a:pt x="148" y="2496"/>
                  </a:cubicBezTo>
                  <a:cubicBezTo>
                    <a:pt x="381" y="3025"/>
                    <a:pt x="0" y="3829"/>
                    <a:pt x="1015" y="4040"/>
                  </a:cubicBezTo>
                  <a:cubicBezTo>
                    <a:pt x="1332" y="3998"/>
                    <a:pt x="1311" y="3892"/>
                    <a:pt x="1184" y="3660"/>
                  </a:cubicBezTo>
                  <a:cubicBezTo>
                    <a:pt x="190" y="2412"/>
                    <a:pt x="1523" y="1270"/>
                    <a:pt x="1438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5" name="Google Shape;6471;p35">
              <a:extLst>
                <a:ext uri="{FF2B5EF4-FFF2-40B4-BE49-F238E27FC236}">
                  <a16:creationId xmlns:a16="http://schemas.microsoft.com/office/drawing/2014/main" id="{D6386629-B475-41C4-B209-24A79A4E83B9}"/>
                </a:ext>
              </a:extLst>
            </p:cNvPr>
            <p:cNvSpPr/>
            <p:nvPr/>
          </p:nvSpPr>
          <p:spPr>
            <a:xfrm>
              <a:off x="-1966375" y="3961950"/>
              <a:ext cx="61350" cy="83775"/>
            </a:xfrm>
            <a:custGeom>
              <a:avLst/>
              <a:gdLst/>
              <a:ahLst/>
              <a:cxnLst/>
              <a:rect l="l" t="t" r="r" b="b"/>
              <a:pathLst>
                <a:path w="2454" h="3351" extrusionOk="0">
                  <a:moveTo>
                    <a:pt x="1687" y="0"/>
                  </a:moveTo>
                  <a:cubicBezTo>
                    <a:pt x="1476" y="0"/>
                    <a:pt x="1240" y="400"/>
                    <a:pt x="1036" y="493"/>
                  </a:cubicBezTo>
                  <a:cubicBezTo>
                    <a:pt x="1142" y="1064"/>
                    <a:pt x="656" y="1381"/>
                    <a:pt x="317" y="1762"/>
                  </a:cubicBezTo>
                  <a:cubicBezTo>
                    <a:pt x="0" y="2290"/>
                    <a:pt x="402" y="2734"/>
                    <a:pt x="571" y="3179"/>
                  </a:cubicBezTo>
                  <a:cubicBezTo>
                    <a:pt x="615" y="3310"/>
                    <a:pt x="743" y="3351"/>
                    <a:pt x="892" y="3351"/>
                  </a:cubicBezTo>
                  <a:cubicBezTo>
                    <a:pt x="1032" y="3351"/>
                    <a:pt x="1189" y="3315"/>
                    <a:pt x="1311" y="3284"/>
                  </a:cubicBezTo>
                  <a:cubicBezTo>
                    <a:pt x="1967" y="3136"/>
                    <a:pt x="1565" y="2586"/>
                    <a:pt x="1777" y="2269"/>
                  </a:cubicBezTo>
                  <a:lnTo>
                    <a:pt x="1777" y="2269"/>
                  </a:lnTo>
                  <a:cubicBezTo>
                    <a:pt x="1701" y="2283"/>
                    <a:pt x="1629" y="2289"/>
                    <a:pt x="1560" y="2289"/>
                  </a:cubicBezTo>
                  <a:cubicBezTo>
                    <a:pt x="901" y="2289"/>
                    <a:pt x="610" y="1691"/>
                    <a:pt x="1396" y="1423"/>
                  </a:cubicBezTo>
                  <a:cubicBezTo>
                    <a:pt x="2453" y="1127"/>
                    <a:pt x="2136" y="598"/>
                    <a:pt x="1777" y="27"/>
                  </a:cubicBezTo>
                  <a:cubicBezTo>
                    <a:pt x="1747" y="9"/>
                    <a:pt x="1717" y="0"/>
                    <a:pt x="1687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6" name="Google Shape;6472;p35">
              <a:extLst>
                <a:ext uri="{FF2B5EF4-FFF2-40B4-BE49-F238E27FC236}">
                  <a16:creationId xmlns:a16="http://schemas.microsoft.com/office/drawing/2014/main" id="{482BEFC9-7F1F-41D7-8F1C-B10243B8CB40}"/>
                </a:ext>
              </a:extLst>
            </p:cNvPr>
            <p:cNvSpPr/>
            <p:nvPr/>
          </p:nvSpPr>
          <p:spPr>
            <a:xfrm>
              <a:off x="-2808675" y="3778450"/>
              <a:ext cx="49750" cy="85475"/>
            </a:xfrm>
            <a:custGeom>
              <a:avLst/>
              <a:gdLst/>
              <a:ahLst/>
              <a:cxnLst/>
              <a:rect l="l" t="t" r="r" b="b"/>
              <a:pathLst>
                <a:path w="1990" h="3419" extrusionOk="0">
                  <a:moveTo>
                    <a:pt x="1208" y="0"/>
                  </a:moveTo>
                  <a:cubicBezTo>
                    <a:pt x="771" y="0"/>
                    <a:pt x="203" y="848"/>
                    <a:pt x="170" y="1213"/>
                  </a:cubicBezTo>
                  <a:cubicBezTo>
                    <a:pt x="149" y="1572"/>
                    <a:pt x="86" y="1932"/>
                    <a:pt x="276" y="2270"/>
                  </a:cubicBezTo>
                  <a:cubicBezTo>
                    <a:pt x="377" y="2317"/>
                    <a:pt x="456" y="2337"/>
                    <a:pt x="519" y="2337"/>
                  </a:cubicBezTo>
                  <a:cubicBezTo>
                    <a:pt x="852" y="2337"/>
                    <a:pt x="738" y="1784"/>
                    <a:pt x="1058" y="1784"/>
                  </a:cubicBezTo>
                  <a:cubicBezTo>
                    <a:pt x="1376" y="3412"/>
                    <a:pt x="191" y="2440"/>
                    <a:pt x="1" y="3137"/>
                  </a:cubicBezTo>
                  <a:cubicBezTo>
                    <a:pt x="170" y="3351"/>
                    <a:pt x="359" y="3419"/>
                    <a:pt x="551" y="3419"/>
                  </a:cubicBezTo>
                  <a:cubicBezTo>
                    <a:pt x="816" y="3419"/>
                    <a:pt x="1089" y="3292"/>
                    <a:pt x="1333" y="3243"/>
                  </a:cubicBezTo>
                  <a:cubicBezTo>
                    <a:pt x="1989" y="3095"/>
                    <a:pt x="1672" y="1551"/>
                    <a:pt x="1460" y="1086"/>
                  </a:cubicBezTo>
                  <a:cubicBezTo>
                    <a:pt x="1249" y="832"/>
                    <a:pt x="1270" y="452"/>
                    <a:pt x="1524" y="219"/>
                  </a:cubicBezTo>
                  <a:cubicBezTo>
                    <a:pt x="1437" y="64"/>
                    <a:pt x="1327" y="0"/>
                    <a:pt x="120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7" name="Google Shape;6473;p35">
              <a:extLst>
                <a:ext uri="{FF2B5EF4-FFF2-40B4-BE49-F238E27FC236}">
                  <a16:creationId xmlns:a16="http://schemas.microsoft.com/office/drawing/2014/main" id="{C24CEFA2-86FE-4D21-8D3D-B36AA83C2DA7}"/>
                </a:ext>
              </a:extLst>
            </p:cNvPr>
            <p:cNvSpPr/>
            <p:nvPr/>
          </p:nvSpPr>
          <p:spPr>
            <a:xfrm>
              <a:off x="-1088675" y="3593575"/>
              <a:ext cx="68750" cy="87825"/>
            </a:xfrm>
            <a:custGeom>
              <a:avLst/>
              <a:gdLst/>
              <a:ahLst/>
              <a:cxnLst/>
              <a:rect l="l" t="t" r="r" b="b"/>
              <a:pathLst>
                <a:path w="2750" h="3513" extrusionOk="0">
                  <a:moveTo>
                    <a:pt x="2580" y="0"/>
                  </a:moveTo>
                  <a:lnTo>
                    <a:pt x="2580" y="0"/>
                  </a:lnTo>
                  <a:cubicBezTo>
                    <a:pt x="1544" y="64"/>
                    <a:pt x="635" y="1481"/>
                    <a:pt x="317" y="2369"/>
                  </a:cubicBezTo>
                  <a:cubicBezTo>
                    <a:pt x="0" y="2813"/>
                    <a:pt x="317" y="3194"/>
                    <a:pt x="677" y="3490"/>
                  </a:cubicBezTo>
                  <a:cubicBezTo>
                    <a:pt x="793" y="3505"/>
                    <a:pt x="890" y="3512"/>
                    <a:pt x="969" y="3512"/>
                  </a:cubicBezTo>
                  <a:cubicBezTo>
                    <a:pt x="1875" y="3512"/>
                    <a:pt x="589" y="2577"/>
                    <a:pt x="1036" y="2052"/>
                  </a:cubicBezTo>
                  <a:cubicBezTo>
                    <a:pt x="1269" y="1819"/>
                    <a:pt x="1354" y="1502"/>
                    <a:pt x="1607" y="1248"/>
                  </a:cubicBezTo>
                  <a:cubicBezTo>
                    <a:pt x="2750" y="1100"/>
                    <a:pt x="2305" y="825"/>
                    <a:pt x="2580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8" name="Google Shape;6474;p35">
              <a:extLst>
                <a:ext uri="{FF2B5EF4-FFF2-40B4-BE49-F238E27FC236}">
                  <a16:creationId xmlns:a16="http://schemas.microsoft.com/office/drawing/2014/main" id="{2FEE8C82-5198-4327-847E-14A58FF7A919}"/>
                </a:ext>
              </a:extLst>
            </p:cNvPr>
            <p:cNvSpPr/>
            <p:nvPr/>
          </p:nvSpPr>
          <p:spPr>
            <a:xfrm>
              <a:off x="-1974075" y="3998050"/>
              <a:ext cx="84900" cy="53525"/>
            </a:xfrm>
            <a:custGeom>
              <a:avLst/>
              <a:gdLst/>
              <a:ahLst/>
              <a:cxnLst/>
              <a:rect l="l" t="t" r="r" b="b"/>
              <a:pathLst>
                <a:path w="3396" h="2141" extrusionOk="0">
                  <a:moveTo>
                    <a:pt x="3396" y="0"/>
                  </a:moveTo>
                  <a:cubicBezTo>
                    <a:pt x="2846" y="64"/>
                    <a:pt x="2381" y="360"/>
                    <a:pt x="2085" y="804"/>
                  </a:cubicBezTo>
                  <a:cubicBezTo>
                    <a:pt x="2063" y="1058"/>
                    <a:pt x="1408" y="1100"/>
                    <a:pt x="1810" y="1502"/>
                  </a:cubicBezTo>
                  <a:cubicBezTo>
                    <a:pt x="1915" y="1629"/>
                    <a:pt x="1810" y="1756"/>
                    <a:pt x="1598" y="1777"/>
                  </a:cubicBezTo>
                  <a:cubicBezTo>
                    <a:pt x="1545" y="1777"/>
                    <a:pt x="1481" y="1778"/>
                    <a:pt x="1413" y="1778"/>
                  </a:cubicBezTo>
                  <a:cubicBezTo>
                    <a:pt x="1212" y="1778"/>
                    <a:pt x="990" y="1766"/>
                    <a:pt x="1006" y="1671"/>
                  </a:cubicBezTo>
                  <a:cubicBezTo>
                    <a:pt x="1091" y="1164"/>
                    <a:pt x="308" y="677"/>
                    <a:pt x="985" y="170"/>
                  </a:cubicBezTo>
                  <a:cubicBezTo>
                    <a:pt x="874" y="59"/>
                    <a:pt x="742" y="11"/>
                    <a:pt x="612" y="11"/>
                  </a:cubicBezTo>
                  <a:cubicBezTo>
                    <a:pt x="298" y="11"/>
                    <a:pt x="0" y="296"/>
                    <a:pt x="75" y="656"/>
                  </a:cubicBezTo>
                  <a:cubicBezTo>
                    <a:pt x="33" y="1015"/>
                    <a:pt x="329" y="1290"/>
                    <a:pt x="350" y="1650"/>
                  </a:cubicBezTo>
                  <a:cubicBezTo>
                    <a:pt x="366" y="1986"/>
                    <a:pt x="552" y="2141"/>
                    <a:pt x="844" y="2141"/>
                  </a:cubicBezTo>
                  <a:cubicBezTo>
                    <a:pt x="937" y="2141"/>
                    <a:pt x="1041" y="2125"/>
                    <a:pt x="1154" y="2094"/>
                  </a:cubicBezTo>
                  <a:cubicBezTo>
                    <a:pt x="1767" y="1904"/>
                    <a:pt x="2677" y="1967"/>
                    <a:pt x="2465" y="1015"/>
                  </a:cubicBezTo>
                  <a:cubicBezTo>
                    <a:pt x="2634" y="656"/>
                    <a:pt x="3311" y="444"/>
                    <a:pt x="3396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9" name="Google Shape;6475;p35">
              <a:extLst>
                <a:ext uri="{FF2B5EF4-FFF2-40B4-BE49-F238E27FC236}">
                  <a16:creationId xmlns:a16="http://schemas.microsoft.com/office/drawing/2014/main" id="{A8224BA5-67D1-4CDF-9E68-A6310D4AF027}"/>
                </a:ext>
              </a:extLst>
            </p:cNvPr>
            <p:cNvSpPr/>
            <p:nvPr/>
          </p:nvSpPr>
          <p:spPr>
            <a:xfrm>
              <a:off x="-1722100" y="4027125"/>
              <a:ext cx="55525" cy="61375"/>
            </a:xfrm>
            <a:custGeom>
              <a:avLst/>
              <a:gdLst/>
              <a:ahLst/>
              <a:cxnLst/>
              <a:rect l="l" t="t" r="r" b="b"/>
              <a:pathLst>
                <a:path w="2221" h="2455" extrusionOk="0">
                  <a:moveTo>
                    <a:pt x="2221" y="1"/>
                  </a:moveTo>
                  <a:lnTo>
                    <a:pt x="2221" y="1"/>
                  </a:lnTo>
                  <a:cubicBezTo>
                    <a:pt x="804" y="318"/>
                    <a:pt x="360" y="1333"/>
                    <a:pt x="0" y="2390"/>
                  </a:cubicBezTo>
                  <a:cubicBezTo>
                    <a:pt x="108" y="2433"/>
                    <a:pt x="218" y="2455"/>
                    <a:pt x="327" y="2455"/>
                  </a:cubicBezTo>
                  <a:cubicBezTo>
                    <a:pt x="537" y="2455"/>
                    <a:pt x="742" y="2375"/>
                    <a:pt x="909" y="2221"/>
                  </a:cubicBezTo>
                  <a:cubicBezTo>
                    <a:pt x="1375" y="1862"/>
                    <a:pt x="1417" y="1227"/>
                    <a:pt x="2030" y="931"/>
                  </a:cubicBezTo>
                  <a:lnTo>
                    <a:pt x="2221" y="1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0" name="Google Shape;6476;p35">
              <a:extLst>
                <a:ext uri="{FF2B5EF4-FFF2-40B4-BE49-F238E27FC236}">
                  <a16:creationId xmlns:a16="http://schemas.microsoft.com/office/drawing/2014/main" id="{4E66F958-0EA1-421B-94BB-200A925FF457}"/>
                </a:ext>
              </a:extLst>
            </p:cNvPr>
            <p:cNvSpPr/>
            <p:nvPr/>
          </p:nvSpPr>
          <p:spPr>
            <a:xfrm>
              <a:off x="-1677700" y="4028175"/>
              <a:ext cx="57125" cy="83050"/>
            </a:xfrm>
            <a:custGeom>
              <a:avLst/>
              <a:gdLst/>
              <a:ahLst/>
              <a:cxnLst/>
              <a:rect l="l" t="t" r="r" b="b"/>
              <a:pathLst>
                <a:path w="2285" h="3322" extrusionOk="0">
                  <a:moveTo>
                    <a:pt x="1735" y="1"/>
                  </a:moveTo>
                  <a:cubicBezTo>
                    <a:pt x="1396" y="149"/>
                    <a:pt x="677" y="128"/>
                    <a:pt x="1375" y="699"/>
                  </a:cubicBezTo>
                  <a:cubicBezTo>
                    <a:pt x="1841" y="1079"/>
                    <a:pt x="1" y="2327"/>
                    <a:pt x="254" y="3321"/>
                  </a:cubicBezTo>
                  <a:cubicBezTo>
                    <a:pt x="424" y="3300"/>
                    <a:pt x="614" y="3258"/>
                    <a:pt x="614" y="3131"/>
                  </a:cubicBezTo>
                  <a:cubicBezTo>
                    <a:pt x="572" y="2306"/>
                    <a:pt x="1545" y="1904"/>
                    <a:pt x="1714" y="1185"/>
                  </a:cubicBezTo>
                  <a:cubicBezTo>
                    <a:pt x="1746" y="1012"/>
                    <a:pt x="1834" y="955"/>
                    <a:pt x="1943" y="955"/>
                  </a:cubicBezTo>
                  <a:cubicBezTo>
                    <a:pt x="2048" y="955"/>
                    <a:pt x="2171" y="1007"/>
                    <a:pt x="2285" y="1058"/>
                  </a:cubicBezTo>
                  <a:cubicBezTo>
                    <a:pt x="2285" y="656"/>
                    <a:pt x="2242" y="233"/>
                    <a:pt x="173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1" name="Google Shape;6477;p35">
              <a:extLst>
                <a:ext uri="{FF2B5EF4-FFF2-40B4-BE49-F238E27FC236}">
                  <a16:creationId xmlns:a16="http://schemas.microsoft.com/office/drawing/2014/main" id="{BE96BBAD-4E13-4CA4-B805-FF07034CC6C3}"/>
                </a:ext>
              </a:extLst>
            </p:cNvPr>
            <p:cNvSpPr/>
            <p:nvPr/>
          </p:nvSpPr>
          <p:spPr>
            <a:xfrm>
              <a:off x="-853400" y="3754725"/>
              <a:ext cx="70850" cy="55975"/>
            </a:xfrm>
            <a:custGeom>
              <a:avLst/>
              <a:gdLst/>
              <a:ahLst/>
              <a:cxnLst/>
              <a:rect l="l" t="t" r="r" b="b"/>
              <a:pathLst>
                <a:path w="2834" h="2239" extrusionOk="0">
                  <a:moveTo>
                    <a:pt x="2658" y="0"/>
                  </a:moveTo>
                  <a:cubicBezTo>
                    <a:pt x="2102" y="0"/>
                    <a:pt x="70" y="1639"/>
                    <a:pt x="1" y="1950"/>
                  </a:cubicBezTo>
                  <a:cubicBezTo>
                    <a:pt x="37" y="2133"/>
                    <a:pt x="200" y="2239"/>
                    <a:pt x="364" y="2239"/>
                  </a:cubicBezTo>
                  <a:cubicBezTo>
                    <a:pt x="485" y="2239"/>
                    <a:pt x="606" y="2182"/>
                    <a:pt x="677" y="2056"/>
                  </a:cubicBezTo>
                  <a:cubicBezTo>
                    <a:pt x="1248" y="1337"/>
                    <a:pt x="2285" y="1062"/>
                    <a:pt x="2771" y="280"/>
                  </a:cubicBezTo>
                  <a:cubicBezTo>
                    <a:pt x="2833" y="82"/>
                    <a:pt x="2783" y="0"/>
                    <a:pt x="265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2" name="Google Shape;6478;p35">
              <a:extLst>
                <a:ext uri="{FF2B5EF4-FFF2-40B4-BE49-F238E27FC236}">
                  <a16:creationId xmlns:a16="http://schemas.microsoft.com/office/drawing/2014/main" id="{00630D85-B3F2-442B-A900-709489DD819D}"/>
                </a:ext>
              </a:extLst>
            </p:cNvPr>
            <p:cNvSpPr/>
            <p:nvPr/>
          </p:nvSpPr>
          <p:spPr>
            <a:xfrm>
              <a:off x="-2343900" y="3700375"/>
              <a:ext cx="64525" cy="72450"/>
            </a:xfrm>
            <a:custGeom>
              <a:avLst/>
              <a:gdLst/>
              <a:ahLst/>
              <a:cxnLst/>
              <a:rect l="l" t="t" r="r" b="b"/>
              <a:pathLst>
                <a:path w="2581" h="2898" extrusionOk="0">
                  <a:moveTo>
                    <a:pt x="1333" y="0"/>
                  </a:moveTo>
                  <a:cubicBezTo>
                    <a:pt x="889" y="825"/>
                    <a:pt x="0" y="2454"/>
                    <a:pt x="1290" y="2898"/>
                  </a:cubicBezTo>
                  <a:cubicBezTo>
                    <a:pt x="1409" y="2752"/>
                    <a:pt x="1582" y="2736"/>
                    <a:pt x="1764" y="2736"/>
                  </a:cubicBezTo>
                  <a:cubicBezTo>
                    <a:pt x="1815" y="2736"/>
                    <a:pt x="1868" y="2737"/>
                    <a:pt x="1919" y="2737"/>
                  </a:cubicBezTo>
                  <a:cubicBezTo>
                    <a:pt x="2107" y="2737"/>
                    <a:pt x="2289" y="2720"/>
                    <a:pt x="2411" y="2559"/>
                  </a:cubicBezTo>
                  <a:cubicBezTo>
                    <a:pt x="2389" y="2558"/>
                    <a:pt x="2366" y="2557"/>
                    <a:pt x="2343" y="2557"/>
                  </a:cubicBezTo>
                  <a:cubicBezTo>
                    <a:pt x="2206" y="2557"/>
                    <a:pt x="2066" y="2580"/>
                    <a:pt x="1930" y="2580"/>
                  </a:cubicBezTo>
                  <a:cubicBezTo>
                    <a:pt x="1772" y="2580"/>
                    <a:pt x="1618" y="2549"/>
                    <a:pt x="1481" y="2411"/>
                  </a:cubicBezTo>
                  <a:cubicBezTo>
                    <a:pt x="1100" y="1629"/>
                    <a:pt x="2581" y="318"/>
                    <a:pt x="1333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3" name="Google Shape;6479;p35">
              <a:extLst>
                <a:ext uri="{FF2B5EF4-FFF2-40B4-BE49-F238E27FC236}">
                  <a16:creationId xmlns:a16="http://schemas.microsoft.com/office/drawing/2014/main" id="{C5C405CC-EBBE-49E5-92EC-94DE233BEF40}"/>
                </a:ext>
              </a:extLst>
            </p:cNvPr>
            <p:cNvSpPr/>
            <p:nvPr/>
          </p:nvSpPr>
          <p:spPr>
            <a:xfrm>
              <a:off x="-1185450" y="4084450"/>
              <a:ext cx="52900" cy="46850"/>
            </a:xfrm>
            <a:custGeom>
              <a:avLst/>
              <a:gdLst/>
              <a:ahLst/>
              <a:cxnLst/>
              <a:rect l="l" t="t" r="r" b="b"/>
              <a:pathLst>
                <a:path w="2116" h="1874" extrusionOk="0">
                  <a:moveTo>
                    <a:pt x="1619" y="1"/>
                  </a:moveTo>
                  <a:cubicBezTo>
                    <a:pt x="1160" y="1"/>
                    <a:pt x="641" y="525"/>
                    <a:pt x="276" y="753"/>
                  </a:cubicBezTo>
                  <a:cubicBezTo>
                    <a:pt x="1" y="1049"/>
                    <a:pt x="170" y="1578"/>
                    <a:pt x="445" y="1874"/>
                  </a:cubicBezTo>
                  <a:cubicBezTo>
                    <a:pt x="1291" y="1578"/>
                    <a:pt x="1650" y="880"/>
                    <a:pt x="2116" y="288"/>
                  </a:cubicBezTo>
                  <a:cubicBezTo>
                    <a:pt x="1967" y="80"/>
                    <a:pt x="1798" y="1"/>
                    <a:pt x="161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4" name="Google Shape;6480;p35">
              <a:extLst>
                <a:ext uri="{FF2B5EF4-FFF2-40B4-BE49-F238E27FC236}">
                  <a16:creationId xmlns:a16="http://schemas.microsoft.com/office/drawing/2014/main" id="{1F306F12-E9CF-4933-8651-ADF1E456C384}"/>
                </a:ext>
              </a:extLst>
            </p:cNvPr>
            <p:cNvSpPr/>
            <p:nvPr/>
          </p:nvSpPr>
          <p:spPr>
            <a:xfrm>
              <a:off x="-1229250" y="4107250"/>
              <a:ext cx="54925" cy="33150"/>
            </a:xfrm>
            <a:custGeom>
              <a:avLst/>
              <a:gdLst/>
              <a:ahLst/>
              <a:cxnLst/>
              <a:rect l="l" t="t" r="r" b="b"/>
              <a:pathLst>
                <a:path w="2197" h="1326" extrusionOk="0">
                  <a:moveTo>
                    <a:pt x="256" y="1"/>
                  </a:moveTo>
                  <a:cubicBezTo>
                    <a:pt x="0" y="1"/>
                    <a:pt x="44" y="176"/>
                    <a:pt x="167" y="666"/>
                  </a:cubicBezTo>
                  <a:cubicBezTo>
                    <a:pt x="615" y="1114"/>
                    <a:pt x="919" y="1326"/>
                    <a:pt x="1254" y="1326"/>
                  </a:cubicBezTo>
                  <a:cubicBezTo>
                    <a:pt x="1519" y="1326"/>
                    <a:pt x="1804" y="1193"/>
                    <a:pt x="2197" y="941"/>
                  </a:cubicBezTo>
                  <a:lnTo>
                    <a:pt x="2197" y="327"/>
                  </a:lnTo>
                  <a:cubicBezTo>
                    <a:pt x="1816" y="95"/>
                    <a:pt x="1372" y="264"/>
                    <a:pt x="991" y="137"/>
                  </a:cubicBezTo>
                  <a:cubicBezTo>
                    <a:pt x="630" y="54"/>
                    <a:pt x="397" y="1"/>
                    <a:pt x="256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5" name="Google Shape;6481;p35">
              <a:extLst>
                <a:ext uri="{FF2B5EF4-FFF2-40B4-BE49-F238E27FC236}">
                  <a16:creationId xmlns:a16="http://schemas.microsoft.com/office/drawing/2014/main" id="{2CB5F2CA-807A-4F74-ABCE-CE5CB289CC19}"/>
                </a:ext>
              </a:extLst>
            </p:cNvPr>
            <p:cNvSpPr/>
            <p:nvPr/>
          </p:nvSpPr>
          <p:spPr>
            <a:xfrm>
              <a:off x="-1212950" y="3839725"/>
              <a:ext cx="111600" cy="76650"/>
            </a:xfrm>
            <a:custGeom>
              <a:avLst/>
              <a:gdLst/>
              <a:ahLst/>
              <a:cxnLst/>
              <a:rect l="l" t="t" r="r" b="b"/>
              <a:pathLst>
                <a:path w="4464" h="3066" extrusionOk="0">
                  <a:moveTo>
                    <a:pt x="3772" y="1"/>
                  </a:moveTo>
                  <a:cubicBezTo>
                    <a:pt x="2618" y="1"/>
                    <a:pt x="3318" y="1426"/>
                    <a:pt x="1947" y="1554"/>
                  </a:cubicBezTo>
                  <a:cubicBezTo>
                    <a:pt x="1926" y="2463"/>
                    <a:pt x="487" y="2146"/>
                    <a:pt x="1" y="2696"/>
                  </a:cubicBezTo>
                  <a:cubicBezTo>
                    <a:pt x="87" y="2953"/>
                    <a:pt x="240" y="3065"/>
                    <a:pt x="448" y="3065"/>
                  </a:cubicBezTo>
                  <a:cubicBezTo>
                    <a:pt x="548" y="3065"/>
                    <a:pt x="660" y="3040"/>
                    <a:pt x="784" y="2992"/>
                  </a:cubicBezTo>
                  <a:cubicBezTo>
                    <a:pt x="1439" y="2082"/>
                    <a:pt x="3279" y="2082"/>
                    <a:pt x="3173" y="729"/>
                  </a:cubicBezTo>
                  <a:cubicBezTo>
                    <a:pt x="3122" y="484"/>
                    <a:pt x="3487" y="270"/>
                    <a:pt x="3784" y="270"/>
                  </a:cubicBezTo>
                  <a:cubicBezTo>
                    <a:pt x="3975" y="270"/>
                    <a:pt x="4138" y="358"/>
                    <a:pt x="4146" y="581"/>
                  </a:cubicBezTo>
                  <a:cubicBezTo>
                    <a:pt x="4358" y="475"/>
                    <a:pt x="4379" y="263"/>
                    <a:pt x="4464" y="115"/>
                  </a:cubicBezTo>
                  <a:cubicBezTo>
                    <a:pt x="4178" y="35"/>
                    <a:pt x="3952" y="1"/>
                    <a:pt x="377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6" name="Google Shape;6482;p35">
              <a:extLst>
                <a:ext uri="{FF2B5EF4-FFF2-40B4-BE49-F238E27FC236}">
                  <a16:creationId xmlns:a16="http://schemas.microsoft.com/office/drawing/2014/main" id="{8A376843-C9A7-4C90-8015-4B17231E2BAC}"/>
                </a:ext>
              </a:extLst>
            </p:cNvPr>
            <p:cNvSpPr/>
            <p:nvPr/>
          </p:nvSpPr>
          <p:spPr>
            <a:xfrm>
              <a:off x="-1453300" y="3905525"/>
              <a:ext cx="62725" cy="53325"/>
            </a:xfrm>
            <a:custGeom>
              <a:avLst/>
              <a:gdLst/>
              <a:ahLst/>
              <a:cxnLst/>
              <a:rect l="l" t="t" r="r" b="b"/>
              <a:pathLst>
                <a:path w="2509" h="2133" extrusionOk="0">
                  <a:moveTo>
                    <a:pt x="1684" y="0"/>
                  </a:moveTo>
                  <a:cubicBezTo>
                    <a:pt x="1113" y="275"/>
                    <a:pt x="605" y="656"/>
                    <a:pt x="182" y="1142"/>
                  </a:cubicBezTo>
                  <a:cubicBezTo>
                    <a:pt x="0" y="1753"/>
                    <a:pt x="42" y="2133"/>
                    <a:pt x="273" y="2133"/>
                  </a:cubicBezTo>
                  <a:cubicBezTo>
                    <a:pt x="418" y="2133"/>
                    <a:pt x="637" y="1984"/>
                    <a:pt x="923" y="1650"/>
                  </a:cubicBezTo>
                  <a:cubicBezTo>
                    <a:pt x="1853" y="1290"/>
                    <a:pt x="2509" y="1311"/>
                    <a:pt x="1684" y="191"/>
                  </a:cubicBezTo>
                  <a:cubicBezTo>
                    <a:pt x="1747" y="169"/>
                    <a:pt x="1769" y="42"/>
                    <a:pt x="168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7" name="Google Shape;6483;p35">
              <a:extLst>
                <a:ext uri="{FF2B5EF4-FFF2-40B4-BE49-F238E27FC236}">
                  <a16:creationId xmlns:a16="http://schemas.microsoft.com/office/drawing/2014/main" id="{6CCD5D14-7B1B-49B3-B892-56DE8F00DA24}"/>
                </a:ext>
              </a:extLst>
            </p:cNvPr>
            <p:cNvSpPr/>
            <p:nvPr/>
          </p:nvSpPr>
          <p:spPr>
            <a:xfrm>
              <a:off x="-1616375" y="3758075"/>
              <a:ext cx="48150" cy="53125"/>
            </a:xfrm>
            <a:custGeom>
              <a:avLst/>
              <a:gdLst/>
              <a:ahLst/>
              <a:cxnLst/>
              <a:rect l="l" t="t" r="r" b="b"/>
              <a:pathLst>
                <a:path w="1926" h="2125" extrusionOk="0">
                  <a:moveTo>
                    <a:pt x="769" y="0"/>
                  </a:moveTo>
                  <a:cubicBezTo>
                    <a:pt x="512" y="0"/>
                    <a:pt x="248" y="64"/>
                    <a:pt x="1" y="188"/>
                  </a:cubicBezTo>
                  <a:cubicBezTo>
                    <a:pt x="149" y="442"/>
                    <a:pt x="487" y="590"/>
                    <a:pt x="234" y="928"/>
                  </a:cubicBezTo>
                  <a:cubicBezTo>
                    <a:pt x="593" y="1288"/>
                    <a:pt x="276" y="1732"/>
                    <a:pt x="466" y="2112"/>
                  </a:cubicBezTo>
                  <a:cubicBezTo>
                    <a:pt x="516" y="2121"/>
                    <a:pt x="562" y="2125"/>
                    <a:pt x="605" y="2125"/>
                  </a:cubicBezTo>
                  <a:cubicBezTo>
                    <a:pt x="1453" y="2125"/>
                    <a:pt x="1000" y="611"/>
                    <a:pt x="1926" y="611"/>
                  </a:cubicBezTo>
                  <a:cubicBezTo>
                    <a:pt x="1644" y="195"/>
                    <a:pt x="1217" y="0"/>
                    <a:pt x="76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8" name="Google Shape;6484;p35">
              <a:extLst>
                <a:ext uri="{FF2B5EF4-FFF2-40B4-BE49-F238E27FC236}">
                  <a16:creationId xmlns:a16="http://schemas.microsoft.com/office/drawing/2014/main" id="{86311D01-8729-4676-8978-B146CFB86641}"/>
                </a:ext>
              </a:extLst>
            </p:cNvPr>
            <p:cNvSpPr/>
            <p:nvPr/>
          </p:nvSpPr>
          <p:spPr>
            <a:xfrm>
              <a:off x="-1733750" y="4083050"/>
              <a:ext cx="57675" cy="47200"/>
            </a:xfrm>
            <a:custGeom>
              <a:avLst/>
              <a:gdLst/>
              <a:ahLst/>
              <a:cxnLst/>
              <a:rect l="l" t="t" r="r" b="b"/>
              <a:pathLst>
                <a:path w="2307" h="1888" extrusionOk="0">
                  <a:moveTo>
                    <a:pt x="1083" y="0"/>
                  </a:moveTo>
                  <a:cubicBezTo>
                    <a:pt x="871" y="0"/>
                    <a:pt x="661" y="47"/>
                    <a:pt x="466" y="153"/>
                  </a:cubicBezTo>
                  <a:lnTo>
                    <a:pt x="445" y="153"/>
                  </a:lnTo>
                  <a:cubicBezTo>
                    <a:pt x="1" y="1549"/>
                    <a:pt x="530" y="1613"/>
                    <a:pt x="1756" y="1888"/>
                  </a:cubicBezTo>
                  <a:cubicBezTo>
                    <a:pt x="1650" y="1486"/>
                    <a:pt x="2116" y="1486"/>
                    <a:pt x="2306" y="1274"/>
                  </a:cubicBezTo>
                  <a:lnTo>
                    <a:pt x="2306" y="1274"/>
                  </a:lnTo>
                  <a:cubicBezTo>
                    <a:pt x="2229" y="1288"/>
                    <a:pt x="2154" y="1295"/>
                    <a:pt x="2084" y="1295"/>
                  </a:cubicBezTo>
                  <a:cubicBezTo>
                    <a:pt x="1400" y="1295"/>
                    <a:pt x="1034" y="676"/>
                    <a:pt x="1206" y="5"/>
                  </a:cubicBezTo>
                  <a:cubicBezTo>
                    <a:pt x="1165" y="2"/>
                    <a:pt x="1124" y="0"/>
                    <a:pt x="1083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9" name="Google Shape;6485;p35">
              <a:extLst>
                <a:ext uri="{FF2B5EF4-FFF2-40B4-BE49-F238E27FC236}">
                  <a16:creationId xmlns:a16="http://schemas.microsoft.com/office/drawing/2014/main" id="{E1F010B1-37DB-43A8-8623-A055A5F6706B}"/>
                </a:ext>
              </a:extLst>
            </p:cNvPr>
            <p:cNvSpPr/>
            <p:nvPr/>
          </p:nvSpPr>
          <p:spPr>
            <a:xfrm>
              <a:off x="-1208000" y="3821450"/>
              <a:ext cx="62225" cy="45350"/>
            </a:xfrm>
            <a:custGeom>
              <a:avLst/>
              <a:gdLst/>
              <a:ahLst/>
              <a:cxnLst/>
              <a:rect l="l" t="t" r="r" b="b"/>
              <a:pathLst>
                <a:path w="2489" h="1814" extrusionOk="0">
                  <a:moveTo>
                    <a:pt x="1897" y="0"/>
                  </a:moveTo>
                  <a:lnTo>
                    <a:pt x="839" y="677"/>
                  </a:lnTo>
                  <a:cubicBezTo>
                    <a:pt x="879" y="933"/>
                    <a:pt x="1" y="1813"/>
                    <a:pt x="478" y="1813"/>
                  </a:cubicBezTo>
                  <a:cubicBezTo>
                    <a:pt x="513" y="1813"/>
                    <a:pt x="556" y="1808"/>
                    <a:pt x="607" y="1798"/>
                  </a:cubicBezTo>
                  <a:cubicBezTo>
                    <a:pt x="1262" y="1312"/>
                    <a:pt x="2489" y="1164"/>
                    <a:pt x="1897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0" name="Google Shape;6486;p35">
              <a:extLst>
                <a:ext uri="{FF2B5EF4-FFF2-40B4-BE49-F238E27FC236}">
                  <a16:creationId xmlns:a16="http://schemas.microsoft.com/office/drawing/2014/main" id="{8D4BF607-6F2B-499A-A595-3E762E869D16}"/>
                </a:ext>
              </a:extLst>
            </p:cNvPr>
            <p:cNvSpPr/>
            <p:nvPr/>
          </p:nvSpPr>
          <p:spPr>
            <a:xfrm>
              <a:off x="-2325400" y="3681825"/>
              <a:ext cx="40100" cy="78850"/>
            </a:xfrm>
            <a:custGeom>
              <a:avLst/>
              <a:gdLst/>
              <a:ahLst/>
              <a:cxnLst/>
              <a:rect l="l" t="t" r="r" b="b"/>
              <a:pathLst>
                <a:path w="1604" h="3154" extrusionOk="0">
                  <a:moveTo>
                    <a:pt x="1244" y="1"/>
                  </a:moveTo>
                  <a:cubicBezTo>
                    <a:pt x="939" y="1"/>
                    <a:pt x="529" y="310"/>
                    <a:pt x="593" y="742"/>
                  </a:cubicBezTo>
                  <a:cubicBezTo>
                    <a:pt x="1587" y="1313"/>
                    <a:pt x="1" y="2307"/>
                    <a:pt x="741" y="3153"/>
                  </a:cubicBezTo>
                  <a:cubicBezTo>
                    <a:pt x="698" y="2942"/>
                    <a:pt x="804" y="2709"/>
                    <a:pt x="1016" y="2603"/>
                  </a:cubicBezTo>
                  <a:cubicBezTo>
                    <a:pt x="1143" y="2328"/>
                    <a:pt x="1164" y="2011"/>
                    <a:pt x="1121" y="1715"/>
                  </a:cubicBezTo>
                  <a:cubicBezTo>
                    <a:pt x="1396" y="1334"/>
                    <a:pt x="1143" y="827"/>
                    <a:pt x="1544" y="467"/>
                  </a:cubicBezTo>
                  <a:cubicBezTo>
                    <a:pt x="1604" y="138"/>
                    <a:pt x="1447" y="1"/>
                    <a:pt x="1244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1" name="Google Shape;6487;p35">
              <a:extLst>
                <a:ext uri="{FF2B5EF4-FFF2-40B4-BE49-F238E27FC236}">
                  <a16:creationId xmlns:a16="http://schemas.microsoft.com/office/drawing/2014/main" id="{FDB5D0E5-A3A7-46CD-8A20-8FB124C772F0}"/>
                </a:ext>
              </a:extLst>
            </p:cNvPr>
            <p:cNvSpPr/>
            <p:nvPr/>
          </p:nvSpPr>
          <p:spPr>
            <a:xfrm>
              <a:off x="-1236725" y="4088800"/>
              <a:ext cx="61875" cy="35100"/>
            </a:xfrm>
            <a:custGeom>
              <a:avLst/>
              <a:gdLst/>
              <a:ahLst/>
              <a:cxnLst/>
              <a:rect l="l" t="t" r="r" b="b"/>
              <a:pathLst>
                <a:path w="2475" h="1404" extrusionOk="0">
                  <a:moveTo>
                    <a:pt x="1116" y="0"/>
                  </a:moveTo>
                  <a:cubicBezTo>
                    <a:pt x="773" y="0"/>
                    <a:pt x="529" y="325"/>
                    <a:pt x="191" y="325"/>
                  </a:cubicBezTo>
                  <a:cubicBezTo>
                    <a:pt x="106" y="706"/>
                    <a:pt x="0" y="1171"/>
                    <a:pt x="444" y="1404"/>
                  </a:cubicBezTo>
                  <a:cubicBezTo>
                    <a:pt x="396" y="1017"/>
                    <a:pt x="483" y="906"/>
                    <a:pt x="623" y="906"/>
                  </a:cubicBezTo>
                  <a:cubicBezTo>
                    <a:pt x="809" y="906"/>
                    <a:pt x="1087" y="1099"/>
                    <a:pt x="1269" y="1099"/>
                  </a:cubicBezTo>
                  <a:cubicBezTo>
                    <a:pt x="1310" y="1099"/>
                    <a:pt x="1346" y="1090"/>
                    <a:pt x="1375" y="1065"/>
                  </a:cubicBezTo>
                  <a:cubicBezTo>
                    <a:pt x="1476" y="964"/>
                    <a:pt x="1364" y="747"/>
                    <a:pt x="1503" y="747"/>
                  </a:cubicBezTo>
                  <a:cubicBezTo>
                    <a:pt x="1509" y="747"/>
                    <a:pt x="1516" y="747"/>
                    <a:pt x="1523" y="748"/>
                  </a:cubicBezTo>
                  <a:cubicBezTo>
                    <a:pt x="1692" y="769"/>
                    <a:pt x="1523" y="960"/>
                    <a:pt x="1565" y="1065"/>
                  </a:cubicBezTo>
                  <a:cubicBezTo>
                    <a:pt x="1648" y="1148"/>
                    <a:pt x="1733" y="1176"/>
                    <a:pt x="1818" y="1176"/>
                  </a:cubicBezTo>
                  <a:cubicBezTo>
                    <a:pt x="2000" y="1176"/>
                    <a:pt x="2186" y="1047"/>
                    <a:pt x="2366" y="1047"/>
                  </a:cubicBezTo>
                  <a:cubicBezTo>
                    <a:pt x="2402" y="1047"/>
                    <a:pt x="2439" y="1053"/>
                    <a:pt x="2475" y="1065"/>
                  </a:cubicBezTo>
                  <a:cubicBezTo>
                    <a:pt x="2390" y="473"/>
                    <a:pt x="1967" y="177"/>
                    <a:pt x="1396" y="71"/>
                  </a:cubicBezTo>
                  <a:cubicBezTo>
                    <a:pt x="1295" y="21"/>
                    <a:pt x="1202" y="0"/>
                    <a:pt x="1116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2" name="Google Shape;6488;p35">
              <a:extLst>
                <a:ext uri="{FF2B5EF4-FFF2-40B4-BE49-F238E27FC236}">
                  <a16:creationId xmlns:a16="http://schemas.microsoft.com/office/drawing/2014/main" id="{EE5D40C5-B8CE-4439-B644-FAD7B59A1157}"/>
                </a:ext>
              </a:extLst>
            </p:cNvPr>
            <p:cNvSpPr/>
            <p:nvPr/>
          </p:nvSpPr>
          <p:spPr>
            <a:xfrm>
              <a:off x="-1155825" y="4050400"/>
              <a:ext cx="40725" cy="41250"/>
            </a:xfrm>
            <a:custGeom>
              <a:avLst/>
              <a:gdLst/>
              <a:ahLst/>
              <a:cxnLst/>
              <a:rect l="l" t="t" r="r" b="b"/>
              <a:pathLst>
                <a:path w="1629" h="1650" extrusionOk="0">
                  <a:moveTo>
                    <a:pt x="1354" y="0"/>
                  </a:moveTo>
                  <a:lnTo>
                    <a:pt x="1354" y="0"/>
                  </a:lnTo>
                  <a:cubicBezTo>
                    <a:pt x="635" y="973"/>
                    <a:pt x="635" y="973"/>
                    <a:pt x="0" y="994"/>
                  </a:cubicBezTo>
                  <a:lnTo>
                    <a:pt x="0" y="1481"/>
                  </a:lnTo>
                  <a:cubicBezTo>
                    <a:pt x="88" y="1528"/>
                    <a:pt x="188" y="1539"/>
                    <a:pt x="291" y="1539"/>
                  </a:cubicBezTo>
                  <a:cubicBezTo>
                    <a:pt x="372" y="1539"/>
                    <a:pt x="455" y="1532"/>
                    <a:pt x="538" y="1532"/>
                  </a:cubicBezTo>
                  <a:cubicBezTo>
                    <a:pt x="677" y="1532"/>
                    <a:pt x="813" y="1551"/>
                    <a:pt x="931" y="1650"/>
                  </a:cubicBezTo>
                  <a:cubicBezTo>
                    <a:pt x="1375" y="1438"/>
                    <a:pt x="1438" y="1036"/>
                    <a:pt x="1607" y="677"/>
                  </a:cubicBezTo>
                  <a:cubicBezTo>
                    <a:pt x="1311" y="529"/>
                    <a:pt x="1629" y="169"/>
                    <a:pt x="135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3" name="Google Shape;6489;p35">
              <a:extLst>
                <a:ext uri="{FF2B5EF4-FFF2-40B4-BE49-F238E27FC236}">
                  <a16:creationId xmlns:a16="http://schemas.microsoft.com/office/drawing/2014/main" id="{9755531E-5B22-43FA-A7A2-ABDEBAFD7E5F}"/>
                </a:ext>
              </a:extLst>
            </p:cNvPr>
            <p:cNvSpPr/>
            <p:nvPr/>
          </p:nvSpPr>
          <p:spPr>
            <a:xfrm>
              <a:off x="-2706625" y="4069925"/>
              <a:ext cx="49725" cy="45725"/>
            </a:xfrm>
            <a:custGeom>
              <a:avLst/>
              <a:gdLst/>
              <a:ahLst/>
              <a:cxnLst/>
              <a:rect l="l" t="t" r="r" b="b"/>
              <a:pathLst>
                <a:path w="1989" h="1829" extrusionOk="0">
                  <a:moveTo>
                    <a:pt x="1658" y="1"/>
                  </a:moveTo>
                  <a:cubicBezTo>
                    <a:pt x="1179" y="1"/>
                    <a:pt x="1051" y="430"/>
                    <a:pt x="741" y="657"/>
                  </a:cubicBezTo>
                  <a:cubicBezTo>
                    <a:pt x="403" y="996"/>
                    <a:pt x="85" y="1355"/>
                    <a:pt x="1" y="1799"/>
                  </a:cubicBezTo>
                  <a:cubicBezTo>
                    <a:pt x="67" y="1819"/>
                    <a:pt x="128" y="1828"/>
                    <a:pt x="184" y="1828"/>
                  </a:cubicBezTo>
                  <a:cubicBezTo>
                    <a:pt x="724" y="1828"/>
                    <a:pt x="848" y="997"/>
                    <a:pt x="1372" y="997"/>
                  </a:cubicBezTo>
                  <a:cubicBezTo>
                    <a:pt x="1490" y="997"/>
                    <a:pt x="1629" y="1039"/>
                    <a:pt x="1799" y="1144"/>
                  </a:cubicBezTo>
                  <a:cubicBezTo>
                    <a:pt x="1735" y="763"/>
                    <a:pt x="1989" y="361"/>
                    <a:pt x="1693" y="2"/>
                  </a:cubicBezTo>
                  <a:cubicBezTo>
                    <a:pt x="1681" y="1"/>
                    <a:pt x="1670" y="1"/>
                    <a:pt x="1658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4" name="Google Shape;6490;p35">
              <a:extLst>
                <a:ext uri="{FF2B5EF4-FFF2-40B4-BE49-F238E27FC236}">
                  <a16:creationId xmlns:a16="http://schemas.microsoft.com/office/drawing/2014/main" id="{A247D0F1-A168-49EB-A20B-C22C3569E3BB}"/>
                </a:ext>
              </a:extLst>
            </p:cNvPr>
            <p:cNvSpPr/>
            <p:nvPr/>
          </p:nvSpPr>
          <p:spPr>
            <a:xfrm>
              <a:off x="-2283100" y="3669175"/>
              <a:ext cx="56600" cy="63475"/>
            </a:xfrm>
            <a:custGeom>
              <a:avLst/>
              <a:gdLst/>
              <a:ahLst/>
              <a:cxnLst/>
              <a:rect l="l" t="t" r="r" b="b"/>
              <a:pathLst>
                <a:path w="2264" h="2539" extrusionOk="0">
                  <a:moveTo>
                    <a:pt x="1079" y="0"/>
                  </a:moveTo>
                  <a:cubicBezTo>
                    <a:pt x="1037" y="127"/>
                    <a:pt x="931" y="318"/>
                    <a:pt x="973" y="360"/>
                  </a:cubicBezTo>
                  <a:cubicBezTo>
                    <a:pt x="2264" y="1185"/>
                    <a:pt x="1" y="2094"/>
                    <a:pt x="1269" y="2538"/>
                  </a:cubicBezTo>
                  <a:cubicBezTo>
                    <a:pt x="1058" y="1798"/>
                    <a:pt x="1735" y="1417"/>
                    <a:pt x="2179" y="931"/>
                  </a:cubicBezTo>
                  <a:cubicBezTo>
                    <a:pt x="1883" y="529"/>
                    <a:pt x="1523" y="212"/>
                    <a:pt x="107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5" name="Google Shape;6491;p35">
              <a:extLst>
                <a:ext uri="{FF2B5EF4-FFF2-40B4-BE49-F238E27FC236}">
                  <a16:creationId xmlns:a16="http://schemas.microsoft.com/office/drawing/2014/main" id="{603AC1B4-D30C-4F50-8EF4-6D5428DE39D4}"/>
                </a:ext>
              </a:extLst>
            </p:cNvPr>
            <p:cNvSpPr/>
            <p:nvPr/>
          </p:nvSpPr>
          <p:spPr>
            <a:xfrm>
              <a:off x="-792475" y="3742675"/>
              <a:ext cx="64400" cy="38575"/>
            </a:xfrm>
            <a:custGeom>
              <a:avLst/>
              <a:gdLst/>
              <a:ahLst/>
              <a:cxnLst/>
              <a:rect l="l" t="t" r="r" b="b"/>
              <a:pathLst>
                <a:path w="2576" h="1543" extrusionOk="0">
                  <a:moveTo>
                    <a:pt x="1244" y="0"/>
                  </a:moveTo>
                  <a:lnTo>
                    <a:pt x="1032" y="43"/>
                  </a:lnTo>
                  <a:cubicBezTo>
                    <a:pt x="1" y="909"/>
                    <a:pt x="355" y="1543"/>
                    <a:pt x="1021" y="1543"/>
                  </a:cubicBezTo>
                  <a:cubicBezTo>
                    <a:pt x="1378" y="1543"/>
                    <a:pt x="1826" y="1360"/>
                    <a:pt x="2195" y="931"/>
                  </a:cubicBezTo>
                  <a:lnTo>
                    <a:pt x="2365" y="910"/>
                  </a:lnTo>
                  <a:cubicBezTo>
                    <a:pt x="2576" y="762"/>
                    <a:pt x="2428" y="529"/>
                    <a:pt x="2195" y="529"/>
                  </a:cubicBezTo>
                  <a:cubicBezTo>
                    <a:pt x="2117" y="550"/>
                    <a:pt x="2047" y="560"/>
                    <a:pt x="1984" y="560"/>
                  </a:cubicBezTo>
                  <a:cubicBezTo>
                    <a:pt x="1606" y="560"/>
                    <a:pt x="1479" y="218"/>
                    <a:pt x="124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6" name="Google Shape;6492;p35">
              <a:extLst>
                <a:ext uri="{FF2B5EF4-FFF2-40B4-BE49-F238E27FC236}">
                  <a16:creationId xmlns:a16="http://schemas.microsoft.com/office/drawing/2014/main" id="{F7AE47F0-599F-4302-808C-C34B1B0C0047}"/>
                </a:ext>
              </a:extLst>
            </p:cNvPr>
            <p:cNvSpPr/>
            <p:nvPr/>
          </p:nvSpPr>
          <p:spPr>
            <a:xfrm>
              <a:off x="-1240425" y="3873700"/>
              <a:ext cx="47600" cy="44775"/>
            </a:xfrm>
            <a:custGeom>
              <a:avLst/>
              <a:gdLst/>
              <a:ahLst/>
              <a:cxnLst/>
              <a:rect l="l" t="t" r="r" b="b"/>
              <a:pathLst>
                <a:path w="1904" h="1791" extrusionOk="0">
                  <a:moveTo>
                    <a:pt x="882" y="1"/>
                  </a:moveTo>
                  <a:cubicBezTo>
                    <a:pt x="710" y="1"/>
                    <a:pt x="531" y="143"/>
                    <a:pt x="402" y="512"/>
                  </a:cubicBezTo>
                  <a:cubicBezTo>
                    <a:pt x="0" y="1098"/>
                    <a:pt x="805" y="1790"/>
                    <a:pt x="1452" y="1790"/>
                  </a:cubicBezTo>
                  <a:cubicBezTo>
                    <a:pt x="1622" y="1790"/>
                    <a:pt x="1780" y="1743"/>
                    <a:pt x="1904" y="1633"/>
                  </a:cubicBezTo>
                  <a:cubicBezTo>
                    <a:pt x="1586" y="1633"/>
                    <a:pt x="1290" y="1612"/>
                    <a:pt x="1163" y="1294"/>
                  </a:cubicBezTo>
                  <a:cubicBezTo>
                    <a:pt x="1673" y="844"/>
                    <a:pt x="1301" y="1"/>
                    <a:pt x="88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7" name="Google Shape;6493;p35">
              <a:extLst>
                <a:ext uri="{FF2B5EF4-FFF2-40B4-BE49-F238E27FC236}">
                  <a16:creationId xmlns:a16="http://schemas.microsoft.com/office/drawing/2014/main" id="{8B32B5A6-580E-494E-8DB1-9254AEAB4EB4}"/>
                </a:ext>
              </a:extLst>
            </p:cNvPr>
            <p:cNvSpPr/>
            <p:nvPr/>
          </p:nvSpPr>
          <p:spPr>
            <a:xfrm>
              <a:off x="-1146850" y="3808550"/>
              <a:ext cx="59925" cy="25625"/>
            </a:xfrm>
            <a:custGeom>
              <a:avLst/>
              <a:gdLst/>
              <a:ahLst/>
              <a:cxnLst/>
              <a:rect l="l" t="t" r="r" b="b"/>
              <a:pathLst>
                <a:path w="2397" h="1025" extrusionOk="0">
                  <a:moveTo>
                    <a:pt x="1087" y="0"/>
                  </a:moveTo>
                  <a:cubicBezTo>
                    <a:pt x="682" y="0"/>
                    <a:pt x="250" y="94"/>
                    <a:pt x="1" y="242"/>
                  </a:cubicBezTo>
                  <a:cubicBezTo>
                    <a:pt x="593" y="538"/>
                    <a:pt x="1333" y="580"/>
                    <a:pt x="1862" y="1024"/>
                  </a:cubicBezTo>
                  <a:cubicBezTo>
                    <a:pt x="2396" y="276"/>
                    <a:pt x="1782" y="0"/>
                    <a:pt x="1087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8" name="Google Shape;6494;p35">
              <a:extLst>
                <a:ext uri="{FF2B5EF4-FFF2-40B4-BE49-F238E27FC236}">
                  <a16:creationId xmlns:a16="http://schemas.microsoft.com/office/drawing/2014/main" id="{CF2B21F5-7E7F-440F-82FE-1394DF49C5A4}"/>
                </a:ext>
              </a:extLst>
            </p:cNvPr>
            <p:cNvSpPr/>
            <p:nvPr/>
          </p:nvSpPr>
          <p:spPr>
            <a:xfrm>
              <a:off x="-1169575" y="4020525"/>
              <a:ext cx="55000" cy="23225"/>
            </a:xfrm>
            <a:custGeom>
              <a:avLst/>
              <a:gdLst/>
              <a:ahLst/>
              <a:cxnLst/>
              <a:rect l="l" t="t" r="r" b="b"/>
              <a:pathLst>
                <a:path w="2200" h="929" extrusionOk="0">
                  <a:moveTo>
                    <a:pt x="1519" y="0"/>
                  </a:moveTo>
                  <a:cubicBezTo>
                    <a:pt x="1011" y="0"/>
                    <a:pt x="375" y="354"/>
                    <a:pt x="0" y="582"/>
                  </a:cubicBezTo>
                  <a:cubicBezTo>
                    <a:pt x="71" y="565"/>
                    <a:pt x="137" y="558"/>
                    <a:pt x="200" y="558"/>
                  </a:cubicBezTo>
                  <a:cubicBezTo>
                    <a:pt x="652" y="558"/>
                    <a:pt x="921" y="928"/>
                    <a:pt x="1243" y="928"/>
                  </a:cubicBezTo>
                  <a:cubicBezTo>
                    <a:pt x="1399" y="928"/>
                    <a:pt x="1568" y="841"/>
                    <a:pt x="1777" y="582"/>
                  </a:cubicBezTo>
                  <a:cubicBezTo>
                    <a:pt x="1865" y="494"/>
                    <a:pt x="1997" y="450"/>
                    <a:pt x="2124" y="450"/>
                  </a:cubicBezTo>
                  <a:cubicBezTo>
                    <a:pt x="2150" y="450"/>
                    <a:pt x="2175" y="451"/>
                    <a:pt x="2200" y="455"/>
                  </a:cubicBezTo>
                  <a:cubicBezTo>
                    <a:pt x="2068" y="120"/>
                    <a:pt x="1815" y="0"/>
                    <a:pt x="151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9" name="Google Shape;6495;p35">
              <a:extLst>
                <a:ext uri="{FF2B5EF4-FFF2-40B4-BE49-F238E27FC236}">
                  <a16:creationId xmlns:a16="http://schemas.microsoft.com/office/drawing/2014/main" id="{6CB4C6D1-BB4D-441F-B936-652DDAC1EAE5}"/>
                </a:ext>
              </a:extLst>
            </p:cNvPr>
            <p:cNvSpPr/>
            <p:nvPr/>
          </p:nvSpPr>
          <p:spPr>
            <a:xfrm>
              <a:off x="-745525" y="3725025"/>
              <a:ext cx="41775" cy="41450"/>
            </a:xfrm>
            <a:custGeom>
              <a:avLst/>
              <a:gdLst/>
              <a:ahLst/>
              <a:cxnLst/>
              <a:rect l="l" t="t" r="r" b="b"/>
              <a:pathLst>
                <a:path w="1671" h="1658" extrusionOk="0">
                  <a:moveTo>
                    <a:pt x="624" y="1"/>
                  </a:moveTo>
                  <a:cubicBezTo>
                    <a:pt x="459" y="1"/>
                    <a:pt x="286" y="63"/>
                    <a:pt x="106" y="177"/>
                  </a:cubicBezTo>
                  <a:cubicBezTo>
                    <a:pt x="0" y="495"/>
                    <a:pt x="529" y="643"/>
                    <a:pt x="381" y="981"/>
                  </a:cubicBezTo>
                  <a:cubicBezTo>
                    <a:pt x="360" y="1087"/>
                    <a:pt x="402" y="1193"/>
                    <a:pt x="465" y="1277"/>
                  </a:cubicBezTo>
                  <a:lnTo>
                    <a:pt x="487" y="1616"/>
                  </a:lnTo>
                  <a:cubicBezTo>
                    <a:pt x="550" y="1637"/>
                    <a:pt x="592" y="1637"/>
                    <a:pt x="656" y="1658"/>
                  </a:cubicBezTo>
                  <a:cubicBezTo>
                    <a:pt x="952" y="1256"/>
                    <a:pt x="1671" y="854"/>
                    <a:pt x="1206" y="304"/>
                  </a:cubicBezTo>
                  <a:cubicBezTo>
                    <a:pt x="1019" y="95"/>
                    <a:pt x="827" y="1"/>
                    <a:pt x="624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0" name="Google Shape;6496;p35">
              <a:extLst>
                <a:ext uri="{FF2B5EF4-FFF2-40B4-BE49-F238E27FC236}">
                  <a16:creationId xmlns:a16="http://schemas.microsoft.com/office/drawing/2014/main" id="{3B9701BD-F744-4ACB-A442-9E48A8E090B1}"/>
                </a:ext>
              </a:extLst>
            </p:cNvPr>
            <p:cNvSpPr/>
            <p:nvPr/>
          </p:nvSpPr>
          <p:spPr>
            <a:xfrm>
              <a:off x="-2762125" y="4128650"/>
              <a:ext cx="51300" cy="41350"/>
            </a:xfrm>
            <a:custGeom>
              <a:avLst/>
              <a:gdLst/>
              <a:ahLst/>
              <a:cxnLst/>
              <a:rect l="l" t="t" r="r" b="b"/>
              <a:pathLst>
                <a:path w="2052" h="1654" extrusionOk="0">
                  <a:moveTo>
                    <a:pt x="1946" y="0"/>
                  </a:moveTo>
                  <a:cubicBezTo>
                    <a:pt x="1396" y="21"/>
                    <a:pt x="1015" y="381"/>
                    <a:pt x="550" y="550"/>
                  </a:cubicBezTo>
                  <a:cubicBezTo>
                    <a:pt x="570" y="862"/>
                    <a:pt x="589" y="1192"/>
                    <a:pt x="128" y="1192"/>
                  </a:cubicBezTo>
                  <a:cubicBezTo>
                    <a:pt x="89" y="1192"/>
                    <a:pt x="46" y="1189"/>
                    <a:pt x="0" y="1185"/>
                  </a:cubicBezTo>
                  <a:lnTo>
                    <a:pt x="0" y="1185"/>
                  </a:lnTo>
                  <a:cubicBezTo>
                    <a:pt x="218" y="1363"/>
                    <a:pt x="325" y="1654"/>
                    <a:pt x="670" y="1654"/>
                  </a:cubicBezTo>
                  <a:cubicBezTo>
                    <a:pt x="692" y="1654"/>
                    <a:pt x="716" y="1652"/>
                    <a:pt x="740" y="1650"/>
                  </a:cubicBezTo>
                  <a:cubicBezTo>
                    <a:pt x="1290" y="1185"/>
                    <a:pt x="1354" y="444"/>
                    <a:pt x="2052" y="64"/>
                  </a:cubicBezTo>
                  <a:lnTo>
                    <a:pt x="1946" y="0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1" name="Google Shape;6497;p35">
              <a:extLst>
                <a:ext uri="{FF2B5EF4-FFF2-40B4-BE49-F238E27FC236}">
                  <a16:creationId xmlns:a16="http://schemas.microsoft.com/office/drawing/2014/main" id="{65BB4CB3-E6CC-4933-8DA3-40162F00880F}"/>
                </a:ext>
              </a:extLst>
            </p:cNvPr>
            <p:cNvSpPr/>
            <p:nvPr/>
          </p:nvSpPr>
          <p:spPr>
            <a:xfrm>
              <a:off x="-1231025" y="4054625"/>
              <a:ext cx="54075" cy="42050"/>
            </a:xfrm>
            <a:custGeom>
              <a:avLst/>
              <a:gdLst/>
              <a:ahLst/>
              <a:cxnLst/>
              <a:rect l="l" t="t" r="r" b="b"/>
              <a:pathLst>
                <a:path w="2163" h="1682" extrusionOk="0">
                  <a:moveTo>
                    <a:pt x="1908" y="0"/>
                  </a:moveTo>
                  <a:cubicBezTo>
                    <a:pt x="1253" y="0"/>
                    <a:pt x="1232" y="804"/>
                    <a:pt x="576" y="804"/>
                  </a:cubicBezTo>
                  <a:cubicBezTo>
                    <a:pt x="407" y="1015"/>
                    <a:pt x="216" y="1248"/>
                    <a:pt x="26" y="1460"/>
                  </a:cubicBezTo>
                  <a:cubicBezTo>
                    <a:pt x="1" y="1625"/>
                    <a:pt x="71" y="1682"/>
                    <a:pt x="189" y="1682"/>
                  </a:cubicBezTo>
                  <a:cubicBezTo>
                    <a:pt x="438" y="1682"/>
                    <a:pt x="899" y="1431"/>
                    <a:pt x="1113" y="1431"/>
                  </a:cubicBezTo>
                  <a:cubicBezTo>
                    <a:pt x="1134" y="1431"/>
                    <a:pt x="1152" y="1433"/>
                    <a:pt x="1168" y="1438"/>
                  </a:cubicBezTo>
                  <a:cubicBezTo>
                    <a:pt x="1337" y="1100"/>
                    <a:pt x="1464" y="719"/>
                    <a:pt x="1845" y="444"/>
                  </a:cubicBezTo>
                  <a:cubicBezTo>
                    <a:pt x="2014" y="339"/>
                    <a:pt x="2162" y="191"/>
                    <a:pt x="190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2" name="Google Shape;6498;p35">
              <a:extLst>
                <a:ext uri="{FF2B5EF4-FFF2-40B4-BE49-F238E27FC236}">
                  <a16:creationId xmlns:a16="http://schemas.microsoft.com/office/drawing/2014/main" id="{1440CB4D-8D13-4C01-A6AE-84D0B07B9B32}"/>
                </a:ext>
              </a:extLst>
            </p:cNvPr>
            <p:cNvSpPr/>
            <p:nvPr/>
          </p:nvSpPr>
          <p:spPr>
            <a:xfrm>
              <a:off x="-1988600" y="4013900"/>
              <a:ext cx="43400" cy="40750"/>
            </a:xfrm>
            <a:custGeom>
              <a:avLst/>
              <a:gdLst/>
              <a:ahLst/>
              <a:cxnLst/>
              <a:rect l="l" t="t" r="r" b="b"/>
              <a:pathLst>
                <a:path w="1736" h="1630" extrusionOk="0">
                  <a:moveTo>
                    <a:pt x="593" y="1"/>
                  </a:moveTo>
                  <a:cubicBezTo>
                    <a:pt x="1" y="593"/>
                    <a:pt x="276" y="1291"/>
                    <a:pt x="974" y="1629"/>
                  </a:cubicBezTo>
                  <a:cubicBezTo>
                    <a:pt x="1012" y="1626"/>
                    <a:pt x="1050" y="1625"/>
                    <a:pt x="1088" y="1625"/>
                  </a:cubicBezTo>
                  <a:cubicBezTo>
                    <a:pt x="1151" y="1625"/>
                    <a:pt x="1213" y="1628"/>
                    <a:pt x="1274" y="1628"/>
                  </a:cubicBezTo>
                  <a:cubicBezTo>
                    <a:pt x="1449" y="1628"/>
                    <a:pt x="1614" y="1609"/>
                    <a:pt x="1735" y="1460"/>
                  </a:cubicBezTo>
                  <a:cubicBezTo>
                    <a:pt x="614" y="1375"/>
                    <a:pt x="1629" y="804"/>
                    <a:pt x="656" y="43"/>
                  </a:cubicBezTo>
                  <a:lnTo>
                    <a:pt x="593" y="1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3" name="Google Shape;6499;p35">
              <a:extLst>
                <a:ext uri="{FF2B5EF4-FFF2-40B4-BE49-F238E27FC236}">
                  <a16:creationId xmlns:a16="http://schemas.microsoft.com/office/drawing/2014/main" id="{5AA944A8-348F-4D5E-9EAF-5EB5AC696CE7}"/>
                </a:ext>
              </a:extLst>
            </p:cNvPr>
            <p:cNvSpPr/>
            <p:nvPr/>
          </p:nvSpPr>
          <p:spPr>
            <a:xfrm>
              <a:off x="-1652850" y="3761175"/>
              <a:ext cx="37575" cy="32625"/>
            </a:xfrm>
            <a:custGeom>
              <a:avLst/>
              <a:gdLst/>
              <a:ahLst/>
              <a:cxnLst/>
              <a:rect l="l" t="t" r="r" b="b"/>
              <a:pathLst>
                <a:path w="1503" h="1305" extrusionOk="0">
                  <a:moveTo>
                    <a:pt x="1502" y="0"/>
                  </a:moveTo>
                  <a:cubicBezTo>
                    <a:pt x="847" y="191"/>
                    <a:pt x="297" y="656"/>
                    <a:pt x="1" y="1269"/>
                  </a:cubicBezTo>
                  <a:cubicBezTo>
                    <a:pt x="124" y="1294"/>
                    <a:pt x="235" y="1305"/>
                    <a:pt x="334" y="1305"/>
                  </a:cubicBezTo>
                  <a:cubicBezTo>
                    <a:pt x="1098" y="1305"/>
                    <a:pt x="1184" y="638"/>
                    <a:pt x="1502" y="170"/>
                  </a:cubicBezTo>
                  <a:lnTo>
                    <a:pt x="1502" y="0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4" name="Google Shape;6500;p35">
              <a:extLst>
                <a:ext uri="{FF2B5EF4-FFF2-40B4-BE49-F238E27FC236}">
                  <a16:creationId xmlns:a16="http://schemas.microsoft.com/office/drawing/2014/main" id="{C6DE5F5B-9A32-40A5-9F2C-298464005908}"/>
                </a:ext>
              </a:extLst>
            </p:cNvPr>
            <p:cNvSpPr/>
            <p:nvPr/>
          </p:nvSpPr>
          <p:spPr>
            <a:xfrm>
              <a:off x="-1086575" y="3644850"/>
              <a:ext cx="51850" cy="47625"/>
            </a:xfrm>
            <a:custGeom>
              <a:avLst/>
              <a:gdLst/>
              <a:ahLst/>
              <a:cxnLst/>
              <a:rect l="l" t="t" r="r" b="b"/>
              <a:pathLst>
                <a:path w="2074" h="1905" extrusionOk="0">
                  <a:moveTo>
                    <a:pt x="952" y="1"/>
                  </a:moveTo>
                  <a:lnTo>
                    <a:pt x="952" y="1"/>
                  </a:lnTo>
                  <a:cubicBezTo>
                    <a:pt x="1" y="825"/>
                    <a:pt x="1946" y="1164"/>
                    <a:pt x="593" y="1460"/>
                  </a:cubicBezTo>
                  <a:lnTo>
                    <a:pt x="1333" y="1904"/>
                  </a:lnTo>
                  <a:cubicBezTo>
                    <a:pt x="1587" y="1650"/>
                    <a:pt x="1820" y="1396"/>
                    <a:pt x="2073" y="1143"/>
                  </a:cubicBezTo>
                  <a:cubicBezTo>
                    <a:pt x="1249" y="1100"/>
                    <a:pt x="931" y="677"/>
                    <a:pt x="95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5" name="Google Shape;6501;p35">
              <a:extLst>
                <a:ext uri="{FF2B5EF4-FFF2-40B4-BE49-F238E27FC236}">
                  <a16:creationId xmlns:a16="http://schemas.microsoft.com/office/drawing/2014/main" id="{D6817B31-6989-479F-8ADE-FE52AE0DB850}"/>
                </a:ext>
              </a:extLst>
            </p:cNvPr>
            <p:cNvSpPr/>
            <p:nvPr/>
          </p:nvSpPr>
          <p:spPr>
            <a:xfrm>
              <a:off x="-1963750" y="3974250"/>
              <a:ext cx="34400" cy="28075"/>
            </a:xfrm>
            <a:custGeom>
              <a:avLst/>
              <a:gdLst/>
              <a:ahLst/>
              <a:cxnLst/>
              <a:rect l="l" t="t" r="r" b="b"/>
              <a:pathLst>
                <a:path w="1376" h="1123" extrusionOk="0">
                  <a:moveTo>
                    <a:pt x="931" y="1"/>
                  </a:moveTo>
                  <a:lnTo>
                    <a:pt x="931" y="1"/>
                  </a:lnTo>
                  <a:cubicBezTo>
                    <a:pt x="530" y="191"/>
                    <a:pt x="191" y="529"/>
                    <a:pt x="1" y="952"/>
                  </a:cubicBezTo>
                  <a:cubicBezTo>
                    <a:pt x="122" y="1108"/>
                    <a:pt x="286" y="1122"/>
                    <a:pt x="457" y="1122"/>
                  </a:cubicBezTo>
                  <a:cubicBezTo>
                    <a:pt x="495" y="1122"/>
                    <a:pt x="533" y="1122"/>
                    <a:pt x="572" y="1122"/>
                  </a:cubicBezTo>
                  <a:cubicBezTo>
                    <a:pt x="1058" y="847"/>
                    <a:pt x="1375" y="508"/>
                    <a:pt x="931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6" name="Google Shape;6502;p35">
              <a:extLst>
                <a:ext uri="{FF2B5EF4-FFF2-40B4-BE49-F238E27FC236}">
                  <a16:creationId xmlns:a16="http://schemas.microsoft.com/office/drawing/2014/main" id="{29EC9A09-41E4-4A3D-9416-849241C2D82C}"/>
                </a:ext>
              </a:extLst>
            </p:cNvPr>
            <p:cNvSpPr/>
            <p:nvPr/>
          </p:nvSpPr>
          <p:spPr>
            <a:xfrm>
              <a:off x="-1490600" y="3946225"/>
              <a:ext cx="70950" cy="49775"/>
            </a:xfrm>
            <a:custGeom>
              <a:avLst/>
              <a:gdLst/>
              <a:ahLst/>
              <a:cxnLst/>
              <a:rect l="l" t="t" r="r" b="b"/>
              <a:pathLst>
                <a:path w="2838" h="1991" extrusionOk="0">
                  <a:moveTo>
                    <a:pt x="2245" y="1"/>
                  </a:moveTo>
                  <a:lnTo>
                    <a:pt x="1695" y="487"/>
                  </a:lnTo>
                  <a:cubicBezTo>
                    <a:pt x="1666" y="486"/>
                    <a:pt x="1637" y="486"/>
                    <a:pt x="1608" y="486"/>
                  </a:cubicBezTo>
                  <a:cubicBezTo>
                    <a:pt x="1" y="486"/>
                    <a:pt x="150" y="1990"/>
                    <a:pt x="960" y="1990"/>
                  </a:cubicBezTo>
                  <a:cubicBezTo>
                    <a:pt x="1079" y="1990"/>
                    <a:pt x="1213" y="1958"/>
                    <a:pt x="1357" y="1883"/>
                  </a:cubicBezTo>
                  <a:cubicBezTo>
                    <a:pt x="701" y="974"/>
                    <a:pt x="2838" y="1016"/>
                    <a:pt x="224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7" name="Google Shape;6503;p35">
              <a:extLst>
                <a:ext uri="{FF2B5EF4-FFF2-40B4-BE49-F238E27FC236}">
                  <a16:creationId xmlns:a16="http://schemas.microsoft.com/office/drawing/2014/main" id="{3DA902D2-709D-4E5E-9D6A-79B67A7E9B64}"/>
                </a:ext>
              </a:extLst>
            </p:cNvPr>
            <p:cNvSpPr/>
            <p:nvPr/>
          </p:nvSpPr>
          <p:spPr>
            <a:xfrm>
              <a:off x="-1472025" y="3987125"/>
              <a:ext cx="41800" cy="22275"/>
            </a:xfrm>
            <a:custGeom>
              <a:avLst/>
              <a:gdLst/>
              <a:ahLst/>
              <a:cxnLst/>
              <a:rect l="l" t="t" r="r" b="b"/>
              <a:pathLst>
                <a:path w="1672" h="891" extrusionOk="0">
                  <a:moveTo>
                    <a:pt x="993" y="1"/>
                  </a:moveTo>
                  <a:cubicBezTo>
                    <a:pt x="698" y="1"/>
                    <a:pt x="431" y="318"/>
                    <a:pt x="90" y="318"/>
                  </a:cubicBezTo>
                  <a:cubicBezTo>
                    <a:pt x="61" y="318"/>
                    <a:pt x="31" y="315"/>
                    <a:pt x="1" y="310"/>
                  </a:cubicBezTo>
                  <a:lnTo>
                    <a:pt x="1" y="310"/>
                  </a:lnTo>
                  <a:cubicBezTo>
                    <a:pt x="263" y="686"/>
                    <a:pt x="563" y="891"/>
                    <a:pt x="904" y="891"/>
                  </a:cubicBezTo>
                  <a:cubicBezTo>
                    <a:pt x="1140" y="891"/>
                    <a:pt x="1395" y="793"/>
                    <a:pt x="1672" y="585"/>
                  </a:cubicBezTo>
                  <a:cubicBezTo>
                    <a:pt x="1502" y="480"/>
                    <a:pt x="1375" y="332"/>
                    <a:pt x="1312" y="141"/>
                  </a:cubicBezTo>
                  <a:cubicBezTo>
                    <a:pt x="1200" y="39"/>
                    <a:pt x="1094" y="1"/>
                    <a:pt x="99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8" name="Google Shape;6504;p35">
              <a:extLst>
                <a:ext uri="{FF2B5EF4-FFF2-40B4-BE49-F238E27FC236}">
                  <a16:creationId xmlns:a16="http://schemas.microsoft.com/office/drawing/2014/main" id="{F3D69D61-532C-4276-882D-9E15F3E03AFD}"/>
                </a:ext>
              </a:extLst>
            </p:cNvPr>
            <p:cNvSpPr/>
            <p:nvPr/>
          </p:nvSpPr>
          <p:spPr>
            <a:xfrm>
              <a:off x="-1596800" y="3771225"/>
              <a:ext cx="32275" cy="39750"/>
            </a:xfrm>
            <a:custGeom>
              <a:avLst/>
              <a:gdLst/>
              <a:ahLst/>
              <a:cxnLst/>
              <a:rect l="l" t="t" r="r" b="b"/>
              <a:pathLst>
                <a:path w="1291" h="1590" extrusionOk="0">
                  <a:moveTo>
                    <a:pt x="275" y="0"/>
                  </a:moveTo>
                  <a:cubicBezTo>
                    <a:pt x="381" y="529"/>
                    <a:pt x="275" y="1079"/>
                    <a:pt x="0" y="1523"/>
                  </a:cubicBezTo>
                  <a:cubicBezTo>
                    <a:pt x="23" y="1568"/>
                    <a:pt x="64" y="1589"/>
                    <a:pt x="107" y="1589"/>
                  </a:cubicBezTo>
                  <a:cubicBezTo>
                    <a:pt x="144" y="1589"/>
                    <a:pt x="183" y="1574"/>
                    <a:pt x="212" y="1544"/>
                  </a:cubicBezTo>
                  <a:cubicBezTo>
                    <a:pt x="466" y="1163"/>
                    <a:pt x="1143" y="994"/>
                    <a:pt x="910" y="360"/>
                  </a:cubicBezTo>
                  <a:cubicBezTo>
                    <a:pt x="868" y="254"/>
                    <a:pt x="1143" y="275"/>
                    <a:pt x="1291" y="254"/>
                  </a:cubicBezTo>
                  <a:cubicBezTo>
                    <a:pt x="1252" y="46"/>
                    <a:pt x="1004" y="38"/>
                    <a:pt x="741" y="38"/>
                  </a:cubicBezTo>
                  <a:cubicBezTo>
                    <a:pt x="719" y="38"/>
                    <a:pt x="697" y="38"/>
                    <a:pt x="675" y="38"/>
                  </a:cubicBezTo>
                  <a:cubicBezTo>
                    <a:pt x="532" y="38"/>
                    <a:pt x="388" y="36"/>
                    <a:pt x="275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9" name="Google Shape;6505;p35">
              <a:extLst>
                <a:ext uri="{FF2B5EF4-FFF2-40B4-BE49-F238E27FC236}">
                  <a16:creationId xmlns:a16="http://schemas.microsoft.com/office/drawing/2014/main" id="{3AC25317-ACCF-4DA2-B9E6-7D9292701F1C}"/>
                </a:ext>
              </a:extLst>
            </p:cNvPr>
            <p:cNvSpPr/>
            <p:nvPr/>
          </p:nvSpPr>
          <p:spPr>
            <a:xfrm>
              <a:off x="-1470950" y="3934075"/>
              <a:ext cx="33850" cy="32025"/>
            </a:xfrm>
            <a:custGeom>
              <a:avLst/>
              <a:gdLst/>
              <a:ahLst/>
              <a:cxnLst/>
              <a:rect l="l" t="t" r="r" b="b"/>
              <a:pathLst>
                <a:path w="1354" h="1281" extrusionOk="0">
                  <a:moveTo>
                    <a:pt x="888" y="0"/>
                  </a:moveTo>
                  <a:lnTo>
                    <a:pt x="888" y="0"/>
                  </a:lnTo>
                  <a:cubicBezTo>
                    <a:pt x="508" y="296"/>
                    <a:pt x="212" y="698"/>
                    <a:pt x="0" y="1121"/>
                  </a:cubicBezTo>
                  <a:cubicBezTo>
                    <a:pt x="167" y="1223"/>
                    <a:pt x="318" y="1281"/>
                    <a:pt x="454" y="1281"/>
                  </a:cubicBezTo>
                  <a:cubicBezTo>
                    <a:pt x="628" y="1281"/>
                    <a:pt x="779" y="1187"/>
                    <a:pt x="909" y="973"/>
                  </a:cubicBezTo>
                  <a:cubicBezTo>
                    <a:pt x="761" y="656"/>
                    <a:pt x="1354" y="317"/>
                    <a:pt x="88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0" name="Google Shape;6506;p35">
              <a:extLst>
                <a:ext uri="{FF2B5EF4-FFF2-40B4-BE49-F238E27FC236}">
                  <a16:creationId xmlns:a16="http://schemas.microsoft.com/office/drawing/2014/main" id="{44A488BC-EB67-418E-832F-030DD85DD9C5}"/>
                </a:ext>
              </a:extLst>
            </p:cNvPr>
            <p:cNvSpPr/>
            <p:nvPr/>
          </p:nvSpPr>
          <p:spPr>
            <a:xfrm>
              <a:off x="-1216100" y="4046700"/>
              <a:ext cx="32800" cy="31975"/>
            </a:xfrm>
            <a:custGeom>
              <a:avLst/>
              <a:gdLst/>
              <a:ahLst/>
              <a:cxnLst/>
              <a:rect l="l" t="t" r="r" b="b"/>
              <a:pathLst>
                <a:path w="1312" h="1279" extrusionOk="0">
                  <a:moveTo>
                    <a:pt x="1290" y="0"/>
                  </a:moveTo>
                  <a:cubicBezTo>
                    <a:pt x="783" y="275"/>
                    <a:pt x="317" y="656"/>
                    <a:pt x="0" y="1142"/>
                  </a:cubicBezTo>
                  <a:cubicBezTo>
                    <a:pt x="96" y="1238"/>
                    <a:pt x="189" y="1278"/>
                    <a:pt x="279" y="1278"/>
                  </a:cubicBezTo>
                  <a:cubicBezTo>
                    <a:pt x="666" y="1278"/>
                    <a:pt x="1003" y="544"/>
                    <a:pt x="1311" y="338"/>
                  </a:cubicBezTo>
                  <a:lnTo>
                    <a:pt x="1290" y="0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1" name="Google Shape;6507;p35">
              <a:extLst>
                <a:ext uri="{FF2B5EF4-FFF2-40B4-BE49-F238E27FC236}">
                  <a16:creationId xmlns:a16="http://schemas.microsoft.com/office/drawing/2014/main" id="{35F7436D-21F7-4CA6-963A-B2949CB8616A}"/>
                </a:ext>
              </a:extLst>
            </p:cNvPr>
            <p:cNvSpPr/>
            <p:nvPr/>
          </p:nvSpPr>
          <p:spPr>
            <a:xfrm>
              <a:off x="-2706625" y="4053750"/>
              <a:ext cx="37575" cy="16975"/>
            </a:xfrm>
            <a:custGeom>
              <a:avLst/>
              <a:gdLst/>
              <a:ahLst/>
              <a:cxnLst/>
              <a:rect l="l" t="t" r="r" b="b"/>
              <a:pathLst>
                <a:path w="1503" h="679" extrusionOk="0">
                  <a:moveTo>
                    <a:pt x="819" y="0"/>
                  </a:moveTo>
                  <a:cubicBezTo>
                    <a:pt x="554" y="0"/>
                    <a:pt x="278" y="96"/>
                    <a:pt x="1" y="162"/>
                  </a:cubicBezTo>
                  <a:cubicBezTo>
                    <a:pt x="43" y="183"/>
                    <a:pt x="85" y="204"/>
                    <a:pt x="149" y="204"/>
                  </a:cubicBezTo>
                  <a:cubicBezTo>
                    <a:pt x="350" y="562"/>
                    <a:pt x="493" y="679"/>
                    <a:pt x="642" y="679"/>
                  </a:cubicBezTo>
                  <a:cubicBezTo>
                    <a:pt x="855" y="679"/>
                    <a:pt x="1080" y="443"/>
                    <a:pt x="1502" y="331"/>
                  </a:cubicBezTo>
                  <a:cubicBezTo>
                    <a:pt x="1291" y="79"/>
                    <a:pt x="1060" y="0"/>
                    <a:pt x="81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2" name="Google Shape;6508;p35">
              <a:extLst>
                <a:ext uri="{FF2B5EF4-FFF2-40B4-BE49-F238E27FC236}">
                  <a16:creationId xmlns:a16="http://schemas.microsoft.com/office/drawing/2014/main" id="{050F8D01-AE86-4EA6-B075-C759617824EF}"/>
                </a:ext>
              </a:extLst>
            </p:cNvPr>
            <p:cNvSpPr/>
            <p:nvPr/>
          </p:nvSpPr>
          <p:spPr>
            <a:xfrm>
              <a:off x="-1211875" y="3838375"/>
              <a:ext cx="33850" cy="28500"/>
            </a:xfrm>
            <a:custGeom>
              <a:avLst/>
              <a:gdLst/>
              <a:ahLst/>
              <a:cxnLst/>
              <a:rect l="l" t="t" r="r" b="b"/>
              <a:pathLst>
                <a:path w="1354" h="1140" extrusionOk="0">
                  <a:moveTo>
                    <a:pt x="994" y="0"/>
                  </a:moveTo>
                  <a:cubicBezTo>
                    <a:pt x="592" y="254"/>
                    <a:pt x="148" y="466"/>
                    <a:pt x="0" y="931"/>
                  </a:cubicBezTo>
                  <a:cubicBezTo>
                    <a:pt x="76" y="1071"/>
                    <a:pt x="113" y="1140"/>
                    <a:pt x="187" y="1140"/>
                  </a:cubicBezTo>
                  <a:cubicBezTo>
                    <a:pt x="258" y="1140"/>
                    <a:pt x="364" y="1076"/>
                    <a:pt x="571" y="952"/>
                  </a:cubicBezTo>
                  <a:cubicBezTo>
                    <a:pt x="762" y="656"/>
                    <a:pt x="1354" y="487"/>
                    <a:pt x="99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3" name="Google Shape;6509;p35">
              <a:extLst>
                <a:ext uri="{FF2B5EF4-FFF2-40B4-BE49-F238E27FC236}">
                  <a16:creationId xmlns:a16="http://schemas.microsoft.com/office/drawing/2014/main" id="{AC7F2677-0A05-4F99-987C-A3027870C250}"/>
                </a:ext>
              </a:extLst>
            </p:cNvPr>
            <p:cNvSpPr/>
            <p:nvPr/>
          </p:nvSpPr>
          <p:spPr>
            <a:xfrm>
              <a:off x="-771325" y="3734850"/>
              <a:ext cx="38500" cy="23000"/>
            </a:xfrm>
            <a:custGeom>
              <a:avLst/>
              <a:gdLst/>
              <a:ahLst/>
              <a:cxnLst/>
              <a:rect l="l" t="t" r="r" b="b"/>
              <a:pathLst>
                <a:path w="1540" h="920" extrusionOk="0">
                  <a:moveTo>
                    <a:pt x="1165" y="1"/>
                  </a:moveTo>
                  <a:cubicBezTo>
                    <a:pt x="675" y="1"/>
                    <a:pt x="1" y="919"/>
                    <a:pt x="1080" y="919"/>
                  </a:cubicBezTo>
                  <a:cubicBezTo>
                    <a:pt x="1197" y="919"/>
                    <a:pt x="1336" y="908"/>
                    <a:pt x="1497" y="884"/>
                  </a:cubicBezTo>
                  <a:lnTo>
                    <a:pt x="1540" y="609"/>
                  </a:lnTo>
                  <a:cubicBezTo>
                    <a:pt x="1540" y="159"/>
                    <a:pt x="1368" y="1"/>
                    <a:pt x="116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4" name="Google Shape;6510;p35">
              <a:extLst>
                <a:ext uri="{FF2B5EF4-FFF2-40B4-BE49-F238E27FC236}">
                  <a16:creationId xmlns:a16="http://schemas.microsoft.com/office/drawing/2014/main" id="{54DD51C1-65CD-48C4-8F8A-E2E2AD062517}"/>
                </a:ext>
              </a:extLst>
            </p:cNvPr>
            <p:cNvSpPr/>
            <p:nvPr/>
          </p:nvSpPr>
          <p:spPr>
            <a:xfrm>
              <a:off x="-1220875" y="3861625"/>
              <a:ext cx="25950" cy="29125"/>
            </a:xfrm>
            <a:custGeom>
              <a:avLst/>
              <a:gdLst/>
              <a:ahLst/>
              <a:cxnLst/>
              <a:rect l="l" t="t" r="r" b="b"/>
              <a:pathLst>
                <a:path w="1038" h="1165" extrusionOk="0">
                  <a:moveTo>
                    <a:pt x="360" y="1"/>
                  </a:moveTo>
                  <a:cubicBezTo>
                    <a:pt x="149" y="85"/>
                    <a:pt x="22" y="276"/>
                    <a:pt x="1" y="487"/>
                  </a:cubicBezTo>
                  <a:cubicBezTo>
                    <a:pt x="276" y="572"/>
                    <a:pt x="445" y="868"/>
                    <a:pt x="403" y="1164"/>
                  </a:cubicBezTo>
                  <a:cubicBezTo>
                    <a:pt x="1037" y="1016"/>
                    <a:pt x="487" y="381"/>
                    <a:pt x="931" y="170"/>
                  </a:cubicBezTo>
                  <a:lnTo>
                    <a:pt x="931" y="22"/>
                  </a:lnTo>
                  <a:cubicBezTo>
                    <a:pt x="909" y="15"/>
                    <a:pt x="887" y="11"/>
                    <a:pt x="865" y="11"/>
                  </a:cubicBezTo>
                  <a:cubicBezTo>
                    <a:pt x="755" y="11"/>
                    <a:pt x="645" y="87"/>
                    <a:pt x="535" y="87"/>
                  </a:cubicBezTo>
                  <a:cubicBezTo>
                    <a:pt x="477" y="87"/>
                    <a:pt x="419" y="66"/>
                    <a:pt x="360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5" name="Google Shape;6511;p35">
              <a:extLst>
                <a:ext uri="{FF2B5EF4-FFF2-40B4-BE49-F238E27FC236}">
                  <a16:creationId xmlns:a16="http://schemas.microsoft.com/office/drawing/2014/main" id="{845E191F-A3EF-4A58-B5F9-4B5953CB2D00}"/>
                </a:ext>
              </a:extLst>
            </p:cNvPr>
            <p:cNvSpPr/>
            <p:nvPr/>
          </p:nvSpPr>
          <p:spPr>
            <a:xfrm>
              <a:off x="-1411225" y="3896275"/>
              <a:ext cx="23300" cy="15350"/>
            </a:xfrm>
            <a:custGeom>
              <a:avLst/>
              <a:gdLst/>
              <a:ahLst/>
              <a:cxnLst/>
              <a:rect l="l" t="t" r="r" b="b"/>
              <a:pathLst>
                <a:path w="932" h="614" extrusionOk="0">
                  <a:moveTo>
                    <a:pt x="649" y="0"/>
                  </a:moveTo>
                  <a:cubicBezTo>
                    <a:pt x="410" y="0"/>
                    <a:pt x="184" y="218"/>
                    <a:pt x="1" y="370"/>
                  </a:cubicBezTo>
                  <a:lnTo>
                    <a:pt x="1" y="561"/>
                  </a:lnTo>
                  <a:cubicBezTo>
                    <a:pt x="137" y="595"/>
                    <a:pt x="262" y="613"/>
                    <a:pt x="374" y="613"/>
                  </a:cubicBezTo>
                  <a:cubicBezTo>
                    <a:pt x="680" y="613"/>
                    <a:pt x="885" y="473"/>
                    <a:pt x="932" y="116"/>
                  </a:cubicBezTo>
                  <a:cubicBezTo>
                    <a:pt x="837" y="33"/>
                    <a:pt x="742" y="0"/>
                    <a:pt x="64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6" name="Google Shape;6512;p35">
              <a:extLst>
                <a:ext uri="{FF2B5EF4-FFF2-40B4-BE49-F238E27FC236}">
                  <a16:creationId xmlns:a16="http://schemas.microsoft.com/office/drawing/2014/main" id="{06FA8C9C-08C9-44B8-BE25-3329AD785459}"/>
                </a:ext>
              </a:extLst>
            </p:cNvPr>
            <p:cNvSpPr/>
            <p:nvPr/>
          </p:nvSpPr>
          <p:spPr>
            <a:xfrm>
              <a:off x="-788900" y="3743725"/>
              <a:ext cx="26375" cy="19075"/>
            </a:xfrm>
            <a:custGeom>
              <a:avLst/>
              <a:gdLst/>
              <a:ahLst/>
              <a:cxnLst/>
              <a:rect l="l" t="t" r="r" b="b"/>
              <a:pathLst>
                <a:path w="1055" h="763" extrusionOk="0">
                  <a:moveTo>
                    <a:pt x="889" y="1"/>
                  </a:moveTo>
                  <a:lnTo>
                    <a:pt x="889" y="1"/>
                  </a:lnTo>
                  <a:cubicBezTo>
                    <a:pt x="572" y="64"/>
                    <a:pt x="255" y="191"/>
                    <a:pt x="1" y="402"/>
                  </a:cubicBezTo>
                  <a:cubicBezTo>
                    <a:pt x="170" y="466"/>
                    <a:pt x="170" y="614"/>
                    <a:pt x="191" y="762"/>
                  </a:cubicBezTo>
                  <a:cubicBezTo>
                    <a:pt x="196" y="762"/>
                    <a:pt x="201" y="763"/>
                    <a:pt x="206" y="763"/>
                  </a:cubicBezTo>
                  <a:cubicBezTo>
                    <a:pt x="450" y="763"/>
                    <a:pt x="1055" y="290"/>
                    <a:pt x="88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7" name="Google Shape;6513;p35">
              <a:extLst>
                <a:ext uri="{FF2B5EF4-FFF2-40B4-BE49-F238E27FC236}">
                  <a16:creationId xmlns:a16="http://schemas.microsoft.com/office/drawing/2014/main" id="{78965FD2-FF1B-4BE1-B216-88D1ECEBD941}"/>
                </a:ext>
              </a:extLst>
            </p:cNvPr>
            <p:cNvSpPr/>
            <p:nvPr/>
          </p:nvSpPr>
          <p:spPr>
            <a:xfrm>
              <a:off x="-761400" y="3741600"/>
              <a:ext cx="23825" cy="20050"/>
            </a:xfrm>
            <a:custGeom>
              <a:avLst/>
              <a:gdLst/>
              <a:ahLst/>
              <a:cxnLst/>
              <a:rect l="l" t="t" r="r" b="b"/>
              <a:pathLst>
                <a:path w="953" h="802" extrusionOk="0">
                  <a:moveTo>
                    <a:pt x="212" y="1"/>
                  </a:moveTo>
                  <a:lnTo>
                    <a:pt x="1" y="43"/>
                  </a:lnTo>
                  <a:cubicBezTo>
                    <a:pt x="32" y="422"/>
                    <a:pt x="64" y="802"/>
                    <a:pt x="439" y="802"/>
                  </a:cubicBezTo>
                  <a:cubicBezTo>
                    <a:pt x="566" y="802"/>
                    <a:pt x="733" y="758"/>
                    <a:pt x="952" y="657"/>
                  </a:cubicBezTo>
                  <a:cubicBezTo>
                    <a:pt x="635" y="487"/>
                    <a:pt x="106" y="509"/>
                    <a:pt x="21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8" name="Google Shape;6514;p35">
              <a:extLst>
                <a:ext uri="{FF2B5EF4-FFF2-40B4-BE49-F238E27FC236}">
                  <a16:creationId xmlns:a16="http://schemas.microsoft.com/office/drawing/2014/main" id="{930998C3-AD34-4DA5-93E9-7E1ACA244BEB}"/>
                </a:ext>
              </a:extLst>
            </p:cNvPr>
            <p:cNvSpPr/>
            <p:nvPr/>
          </p:nvSpPr>
          <p:spPr>
            <a:xfrm>
              <a:off x="-752400" y="3729450"/>
              <a:ext cx="32275" cy="20650"/>
            </a:xfrm>
            <a:custGeom>
              <a:avLst/>
              <a:gdLst/>
              <a:ahLst/>
              <a:cxnLst/>
              <a:rect l="l" t="t" r="r" b="b"/>
              <a:pathLst>
                <a:path w="1291" h="826" extrusionOk="0">
                  <a:moveTo>
                    <a:pt x="381" y="0"/>
                  </a:moveTo>
                  <a:cubicBezTo>
                    <a:pt x="190" y="0"/>
                    <a:pt x="21" y="149"/>
                    <a:pt x="0" y="339"/>
                  </a:cubicBezTo>
                  <a:cubicBezTo>
                    <a:pt x="39" y="337"/>
                    <a:pt x="76" y="336"/>
                    <a:pt x="113" y="336"/>
                  </a:cubicBezTo>
                  <a:cubicBezTo>
                    <a:pt x="479" y="336"/>
                    <a:pt x="744" y="441"/>
                    <a:pt x="783" y="825"/>
                  </a:cubicBezTo>
                  <a:cubicBezTo>
                    <a:pt x="1290" y="318"/>
                    <a:pt x="529" y="275"/>
                    <a:pt x="38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9" name="Google Shape;6515;p35">
              <a:extLst>
                <a:ext uri="{FF2B5EF4-FFF2-40B4-BE49-F238E27FC236}">
                  <a16:creationId xmlns:a16="http://schemas.microsoft.com/office/drawing/2014/main" id="{44BA2EA2-6B9D-4D78-BCE7-F41BAFB4D2B7}"/>
                </a:ext>
              </a:extLst>
            </p:cNvPr>
            <p:cNvSpPr/>
            <p:nvPr/>
          </p:nvSpPr>
          <p:spPr>
            <a:xfrm>
              <a:off x="-1687225" y="3817225"/>
              <a:ext cx="15900" cy="16400"/>
            </a:xfrm>
            <a:custGeom>
              <a:avLst/>
              <a:gdLst/>
              <a:ahLst/>
              <a:cxnLst/>
              <a:rect l="l" t="t" r="r" b="b"/>
              <a:pathLst>
                <a:path w="636" h="656" extrusionOk="0">
                  <a:moveTo>
                    <a:pt x="635" y="0"/>
                  </a:moveTo>
                  <a:cubicBezTo>
                    <a:pt x="1" y="212"/>
                    <a:pt x="297" y="444"/>
                    <a:pt x="635" y="656"/>
                  </a:cubicBezTo>
                  <a:lnTo>
                    <a:pt x="635" y="0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0" name="Google Shape;6516;p35">
              <a:extLst>
                <a:ext uri="{FF2B5EF4-FFF2-40B4-BE49-F238E27FC236}">
                  <a16:creationId xmlns:a16="http://schemas.microsoft.com/office/drawing/2014/main" id="{3036D2C8-C048-4BBC-86A1-0021AA65CA52}"/>
                </a:ext>
              </a:extLst>
            </p:cNvPr>
            <p:cNvSpPr/>
            <p:nvPr/>
          </p:nvSpPr>
          <p:spPr>
            <a:xfrm>
              <a:off x="-2011875" y="3793675"/>
              <a:ext cx="15900" cy="15650"/>
            </a:xfrm>
            <a:custGeom>
              <a:avLst/>
              <a:gdLst/>
              <a:ahLst/>
              <a:cxnLst/>
              <a:rect l="l" t="t" r="r" b="b"/>
              <a:pathLst>
                <a:path w="636" h="626" extrusionOk="0">
                  <a:moveTo>
                    <a:pt x="209" y="1"/>
                  </a:moveTo>
                  <a:cubicBezTo>
                    <a:pt x="86" y="1"/>
                    <a:pt x="1" y="38"/>
                    <a:pt x="65" y="139"/>
                  </a:cubicBezTo>
                  <a:cubicBezTo>
                    <a:pt x="86" y="350"/>
                    <a:pt x="65" y="604"/>
                    <a:pt x="445" y="625"/>
                  </a:cubicBezTo>
                  <a:cubicBezTo>
                    <a:pt x="340" y="414"/>
                    <a:pt x="149" y="181"/>
                    <a:pt x="636" y="139"/>
                  </a:cubicBezTo>
                  <a:cubicBezTo>
                    <a:pt x="600" y="66"/>
                    <a:pt x="371" y="1"/>
                    <a:pt x="20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1" name="Google Shape;6517;p35">
              <a:extLst>
                <a:ext uri="{FF2B5EF4-FFF2-40B4-BE49-F238E27FC236}">
                  <a16:creationId xmlns:a16="http://schemas.microsoft.com/office/drawing/2014/main" id="{82040C89-7C82-4596-A5EB-D14555767672}"/>
                </a:ext>
              </a:extLst>
            </p:cNvPr>
            <p:cNvSpPr/>
            <p:nvPr/>
          </p:nvSpPr>
          <p:spPr>
            <a:xfrm>
              <a:off x="-1358350" y="3914500"/>
              <a:ext cx="10075" cy="24350"/>
            </a:xfrm>
            <a:custGeom>
              <a:avLst/>
              <a:gdLst/>
              <a:ahLst/>
              <a:cxnLst/>
              <a:rect l="l" t="t" r="r" b="b"/>
              <a:pathLst>
                <a:path w="403" h="974" extrusionOk="0">
                  <a:moveTo>
                    <a:pt x="255" y="1"/>
                  </a:moveTo>
                  <a:lnTo>
                    <a:pt x="255" y="1"/>
                  </a:lnTo>
                  <a:cubicBezTo>
                    <a:pt x="1" y="297"/>
                    <a:pt x="170" y="635"/>
                    <a:pt x="128" y="974"/>
                  </a:cubicBezTo>
                  <a:cubicBezTo>
                    <a:pt x="403" y="656"/>
                    <a:pt x="255" y="318"/>
                    <a:pt x="25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2" name="Google Shape;6518;p35">
              <a:extLst>
                <a:ext uri="{FF2B5EF4-FFF2-40B4-BE49-F238E27FC236}">
                  <a16:creationId xmlns:a16="http://schemas.microsoft.com/office/drawing/2014/main" id="{9E3735EB-88F7-4EB5-8C72-B264E8C55BA5}"/>
                </a:ext>
              </a:extLst>
            </p:cNvPr>
            <p:cNvSpPr/>
            <p:nvPr/>
          </p:nvSpPr>
          <p:spPr>
            <a:xfrm>
              <a:off x="-1730575" y="4086875"/>
              <a:ext cx="7950" cy="25400"/>
            </a:xfrm>
            <a:custGeom>
              <a:avLst/>
              <a:gdLst/>
              <a:ahLst/>
              <a:cxnLst/>
              <a:rect l="l" t="t" r="r" b="b"/>
              <a:pathLst>
                <a:path w="318" h="1016" extrusionOk="0">
                  <a:moveTo>
                    <a:pt x="318" y="0"/>
                  </a:moveTo>
                  <a:cubicBezTo>
                    <a:pt x="1" y="170"/>
                    <a:pt x="254" y="445"/>
                    <a:pt x="149" y="656"/>
                  </a:cubicBezTo>
                  <a:lnTo>
                    <a:pt x="297" y="1016"/>
                  </a:lnTo>
                  <a:cubicBezTo>
                    <a:pt x="318" y="677"/>
                    <a:pt x="318" y="339"/>
                    <a:pt x="31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3" name="Google Shape;6519;p35">
              <a:extLst>
                <a:ext uri="{FF2B5EF4-FFF2-40B4-BE49-F238E27FC236}">
                  <a16:creationId xmlns:a16="http://schemas.microsoft.com/office/drawing/2014/main" id="{FEA4EA88-0141-4726-A7D9-DFD48F65B7F7}"/>
                </a:ext>
              </a:extLst>
            </p:cNvPr>
            <p:cNvSpPr/>
            <p:nvPr/>
          </p:nvSpPr>
          <p:spPr>
            <a:xfrm>
              <a:off x="-2407350" y="4106975"/>
              <a:ext cx="7425" cy="21175"/>
            </a:xfrm>
            <a:custGeom>
              <a:avLst/>
              <a:gdLst/>
              <a:ahLst/>
              <a:cxnLst/>
              <a:rect l="l" t="t" r="r" b="b"/>
              <a:pathLst>
                <a:path w="297" h="847" extrusionOk="0">
                  <a:moveTo>
                    <a:pt x="296" y="0"/>
                  </a:moveTo>
                  <a:lnTo>
                    <a:pt x="106" y="148"/>
                  </a:lnTo>
                  <a:cubicBezTo>
                    <a:pt x="148" y="381"/>
                    <a:pt x="0" y="656"/>
                    <a:pt x="254" y="846"/>
                  </a:cubicBezTo>
                  <a:cubicBezTo>
                    <a:pt x="275" y="550"/>
                    <a:pt x="275" y="275"/>
                    <a:pt x="296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4" name="Google Shape;6520;p35">
              <a:extLst>
                <a:ext uri="{FF2B5EF4-FFF2-40B4-BE49-F238E27FC236}">
                  <a16:creationId xmlns:a16="http://schemas.microsoft.com/office/drawing/2014/main" id="{434300FA-68AD-4890-AD92-C4DA1C49200E}"/>
                </a:ext>
              </a:extLst>
            </p:cNvPr>
            <p:cNvSpPr/>
            <p:nvPr/>
          </p:nvSpPr>
          <p:spPr>
            <a:xfrm>
              <a:off x="-2381450" y="4102725"/>
              <a:ext cx="34000" cy="20125"/>
            </a:xfrm>
            <a:custGeom>
              <a:avLst/>
              <a:gdLst/>
              <a:ahLst/>
              <a:cxnLst/>
              <a:rect l="l" t="t" r="r" b="b"/>
              <a:pathLst>
                <a:path w="1360" h="805" extrusionOk="0">
                  <a:moveTo>
                    <a:pt x="402" y="1"/>
                  </a:moveTo>
                  <a:cubicBezTo>
                    <a:pt x="198" y="1"/>
                    <a:pt x="7" y="163"/>
                    <a:pt x="1" y="635"/>
                  </a:cubicBezTo>
                  <a:lnTo>
                    <a:pt x="170" y="805"/>
                  </a:lnTo>
                  <a:cubicBezTo>
                    <a:pt x="1359" y="776"/>
                    <a:pt x="848" y="1"/>
                    <a:pt x="40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5" name="Google Shape;6521;p35">
              <a:extLst>
                <a:ext uri="{FF2B5EF4-FFF2-40B4-BE49-F238E27FC236}">
                  <a16:creationId xmlns:a16="http://schemas.microsoft.com/office/drawing/2014/main" id="{6009F813-EE63-4CCC-8D6E-2F17993C51D3}"/>
                </a:ext>
              </a:extLst>
            </p:cNvPr>
            <p:cNvSpPr/>
            <p:nvPr/>
          </p:nvSpPr>
          <p:spPr>
            <a:xfrm>
              <a:off x="-1025775" y="3585100"/>
              <a:ext cx="56600" cy="38700"/>
            </a:xfrm>
            <a:custGeom>
              <a:avLst/>
              <a:gdLst/>
              <a:ahLst/>
              <a:cxnLst/>
              <a:rect l="l" t="t" r="r" b="b"/>
              <a:pathLst>
                <a:path w="2264" h="1548" extrusionOk="0">
                  <a:moveTo>
                    <a:pt x="1312" y="1"/>
                  </a:moveTo>
                  <a:cubicBezTo>
                    <a:pt x="995" y="403"/>
                    <a:pt x="1" y="931"/>
                    <a:pt x="508" y="1481"/>
                  </a:cubicBezTo>
                  <a:cubicBezTo>
                    <a:pt x="588" y="1527"/>
                    <a:pt x="664" y="1547"/>
                    <a:pt x="739" y="1547"/>
                  </a:cubicBezTo>
                  <a:cubicBezTo>
                    <a:pt x="1142" y="1547"/>
                    <a:pt x="1487" y="962"/>
                    <a:pt x="1862" y="783"/>
                  </a:cubicBezTo>
                  <a:cubicBezTo>
                    <a:pt x="2264" y="233"/>
                    <a:pt x="1672" y="170"/>
                    <a:pt x="131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6" name="Google Shape;6522;p35">
              <a:extLst>
                <a:ext uri="{FF2B5EF4-FFF2-40B4-BE49-F238E27FC236}">
                  <a16:creationId xmlns:a16="http://schemas.microsoft.com/office/drawing/2014/main" id="{514F14FD-99D8-4DD8-8EC0-488F230430FF}"/>
                </a:ext>
              </a:extLst>
            </p:cNvPr>
            <p:cNvSpPr/>
            <p:nvPr/>
          </p:nvSpPr>
          <p:spPr>
            <a:xfrm>
              <a:off x="-1048500" y="3593025"/>
              <a:ext cx="32275" cy="32750"/>
            </a:xfrm>
            <a:custGeom>
              <a:avLst/>
              <a:gdLst/>
              <a:ahLst/>
              <a:cxnLst/>
              <a:rect l="l" t="t" r="r" b="b"/>
              <a:pathLst>
                <a:path w="1291" h="1310" extrusionOk="0">
                  <a:moveTo>
                    <a:pt x="931" y="1"/>
                  </a:moveTo>
                  <a:cubicBezTo>
                    <a:pt x="656" y="445"/>
                    <a:pt x="868" y="1164"/>
                    <a:pt x="0" y="1291"/>
                  </a:cubicBezTo>
                  <a:cubicBezTo>
                    <a:pt x="113" y="1303"/>
                    <a:pt x="212" y="1309"/>
                    <a:pt x="297" y="1309"/>
                  </a:cubicBezTo>
                  <a:cubicBezTo>
                    <a:pt x="1237" y="1309"/>
                    <a:pt x="651" y="602"/>
                    <a:pt x="1291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7" name="Google Shape;6523;p35">
              <a:extLst>
                <a:ext uri="{FF2B5EF4-FFF2-40B4-BE49-F238E27FC236}">
                  <a16:creationId xmlns:a16="http://schemas.microsoft.com/office/drawing/2014/main" id="{C15DF73B-CE27-4305-A530-74FE4285F2F1}"/>
                </a:ext>
              </a:extLst>
            </p:cNvPr>
            <p:cNvSpPr/>
            <p:nvPr/>
          </p:nvSpPr>
          <p:spPr>
            <a:xfrm>
              <a:off x="-1034750" y="3661250"/>
              <a:ext cx="18525" cy="11650"/>
            </a:xfrm>
            <a:custGeom>
              <a:avLst/>
              <a:gdLst/>
              <a:ahLst/>
              <a:cxnLst/>
              <a:rect l="l" t="t" r="r" b="b"/>
              <a:pathLst>
                <a:path w="741" h="466" extrusionOk="0">
                  <a:moveTo>
                    <a:pt x="741" y="0"/>
                  </a:moveTo>
                  <a:cubicBezTo>
                    <a:pt x="423" y="0"/>
                    <a:pt x="148" y="191"/>
                    <a:pt x="0" y="466"/>
                  </a:cubicBezTo>
                  <a:cubicBezTo>
                    <a:pt x="339" y="423"/>
                    <a:pt x="677" y="381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8" name="Google Shape;6524;p35">
              <a:extLst>
                <a:ext uri="{FF2B5EF4-FFF2-40B4-BE49-F238E27FC236}">
                  <a16:creationId xmlns:a16="http://schemas.microsoft.com/office/drawing/2014/main" id="{4E4DE5B2-3780-4CC0-87EE-950E0664A909}"/>
                </a:ext>
              </a:extLst>
            </p:cNvPr>
            <p:cNvSpPr/>
            <p:nvPr/>
          </p:nvSpPr>
          <p:spPr>
            <a:xfrm>
              <a:off x="-1062775" y="3625300"/>
              <a:ext cx="14300" cy="19575"/>
            </a:xfrm>
            <a:custGeom>
              <a:avLst/>
              <a:gdLst/>
              <a:ahLst/>
              <a:cxnLst/>
              <a:rect l="l" t="t" r="r" b="b"/>
              <a:pathLst>
                <a:path w="572" h="783" extrusionOk="0">
                  <a:moveTo>
                    <a:pt x="571" y="0"/>
                  </a:moveTo>
                  <a:lnTo>
                    <a:pt x="571" y="0"/>
                  </a:lnTo>
                  <a:cubicBezTo>
                    <a:pt x="254" y="148"/>
                    <a:pt x="43" y="444"/>
                    <a:pt x="0" y="783"/>
                  </a:cubicBezTo>
                  <a:cubicBezTo>
                    <a:pt x="318" y="635"/>
                    <a:pt x="529" y="338"/>
                    <a:pt x="57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9" name="Google Shape;6525;p35">
              <a:extLst>
                <a:ext uri="{FF2B5EF4-FFF2-40B4-BE49-F238E27FC236}">
                  <a16:creationId xmlns:a16="http://schemas.microsoft.com/office/drawing/2014/main" id="{69A23573-3C4D-4C53-BDF9-033CE2543963}"/>
                </a:ext>
              </a:extLst>
            </p:cNvPr>
            <p:cNvSpPr/>
            <p:nvPr/>
          </p:nvSpPr>
          <p:spPr>
            <a:xfrm>
              <a:off x="-822725" y="3762225"/>
              <a:ext cx="85150" cy="50825"/>
            </a:xfrm>
            <a:custGeom>
              <a:avLst/>
              <a:gdLst/>
              <a:ahLst/>
              <a:cxnLst/>
              <a:rect l="l" t="t" r="r" b="b"/>
              <a:pathLst>
                <a:path w="3406" h="2033" extrusionOk="0">
                  <a:moveTo>
                    <a:pt x="1735" y="1"/>
                  </a:moveTo>
                  <a:cubicBezTo>
                    <a:pt x="1671" y="1"/>
                    <a:pt x="1608" y="1"/>
                    <a:pt x="1544" y="22"/>
                  </a:cubicBezTo>
                  <a:cubicBezTo>
                    <a:pt x="1312" y="614"/>
                    <a:pt x="931" y="1143"/>
                    <a:pt x="466" y="1566"/>
                  </a:cubicBezTo>
                  <a:cubicBezTo>
                    <a:pt x="318" y="1693"/>
                    <a:pt x="0" y="1777"/>
                    <a:pt x="191" y="1989"/>
                  </a:cubicBezTo>
                  <a:cubicBezTo>
                    <a:pt x="289" y="2019"/>
                    <a:pt x="384" y="2032"/>
                    <a:pt x="474" y="2032"/>
                  </a:cubicBezTo>
                  <a:cubicBezTo>
                    <a:pt x="1371" y="2032"/>
                    <a:pt x="1894" y="692"/>
                    <a:pt x="2996" y="692"/>
                  </a:cubicBezTo>
                  <a:cubicBezTo>
                    <a:pt x="3040" y="692"/>
                    <a:pt x="3084" y="694"/>
                    <a:pt x="3130" y="699"/>
                  </a:cubicBezTo>
                  <a:cubicBezTo>
                    <a:pt x="3384" y="699"/>
                    <a:pt x="3384" y="360"/>
                    <a:pt x="3405" y="149"/>
                  </a:cubicBezTo>
                  <a:lnTo>
                    <a:pt x="3405" y="149"/>
                  </a:lnTo>
                  <a:cubicBezTo>
                    <a:pt x="3072" y="322"/>
                    <a:pt x="2514" y="632"/>
                    <a:pt x="2133" y="632"/>
                  </a:cubicBezTo>
                  <a:cubicBezTo>
                    <a:pt x="1863" y="632"/>
                    <a:pt x="1682" y="475"/>
                    <a:pt x="173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0" name="Google Shape;6526;p35">
              <a:extLst>
                <a:ext uri="{FF2B5EF4-FFF2-40B4-BE49-F238E27FC236}">
                  <a16:creationId xmlns:a16="http://schemas.microsoft.com/office/drawing/2014/main" id="{49CDFCEF-19D2-4C74-B77F-FBDDC91D786F}"/>
                </a:ext>
              </a:extLst>
            </p:cNvPr>
            <p:cNvSpPr/>
            <p:nvPr/>
          </p:nvSpPr>
          <p:spPr>
            <a:xfrm>
              <a:off x="-2451200" y="3912425"/>
              <a:ext cx="70300" cy="49250"/>
            </a:xfrm>
            <a:custGeom>
              <a:avLst/>
              <a:gdLst/>
              <a:ahLst/>
              <a:cxnLst/>
              <a:rect l="l" t="t" r="r" b="b"/>
              <a:pathLst>
                <a:path w="2812" h="1970" extrusionOk="0">
                  <a:moveTo>
                    <a:pt x="668" y="0"/>
                  </a:moveTo>
                  <a:cubicBezTo>
                    <a:pt x="0" y="0"/>
                    <a:pt x="860" y="606"/>
                    <a:pt x="485" y="1247"/>
                  </a:cubicBezTo>
                  <a:cubicBezTo>
                    <a:pt x="633" y="1522"/>
                    <a:pt x="422" y="1881"/>
                    <a:pt x="845" y="1945"/>
                  </a:cubicBezTo>
                  <a:cubicBezTo>
                    <a:pt x="927" y="1960"/>
                    <a:pt x="1009" y="1969"/>
                    <a:pt x="1087" y="1969"/>
                  </a:cubicBezTo>
                  <a:cubicBezTo>
                    <a:pt x="1335" y="1969"/>
                    <a:pt x="1552" y="1879"/>
                    <a:pt x="1649" y="1606"/>
                  </a:cubicBezTo>
                  <a:cubicBezTo>
                    <a:pt x="2008" y="1099"/>
                    <a:pt x="2812" y="845"/>
                    <a:pt x="2072" y="253"/>
                  </a:cubicBezTo>
                  <a:cubicBezTo>
                    <a:pt x="1331" y="76"/>
                    <a:pt x="904" y="0"/>
                    <a:pt x="66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1" name="Google Shape;6527;p35">
              <a:extLst>
                <a:ext uri="{FF2B5EF4-FFF2-40B4-BE49-F238E27FC236}">
                  <a16:creationId xmlns:a16="http://schemas.microsoft.com/office/drawing/2014/main" id="{80E31374-26FC-414C-88FC-582707577BCD}"/>
                </a:ext>
              </a:extLst>
            </p:cNvPr>
            <p:cNvSpPr/>
            <p:nvPr/>
          </p:nvSpPr>
          <p:spPr>
            <a:xfrm>
              <a:off x="-1211350" y="3866225"/>
              <a:ext cx="37025" cy="40175"/>
            </a:xfrm>
            <a:custGeom>
              <a:avLst/>
              <a:gdLst/>
              <a:ahLst/>
              <a:cxnLst/>
              <a:rect l="l" t="t" r="r" b="b"/>
              <a:pathLst>
                <a:path w="1481" h="1607" extrusionOk="0">
                  <a:moveTo>
                    <a:pt x="639" y="1"/>
                  </a:moveTo>
                  <a:cubicBezTo>
                    <a:pt x="52" y="1"/>
                    <a:pt x="322" y="719"/>
                    <a:pt x="0" y="980"/>
                  </a:cubicBezTo>
                  <a:cubicBezTo>
                    <a:pt x="0" y="1170"/>
                    <a:pt x="0" y="1382"/>
                    <a:pt x="0" y="1593"/>
                  </a:cubicBezTo>
                  <a:cubicBezTo>
                    <a:pt x="64" y="1602"/>
                    <a:pt x="126" y="1607"/>
                    <a:pt x="186" y="1607"/>
                  </a:cubicBezTo>
                  <a:cubicBezTo>
                    <a:pt x="684" y="1607"/>
                    <a:pt x="1066" y="1317"/>
                    <a:pt x="1481" y="1128"/>
                  </a:cubicBezTo>
                  <a:cubicBezTo>
                    <a:pt x="614" y="959"/>
                    <a:pt x="381" y="599"/>
                    <a:pt x="741" y="7"/>
                  </a:cubicBezTo>
                  <a:cubicBezTo>
                    <a:pt x="704" y="3"/>
                    <a:pt x="670" y="1"/>
                    <a:pt x="63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2" name="Google Shape;6528;p35">
              <a:extLst>
                <a:ext uri="{FF2B5EF4-FFF2-40B4-BE49-F238E27FC236}">
                  <a16:creationId xmlns:a16="http://schemas.microsoft.com/office/drawing/2014/main" id="{92AE6F29-9263-42EA-AE09-82EDF1D5A9BE}"/>
                </a:ext>
              </a:extLst>
            </p:cNvPr>
            <p:cNvSpPr/>
            <p:nvPr/>
          </p:nvSpPr>
          <p:spPr>
            <a:xfrm>
              <a:off x="-1616475" y="3809175"/>
              <a:ext cx="24450" cy="8600"/>
            </a:xfrm>
            <a:custGeom>
              <a:avLst/>
              <a:gdLst/>
              <a:ahLst/>
              <a:cxnLst/>
              <a:rect l="l" t="t" r="r" b="b"/>
              <a:pathLst>
                <a:path w="978" h="344" extrusionOk="0">
                  <a:moveTo>
                    <a:pt x="682" y="0"/>
                  </a:moveTo>
                  <a:cubicBezTo>
                    <a:pt x="426" y="0"/>
                    <a:pt x="0" y="69"/>
                    <a:pt x="238" y="343"/>
                  </a:cubicBezTo>
                  <a:cubicBezTo>
                    <a:pt x="555" y="343"/>
                    <a:pt x="830" y="301"/>
                    <a:pt x="978" y="5"/>
                  </a:cubicBezTo>
                  <a:lnTo>
                    <a:pt x="787" y="5"/>
                  </a:lnTo>
                  <a:cubicBezTo>
                    <a:pt x="759" y="2"/>
                    <a:pt x="723" y="0"/>
                    <a:pt x="68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3" name="Google Shape;6529;p35">
              <a:extLst>
                <a:ext uri="{FF2B5EF4-FFF2-40B4-BE49-F238E27FC236}">
                  <a16:creationId xmlns:a16="http://schemas.microsoft.com/office/drawing/2014/main" id="{B8EBDEF1-09DB-43B7-B594-B1A1562FB5D8}"/>
                </a:ext>
              </a:extLst>
            </p:cNvPr>
            <p:cNvSpPr/>
            <p:nvPr/>
          </p:nvSpPr>
          <p:spPr>
            <a:xfrm>
              <a:off x="-1698850" y="4050400"/>
              <a:ext cx="28050" cy="32275"/>
            </a:xfrm>
            <a:custGeom>
              <a:avLst/>
              <a:gdLst/>
              <a:ahLst/>
              <a:cxnLst/>
              <a:rect l="l" t="t" r="r" b="b"/>
              <a:pathLst>
                <a:path w="1122" h="1291" extrusionOk="0">
                  <a:moveTo>
                    <a:pt x="1122" y="0"/>
                  </a:moveTo>
                  <a:lnTo>
                    <a:pt x="1122" y="0"/>
                  </a:lnTo>
                  <a:cubicBezTo>
                    <a:pt x="170" y="64"/>
                    <a:pt x="297" y="825"/>
                    <a:pt x="1" y="1290"/>
                  </a:cubicBezTo>
                  <a:cubicBezTo>
                    <a:pt x="614" y="1036"/>
                    <a:pt x="825" y="508"/>
                    <a:pt x="112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4" name="Google Shape;6530;p35">
              <a:extLst>
                <a:ext uri="{FF2B5EF4-FFF2-40B4-BE49-F238E27FC236}">
                  <a16:creationId xmlns:a16="http://schemas.microsoft.com/office/drawing/2014/main" id="{FA746557-2072-4BEF-84B8-03C39996A7DB}"/>
                </a:ext>
              </a:extLst>
            </p:cNvPr>
            <p:cNvSpPr/>
            <p:nvPr/>
          </p:nvSpPr>
          <p:spPr>
            <a:xfrm>
              <a:off x="-1718400" y="4083175"/>
              <a:ext cx="19575" cy="23825"/>
            </a:xfrm>
            <a:custGeom>
              <a:avLst/>
              <a:gdLst/>
              <a:ahLst/>
              <a:cxnLst/>
              <a:rect l="l" t="t" r="r" b="b"/>
              <a:pathLst>
                <a:path w="783" h="953" extrusionOk="0">
                  <a:moveTo>
                    <a:pt x="613" y="0"/>
                  </a:moveTo>
                  <a:cubicBezTo>
                    <a:pt x="254" y="381"/>
                    <a:pt x="0" y="741"/>
                    <a:pt x="783" y="952"/>
                  </a:cubicBezTo>
                  <a:cubicBezTo>
                    <a:pt x="783" y="635"/>
                    <a:pt x="783" y="318"/>
                    <a:pt x="783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5" name="Google Shape;6531;p35">
              <a:extLst>
                <a:ext uri="{FF2B5EF4-FFF2-40B4-BE49-F238E27FC236}">
                  <a16:creationId xmlns:a16="http://schemas.microsoft.com/office/drawing/2014/main" id="{70DF55B8-B6B6-4E45-82D4-247CEF5ECCE9}"/>
                </a:ext>
              </a:extLst>
            </p:cNvPr>
            <p:cNvSpPr/>
            <p:nvPr/>
          </p:nvSpPr>
          <p:spPr>
            <a:xfrm>
              <a:off x="-1196025" y="4057500"/>
              <a:ext cx="44975" cy="32750"/>
            </a:xfrm>
            <a:custGeom>
              <a:avLst/>
              <a:gdLst/>
              <a:ahLst/>
              <a:cxnLst/>
              <a:rect l="l" t="t" r="r" b="b"/>
              <a:pathLst>
                <a:path w="1799" h="1310" extrusionOk="0">
                  <a:moveTo>
                    <a:pt x="1125" y="0"/>
                  </a:moveTo>
                  <a:cubicBezTo>
                    <a:pt x="1086" y="0"/>
                    <a:pt x="1049" y="15"/>
                    <a:pt x="1016" y="54"/>
                  </a:cubicBezTo>
                  <a:cubicBezTo>
                    <a:pt x="868" y="393"/>
                    <a:pt x="1" y="1070"/>
                    <a:pt x="508" y="1302"/>
                  </a:cubicBezTo>
                  <a:cubicBezTo>
                    <a:pt x="550" y="1307"/>
                    <a:pt x="589" y="1309"/>
                    <a:pt x="627" y="1309"/>
                  </a:cubicBezTo>
                  <a:cubicBezTo>
                    <a:pt x="1094" y="1309"/>
                    <a:pt x="1315" y="964"/>
                    <a:pt x="1608" y="710"/>
                  </a:cubicBezTo>
                  <a:cubicBezTo>
                    <a:pt x="1608" y="499"/>
                    <a:pt x="1798" y="245"/>
                    <a:pt x="1397" y="118"/>
                  </a:cubicBezTo>
                  <a:cubicBezTo>
                    <a:pt x="1309" y="74"/>
                    <a:pt x="1211" y="0"/>
                    <a:pt x="1125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6" name="Google Shape;6532;p35">
              <a:extLst>
                <a:ext uri="{FF2B5EF4-FFF2-40B4-BE49-F238E27FC236}">
                  <a16:creationId xmlns:a16="http://schemas.microsoft.com/office/drawing/2014/main" id="{1146A2EE-6EFF-4A0D-A4B5-DE89E0958B79}"/>
                </a:ext>
              </a:extLst>
            </p:cNvPr>
            <p:cNvSpPr/>
            <p:nvPr/>
          </p:nvSpPr>
          <p:spPr>
            <a:xfrm>
              <a:off x="-2024025" y="3873275"/>
              <a:ext cx="18525" cy="32275"/>
            </a:xfrm>
            <a:custGeom>
              <a:avLst/>
              <a:gdLst/>
              <a:ahLst/>
              <a:cxnLst/>
              <a:rect l="l" t="t" r="r" b="b"/>
              <a:pathLst>
                <a:path w="741" h="1291" extrusionOk="0">
                  <a:moveTo>
                    <a:pt x="741" y="0"/>
                  </a:moveTo>
                  <a:lnTo>
                    <a:pt x="741" y="0"/>
                  </a:lnTo>
                  <a:cubicBezTo>
                    <a:pt x="360" y="338"/>
                    <a:pt x="85" y="783"/>
                    <a:pt x="1" y="1290"/>
                  </a:cubicBezTo>
                  <a:lnTo>
                    <a:pt x="572" y="1290"/>
                  </a:lnTo>
                  <a:cubicBezTo>
                    <a:pt x="466" y="846"/>
                    <a:pt x="741" y="444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7" name="Google Shape;6533;p35">
              <a:extLst>
                <a:ext uri="{FF2B5EF4-FFF2-40B4-BE49-F238E27FC236}">
                  <a16:creationId xmlns:a16="http://schemas.microsoft.com/office/drawing/2014/main" id="{624C7C49-EEBA-4474-85DC-89CF4BB6DBA2}"/>
                </a:ext>
              </a:extLst>
            </p:cNvPr>
            <p:cNvSpPr/>
            <p:nvPr/>
          </p:nvSpPr>
          <p:spPr>
            <a:xfrm>
              <a:off x="-1996000" y="3841550"/>
              <a:ext cx="14300" cy="19575"/>
            </a:xfrm>
            <a:custGeom>
              <a:avLst/>
              <a:gdLst/>
              <a:ahLst/>
              <a:cxnLst/>
              <a:rect l="l" t="t" r="r" b="b"/>
              <a:pathLst>
                <a:path w="572" h="783" extrusionOk="0">
                  <a:moveTo>
                    <a:pt x="170" y="0"/>
                  </a:moveTo>
                  <a:cubicBezTo>
                    <a:pt x="212" y="275"/>
                    <a:pt x="149" y="550"/>
                    <a:pt x="1" y="783"/>
                  </a:cubicBezTo>
                  <a:cubicBezTo>
                    <a:pt x="572" y="613"/>
                    <a:pt x="445" y="317"/>
                    <a:pt x="170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8" name="Google Shape;6534;p35">
              <a:extLst>
                <a:ext uri="{FF2B5EF4-FFF2-40B4-BE49-F238E27FC236}">
                  <a16:creationId xmlns:a16="http://schemas.microsoft.com/office/drawing/2014/main" id="{6BDE0FDB-7947-4BF8-92D5-36802EE04CB6}"/>
                </a:ext>
              </a:extLst>
            </p:cNvPr>
            <p:cNvSpPr/>
            <p:nvPr/>
          </p:nvSpPr>
          <p:spPr>
            <a:xfrm>
              <a:off x="-1996000" y="3813000"/>
              <a:ext cx="14300" cy="12175"/>
            </a:xfrm>
            <a:custGeom>
              <a:avLst/>
              <a:gdLst/>
              <a:ahLst/>
              <a:cxnLst/>
              <a:rect l="l" t="t" r="r" b="b"/>
              <a:pathLst>
                <a:path w="572" h="487" extrusionOk="0">
                  <a:moveTo>
                    <a:pt x="1" y="0"/>
                  </a:moveTo>
                  <a:lnTo>
                    <a:pt x="1" y="487"/>
                  </a:lnTo>
                  <a:cubicBezTo>
                    <a:pt x="276" y="317"/>
                    <a:pt x="572" y="169"/>
                    <a:pt x="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9" name="Google Shape;6535;p35">
              <a:extLst>
                <a:ext uri="{FF2B5EF4-FFF2-40B4-BE49-F238E27FC236}">
                  <a16:creationId xmlns:a16="http://schemas.microsoft.com/office/drawing/2014/main" id="{DA29A7DC-E6EF-40FE-A103-826C75A43241}"/>
                </a:ext>
              </a:extLst>
            </p:cNvPr>
            <p:cNvSpPr/>
            <p:nvPr/>
          </p:nvSpPr>
          <p:spPr>
            <a:xfrm>
              <a:off x="-2718775" y="4110675"/>
              <a:ext cx="26450" cy="19575"/>
            </a:xfrm>
            <a:custGeom>
              <a:avLst/>
              <a:gdLst/>
              <a:ahLst/>
              <a:cxnLst/>
              <a:rect l="l" t="t" r="r" b="b"/>
              <a:pathLst>
                <a:path w="1058" h="783" extrusionOk="0">
                  <a:moveTo>
                    <a:pt x="1058" y="0"/>
                  </a:moveTo>
                  <a:lnTo>
                    <a:pt x="487" y="148"/>
                  </a:lnTo>
                  <a:cubicBezTo>
                    <a:pt x="0" y="254"/>
                    <a:pt x="127" y="550"/>
                    <a:pt x="296" y="783"/>
                  </a:cubicBezTo>
                  <a:cubicBezTo>
                    <a:pt x="508" y="487"/>
                    <a:pt x="952" y="360"/>
                    <a:pt x="105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0" name="Google Shape;6536;p35">
              <a:extLst>
                <a:ext uri="{FF2B5EF4-FFF2-40B4-BE49-F238E27FC236}">
                  <a16:creationId xmlns:a16="http://schemas.microsoft.com/office/drawing/2014/main" id="{961F9495-448A-4A48-9F17-0DA82AAEC1D3}"/>
                </a:ext>
              </a:extLst>
            </p:cNvPr>
            <p:cNvSpPr/>
            <p:nvPr/>
          </p:nvSpPr>
          <p:spPr>
            <a:xfrm>
              <a:off x="-2279400" y="3740550"/>
              <a:ext cx="28050" cy="20800"/>
            </a:xfrm>
            <a:custGeom>
              <a:avLst/>
              <a:gdLst/>
              <a:ahLst/>
              <a:cxnLst/>
              <a:rect l="l" t="t" r="r" b="b"/>
              <a:pathLst>
                <a:path w="1122" h="832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572" y="85"/>
                    <a:pt x="318" y="466"/>
                    <a:pt x="1" y="804"/>
                  </a:cubicBezTo>
                  <a:cubicBezTo>
                    <a:pt x="98" y="823"/>
                    <a:pt x="186" y="831"/>
                    <a:pt x="265" y="831"/>
                  </a:cubicBezTo>
                  <a:cubicBezTo>
                    <a:pt x="821" y="831"/>
                    <a:pt x="955" y="408"/>
                    <a:pt x="1121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1" name="Google Shape;6537;p35">
              <a:extLst>
                <a:ext uri="{FF2B5EF4-FFF2-40B4-BE49-F238E27FC236}">
                  <a16:creationId xmlns:a16="http://schemas.microsoft.com/office/drawing/2014/main" id="{063E57D7-A1E6-4613-BD1D-CDEB33D57B72}"/>
                </a:ext>
              </a:extLst>
            </p:cNvPr>
            <p:cNvSpPr/>
            <p:nvPr/>
          </p:nvSpPr>
          <p:spPr>
            <a:xfrm>
              <a:off x="-1650200" y="3781800"/>
              <a:ext cx="57650" cy="58225"/>
            </a:xfrm>
            <a:custGeom>
              <a:avLst/>
              <a:gdLst/>
              <a:ahLst/>
              <a:cxnLst/>
              <a:rect l="l" t="t" r="r" b="b"/>
              <a:pathLst>
                <a:path w="2306" h="2329" extrusionOk="0">
                  <a:moveTo>
                    <a:pt x="1587" y="0"/>
                  </a:moveTo>
                  <a:cubicBezTo>
                    <a:pt x="1333" y="254"/>
                    <a:pt x="1227" y="614"/>
                    <a:pt x="846" y="783"/>
                  </a:cubicBezTo>
                  <a:cubicBezTo>
                    <a:pt x="593" y="1037"/>
                    <a:pt x="931" y="1460"/>
                    <a:pt x="466" y="1692"/>
                  </a:cubicBezTo>
                  <a:cubicBezTo>
                    <a:pt x="275" y="1777"/>
                    <a:pt x="0" y="2073"/>
                    <a:pt x="360" y="2263"/>
                  </a:cubicBezTo>
                  <a:cubicBezTo>
                    <a:pt x="440" y="2309"/>
                    <a:pt x="518" y="2328"/>
                    <a:pt x="594" y="2328"/>
                  </a:cubicBezTo>
                  <a:cubicBezTo>
                    <a:pt x="801" y="2328"/>
                    <a:pt x="994" y="2185"/>
                    <a:pt x="1164" y="2031"/>
                  </a:cubicBezTo>
                  <a:cubicBezTo>
                    <a:pt x="1375" y="1650"/>
                    <a:pt x="1269" y="1354"/>
                    <a:pt x="1777" y="1121"/>
                  </a:cubicBezTo>
                  <a:cubicBezTo>
                    <a:pt x="2136" y="677"/>
                    <a:pt x="2306" y="275"/>
                    <a:pt x="1587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2" name="Google Shape;6538;p35">
              <a:extLst>
                <a:ext uri="{FF2B5EF4-FFF2-40B4-BE49-F238E27FC236}">
                  <a16:creationId xmlns:a16="http://schemas.microsoft.com/office/drawing/2014/main" id="{16F64B20-FAFC-4FC8-88CE-DCE9FD1B32DD}"/>
                </a:ext>
              </a:extLst>
            </p:cNvPr>
            <p:cNvSpPr/>
            <p:nvPr/>
          </p:nvSpPr>
          <p:spPr>
            <a:xfrm>
              <a:off x="-1660175" y="3801025"/>
              <a:ext cx="49650" cy="40725"/>
            </a:xfrm>
            <a:custGeom>
              <a:avLst/>
              <a:gdLst/>
              <a:ahLst/>
              <a:cxnLst/>
              <a:rect l="l" t="t" r="r" b="b"/>
              <a:pathLst>
                <a:path w="1986" h="1629" extrusionOk="0">
                  <a:moveTo>
                    <a:pt x="1024" y="1"/>
                  </a:moveTo>
                  <a:cubicBezTo>
                    <a:pt x="1" y="1"/>
                    <a:pt x="1139" y="1040"/>
                    <a:pt x="463" y="1219"/>
                  </a:cubicBezTo>
                  <a:cubicBezTo>
                    <a:pt x="173" y="1432"/>
                    <a:pt x="554" y="1627"/>
                    <a:pt x="831" y="1627"/>
                  </a:cubicBezTo>
                  <a:cubicBezTo>
                    <a:pt x="858" y="1627"/>
                    <a:pt x="883" y="1625"/>
                    <a:pt x="907" y="1621"/>
                  </a:cubicBezTo>
                  <a:cubicBezTo>
                    <a:pt x="955" y="1626"/>
                    <a:pt x="1000" y="1629"/>
                    <a:pt x="1042" y="1629"/>
                  </a:cubicBezTo>
                  <a:cubicBezTo>
                    <a:pt x="1709" y="1629"/>
                    <a:pt x="1707" y="1027"/>
                    <a:pt x="1986" y="669"/>
                  </a:cubicBezTo>
                  <a:lnTo>
                    <a:pt x="1986" y="500"/>
                  </a:lnTo>
                  <a:cubicBezTo>
                    <a:pt x="1436" y="543"/>
                    <a:pt x="1711" y="1050"/>
                    <a:pt x="1415" y="1240"/>
                  </a:cubicBezTo>
                  <a:cubicBezTo>
                    <a:pt x="1285" y="1321"/>
                    <a:pt x="1156" y="1452"/>
                    <a:pt x="1007" y="1452"/>
                  </a:cubicBezTo>
                  <a:cubicBezTo>
                    <a:pt x="962" y="1452"/>
                    <a:pt x="914" y="1439"/>
                    <a:pt x="865" y="1410"/>
                  </a:cubicBezTo>
                  <a:cubicBezTo>
                    <a:pt x="421" y="1114"/>
                    <a:pt x="1563" y="775"/>
                    <a:pt x="1245" y="14"/>
                  </a:cubicBezTo>
                  <a:cubicBezTo>
                    <a:pt x="1162" y="5"/>
                    <a:pt x="1089" y="1"/>
                    <a:pt x="1024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3" name="Google Shape;6539;p35">
              <a:extLst>
                <a:ext uri="{FF2B5EF4-FFF2-40B4-BE49-F238E27FC236}">
                  <a16:creationId xmlns:a16="http://schemas.microsoft.com/office/drawing/2014/main" id="{8676B314-2C48-4C3D-828A-E0448ACEB9D4}"/>
                </a:ext>
              </a:extLst>
            </p:cNvPr>
            <p:cNvSpPr/>
            <p:nvPr/>
          </p:nvSpPr>
          <p:spPr>
            <a:xfrm>
              <a:off x="-2762675" y="4069950"/>
              <a:ext cx="75125" cy="74000"/>
            </a:xfrm>
            <a:custGeom>
              <a:avLst/>
              <a:gdLst/>
              <a:ahLst/>
              <a:cxnLst/>
              <a:rect l="l" t="t" r="r" b="b"/>
              <a:pathLst>
                <a:path w="3005" h="2960" extrusionOk="0">
                  <a:moveTo>
                    <a:pt x="2243" y="1"/>
                  </a:moveTo>
                  <a:cubicBezTo>
                    <a:pt x="1355" y="149"/>
                    <a:pt x="1355" y="1016"/>
                    <a:pt x="741" y="1375"/>
                  </a:cubicBezTo>
                  <a:cubicBezTo>
                    <a:pt x="1" y="1841"/>
                    <a:pt x="149" y="2348"/>
                    <a:pt x="572" y="2898"/>
                  </a:cubicBezTo>
                  <a:cubicBezTo>
                    <a:pt x="674" y="2941"/>
                    <a:pt x="765" y="2960"/>
                    <a:pt x="848" y="2960"/>
                  </a:cubicBezTo>
                  <a:cubicBezTo>
                    <a:pt x="1309" y="2960"/>
                    <a:pt x="1509" y="2387"/>
                    <a:pt x="1970" y="2387"/>
                  </a:cubicBezTo>
                  <a:cubicBezTo>
                    <a:pt x="1990" y="2387"/>
                    <a:pt x="2010" y="2388"/>
                    <a:pt x="2031" y="2390"/>
                  </a:cubicBezTo>
                  <a:cubicBezTo>
                    <a:pt x="2095" y="2179"/>
                    <a:pt x="1968" y="1925"/>
                    <a:pt x="2243" y="1777"/>
                  </a:cubicBezTo>
                  <a:cubicBezTo>
                    <a:pt x="2602" y="1460"/>
                    <a:pt x="2962" y="1143"/>
                    <a:pt x="3004" y="656"/>
                  </a:cubicBezTo>
                  <a:lnTo>
                    <a:pt x="3004" y="656"/>
                  </a:lnTo>
                  <a:cubicBezTo>
                    <a:pt x="2793" y="677"/>
                    <a:pt x="2518" y="614"/>
                    <a:pt x="2475" y="868"/>
                  </a:cubicBezTo>
                  <a:cubicBezTo>
                    <a:pt x="2370" y="1375"/>
                    <a:pt x="1799" y="1629"/>
                    <a:pt x="1672" y="2116"/>
                  </a:cubicBezTo>
                  <a:cubicBezTo>
                    <a:pt x="1619" y="2290"/>
                    <a:pt x="1466" y="2407"/>
                    <a:pt x="1296" y="2407"/>
                  </a:cubicBezTo>
                  <a:cubicBezTo>
                    <a:pt x="1259" y="2407"/>
                    <a:pt x="1222" y="2402"/>
                    <a:pt x="1185" y="2390"/>
                  </a:cubicBezTo>
                  <a:cubicBezTo>
                    <a:pt x="614" y="2094"/>
                    <a:pt x="1926" y="381"/>
                    <a:pt x="224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4" name="Google Shape;6540;p35">
              <a:extLst>
                <a:ext uri="{FF2B5EF4-FFF2-40B4-BE49-F238E27FC236}">
                  <a16:creationId xmlns:a16="http://schemas.microsoft.com/office/drawing/2014/main" id="{5D6EB18C-4D52-4D60-9A2A-0030F4C9A737}"/>
                </a:ext>
              </a:extLst>
            </p:cNvPr>
            <p:cNvSpPr/>
            <p:nvPr/>
          </p:nvSpPr>
          <p:spPr>
            <a:xfrm>
              <a:off x="-1383200" y="3907100"/>
              <a:ext cx="28025" cy="43550"/>
            </a:xfrm>
            <a:custGeom>
              <a:avLst/>
              <a:gdLst/>
              <a:ahLst/>
              <a:cxnLst/>
              <a:rect l="l" t="t" r="r" b="b"/>
              <a:pathLst>
                <a:path w="1121" h="1742" extrusionOk="0">
                  <a:moveTo>
                    <a:pt x="572" y="1"/>
                  </a:moveTo>
                  <a:lnTo>
                    <a:pt x="572" y="1"/>
                  </a:lnTo>
                  <a:cubicBezTo>
                    <a:pt x="1" y="508"/>
                    <a:pt x="762" y="1312"/>
                    <a:pt x="1" y="1735"/>
                  </a:cubicBezTo>
                  <a:cubicBezTo>
                    <a:pt x="53" y="1739"/>
                    <a:pt x="101" y="1742"/>
                    <a:pt x="145" y="1742"/>
                  </a:cubicBezTo>
                  <a:cubicBezTo>
                    <a:pt x="1120" y="1742"/>
                    <a:pt x="430" y="668"/>
                    <a:pt x="57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5" name="Google Shape;6541;p35">
              <a:extLst>
                <a:ext uri="{FF2B5EF4-FFF2-40B4-BE49-F238E27FC236}">
                  <a16:creationId xmlns:a16="http://schemas.microsoft.com/office/drawing/2014/main" id="{757A5D61-98FC-4707-B90E-82721AD13CAD}"/>
                </a:ext>
              </a:extLst>
            </p:cNvPr>
            <p:cNvSpPr/>
            <p:nvPr/>
          </p:nvSpPr>
          <p:spPr>
            <a:xfrm>
              <a:off x="-2303725" y="3678675"/>
              <a:ext cx="51850" cy="80275"/>
            </a:xfrm>
            <a:custGeom>
              <a:avLst/>
              <a:gdLst/>
              <a:ahLst/>
              <a:cxnLst/>
              <a:rect l="l" t="t" r="r" b="b"/>
              <a:pathLst>
                <a:path w="2074" h="3211" extrusionOk="0">
                  <a:moveTo>
                    <a:pt x="1351" y="0"/>
                  </a:moveTo>
                  <a:cubicBezTo>
                    <a:pt x="747" y="0"/>
                    <a:pt x="985" y="1549"/>
                    <a:pt x="233" y="1841"/>
                  </a:cubicBezTo>
                  <a:cubicBezTo>
                    <a:pt x="1" y="2137"/>
                    <a:pt x="297" y="2497"/>
                    <a:pt x="64" y="2793"/>
                  </a:cubicBezTo>
                  <a:cubicBezTo>
                    <a:pt x="144" y="3105"/>
                    <a:pt x="251" y="3210"/>
                    <a:pt x="373" y="3210"/>
                  </a:cubicBezTo>
                  <a:cubicBezTo>
                    <a:pt x="540" y="3210"/>
                    <a:pt x="736" y="3012"/>
                    <a:pt x="931" y="2877"/>
                  </a:cubicBezTo>
                  <a:cubicBezTo>
                    <a:pt x="1777" y="2306"/>
                    <a:pt x="1354" y="1312"/>
                    <a:pt x="1946" y="636"/>
                  </a:cubicBezTo>
                  <a:cubicBezTo>
                    <a:pt x="2073" y="488"/>
                    <a:pt x="1650" y="65"/>
                    <a:pt x="1375" y="1"/>
                  </a:cubicBezTo>
                  <a:cubicBezTo>
                    <a:pt x="1367" y="1"/>
                    <a:pt x="1359" y="0"/>
                    <a:pt x="135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6" name="Google Shape;6542;p35">
              <a:extLst>
                <a:ext uri="{FF2B5EF4-FFF2-40B4-BE49-F238E27FC236}">
                  <a16:creationId xmlns:a16="http://schemas.microsoft.com/office/drawing/2014/main" id="{DCE5F476-BD6E-4493-8294-E202276EA034}"/>
                </a:ext>
              </a:extLst>
            </p:cNvPr>
            <p:cNvSpPr/>
            <p:nvPr/>
          </p:nvSpPr>
          <p:spPr>
            <a:xfrm>
              <a:off x="-1471500" y="3938150"/>
              <a:ext cx="71350" cy="53100"/>
            </a:xfrm>
            <a:custGeom>
              <a:avLst/>
              <a:gdLst/>
              <a:ahLst/>
              <a:cxnLst/>
              <a:rect l="l" t="t" r="r" b="b"/>
              <a:pathLst>
                <a:path w="2854" h="2124" extrusionOk="0">
                  <a:moveTo>
                    <a:pt x="2313" y="0"/>
                  </a:moveTo>
                  <a:cubicBezTo>
                    <a:pt x="2282" y="0"/>
                    <a:pt x="2252" y="2"/>
                    <a:pt x="2222" y="6"/>
                  </a:cubicBezTo>
                  <a:cubicBezTo>
                    <a:pt x="2010" y="154"/>
                    <a:pt x="1629" y="28"/>
                    <a:pt x="1481" y="345"/>
                  </a:cubicBezTo>
                  <a:cubicBezTo>
                    <a:pt x="1418" y="852"/>
                    <a:pt x="1016" y="1275"/>
                    <a:pt x="487" y="1360"/>
                  </a:cubicBezTo>
                  <a:cubicBezTo>
                    <a:pt x="234" y="1423"/>
                    <a:pt x="1" y="1614"/>
                    <a:pt x="43" y="1889"/>
                  </a:cubicBezTo>
                  <a:cubicBezTo>
                    <a:pt x="128" y="2078"/>
                    <a:pt x="315" y="2123"/>
                    <a:pt x="529" y="2123"/>
                  </a:cubicBezTo>
                  <a:cubicBezTo>
                    <a:pt x="727" y="2123"/>
                    <a:pt x="950" y="2084"/>
                    <a:pt x="1137" y="2084"/>
                  </a:cubicBezTo>
                  <a:cubicBezTo>
                    <a:pt x="1200" y="2084"/>
                    <a:pt x="1259" y="2088"/>
                    <a:pt x="1312" y="2100"/>
                  </a:cubicBezTo>
                  <a:lnTo>
                    <a:pt x="1672" y="1804"/>
                  </a:lnTo>
                  <a:cubicBezTo>
                    <a:pt x="1756" y="1149"/>
                    <a:pt x="2031" y="620"/>
                    <a:pt x="2835" y="429"/>
                  </a:cubicBezTo>
                  <a:cubicBezTo>
                    <a:pt x="2854" y="164"/>
                    <a:pt x="2583" y="0"/>
                    <a:pt x="2313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7" name="Google Shape;6543;p35">
              <a:extLst>
                <a:ext uri="{FF2B5EF4-FFF2-40B4-BE49-F238E27FC236}">
                  <a16:creationId xmlns:a16="http://schemas.microsoft.com/office/drawing/2014/main" id="{AD5C917E-32A7-49F5-967E-EB602128DAF5}"/>
                </a:ext>
              </a:extLst>
            </p:cNvPr>
            <p:cNvSpPr/>
            <p:nvPr/>
          </p:nvSpPr>
          <p:spPr>
            <a:xfrm>
              <a:off x="-1433425" y="3921275"/>
              <a:ext cx="58625" cy="61450"/>
            </a:xfrm>
            <a:custGeom>
              <a:avLst/>
              <a:gdLst/>
              <a:ahLst/>
              <a:cxnLst/>
              <a:rect l="l" t="t" r="r" b="b"/>
              <a:pathLst>
                <a:path w="2345" h="2458" extrusionOk="0">
                  <a:moveTo>
                    <a:pt x="1700" y="0"/>
                  </a:moveTo>
                  <a:cubicBezTo>
                    <a:pt x="1581" y="0"/>
                    <a:pt x="1477" y="56"/>
                    <a:pt x="1439" y="195"/>
                  </a:cubicBezTo>
                  <a:cubicBezTo>
                    <a:pt x="1714" y="512"/>
                    <a:pt x="1312" y="745"/>
                    <a:pt x="1270" y="999"/>
                  </a:cubicBezTo>
                  <a:cubicBezTo>
                    <a:pt x="297" y="1147"/>
                    <a:pt x="1" y="1675"/>
                    <a:pt x="149" y="2458"/>
                  </a:cubicBezTo>
                  <a:cubicBezTo>
                    <a:pt x="614" y="1189"/>
                    <a:pt x="1460" y="1570"/>
                    <a:pt x="2137" y="576"/>
                  </a:cubicBezTo>
                  <a:cubicBezTo>
                    <a:pt x="2344" y="309"/>
                    <a:pt x="1980" y="0"/>
                    <a:pt x="1700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8" name="Google Shape;6544;p35">
              <a:extLst>
                <a:ext uri="{FF2B5EF4-FFF2-40B4-BE49-F238E27FC236}">
                  <a16:creationId xmlns:a16="http://schemas.microsoft.com/office/drawing/2014/main" id="{9B27D77B-ACAF-480A-99B6-E069802A90FF}"/>
                </a:ext>
              </a:extLst>
            </p:cNvPr>
            <p:cNvSpPr/>
            <p:nvPr/>
          </p:nvSpPr>
          <p:spPr>
            <a:xfrm>
              <a:off x="-1411225" y="3926025"/>
              <a:ext cx="35250" cy="20225"/>
            </a:xfrm>
            <a:custGeom>
              <a:avLst/>
              <a:gdLst/>
              <a:ahLst/>
              <a:cxnLst/>
              <a:rect l="l" t="t" r="r" b="b"/>
              <a:pathLst>
                <a:path w="1410" h="809" extrusionOk="0">
                  <a:moveTo>
                    <a:pt x="661" y="1"/>
                  </a:moveTo>
                  <a:cubicBezTo>
                    <a:pt x="627" y="1"/>
                    <a:pt x="590" y="2"/>
                    <a:pt x="551" y="5"/>
                  </a:cubicBezTo>
                  <a:lnTo>
                    <a:pt x="382" y="5"/>
                  </a:lnTo>
                  <a:lnTo>
                    <a:pt x="1" y="491"/>
                  </a:lnTo>
                  <a:cubicBezTo>
                    <a:pt x="64" y="639"/>
                    <a:pt x="212" y="766"/>
                    <a:pt x="382" y="809"/>
                  </a:cubicBezTo>
                  <a:cubicBezTo>
                    <a:pt x="847" y="647"/>
                    <a:pt x="1409" y="1"/>
                    <a:pt x="661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9" name="Google Shape;6545;p35">
              <a:extLst>
                <a:ext uri="{FF2B5EF4-FFF2-40B4-BE49-F238E27FC236}">
                  <a16:creationId xmlns:a16="http://schemas.microsoft.com/office/drawing/2014/main" id="{54C4A54B-1F10-431B-899A-C21A4D8DD76B}"/>
                </a:ext>
              </a:extLst>
            </p:cNvPr>
            <p:cNvSpPr/>
            <p:nvPr/>
          </p:nvSpPr>
          <p:spPr>
            <a:xfrm>
              <a:off x="-2803900" y="3810875"/>
              <a:ext cx="39900" cy="45625"/>
            </a:xfrm>
            <a:custGeom>
              <a:avLst/>
              <a:gdLst/>
              <a:ahLst/>
              <a:cxnLst/>
              <a:rect l="l" t="t" r="r" b="b"/>
              <a:pathLst>
                <a:path w="1596" h="1825" extrusionOk="0">
                  <a:moveTo>
                    <a:pt x="741" y="0"/>
                  </a:moveTo>
                  <a:lnTo>
                    <a:pt x="191" y="1037"/>
                  </a:lnTo>
                  <a:cubicBezTo>
                    <a:pt x="64" y="1037"/>
                    <a:pt x="64" y="1143"/>
                    <a:pt x="0" y="1185"/>
                  </a:cubicBezTo>
                  <a:lnTo>
                    <a:pt x="0" y="1671"/>
                  </a:lnTo>
                  <a:cubicBezTo>
                    <a:pt x="157" y="1778"/>
                    <a:pt x="308" y="1824"/>
                    <a:pt x="447" y="1824"/>
                  </a:cubicBezTo>
                  <a:cubicBezTo>
                    <a:pt x="1190" y="1824"/>
                    <a:pt x="1596" y="499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0" name="Google Shape;6546;p35">
              <a:extLst>
                <a:ext uri="{FF2B5EF4-FFF2-40B4-BE49-F238E27FC236}">
                  <a16:creationId xmlns:a16="http://schemas.microsoft.com/office/drawing/2014/main" id="{F0A8281D-F8C1-4EDE-AFEB-1EA3DF334BF0}"/>
                </a:ext>
              </a:extLst>
            </p:cNvPr>
            <p:cNvSpPr/>
            <p:nvPr/>
          </p:nvSpPr>
          <p:spPr>
            <a:xfrm>
              <a:off x="-2810250" y="3804525"/>
              <a:ext cx="11125" cy="36500"/>
            </a:xfrm>
            <a:custGeom>
              <a:avLst/>
              <a:gdLst/>
              <a:ahLst/>
              <a:cxnLst/>
              <a:rect l="l" t="t" r="r" b="b"/>
              <a:pathLst>
                <a:path w="445" h="1460" extrusionOk="0">
                  <a:moveTo>
                    <a:pt x="445" y="1"/>
                  </a:moveTo>
                  <a:cubicBezTo>
                    <a:pt x="1" y="445"/>
                    <a:pt x="297" y="974"/>
                    <a:pt x="254" y="1460"/>
                  </a:cubicBezTo>
                  <a:lnTo>
                    <a:pt x="445" y="1291"/>
                  </a:lnTo>
                  <a:cubicBezTo>
                    <a:pt x="445" y="868"/>
                    <a:pt x="445" y="424"/>
                    <a:pt x="44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1" name="Google Shape;6547;p35">
              <a:extLst>
                <a:ext uri="{FF2B5EF4-FFF2-40B4-BE49-F238E27FC236}">
                  <a16:creationId xmlns:a16="http://schemas.microsoft.com/office/drawing/2014/main" id="{D64304C5-E7CC-4343-BF1E-77CA23419680}"/>
                </a:ext>
              </a:extLst>
            </p:cNvPr>
            <p:cNvSpPr/>
            <p:nvPr/>
          </p:nvSpPr>
          <p:spPr>
            <a:xfrm>
              <a:off x="-1216100" y="4099100"/>
              <a:ext cx="34200" cy="16875"/>
            </a:xfrm>
            <a:custGeom>
              <a:avLst/>
              <a:gdLst/>
              <a:ahLst/>
              <a:cxnLst/>
              <a:rect l="l" t="t" r="r" b="b"/>
              <a:pathLst>
                <a:path w="1368" h="675" extrusionOk="0">
                  <a:moveTo>
                    <a:pt x="772" y="0"/>
                  </a:moveTo>
                  <a:cubicBezTo>
                    <a:pt x="660" y="0"/>
                    <a:pt x="532" y="37"/>
                    <a:pt x="402" y="125"/>
                  </a:cubicBezTo>
                  <a:cubicBezTo>
                    <a:pt x="0" y="379"/>
                    <a:pt x="465" y="484"/>
                    <a:pt x="550" y="653"/>
                  </a:cubicBezTo>
                  <a:lnTo>
                    <a:pt x="740" y="675"/>
                  </a:lnTo>
                  <a:cubicBezTo>
                    <a:pt x="1368" y="460"/>
                    <a:pt x="1170" y="0"/>
                    <a:pt x="77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2" name="Google Shape;6548;p35">
              <a:extLst>
                <a:ext uri="{FF2B5EF4-FFF2-40B4-BE49-F238E27FC236}">
                  <a16:creationId xmlns:a16="http://schemas.microsoft.com/office/drawing/2014/main" id="{1988A5B0-B1A7-4179-8505-A37BAB4D4694}"/>
                </a:ext>
              </a:extLst>
            </p:cNvPr>
            <p:cNvSpPr/>
            <p:nvPr/>
          </p:nvSpPr>
          <p:spPr>
            <a:xfrm>
              <a:off x="-1434475" y="3938375"/>
              <a:ext cx="18525" cy="7875"/>
            </a:xfrm>
            <a:custGeom>
              <a:avLst/>
              <a:gdLst/>
              <a:ahLst/>
              <a:cxnLst/>
              <a:rect l="l" t="t" r="r" b="b"/>
              <a:pathLst>
                <a:path w="741" h="315" extrusionOk="0">
                  <a:moveTo>
                    <a:pt x="402" y="1"/>
                  </a:moveTo>
                  <a:cubicBezTo>
                    <a:pt x="212" y="1"/>
                    <a:pt x="40" y="50"/>
                    <a:pt x="0" y="315"/>
                  </a:cubicBezTo>
                  <a:lnTo>
                    <a:pt x="741" y="19"/>
                  </a:lnTo>
                  <a:cubicBezTo>
                    <a:pt x="637" y="19"/>
                    <a:pt x="517" y="1"/>
                    <a:pt x="40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3" name="Google Shape;6549;p35">
              <a:extLst>
                <a:ext uri="{FF2B5EF4-FFF2-40B4-BE49-F238E27FC236}">
                  <a16:creationId xmlns:a16="http://schemas.microsoft.com/office/drawing/2014/main" id="{C5A23F6B-CEA8-4CCE-B028-0A4C609AC1E1}"/>
                </a:ext>
              </a:extLst>
            </p:cNvPr>
            <p:cNvSpPr/>
            <p:nvPr/>
          </p:nvSpPr>
          <p:spPr>
            <a:xfrm>
              <a:off x="-2306375" y="3724700"/>
              <a:ext cx="12200" cy="23800"/>
            </a:xfrm>
            <a:custGeom>
              <a:avLst/>
              <a:gdLst/>
              <a:ahLst/>
              <a:cxnLst/>
              <a:rect l="l" t="t" r="r" b="b"/>
              <a:pathLst>
                <a:path w="488" h="952" extrusionOk="0">
                  <a:moveTo>
                    <a:pt x="339" y="0"/>
                  </a:moveTo>
                  <a:cubicBezTo>
                    <a:pt x="1" y="275"/>
                    <a:pt x="212" y="635"/>
                    <a:pt x="170" y="952"/>
                  </a:cubicBezTo>
                  <a:cubicBezTo>
                    <a:pt x="487" y="677"/>
                    <a:pt x="276" y="317"/>
                    <a:pt x="33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3799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383;p4">
            <a:extLst>
              <a:ext uri="{FF2B5EF4-FFF2-40B4-BE49-F238E27FC236}">
                <a16:creationId xmlns:a16="http://schemas.microsoft.com/office/drawing/2014/main" id="{E25277D8-6703-40F2-B623-AEE908F5591C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3849" y="-1"/>
            <a:ext cx="12192000" cy="67214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2618AEFF-408D-4F1D-8699-6701439AD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2884-7260-450B-AFF3-147B673E1242}" type="datetime1">
              <a:rPr lang="zh-TW" altLang="en-US" smtClean="0"/>
              <a:t>2023/11/22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D16511C4-0D76-4D6E-AD0B-E3EFADAF0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0255465-88B3-4544-AD4B-503AB1AF2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4F63-76F6-4FEE-99B8-C34E263D61DD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343" name="Google Shape;6439;p35">
            <a:extLst>
              <a:ext uri="{FF2B5EF4-FFF2-40B4-BE49-F238E27FC236}">
                <a16:creationId xmlns:a16="http://schemas.microsoft.com/office/drawing/2014/main" id="{31A41F08-89F4-4A0A-A5B1-A5E7DF726161}"/>
              </a:ext>
            </a:extLst>
          </p:cNvPr>
          <p:cNvGrpSpPr/>
          <p:nvPr userDrawn="1"/>
        </p:nvGrpSpPr>
        <p:grpSpPr>
          <a:xfrm>
            <a:off x="308025" y="5819786"/>
            <a:ext cx="3273375" cy="787920"/>
            <a:chOff x="-2810250" y="3572525"/>
            <a:chExt cx="2106500" cy="597475"/>
          </a:xfrm>
        </p:grpSpPr>
        <p:sp>
          <p:nvSpPr>
            <p:cNvPr id="344" name="Google Shape;6440;p35">
              <a:extLst>
                <a:ext uri="{FF2B5EF4-FFF2-40B4-BE49-F238E27FC236}">
                  <a16:creationId xmlns:a16="http://schemas.microsoft.com/office/drawing/2014/main" id="{B05A5995-27A2-4EDB-B022-87521E92BDA9}"/>
                </a:ext>
              </a:extLst>
            </p:cNvPr>
            <p:cNvSpPr/>
            <p:nvPr/>
          </p:nvSpPr>
          <p:spPr>
            <a:xfrm>
              <a:off x="-2396250" y="4007475"/>
              <a:ext cx="133850" cy="123700"/>
            </a:xfrm>
            <a:custGeom>
              <a:avLst/>
              <a:gdLst/>
              <a:ahLst/>
              <a:cxnLst/>
              <a:rect l="l" t="t" r="r" b="b"/>
              <a:pathLst>
                <a:path w="5354" h="4948" extrusionOk="0">
                  <a:moveTo>
                    <a:pt x="3665" y="0"/>
                  </a:moveTo>
                  <a:cubicBezTo>
                    <a:pt x="3419" y="0"/>
                    <a:pt x="3177" y="89"/>
                    <a:pt x="2983" y="258"/>
                  </a:cubicBezTo>
                  <a:cubicBezTo>
                    <a:pt x="2771" y="1971"/>
                    <a:pt x="1" y="2521"/>
                    <a:pt x="339" y="4445"/>
                  </a:cubicBezTo>
                  <a:cubicBezTo>
                    <a:pt x="400" y="4488"/>
                    <a:pt x="452" y="4505"/>
                    <a:pt x="498" y="4505"/>
                  </a:cubicBezTo>
                  <a:cubicBezTo>
                    <a:pt x="693" y="4505"/>
                    <a:pt x="777" y="4189"/>
                    <a:pt x="1039" y="4189"/>
                  </a:cubicBezTo>
                  <a:cubicBezTo>
                    <a:pt x="1052" y="4189"/>
                    <a:pt x="1065" y="4190"/>
                    <a:pt x="1079" y="4192"/>
                  </a:cubicBezTo>
                  <a:cubicBezTo>
                    <a:pt x="1164" y="4466"/>
                    <a:pt x="614" y="4466"/>
                    <a:pt x="762" y="4763"/>
                  </a:cubicBezTo>
                  <a:cubicBezTo>
                    <a:pt x="893" y="4882"/>
                    <a:pt x="1072" y="4948"/>
                    <a:pt x="1226" y="4948"/>
                  </a:cubicBezTo>
                  <a:cubicBezTo>
                    <a:pt x="1344" y="4948"/>
                    <a:pt x="1447" y="4909"/>
                    <a:pt x="1502" y="4826"/>
                  </a:cubicBezTo>
                  <a:cubicBezTo>
                    <a:pt x="1946" y="4213"/>
                    <a:pt x="2750" y="3853"/>
                    <a:pt x="3004" y="3155"/>
                  </a:cubicBezTo>
                  <a:cubicBezTo>
                    <a:pt x="3110" y="2817"/>
                    <a:pt x="3363" y="2542"/>
                    <a:pt x="3659" y="2373"/>
                  </a:cubicBezTo>
                  <a:cubicBezTo>
                    <a:pt x="4558" y="1871"/>
                    <a:pt x="5354" y="109"/>
                    <a:pt x="4167" y="109"/>
                  </a:cubicBezTo>
                  <a:cubicBezTo>
                    <a:pt x="4153" y="109"/>
                    <a:pt x="4139" y="109"/>
                    <a:pt x="4125" y="110"/>
                  </a:cubicBezTo>
                  <a:cubicBezTo>
                    <a:pt x="3977" y="36"/>
                    <a:pt x="3820" y="0"/>
                    <a:pt x="3665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5" name="Google Shape;6441;p35">
              <a:extLst>
                <a:ext uri="{FF2B5EF4-FFF2-40B4-BE49-F238E27FC236}">
                  <a16:creationId xmlns:a16="http://schemas.microsoft.com/office/drawing/2014/main" id="{589507E5-E0F1-4935-9D9B-E1C599021526}"/>
                </a:ext>
              </a:extLst>
            </p:cNvPr>
            <p:cNvSpPr/>
            <p:nvPr/>
          </p:nvSpPr>
          <p:spPr>
            <a:xfrm>
              <a:off x="-1076525" y="3572525"/>
              <a:ext cx="126925" cy="104075"/>
            </a:xfrm>
            <a:custGeom>
              <a:avLst/>
              <a:gdLst/>
              <a:ahLst/>
              <a:cxnLst/>
              <a:rect l="l" t="t" r="r" b="b"/>
              <a:pathLst>
                <a:path w="5077" h="4163" extrusionOk="0">
                  <a:moveTo>
                    <a:pt x="3337" y="1"/>
                  </a:moveTo>
                  <a:cubicBezTo>
                    <a:pt x="3025" y="1"/>
                    <a:pt x="2736" y="55"/>
                    <a:pt x="2602" y="165"/>
                  </a:cubicBezTo>
                  <a:cubicBezTo>
                    <a:pt x="2665" y="715"/>
                    <a:pt x="1798" y="906"/>
                    <a:pt x="1841" y="1477"/>
                  </a:cubicBezTo>
                  <a:cubicBezTo>
                    <a:pt x="1819" y="1815"/>
                    <a:pt x="1544" y="1900"/>
                    <a:pt x="1248" y="1963"/>
                  </a:cubicBezTo>
                  <a:cubicBezTo>
                    <a:pt x="254" y="2513"/>
                    <a:pt x="1" y="4099"/>
                    <a:pt x="1502" y="4163"/>
                  </a:cubicBezTo>
                  <a:cubicBezTo>
                    <a:pt x="2412" y="3824"/>
                    <a:pt x="3173" y="3190"/>
                    <a:pt x="3659" y="2365"/>
                  </a:cubicBezTo>
                  <a:cubicBezTo>
                    <a:pt x="3793" y="1912"/>
                    <a:pt x="4060" y="1739"/>
                    <a:pt x="4460" y="1739"/>
                  </a:cubicBezTo>
                  <a:cubicBezTo>
                    <a:pt x="4565" y="1739"/>
                    <a:pt x="4678" y="1751"/>
                    <a:pt x="4801" y="1773"/>
                  </a:cubicBezTo>
                  <a:cubicBezTo>
                    <a:pt x="4738" y="1604"/>
                    <a:pt x="5076" y="1477"/>
                    <a:pt x="4865" y="1286"/>
                  </a:cubicBezTo>
                  <a:cubicBezTo>
                    <a:pt x="4670" y="1119"/>
                    <a:pt x="4486" y="1055"/>
                    <a:pt x="4305" y="1055"/>
                  </a:cubicBezTo>
                  <a:cubicBezTo>
                    <a:pt x="3779" y="1055"/>
                    <a:pt x="3290" y="1599"/>
                    <a:pt x="2708" y="1709"/>
                  </a:cubicBezTo>
                  <a:cubicBezTo>
                    <a:pt x="2792" y="1202"/>
                    <a:pt x="3215" y="948"/>
                    <a:pt x="3511" y="715"/>
                  </a:cubicBezTo>
                  <a:cubicBezTo>
                    <a:pt x="3571" y="673"/>
                    <a:pt x="3645" y="658"/>
                    <a:pt x="3726" y="658"/>
                  </a:cubicBezTo>
                  <a:cubicBezTo>
                    <a:pt x="3891" y="658"/>
                    <a:pt x="4083" y="718"/>
                    <a:pt x="4233" y="718"/>
                  </a:cubicBezTo>
                  <a:cubicBezTo>
                    <a:pt x="4373" y="718"/>
                    <a:pt x="4476" y="666"/>
                    <a:pt x="4484" y="461"/>
                  </a:cubicBezTo>
                  <a:cubicBezTo>
                    <a:pt x="4458" y="156"/>
                    <a:pt x="3864" y="1"/>
                    <a:pt x="3337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6" name="Google Shape;6442;p35">
              <a:extLst>
                <a:ext uri="{FF2B5EF4-FFF2-40B4-BE49-F238E27FC236}">
                  <a16:creationId xmlns:a16="http://schemas.microsoft.com/office/drawing/2014/main" id="{5E586090-E16A-49A6-985D-05A9D6B6A5C2}"/>
                </a:ext>
              </a:extLst>
            </p:cNvPr>
            <p:cNvSpPr/>
            <p:nvPr/>
          </p:nvSpPr>
          <p:spPr>
            <a:xfrm>
              <a:off x="-2407875" y="4057575"/>
              <a:ext cx="141200" cy="94050"/>
            </a:xfrm>
            <a:custGeom>
              <a:avLst/>
              <a:gdLst/>
              <a:ahLst/>
              <a:cxnLst/>
              <a:rect l="l" t="t" r="r" b="b"/>
              <a:pathLst>
                <a:path w="5648" h="3762" extrusionOk="0">
                  <a:moveTo>
                    <a:pt x="4962" y="0"/>
                  </a:moveTo>
                  <a:cubicBezTo>
                    <a:pt x="4363" y="0"/>
                    <a:pt x="3743" y="352"/>
                    <a:pt x="3532" y="940"/>
                  </a:cubicBezTo>
                  <a:cubicBezTo>
                    <a:pt x="3405" y="1638"/>
                    <a:pt x="2665" y="1743"/>
                    <a:pt x="2369" y="2293"/>
                  </a:cubicBezTo>
                  <a:cubicBezTo>
                    <a:pt x="2144" y="2744"/>
                    <a:pt x="1958" y="2962"/>
                    <a:pt x="1704" y="2962"/>
                  </a:cubicBezTo>
                  <a:cubicBezTo>
                    <a:pt x="1506" y="2962"/>
                    <a:pt x="1265" y="2828"/>
                    <a:pt x="931" y="2568"/>
                  </a:cubicBezTo>
                  <a:cubicBezTo>
                    <a:pt x="656" y="2399"/>
                    <a:pt x="677" y="2188"/>
                    <a:pt x="740" y="1955"/>
                  </a:cubicBezTo>
                  <a:cubicBezTo>
                    <a:pt x="844" y="1728"/>
                    <a:pt x="715" y="1616"/>
                    <a:pt x="571" y="1616"/>
                  </a:cubicBezTo>
                  <a:cubicBezTo>
                    <a:pt x="420" y="1616"/>
                    <a:pt x="253" y="1738"/>
                    <a:pt x="317" y="1976"/>
                  </a:cubicBezTo>
                  <a:cubicBezTo>
                    <a:pt x="85" y="2293"/>
                    <a:pt x="0" y="2801"/>
                    <a:pt x="360" y="3076"/>
                  </a:cubicBezTo>
                  <a:cubicBezTo>
                    <a:pt x="1067" y="3522"/>
                    <a:pt x="1545" y="3761"/>
                    <a:pt x="1963" y="3761"/>
                  </a:cubicBezTo>
                  <a:cubicBezTo>
                    <a:pt x="2358" y="3761"/>
                    <a:pt x="2699" y="3549"/>
                    <a:pt x="3130" y="3097"/>
                  </a:cubicBezTo>
                  <a:cubicBezTo>
                    <a:pt x="3997" y="2166"/>
                    <a:pt x="5097" y="1342"/>
                    <a:pt x="5647" y="178"/>
                  </a:cubicBezTo>
                  <a:cubicBezTo>
                    <a:pt x="5441" y="57"/>
                    <a:pt x="5203" y="0"/>
                    <a:pt x="496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7" name="Google Shape;6443;p35">
              <a:extLst>
                <a:ext uri="{FF2B5EF4-FFF2-40B4-BE49-F238E27FC236}">
                  <a16:creationId xmlns:a16="http://schemas.microsoft.com/office/drawing/2014/main" id="{F65EBA37-CA3D-4E41-A3F3-CC523BDA60A6}"/>
                </a:ext>
              </a:extLst>
            </p:cNvPr>
            <p:cNvSpPr/>
            <p:nvPr/>
          </p:nvSpPr>
          <p:spPr>
            <a:xfrm>
              <a:off x="-869800" y="3762375"/>
              <a:ext cx="147025" cy="84950"/>
            </a:xfrm>
            <a:custGeom>
              <a:avLst/>
              <a:gdLst/>
              <a:ahLst/>
              <a:cxnLst/>
              <a:rect l="l" t="t" r="r" b="b"/>
              <a:pathLst>
                <a:path w="5881" h="3398" extrusionOk="0">
                  <a:moveTo>
                    <a:pt x="3321" y="0"/>
                  </a:moveTo>
                  <a:cubicBezTo>
                    <a:pt x="2724" y="0"/>
                    <a:pt x="1587" y="1645"/>
                    <a:pt x="652" y="1645"/>
                  </a:cubicBezTo>
                  <a:cubicBezTo>
                    <a:pt x="646" y="1645"/>
                    <a:pt x="641" y="1645"/>
                    <a:pt x="635" y="1644"/>
                  </a:cubicBezTo>
                  <a:cubicBezTo>
                    <a:pt x="339" y="1666"/>
                    <a:pt x="530" y="2004"/>
                    <a:pt x="276" y="2067"/>
                  </a:cubicBezTo>
                  <a:cubicBezTo>
                    <a:pt x="1" y="2448"/>
                    <a:pt x="170" y="2829"/>
                    <a:pt x="276" y="3188"/>
                  </a:cubicBezTo>
                  <a:lnTo>
                    <a:pt x="445" y="3209"/>
                  </a:lnTo>
                  <a:cubicBezTo>
                    <a:pt x="481" y="3205"/>
                    <a:pt x="517" y="3203"/>
                    <a:pt x="553" y="3203"/>
                  </a:cubicBezTo>
                  <a:cubicBezTo>
                    <a:pt x="921" y="3203"/>
                    <a:pt x="1302" y="3397"/>
                    <a:pt x="1640" y="3397"/>
                  </a:cubicBezTo>
                  <a:cubicBezTo>
                    <a:pt x="1779" y="3397"/>
                    <a:pt x="1911" y="3365"/>
                    <a:pt x="2031" y="3273"/>
                  </a:cubicBezTo>
                  <a:cubicBezTo>
                    <a:pt x="2645" y="2850"/>
                    <a:pt x="3491" y="2554"/>
                    <a:pt x="3892" y="2089"/>
                  </a:cubicBezTo>
                  <a:cubicBezTo>
                    <a:pt x="4358" y="1306"/>
                    <a:pt x="5881" y="1243"/>
                    <a:pt x="5606" y="164"/>
                  </a:cubicBezTo>
                  <a:cubicBezTo>
                    <a:pt x="5575" y="156"/>
                    <a:pt x="5540" y="153"/>
                    <a:pt x="5503" y="153"/>
                  </a:cubicBezTo>
                  <a:cubicBezTo>
                    <a:pt x="4820" y="153"/>
                    <a:pt x="3102" y="1370"/>
                    <a:pt x="2581" y="1771"/>
                  </a:cubicBezTo>
                  <a:cubicBezTo>
                    <a:pt x="2877" y="1179"/>
                    <a:pt x="3533" y="756"/>
                    <a:pt x="3491" y="58"/>
                  </a:cubicBezTo>
                  <a:cubicBezTo>
                    <a:pt x="3441" y="18"/>
                    <a:pt x="3384" y="0"/>
                    <a:pt x="332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8" name="Google Shape;6444;p35">
              <a:extLst>
                <a:ext uri="{FF2B5EF4-FFF2-40B4-BE49-F238E27FC236}">
                  <a16:creationId xmlns:a16="http://schemas.microsoft.com/office/drawing/2014/main" id="{5BCA089E-5E17-4CE4-B9E2-207660A9C546}"/>
                </a:ext>
              </a:extLst>
            </p:cNvPr>
            <p:cNvSpPr/>
            <p:nvPr/>
          </p:nvSpPr>
          <p:spPr>
            <a:xfrm>
              <a:off x="-2475025" y="3887900"/>
              <a:ext cx="118975" cy="96950"/>
            </a:xfrm>
            <a:custGeom>
              <a:avLst/>
              <a:gdLst/>
              <a:ahLst/>
              <a:cxnLst/>
              <a:rect l="l" t="t" r="r" b="b"/>
              <a:pathLst>
                <a:path w="4759" h="3878" extrusionOk="0">
                  <a:moveTo>
                    <a:pt x="2337" y="1"/>
                  </a:moveTo>
                  <a:cubicBezTo>
                    <a:pt x="1329" y="1"/>
                    <a:pt x="678" y="1172"/>
                    <a:pt x="550" y="1995"/>
                  </a:cubicBezTo>
                  <a:cubicBezTo>
                    <a:pt x="0" y="3010"/>
                    <a:pt x="867" y="3751"/>
                    <a:pt x="1883" y="3878"/>
                  </a:cubicBezTo>
                  <a:cubicBezTo>
                    <a:pt x="2665" y="3095"/>
                    <a:pt x="4759" y="1953"/>
                    <a:pt x="3215" y="832"/>
                  </a:cubicBezTo>
                  <a:cubicBezTo>
                    <a:pt x="2898" y="621"/>
                    <a:pt x="2961" y="346"/>
                    <a:pt x="2834" y="92"/>
                  </a:cubicBezTo>
                  <a:cubicBezTo>
                    <a:pt x="2660" y="29"/>
                    <a:pt x="2494" y="1"/>
                    <a:pt x="2337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9" name="Google Shape;6445;p35">
              <a:extLst>
                <a:ext uri="{FF2B5EF4-FFF2-40B4-BE49-F238E27FC236}">
                  <a16:creationId xmlns:a16="http://schemas.microsoft.com/office/drawing/2014/main" id="{A4D0F993-4654-4431-A60E-E11C0595105C}"/>
                </a:ext>
              </a:extLst>
            </p:cNvPr>
            <p:cNvSpPr/>
            <p:nvPr/>
          </p:nvSpPr>
          <p:spPr>
            <a:xfrm>
              <a:off x="-1207650" y="3814575"/>
              <a:ext cx="107350" cy="83025"/>
            </a:xfrm>
            <a:custGeom>
              <a:avLst/>
              <a:gdLst/>
              <a:ahLst/>
              <a:cxnLst/>
              <a:rect l="l" t="t" r="r" b="b"/>
              <a:pathLst>
                <a:path w="4294" h="3321" extrusionOk="0">
                  <a:moveTo>
                    <a:pt x="2433" y="1"/>
                  </a:moveTo>
                  <a:lnTo>
                    <a:pt x="1883" y="275"/>
                  </a:lnTo>
                  <a:cubicBezTo>
                    <a:pt x="1967" y="1227"/>
                    <a:pt x="1037" y="1523"/>
                    <a:pt x="423" y="2031"/>
                  </a:cubicBezTo>
                  <a:cubicBezTo>
                    <a:pt x="0" y="2771"/>
                    <a:pt x="297" y="3194"/>
                    <a:pt x="1333" y="3321"/>
                  </a:cubicBezTo>
                  <a:cubicBezTo>
                    <a:pt x="3025" y="2665"/>
                    <a:pt x="2623" y="1227"/>
                    <a:pt x="4252" y="1121"/>
                  </a:cubicBezTo>
                  <a:lnTo>
                    <a:pt x="4294" y="783"/>
                  </a:lnTo>
                  <a:cubicBezTo>
                    <a:pt x="3955" y="22"/>
                    <a:pt x="3131" y="106"/>
                    <a:pt x="243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0" name="Google Shape;6446;p35">
              <a:extLst>
                <a:ext uri="{FF2B5EF4-FFF2-40B4-BE49-F238E27FC236}">
                  <a16:creationId xmlns:a16="http://schemas.microsoft.com/office/drawing/2014/main" id="{9F67CD02-D1EA-42A1-9DE6-7A05E0D4032C}"/>
                </a:ext>
              </a:extLst>
            </p:cNvPr>
            <p:cNvSpPr/>
            <p:nvPr/>
          </p:nvSpPr>
          <p:spPr>
            <a:xfrm>
              <a:off x="-1657600" y="3775075"/>
              <a:ext cx="115300" cy="89075"/>
            </a:xfrm>
            <a:custGeom>
              <a:avLst/>
              <a:gdLst/>
              <a:ahLst/>
              <a:cxnLst/>
              <a:rect l="l" t="t" r="r" b="b"/>
              <a:pathLst>
                <a:path w="4612" h="3563" extrusionOk="0">
                  <a:moveTo>
                    <a:pt x="3414" y="0"/>
                  </a:moveTo>
                  <a:cubicBezTo>
                    <a:pt x="2993" y="0"/>
                    <a:pt x="3192" y="1023"/>
                    <a:pt x="1840" y="1707"/>
                  </a:cubicBezTo>
                  <a:cubicBezTo>
                    <a:pt x="1883" y="2807"/>
                    <a:pt x="719" y="2575"/>
                    <a:pt x="0" y="2934"/>
                  </a:cubicBezTo>
                  <a:cubicBezTo>
                    <a:pt x="104" y="3374"/>
                    <a:pt x="451" y="3562"/>
                    <a:pt x="899" y="3562"/>
                  </a:cubicBezTo>
                  <a:cubicBezTo>
                    <a:pt x="2278" y="3562"/>
                    <a:pt x="4612" y="1777"/>
                    <a:pt x="3701" y="100"/>
                  </a:cubicBezTo>
                  <a:cubicBezTo>
                    <a:pt x="3579" y="31"/>
                    <a:pt x="3487" y="0"/>
                    <a:pt x="341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1" name="Google Shape;6447;p35">
              <a:extLst>
                <a:ext uri="{FF2B5EF4-FFF2-40B4-BE49-F238E27FC236}">
                  <a16:creationId xmlns:a16="http://schemas.microsoft.com/office/drawing/2014/main" id="{78D949D4-C985-4541-8D2D-82DEAA89C67A}"/>
                </a:ext>
              </a:extLst>
            </p:cNvPr>
            <p:cNvSpPr/>
            <p:nvPr/>
          </p:nvSpPr>
          <p:spPr>
            <a:xfrm>
              <a:off x="-2430100" y="3892350"/>
              <a:ext cx="79875" cy="94825"/>
            </a:xfrm>
            <a:custGeom>
              <a:avLst/>
              <a:gdLst/>
              <a:ahLst/>
              <a:cxnLst/>
              <a:rect l="l" t="t" r="r" b="b"/>
              <a:pathLst>
                <a:path w="3195" h="3793" extrusionOk="0">
                  <a:moveTo>
                    <a:pt x="1251" y="0"/>
                  </a:moveTo>
                  <a:cubicBezTo>
                    <a:pt x="1175" y="0"/>
                    <a:pt x="1096" y="7"/>
                    <a:pt x="1016" y="20"/>
                  </a:cubicBezTo>
                  <a:cubicBezTo>
                    <a:pt x="720" y="316"/>
                    <a:pt x="382" y="548"/>
                    <a:pt x="1185" y="760"/>
                  </a:cubicBezTo>
                  <a:cubicBezTo>
                    <a:pt x="2475" y="1162"/>
                    <a:pt x="1376" y="2684"/>
                    <a:pt x="530" y="3002"/>
                  </a:cubicBezTo>
                  <a:cubicBezTo>
                    <a:pt x="212" y="3065"/>
                    <a:pt x="1" y="3382"/>
                    <a:pt x="86" y="3700"/>
                  </a:cubicBezTo>
                  <a:cubicBezTo>
                    <a:pt x="287" y="3764"/>
                    <a:pt x="455" y="3793"/>
                    <a:pt x="600" y="3793"/>
                  </a:cubicBezTo>
                  <a:cubicBezTo>
                    <a:pt x="1354" y="3793"/>
                    <a:pt x="1459" y="3019"/>
                    <a:pt x="2116" y="2558"/>
                  </a:cubicBezTo>
                  <a:cubicBezTo>
                    <a:pt x="3194" y="1779"/>
                    <a:pt x="2538" y="0"/>
                    <a:pt x="125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2" name="Google Shape;6448;p35">
              <a:extLst>
                <a:ext uri="{FF2B5EF4-FFF2-40B4-BE49-F238E27FC236}">
                  <a16:creationId xmlns:a16="http://schemas.microsoft.com/office/drawing/2014/main" id="{00331EE3-B192-4850-AC9D-D8C3E5D7D8B7}"/>
                </a:ext>
              </a:extLst>
            </p:cNvPr>
            <p:cNvSpPr/>
            <p:nvPr/>
          </p:nvSpPr>
          <p:spPr>
            <a:xfrm>
              <a:off x="-858675" y="3784450"/>
              <a:ext cx="124800" cy="72900"/>
            </a:xfrm>
            <a:custGeom>
              <a:avLst/>
              <a:gdLst/>
              <a:ahLst/>
              <a:cxnLst/>
              <a:rect l="l" t="t" r="r" b="b"/>
              <a:pathLst>
                <a:path w="4992" h="2916" extrusionOk="0">
                  <a:moveTo>
                    <a:pt x="4991" y="85"/>
                  </a:moveTo>
                  <a:lnTo>
                    <a:pt x="4991" y="85"/>
                  </a:lnTo>
                  <a:cubicBezTo>
                    <a:pt x="4590" y="233"/>
                    <a:pt x="3638" y="0"/>
                    <a:pt x="3553" y="529"/>
                  </a:cubicBezTo>
                  <a:cubicBezTo>
                    <a:pt x="3744" y="1523"/>
                    <a:pt x="2242" y="1142"/>
                    <a:pt x="1925" y="1840"/>
                  </a:cubicBezTo>
                  <a:cubicBezTo>
                    <a:pt x="1784" y="2210"/>
                    <a:pt x="1565" y="2322"/>
                    <a:pt x="1324" y="2322"/>
                  </a:cubicBezTo>
                  <a:cubicBezTo>
                    <a:pt x="952" y="2322"/>
                    <a:pt x="529" y="2056"/>
                    <a:pt x="260" y="2056"/>
                  </a:cubicBezTo>
                  <a:cubicBezTo>
                    <a:pt x="125" y="2056"/>
                    <a:pt x="30" y="2124"/>
                    <a:pt x="0" y="2326"/>
                  </a:cubicBezTo>
                  <a:cubicBezTo>
                    <a:pt x="340" y="2745"/>
                    <a:pt x="752" y="2916"/>
                    <a:pt x="1193" y="2916"/>
                  </a:cubicBezTo>
                  <a:cubicBezTo>
                    <a:pt x="2648" y="2916"/>
                    <a:pt x="4423" y="1058"/>
                    <a:pt x="4991" y="85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3" name="Google Shape;6449;p35">
              <a:extLst>
                <a:ext uri="{FF2B5EF4-FFF2-40B4-BE49-F238E27FC236}">
                  <a16:creationId xmlns:a16="http://schemas.microsoft.com/office/drawing/2014/main" id="{557EE5A9-A9D6-490B-B32B-56C22F4C9BE4}"/>
                </a:ext>
              </a:extLst>
            </p:cNvPr>
            <p:cNvSpPr/>
            <p:nvPr/>
          </p:nvSpPr>
          <p:spPr>
            <a:xfrm>
              <a:off x="-1715775" y="4022375"/>
              <a:ext cx="82525" cy="97300"/>
            </a:xfrm>
            <a:custGeom>
              <a:avLst/>
              <a:gdLst/>
              <a:ahLst/>
              <a:cxnLst/>
              <a:rect l="l" t="t" r="r" b="b"/>
              <a:pathLst>
                <a:path w="3301" h="3892" extrusionOk="0">
                  <a:moveTo>
                    <a:pt x="2164" y="1"/>
                  </a:moveTo>
                  <a:cubicBezTo>
                    <a:pt x="2076" y="1"/>
                    <a:pt x="2004" y="47"/>
                    <a:pt x="1968" y="191"/>
                  </a:cubicBezTo>
                  <a:cubicBezTo>
                    <a:pt x="1714" y="381"/>
                    <a:pt x="1545" y="677"/>
                    <a:pt x="1545" y="994"/>
                  </a:cubicBezTo>
                  <a:cubicBezTo>
                    <a:pt x="1376" y="1925"/>
                    <a:pt x="1" y="2411"/>
                    <a:pt x="530" y="3469"/>
                  </a:cubicBezTo>
                  <a:cubicBezTo>
                    <a:pt x="675" y="3736"/>
                    <a:pt x="995" y="3891"/>
                    <a:pt x="1306" y="3891"/>
                  </a:cubicBezTo>
                  <a:cubicBezTo>
                    <a:pt x="1536" y="3891"/>
                    <a:pt x="1760" y="3806"/>
                    <a:pt x="1904" y="3617"/>
                  </a:cubicBezTo>
                  <a:cubicBezTo>
                    <a:pt x="2179" y="2432"/>
                    <a:pt x="3300" y="1502"/>
                    <a:pt x="3258" y="233"/>
                  </a:cubicBezTo>
                  <a:lnTo>
                    <a:pt x="2708" y="148"/>
                  </a:lnTo>
                  <a:cubicBezTo>
                    <a:pt x="2698" y="150"/>
                    <a:pt x="2687" y="151"/>
                    <a:pt x="2676" y="151"/>
                  </a:cubicBezTo>
                  <a:cubicBezTo>
                    <a:pt x="2534" y="151"/>
                    <a:pt x="2323" y="1"/>
                    <a:pt x="2164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4" name="Google Shape;6450;p35">
              <a:extLst>
                <a:ext uri="{FF2B5EF4-FFF2-40B4-BE49-F238E27FC236}">
                  <a16:creationId xmlns:a16="http://schemas.microsoft.com/office/drawing/2014/main" id="{F80AB3D9-7FFB-4EBF-973F-BEEBCA170F28}"/>
                </a:ext>
              </a:extLst>
            </p:cNvPr>
            <p:cNvSpPr/>
            <p:nvPr/>
          </p:nvSpPr>
          <p:spPr>
            <a:xfrm>
              <a:off x="-1209225" y="4031875"/>
              <a:ext cx="103650" cy="71425"/>
            </a:xfrm>
            <a:custGeom>
              <a:avLst/>
              <a:gdLst/>
              <a:ahLst/>
              <a:cxnLst/>
              <a:rect l="l" t="t" r="r" b="b"/>
              <a:pathLst>
                <a:path w="4146" h="2857" extrusionOk="0">
                  <a:moveTo>
                    <a:pt x="3786" y="1"/>
                  </a:moveTo>
                  <a:cubicBezTo>
                    <a:pt x="3046" y="85"/>
                    <a:pt x="2305" y="64"/>
                    <a:pt x="1586" y="128"/>
                  </a:cubicBezTo>
                  <a:lnTo>
                    <a:pt x="1015" y="593"/>
                  </a:lnTo>
                  <a:cubicBezTo>
                    <a:pt x="931" y="678"/>
                    <a:pt x="888" y="762"/>
                    <a:pt x="867" y="889"/>
                  </a:cubicBezTo>
                  <a:cubicBezTo>
                    <a:pt x="867" y="1460"/>
                    <a:pt x="0" y="1756"/>
                    <a:pt x="254" y="2412"/>
                  </a:cubicBezTo>
                  <a:cubicBezTo>
                    <a:pt x="536" y="2704"/>
                    <a:pt x="899" y="2857"/>
                    <a:pt x="1245" y="2857"/>
                  </a:cubicBezTo>
                  <a:cubicBezTo>
                    <a:pt x="1652" y="2857"/>
                    <a:pt x="2036" y="2646"/>
                    <a:pt x="2242" y="2200"/>
                  </a:cubicBezTo>
                  <a:cubicBezTo>
                    <a:pt x="2305" y="2031"/>
                    <a:pt x="2263" y="1862"/>
                    <a:pt x="2157" y="1756"/>
                  </a:cubicBezTo>
                  <a:cubicBezTo>
                    <a:pt x="2106" y="1735"/>
                    <a:pt x="2059" y="1725"/>
                    <a:pt x="2015" y="1725"/>
                  </a:cubicBezTo>
                  <a:cubicBezTo>
                    <a:pt x="1762" y="1725"/>
                    <a:pt x="1611" y="2027"/>
                    <a:pt x="1362" y="2027"/>
                  </a:cubicBezTo>
                  <a:cubicBezTo>
                    <a:pt x="1314" y="2027"/>
                    <a:pt x="1262" y="2016"/>
                    <a:pt x="1206" y="1989"/>
                  </a:cubicBezTo>
                  <a:cubicBezTo>
                    <a:pt x="1461" y="1559"/>
                    <a:pt x="1576" y="1366"/>
                    <a:pt x="1705" y="1366"/>
                  </a:cubicBezTo>
                  <a:cubicBezTo>
                    <a:pt x="1811" y="1366"/>
                    <a:pt x="1926" y="1497"/>
                    <a:pt x="2136" y="1735"/>
                  </a:cubicBezTo>
                  <a:cubicBezTo>
                    <a:pt x="2338" y="1823"/>
                    <a:pt x="2499" y="1859"/>
                    <a:pt x="2631" y="1859"/>
                  </a:cubicBezTo>
                  <a:cubicBezTo>
                    <a:pt x="3230" y="1859"/>
                    <a:pt x="3210" y="1093"/>
                    <a:pt x="3574" y="868"/>
                  </a:cubicBezTo>
                  <a:lnTo>
                    <a:pt x="3574" y="868"/>
                  </a:lnTo>
                  <a:cubicBezTo>
                    <a:pt x="3426" y="1079"/>
                    <a:pt x="3320" y="1291"/>
                    <a:pt x="3765" y="1418"/>
                  </a:cubicBezTo>
                  <a:cubicBezTo>
                    <a:pt x="3765" y="953"/>
                    <a:pt x="4145" y="487"/>
                    <a:pt x="3786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5" name="Google Shape;6451;p35">
              <a:extLst>
                <a:ext uri="{FF2B5EF4-FFF2-40B4-BE49-F238E27FC236}">
                  <a16:creationId xmlns:a16="http://schemas.microsoft.com/office/drawing/2014/main" id="{6E83071D-BCD3-4007-8E5F-488F779FE1C8}"/>
                </a:ext>
              </a:extLst>
            </p:cNvPr>
            <p:cNvSpPr/>
            <p:nvPr/>
          </p:nvSpPr>
          <p:spPr>
            <a:xfrm>
              <a:off x="-2402600" y="4013900"/>
              <a:ext cx="103125" cy="108950"/>
            </a:xfrm>
            <a:custGeom>
              <a:avLst/>
              <a:gdLst/>
              <a:ahLst/>
              <a:cxnLst/>
              <a:rect l="l" t="t" r="r" b="b"/>
              <a:pathLst>
                <a:path w="4125" h="4358" extrusionOk="0">
                  <a:moveTo>
                    <a:pt x="3258" y="1"/>
                  </a:moveTo>
                  <a:cubicBezTo>
                    <a:pt x="1883" y="720"/>
                    <a:pt x="826" y="1925"/>
                    <a:pt x="276" y="3385"/>
                  </a:cubicBezTo>
                  <a:cubicBezTo>
                    <a:pt x="635" y="3638"/>
                    <a:pt x="1" y="4188"/>
                    <a:pt x="656" y="4358"/>
                  </a:cubicBezTo>
                  <a:cubicBezTo>
                    <a:pt x="720" y="4315"/>
                    <a:pt x="741" y="4231"/>
                    <a:pt x="656" y="4188"/>
                  </a:cubicBezTo>
                  <a:cubicBezTo>
                    <a:pt x="635" y="2285"/>
                    <a:pt x="4125" y="1206"/>
                    <a:pt x="3258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6" name="Google Shape;6452;p35">
              <a:extLst>
                <a:ext uri="{FF2B5EF4-FFF2-40B4-BE49-F238E27FC236}">
                  <a16:creationId xmlns:a16="http://schemas.microsoft.com/office/drawing/2014/main" id="{5A18FC53-3EF3-44CD-8094-D7ADC4866CC7}"/>
                </a:ext>
              </a:extLst>
            </p:cNvPr>
            <p:cNvSpPr/>
            <p:nvPr/>
          </p:nvSpPr>
          <p:spPr>
            <a:xfrm>
              <a:off x="-2066325" y="3800825"/>
              <a:ext cx="83575" cy="106975"/>
            </a:xfrm>
            <a:custGeom>
              <a:avLst/>
              <a:gdLst/>
              <a:ahLst/>
              <a:cxnLst/>
              <a:rect l="l" t="t" r="r" b="b"/>
              <a:pathLst>
                <a:path w="3343" h="4279" extrusionOk="0">
                  <a:moveTo>
                    <a:pt x="1333" y="1"/>
                  </a:moveTo>
                  <a:lnTo>
                    <a:pt x="1333" y="22"/>
                  </a:lnTo>
                  <a:cubicBezTo>
                    <a:pt x="678" y="1333"/>
                    <a:pt x="1" y="2856"/>
                    <a:pt x="995" y="4188"/>
                  </a:cubicBezTo>
                  <a:cubicBezTo>
                    <a:pt x="1021" y="4179"/>
                    <a:pt x="1044" y="4174"/>
                    <a:pt x="1064" y="4174"/>
                  </a:cubicBezTo>
                  <a:cubicBezTo>
                    <a:pt x="1093" y="4174"/>
                    <a:pt x="1118" y="4185"/>
                    <a:pt x="1143" y="4209"/>
                  </a:cubicBezTo>
                  <a:cubicBezTo>
                    <a:pt x="1255" y="4257"/>
                    <a:pt x="1355" y="4278"/>
                    <a:pt x="1445" y="4278"/>
                  </a:cubicBezTo>
                  <a:cubicBezTo>
                    <a:pt x="2033" y="4278"/>
                    <a:pt x="2193" y="3371"/>
                    <a:pt x="2560" y="3004"/>
                  </a:cubicBezTo>
                  <a:cubicBezTo>
                    <a:pt x="2814" y="2581"/>
                    <a:pt x="3342" y="2200"/>
                    <a:pt x="3152" y="1650"/>
                  </a:cubicBezTo>
                  <a:cubicBezTo>
                    <a:pt x="2964" y="1253"/>
                    <a:pt x="3272" y="339"/>
                    <a:pt x="2645" y="339"/>
                  </a:cubicBezTo>
                  <a:cubicBezTo>
                    <a:pt x="2638" y="339"/>
                    <a:pt x="2631" y="339"/>
                    <a:pt x="2623" y="339"/>
                  </a:cubicBezTo>
                  <a:cubicBezTo>
                    <a:pt x="1777" y="1016"/>
                    <a:pt x="2285" y="2116"/>
                    <a:pt x="1629" y="2940"/>
                  </a:cubicBezTo>
                  <a:cubicBezTo>
                    <a:pt x="678" y="2010"/>
                    <a:pt x="3258" y="318"/>
                    <a:pt x="133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7" name="Google Shape;6453;p35">
              <a:extLst>
                <a:ext uri="{FF2B5EF4-FFF2-40B4-BE49-F238E27FC236}">
                  <a16:creationId xmlns:a16="http://schemas.microsoft.com/office/drawing/2014/main" id="{69F73901-5323-4DCF-81DF-49810ECA716B}"/>
                </a:ext>
              </a:extLst>
            </p:cNvPr>
            <p:cNvSpPr/>
            <p:nvPr/>
          </p:nvSpPr>
          <p:spPr>
            <a:xfrm>
              <a:off x="-2386200" y="4013900"/>
              <a:ext cx="131150" cy="123250"/>
            </a:xfrm>
            <a:custGeom>
              <a:avLst/>
              <a:gdLst/>
              <a:ahLst/>
              <a:cxnLst/>
              <a:rect l="l" t="t" r="r" b="b"/>
              <a:pathLst>
                <a:path w="5246" h="4930" extrusionOk="0">
                  <a:moveTo>
                    <a:pt x="4273" y="1"/>
                  </a:moveTo>
                  <a:cubicBezTo>
                    <a:pt x="4251" y="974"/>
                    <a:pt x="3702" y="1672"/>
                    <a:pt x="2708" y="2116"/>
                  </a:cubicBezTo>
                  <a:cubicBezTo>
                    <a:pt x="2517" y="2200"/>
                    <a:pt x="2390" y="2306"/>
                    <a:pt x="2433" y="2475"/>
                  </a:cubicBezTo>
                  <a:cubicBezTo>
                    <a:pt x="2644" y="3448"/>
                    <a:pt x="1142" y="3533"/>
                    <a:pt x="1079" y="4400"/>
                  </a:cubicBezTo>
                  <a:cubicBezTo>
                    <a:pt x="1079" y="4474"/>
                    <a:pt x="957" y="4521"/>
                    <a:pt x="809" y="4521"/>
                  </a:cubicBezTo>
                  <a:cubicBezTo>
                    <a:pt x="661" y="4521"/>
                    <a:pt x="487" y="4474"/>
                    <a:pt x="381" y="4358"/>
                  </a:cubicBezTo>
                  <a:cubicBezTo>
                    <a:pt x="430" y="4210"/>
                    <a:pt x="343" y="4184"/>
                    <a:pt x="233" y="4184"/>
                  </a:cubicBezTo>
                  <a:cubicBezTo>
                    <a:pt x="173" y="4184"/>
                    <a:pt x="107" y="4191"/>
                    <a:pt x="51" y="4191"/>
                  </a:cubicBezTo>
                  <a:cubicBezTo>
                    <a:pt x="33" y="4191"/>
                    <a:pt x="16" y="4191"/>
                    <a:pt x="0" y="4188"/>
                  </a:cubicBezTo>
                  <a:lnTo>
                    <a:pt x="0" y="4358"/>
                  </a:lnTo>
                  <a:cubicBezTo>
                    <a:pt x="211" y="4625"/>
                    <a:pt x="478" y="4929"/>
                    <a:pt x="770" y="4929"/>
                  </a:cubicBezTo>
                  <a:cubicBezTo>
                    <a:pt x="918" y="4929"/>
                    <a:pt x="1071" y="4852"/>
                    <a:pt x="1227" y="4654"/>
                  </a:cubicBezTo>
                  <a:cubicBezTo>
                    <a:pt x="1713" y="4061"/>
                    <a:pt x="2433" y="3638"/>
                    <a:pt x="2771" y="2983"/>
                  </a:cubicBezTo>
                  <a:cubicBezTo>
                    <a:pt x="3157" y="2175"/>
                    <a:pt x="3471" y="1892"/>
                    <a:pt x="4244" y="1892"/>
                  </a:cubicBezTo>
                  <a:cubicBezTo>
                    <a:pt x="4402" y="1892"/>
                    <a:pt x="4579" y="1904"/>
                    <a:pt x="4780" y="1925"/>
                  </a:cubicBezTo>
                  <a:cubicBezTo>
                    <a:pt x="5245" y="1164"/>
                    <a:pt x="4865" y="551"/>
                    <a:pt x="427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8" name="Google Shape;6454;p35">
              <a:extLst>
                <a:ext uri="{FF2B5EF4-FFF2-40B4-BE49-F238E27FC236}">
                  <a16:creationId xmlns:a16="http://schemas.microsoft.com/office/drawing/2014/main" id="{88DE45EE-C057-4DA0-89CA-2CA54311D66A}"/>
                </a:ext>
              </a:extLst>
            </p:cNvPr>
            <p:cNvSpPr/>
            <p:nvPr/>
          </p:nvSpPr>
          <p:spPr>
            <a:xfrm>
              <a:off x="-1054850" y="3608375"/>
              <a:ext cx="98375" cy="83775"/>
            </a:xfrm>
            <a:custGeom>
              <a:avLst/>
              <a:gdLst/>
              <a:ahLst/>
              <a:cxnLst/>
              <a:rect l="l" t="t" r="r" b="b"/>
              <a:pathLst>
                <a:path w="3935" h="3351" extrusionOk="0">
                  <a:moveTo>
                    <a:pt x="3286" y="0"/>
                  </a:moveTo>
                  <a:cubicBezTo>
                    <a:pt x="3065" y="0"/>
                    <a:pt x="2878" y="122"/>
                    <a:pt x="2814" y="360"/>
                  </a:cubicBezTo>
                  <a:cubicBezTo>
                    <a:pt x="2602" y="1121"/>
                    <a:pt x="1820" y="1460"/>
                    <a:pt x="1545" y="2115"/>
                  </a:cubicBezTo>
                  <a:cubicBezTo>
                    <a:pt x="1312" y="2284"/>
                    <a:pt x="1058" y="2454"/>
                    <a:pt x="804" y="2581"/>
                  </a:cubicBezTo>
                  <a:cubicBezTo>
                    <a:pt x="402" y="2729"/>
                    <a:pt x="1" y="2855"/>
                    <a:pt x="64" y="3342"/>
                  </a:cubicBezTo>
                  <a:cubicBezTo>
                    <a:pt x="126" y="3347"/>
                    <a:pt x="187" y="3350"/>
                    <a:pt x="248" y="3350"/>
                  </a:cubicBezTo>
                  <a:cubicBezTo>
                    <a:pt x="1839" y="3350"/>
                    <a:pt x="3181" y="1540"/>
                    <a:pt x="3934" y="339"/>
                  </a:cubicBezTo>
                  <a:cubicBezTo>
                    <a:pt x="3738" y="111"/>
                    <a:pt x="3496" y="0"/>
                    <a:pt x="3286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9" name="Google Shape;6455;p35">
              <a:extLst>
                <a:ext uri="{FF2B5EF4-FFF2-40B4-BE49-F238E27FC236}">
                  <a16:creationId xmlns:a16="http://schemas.microsoft.com/office/drawing/2014/main" id="{78992378-AF5D-4F7D-BDAD-31B44C2C5605}"/>
                </a:ext>
              </a:extLst>
            </p:cNvPr>
            <p:cNvSpPr/>
            <p:nvPr/>
          </p:nvSpPr>
          <p:spPr>
            <a:xfrm>
              <a:off x="-2025025" y="3796425"/>
              <a:ext cx="88800" cy="110275"/>
            </a:xfrm>
            <a:custGeom>
              <a:avLst/>
              <a:gdLst/>
              <a:ahLst/>
              <a:cxnLst/>
              <a:rect l="l" t="t" r="r" b="b"/>
              <a:pathLst>
                <a:path w="3552" h="4411" extrusionOk="0">
                  <a:moveTo>
                    <a:pt x="889" y="1"/>
                  </a:moveTo>
                  <a:cubicBezTo>
                    <a:pt x="649" y="1"/>
                    <a:pt x="619" y="221"/>
                    <a:pt x="1162" y="663"/>
                  </a:cubicBezTo>
                  <a:cubicBezTo>
                    <a:pt x="1373" y="832"/>
                    <a:pt x="1310" y="1001"/>
                    <a:pt x="1141" y="1150"/>
                  </a:cubicBezTo>
                  <a:cubicBezTo>
                    <a:pt x="992" y="1678"/>
                    <a:pt x="1881" y="2186"/>
                    <a:pt x="1141" y="2588"/>
                  </a:cubicBezTo>
                  <a:cubicBezTo>
                    <a:pt x="770" y="2670"/>
                    <a:pt x="1" y="4411"/>
                    <a:pt x="696" y="4411"/>
                  </a:cubicBezTo>
                  <a:cubicBezTo>
                    <a:pt x="716" y="4411"/>
                    <a:pt x="737" y="4409"/>
                    <a:pt x="760" y="4406"/>
                  </a:cubicBezTo>
                  <a:cubicBezTo>
                    <a:pt x="3552" y="1477"/>
                    <a:pt x="1512" y="1"/>
                    <a:pt x="88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0" name="Google Shape;6456;p35">
              <a:extLst>
                <a:ext uri="{FF2B5EF4-FFF2-40B4-BE49-F238E27FC236}">
                  <a16:creationId xmlns:a16="http://schemas.microsoft.com/office/drawing/2014/main" id="{A3B531F4-9B87-4560-BEAD-74827007F3B4}"/>
                </a:ext>
              </a:extLst>
            </p:cNvPr>
            <p:cNvSpPr/>
            <p:nvPr/>
          </p:nvSpPr>
          <p:spPr>
            <a:xfrm>
              <a:off x="-2743625" y="4091025"/>
              <a:ext cx="81975" cy="78875"/>
            </a:xfrm>
            <a:custGeom>
              <a:avLst/>
              <a:gdLst/>
              <a:ahLst/>
              <a:cxnLst/>
              <a:rect l="l" t="t" r="r" b="b"/>
              <a:pathLst>
                <a:path w="3279" h="3155" extrusionOk="0">
                  <a:moveTo>
                    <a:pt x="2655" y="0"/>
                  </a:moveTo>
                  <a:cubicBezTo>
                    <a:pt x="2457" y="0"/>
                    <a:pt x="2305" y="192"/>
                    <a:pt x="1967" y="638"/>
                  </a:cubicBezTo>
                  <a:cubicBezTo>
                    <a:pt x="1269" y="1463"/>
                    <a:pt x="127" y="2034"/>
                    <a:pt x="0" y="3155"/>
                  </a:cubicBezTo>
                  <a:cubicBezTo>
                    <a:pt x="1756" y="2943"/>
                    <a:pt x="2411" y="2119"/>
                    <a:pt x="3279" y="300"/>
                  </a:cubicBezTo>
                  <a:cubicBezTo>
                    <a:pt x="2979" y="109"/>
                    <a:pt x="2804" y="0"/>
                    <a:pt x="2655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1" name="Google Shape;6457;p35">
              <a:extLst>
                <a:ext uri="{FF2B5EF4-FFF2-40B4-BE49-F238E27FC236}">
                  <a16:creationId xmlns:a16="http://schemas.microsoft.com/office/drawing/2014/main" id="{0F4DFC92-06E1-49D6-9283-B555106D964C}"/>
                </a:ext>
              </a:extLst>
            </p:cNvPr>
            <p:cNvSpPr/>
            <p:nvPr/>
          </p:nvSpPr>
          <p:spPr>
            <a:xfrm>
              <a:off x="-1964275" y="3977375"/>
              <a:ext cx="102600" cy="85350"/>
            </a:xfrm>
            <a:custGeom>
              <a:avLst/>
              <a:gdLst/>
              <a:ahLst/>
              <a:cxnLst/>
              <a:rect l="l" t="t" r="r" b="b"/>
              <a:pathLst>
                <a:path w="4104" h="3414" extrusionOk="0">
                  <a:moveTo>
                    <a:pt x="3439" y="0"/>
                  </a:moveTo>
                  <a:cubicBezTo>
                    <a:pt x="3010" y="0"/>
                    <a:pt x="3012" y="466"/>
                    <a:pt x="2814" y="700"/>
                  </a:cubicBezTo>
                  <a:cubicBezTo>
                    <a:pt x="2665" y="1145"/>
                    <a:pt x="1946" y="1335"/>
                    <a:pt x="1925" y="1758"/>
                  </a:cubicBezTo>
                  <a:cubicBezTo>
                    <a:pt x="1862" y="2836"/>
                    <a:pt x="635" y="2562"/>
                    <a:pt x="1" y="3090"/>
                  </a:cubicBezTo>
                  <a:cubicBezTo>
                    <a:pt x="278" y="3316"/>
                    <a:pt x="585" y="3413"/>
                    <a:pt x="902" y="3413"/>
                  </a:cubicBezTo>
                  <a:cubicBezTo>
                    <a:pt x="2401" y="3413"/>
                    <a:pt x="4103" y="1232"/>
                    <a:pt x="3702" y="45"/>
                  </a:cubicBezTo>
                  <a:cubicBezTo>
                    <a:pt x="3599" y="14"/>
                    <a:pt x="3513" y="0"/>
                    <a:pt x="343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2" name="Google Shape;6458;p35">
              <a:extLst>
                <a:ext uri="{FF2B5EF4-FFF2-40B4-BE49-F238E27FC236}">
                  <a16:creationId xmlns:a16="http://schemas.microsoft.com/office/drawing/2014/main" id="{99B0F1B2-9CAC-4E38-851D-F62C2CC2E6E7}"/>
                </a:ext>
              </a:extLst>
            </p:cNvPr>
            <p:cNvSpPr/>
            <p:nvPr/>
          </p:nvSpPr>
          <p:spPr>
            <a:xfrm>
              <a:off x="-2311650" y="3692450"/>
              <a:ext cx="94325" cy="88925"/>
            </a:xfrm>
            <a:custGeom>
              <a:avLst/>
              <a:gdLst/>
              <a:ahLst/>
              <a:cxnLst/>
              <a:rect l="l" t="t" r="r" b="b"/>
              <a:pathLst>
                <a:path w="3773" h="3557" extrusionOk="0">
                  <a:moveTo>
                    <a:pt x="3321" y="0"/>
                  </a:moveTo>
                  <a:lnTo>
                    <a:pt x="3321" y="0"/>
                  </a:lnTo>
                  <a:cubicBezTo>
                    <a:pt x="1354" y="550"/>
                    <a:pt x="3109" y="2411"/>
                    <a:pt x="910" y="2749"/>
                  </a:cubicBezTo>
                  <a:cubicBezTo>
                    <a:pt x="635" y="2961"/>
                    <a:pt x="43" y="2686"/>
                    <a:pt x="0" y="3215"/>
                  </a:cubicBezTo>
                  <a:cubicBezTo>
                    <a:pt x="318" y="3453"/>
                    <a:pt x="646" y="3557"/>
                    <a:pt x="967" y="3557"/>
                  </a:cubicBezTo>
                  <a:cubicBezTo>
                    <a:pt x="2441" y="3557"/>
                    <a:pt x="3772" y="1372"/>
                    <a:pt x="332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3" name="Google Shape;6459;p35">
              <a:extLst>
                <a:ext uri="{FF2B5EF4-FFF2-40B4-BE49-F238E27FC236}">
                  <a16:creationId xmlns:a16="http://schemas.microsoft.com/office/drawing/2014/main" id="{77E7C65F-8F27-46F7-AFCB-9CC9BEF5C571}"/>
                </a:ext>
              </a:extLst>
            </p:cNvPr>
            <p:cNvSpPr/>
            <p:nvPr/>
          </p:nvSpPr>
          <p:spPr>
            <a:xfrm>
              <a:off x="-1678225" y="3763825"/>
              <a:ext cx="87800" cy="86200"/>
            </a:xfrm>
            <a:custGeom>
              <a:avLst/>
              <a:gdLst/>
              <a:ahLst/>
              <a:cxnLst/>
              <a:rect l="l" t="t" r="r" b="b"/>
              <a:pathLst>
                <a:path w="3512" h="3448" extrusionOk="0">
                  <a:moveTo>
                    <a:pt x="2538" y="0"/>
                  </a:moveTo>
                  <a:lnTo>
                    <a:pt x="2538" y="0"/>
                  </a:lnTo>
                  <a:cubicBezTo>
                    <a:pt x="2010" y="360"/>
                    <a:pt x="1777" y="1037"/>
                    <a:pt x="1016" y="1163"/>
                  </a:cubicBezTo>
                  <a:cubicBezTo>
                    <a:pt x="614" y="1375"/>
                    <a:pt x="550" y="1819"/>
                    <a:pt x="275" y="2136"/>
                  </a:cubicBezTo>
                  <a:cubicBezTo>
                    <a:pt x="0" y="2454"/>
                    <a:pt x="297" y="3448"/>
                    <a:pt x="783" y="3448"/>
                  </a:cubicBezTo>
                  <a:cubicBezTo>
                    <a:pt x="1756" y="3384"/>
                    <a:pt x="3088" y="3363"/>
                    <a:pt x="2708" y="2157"/>
                  </a:cubicBezTo>
                  <a:lnTo>
                    <a:pt x="2581" y="2115"/>
                  </a:lnTo>
                  <a:cubicBezTo>
                    <a:pt x="2242" y="2263"/>
                    <a:pt x="2306" y="2644"/>
                    <a:pt x="2010" y="2792"/>
                  </a:cubicBezTo>
                  <a:cubicBezTo>
                    <a:pt x="1919" y="2832"/>
                    <a:pt x="1780" y="2858"/>
                    <a:pt x="1669" y="2858"/>
                  </a:cubicBezTo>
                  <a:cubicBezTo>
                    <a:pt x="1547" y="2858"/>
                    <a:pt x="1458" y="2827"/>
                    <a:pt x="1502" y="2750"/>
                  </a:cubicBezTo>
                  <a:cubicBezTo>
                    <a:pt x="1735" y="2390"/>
                    <a:pt x="1291" y="1798"/>
                    <a:pt x="2010" y="1629"/>
                  </a:cubicBezTo>
                  <a:cubicBezTo>
                    <a:pt x="2581" y="1396"/>
                    <a:pt x="3511" y="296"/>
                    <a:pt x="253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4" name="Google Shape;6460;p35">
              <a:extLst>
                <a:ext uri="{FF2B5EF4-FFF2-40B4-BE49-F238E27FC236}">
                  <a16:creationId xmlns:a16="http://schemas.microsoft.com/office/drawing/2014/main" id="{5462BEAF-1ED2-41A5-9B68-38B77D1BE0F6}"/>
                </a:ext>
              </a:extLst>
            </p:cNvPr>
            <p:cNvSpPr/>
            <p:nvPr/>
          </p:nvSpPr>
          <p:spPr>
            <a:xfrm>
              <a:off x="-2786250" y="4057250"/>
              <a:ext cx="89275" cy="103275"/>
            </a:xfrm>
            <a:custGeom>
              <a:avLst/>
              <a:gdLst/>
              <a:ahLst/>
              <a:cxnLst/>
              <a:rect l="l" t="t" r="r" b="b"/>
              <a:pathLst>
                <a:path w="3571" h="4131" extrusionOk="0">
                  <a:moveTo>
                    <a:pt x="3320" y="1"/>
                  </a:moveTo>
                  <a:cubicBezTo>
                    <a:pt x="3281" y="1"/>
                    <a:pt x="3236" y="14"/>
                    <a:pt x="3186" y="43"/>
                  </a:cubicBezTo>
                  <a:cubicBezTo>
                    <a:pt x="1875" y="297"/>
                    <a:pt x="902" y="1799"/>
                    <a:pt x="500" y="2941"/>
                  </a:cubicBezTo>
                  <a:cubicBezTo>
                    <a:pt x="0" y="3367"/>
                    <a:pt x="808" y="4130"/>
                    <a:pt x="1326" y="4130"/>
                  </a:cubicBezTo>
                  <a:cubicBezTo>
                    <a:pt x="1553" y="4130"/>
                    <a:pt x="1725" y="3983"/>
                    <a:pt x="1705" y="3596"/>
                  </a:cubicBezTo>
                  <a:cubicBezTo>
                    <a:pt x="1748" y="3195"/>
                    <a:pt x="1134" y="2793"/>
                    <a:pt x="1473" y="2454"/>
                  </a:cubicBezTo>
                  <a:cubicBezTo>
                    <a:pt x="2107" y="1862"/>
                    <a:pt x="2424" y="1016"/>
                    <a:pt x="3334" y="614"/>
                  </a:cubicBezTo>
                  <a:cubicBezTo>
                    <a:pt x="3570" y="487"/>
                    <a:pt x="3557" y="1"/>
                    <a:pt x="3320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5" name="Google Shape;6461;p35">
              <a:extLst>
                <a:ext uri="{FF2B5EF4-FFF2-40B4-BE49-F238E27FC236}">
                  <a16:creationId xmlns:a16="http://schemas.microsoft.com/office/drawing/2014/main" id="{7461CFE6-87C5-41E5-A23B-B77EF37844CC}"/>
                </a:ext>
              </a:extLst>
            </p:cNvPr>
            <p:cNvSpPr/>
            <p:nvPr/>
          </p:nvSpPr>
          <p:spPr>
            <a:xfrm>
              <a:off x="-1699900" y="4050150"/>
              <a:ext cx="94675" cy="82875"/>
            </a:xfrm>
            <a:custGeom>
              <a:avLst/>
              <a:gdLst/>
              <a:ahLst/>
              <a:cxnLst/>
              <a:rect l="l" t="t" r="r" b="b"/>
              <a:pathLst>
                <a:path w="3787" h="3315" extrusionOk="0">
                  <a:moveTo>
                    <a:pt x="2841" y="0"/>
                  </a:moveTo>
                  <a:cubicBezTo>
                    <a:pt x="2127" y="0"/>
                    <a:pt x="1428" y="2279"/>
                    <a:pt x="952" y="2590"/>
                  </a:cubicBezTo>
                  <a:cubicBezTo>
                    <a:pt x="719" y="2759"/>
                    <a:pt x="0" y="2611"/>
                    <a:pt x="402" y="3225"/>
                  </a:cubicBezTo>
                  <a:cubicBezTo>
                    <a:pt x="528" y="3288"/>
                    <a:pt x="645" y="3315"/>
                    <a:pt x="756" y="3315"/>
                  </a:cubicBezTo>
                  <a:cubicBezTo>
                    <a:pt x="1391" y="3315"/>
                    <a:pt x="1814" y="2413"/>
                    <a:pt x="2390" y="2125"/>
                  </a:cubicBezTo>
                  <a:cubicBezTo>
                    <a:pt x="2919" y="1596"/>
                    <a:pt x="3786" y="1089"/>
                    <a:pt x="3173" y="179"/>
                  </a:cubicBezTo>
                  <a:cubicBezTo>
                    <a:pt x="3062" y="55"/>
                    <a:pt x="2952" y="0"/>
                    <a:pt x="28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6" name="Google Shape;6462;p35">
              <a:extLst>
                <a:ext uri="{FF2B5EF4-FFF2-40B4-BE49-F238E27FC236}">
                  <a16:creationId xmlns:a16="http://schemas.microsoft.com/office/drawing/2014/main" id="{1C542114-94E6-425B-984F-670EC4C3B227}"/>
                </a:ext>
              </a:extLst>
            </p:cNvPr>
            <p:cNvSpPr/>
            <p:nvPr/>
          </p:nvSpPr>
          <p:spPr>
            <a:xfrm>
              <a:off x="-2789625" y="3788150"/>
              <a:ext cx="65050" cy="96625"/>
            </a:xfrm>
            <a:custGeom>
              <a:avLst/>
              <a:gdLst/>
              <a:ahLst/>
              <a:cxnLst/>
              <a:rect l="l" t="t" r="r" b="b"/>
              <a:pathLst>
                <a:path w="2602" h="3865" extrusionOk="0">
                  <a:moveTo>
                    <a:pt x="1840" y="0"/>
                  </a:moveTo>
                  <a:lnTo>
                    <a:pt x="1840" y="0"/>
                  </a:lnTo>
                  <a:cubicBezTo>
                    <a:pt x="1312" y="1481"/>
                    <a:pt x="1502" y="2813"/>
                    <a:pt x="0" y="3849"/>
                  </a:cubicBezTo>
                  <a:cubicBezTo>
                    <a:pt x="99" y="3859"/>
                    <a:pt x="189" y="3864"/>
                    <a:pt x="273" y="3864"/>
                  </a:cubicBezTo>
                  <a:cubicBezTo>
                    <a:pt x="1228" y="3864"/>
                    <a:pt x="1253" y="3226"/>
                    <a:pt x="1798" y="2623"/>
                  </a:cubicBezTo>
                  <a:cubicBezTo>
                    <a:pt x="2602" y="2073"/>
                    <a:pt x="2559" y="719"/>
                    <a:pt x="1840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7" name="Google Shape;6463;p35">
              <a:extLst>
                <a:ext uri="{FF2B5EF4-FFF2-40B4-BE49-F238E27FC236}">
                  <a16:creationId xmlns:a16="http://schemas.microsoft.com/office/drawing/2014/main" id="{E823504C-0786-4603-9BD8-B303D23CD092}"/>
                </a:ext>
              </a:extLst>
            </p:cNvPr>
            <p:cNvSpPr/>
            <p:nvPr/>
          </p:nvSpPr>
          <p:spPr>
            <a:xfrm>
              <a:off x="-1955800" y="3959800"/>
              <a:ext cx="84075" cy="62725"/>
            </a:xfrm>
            <a:custGeom>
              <a:avLst/>
              <a:gdLst/>
              <a:ahLst/>
              <a:cxnLst/>
              <a:rect l="l" t="t" r="r" b="b"/>
              <a:pathLst>
                <a:path w="3363" h="2509" extrusionOk="0">
                  <a:moveTo>
                    <a:pt x="2039" y="1"/>
                  </a:moveTo>
                  <a:cubicBezTo>
                    <a:pt x="1810" y="1"/>
                    <a:pt x="1590" y="17"/>
                    <a:pt x="1417" y="29"/>
                  </a:cubicBezTo>
                  <a:cubicBezTo>
                    <a:pt x="1840" y="1361"/>
                    <a:pt x="0" y="1425"/>
                    <a:pt x="402" y="2228"/>
                  </a:cubicBezTo>
                  <a:cubicBezTo>
                    <a:pt x="582" y="2430"/>
                    <a:pt x="773" y="2509"/>
                    <a:pt x="968" y="2509"/>
                  </a:cubicBezTo>
                  <a:cubicBezTo>
                    <a:pt x="1551" y="2509"/>
                    <a:pt x="2173" y="1800"/>
                    <a:pt x="2665" y="1530"/>
                  </a:cubicBezTo>
                  <a:cubicBezTo>
                    <a:pt x="2897" y="1277"/>
                    <a:pt x="2771" y="748"/>
                    <a:pt x="3363" y="748"/>
                  </a:cubicBezTo>
                  <a:cubicBezTo>
                    <a:pt x="3332" y="117"/>
                    <a:pt x="2652" y="1"/>
                    <a:pt x="203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8" name="Google Shape;6464;p35">
              <a:extLst>
                <a:ext uri="{FF2B5EF4-FFF2-40B4-BE49-F238E27FC236}">
                  <a16:creationId xmlns:a16="http://schemas.microsoft.com/office/drawing/2014/main" id="{59184C17-B35D-48B3-A042-67D23017B428}"/>
                </a:ext>
              </a:extLst>
            </p:cNvPr>
            <p:cNvSpPr/>
            <p:nvPr/>
          </p:nvSpPr>
          <p:spPr>
            <a:xfrm>
              <a:off x="-2043050" y="3795025"/>
              <a:ext cx="43900" cy="86200"/>
            </a:xfrm>
            <a:custGeom>
              <a:avLst/>
              <a:gdLst/>
              <a:ahLst/>
              <a:cxnLst/>
              <a:rect l="l" t="t" r="r" b="b"/>
              <a:pathLst>
                <a:path w="1756" h="3448" extrusionOk="0">
                  <a:moveTo>
                    <a:pt x="741" y="0"/>
                  </a:moveTo>
                  <a:cubicBezTo>
                    <a:pt x="587" y="0"/>
                    <a:pt x="455" y="42"/>
                    <a:pt x="402" y="233"/>
                  </a:cubicBezTo>
                  <a:cubicBezTo>
                    <a:pt x="1756" y="867"/>
                    <a:pt x="0" y="1840"/>
                    <a:pt x="212" y="2771"/>
                  </a:cubicBezTo>
                  <a:cubicBezTo>
                    <a:pt x="233" y="3045"/>
                    <a:pt x="64" y="3426"/>
                    <a:pt x="593" y="3447"/>
                  </a:cubicBezTo>
                  <a:cubicBezTo>
                    <a:pt x="1692" y="3405"/>
                    <a:pt x="1142" y="1375"/>
                    <a:pt x="1692" y="571"/>
                  </a:cubicBezTo>
                  <a:cubicBezTo>
                    <a:pt x="1354" y="486"/>
                    <a:pt x="1523" y="106"/>
                    <a:pt x="1206" y="21"/>
                  </a:cubicBezTo>
                  <a:cubicBezTo>
                    <a:pt x="1178" y="25"/>
                    <a:pt x="1149" y="27"/>
                    <a:pt x="1119" y="27"/>
                  </a:cubicBezTo>
                  <a:cubicBezTo>
                    <a:pt x="999" y="27"/>
                    <a:pt x="863" y="0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9" name="Google Shape;6465;p35">
              <a:extLst>
                <a:ext uri="{FF2B5EF4-FFF2-40B4-BE49-F238E27FC236}">
                  <a16:creationId xmlns:a16="http://schemas.microsoft.com/office/drawing/2014/main" id="{835A8699-9934-41CE-9CA4-533766C2DF18}"/>
                </a:ext>
              </a:extLst>
            </p:cNvPr>
            <p:cNvSpPr/>
            <p:nvPr/>
          </p:nvSpPr>
          <p:spPr>
            <a:xfrm>
              <a:off x="-1207125" y="3842325"/>
              <a:ext cx="99900" cy="81125"/>
            </a:xfrm>
            <a:custGeom>
              <a:avLst/>
              <a:gdLst/>
              <a:ahLst/>
              <a:cxnLst/>
              <a:rect l="l" t="t" r="r" b="b"/>
              <a:pathLst>
                <a:path w="3996" h="3245" extrusionOk="0">
                  <a:moveTo>
                    <a:pt x="3626" y="1"/>
                  </a:moveTo>
                  <a:cubicBezTo>
                    <a:pt x="3227" y="1"/>
                    <a:pt x="2608" y="447"/>
                    <a:pt x="2813" y="857"/>
                  </a:cubicBezTo>
                  <a:cubicBezTo>
                    <a:pt x="2708" y="1788"/>
                    <a:pt x="614" y="2253"/>
                    <a:pt x="1" y="3057"/>
                  </a:cubicBezTo>
                  <a:cubicBezTo>
                    <a:pt x="184" y="3187"/>
                    <a:pt x="386" y="3245"/>
                    <a:pt x="600" y="3245"/>
                  </a:cubicBezTo>
                  <a:cubicBezTo>
                    <a:pt x="1841" y="3245"/>
                    <a:pt x="3462" y="1307"/>
                    <a:pt x="3913" y="477"/>
                  </a:cubicBezTo>
                  <a:cubicBezTo>
                    <a:pt x="3995" y="133"/>
                    <a:pt x="3843" y="1"/>
                    <a:pt x="3626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0" name="Google Shape;6466;p35">
              <a:extLst>
                <a:ext uri="{FF2B5EF4-FFF2-40B4-BE49-F238E27FC236}">
                  <a16:creationId xmlns:a16="http://schemas.microsoft.com/office/drawing/2014/main" id="{89DDBB27-1FC6-4B21-B88F-BE48C9B35AB0}"/>
                </a:ext>
              </a:extLst>
            </p:cNvPr>
            <p:cNvSpPr/>
            <p:nvPr/>
          </p:nvSpPr>
          <p:spPr>
            <a:xfrm>
              <a:off x="-1440825" y="3903950"/>
              <a:ext cx="90450" cy="87775"/>
            </a:xfrm>
            <a:custGeom>
              <a:avLst/>
              <a:gdLst/>
              <a:ahLst/>
              <a:cxnLst/>
              <a:rect l="l" t="t" r="r" b="b"/>
              <a:pathLst>
                <a:path w="3618" h="3511" extrusionOk="0">
                  <a:moveTo>
                    <a:pt x="3045" y="1"/>
                  </a:moveTo>
                  <a:cubicBezTo>
                    <a:pt x="2929" y="1"/>
                    <a:pt x="2820" y="50"/>
                    <a:pt x="2750" y="169"/>
                  </a:cubicBezTo>
                  <a:cubicBezTo>
                    <a:pt x="2390" y="740"/>
                    <a:pt x="3152" y="1607"/>
                    <a:pt x="2221" y="1755"/>
                  </a:cubicBezTo>
                  <a:cubicBezTo>
                    <a:pt x="1735" y="2178"/>
                    <a:pt x="1" y="2728"/>
                    <a:pt x="1016" y="3511"/>
                  </a:cubicBezTo>
                  <a:cubicBezTo>
                    <a:pt x="1798" y="2876"/>
                    <a:pt x="3575" y="2601"/>
                    <a:pt x="3427" y="1396"/>
                  </a:cubicBezTo>
                  <a:cubicBezTo>
                    <a:pt x="3617" y="1078"/>
                    <a:pt x="3427" y="740"/>
                    <a:pt x="3554" y="444"/>
                  </a:cubicBezTo>
                  <a:cubicBezTo>
                    <a:pt x="3540" y="203"/>
                    <a:pt x="3279" y="1"/>
                    <a:pt x="304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1" name="Google Shape;6467;p35">
              <a:extLst>
                <a:ext uri="{FF2B5EF4-FFF2-40B4-BE49-F238E27FC236}">
                  <a16:creationId xmlns:a16="http://schemas.microsoft.com/office/drawing/2014/main" id="{22E43764-7EFD-4FD6-AC26-99DB38FB56E8}"/>
                </a:ext>
              </a:extLst>
            </p:cNvPr>
            <p:cNvSpPr/>
            <p:nvPr/>
          </p:nvSpPr>
          <p:spPr>
            <a:xfrm>
              <a:off x="-2317450" y="3668875"/>
              <a:ext cx="96225" cy="98400"/>
            </a:xfrm>
            <a:custGeom>
              <a:avLst/>
              <a:gdLst/>
              <a:ahLst/>
              <a:cxnLst/>
              <a:rect l="l" t="t" r="r" b="b"/>
              <a:pathLst>
                <a:path w="3849" h="3936" extrusionOk="0">
                  <a:moveTo>
                    <a:pt x="1791" y="0"/>
                  </a:moveTo>
                  <a:cubicBezTo>
                    <a:pt x="1353" y="0"/>
                    <a:pt x="906" y="63"/>
                    <a:pt x="825" y="457"/>
                  </a:cubicBezTo>
                  <a:cubicBezTo>
                    <a:pt x="1163" y="1091"/>
                    <a:pt x="359" y="1683"/>
                    <a:pt x="867" y="2275"/>
                  </a:cubicBezTo>
                  <a:cubicBezTo>
                    <a:pt x="874" y="2276"/>
                    <a:pt x="881" y="2276"/>
                    <a:pt x="888" y="2276"/>
                  </a:cubicBezTo>
                  <a:cubicBezTo>
                    <a:pt x="1665" y="2276"/>
                    <a:pt x="1339" y="1130"/>
                    <a:pt x="2051" y="795"/>
                  </a:cubicBezTo>
                  <a:lnTo>
                    <a:pt x="2051" y="795"/>
                  </a:lnTo>
                  <a:cubicBezTo>
                    <a:pt x="2013" y="1637"/>
                    <a:pt x="1854" y="3241"/>
                    <a:pt x="805" y="3241"/>
                  </a:cubicBezTo>
                  <a:cubicBezTo>
                    <a:pt x="695" y="3241"/>
                    <a:pt x="575" y="3223"/>
                    <a:pt x="444" y="3185"/>
                  </a:cubicBezTo>
                  <a:lnTo>
                    <a:pt x="444" y="3185"/>
                  </a:lnTo>
                  <a:cubicBezTo>
                    <a:pt x="1" y="3642"/>
                    <a:pt x="446" y="3936"/>
                    <a:pt x="907" y="3936"/>
                  </a:cubicBezTo>
                  <a:cubicBezTo>
                    <a:pt x="1151" y="3936"/>
                    <a:pt x="1398" y="3854"/>
                    <a:pt x="1523" y="3671"/>
                  </a:cubicBezTo>
                  <a:cubicBezTo>
                    <a:pt x="2009" y="3523"/>
                    <a:pt x="2284" y="3121"/>
                    <a:pt x="2643" y="2868"/>
                  </a:cubicBezTo>
                  <a:lnTo>
                    <a:pt x="2643" y="2550"/>
                  </a:lnTo>
                  <a:cubicBezTo>
                    <a:pt x="1671" y="1958"/>
                    <a:pt x="3849" y="1556"/>
                    <a:pt x="2453" y="12"/>
                  </a:cubicBezTo>
                  <a:lnTo>
                    <a:pt x="2453" y="12"/>
                  </a:lnTo>
                  <a:cubicBezTo>
                    <a:pt x="2425" y="14"/>
                    <a:pt x="2395" y="14"/>
                    <a:pt x="2363" y="14"/>
                  </a:cubicBezTo>
                  <a:cubicBezTo>
                    <a:pt x="2200" y="14"/>
                    <a:pt x="1997" y="0"/>
                    <a:pt x="179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2" name="Google Shape;6468;p35">
              <a:extLst>
                <a:ext uri="{FF2B5EF4-FFF2-40B4-BE49-F238E27FC236}">
                  <a16:creationId xmlns:a16="http://schemas.microsoft.com/office/drawing/2014/main" id="{0602C804-7115-46AA-88CE-249F7860ED6B}"/>
                </a:ext>
              </a:extLst>
            </p:cNvPr>
            <p:cNvSpPr/>
            <p:nvPr/>
          </p:nvSpPr>
          <p:spPr>
            <a:xfrm>
              <a:off x="-2754200" y="4058850"/>
              <a:ext cx="89900" cy="74375"/>
            </a:xfrm>
            <a:custGeom>
              <a:avLst/>
              <a:gdLst/>
              <a:ahLst/>
              <a:cxnLst/>
              <a:rect l="l" t="t" r="r" b="b"/>
              <a:pathLst>
                <a:path w="3596" h="2975" extrusionOk="0">
                  <a:moveTo>
                    <a:pt x="2052" y="0"/>
                  </a:moveTo>
                  <a:lnTo>
                    <a:pt x="2052" y="0"/>
                  </a:lnTo>
                  <a:cubicBezTo>
                    <a:pt x="2094" y="170"/>
                    <a:pt x="2115" y="339"/>
                    <a:pt x="1904" y="445"/>
                  </a:cubicBezTo>
                  <a:cubicBezTo>
                    <a:pt x="1333" y="762"/>
                    <a:pt x="0" y="2496"/>
                    <a:pt x="698" y="2919"/>
                  </a:cubicBezTo>
                  <a:cubicBezTo>
                    <a:pt x="785" y="2957"/>
                    <a:pt x="864" y="2974"/>
                    <a:pt x="936" y="2974"/>
                  </a:cubicBezTo>
                  <a:cubicBezTo>
                    <a:pt x="1184" y="2974"/>
                    <a:pt x="1360" y="2782"/>
                    <a:pt x="1523" y="2602"/>
                  </a:cubicBezTo>
                  <a:cubicBezTo>
                    <a:pt x="1988" y="1671"/>
                    <a:pt x="2919" y="1164"/>
                    <a:pt x="3596" y="445"/>
                  </a:cubicBezTo>
                  <a:cubicBezTo>
                    <a:pt x="3543" y="127"/>
                    <a:pt x="3268" y="80"/>
                    <a:pt x="2951" y="80"/>
                  </a:cubicBezTo>
                  <a:cubicBezTo>
                    <a:pt x="2815" y="80"/>
                    <a:pt x="2671" y="89"/>
                    <a:pt x="2534" y="89"/>
                  </a:cubicBezTo>
                  <a:cubicBezTo>
                    <a:pt x="2351" y="89"/>
                    <a:pt x="2179" y="73"/>
                    <a:pt x="205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3" name="Google Shape;6469;p35">
              <a:extLst>
                <a:ext uri="{FF2B5EF4-FFF2-40B4-BE49-F238E27FC236}">
                  <a16:creationId xmlns:a16="http://schemas.microsoft.com/office/drawing/2014/main" id="{FE5320A8-81D6-46FD-8AA3-E376E417E5DD}"/>
                </a:ext>
              </a:extLst>
            </p:cNvPr>
            <p:cNvSpPr/>
            <p:nvPr/>
          </p:nvSpPr>
          <p:spPr>
            <a:xfrm>
              <a:off x="-1445700" y="3896300"/>
              <a:ext cx="88975" cy="104875"/>
            </a:xfrm>
            <a:custGeom>
              <a:avLst/>
              <a:gdLst/>
              <a:ahLst/>
              <a:cxnLst/>
              <a:rect l="l" t="t" r="r" b="b"/>
              <a:pathLst>
                <a:path w="3559" h="4195" extrusionOk="0">
                  <a:moveTo>
                    <a:pt x="2453" y="1"/>
                  </a:moveTo>
                  <a:cubicBezTo>
                    <a:pt x="2421" y="1"/>
                    <a:pt x="2387" y="4"/>
                    <a:pt x="2353" y="10"/>
                  </a:cubicBezTo>
                  <a:cubicBezTo>
                    <a:pt x="2036" y="263"/>
                    <a:pt x="1697" y="454"/>
                    <a:pt x="1316" y="581"/>
                  </a:cubicBezTo>
                  <a:cubicBezTo>
                    <a:pt x="1278" y="1166"/>
                    <a:pt x="1545" y="1268"/>
                    <a:pt x="1822" y="1268"/>
                  </a:cubicBezTo>
                  <a:cubicBezTo>
                    <a:pt x="1970" y="1268"/>
                    <a:pt x="2120" y="1239"/>
                    <a:pt x="2229" y="1239"/>
                  </a:cubicBezTo>
                  <a:cubicBezTo>
                    <a:pt x="2366" y="1239"/>
                    <a:pt x="2436" y="1285"/>
                    <a:pt x="2353" y="1490"/>
                  </a:cubicBezTo>
                  <a:cubicBezTo>
                    <a:pt x="1972" y="2273"/>
                    <a:pt x="724" y="2357"/>
                    <a:pt x="534" y="3288"/>
                  </a:cubicBezTo>
                  <a:cubicBezTo>
                    <a:pt x="1" y="3751"/>
                    <a:pt x="212" y="4195"/>
                    <a:pt x="588" y="4195"/>
                  </a:cubicBezTo>
                  <a:cubicBezTo>
                    <a:pt x="778" y="4195"/>
                    <a:pt x="1011" y="4080"/>
                    <a:pt x="1211" y="3795"/>
                  </a:cubicBezTo>
                  <a:cubicBezTo>
                    <a:pt x="640" y="2865"/>
                    <a:pt x="2120" y="2759"/>
                    <a:pt x="2501" y="2167"/>
                  </a:cubicBezTo>
                  <a:cubicBezTo>
                    <a:pt x="3558" y="1977"/>
                    <a:pt x="2459" y="771"/>
                    <a:pt x="3241" y="285"/>
                  </a:cubicBezTo>
                  <a:cubicBezTo>
                    <a:pt x="2954" y="246"/>
                    <a:pt x="2754" y="1"/>
                    <a:pt x="245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4" name="Google Shape;6470;p35">
              <a:extLst>
                <a:ext uri="{FF2B5EF4-FFF2-40B4-BE49-F238E27FC236}">
                  <a16:creationId xmlns:a16="http://schemas.microsoft.com/office/drawing/2014/main" id="{E6088634-81CD-46A1-B5D0-6C6BD56E7174}"/>
                </a:ext>
              </a:extLst>
            </p:cNvPr>
            <p:cNvSpPr/>
            <p:nvPr/>
          </p:nvSpPr>
          <p:spPr>
            <a:xfrm>
              <a:off x="-2068950" y="3801350"/>
              <a:ext cx="38075" cy="101025"/>
            </a:xfrm>
            <a:custGeom>
              <a:avLst/>
              <a:gdLst/>
              <a:ahLst/>
              <a:cxnLst/>
              <a:rect l="l" t="t" r="r" b="b"/>
              <a:pathLst>
                <a:path w="1523" h="4041" extrusionOk="0">
                  <a:moveTo>
                    <a:pt x="1438" y="1"/>
                  </a:moveTo>
                  <a:cubicBezTo>
                    <a:pt x="317" y="466"/>
                    <a:pt x="571" y="1629"/>
                    <a:pt x="148" y="2496"/>
                  </a:cubicBezTo>
                  <a:cubicBezTo>
                    <a:pt x="381" y="3025"/>
                    <a:pt x="0" y="3829"/>
                    <a:pt x="1015" y="4040"/>
                  </a:cubicBezTo>
                  <a:cubicBezTo>
                    <a:pt x="1332" y="3998"/>
                    <a:pt x="1311" y="3892"/>
                    <a:pt x="1184" y="3660"/>
                  </a:cubicBezTo>
                  <a:cubicBezTo>
                    <a:pt x="190" y="2412"/>
                    <a:pt x="1523" y="1270"/>
                    <a:pt x="1438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5" name="Google Shape;6471;p35">
              <a:extLst>
                <a:ext uri="{FF2B5EF4-FFF2-40B4-BE49-F238E27FC236}">
                  <a16:creationId xmlns:a16="http://schemas.microsoft.com/office/drawing/2014/main" id="{D6386629-B475-41C4-B209-24A79A4E83B9}"/>
                </a:ext>
              </a:extLst>
            </p:cNvPr>
            <p:cNvSpPr/>
            <p:nvPr/>
          </p:nvSpPr>
          <p:spPr>
            <a:xfrm>
              <a:off x="-1966375" y="3961950"/>
              <a:ext cx="61350" cy="83775"/>
            </a:xfrm>
            <a:custGeom>
              <a:avLst/>
              <a:gdLst/>
              <a:ahLst/>
              <a:cxnLst/>
              <a:rect l="l" t="t" r="r" b="b"/>
              <a:pathLst>
                <a:path w="2454" h="3351" extrusionOk="0">
                  <a:moveTo>
                    <a:pt x="1687" y="0"/>
                  </a:moveTo>
                  <a:cubicBezTo>
                    <a:pt x="1476" y="0"/>
                    <a:pt x="1240" y="400"/>
                    <a:pt x="1036" y="493"/>
                  </a:cubicBezTo>
                  <a:cubicBezTo>
                    <a:pt x="1142" y="1064"/>
                    <a:pt x="656" y="1381"/>
                    <a:pt x="317" y="1762"/>
                  </a:cubicBezTo>
                  <a:cubicBezTo>
                    <a:pt x="0" y="2290"/>
                    <a:pt x="402" y="2734"/>
                    <a:pt x="571" y="3179"/>
                  </a:cubicBezTo>
                  <a:cubicBezTo>
                    <a:pt x="615" y="3310"/>
                    <a:pt x="743" y="3351"/>
                    <a:pt x="892" y="3351"/>
                  </a:cubicBezTo>
                  <a:cubicBezTo>
                    <a:pt x="1032" y="3351"/>
                    <a:pt x="1189" y="3315"/>
                    <a:pt x="1311" y="3284"/>
                  </a:cubicBezTo>
                  <a:cubicBezTo>
                    <a:pt x="1967" y="3136"/>
                    <a:pt x="1565" y="2586"/>
                    <a:pt x="1777" y="2269"/>
                  </a:cubicBezTo>
                  <a:lnTo>
                    <a:pt x="1777" y="2269"/>
                  </a:lnTo>
                  <a:cubicBezTo>
                    <a:pt x="1701" y="2283"/>
                    <a:pt x="1629" y="2289"/>
                    <a:pt x="1560" y="2289"/>
                  </a:cubicBezTo>
                  <a:cubicBezTo>
                    <a:pt x="901" y="2289"/>
                    <a:pt x="610" y="1691"/>
                    <a:pt x="1396" y="1423"/>
                  </a:cubicBezTo>
                  <a:cubicBezTo>
                    <a:pt x="2453" y="1127"/>
                    <a:pt x="2136" y="598"/>
                    <a:pt x="1777" y="27"/>
                  </a:cubicBezTo>
                  <a:cubicBezTo>
                    <a:pt x="1747" y="9"/>
                    <a:pt x="1717" y="0"/>
                    <a:pt x="1687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6" name="Google Shape;6472;p35">
              <a:extLst>
                <a:ext uri="{FF2B5EF4-FFF2-40B4-BE49-F238E27FC236}">
                  <a16:creationId xmlns:a16="http://schemas.microsoft.com/office/drawing/2014/main" id="{482BEFC9-7F1F-41D7-8F1C-B10243B8CB40}"/>
                </a:ext>
              </a:extLst>
            </p:cNvPr>
            <p:cNvSpPr/>
            <p:nvPr/>
          </p:nvSpPr>
          <p:spPr>
            <a:xfrm>
              <a:off x="-2808675" y="3778450"/>
              <a:ext cx="49750" cy="85475"/>
            </a:xfrm>
            <a:custGeom>
              <a:avLst/>
              <a:gdLst/>
              <a:ahLst/>
              <a:cxnLst/>
              <a:rect l="l" t="t" r="r" b="b"/>
              <a:pathLst>
                <a:path w="1990" h="3419" extrusionOk="0">
                  <a:moveTo>
                    <a:pt x="1208" y="0"/>
                  </a:moveTo>
                  <a:cubicBezTo>
                    <a:pt x="771" y="0"/>
                    <a:pt x="203" y="848"/>
                    <a:pt x="170" y="1213"/>
                  </a:cubicBezTo>
                  <a:cubicBezTo>
                    <a:pt x="149" y="1572"/>
                    <a:pt x="86" y="1932"/>
                    <a:pt x="276" y="2270"/>
                  </a:cubicBezTo>
                  <a:cubicBezTo>
                    <a:pt x="377" y="2317"/>
                    <a:pt x="456" y="2337"/>
                    <a:pt x="519" y="2337"/>
                  </a:cubicBezTo>
                  <a:cubicBezTo>
                    <a:pt x="852" y="2337"/>
                    <a:pt x="738" y="1784"/>
                    <a:pt x="1058" y="1784"/>
                  </a:cubicBezTo>
                  <a:cubicBezTo>
                    <a:pt x="1376" y="3412"/>
                    <a:pt x="191" y="2440"/>
                    <a:pt x="1" y="3137"/>
                  </a:cubicBezTo>
                  <a:cubicBezTo>
                    <a:pt x="170" y="3351"/>
                    <a:pt x="359" y="3419"/>
                    <a:pt x="551" y="3419"/>
                  </a:cubicBezTo>
                  <a:cubicBezTo>
                    <a:pt x="816" y="3419"/>
                    <a:pt x="1089" y="3292"/>
                    <a:pt x="1333" y="3243"/>
                  </a:cubicBezTo>
                  <a:cubicBezTo>
                    <a:pt x="1989" y="3095"/>
                    <a:pt x="1672" y="1551"/>
                    <a:pt x="1460" y="1086"/>
                  </a:cubicBezTo>
                  <a:cubicBezTo>
                    <a:pt x="1249" y="832"/>
                    <a:pt x="1270" y="452"/>
                    <a:pt x="1524" y="219"/>
                  </a:cubicBezTo>
                  <a:cubicBezTo>
                    <a:pt x="1437" y="64"/>
                    <a:pt x="1327" y="0"/>
                    <a:pt x="120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7" name="Google Shape;6473;p35">
              <a:extLst>
                <a:ext uri="{FF2B5EF4-FFF2-40B4-BE49-F238E27FC236}">
                  <a16:creationId xmlns:a16="http://schemas.microsoft.com/office/drawing/2014/main" id="{C24CEFA2-86FE-4D21-8D3D-B36AA83C2DA7}"/>
                </a:ext>
              </a:extLst>
            </p:cNvPr>
            <p:cNvSpPr/>
            <p:nvPr/>
          </p:nvSpPr>
          <p:spPr>
            <a:xfrm>
              <a:off x="-1088675" y="3593575"/>
              <a:ext cx="68750" cy="87825"/>
            </a:xfrm>
            <a:custGeom>
              <a:avLst/>
              <a:gdLst/>
              <a:ahLst/>
              <a:cxnLst/>
              <a:rect l="l" t="t" r="r" b="b"/>
              <a:pathLst>
                <a:path w="2750" h="3513" extrusionOk="0">
                  <a:moveTo>
                    <a:pt x="2580" y="0"/>
                  </a:moveTo>
                  <a:lnTo>
                    <a:pt x="2580" y="0"/>
                  </a:lnTo>
                  <a:cubicBezTo>
                    <a:pt x="1544" y="64"/>
                    <a:pt x="635" y="1481"/>
                    <a:pt x="317" y="2369"/>
                  </a:cubicBezTo>
                  <a:cubicBezTo>
                    <a:pt x="0" y="2813"/>
                    <a:pt x="317" y="3194"/>
                    <a:pt x="677" y="3490"/>
                  </a:cubicBezTo>
                  <a:cubicBezTo>
                    <a:pt x="793" y="3505"/>
                    <a:pt x="890" y="3512"/>
                    <a:pt x="969" y="3512"/>
                  </a:cubicBezTo>
                  <a:cubicBezTo>
                    <a:pt x="1875" y="3512"/>
                    <a:pt x="589" y="2577"/>
                    <a:pt x="1036" y="2052"/>
                  </a:cubicBezTo>
                  <a:cubicBezTo>
                    <a:pt x="1269" y="1819"/>
                    <a:pt x="1354" y="1502"/>
                    <a:pt x="1607" y="1248"/>
                  </a:cubicBezTo>
                  <a:cubicBezTo>
                    <a:pt x="2750" y="1100"/>
                    <a:pt x="2305" y="825"/>
                    <a:pt x="2580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8" name="Google Shape;6474;p35">
              <a:extLst>
                <a:ext uri="{FF2B5EF4-FFF2-40B4-BE49-F238E27FC236}">
                  <a16:creationId xmlns:a16="http://schemas.microsoft.com/office/drawing/2014/main" id="{2FEE8C82-5198-4327-847E-14A58FF7A919}"/>
                </a:ext>
              </a:extLst>
            </p:cNvPr>
            <p:cNvSpPr/>
            <p:nvPr/>
          </p:nvSpPr>
          <p:spPr>
            <a:xfrm>
              <a:off x="-1974075" y="3998050"/>
              <a:ext cx="84900" cy="53525"/>
            </a:xfrm>
            <a:custGeom>
              <a:avLst/>
              <a:gdLst/>
              <a:ahLst/>
              <a:cxnLst/>
              <a:rect l="l" t="t" r="r" b="b"/>
              <a:pathLst>
                <a:path w="3396" h="2141" extrusionOk="0">
                  <a:moveTo>
                    <a:pt x="3396" y="0"/>
                  </a:moveTo>
                  <a:cubicBezTo>
                    <a:pt x="2846" y="64"/>
                    <a:pt x="2381" y="360"/>
                    <a:pt x="2085" y="804"/>
                  </a:cubicBezTo>
                  <a:cubicBezTo>
                    <a:pt x="2063" y="1058"/>
                    <a:pt x="1408" y="1100"/>
                    <a:pt x="1810" y="1502"/>
                  </a:cubicBezTo>
                  <a:cubicBezTo>
                    <a:pt x="1915" y="1629"/>
                    <a:pt x="1810" y="1756"/>
                    <a:pt x="1598" y="1777"/>
                  </a:cubicBezTo>
                  <a:cubicBezTo>
                    <a:pt x="1545" y="1777"/>
                    <a:pt x="1481" y="1778"/>
                    <a:pt x="1413" y="1778"/>
                  </a:cubicBezTo>
                  <a:cubicBezTo>
                    <a:pt x="1212" y="1778"/>
                    <a:pt x="990" y="1766"/>
                    <a:pt x="1006" y="1671"/>
                  </a:cubicBezTo>
                  <a:cubicBezTo>
                    <a:pt x="1091" y="1164"/>
                    <a:pt x="308" y="677"/>
                    <a:pt x="985" y="170"/>
                  </a:cubicBezTo>
                  <a:cubicBezTo>
                    <a:pt x="874" y="59"/>
                    <a:pt x="742" y="11"/>
                    <a:pt x="612" y="11"/>
                  </a:cubicBezTo>
                  <a:cubicBezTo>
                    <a:pt x="298" y="11"/>
                    <a:pt x="0" y="296"/>
                    <a:pt x="75" y="656"/>
                  </a:cubicBezTo>
                  <a:cubicBezTo>
                    <a:pt x="33" y="1015"/>
                    <a:pt x="329" y="1290"/>
                    <a:pt x="350" y="1650"/>
                  </a:cubicBezTo>
                  <a:cubicBezTo>
                    <a:pt x="366" y="1986"/>
                    <a:pt x="552" y="2141"/>
                    <a:pt x="844" y="2141"/>
                  </a:cubicBezTo>
                  <a:cubicBezTo>
                    <a:pt x="937" y="2141"/>
                    <a:pt x="1041" y="2125"/>
                    <a:pt x="1154" y="2094"/>
                  </a:cubicBezTo>
                  <a:cubicBezTo>
                    <a:pt x="1767" y="1904"/>
                    <a:pt x="2677" y="1967"/>
                    <a:pt x="2465" y="1015"/>
                  </a:cubicBezTo>
                  <a:cubicBezTo>
                    <a:pt x="2634" y="656"/>
                    <a:pt x="3311" y="444"/>
                    <a:pt x="3396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9" name="Google Shape;6475;p35">
              <a:extLst>
                <a:ext uri="{FF2B5EF4-FFF2-40B4-BE49-F238E27FC236}">
                  <a16:creationId xmlns:a16="http://schemas.microsoft.com/office/drawing/2014/main" id="{A8224BA5-67D1-4CDF-9E68-A6310D4AF027}"/>
                </a:ext>
              </a:extLst>
            </p:cNvPr>
            <p:cNvSpPr/>
            <p:nvPr/>
          </p:nvSpPr>
          <p:spPr>
            <a:xfrm>
              <a:off x="-1722100" y="4027125"/>
              <a:ext cx="55525" cy="61375"/>
            </a:xfrm>
            <a:custGeom>
              <a:avLst/>
              <a:gdLst/>
              <a:ahLst/>
              <a:cxnLst/>
              <a:rect l="l" t="t" r="r" b="b"/>
              <a:pathLst>
                <a:path w="2221" h="2455" extrusionOk="0">
                  <a:moveTo>
                    <a:pt x="2221" y="1"/>
                  </a:moveTo>
                  <a:lnTo>
                    <a:pt x="2221" y="1"/>
                  </a:lnTo>
                  <a:cubicBezTo>
                    <a:pt x="804" y="318"/>
                    <a:pt x="360" y="1333"/>
                    <a:pt x="0" y="2390"/>
                  </a:cubicBezTo>
                  <a:cubicBezTo>
                    <a:pt x="108" y="2433"/>
                    <a:pt x="218" y="2455"/>
                    <a:pt x="327" y="2455"/>
                  </a:cubicBezTo>
                  <a:cubicBezTo>
                    <a:pt x="537" y="2455"/>
                    <a:pt x="742" y="2375"/>
                    <a:pt x="909" y="2221"/>
                  </a:cubicBezTo>
                  <a:cubicBezTo>
                    <a:pt x="1375" y="1862"/>
                    <a:pt x="1417" y="1227"/>
                    <a:pt x="2030" y="931"/>
                  </a:cubicBezTo>
                  <a:lnTo>
                    <a:pt x="2221" y="1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0" name="Google Shape;6476;p35">
              <a:extLst>
                <a:ext uri="{FF2B5EF4-FFF2-40B4-BE49-F238E27FC236}">
                  <a16:creationId xmlns:a16="http://schemas.microsoft.com/office/drawing/2014/main" id="{4E66F958-0EA1-421B-94BB-200A925FF457}"/>
                </a:ext>
              </a:extLst>
            </p:cNvPr>
            <p:cNvSpPr/>
            <p:nvPr/>
          </p:nvSpPr>
          <p:spPr>
            <a:xfrm>
              <a:off x="-1677700" y="4028175"/>
              <a:ext cx="57125" cy="83050"/>
            </a:xfrm>
            <a:custGeom>
              <a:avLst/>
              <a:gdLst/>
              <a:ahLst/>
              <a:cxnLst/>
              <a:rect l="l" t="t" r="r" b="b"/>
              <a:pathLst>
                <a:path w="2285" h="3322" extrusionOk="0">
                  <a:moveTo>
                    <a:pt x="1735" y="1"/>
                  </a:moveTo>
                  <a:cubicBezTo>
                    <a:pt x="1396" y="149"/>
                    <a:pt x="677" y="128"/>
                    <a:pt x="1375" y="699"/>
                  </a:cubicBezTo>
                  <a:cubicBezTo>
                    <a:pt x="1841" y="1079"/>
                    <a:pt x="1" y="2327"/>
                    <a:pt x="254" y="3321"/>
                  </a:cubicBezTo>
                  <a:cubicBezTo>
                    <a:pt x="424" y="3300"/>
                    <a:pt x="614" y="3258"/>
                    <a:pt x="614" y="3131"/>
                  </a:cubicBezTo>
                  <a:cubicBezTo>
                    <a:pt x="572" y="2306"/>
                    <a:pt x="1545" y="1904"/>
                    <a:pt x="1714" y="1185"/>
                  </a:cubicBezTo>
                  <a:cubicBezTo>
                    <a:pt x="1746" y="1012"/>
                    <a:pt x="1834" y="955"/>
                    <a:pt x="1943" y="955"/>
                  </a:cubicBezTo>
                  <a:cubicBezTo>
                    <a:pt x="2048" y="955"/>
                    <a:pt x="2171" y="1007"/>
                    <a:pt x="2285" y="1058"/>
                  </a:cubicBezTo>
                  <a:cubicBezTo>
                    <a:pt x="2285" y="656"/>
                    <a:pt x="2242" y="233"/>
                    <a:pt x="173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1" name="Google Shape;6477;p35">
              <a:extLst>
                <a:ext uri="{FF2B5EF4-FFF2-40B4-BE49-F238E27FC236}">
                  <a16:creationId xmlns:a16="http://schemas.microsoft.com/office/drawing/2014/main" id="{BE96BBAD-4E13-4CA4-B805-FF07034CC6C3}"/>
                </a:ext>
              </a:extLst>
            </p:cNvPr>
            <p:cNvSpPr/>
            <p:nvPr/>
          </p:nvSpPr>
          <p:spPr>
            <a:xfrm>
              <a:off x="-853400" y="3754725"/>
              <a:ext cx="70850" cy="55975"/>
            </a:xfrm>
            <a:custGeom>
              <a:avLst/>
              <a:gdLst/>
              <a:ahLst/>
              <a:cxnLst/>
              <a:rect l="l" t="t" r="r" b="b"/>
              <a:pathLst>
                <a:path w="2834" h="2239" extrusionOk="0">
                  <a:moveTo>
                    <a:pt x="2658" y="0"/>
                  </a:moveTo>
                  <a:cubicBezTo>
                    <a:pt x="2102" y="0"/>
                    <a:pt x="70" y="1639"/>
                    <a:pt x="1" y="1950"/>
                  </a:cubicBezTo>
                  <a:cubicBezTo>
                    <a:pt x="37" y="2133"/>
                    <a:pt x="200" y="2239"/>
                    <a:pt x="364" y="2239"/>
                  </a:cubicBezTo>
                  <a:cubicBezTo>
                    <a:pt x="485" y="2239"/>
                    <a:pt x="606" y="2182"/>
                    <a:pt x="677" y="2056"/>
                  </a:cubicBezTo>
                  <a:cubicBezTo>
                    <a:pt x="1248" y="1337"/>
                    <a:pt x="2285" y="1062"/>
                    <a:pt x="2771" y="280"/>
                  </a:cubicBezTo>
                  <a:cubicBezTo>
                    <a:pt x="2833" y="82"/>
                    <a:pt x="2783" y="0"/>
                    <a:pt x="265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2" name="Google Shape;6478;p35">
              <a:extLst>
                <a:ext uri="{FF2B5EF4-FFF2-40B4-BE49-F238E27FC236}">
                  <a16:creationId xmlns:a16="http://schemas.microsoft.com/office/drawing/2014/main" id="{00630D85-B3F2-442B-A900-709489DD819D}"/>
                </a:ext>
              </a:extLst>
            </p:cNvPr>
            <p:cNvSpPr/>
            <p:nvPr/>
          </p:nvSpPr>
          <p:spPr>
            <a:xfrm>
              <a:off x="-2343900" y="3700375"/>
              <a:ext cx="64525" cy="72450"/>
            </a:xfrm>
            <a:custGeom>
              <a:avLst/>
              <a:gdLst/>
              <a:ahLst/>
              <a:cxnLst/>
              <a:rect l="l" t="t" r="r" b="b"/>
              <a:pathLst>
                <a:path w="2581" h="2898" extrusionOk="0">
                  <a:moveTo>
                    <a:pt x="1333" y="0"/>
                  </a:moveTo>
                  <a:cubicBezTo>
                    <a:pt x="889" y="825"/>
                    <a:pt x="0" y="2454"/>
                    <a:pt x="1290" y="2898"/>
                  </a:cubicBezTo>
                  <a:cubicBezTo>
                    <a:pt x="1409" y="2752"/>
                    <a:pt x="1582" y="2736"/>
                    <a:pt x="1764" y="2736"/>
                  </a:cubicBezTo>
                  <a:cubicBezTo>
                    <a:pt x="1815" y="2736"/>
                    <a:pt x="1868" y="2737"/>
                    <a:pt x="1919" y="2737"/>
                  </a:cubicBezTo>
                  <a:cubicBezTo>
                    <a:pt x="2107" y="2737"/>
                    <a:pt x="2289" y="2720"/>
                    <a:pt x="2411" y="2559"/>
                  </a:cubicBezTo>
                  <a:cubicBezTo>
                    <a:pt x="2389" y="2558"/>
                    <a:pt x="2366" y="2557"/>
                    <a:pt x="2343" y="2557"/>
                  </a:cubicBezTo>
                  <a:cubicBezTo>
                    <a:pt x="2206" y="2557"/>
                    <a:pt x="2066" y="2580"/>
                    <a:pt x="1930" y="2580"/>
                  </a:cubicBezTo>
                  <a:cubicBezTo>
                    <a:pt x="1772" y="2580"/>
                    <a:pt x="1618" y="2549"/>
                    <a:pt x="1481" y="2411"/>
                  </a:cubicBezTo>
                  <a:cubicBezTo>
                    <a:pt x="1100" y="1629"/>
                    <a:pt x="2581" y="318"/>
                    <a:pt x="1333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3" name="Google Shape;6479;p35">
              <a:extLst>
                <a:ext uri="{FF2B5EF4-FFF2-40B4-BE49-F238E27FC236}">
                  <a16:creationId xmlns:a16="http://schemas.microsoft.com/office/drawing/2014/main" id="{C5C405CC-EBBE-49E5-92EC-94DE233BEF40}"/>
                </a:ext>
              </a:extLst>
            </p:cNvPr>
            <p:cNvSpPr/>
            <p:nvPr/>
          </p:nvSpPr>
          <p:spPr>
            <a:xfrm>
              <a:off x="-1185450" y="4084450"/>
              <a:ext cx="52900" cy="46850"/>
            </a:xfrm>
            <a:custGeom>
              <a:avLst/>
              <a:gdLst/>
              <a:ahLst/>
              <a:cxnLst/>
              <a:rect l="l" t="t" r="r" b="b"/>
              <a:pathLst>
                <a:path w="2116" h="1874" extrusionOk="0">
                  <a:moveTo>
                    <a:pt x="1619" y="1"/>
                  </a:moveTo>
                  <a:cubicBezTo>
                    <a:pt x="1160" y="1"/>
                    <a:pt x="641" y="525"/>
                    <a:pt x="276" y="753"/>
                  </a:cubicBezTo>
                  <a:cubicBezTo>
                    <a:pt x="1" y="1049"/>
                    <a:pt x="170" y="1578"/>
                    <a:pt x="445" y="1874"/>
                  </a:cubicBezTo>
                  <a:cubicBezTo>
                    <a:pt x="1291" y="1578"/>
                    <a:pt x="1650" y="880"/>
                    <a:pt x="2116" y="288"/>
                  </a:cubicBezTo>
                  <a:cubicBezTo>
                    <a:pt x="1967" y="80"/>
                    <a:pt x="1798" y="1"/>
                    <a:pt x="161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4" name="Google Shape;6480;p35">
              <a:extLst>
                <a:ext uri="{FF2B5EF4-FFF2-40B4-BE49-F238E27FC236}">
                  <a16:creationId xmlns:a16="http://schemas.microsoft.com/office/drawing/2014/main" id="{1F306F12-E9CF-4933-8651-ADF1E456C384}"/>
                </a:ext>
              </a:extLst>
            </p:cNvPr>
            <p:cNvSpPr/>
            <p:nvPr/>
          </p:nvSpPr>
          <p:spPr>
            <a:xfrm>
              <a:off x="-1229250" y="4107250"/>
              <a:ext cx="54925" cy="33150"/>
            </a:xfrm>
            <a:custGeom>
              <a:avLst/>
              <a:gdLst/>
              <a:ahLst/>
              <a:cxnLst/>
              <a:rect l="l" t="t" r="r" b="b"/>
              <a:pathLst>
                <a:path w="2197" h="1326" extrusionOk="0">
                  <a:moveTo>
                    <a:pt x="256" y="1"/>
                  </a:moveTo>
                  <a:cubicBezTo>
                    <a:pt x="0" y="1"/>
                    <a:pt x="44" y="176"/>
                    <a:pt x="167" y="666"/>
                  </a:cubicBezTo>
                  <a:cubicBezTo>
                    <a:pt x="615" y="1114"/>
                    <a:pt x="919" y="1326"/>
                    <a:pt x="1254" y="1326"/>
                  </a:cubicBezTo>
                  <a:cubicBezTo>
                    <a:pt x="1519" y="1326"/>
                    <a:pt x="1804" y="1193"/>
                    <a:pt x="2197" y="941"/>
                  </a:cubicBezTo>
                  <a:lnTo>
                    <a:pt x="2197" y="327"/>
                  </a:lnTo>
                  <a:cubicBezTo>
                    <a:pt x="1816" y="95"/>
                    <a:pt x="1372" y="264"/>
                    <a:pt x="991" y="137"/>
                  </a:cubicBezTo>
                  <a:cubicBezTo>
                    <a:pt x="630" y="54"/>
                    <a:pt x="397" y="1"/>
                    <a:pt x="256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5" name="Google Shape;6481;p35">
              <a:extLst>
                <a:ext uri="{FF2B5EF4-FFF2-40B4-BE49-F238E27FC236}">
                  <a16:creationId xmlns:a16="http://schemas.microsoft.com/office/drawing/2014/main" id="{2CB5F2CA-807A-4F74-ABCE-CE5CB289CC19}"/>
                </a:ext>
              </a:extLst>
            </p:cNvPr>
            <p:cNvSpPr/>
            <p:nvPr/>
          </p:nvSpPr>
          <p:spPr>
            <a:xfrm>
              <a:off x="-1212950" y="3839725"/>
              <a:ext cx="111600" cy="76650"/>
            </a:xfrm>
            <a:custGeom>
              <a:avLst/>
              <a:gdLst/>
              <a:ahLst/>
              <a:cxnLst/>
              <a:rect l="l" t="t" r="r" b="b"/>
              <a:pathLst>
                <a:path w="4464" h="3066" extrusionOk="0">
                  <a:moveTo>
                    <a:pt x="3772" y="1"/>
                  </a:moveTo>
                  <a:cubicBezTo>
                    <a:pt x="2618" y="1"/>
                    <a:pt x="3318" y="1426"/>
                    <a:pt x="1947" y="1554"/>
                  </a:cubicBezTo>
                  <a:cubicBezTo>
                    <a:pt x="1926" y="2463"/>
                    <a:pt x="487" y="2146"/>
                    <a:pt x="1" y="2696"/>
                  </a:cubicBezTo>
                  <a:cubicBezTo>
                    <a:pt x="87" y="2953"/>
                    <a:pt x="240" y="3065"/>
                    <a:pt x="448" y="3065"/>
                  </a:cubicBezTo>
                  <a:cubicBezTo>
                    <a:pt x="548" y="3065"/>
                    <a:pt x="660" y="3040"/>
                    <a:pt x="784" y="2992"/>
                  </a:cubicBezTo>
                  <a:cubicBezTo>
                    <a:pt x="1439" y="2082"/>
                    <a:pt x="3279" y="2082"/>
                    <a:pt x="3173" y="729"/>
                  </a:cubicBezTo>
                  <a:cubicBezTo>
                    <a:pt x="3122" y="484"/>
                    <a:pt x="3487" y="270"/>
                    <a:pt x="3784" y="270"/>
                  </a:cubicBezTo>
                  <a:cubicBezTo>
                    <a:pt x="3975" y="270"/>
                    <a:pt x="4138" y="358"/>
                    <a:pt x="4146" y="581"/>
                  </a:cubicBezTo>
                  <a:cubicBezTo>
                    <a:pt x="4358" y="475"/>
                    <a:pt x="4379" y="263"/>
                    <a:pt x="4464" y="115"/>
                  </a:cubicBezTo>
                  <a:cubicBezTo>
                    <a:pt x="4178" y="35"/>
                    <a:pt x="3952" y="1"/>
                    <a:pt x="377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6" name="Google Shape;6482;p35">
              <a:extLst>
                <a:ext uri="{FF2B5EF4-FFF2-40B4-BE49-F238E27FC236}">
                  <a16:creationId xmlns:a16="http://schemas.microsoft.com/office/drawing/2014/main" id="{8A376843-C9A7-4C90-8015-4B17231E2BAC}"/>
                </a:ext>
              </a:extLst>
            </p:cNvPr>
            <p:cNvSpPr/>
            <p:nvPr/>
          </p:nvSpPr>
          <p:spPr>
            <a:xfrm>
              <a:off x="-1453300" y="3905525"/>
              <a:ext cx="62725" cy="53325"/>
            </a:xfrm>
            <a:custGeom>
              <a:avLst/>
              <a:gdLst/>
              <a:ahLst/>
              <a:cxnLst/>
              <a:rect l="l" t="t" r="r" b="b"/>
              <a:pathLst>
                <a:path w="2509" h="2133" extrusionOk="0">
                  <a:moveTo>
                    <a:pt x="1684" y="0"/>
                  </a:moveTo>
                  <a:cubicBezTo>
                    <a:pt x="1113" y="275"/>
                    <a:pt x="605" y="656"/>
                    <a:pt x="182" y="1142"/>
                  </a:cubicBezTo>
                  <a:cubicBezTo>
                    <a:pt x="0" y="1753"/>
                    <a:pt x="42" y="2133"/>
                    <a:pt x="273" y="2133"/>
                  </a:cubicBezTo>
                  <a:cubicBezTo>
                    <a:pt x="418" y="2133"/>
                    <a:pt x="637" y="1984"/>
                    <a:pt x="923" y="1650"/>
                  </a:cubicBezTo>
                  <a:cubicBezTo>
                    <a:pt x="1853" y="1290"/>
                    <a:pt x="2509" y="1311"/>
                    <a:pt x="1684" y="191"/>
                  </a:cubicBezTo>
                  <a:cubicBezTo>
                    <a:pt x="1747" y="169"/>
                    <a:pt x="1769" y="42"/>
                    <a:pt x="168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7" name="Google Shape;6483;p35">
              <a:extLst>
                <a:ext uri="{FF2B5EF4-FFF2-40B4-BE49-F238E27FC236}">
                  <a16:creationId xmlns:a16="http://schemas.microsoft.com/office/drawing/2014/main" id="{6CCD5D14-7B1B-49B3-B892-56DE8F00DA24}"/>
                </a:ext>
              </a:extLst>
            </p:cNvPr>
            <p:cNvSpPr/>
            <p:nvPr/>
          </p:nvSpPr>
          <p:spPr>
            <a:xfrm>
              <a:off x="-1616375" y="3758075"/>
              <a:ext cx="48150" cy="53125"/>
            </a:xfrm>
            <a:custGeom>
              <a:avLst/>
              <a:gdLst/>
              <a:ahLst/>
              <a:cxnLst/>
              <a:rect l="l" t="t" r="r" b="b"/>
              <a:pathLst>
                <a:path w="1926" h="2125" extrusionOk="0">
                  <a:moveTo>
                    <a:pt x="769" y="0"/>
                  </a:moveTo>
                  <a:cubicBezTo>
                    <a:pt x="512" y="0"/>
                    <a:pt x="248" y="64"/>
                    <a:pt x="1" y="188"/>
                  </a:cubicBezTo>
                  <a:cubicBezTo>
                    <a:pt x="149" y="442"/>
                    <a:pt x="487" y="590"/>
                    <a:pt x="234" y="928"/>
                  </a:cubicBezTo>
                  <a:cubicBezTo>
                    <a:pt x="593" y="1288"/>
                    <a:pt x="276" y="1732"/>
                    <a:pt x="466" y="2112"/>
                  </a:cubicBezTo>
                  <a:cubicBezTo>
                    <a:pt x="516" y="2121"/>
                    <a:pt x="562" y="2125"/>
                    <a:pt x="605" y="2125"/>
                  </a:cubicBezTo>
                  <a:cubicBezTo>
                    <a:pt x="1453" y="2125"/>
                    <a:pt x="1000" y="611"/>
                    <a:pt x="1926" y="611"/>
                  </a:cubicBezTo>
                  <a:cubicBezTo>
                    <a:pt x="1644" y="195"/>
                    <a:pt x="1217" y="0"/>
                    <a:pt x="76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8" name="Google Shape;6484;p35">
              <a:extLst>
                <a:ext uri="{FF2B5EF4-FFF2-40B4-BE49-F238E27FC236}">
                  <a16:creationId xmlns:a16="http://schemas.microsoft.com/office/drawing/2014/main" id="{86311D01-8729-4676-8978-B146CFB86641}"/>
                </a:ext>
              </a:extLst>
            </p:cNvPr>
            <p:cNvSpPr/>
            <p:nvPr/>
          </p:nvSpPr>
          <p:spPr>
            <a:xfrm>
              <a:off x="-1733750" y="4083050"/>
              <a:ext cx="57675" cy="47200"/>
            </a:xfrm>
            <a:custGeom>
              <a:avLst/>
              <a:gdLst/>
              <a:ahLst/>
              <a:cxnLst/>
              <a:rect l="l" t="t" r="r" b="b"/>
              <a:pathLst>
                <a:path w="2307" h="1888" extrusionOk="0">
                  <a:moveTo>
                    <a:pt x="1083" y="0"/>
                  </a:moveTo>
                  <a:cubicBezTo>
                    <a:pt x="871" y="0"/>
                    <a:pt x="661" y="47"/>
                    <a:pt x="466" y="153"/>
                  </a:cubicBezTo>
                  <a:lnTo>
                    <a:pt x="445" y="153"/>
                  </a:lnTo>
                  <a:cubicBezTo>
                    <a:pt x="1" y="1549"/>
                    <a:pt x="530" y="1613"/>
                    <a:pt x="1756" y="1888"/>
                  </a:cubicBezTo>
                  <a:cubicBezTo>
                    <a:pt x="1650" y="1486"/>
                    <a:pt x="2116" y="1486"/>
                    <a:pt x="2306" y="1274"/>
                  </a:cubicBezTo>
                  <a:lnTo>
                    <a:pt x="2306" y="1274"/>
                  </a:lnTo>
                  <a:cubicBezTo>
                    <a:pt x="2229" y="1288"/>
                    <a:pt x="2154" y="1295"/>
                    <a:pt x="2084" y="1295"/>
                  </a:cubicBezTo>
                  <a:cubicBezTo>
                    <a:pt x="1400" y="1295"/>
                    <a:pt x="1034" y="676"/>
                    <a:pt x="1206" y="5"/>
                  </a:cubicBezTo>
                  <a:cubicBezTo>
                    <a:pt x="1165" y="2"/>
                    <a:pt x="1124" y="0"/>
                    <a:pt x="1083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9" name="Google Shape;6485;p35">
              <a:extLst>
                <a:ext uri="{FF2B5EF4-FFF2-40B4-BE49-F238E27FC236}">
                  <a16:creationId xmlns:a16="http://schemas.microsoft.com/office/drawing/2014/main" id="{E1F010B1-37DB-43A8-8623-A055A5F6706B}"/>
                </a:ext>
              </a:extLst>
            </p:cNvPr>
            <p:cNvSpPr/>
            <p:nvPr/>
          </p:nvSpPr>
          <p:spPr>
            <a:xfrm>
              <a:off x="-1208000" y="3821450"/>
              <a:ext cx="62225" cy="45350"/>
            </a:xfrm>
            <a:custGeom>
              <a:avLst/>
              <a:gdLst/>
              <a:ahLst/>
              <a:cxnLst/>
              <a:rect l="l" t="t" r="r" b="b"/>
              <a:pathLst>
                <a:path w="2489" h="1814" extrusionOk="0">
                  <a:moveTo>
                    <a:pt x="1897" y="0"/>
                  </a:moveTo>
                  <a:lnTo>
                    <a:pt x="839" y="677"/>
                  </a:lnTo>
                  <a:cubicBezTo>
                    <a:pt x="879" y="933"/>
                    <a:pt x="1" y="1813"/>
                    <a:pt x="478" y="1813"/>
                  </a:cubicBezTo>
                  <a:cubicBezTo>
                    <a:pt x="513" y="1813"/>
                    <a:pt x="556" y="1808"/>
                    <a:pt x="607" y="1798"/>
                  </a:cubicBezTo>
                  <a:cubicBezTo>
                    <a:pt x="1262" y="1312"/>
                    <a:pt x="2489" y="1164"/>
                    <a:pt x="1897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0" name="Google Shape;6486;p35">
              <a:extLst>
                <a:ext uri="{FF2B5EF4-FFF2-40B4-BE49-F238E27FC236}">
                  <a16:creationId xmlns:a16="http://schemas.microsoft.com/office/drawing/2014/main" id="{8D4BF607-6F2B-499A-A595-3E762E869D16}"/>
                </a:ext>
              </a:extLst>
            </p:cNvPr>
            <p:cNvSpPr/>
            <p:nvPr/>
          </p:nvSpPr>
          <p:spPr>
            <a:xfrm>
              <a:off x="-2325400" y="3681825"/>
              <a:ext cx="40100" cy="78850"/>
            </a:xfrm>
            <a:custGeom>
              <a:avLst/>
              <a:gdLst/>
              <a:ahLst/>
              <a:cxnLst/>
              <a:rect l="l" t="t" r="r" b="b"/>
              <a:pathLst>
                <a:path w="1604" h="3154" extrusionOk="0">
                  <a:moveTo>
                    <a:pt x="1244" y="1"/>
                  </a:moveTo>
                  <a:cubicBezTo>
                    <a:pt x="939" y="1"/>
                    <a:pt x="529" y="310"/>
                    <a:pt x="593" y="742"/>
                  </a:cubicBezTo>
                  <a:cubicBezTo>
                    <a:pt x="1587" y="1313"/>
                    <a:pt x="1" y="2307"/>
                    <a:pt x="741" y="3153"/>
                  </a:cubicBezTo>
                  <a:cubicBezTo>
                    <a:pt x="698" y="2942"/>
                    <a:pt x="804" y="2709"/>
                    <a:pt x="1016" y="2603"/>
                  </a:cubicBezTo>
                  <a:cubicBezTo>
                    <a:pt x="1143" y="2328"/>
                    <a:pt x="1164" y="2011"/>
                    <a:pt x="1121" y="1715"/>
                  </a:cubicBezTo>
                  <a:cubicBezTo>
                    <a:pt x="1396" y="1334"/>
                    <a:pt x="1143" y="827"/>
                    <a:pt x="1544" y="467"/>
                  </a:cubicBezTo>
                  <a:cubicBezTo>
                    <a:pt x="1604" y="138"/>
                    <a:pt x="1447" y="1"/>
                    <a:pt x="1244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1" name="Google Shape;6487;p35">
              <a:extLst>
                <a:ext uri="{FF2B5EF4-FFF2-40B4-BE49-F238E27FC236}">
                  <a16:creationId xmlns:a16="http://schemas.microsoft.com/office/drawing/2014/main" id="{FDB5D0E5-A3A7-46CD-8A20-8FB124C772F0}"/>
                </a:ext>
              </a:extLst>
            </p:cNvPr>
            <p:cNvSpPr/>
            <p:nvPr/>
          </p:nvSpPr>
          <p:spPr>
            <a:xfrm>
              <a:off x="-1236725" y="4088800"/>
              <a:ext cx="61875" cy="35100"/>
            </a:xfrm>
            <a:custGeom>
              <a:avLst/>
              <a:gdLst/>
              <a:ahLst/>
              <a:cxnLst/>
              <a:rect l="l" t="t" r="r" b="b"/>
              <a:pathLst>
                <a:path w="2475" h="1404" extrusionOk="0">
                  <a:moveTo>
                    <a:pt x="1116" y="0"/>
                  </a:moveTo>
                  <a:cubicBezTo>
                    <a:pt x="773" y="0"/>
                    <a:pt x="529" y="325"/>
                    <a:pt x="191" y="325"/>
                  </a:cubicBezTo>
                  <a:cubicBezTo>
                    <a:pt x="106" y="706"/>
                    <a:pt x="0" y="1171"/>
                    <a:pt x="444" y="1404"/>
                  </a:cubicBezTo>
                  <a:cubicBezTo>
                    <a:pt x="396" y="1017"/>
                    <a:pt x="483" y="906"/>
                    <a:pt x="623" y="906"/>
                  </a:cubicBezTo>
                  <a:cubicBezTo>
                    <a:pt x="809" y="906"/>
                    <a:pt x="1087" y="1099"/>
                    <a:pt x="1269" y="1099"/>
                  </a:cubicBezTo>
                  <a:cubicBezTo>
                    <a:pt x="1310" y="1099"/>
                    <a:pt x="1346" y="1090"/>
                    <a:pt x="1375" y="1065"/>
                  </a:cubicBezTo>
                  <a:cubicBezTo>
                    <a:pt x="1476" y="964"/>
                    <a:pt x="1364" y="747"/>
                    <a:pt x="1503" y="747"/>
                  </a:cubicBezTo>
                  <a:cubicBezTo>
                    <a:pt x="1509" y="747"/>
                    <a:pt x="1516" y="747"/>
                    <a:pt x="1523" y="748"/>
                  </a:cubicBezTo>
                  <a:cubicBezTo>
                    <a:pt x="1692" y="769"/>
                    <a:pt x="1523" y="960"/>
                    <a:pt x="1565" y="1065"/>
                  </a:cubicBezTo>
                  <a:cubicBezTo>
                    <a:pt x="1648" y="1148"/>
                    <a:pt x="1733" y="1176"/>
                    <a:pt x="1818" y="1176"/>
                  </a:cubicBezTo>
                  <a:cubicBezTo>
                    <a:pt x="2000" y="1176"/>
                    <a:pt x="2186" y="1047"/>
                    <a:pt x="2366" y="1047"/>
                  </a:cubicBezTo>
                  <a:cubicBezTo>
                    <a:pt x="2402" y="1047"/>
                    <a:pt x="2439" y="1053"/>
                    <a:pt x="2475" y="1065"/>
                  </a:cubicBezTo>
                  <a:cubicBezTo>
                    <a:pt x="2390" y="473"/>
                    <a:pt x="1967" y="177"/>
                    <a:pt x="1396" y="71"/>
                  </a:cubicBezTo>
                  <a:cubicBezTo>
                    <a:pt x="1295" y="21"/>
                    <a:pt x="1202" y="0"/>
                    <a:pt x="1116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2" name="Google Shape;6488;p35">
              <a:extLst>
                <a:ext uri="{FF2B5EF4-FFF2-40B4-BE49-F238E27FC236}">
                  <a16:creationId xmlns:a16="http://schemas.microsoft.com/office/drawing/2014/main" id="{EE5D40C5-B8CE-4439-B644-FAD7B59A1157}"/>
                </a:ext>
              </a:extLst>
            </p:cNvPr>
            <p:cNvSpPr/>
            <p:nvPr/>
          </p:nvSpPr>
          <p:spPr>
            <a:xfrm>
              <a:off x="-1155825" y="4050400"/>
              <a:ext cx="40725" cy="41250"/>
            </a:xfrm>
            <a:custGeom>
              <a:avLst/>
              <a:gdLst/>
              <a:ahLst/>
              <a:cxnLst/>
              <a:rect l="l" t="t" r="r" b="b"/>
              <a:pathLst>
                <a:path w="1629" h="1650" extrusionOk="0">
                  <a:moveTo>
                    <a:pt x="1354" y="0"/>
                  </a:moveTo>
                  <a:lnTo>
                    <a:pt x="1354" y="0"/>
                  </a:lnTo>
                  <a:cubicBezTo>
                    <a:pt x="635" y="973"/>
                    <a:pt x="635" y="973"/>
                    <a:pt x="0" y="994"/>
                  </a:cubicBezTo>
                  <a:lnTo>
                    <a:pt x="0" y="1481"/>
                  </a:lnTo>
                  <a:cubicBezTo>
                    <a:pt x="88" y="1528"/>
                    <a:pt x="188" y="1539"/>
                    <a:pt x="291" y="1539"/>
                  </a:cubicBezTo>
                  <a:cubicBezTo>
                    <a:pt x="372" y="1539"/>
                    <a:pt x="455" y="1532"/>
                    <a:pt x="538" y="1532"/>
                  </a:cubicBezTo>
                  <a:cubicBezTo>
                    <a:pt x="677" y="1532"/>
                    <a:pt x="813" y="1551"/>
                    <a:pt x="931" y="1650"/>
                  </a:cubicBezTo>
                  <a:cubicBezTo>
                    <a:pt x="1375" y="1438"/>
                    <a:pt x="1438" y="1036"/>
                    <a:pt x="1607" y="677"/>
                  </a:cubicBezTo>
                  <a:cubicBezTo>
                    <a:pt x="1311" y="529"/>
                    <a:pt x="1629" y="169"/>
                    <a:pt x="135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3" name="Google Shape;6489;p35">
              <a:extLst>
                <a:ext uri="{FF2B5EF4-FFF2-40B4-BE49-F238E27FC236}">
                  <a16:creationId xmlns:a16="http://schemas.microsoft.com/office/drawing/2014/main" id="{9755531E-5B22-43FA-A7A2-ABDEBAFD7E5F}"/>
                </a:ext>
              </a:extLst>
            </p:cNvPr>
            <p:cNvSpPr/>
            <p:nvPr/>
          </p:nvSpPr>
          <p:spPr>
            <a:xfrm>
              <a:off x="-2706625" y="4069925"/>
              <a:ext cx="49725" cy="45725"/>
            </a:xfrm>
            <a:custGeom>
              <a:avLst/>
              <a:gdLst/>
              <a:ahLst/>
              <a:cxnLst/>
              <a:rect l="l" t="t" r="r" b="b"/>
              <a:pathLst>
                <a:path w="1989" h="1829" extrusionOk="0">
                  <a:moveTo>
                    <a:pt x="1658" y="1"/>
                  </a:moveTo>
                  <a:cubicBezTo>
                    <a:pt x="1179" y="1"/>
                    <a:pt x="1051" y="430"/>
                    <a:pt x="741" y="657"/>
                  </a:cubicBezTo>
                  <a:cubicBezTo>
                    <a:pt x="403" y="996"/>
                    <a:pt x="85" y="1355"/>
                    <a:pt x="1" y="1799"/>
                  </a:cubicBezTo>
                  <a:cubicBezTo>
                    <a:pt x="67" y="1819"/>
                    <a:pt x="128" y="1828"/>
                    <a:pt x="184" y="1828"/>
                  </a:cubicBezTo>
                  <a:cubicBezTo>
                    <a:pt x="724" y="1828"/>
                    <a:pt x="848" y="997"/>
                    <a:pt x="1372" y="997"/>
                  </a:cubicBezTo>
                  <a:cubicBezTo>
                    <a:pt x="1490" y="997"/>
                    <a:pt x="1629" y="1039"/>
                    <a:pt x="1799" y="1144"/>
                  </a:cubicBezTo>
                  <a:cubicBezTo>
                    <a:pt x="1735" y="763"/>
                    <a:pt x="1989" y="361"/>
                    <a:pt x="1693" y="2"/>
                  </a:cubicBezTo>
                  <a:cubicBezTo>
                    <a:pt x="1681" y="1"/>
                    <a:pt x="1670" y="1"/>
                    <a:pt x="1658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4" name="Google Shape;6490;p35">
              <a:extLst>
                <a:ext uri="{FF2B5EF4-FFF2-40B4-BE49-F238E27FC236}">
                  <a16:creationId xmlns:a16="http://schemas.microsoft.com/office/drawing/2014/main" id="{A247D0F1-A168-49EB-A20B-C22C3569E3BB}"/>
                </a:ext>
              </a:extLst>
            </p:cNvPr>
            <p:cNvSpPr/>
            <p:nvPr/>
          </p:nvSpPr>
          <p:spPr>
            <a:xfrm>
              <a:off x="-2283100" y="3669175"/>
              <a:ext cx="56600" cy="63475"/>
            </a:xfrm>
            <a:custGeom>
              <a:avLst/>
              <a:gdLst/>
              <a:ahLst/>
              <a:cxnLst/>
              <a:rect l="l" t="t" r="r" b="b"/>
              <a:pathLst>
                <a:path w="2264" h="2539" extrusionOk="0">
                  <a:moveTo>
                    <a:pt x="1079" y="0"/>
                  </a:moveTo>
                  <a:cubicBezTo>
                    <a:pt x="1037" y="127"/>
                    <a:pt x="931" y="318"/>
                    <a:pt x="973" y="360"/>
                  </a:cubicBezTo>
                  <a:cubicBezTo>
                    <a:pt x="2264" y="1185"/>
                    <a:pt x="1" y="2094"/>
                    <a:pt x="1269" y="2538"/>
                  </a:cubicBezTo>
                  <a:cubicBezTo>
                    <a:pt x="1058" y="1798"/>
                    <a:pt x="1735" y="1417"/>
                    <a:pt x="2179" y="931"/>
                  </a:cubicBezTo>
                  <a:cubicBezTo>
                    <a:pt x="1883" y="529"/>
                    <a:pt x="1523" y="212"/>
                    <a:pt x="107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5" name="Google Shape;6491;p35">
              <a:extLst>
                <a:ext uri="{FF2B5EF4-FFF2-40B4-BE49-F238E27FC236}">
                  <a16:creationId xmlns:a16="http://schemas.microsoft.com/office/drawing/2014/main" id="{603AC1B4-D30C-4F50-8EF4-6D5428DE39D4}"/>
                </a:ext>
              </a:extLst>
            </p:cNvPr>
            <p:cNvSpPr/>
            <p:nvPr/>
          </p:nvSpPr>
          <p:spPr>
            <a:xfrm>
              <a:off x="-792475" y="3742675"/>
              <a:ext cx="64400" cy="38575"/>
            </a:xfrm>
            <a:custGeom>
              <a:avLst/>
              <a:gdLst/>
              <a:ahLst/>
              <a:cxnLst/>
              <a:rect l="l" t="t" r="r" b="b"/>
              <a:pathLst>
                <a:path w="2576" h="1543" extrusionOk="0">
                  <a:moveTo>
                    <a:pt x="1244" y="0"/>
                  </a:moveTo>
                  <a:lnTo>
                    <a:pt x="1032" y="43"/>
                  </a:lnTo>
                  <a:cubicBezTo>
                    <a:pt x="1" y="909"/>
                    <a:pt x="355" y="1543"/>
                    <a:pt x="1021" y="1543"/>
                  </a:cubicBezTo>
                  <a:cubicBezTo>
                    <a:pt x="1378" y="1543"/>
                    <a:pt x="1826" y="1360"/>
                    <a:pt x="2195" y="931"/>
                  </a:cubicBezTo>
                  <a:lnTo>
                    <a:pt x="2365" y="910"/>
                  </a:lnTo>
                  <a:cubicBezTo>
                    <a:pt x="2576" y="762"/>
                    <a:pt x="2428" y="529"/>
                    <a:pt x="2195" y="529"/>
                  </a:cubicBezTo>
                  <a:cubicBezTo>
                    <a:pt x="2117" y="550"/>
                    <a:pt x="2047" y="560"/>
                    <a:pt x="1984" y="560"/>
                  </a:cubicBezTo>
                  <a:cubicBezTo>
                    <a:pt x="1606" y="560"/>
                    <a:pt x="1479" y="218"/>
                    <a:pt x="124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6" name="Google Shape;6492;p35">
              <a:extLst>
                <a:ext uri="{FF2B5EF4-FFF2-40B4-BE49-F238E27FC236}">
                  <a16:creationId xmlns:a16="http://schemas.microsoft.com/office/drawing/2014/main" id="{F7AE47F0-599F-4302-808C-C34B1B0C0047}"/>
                </a:ext>
              </a:extLst>
            </p:cNvPr>
            <p:cNvSpPr/>
            <p:nvPr/>
          </p:nvSpPr>
          <p:spPr>
            <a:xfrm>
              <a:off x="-1240425" y="3873700"/>
              <a:ext cx="47600" cy="44775"/>
            </a:xfrm>
            <a:custGeom>
              <a:avLst/>
              <a:gdLst/>
              <a:ahLst/>
              <a:cxnLst/>
              <a:rect l="l" t="t" r="r" b="b"/>
              <a:pathLst>
                <a:path w="1904" h="1791" extrusionOk="0">
                  <a:moveTo>
                    <a:pt x="882" y="1"/>
                  </a:moveTo>
                  <a:cubicBezTo>
                    <a:pt x="710" y="1"/>
                    <a:pt x="531" y="143"/>
                    <a:pt x="402" y="512"/>
                  </a:cubicBezTo>
                  <a:cubicBezTo>
                    <a:pt x="0" y="1098"/>
                    <a:pt x="805" y="1790"/>
                    <a:pt x="1452" y="1790"/>
                  </a:cubicBezTo>
                  <a:cubicBezTo>
                    <a:pt x="1622" y="1790"/>
                    <a:pt x="1780" y="1743"/>
                    <a:pt x="1904" y="1633"/>
                  </a:cubicBezTo>
                  <a:cubicBezTo>
                    <a:pt x="1586" y="1633"/>
                    <a:pt x="1290" y="1612"/>
                    <a:pt x="1163" y="1294"/>
                  </a:cubicBezTo>
                  <a:cubicBezTo>
                    <a:pt x="1673" y="844"/>
                    <a:pt x="1301" y="1"/>
                    <a:pt x="88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7" name="Google Shape;6493;p35">
              <a:extLst>
                <a:ext uri="{FF2B5EF4-FFF2-40B4-BE49-F238E27FC236}">
                  <a16:creationId xmlns:a16="http://schemas.microsoft.com/office/drawing/2014/main" id="{8B32B5A6-580E-494E-8DB1-9254AEAB4EB4}"/>
                </a:ext>
              </a:extLst>
            </p:cNvPr>
            <p:cNvSpPr/>
            <p:nvPr/>
          </p:nvSpPr>
          <p:spPr>
            <a:xfrm>
              <a:off x="-1146850" y="3808550"/>
              <a:ext cx="59925" cy="25625"/>
            </a:xfrm>
            <a:custGeom>
              <a:avLst/>
              <a:gdLst/>
              <a:ahLst/>
              <a:cxnLst/>
              <a:rect l="l" t="t" r="r" b="b"/>
              <a:pathLst>
                <a:path w="2397" h="1025" extrusionOk="0">
                  <a:moveTo>
                    <a:pt x="1087" y="0"/>
                  </a:moveTo>
                  <a:cubicBezTo>
                    <a:pt x="682" y="0"/>
                    <a:pt x="250" y="94"/>
                    <a:pt x="1" y="242"/>
                  </a:cubicBezTo>
                  <a:cubicBezTo>
                    <a:pt x="593" y="538"/>
                    <a:pt x="1333" y="580"/>
                    <a:pt x="1862" y="1024"/>
                  </a:cubicBezTo>
                  <a:cubicBezTo>
                    <a:pt x="2396" y="276"/>
                    <a:pt x="1782" y="0"/>
                    <a:pt x="1087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8" name="Google Shape;6494;p35">
              <a:extLst>
                <a:ext uri="{FF2B5EF4-FFF2-40B4-BE49-F238E27FC236}">
                  <a16:creationId xmlns:a16="http://schemas.microsoft.com/office/drawing/2014/main" id="{CF2B21F5-7E7F-440F-82FE-1394DF49C5A4}"/>
                </a:ext>
              </a:extLst>
            </p:cNvPr>
            <p:cNvSpPr/>
            <p:nvPr/>
          </p:nvSpPr>
          <p:spPr>
            <a:xfrm>
              <a:off x="-1169575" y="4020525"/>
              <a:ext cx="55000" cy="23225"/>
            </a:xfrm>
            <a:custGeom>
              <a:avLst/>
              <a:gdLst/>
              <a:ahLst/>
              <a:cxnLst/>
              <a:rect l="l" t="t" r="r" b="b"/>
              <a:pathLst>
                <a:path w="2200" h="929" extrusionOk="0">
                  <a:moveTo>
                    <a:pt x="1519" y="0"/>
                  </a:moveTo>
                  <a:cubicBezTo>
                    <a:pt x="1011" y="0"/>
                    <a:pt x="375" y="354"/>
                    <a:pt x="0" y="582"/>
                  </a:cubicBezTo>
                  <a:cubicBezTo>
                    <a:pt x="71" y="565"/>
                    <a:pt x="137" y="558"/>
                    <a:pt x="200" y="558"/>
                  </a:cubicBezTo>
                  <a:cubicBezTo>
                    <a:pt x="652" y="558"/>
                    <a:pt x="921" y="928"/>
                    <a:pt x="1243" y="928"/>
                  </a:cubicBezTo>
                  <a:cubicBezTo>
                    <a:pt x="1399" y="928"/>
                    <a:pt x="1568" y="841"/>
                    <a:pt x="1777" y="582"/>
                  </a:cubicBezTo>
                  <a:cubicBezTo>
                    <a:pt x="1865" y="494"/>
                    <a:pt x="1997" y="450"/>
                    <a:pt x="2124" y="450"/>
                  </a:cubicBezTo>
                  <a:cubicBezTo>
                    <a:pt x="2150" y="450"/>
                    <a:pt x="2175" y="451"/>
                    <a:pt x="2200" y="455"/>
                  </a:cubicBezTo>
                  <a:cubicBezTo>
                    <a:pt x="2068" y="120"/>
                    <a:pt x="1815" y="0"/>
                    <a:pt x="151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9" name="Google Shape;6495;p35">
              <a:extLst>
                <a:ext uri="{FF2B5EF4-FFF2-40B4-BE49-F238E27FC236}">
                  <a16:creationId xmlns:a16="http://schemas.microsoft.com/office/drawing/2014/main" id="{6CB4C6D1-BB4D-441F-B936-652DDAC1EAE5}"/>
                </a:ext>
              </a:extLst>
            </p:cNvPr>
            <p:cNvSpPr/>
            <p:nvPr/>
          </p:nvSpPr>
          <p:spPr>
            <a:xfrm>
              <a:off x="-745525" y="3725025"/>
              <a:ext cx="41775" cy="41450"/>
            </a:xfrm>
            <a:custGeom>
              <a:avLst/>
              <a:gdLst/>
              <a:ahLst/>
              <a:cxnLst/>
              <a:rect l="l" t="t" r="r" b="b"/>
              <a:pathLst>
                <a:path w="1671" h="1658" extrusionOk="0">
                  <a:moveTo>
                    <a:pt x="624" y="1"/>
                  </a:moveTo>
                  <a:cubicBezTo>
                    <a:pt x="459" y="1"/>
                    <a:pt x="286" y="63"/>
                    <a:pt x="106" y="177"/>
                  </a:cubicBezTo>
                  <a:cubicBezTo>
                    <a:pt x="0" y="495"/>
                    <a:pt x="529" y="643"/>
                    <a:pt x="381" y="981"/>
                  </a:cubicBezTo>
                  <a:cubicBezTo>
                    <a:pt x="360" y="1087"/>
                    <a:pt x="402" y="1193"/>
                    <a:pt x="465" y="1277"/>
                  </a:cubicBezTo>
                  <a:lnTo>
                    <a:pt x="487" y="1616"/>
                  </a:lnTo>
                  <a:cubicBezTo>
                    <a:pt x="550" y="1637"/>
                    <a:pt x="592" y="1637"/>
                    <a:pt x="656" y="1658"/>
                  </a:cubicBezTo>
                  <a:cubicBezTo>
                    <a:pt x="952" y="1256"/>
                    <a:pt x="1671" y="854"/>
                    <a:pt x="1206" y="304"/>
                  </a:cubicBezTo>
                  <a:cubicBezTo>
                    <a:pt x="1019" y="95"/>
                    <a:pt x="827" y="1"/>
                    <a:pt x="624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0" name="Google Shape;6496;p35">
              <a:extLst>
                <a:ext uri="{FF2B5EF4-FFF2-40B4-BE49-F238E27FC236}">
                  <a16:creationId xmlns:a16="http://schemas.microsoft.com/office/drawing/2014/main" id="{3B9701BD-F744-4ACB-A442-9E48A8E090B1}"/>
                </a:ext>
              </a:extLst>
            </p:cNvPr>
            <p:cNvSpPr/>
            <p:nvPr/>
          </p:nvSpPr>
          <p:spPr>
            <a:xfrm>
              <a:off x="-2762125" y="4128650"/>
              <a:ext cx="51300" cy="41350"/>
            </a:xfrm>
            <a:custGeom>
              <a:avLst/>
              <a:gdLst/>
              <a:ahLst/>
              <a:cxnLst/>
              <a:rect l="l" t="t" r="r" b="b"/>
              <a:pathLst>
                <a:path w="2052" h="1654" extrusionOk="0">
                  <a:moveTo>
                    <a:pt x="1946" y="0"/>
                  </a:moveTo>
                  <a:cubicBezTo>
                    <a:pt x="1396" y="21"/>
                    <a:pt x="1015" y="381"/>
                    <a:pt x="550" y="550"/>
                  </a:cubicBezTo>
                  <a:cubicBezTo>
                    <a:pt x="570" y="862"/>
                    <a:pt x="589" y="1192"/>
                    <a:pt x="128" y="1192"/>
                  </a:cubicBezTo>
                  <a:cubicBezTo>
                    <a:pt x="89" y="1192"/>
                    <a:pt x="46" y="1189"/>
                    <a:pt x="0" y="1185"/>
                  </a:cubicBezTo>
                  <a:lnTo>
                    <a:pt x="0" y="1185"/>
                  </a:lnTo>
                  <a:cubicBezTo>
                    <a:pt x="218" y="1363"/>
                    <a:pt x="325" y="1654"/>
                    <a:pt x="670" y="1654"/>
                  </a:cubicBezTo>
                  <a:cubicBezTo>
                    <a:pt x="692" y="1654"/>
                    <a:pt x="716" y="1652"/>
                    <a:pt x="740" y="1650"/>
                  </a:cubicBezTo>
                  <a:cubicBezTo>
                    <a:pt x="1290" y="1185"/>
                    <a:pt x="1354" y="444"/>
                    <a:pt x="2052" y="64"/>
                  </a:cubicBezTo>
                  <a:lnTo>
                    <a:pt x="1946" y="0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1" name="Google Shape;6497;p35">
              <a:extLst>
                <a:ext uri="{FF2B5EF4-FFF2-40B4-BE49-F238E27FC236}">
                  <a16:creationId xmlns:a16="http://schemas.microsoft.com/office/drawing/2014/main" id="{65BB4CB3-E6CC-4933-8DA3-40162F00880F}"/>
                </a:ext>
              </a:extLst>
            </p:cNvPr>
            <p:cNvSpPr/>
            <p:nvPr/>
          </p:nvSpPr>
          <p:spPr>
            <a:xfrm>
              <a:off x="-1231025" y="4054625"/>
              <a:ext cx="54075" cy="42050"/>
            </a:xfrm>
            <a:custGeom>
              <a:avLst/>
              <a:gdLst/>
              <a:ahLst/>
              <a:cxnLst/>
              <a:rect l="l" t="t" r="r" b="b"/>
              <a:pathLst>
                <a:path w="2163" h="1682" extrusionOk="0">
                  <a:moveTo>
                    <a:pt x="1908" y="0"/>
                  </a:moveTo>
                  <a:cubicBezTo>
                    <a:pt x="1253" y="0"/>
                    <a:pt x="1232" y="804"/>
                    <a:pt x="576" y="804"/>
                  </a:cubicBezTo>
                  <a:cubicBezTo>
                    <a:pt x="407" y="1015"/>
                    <a:pt x="216" y="1248"/>
                    <a:pt x="26" y="1460"/>
                  </a:cubicBezTo>
                  <a:cubicBezTo>
                    <a:pt x="1" y="1625"/>
                    <a:pt x="71" y="1682"/>
                    <a:pt x="189" y="1682"/>
                  </a:cubicBezTo>
                  <a:cubicBezTo>
                    <a:pt x="438" y="1682"/>
                    <a:pt x="899" y="1431"/>
                    <a:pt x="1113" y="1431"/>
                  </a:cubicBezTo>
                  <a:cubicBezTo>
                    <a:pt x="1134" y="1431"/>
                    <a:pt x="1152" y="1433"/>
                    <a:pt x="1168" y="1438"/>
                  </a:cubicBezTo>
                  <a:cubicBezTo>
                    <a:pt x="1337" y="1100"/>
                    <a:pt x="1464" y="719"/>
                    <a:pt x="1845" y="444"/>
                  </a:cubicBezTo>
                  <a:cubicBezTo>
                    <a:pt x="2014" y="339"/>
                    <a:pt x="2162" y="191"/>
                    <a:pt x="190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2" name="Google Shape;6498;p35">
              <a:extLst>
                <a:ext uri="{FF2B5EF4-FFF2-40B4-BE49-F238E27FC236}">
                  <a16:creationId xmlns:a16="http://schemas.microsoft.com/office/drawing/2014/main" id="{1440CB4D-8D13-4C01-A6AE-84D0B07B9B32}"/>
                </a:ext>
              </a:extLst>
            </p:cNvPr>
            <p:cNvSpPr/>
            <p:nvPr/>
          </p:nvSpPr>
          <p:spPr>
            <a:xfrm>
              <a:off x="-1988600" y="4013900"/>
              <a:ext cx="43400" cy="40750"/>
            </a:xfrm>
            <a:custGeom>
              <a:avLst/>
              <a:gdLst/>
              <a:ahLst/>
              <a:cxnLst/>
              <a:rect l="l" t="t" r="r" b="b"/>
              <a:pathLst>
                <a:path w="1736" h="1630" extrusionOk="0">
                  <a:moveTo>
                    <a:pt x="593" y="1"/>
                  </a:moveTo>
                  <a:cubicBezTo>
                    <a:pt x="1" y="593"/>
                    <a:pt x="276" y="1291"/>
                    <a:pt x="974" y="1629"/>
                  </a:cubicBezTo>
                  <a:cubicBezTo>
                    <a:pt x="1012" y="1626"/>
                    <a:pt x="1050" y="1625"/>
                    <a:pt x="1088" y="1625"/>
                  </a:cubicBezTo>
                  <a:cubicBezTo>
                    <a:pt x="1151" y="1625"/>
                    <a:pt x="1213" y="1628"/>
                    <a:pt x="1274" y="1628"/>
                  </a:cubicBezTo>
                  <a:cubicBezTo>
                    <a:pt x="1449" y="1628"/>
                    <a:pt x="1614" y="1609"/>
                    <a:pt x="1735" y="1460"/>
                  </a:cubicBezTo>
                  <a:cubicBezTo>
                    <a:pt x="614" y="1375"/>
                    <a:pt x="1629" y="804"/>
                    <a:pt x="656" y="43"/>
                  </a:cubicBezTo>
                  <a:lnTo>
                    <a:pt x="593" y="1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3" name="Google Shape;6499;p35">
              <a:extLst>
                <a:ext uri="{FF2B5EF4-FFF2-40B4-BE49-F238E27FC236}">
                  <a16:creationId xmlns:a16="http://schemas.microsoft.com/office/drawing/2014/main" id="{5AA944A8-348F-4D5E-9EAF-5EB5AC696CE7}"/>
                </a:ext>
              </a:extLst>
            </p:cNvPr>
            <p:cNvSpPr/>
            <p:nvPr/>
          </p:nvSpPr>
          <p:spPr>
            <a:xfrm>
              <a:off x="-1652850" y="3761175"/>
              <a:ext cx="37575" cy="32625"/>
            </a:xfrm>
            <a:custGeom>
              <a:avLst/>
              <a:gdLst/>
              <a:ahLst/>
              <a:cxnLst/>
              <a:rect l="l" t="t" r="r" b="b"/>
              <a:pathLst>
                <a:path w="1503" h="1305" extrusionOk="0">
                  <a:moveTo>
                    <a:pt x="1502" y="0"/>
                  </a:moveTo>
                  <a:cubicBezTo>
                    <a:pt x="847" y="191"/>
                    <a:pt x="297" y="656"/>
                    <a:pt x="1" y="1269"/>
                  </a:cubicBezTo>
                  <a:cubicBezTo>
                    <a:pt x="124" y="1294"/>
                    <a:pt x="235" y="1305"/>
                    <a:pt x="334" y="1305"/>
                  </a:cubicBezTo>
                  <a:cubicBezTo>
                    <a:pt x="1098" y="1305"/>
                    <a:pt x="1184" y="638"/>
                    <a:pt x="1502" y="170"/>
                  </a:cubicBezTo>
                  <a:lnTo>
                    <a:pt x="1502" y="0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4" name="Google Shape;6500;p35">
              <a:extLst>
                <a:ext uri="{FF2B5EF4-FFF2-40B4-BE49-F238E27FC236}">
                  <a16:creationId xmlns:a16="http://schemas.microsoft.com/office/drawing/2014/main" id="{C6DE5F5B-9A32-40A5-9F2C-298464005908}"/>
                </a:ext>
              </a:extLst>
            </p:cNvPr>
            <p:cNvSpPr/>
            <p:nvPr/>
          </p:nvSpPr>
          <p:spPr>
            <a:xfrm>
              <a:off x="-1086575" y="3644850"/>
              <a:ext cx="51850" cy="47625"/>
            </a:xfrm>
            <a:custGeom>
              <a:avLst/>
              <a:gdLst/>
              <a:ahLst/>
              <a:cxnLst/>
              <a:rect l="l" t="t" r="r" b="b"/>
              <a:pathLst>
                <a:path w="2074" h="1905" extrusionOk="0">
                  <a:moveTo>
                    <a:pt x="952" y="1"/>
                  </a:moveTo>
                  <a:lnTo>
                    <a:pt x="952" y="1"/>
                  </a:lnTo>
                  <a:cubicBezTo>
                    <a:pt x="1" y="825"/>
                    <a:pt x="1946" y="1164"/>
                    <a:pt x="593" y="1460"/>
                  </a:cubicBezTo>
                  <a:lnTo>
                    <a:pt x="1333" y="1904"/>
                  </a:lnTo>
                  <a:cubicBezTo>
                    <a:pt x="1587" y="1650"/>
                    <a:pt x="1820" y="1396"/>
                    <a:pt x="2073" y="1143"/>
                  </a:cubicBezTo>
                  <a:cubicBezTo>
                    <a:pt x="1249" y="1100"/>
                    <a:pt x="931" y="677"/>
                    <a:pt x="95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5" name="Google Shape;6501;p35">
              <a:extLst>
                <a:ext uri="{FF2B5EF4-FFF2-40B4-BE49-F238E27FC236}">
                  <a16:creationId xmlns:a16="http://schemas.microsoft.com/office/drawing/2014/main" id="{D6817B31-6989-479F-8ADE-FE52AE0DB850}"/>
                </a:ext>
              </a:extLst>
            </p:cNvPr>
            <p:cNvSpPr/>
            <p:nvPr/>
          </p:nvSpPr>
          <p:spPr>
            <a:xfrm>
              <a:off x="-1963750" y="3974250"/>
              <a:ext cx="34400" cy="28075"/>
            </a:xfrm>
            <a:custGeom>
              <a:avLst/>
              <a:gdLst/>
              <a:ahLst/>
              <a:cxnLst/>
              <a:rect l="l" t="t" r="r" b="b"/>
              <a:pathLst>
                <a:path w="1376" h="1123" extrusionOk="0">
                  <a:moveTo>
                    <a:pt x="931" y="1"/>
                  </a:moveTo>
                  <a:lnTo>
                    <a:pt x="931" y="1"/>
                  </a:lnTo>
                  <a:cubicBezTo>
                    <a:pt x="530" y="191"/>
                    <a:pt x="191" y="529"/>
                    <a:pt x="1" y="952"/>
                  </a:cubicBezTo>
                  <a:cubicBezTo>
                    <a:pt x="122" y="1108"/>
                    <a:pt x="286" y="1122"/>
                    <a:pt x="457" y="1122"/>
                  </a:cubicBezTo>
                  <a:cubicBezTo>
                    <a:pt x="495" y="1122"/>
                    <a:pt x="533" y="1122"/>
                    <a:pt x="572" y="1122"/>
                  </a:cubicBezTo>
                  <a:cubicBezTo>
                    <a:pt x="1058" y="847"/>
                    <a:pt x="1375" y="508"/>
                    <a:pt x="931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6" name="Google Shape;6502;p35">
              <a:extLst>
                <a:ext uri="{FF2B5EF4-FFF2-40B4-BE49-F238E27FC236}">
                  <a16:creationId xmlns:a16="http://schemas.microsoft.com/office/drawing/2014/main" id="{29EC9A09-41E4-4A3D-9416-849241C2D82C}"/>
                </a:ext>
              </a:extLst>
            </p:cNvPr>
            <p:cNvSpPr/>
            <p:nvPr/>
          </p:nvSpPr>
          <p:spPr>
            <a:xfrm>
              <a:off x="-1490600" y="3946225"/>
              <a:ext cx="70950" cy="49775"/>
            </a:xfrm>
            <a:custGeom>
              <a:avLst/>
              <a:gdLst/>
              <a:ahLst/>
              <a:cxnLst/>
              <a:rect l="l" t="t" r="r" b="b"/>
              <a:pathLst>
                <a:path w="2838" h="1991" extrusionOk="0">
                  <a:moveTo>
                    <a:pt x="2245" y="1"/>
                  </a:moveTo>
                  <a:lnTo>
                    <a:pt x="1695" y="487"/>
                  </a:lnTo>
                  <a:cubicBezTo>
                    <a:pt x="1666" y="486"/>
                    <a:pt x="1637" y="486"/>
                    <a:pt x="1608" y="486"/>
                  </a:cubicBezTo>
                  <a:cubicBezTo>
                    <a:pt x="1" y="486"/>
                    <a:pt x="150" y="1990"/>
                    <a:pt x="960" y="1990"/>
                  </a:cubicBezTo>
                  <a:cubicBezTo>
                    <a:pt x="1079" y="1990"/>
                    <a:pt x="1213" y="1958"/>
                    <a:pt x="1357" y="1883"/>
                  </a:cubicBezTo>
                  <a:cubicBezTo>
                    <a:pt x="701" y="974"/>
                    <a:pt x="2838" y="1016"/>
                    <a:pt x="224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7" name="Google Shape;6503;p35">
              <a:extLst>
                <a:ext uri="{FF2B5EF4-FFF2-40B4-BE49-F238E27FC236}">
                  <a16:creationId xmlns:a16="http://schemas.microsoft.com/office/drawing/2014/main" id="{3DA902D2-709D-4E5E-9D6A-79B67A7E9B64}"/>
                </a:ext>
              </a:extLst>
            </p:cNvPr>
            <p:cNvSpPr/>
            <p:nvPr/>
          </p:nvSpPr>
          <p:spPr>
            <a:xfrm>
              <a:off x="-1472025" y="3987125"/>
              <a:ext cx="41800" cy="22275"/>
            </a:xfrm>
            <a:custGeom>
              <a:avLst/>
              <a:gdLst/>
              <a:ahLst/>
              <a:cxnLst/>
              <a:rect l="l" t="t" r="r" b="b"/>
              <a:pathLst>
                <a:path w="1672" h="891" extrusionOk="0">
                  <a:moveTo>
                    <a:pt x="993" y="1"/>
                  </a:moveTo>
                  <a:cubicBezTo>
                    <a:pt x="698" y="1"/>
                    <a:pt x="431" y="318"/>
                    <a:pt x="90" y="318"/>
                  </a:cubicBezTo>
                  <a:cubicBezTo>
                    <a:pt x="61" y="318"/>
                    <a:pt x="31" y="315"/>
                    <a:pt x="1" y="310"/>
                  </a:cubicBezTo>
                  <a:lnTo>
                    <a:pt x="1" y="310"/>
                  </a:lnTo>
                  <a:cubicBezTo>
                    <a:pt x="263" y="686"/>
                    <a:pt x="563" y="891"/>
                    <a:pt x="904" y="891"/>
                  </a:cubicBezTo>
                  <a:cubicBezTo>
                    <a:pt x="1140" y="891"/>
                    <a:pt x="1395" y="793"/>
                    <a:pt x="1672" y="585"/>
                  </a:cubicBezTo>
                  <a:cubicBezTo>
                    <a:pt x="1502" y="480"/>
                    <a:pt x="1375" y="332"/>
                    <a:pt x="1312" y="141"/>
                  </a:cubicBezTo>
                  <a:cubicBezTo>
                    <a:pt x="1200" y="39"/>
                    <a:pt x="1094" y="1"/>
                    <a:pt x="99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8" name="Google Shape;6504;p35">
              <a:extLst>
                <a:ext uri="{FF2B5EF4-FFF2-40B4-BE49-F238E27FC236}">
                  <a16:creationId xmlns:a16="http://schemas.microsoft.com/office/drawing/2014/main" id="{F3D69D61-532C-4276-882D-9E15F3E03AFD}"/>
                </a:ext>
              </a:extLst>
            </p:cNvPr>
            <p:cNvSpPr/>
            <p:nvPr/>
          </p:nvSpPr>
          <p:spPr>
            <a:xfrm>
              <a:off x="-1596800" y="3771225"/>
              <a:ext cx="32275" cy="39750"/>
            </a:xfrm>
            <a:custGeom>
              <a:avLst/>
              <a:gdLst/>
              <a:ahLst/>
              <a:cxnLst/>
              <a:rect l="l" t="t" r="r" b="b"/>
              <a:pathLst>
                <a:path w="1291" h="1590" extrusionOk="0">
                  <a:moveTo>
                    <a:pt x="275" y="0"/>
                  </a:moveTo>
                  <a:cubicBezTo>
                    <a:pt x="381" y="529"/>
                    <a:pt x="275" y="1079"/>
                    <a:pt x="0" y="1523"/>
                  </a:cubicBezTo>
                  <a:cubicBezTo>
                    <a:pt x="23" y="1568"/>
                    <a:pt x="64" y="1589"/>
                    <a:pt x="107" y="1589"/>
                  </a:cubicBezTo>
                  <a:cubicBezTo>
                    <a:pt x="144" y="1589"/>
                    <a:pt x="183" y="1574"/>
                    <a:pt x="212" y="1544"/>
                  </a:cubicBezTo>
                  <a:cubicBezTo>
                    <a:pt x="466" y="1163"/>
                    <a:pt x="1143" y="994"/>
                    <a:pt x="910" y="360"/>
                  </a:cubicBezTo>
                  <a:cubicBezTo>
                    <a:pt x="868" y="254"/>
                    <a:pt x="1143" y="275"/>
                    <a:pt x="1291" y="254"/>
                  </a:cubicBezTo>
                  <a:cubicBezTo>
                    <a:pt x="1252" y="46"/>
                    <a:pt x="1004" y="38"/>
                    <a:pt x="741" y="38"/>
                  </a:cubicBezTo>
                  <a:cubicBezTo>
                    <a:pt x="719" y="38"/>
                    <a:pt x="697" y="38"/>
                    <a:pt x="675" y="38"/>
                  </a:cubicBezTo>
                  <a:cubicBezTo>
                    <a:pt x="532" y="38"/>
                    <a:pt x="388" y="36"/>
                    <a:pt x="275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9" name="Google Shape;6505;p35">
              <a:extLst>
                <a:ext uri="{FF2B5EF4-FFF2-40B4-BE49-F238E27FC236}">
                  <a16:creationId xmlns:a16="http://schemas.microsoft.com/office/drawing/2014/main" id="{3AC25317-ACCF-4DA2-B9E6-7D9292701F1C}"/>
                </a:ext>
              </a:extLst>
            </p:cNvPr>
            <p:cNvSpPr/>
            <p:nvPr/>
          </p:nvSpPr>
          <p:spPr>
            <a:xfrm>
              <a:off x="-1470950" y="3934075"/>
              <a:ext cx="33850" cy="32025"/>
            </a:xfrm>
            <a:custGeom>
              <a:avLst/>
              <a:gdLst/>
              <a:ahLst/>
              <a:cxnLst/>
              <a:rect l="l" t="t" r="r" b="b"/>
              <a:pathLst>
                <a:path w="1354" h="1281" extrusionOk="0">
                  <a:moveTo>
                    <a:pt x="888" y="0"/>
                  </a:moveTo>
                  <a:lnTo>
                    <a:pt x="888" y="0"/>
                  </a:lnTo>
                  <a:cubicBezTo>
                    <a:pt x="508" y="296"/>
                    <a:pt x="212" y="698"/>
                    <a:pt x="0" y="1121"/>
                  </a:cubicBezTo>
                  <a:cubicBezTo>
                    <a:pt x="167" y="1223"/>
                    <a:pt x="318" y="1281"/>
                    <a:pt x="454" y="1281"/>
                  </a:cubicBezTo>
                  <a:cubicBezTo>
                    <a:pt x="628" y="1281"/>
                    <a:pt x="779" y="1187"/>
                    <a:pt x="909" y="973"/>
                  </a:cubicBezTo>
                  <a:cubicBezTo>
                    <a:pt x="761" y="656"/>
                    <a:pt x="1354" y="317"/>
                    <a:pt x="88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0" name="Google Shape;6506;p35">
              <a:extLst>
                <a:ext uri="{FF2B5EF4-FFF2-40B4-BE49-F238E27FC236}">
                  <a16:creationId xmlns:a16="http://schemas.microsoft.com/office/drawing/2014/main" id="{44A488BC-EB67-418E-832F-030DD85DD9C5}"/>
                </a:ext>
              </a:extLst>
            </p:cNvPr>
            <p:cNvSpPr/>
            <p:nvPr/>
          </p:nvSpPr>
          <p:spPr>
            <a:xfrm>
              <a:off x="-1216100" y="4046700"/>
              <a:ext cx="32800" cy="31975"/>
            </a:xfrm>
            <a:custGeom>
              <a:avLst/>
              <a:gdLst/>
              <a:ahLst/>
              <a:cxnLst/>
              <a:rect l="l" t="t" r="r" b="b"/>
              <a:pathLst>
                <a:path w="1312" h="1279" extrusionOk="0">
                  <a:moveTo>
                    <a:pt x="1290" y="0"/>
                  </a:moveTo>
                  <a:cubicBezTo>
                    <a:pt x="783" y="275"/>
                    <a:pt x="317" y="656"/>
                    <a:pt x="0" y="1142"/>
                  </a:cubicBezTo>
                  <a:cubicBezTo>
                    <a:pt x="96" y="1238"/>
                    <a:pt x="189" y="1278"/>
                    <a:pt x="279" y="1278"/>
                  </a:cubicBezTo>
                  <a:cubicBezTo>
                    <a:pt x="666" y="1278"/>
                    <a:pt x="1003" y="544"/>
                    <a:pt x="1311" y="338"/>
                  </a:cubicBezTo>
                  <a:lnTo>
                    <a:pt x="1290" y="0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1" name="Google Shape;6507;p35">
              <a:extLst>
                <a:ext uri="{FF2B5EF4-FFF2-40B4-BE49-F238E27FC236}">
                  <a16:creationId xmlns:a16="http://schemas.microsoft.com/office/drawing/2014/main" id="{35F7436D-21F7-4CA6-963A-B2949CB8616A}"/>
                </a:ext>
              </a:extLst>
            </p:cNvPr>
            <p:cNvSpPr/>
            <p:nvPr/>
          </p:nvSpPr>
          <p:spPr>
            <a:xfrm>
              <a:off x="-2706625" y="4053750"/>
              <a:ext cx="37575" cy="16975"/>
            </a:xfrm>
            <a:custGeom>
              <a:avLst/>
              <a:gdLst/>
              <a:ahLst/>
              <a:cxnLst/>
              <a:rect l="l" t="t" r="r" b="b"/>
              <a:pathLst>
                <a:path w="1503" h="679" extrusionOk="0">
                  <a:moveTo>
                    <a:pt x="819" y="0"/>
                  </a:moveTo>
                  <a:cubicBezTo>
                    <a:pt x="554" y="0"/>
                    <a:pt x="278" y="96"/>
                    <a:pt x="1" y="162"/>
                  </a:cubicBezTo>
                  <a:cubicBezTo>
                    <a:pt x="43" y="183"/>
                    <a:pt x="85" y="204"/>
                    <a:pt x="149" y="204"/>
                  </a:cubicBezTo>
                  <a:cubicBezTo>
                    <a:pt x="350" y="562"/>
                    <a:pt x="493" y="679"/>
                    <a:pt x="642" y="679"/>
                  </a:cubicBezTo>
                  <a:cubicBezTo>
                    <a:pt x="855" y="679"/>
                    <a:pt x="1080" y="443"/>
                    <a:pt x="1502" y="331"/>
                  </a:cubicBezTo>
                  <a:cubicBezTo>
                    <a:pt x="1291" y="79"/>
                    <a:pt x="1060" y="0"/>
                    <a:pt x="81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2" name="Google Shape;6508;p35">
              <a:extLst>
                <a:ext uri="{FF2B5EF4-FFF2-40B4-BE49-F238E27FC236}">
                  <a16:creationId xmlns:a16="http://schemas.microsoft.com/office/drawing/2014/main" id="{050F8D01-AE86-4EA6-B075-C759617824EF}"/>
                </a:ext>
              </a:extLst>
            </p:cNvPr>
            <p:cNvSpPr/>
            <p:nvPr/>
          </p:nvSpPr>
          <p:spPr>
            <a:xfrm>
              <a:off x="-1211875" y="3838375"/>
              <a:ext cx="33850" cy="28500"/>
            </a:xfrm>
            <a:custGeom>
              <a:avLst/>
              <a:gdLst/>
              <a:ahLst/>
              <a:cxnLst/>
              <a:rect l="l" t="t" r="r" b="b"/>
              <a:pathLst>
                <a:path w="1354" h="1140" extrusionOk="0">
                  <a:moveTo>
                    <a:pt x="994" y="0"/>
                  </a:moveTo>
                  <a:cubicBezTo>
                    <a:pt x="592" y="254"/>
                    <a:pt x="148" y="466"/>
                    <a:pt x="0" y="931"/>
                  </a:cubicBezTo>
                  <a:cubicBezTo>
                    <a:pt x="76" y="1071"/>
                    <a:pt x="113" y="1140"/>
                    <a:pt x="187" y="1140"/>
                  </a:cubicBezTo>
                  <a:cubicBezTo>
                    <a:pt x="258" y="1140"/>
                    <a:pt x="364" y="1076"/>
                    <a:pt x="571" y="952"/>
                  </a:cubicBezTo>
                  <a:cubicBezTo>
                    <a:pt x="762" y="656"/>
                    <a:pt x="1354" y="487"/>
                    <a:pt x="99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3" name="Google Shape;6509;p35">
              <a:extLst>
                <a:ext uri="{FF2B5EF4-FFF2-40B4-BE49-F238E27FC236}">
                  <a16:creationId xmlns:a16="http://schemas.microsoft.com/office/drawing/2014/main" id="{AC7F2677-0A05-4F99-987C-A3027870C250}"/>
                </a:ext>
              </a:extLst>
            </p:cNvPr>
            <p:cNvSpPr/>
            <p:nvPr/>
          </p:nvSpPr>
          <p:spPr>
            <a:xfrm>
              <a:off x="-771325" y="3734850"/>
              <a:ext cx="38500" cy="23000"/>
            </a:xfrm>
            <a:custGeom>
              <a:avLst/>
              <a:gdLst/>
              <a:ahLst/>
              <a:cxnLst/>
              <a:rect l="l" t="t" r="r" b="b"/>
              <a:pathLst>
                <a:path w="1540" h="920" extrusionOk="0">
                  <a:moveTo>
                    <a:pt x="1165" y="1"/>
                  </a:moveTo>
                  <a:cubicBezTo>
                    <a:pt x="675" y="1"/>
                    <a:pt x="1" y="919"/>
                    <a:pt x="1080" y="919"/>
                  </a:cubicBezTo>
                  <a:cubicBezTo>
                    <a:pt x="1197" y="919"/>
                    <a:pt x="1336" y="908"/>
                    <a:pt x="1497" y="884"/>
                  </a:cubicBezTo>
                  <a:lnTo>
                    <a:pt x="1540" y="609"/>
                  </a:lnTo>
                  <a:cubicBezTo>
                    <a:pt x="1540" y="159"/>
                    <a:pt x="1368" y="1"/>
                    <a:pt x="116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4" name="Google Shape;6510;p35">
              <a:extLst>
                <a:ext uri="{FF2B5EF4-FFF2-40B4-BE49-F238E27FC236}">
                  <a16:creationId xmlns:a16="http://schemas.microsoft.com/office/drawing/2014/main" id="{54DD51C1-65CD-48C4-8F8A-E2E2AD062517}"/>
                </a:ext>
              </a:extLst>
            </p:cNvPr>
            <p:cNvSpPr/>
            <p:nvPr/>
          </p:nvSpPr>
          <p:spPr>
            <a:xfrm>
              <a:off x="-1220875" y="3861625"/>
              <a:ext cx="25950" cy="29125"/>
            </a:xfrm>
            <a:custGeom>
              <a:avLst/>
              <a:gdLst/>
              <a:ahLst/>
              <a:cxnLst/>
              <a:rect l="l" t="t" r="r" b="b"/>
              <a:pathLst>
                <a:path w="1038" h="1165" extrusionOk="0">
                  <a:moveTo>
                    <a:pt x="360" y="1"/>
                  </a:moveTo>
                  <a:cubicBezTo>
                    <a:pt x="149" y="85"/>
                    <a:pt x="22" y="276"/>
                    <a:pt x="1" y="487"/>
                  </a:cubicBezTo>
                  <a:cubicBezTo>
                    <a:pt x="276" y="572"/>
                    <a:pt x="445" y="868"/>
                    <a:pt x="403" y="1164"/>
                  </a:cubicBezTo>
                  <a:cubicBezTo>
                    <a:pt x="1037" y="1016"/>
                    <a:pt x="487" y="381"/>
                    <a:pt x="931" y="170"/>
                  </a:cubicBezTo>
                  <a:lnTo>
                    <a:pt x="931" y="22"/>
                  </a:lnTo>
                  <a:cubicBezTo>
                    <a:pt x="909" y="15"/>
                    <a:pt x="887" y="11"/>
                    <a:pt x="865" y="11"/>
                  </a:cubicBezTo>
                  <a:cubicBezTo>
                    <a:pt x="755" y="11"/>
                    <a:pt x="645" y="87"/>
                    <a:pt x="535" y="87"/>
                  </a:cubicBezTo>
                  <a:cubicBezTo>
                    <a:pt x="477" y="87"/>
                    <a:pt x="419" y="66"/>
                    <a:pt x="360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5" name="Google Shape;6511;p35">
              <a:extLst>
                <a:ext uri="{FF2B5EF4-FFF2-40B4-BE49-F238E27FC236}">
                  <a16:creationId xmlns:a16="http://schemas.microsoft.com/office/drawing/2014/main" id="{845E191F-A3EF-4A58-B5F9-4B5953CB2D00}"/>
                </a:ext>
              </a:extLst>
            </p:cNvPr>
            <p:cNvSpPr/>
            <p:nvPr/>
          </p:nvSpPr>
          <p:spPr>
            <a:xfrm>
              <a:off x="-1411225" y="3896275"/>
              <a:ext cx="23300" cy="15350"/>
            </a:xfrm>
            <a:custGeom>
              <a:avLst/>
              <a:gdLst/>
              <a:ahLst/>
              <a:cxnLst/>
              <a:rect l="l" t="t" r="r" b="b"/>
              <a:pathLst>
                <a:path w="932" h="614" extrusionOk="0">
                  <a:moveTo>
                    <a:pt x="649" y="0"/>
                  </a:moveTo>
                  <a:cubicBezTo>
                    <a:pt x="410" y="0"/>
                    <a:pt x="184" y="218"/>
                    <a:pt x="1" y="370"/>
                  </a:cubicBezTo>
                  <a:lnTo>
                    <a:pt x="1" y="561"/>
                  </a:lnTo>
                  <a:cubicBezTo>
                    <a:pt x="137" y="595"/>
                    <a:pt x="262" y="613"/>
                    <a:pt x="374" y="613"/>
                  </a:cubicBezTo>
                  <a:cubicBezTo>
                    <a:pt x="680" y="613"/>
                    <a:pt x="885" y="473"/>
                    <a:pt x="932" y="116"/>
                  </a:cubicBezTo>
                  <a:cubicBezTo>
                    <a:pt x="837" y="33"/>
                    <a:pt x="742" y="0"/>
                    <a:pt x="64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6" name="Google Shape;6512;p35">
              <a:extLst>
                <a:ext uri="{FF2B5EF4-FFF2-40B4-BE49-F238E27FC236}">
                  <a16:creationId xmlns:a16="http://schemas.microsoft.com/office/drawing/2014/main" id="{06FA8C9C-08C9-44B8-BE25-3329AD785459}"/>
                </a:ext>
              </a:extLst>
            </p:cNvPr>
            <p:cNvSpPr/>
            <p:nvPr/>
          </p:nvSpPr>
          <p:spPr>
            <a:xfrm>
              <a:off x="-788900" y="3743725"/>
              <a:ext cx="26375" cy="19075"/>
            </a:xfrm>
            <a:custGeom>
              <a:avLst/>
              <a:gdLst/>
              <a:ahLst/>
              <a:cxnLst/>
              <a:rect l="l" t="t" r="r" b="b"/>
              <a:pathLst>
                <a:path w="1055" h="763" extrusionOk="0">
                  <a:moveTo>
                    <a:pt x="889" y="1"/>
                  </a:moveTo>
                  <a:lnTo>
                    <a:pt x="889" y="1"/>
                  </a:lnTo>
                  <a:cubicBezTo>
                    <a:pt x="572" y="64"/>
                    <a:pt x="255" y="191"/>
                    <a:pt x="1" y="402"/>
                  </a:cubicBezTo>
                  <a:cubicBezTo>
                    <a:pt x="170" y="466"/>
                    <a:pt x="170" y="614"/>
                    <a:pt x="191" y="762"/>
                  </a:cubicBezTo>
                  <a:cubicBezTo>
                    <a:pt x="196" y="762"/>
                    <a:pt x="201" y="763"/>
                    <a:pt x="206" y="763"/>
                  </a:cubicBezTo>
                  <a:cubicBezTo>
                    <a:pt x="450" y="763"/>
                    <a:pt x="1055" y="290"/>
                    <a:pt x="88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7" name="Google Shape;6513;p35">
              <a:extLst>
                <a:ext uri="{FF2B5EF4-FFF2-40B4-BE49-F238E27FC236}">
                  <a16:creationId xmlns:a16="http://schemas.microsoft.com/office/drawing/2014/main" id="{78965FD2-FF1B-4BE1-B216-88D1ECEBD941}"/>
                </a:ext>
              </a:extLst>
            </p:cNvPr>
            <p:cNvSpPr/>
            <p:nvPr/>
          </p:nvSpPr>
          <p:spPr>
            <a:xfrm>
              <a:off x="-761400" y="3741600"/>
              <a:ext cx="23825" cy="20050"/>
            </a:xfrm>
            <a:custGeom>
              <a:avLst/>
              <a:gdLst/>
              <a:ahLst/>
              <a:cxnLst/>
              <a:rect l="l" t="t" r="r" b="b"/>
              <a:pathLst>
                <a:path w="953" h="802" extrusionOk="0">
                  <a:moveTo>
                    <a:pt x="212" y="1"/>
                  </a:moveTo>
                  <a:lnTo>
                    <a:pt x="1" y="43"/>
                  </a:lnTo>
                  <a:cubicBezTo>
                    <a:pt x="32" y="422"/>
                    <a:pt x="64" y="802"/>
                    <a:pt x="439" y="802"/>
                  </a:cubicBezTo>
                  <a:cubicBezTo>
                    <a:pt x="566" y="802"/>
                    <a:pt x="733" y="758"/>
                    <a:pt x="952" y="657"/>
                  </a:cubicBezTo>
                  <a:cubicBezTo>
                    <a:pt x="635" y="487"/>
                    <a:pt x="106" y="509"/>
                    <a:pt x="21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8" name="Google Shape;6514;p35">
              <a:extLst>
                <a:ext uri="{FF2B5EF4-FFF2-40B4-BE49-F238E27FC236}">
                  <a16:creationId xmlns:a16="http://schemas.microsoft.com/office/drawing/2014/main" id="{930998C3-AD34-4DA5-93E9-7E1ACA244BEB}"/>
                </a:ext>
              </a:extLst>
            </p:cNvPr>
            <p:cNvSpPr/>
            <p:nvPr/>
          </p:nvSpPr>
          <p:spPr>
            <a:xfrm>
              <a:off x="-752400" y="3729450"/>
              <a:ext cx="32275" cy="20650"/>
            </a:xfrm>
            <a:custGeom>
              <a:avLst/>
              <a:gdLst/>
              <a:ahLst/>
              <a:cxnLst/>
              <a:rect l="l" t="t" r="r" b="b"/>
              <a:pathLst>
                <a:path w="1291" h="826" extrusionOk="0">
                  <a:moveTo>
                    <a:pt x="381" y="0"/>
                  </a:moveTo>
                  <a:cubicBezTo>
                    <a:pt x="190" y="0"/>
                    <a:pt x="21" y="149"/>
                    <a:pt x="0" y="339"/>
                  </a:cubicBezTo>
                  <a:cubicBezTo>
                    <a:pt x="39" y="337"/>
                    <a:pt x="76" y="336"/>
                    <a:pt x="113" y="336"/>
                  </a:cubicBezTo>
                  <a:cubicBezTo>
                    <a:pt x="479" y="336"/>
                    <a:pt x="744" y="441"/>
                    <a:pt x="783" y="825"/>
                  </a:cubicBezTo>
                  <a:cubicBezTo>
                    <a:pt x="1290" y="318"/>
                    <a:pt x="529" y="275"/>
                    <a:pt x="38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9" name="Google Shape;6515;p35">
              <a:extLst>
                <a:ext uri="{FF2B5EF4-FFF2-40B4-BE49-F238E27FC236}">
                  <a16:creationId xmlns:a16="http://schemas.microsoft.com/office/drawing/2014/main" id="{44BA2EA2-6B9D-4D78-BCE7-F41BAFB4D2B7}"/>
                </a:ext>
              </a:extLst>
            </p:cNvPr>
            <p:cNvSpPr/>
            <p:nvPr/>
          </p:nvSpPr>
          <p:spPr>
            <a:xfrm>
              <a:off x="-1687225" y="3817225"/>
              <a:ext cx="15900" cy="16400"/>
            </a:xfrm>
            <a:custGeom>
              <a:avLst/>
              <a:gdLst/>
              <a:ahLst/>
              <a:cxnLst/>
              <a:rect l="l" t="t" r="r" b="b"/>
              <a:pathLst>
                <a:path w="636" h="656" extrusionOk="0">
                  <a:moveTo>
                    <a:pt x="635" y="0"/>
                  </a:moveTo>
                  <a:cubicBezTo>
                    <a:pt x="1" y="212"/>
                    <a:pt x="297" y="444"/>
                    <a:pt x="635" y="656"/>
                  </a:cubicBezTo>
                  <a:lnTo>
                    <a:pt x="635" y="0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0" name="Google Shape;6516;p35">
              <a:extLst>
                <a:ext uri="{FF2B5EF4-FFF2-40B4-BE49-F238E27FC236}">
                  <a16:creationId xmlns:a16="http://schemas.microsoft.com/office/drawing/2014/main" id="{3036D2C8-C048-4BBC-86A1-0021AA65CA52}"/>
                </a:ext>
              </a:extLst>
            </p:cNvPr>
            <p:cNvSpPr/>
            <p:nvPr/>
          </p:nvSpPr>
          <p:spPr>
            <a:xfrm>
              <a:off x="-2011875" y="3793675"/>
              <a:ext cx="15900" cy="15650"/>
            </a:xfrm>
            <a:custGeom>
              <a:avLst/>
              <a:gdLst/>
              <a:ahLst/>
              <a:cxnLst/>
              <a:rect l="l" t="t" r="r" b="b"/>
              <a:pathLst>
                <a:path w="636" h="626" extrusionOk="0">
                  <a:moveTo>
                    <a:pt x="209" y="1"/>
                  </a:moveTo>
                  <a:cubicBezTo>
                    <a:pt x="86" y="1"/>
                    <a:pt x="1" y="38"/>
                    <a:pt x="65" y="139"/>
                  </a:cubicBezTo>
                  <a:cubicBezTo>
                    <a:pt x="86" y="350"/>
                    <a:pt x="65" y="604"/>
                    <a:pt x="445" y="625"/>
                  </a:cubicBezTo>
                  <a:cubicBezTo>
                    <a:pt x="340" y="414"/>
                    <a:pt x="149" y="181"/>
                    <a:pt x="636" y="139"/>
                  </a:cubicBezTo>
                  <a:cubicBezTo>
                    <a:pt x="600" y="66"/>
                    <a:pt x="371" y="1"/>
                    <a:pt x="20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1" name="Google Shape;6517;p35">
              <a:extLst>
                <a:ext uri="{FF2B5EF4-FFF2-40B4-BE49-F238E27FC236}">
                  <a16:creationId xmlns:a16="http://schemas.microsoft.com/office/drawing/2014/main" id="{82040C89-7C82-4596-A5EB-D14555767672}"/>
                </a:ext>
              </a:extLst>
            </p:cNvPr>
            <p:cNvSpPr/>
            <p:nvPr/>
          </p:nvSpPr>
          <p:spPr>
            <a:xfrm>
              <a:off x="-1358350" y="3914500"/>
              <a:ext cx="10075" cy="24350"/>
            </a:xfrm>
            <a:custGeom>
              <a:avLst/>
              <a:gdLst/>
              <a:ahLst/>
              <a:cxnLst/>
              <a:rect l="l" t="t" r="r" b="b"/>
              <a:pathLst>
                <a:path w="403" h="974" extrusionOk="0">
                  <a:moveTo>
                    <a:pt x="255" y="1"/>
                  </a:moveTo>
                  <a:lnTo>
                    <a:pt x="255" y="1"/>
                  </a:lnTo>
                  <a:cubicBezTo>
                    <a:pt x="1" y="297"/>
                    <a:pt x="170" y="635"/>
                    <a:pt x="128" y="974"/>
                  </a:cubicBezTo>
                  <a:cubicBezTo>
                    <a:pt x="403" y="656"/>
                    <a:pt x="255" y="318"/>
                    <a:pt x="25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2" name="Google Shape;6518;p35">
              <a:extLst>
                <a:ext uri="{FF2B5EF4-FFF2-40B4-BE49-F238E27FC236}">
                  <a16:creationId xmlns:a16="http://schemas.microsoft.com/office/drawing/2014/main" id="{9E3735EB-88F7-4EB5-8C72-B264E8C55BA5}"/>
                </a:ext>
              </a:extLst>
            </p:cNvPr>
            <p:cNvSpPr/>
            <p:nvPr/>
          </p:nvSpPr>
          <p:spPr>
            <a:xfrm>
              <a:off x="-1730575" y="4086875"/>
              <a:ext cx="7950" cy="25400"/>
            </a:xfrm>
            <a:custGeom>
              <a:avLst/>
              <a:gdLst/>
              <a:ahLst/>
              <a:cxnLst/>
              <a:rect l="l" t="t" r="r" b="b"/>
              <a:pathLst>
                <a:path w="318" h="1016" extrusionOk="0">
                  <a:moveTo>
                    <a:pt x="318" y="0"/>
                  </a:moveTo>
                  <a:cubicBezTo>
                    <a:pt x="1" y="170"/>
                    <a:pt x="254" y="445"/>
                    <a:pt x="149" y="656"/>
                  </a:cubicBezTo>
                  <a:lnTo>
                    <a:pt x="297" y="1016"/>
                  </a:lnTo>
                  <a:cubicBezTo>
                    <a:pt x="318" y="677"/>
                    <a:pt x="318" y="339"/>
                    <a:pt x="31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3" name="Google Shape;6519;p35">
              <a:extLst>
                <a:ext uri="{FF2B5EF4-FFF2-40B4-BE49-F238E27FC236}">
                  <a16:creationId xmlns:a16="http://schemas.microsoft.com/office/drawing/2014/main" id="{FEA4EA88-0141-4726-A7D9-DFD48F65B7F7}"/>
                </a:ext>
              </a:extLst>
            </p:cNvPr>
            <p:cNvSpPr/>
            <p:nvPr/>
          </p:nvSpPr>
          <p:spPr>
            <a:xfrm>
              <a:off x="-2407350" y="4106975"/>
              <a:ext cx="7425" cy="21175"/>
            </a:xfrm>
            <a:custGeom>
              <a:avLst/>
              <a:gdLst/>
              <a:ahLst/>
              <a:cxnLst/>
              <a:rect l="l" t="t" r="r" b="b"/>
              <a:pathLst>
                <a:path w="297" h="847" extrusionOk="0">
                  <a:moveTo>
                    <a:pt x="296" y="0"/>
                  </a:moveTo>
                  <a:lnTo>
                    <a:pt x="106" y="148"/>
                  </a:lnTo>
                  <a:cubicBezTo>
                    <a:pt x="148" y="381"/>
                    <a:pt x="0" y="656"/>
                    <a:pt x="254" y="846"/>
                  </a:cubicBezTo>
                  <a:cubicBezTo>
                    <a:pt x="275" y="550"/>
                    <a:pt x="275" y="275"/>
                    <a:pt x="296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4" name="Google Shape;6520;p35">
              <a:extLst>
                <a:ext uri="{FF2B5EF4-FFF2-40B4-BE49-F238E27FC236}">
                  <a16:creationId xmlns:a16="http://schemas.microsoft.com/office/drawing/2014/main" id="{434300FA-68AD-4890-AD92-C4DA1C49200E}"/>
                </a:ext>
              </a:extLst>
            </p:cNvPr>
            <p:cNvSpPr/>
            <p:nvPr/>
          </p:nvSpPr>
          <p:spPr>
            <a:xfrm>
              <a:off x="-2381450" y="4102725"/>
              <a:ext cx="34000" cy="20125"/>
            </a:xfrm>
            <a:custGeom>
              <a:avLst/>
              <a:gdLst/>
              <a:ahLst/>
              <a:cxnLst/>
              <a:rect l="l" t="t" r="r" b="b"/>
              <a:pathLst>
                <a:path w="1360" h="805" extrusionOk="0">
                  <a:moveTo>
                    <a:pt x="402" y="1"/>
                  </a:moveTo>
                  <a:cubicBezTo>
                    <a:pt x="198" y="1"/>
                    <a:pt x="7" y="163"/>
                    <a:pt x="1" y="635"/>
                  </a:cubicBezTo>
                  <a:lnTo>
                    <a:pt x="170" y="805"/>
                  </a:lnTo>
                  <a:cubicBezTo>
                    <a:pt x="1359" y="776"/>
                    <a:pt x="848" y="1"/>
                    <a:pt x="40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5" name="Google Shape;6521;p35">
              <a:extLst>
                <a:ext uri="{FF2B5EF4-FFF2-40B4-BE49-F238E27FC236}">
                  <a16:creationId xmlns:a16="http://schemas.microsoft.com/office/drawing/2014/main" id="{6009F813-EE63-4CCC-8D6E-2F17993C51D3}"/>
                </a:ext>
              </a:extLst>
            </p:cNvPr>
            <p:cNvSpPr/>
            <p:nvPr/>
          </p:nvSpPr>
          <p:spPr>
            <a:xfrm>
              <a:off x="-1025775" y="3585100"/>
              <a:ext cx="56600" cy="38700"/>
            </a:xfrm>
            <a:custGeom>
              <a:avLst/>
              <a:gdLst/>
              <a:ahLst/>
              <a:cxnLst/>
              <a:rect l="l" t="t" r="r" b="b"/>
              <a:pathLst>
                <a:path w="2264" h="1548" extrusionOk="0">
                  <a:moveTo>
                    <a:pt x="1312" y="1"/>
                  </a:moveTo>
                  <a:cubicBezTo>
                    <a:pt x="995" y="403"/>
                    <a:pt x="1" y="931"/>
                    <a:pt x="508" y="1481"/>
                  </a:cubicBezTo>
                  <a:cubicBezTo>
                    <a:pt x="588" y="1527"/>
                    <a:pt x="664" y="1547"/>
                    <a:pt x="739" y="1547"/>
                  </a:cubicBezTo>
                  <a:cubicBezTo>
                    <a:pt x="1142" y="1547"/>
                    <a:pt x="1487" y="962"/>
                    <a:pt x="1862" y="783"/>
                  </a:cubicBezTo>
                  <a:cubicBezTo>
                    <a:pt x="2264" y="233"/>
                    <a:pt x="1672" y="170"/>
                    <a:pt x="131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6" name="Google Shape;6522;p35">
              <a:extLst>
                <a:ext uri="{FF2B5EF4-FFF2-40B4-BE49-F238E27FC236}">
                  <a16:creationId xmlns:a16="http://schemas.microsoft.com/office/drawing/2014/main" id="{514F14FD-99D8-4DD8-8EC0-488F230430FF}"/>
                </a:ext>
              </a:extLst>
            </p:cNvPr>
            <p:cNvSpPr/>
            <p:nvPr/>
          </p:nvSpPr>
          <p:spPr>
            <a:xfrm>
              <a:off x="-1048500" y="3593025"/>
              <a:ext cx="32275" cy="32750"/>
            </a:xfrm>
            <a:custGeom>
              <a:avLst/>
              <a:gdLst/>
              <a:ahLst/>
              <a:cxnLst/>
              <a:rect l="l" t="t" r="r" b="b"/>
              <a:pathLst>
                <a:path w="1291" h="1310" extrusionOk="0">
                  <a:moveTo>
                    <a:pt x="931" y="1"/>
                  </a:moveTo>
                  <a:cubicBezTo>
                    <a:pt x="656" y="445"/>
                    <a:pt x="868" y="1164"/>
                    <a:pt x="0" y="1291"/>
                  </a:cubicBezTo>
                  <a:cubicBezTo>
                    <a:pt x="113" y="1303"/>
                    <a:pt x="212" y="1309"/>
                    <a:pt x="297" y="1309"/>
                  </a:cubicBezTo>
                  <a:cubicBezTo>
                    <a:pt x="1237" y="1309"/>
                    <a:pt x="651" y="602"/>
                    <a:pt x="1291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7" name="Google Shape;6523;p35">
              <a:extLst>
                <a:ext uri="{FF2B5EF4-FFF2-40B4-BE49-F238E27FC236}">
                  <a16:creationId xmlns:a16="http://schemas.microsoft.com/office/drawing/2014/main" id="{C15DF73B-CE27-4305-A530-74FE4285F2F1}"/>
                </a:ext>
              </a:extLst>
            </p:cNvPr>
            <p:cNvSpPr/>
            <p:nvPr/>
          </p:nvSpPr>
          <p:spPr>
            <a:xfrm>
              <a:off x="-1034750" y="3661250"/>
              <a:ext cx="18525" cy="11650"/>
            </a:xfrm>
            <a:custGeom>
              <a:avLst/>
              <a:gdLst/>
              <a:ahLst/>
              <a:cxnLst/>
              <a:rect l="l" t="t" r="r" b="b"/>
              <a:pathLst>
                <a:path w="741" h="466" extrusionOk="0">
                  <a:moveTo>
                    <a:pt x="741" y="0"/>
                  </a:moveTo>
                  <a:cubicBezTo>
                    <a:pt x="423" y="0"/>
                    <a:pt x="148" y="191"/>
                    <a:pt x="0" y="466"/>
                  </a:cubicBezTo>
                  <a:cubicBezTo>
                    <a:pt x="339" y="423"/>
                    <a:pt x="677" y="381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8" name="Google Shape;6524;p35">
              <a:extLst>
                <a:ext uri="{FF2B5EF4-FFF2-40B4-BE49-F238E27FC236}">
                  <a16:creationId xmlns:a16="http://schemas.microsoft.com/office/drawing/2014/main" id="{4E4DE5B2-3780-4CC0-87EE-950E0664A909}"/>
                </a:ext>
              </a:extLst>
            </p:cNvPr>
            <p:cNvSpPr/>
            <p:nvPr/>
          </p:nvSpPr>
          <p:spPr>
            <a:xfrm>
              <a:off x="-1062775" y="3625300"/>
              <a:ext cx="14300" cy="19575"/>
            </a:xfrm>
            <a:custGeom>
              <a:avLst/>
              <a:gdLst/>
              <a:ahLst/>
              <a:cxnLst/>
              <a:rect l="l" t="t" r="r" b="b"/>
              <a:pathLst>
                <a:path w="572" h="783" extrusionOk="0">
                  <a:moveTo>
                    <a:pt x="571" y="0"/>
                  </a:moveTo>
                  <a:lnTo>
                    <a:pt x="571" y="0"/>
                  </a:lnTo>
                  <a:cubicBezTo>
                    <a:pt x="254" y="148"/>
                    <a:pt x="43" y="444"/>
                    <a:pt x="0" y="783"/>
                  </a:cubicBezTo>
                  <a:cubicBezTo>
                    <a:pt x="318" y="635"/>
                    <a:pt x="529" y="338"/>
                    <a:pt x="57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9" name="Google Shape;6525;p35">
              <a:extLst>
                <a:ext uri="{FF2B5EF4-FFF2-40B4-BE49-F238E27FC236}">
                  <a16:creationId xmlns:a16="http://schemas.microsoft.com/office/drawing/2014/main" id="{69A23573-3C4D-4C53-BDF9-033CE2543963}"/>
                </a:ext>
              </a:extLst>
            </p:cNvPr>
            <p:cNvSpPr/>
            <p:nvPr/>
          </p:nvSpPr>
          <p:spPr>
            <a:xfrm>
              <a:off x="-822725" y="3762225"/>
              <a:ext cx="85150" cy="50825"/>
            </a:xfrm>
            <a:custGeom>
              <a:avLst/>
              <a:gdLst/>
              <a:ahLst/>
              <a:cxnLst/>
              <a:rect l="l" t="t" r="r" b="b"/>
              <a:pathLst>
                <a:path w="3406" h="2033" extrusionOk="0">
                  <a:moveTo>
                    <a:pt x="1735" y="1"/>
                  </a:moveTo>
                  <a:cubicBezTo>
                    <a:pt x="1671" y="1"/>
                    <a:pt x="1608" y="1"/>
                    <a:pt x="1544" y="22"/>
                  </a:cubicBezTo>
                  <a:cubicBezTo>
                    <a:pt x="1312" y="614"/>
                    <a:pt x="931" y="1143"/>
                    <a:pt x="466" y="1566"/>
                  </a:cubicBezTo>
                  <a:cubicBezTo>
                    <a:pt x="318" y="1693"/>
                    <a:pt x="0" y="1777"/>
                    <a:pt x="191" y="1989"/>
                  </a:cubicBezTo>
                  <a:cubicBezTo>
                    <a:pt x="289" y="2019"/>
                    <a:pt x="384" y="2032"/>
                    <a:pt x="474" y="2032"/>
                  </a:cubicBezTo>
                  <a:cubicBezTo>
                    <a:pt x="1371" y="2032"/>
                    <a:pt x="1894" y="692"/>
                    <a:pt x="2996" y="692"/>
                  </a:cubicBezTo>
                  <a:cubicBezTo>
                    <a:pt x="3040" y="692"/>
                    <a:pt x="3084" y="694"/>
                    <a:pt x="3130" y="699"/>
                  </a:cubicBezTo>
                  <a:cubicBezTo>
                    <a:pt x="3384" y="699"/>
                    <a:pt x="3384" y="360"/>
                    <a:pt x="3405" y="149"/>
                  </a:cubicBezTo>
                  <a:lnTo>
                    <a:pt x="3405" y="149"/>
                  </a:lnTo>
                  <a:cubicBezTo>
                    <a:pt x="3072" y="322"/>
                    <a:pt x="2514" y="632"/>
                    <a:pt x="2133" y="632"/>
                  </a:cubicBezTo>
                  <a:cubicBezTo>
                    <a:pt x="1863" y="632"/>
                    <a:pt x="1682" y="475"/>
                    <a:pt x="173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0" name="Google Shape;6526;p35">
              <a:extLst>
                <a:ext uri="{FF2B5EF4-FFF2-40B4-BE49-F238E27FC236}">
                  <a16:creationId xmlns:a16="http://schemas.microsoft.com/office/drawing/2014/main" id="{49CDFCEF-19D2-4C74-B77F-FBDDC91D786F}"/>
                </a:ext>
              </a:extLst>
            </p:cNvPr>
            <p:cNvSpPr/>
            <p:nvPr/>
          </p:nvSpPr>
          <p:spPr>
            <a:xfrm>
              <a:off x="-2451200" y="3912425"/>
              <a:ext cx="70300" cy="49250"/>
            </a:xfrm>
            <a:custGeom>
              <a:avLst/>
              <a:gdLst/>
              <a:ahLst/>
              <a:cxnLst/>
              <a:rect l="l" t="t" r="r" b="b"/>
              <a:pathLst>
                <a:path w="2812" h="1970" extrusionOk="0">
                  <a:moveTo>
                    <a:pt x="668" y="0"/>
                  </a:moveTo>
                  <a:cubicBezTo>
                    <a:pt x="0" y="0"/>
                    <a:pt x="860" y="606"/>
                    <a:pt x="485" y="1247"/>
                  </a:cubicBezTo>
                  <a:cubicBezTo>
                    <a:pt x="633" y="1522"/>
                    <a:pt x="422" y="1881"/>
                    <a:pt x="845" y="1945"/>
                  </a:cubicBezTo>
                  <a:cubicBezTo>
                    <a:pt x="927" y="1960"/>
                    <a:pt x="1009" y="1969"/>
                    <a:pt x="1087" y="1969"/>
                  </a:cubicBezTo>
                  <a:cubicBezTo>
                    <a:pt x="1335" y="1969"/>
                    <a:pt x="1552" y="1879"/>
                    <a:pt x="1649" y="1606"/>
                  </a:cubicBezTo>
                  <a:cubicBezTo>
                    <a:pt x="2008" y="1099"/>
                    <a:pt x="2812" y="845"/>
                    <a:pt x="2072" y="253"/>
                  </a:cubicBezTo>
                  <a:cubicBezTo>
                    <a:pt x="1331" y="76"/>
                    <a:pt x="904" y="0"/>
                    <a:pt x="66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1" name="Google Shape;6527;p35">
              <a:extLst>
                <a:ext uri="{FF2B5EF4-FFF2-40B4-BE49-F238E27FC236}">
                  <a16:creationId xmlns:a16="http://schemas.microsoft.com/office/drawing/2014/main" id="{80E31374-26FC-414C-88FC-582707577BCD}"/>
                </a:ext>
              </a:extLst>
            </p:cNvPr>
            <p:cNvSpPr/>
            <p:nvPr/>
          </p:nvSpPr>
          <p:spPr>
            <a:xfrm>
              <a:off x="-1211350" y="3866225"/>
              <a:ext cx="37025" cy="40175"/>
            </a:xfrm>
            <a:custGeom>
              <a:avLst/>
              <a:gdLst/>
              <a:ahLst/>
              <a:cxnLst/>
              <a:rect l="l" t="t" r="r" b="b"/>
              <a:pathLst>
                <a:path w="1481" h="1607" extrusionOk="0">
                  <a:moveTo>
                    <a:pt x="639" y="1"/>
                  </a:moveTo>
                  <a:cubicBezTo>
                    <a:pt x="52" y="1"/>
                    <a:pt x="322" y="719"/>
                    <a:pt x="0" y="980"/>
                  </a:cubicBezTo>
                  <a:cubicBezTo>
                    <a:pt x="0" y="1170"/>
                    <a:pt x="0" y="1382"/>
                    <a:pt x="0" y="1593"/>
                  </a:cubicBezTo>
                  <a:cubicBezTo>
                    <a:pt x="64" y="1602"/>
                    <a:pt x="126" y="1607"/>
                    <a:pt x="186" y="1607"/>
                  </a:cubicBezTo>
                  <a:cubicBezTo>
                    <a:pt x="684" y="1607"/>
                    <a:pt x="1066" y="1317"/>
                    <a:pt x="1481" y="1128"/>
                  </a:cubicBezTo>
                  <a:cubicBezTo>
                    <a:pt x="614" y="959"/>
                    <a:pt x="381" y="599"/>
                    <a:pt x="741" y="7"/>
                  </a:cubicBezTo>
                  <a:cubicBezTo>
                    <a:pt x="704" y="3"/>
                    <a:pt x="670" y="1"/>
                    <a:pt x="63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2" name="Google Shape;6528;p35">
              <a:extLst>
                <a:ext uri="{FF2B5EF4-FFF2-40B4-BE49-F238E27FC236}">
                  <a16:creationId xmlns:a16="http://schemas.microsoft.com/office/drawing/2014/main" id="{92AE6F29-9263-42EA-AE09-82EDF1D5A9BE}"/>
                </a:ext>
              </a:extLst>
            </p:cNvPr>
            <p:cNvSpPr/>
            <p:nvPr/>
          </p:nvSpPr>
          <p:spPr>
            <a:xfrm>
              <a:off x="-1616475" y="3809175"/>
              <a:ext cx="24450" cy="8600"/>
            </a:xfrm>
            <a:custGeom>
              <a:avLst/>
              <a:gdLst/>
              <a:ahLst/>
              <a:cxnLst/>
              <a:rect l="l" t="t" r="r" b="b"/>
              <a:pathLst>
                <a:path w="978" h="344" extrusionOk="0">
                  <a:moveTo>
                    <a:pt x="682" y="0"/>
                  </a:moveTo>
                  <a:cubicBezTo>
                    <a:pt x="426" y="0"/>
                    <a:pt x="0" y="69"/>
                    <a:pt x="238" y="343"/>
                  </a:cubicBezTo>
                  <a:cubicBezTo>
                    <a:pt x="555" y="343"/>
                    <a:pt x="830" y="301"/>
                    <a:pt x="978" y="5"/>
                  </a:cubicBezTo>
                  <a:lnTo>
                    <a:pt x="787" y="5"/>
                  </a:lnTo>
                  <a:cubicBezTo>
                    <a:pt x="759" y="2"/>
                    <a:pt x="723" y="0"/>
                    <a:pt x="68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3" name="Google Shape;6529;p35">
              <a:extLst>
                <a:ext uri="{FF2B5EF4-FFF2-40B4-BE49-F238E27FC236}">
                  <a16:creationId xmlns:a16="http://schemas.microsoft.com/office/drawing/2014/main" id="{B8EBDEF1-09DB-43B7-B594-B1A1562FB5D8}"/>
                </a:ext>
              </a:extLst>
            </p:cNvPr>
            <p:cNvSpPr/>
            <p:nvPr/>
          </p:nvSpPr>
          <p:spPr>
            <a:xfrm>
              <a:off x="-1698850" y="4050400"/>
              <a:ext cx="28050" cy="32275"/>
            </a:xfrm>
            <a:custGeom>
              <a:avLst/>
              <a:gdLst/>
              <a:ahLst/>
              <a:cxnLst/>
              <a:rect l="l" t="t" r="r" b="b"/>
              <a:pathLst>
                <a:path w="1122" h="1291" extrusionOk="0">
                  <a:moveTo>
                    <a:pt x="1122" y="0"/>
                  </a:moveTo>
                  <a:lnTo>
                    <a:pt x="1122" y="0"/>
                  </a:lnTo>
                  <a:cubicBezTo>
                    <a:pt x="170" y="64"/>
                    <a:pt x="297" y="825"/>
                    <a:pt x="1" y="1290"/>
                  </a:cubicBezTo>
                  <a:cubicBezTo>
                    <a:pt x="614" y="1036"/>
                    <a:pt x="825" y="508"/>
                    <a:pt x="112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4" name="Google Shape;6530;p35">
              <a:extLst>
                <a:ext uri="{FF2B5EF4-FFF2-40B4-BE49-F238E27FC236}">
                  <a16:creationId xmlns:a16="http://schemas.microsoft.com/office/drawing/2014/main" id="{FA746557-2072-4BEF-84B8-03C39996A7DB}"/>
                </a:ext>
              </a:extLst>
            </p:cNvPr>
            <p:cNvSpPr/>
            <p:nvPr/>
          </p:nvSpPr>
          <p:spPr>
            <a:xfrm>
              <a:off x="-1718400" y="4083175"/>
              <a:ext cx="19575" cy="23825"/>
            </a:xfrm>
            <a:custGeom>
              <a:avLst/>
              <a:gdLst/>
              <a:ahLst/>
              <a:cxnLst/>
              <a:rect l="l" t="t" r="r" b="b"/>
              <a:pathLst>
                <a:path w="783" h="953" extrusionOk="0">
                  <a:moveTo>
                    <a:pt x="613" y="0"/>
                  </a:moveTo>
                  <a:cubicBezTo>
                    <a:pt x="254" y="381"/>
                    <a:pt x="0" y="741"/>
                    <a:pt x="783" y="952"/>
                  </a:cubicBezTo>
                  <a:cubicBezTo>
                    <a:pt x="783" y="635"/>
                    <a:pt x="783" y="318"/>
                    <a:pt x="783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5" name="Google Shape;6531;p35">
              <a:extLst>
                <a:ext uri="{FF2B5EF4-FFF2-40B4-BE49-F238E27FC236}">
                  <a16:creationId xmlns:a16="http://schemas.microsoft.com/office/drawing/2014/main" id="{70DF55B8-B6B6-4E45-82D4-247CEF5ECCE9}"/>
                </a:ext>
              </a:extLst>
            </p:cNvPr>
            <p:cNvSpPr/>
            <p:nvPr/>
          </p:nvSpPr>
          <p:spPr>
            <a:xfrm>
              <a:off x="-1196025" y="4057500"/>
              <a:ext cx="44975" cy="32750"/>
            </a:xfrm>
            <a:custGeom>
              <a:avLst/>
              <a:gdLst/>
              <a:ahLst/>
              <a:cxnLst/>
              <a:rect l="l" t="t" r="r" b="b"/>
              <a:pathLst>
                <a:path w="1799" h="1310" extrusionOk="0">
                  <a:moveTo>
                    <a:pt x="1125" y="0"/>
                  </a:moveTo>
                  <a:cubicBezTo>
                    <a:pt x="1086" y="0"/>
                    <a:pt x="1049" y="15"/>
                    <a:pt x="1016" y="54"/>
                  </a:cubicBezTo>
                  <a:cubicBezTo>
                    <a:pt x="868" y="393"/>
                    <a:pt x="1" y="1070"/>
                    <a:pt x="508" y="1302"/>
                  </a:cubicBezTo>
                  <a:cubicBezTo>
                    <a:pt x="550" y="1307"/>
                    <a:pt x="589" y="1309"/>
                    <a:pt x="627" y="1309"/>
                  </a:cubicBezTo>
                  <a:cubicBezTo>
                    <a:pt x="1094" y="1309"/>
                    <a:pt x="1315" y="964"/>
                    <a:pt x="1608" y="710"/>
                  </a:cubicBezTo>
                  <a:cubicBezTo>
                    <a:pt x="1608" y="499"/>
                    <a:pt x="1798" y="245"/>
                    <a:pt x="1397" y="118"/>
                  </a:cubicBezTo>
                  <a:cubicBezTo>
                    <a:pt x="1309" y="74"/>
                    <a:pt x="1211" y="0"/>
                    <a:pt x="1125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6" name="Google Shape;6532;p35">
              <a:extLst>
                <a:ext uri="{FF2B5EF4-FFF2-40B4-BE49-F238E27FC236}">
                  <a16:creationId xmlns:a16="http://schemas.microsoft.com/office/drawing/2014/main" id="{1146A2EE-6EFF-4A0D-A4B5-DE89E0958B79}"/>
                </a:ext>
              </a:extLst>
            </p:cNvPr>
            <p:cNvSpPr/>
            <p:nvPr/>
          </p:nvSpPr>
          <p:spPr>
            <a:xfrm>
              <a:off x="-2024025" y="3873275"/>
              <a:ext cx="18525" cy="32275"/>
            </a:xfrm>
            <a:custGeom>
              <a:avLst/>
              <a:gdLst/>
              <a:ahLst/>
              <a:cxnLst/>
              <a:rect l="l" t="t" r="r" b="b"/>
              <a:pathLst>
                <a:path w="741" h="1291" extrusionOk="0">
                  <a:moveTo>
                    <a:pt x="741" y="0"/>
                  </a:moveTo>
                  <a:lnTo>
                    <a:pt x="741" y="0"/>
                  </a:lnTo>
                  <a:cubicBezTo>
                    <a:pt x="360" y="338"/>
                    <a:pt x="85" y="783"/>
                    <a:pt x="1" y="1290"/>
                  </a:cubicBezTo>
                  <a:lnTo>
                    <a:pt x="572" y="1290"/>
                  </a:lnTo>
                  <a:cubicBezTo>
                    <a:pt x="466" y="846"/>
                    <a:pt x="741" y="444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7" name="Google Shape;6533;p35">
              <a:extLst>
                <a:ext uri="{FF2B5EF4-FFF2-40B4-BE49-F238E27FC236}">
                  <a16:creationId xmlns:a16="http://schemas.microsoft.com/office/drawing/2014/main" id="{624C7C49-EEBA-4474-85DC-89CF4BB6DBA2}"/>
                </a:ext>
              </a:extLst>
            </p:cNvPr>
            <p:cNvSpPr/>
            <p:nvPr/>
          </p:nvSpPr>
          <p:spPr>
            <a:xfrm>
              <a:off x="-1996000" y="3841550"/>
              <a:ext cx="14300" cy="19575"/>
            </a:xfrm>
            <a:custGeom>
              <a:avLst/>
              <a:gdLst/>
              <a:ahLst/>
              <a:cxnLst/>
              <a:rect l="l" t="t" r="r" b="b"/>
              <a:pathLst>
                <a:path w="572" h="783" extrusionOk="0">
                  <a:moveTo>
                    <a:pt x="170" y="0"/>
                  </a:moveTo>
                  <a:cubicBezTo>
                    <a:pt x="212" y="275"/>
                    <a:pt x="149" y="550"/>
                    <a:pt x="1" y="783"/>
                  </a:cubicBezTo>
                  <a:cubicBezTo>
                    <a:pt x="572" y="613"/>
                    <a:pt x="445" y="317"/>
                    <a:pt x="170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8" name="Google Shape;6534;p35">
              <a:extLst>
                <a:ext uri="{FF2B5EF4-FFF2-40B4-BE49-F238E27FC236}">
                  <a16:creationId xmlns:a16="http://schemas.microsoft.com/office/drawing/2014/main" id="{6BDE0FDB-7947-4BF8-92D5-36802EE04CB6}"/>
                </a:ext>
              </a:extLst>
            </p:cNvPr>
            <p:cNvSpPr/>
            <p:nvPr/>
          </p:nvSpPr>
          <p:spPr>
            <a:xfrm>
              <a:off x="-1996000" y="3813000"/>
              <a:ext cx="14300" cy="12175"/>
            </a:xfrm>
            <a:custGeom>
              <a:avLst/>
              <a:gdLst/>
              <a:ahLst/>
              <a:cxnLst/>
              <a:rect l="l" t="t" r="r" b="b"/>
              <a:pathLst>
                <a:path w="572" h="487" extrusionOk="0">
                  <a:moveTo>
                    <a:pt x="1" y="0"/>
                  </a:moveTo>
                  <a:lnTo>
                    <a:pt x="1" y="487"/>
                  </a:lnTo>
                  <a:cubicBezTo>
                    <a:pt x="276" y="317"/>
                    <a:pt x="572" y="169"/>
                    <a:pt x="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9" name="Google Shape;6535;p35">
              <a:extLst>
                <a:ext uri="{FF2B5EF4-FFF2-40B4-BE49-F238E27FC236}">
                  <a16:creationId xmlns:a16="http://schemas.microsoft.com/office/drawing/2014/main" id="{DA29A7DC-E6EF-40FE-A103-826C75A43241}"/>
                </a:ext>
              </a:extLst>
            </p:cNvPr>
            <p:cNvSpPr/>
            <p:nvPr/>
          </p:nvSpPr>
          <p:spPr>
            <a:xfrm>
              <a:off x="-2718775" y="4110675"/>
              <a:ext cx="26450" cy="19575"/>
            </a:xfrm>
            <a:custGeom>
              <a:avLst/>
              <a:gdLst/>
              <a:ahLst/>
              <a:cxnLst/>
              <a:rect l="l" t="t" r="r" b="b"/>
              <a:pathLst>
                <a:path w="1058" h="783" extrusionOk="0">
                  <a:moveTo>
                    <a:pt x="1058" y="0"/>
                  </a:moveTo>
                  <a:lnTo>
                    <a:pt x="487" y="148"/>
                  </a:lnTo>
                  <a:cubicBezTo>
                    <a:pt x="0" y="254"/>
                    <a:pt x="127" y="550"/>
                    <a:pt x="296" y="783"/>
                  </a:cubicBezTo>
                  <a:cubicBezTo>
                    <a:pt x="508" y="487"/>
                    <a:pt x="952" y="360"/>
                    <a:pt x="105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0" name="Google Shape;6536;p35">
              <a:extLst>
                <a:ext uri="{FF2B5EF4-FFF2-40B4-BE49-F238E27FC236}">
                  <a16:creationId xmlns:a16="http://schemas.microsoft.com/office/drawing/2014/main" id="{961F9495-448A-4A48-9F17-0DA82AAEC1D3}"/>
                </a:ext>
              </a:extLst>
            </p:cNvPr>
            <p:cNvSpPr/>
            <p:nvPr/>
          </p:nvSpPr>
          <p:spPr>
            <a:xfrm>
              <a:off x="-2279400" y="3740550"/>
              <a:ext cx="28050" cy="20800"/>
            </a:xfrm>
            <a:custGeom>
              <a:avLst/>
              <a:gdLst/>
              <a:ahLst/>
              <a:cxnLst/>
              <a:rect l="l" t="t" r="r" b="b"/>
              <a:pathLst>
                <a:path w="1122" h="832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572" y="85"/>
                    <a:pt x="318" y="466"/>
                    <a:pt x="1" y="804"/>
                  </a:cubicBezTo>
                  <a:cubicBezTo>
                    <a:pt x="98" y="823"/>
                    <a:pt x="186" y="831"/>
                    <a:pt x="265" y="831"/>
                  </a:cubicBezTo>
                  <a:cubicBezTo>
                    <a:pt x="821" y="831"/>
                    <a:pt x="955" y="408"/>
                    <a:pt x="1121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1" name="Google Shape;6537;p35">
              <a:extLst>
                <a:ext uri="{FF2B5EF4-FFF2-40B4-BE49-F238E27FC236}">
                  <a16:creationId xmlns:a16="http://schemas.microsoft.com/office/drawing/2014/main" id="{063E57D7-A1E6-4613-BD1D-CDEB33D57B72}"/>
                </a:ext>
              </a:extLst>
            </p:cNvPr>
            <p:cNvSpPr/>
            <p:nvPr/>
          </p:nvSpPr>
          <p:spPr>
            <a:xfrm>
              <a:off x="-1650200" y="3781800"/>
              <a:ext cx="57650" cy="58225"/>
            </a:xfrm>
            <a:custGeom>
              <a:avLst/>
              <a:gdLst/>
              <a:ahLst/>
              <a:cxnLst/>
              <a:rect l="l" t="t" r="r" b="b"/>
              <a:pathLst>
                <a:path w="2306" h="2329" extrusionOk="0">
                  <a:moveTo>
                    <a:pt x="1587" y="0"/>
                  </a:moveTo>
                  <a:cubicBezTo>
                    <a:pt x="1333" y="254"/>
                    <a:pt x="1227" y="614"/>
                    <a:pt x="846" y="783"/>
                  </a:cubicBezTo>
                  <a:cubicBezTo>
                    <a:pt x="593" y="1037"/>
                    <a:pt x="931" y="1460"/>
                    <a:pt x="466" y="1692"/>
                  </a:cubicBezTo>
                  <a:cubicBezTo>
                    <a:pt x="275" y="1777"/>
                    <a:pt x="0" y="2073"/>
                    <a:pt x="360" y="2263"/>
                  </a:cubicBezTo>
                  <a:cubicBezTo>
                    <a:pt x="440" y="2309"/>
                    <a:pt x="518" y="2328"/>
                    <a:pt x="594" y="2328"/>
                  </a:cubicBezTo>
                  <a:cubicBezTo>
                    <a:pt x="801" y="2328"/>
                    <a:pt x="994" y="2185"/>
                    <a:pt x="1164" y="2031"/>
                  </a:cubicBezTo>
                  <a:cubicBezTo>
                    <a:pt x="1375" y="1650"/>
                    <a:pt x="1269" y="1354"/>
                    <a:pt x="1777" y="1121"/>
                  </a:cubicBezTo>
                  <a:cubicBezTo>
                    <a:pt x="2136" y="677"/>
                    <a:pt x="2306" y="275"/>
                    <a:pt x="1587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2" name="Google Shape;6538;p35">
              <a:extLst>
                <a:ext uri="{FF2B5EF4-FFF2-40B4-BE49-F238E27FC236}">
                  <a16:creationId xmlns:a16="http://schemas.microsoft.com/office/drawing/2014/main" id="{16F64B20-FAFC-4FC8-88CE-DCE9FD1B32DD}"/>
                </a:ext>
              </a:extLst>
            </p:cNvPr>
            <p:cNvSpPr/>
            <p:nvPr/>
          </p:nvSpPr>
          <p:spPr>
            <a:xfrm>
              <a:off x="-1660175" y="3801025"/>
              <a:ext cx="49650" cy="40725"/>
            </a:xfrm>
            <a:custGeom>
              <a:avLst/>
              <a:gdLst/>
              <a:ahLst/>
              <a:cxnLst/>
              <a:rect l="l" t="t" r="r" b="b"/>
              <a:pathLst>
                <a:path w="1986" h="1629" extrusionOk="0">
                  <a:moveTo>
                    <a:pt x="1024" y="1"/>
                  </a:moveTo>
                  <a:cubicBezTo>
                    <a:pt x="1" y="1"/>
                    <a:pt x="1139" y="1040"/>
                    <a:pt x="463" y="1219"/>
                  </a:cubicBezTo>
                  <a:cubicBezTo>
                    <a:pt x="173" y="1432"/>
                    <a:pt x="554" y="1627"/>
                    <a:pt x="831" y="1627"/>
                  </a:cubicBezTo>
                  <a:cubicBezTo>
                    <a:pt x="858" y="1627"/>
                    <a:pt x="883" y="1625"/>
                    <a:pt x="907" y="1621"/>
                  </a:cubicBezTo>
                  <a:cubicBezTo>
                    <a:pt x="955" y="1626"/>
                    <a:pt x="1000" y="1629"/>
                    <a:pt x="1042" y="1629"/>
                  </a:cubicBezTo>
                  <a:cubicBezTo>
                    <a:pt x="1709" y="1629"/>
                    <a:pt x="1707" y="1027"/>
                    <a:pt x="1986" y="669"/>
                  </a:cubicBezTo>
                  <a:lnTo>
                    <a:pt x="1986" y="500"/>
                  </a:lnTo>
                  <a:cubicBezTo>
                    <a:pt x="1436" y="543"/>
                    <a:pt x="1711" y="1050"/>
                    <a:pt x="1415" y="1240"/>
                  </a:cubicBezTo>
                  <a:cubicBezTo>
                    <a:pt x="1285" y="1321"/>
                    <a:pt x="1156" y="1452"/>
                    <a:pt x="1007" y="1452"/>
                  </a:cubicBezTo>
                  <a:cubicBezTo>
                    <a:pt x="962" y="1452"/>
                    <a:pt x="914" y="1439"/>
                    <a:pt x="865" y="1410"/>
                  </a:cubicBezTo>
                  <a:cubicBezTo>
                    <a:pt x="421" y="1114"/>
                    <a:pt x="1563" y="775"/>
                    <a:pt x="1245" y="14"/>
                  </a:cubicBezTo>
                  <a:cubicBezTo>
                    <a:pt x="1162" y="5"/>
                    <a:pt x="1089" y="1"/>
                    <a:pt x="1024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3" name="Google Shape;6539;p35">
              <a:extLst>
                <a:ext uri="{FF2B5EF4-FFF2-40B4-BE49-F238E27FC236}">
                  <a16:creationId xmlns:a16="http://schemas.microsoft.com/office/drawing/2014/main" id="{8676B314-2C48-4C3D-828A-E0448ACEB9D4}"/>
                </a:ext>
              </a:extLst>
            </p:cNvPr>
            <p:cNvSpPr/>
            <p:nvPr/>
          </p:nvSpPr>
          <p:spPr>
            <a:xfrm>
              <a:off x="-2762675" y="4069950"/>
              <a:ext cx="75125" cy="74000"/>
            </a:xfrm>
            <a:custGeom>
              <a:avLst/>
              <a:gdLst/>
              <a:ahLst/>
              <a:cxnLst/>
              <a:rect l="l" t="t" r="r" b="b"/>
              <a:pathLst>
                <a:path w="3005" h="2960" extrusionOk="0">
                  <a:moveTo>
                    <a:pt x="2243" y="1"/>
                  </a:moveTo>
                  <a:cubicBezTo>
                    <a:pt x="1355" y="149"/>
                    <a:pt x="1355" y="1016"/>
                    <a:pt x="741" y="1375"/>
                  </a:cubicBezTo>
                  <a:cubicBezTo>
                    <a:pt x="1" y="1841"/>
                    <a:pt x="149" y="2348"/>
                    <a:pt x="572" y="2898"/>
                  </a:cubicBezTo>
                  <a:cubicBezTo>
                    <a:pt x="674" y="2941"/>
                    <a:pt x="765" y="2960"/>
                    <a:pt x="848" y="2960"/>
                  </a:cubicBezTo>
                  <a:cubicBezTo>
                    <a:pt x="1309" y="2960"/>
                    <a:pt x="1509" y="2387"/>
                    <a:pt x="1970" y="2387"/>
                  </a:cubicBezTo>
                  <a:cubicBezTo>
                    <a:pt x="1990" y="2387"/>
                    <a:pt x="2010" y="2388"/>
                    <a:pt x="2031" y="2390"/>
                  </a:cubicBezTo>
                  <a:cubicBezTo>
                    <a:pt x="2095" y="2179"/>
                    <a:pt x="1968" y="1925"/>
                    <a:pt x="2243" y="1777"/>
                  </a:cubicBezTo>
                  <a:cubicBezTo>
                    <a:pt x="2602" y="1460"/>
                    <a:pt x="2962" y="1143"/>
                    <a:pt x="3004" y="656"/>
                  </a:cubicBezTo>
                  <a:lnTo>
                    <a:pt x="3004" y="656"/>
                  </a:lnTo>
                  <a:cubicBezTo>
                    <a:pt x="2793" y="677"/>
                    <a:pt x="2518" y="614"/>
                    <a:pt x="2475" y="868"/>
                  </a:cubicBezTo>
                  <a:cubicBezTo>
                    <a:pt x="2370" y="1375"/>
                    <a:pt x="1799" y="1629"/>
                    <a:pt x="1672" y="2116"/>
                  </a:cubicBezTo>
                  <a:cubicBezTo>
                    <a:pt x="1619" y="2290"/>
                    <a:pt x="1466" y="2407"/>
                    <a:pt x="1296" y="2407"/>
                  </a:cubicBezTo>
                  <a:cubicBezTo>
                    <a:pt x="1259" y="2407"/>
                    <a:pt x="1222" y="2402"/>
                    <a:pt x="1185" y="2390"/>
                  </a:cubicBezTo>
                  <a:cubicBezTo>
                    <a:pt x="614" y="2094"/>
                    <a:pt x="1926" y="381"/>
                    <a:pt x="224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4" name="Google Shape;6540;p35">
              <a:extLst>
                <a:ext uri="{FF2B5EF4-FFF2-40B4-BE49-F238E27FC236}">
                  <a16:creationId xmlns:a16="http://schemas.microsoft.com/office/drawing/2014/main" id="{5D6EB18C-4D52-4D60-9A2A-0030F4C9A737}"/>
                </a:ext>
              </a:extLst>
            </p:cNvPr>
            <p:cNvSpPr/>
            <p:nvPr/>
          </p:nvSpPr>
          <p:spPr>
            <a:xfrm>
              <a:off x="-1383200" y="3907100"/>
              <a:ext cx="28025" cy="43550"/>
            </a:xfrm>
            <a:custGeom>
              <a:avLst/>
              <a:gdLst/>
              <a:ahLst/>
              <a:cxnLst/>
              <a:rect l="l" t="t" r="r" b="b"/>
              <a:pathLst>
                <a:path w="1121" h="1742" extrusionOk="0">
                  <a:moveTo>
                    <a:pt x="572" y="1"/>
                  </a:moveTo>
                  <a:lnTo>
                    <a:pt x="572" y="1"/>
                  </a:lnTo>
                  <a:cubicBezTo>
                    <a:pt x="1" y="508"/>
                    <a:pt x="762" y="1312"/>
                    <a:pt x="1" y="1735"/>
                  </a:cubicBezTo>
                  <a:cubicBezTo>
                    <a:pt x="53" y="1739"/>
                    <a:pt x="101" y="1742"/>
                    <a:pt x="145" y="1742"/>
                  </a:cubicBezTo>
                  <a:cubicBezTo>
                    <a:pt x="1120" y="1742"/>
                    <a:pt x="430" y="668"/>
                    <a:pt x="57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5" name="Google Shape;6541;p35">
              <a:extLst>
                <a:ext uri="{FF2B5EF4-FFF2-40B4-BE49-F238E27FC236}">
                  <a16:creationId xmlns:a16="http://schemas.microsoft.com/office/drawing/2014/main" id="{757A5D61-98FC-4707-B90E-82721AD13CAD}"/>
                </a:ext>
              </a:extLst>
            </p:cNvPr>
            <p:cNvSpPr/>
            <p:nvPr/>
          </p:nvSpPr>
          <p:spPr>
            <a:xfrm>
              <a:off x="-2303725" y="3678675"/>
              <a:ext cx="51850" cy="80275"/>
            </a:xfrm>
            <a:custGeom>
              <a:avLst/>
              <a:gdLst/>
              <a:ahLst/>
              <a:cxnLst/>
              <a:rect l="l" t="t" r="r" b="b"/>
              <a:pathLst>
                <a:path w="2074" h="3211" extrusionOk="0">
                  <a:moveTo>
                    <a:pt x="1351" y="0"/>
                  </a:moveTo>
                  <a:cubicBezTo>
                    <a:pt x="747" y="0"/>
                    <a:pt x="985" y="1549"/>
                    <a:pt x="233" y="1841"/>
                  </a:cubicBezTo>
                  <a:cubicBezTo>
                    <a:pt x="1" y="2137"/>
                    <a:pt x="297" y="2497"/>
                    <a:pt x="64" y="2793"/>
                  </a:cubicBezTo>
                  <a:cubicBezTo>
                    <a:pt x="144" y="3105"/>
                    <a:pt x="251" y="3210"/>
                    <a:pt x="373" y="3210"/>
                  </a:cubicBezTo>
                  <a:cubicBezTo>
                    <a:pt x="540" y="3210"/>
                    <a:pt x="736" y="3012"/>
                    <a:pt x="931" y="2877"/>
                  </a:cubicBezTo>
                  <a:cubicBezTo>
                    <a:pt x="1777" y="2306"/>
                    <a:pt x="1354" y="1312"/>
                    <a:pt x="1946" y="636"/>
                  </a:cubicBezTo>
                  <a:cubicBezTo>
                    <a:pt x="2073" y="488"/>
                    <a:pt x="1650" y="65"/>
                    <a:pt x="1375" y="1"/>
                  </a:cubicBezTo>
                  <a:cubicBezTo>
                    <a:pt x="1367" y="1"/>
                    <a:pt x="1359" y="0"/>
                    <a:pt x="135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6" name="Google Shape;6542;p35">
              <a:extLst>
                <a:ext uri="{FF2B5EF4-FFF2-40B4-BE49-F238E27FC236}">
                  <a16:creationId xmlns:a16="http://schemas.microsoft.com/office/drawing/2014/main" id="{DCE5F476-BD6E-4493-8294-E202276EA034}"/>
                </a:ext>
              </a:extLst>
            </p:cNvPr>
            <p:cNvSpPr/>
            <p:nvPr/>
          </p:nvSpPr>
          <p:spPr>
            <a:xfrm>
              <a:off x="-1471500" y="3938150"/>
              <a:ext cx="71350" cy="53100"/>
            </a:xfrm>
            <a:custGeom>
              <a:avLst/>
              <a:gdLst/>
              <a:ahLst/>
              <a:cxnLst/>
              <a:rect l="l" t="t" r="r" b="b"/>
              <a:pathLst>
                <a:path w="2854" h="2124" extrusionOk="0">
                  <a:moveTo>
                    <a:pt x="2313" y="0"/>
                  </a:moveTo>
                  <a:cubicBezTo>
                    <a:pt x="2282" y="0"/>
                    <a:pt x="2252" y="2"/>
                    <a:pt x="2222" y="6"/>
                  </a:cubicBezTo>
                  <a:cubicBezTo>
                    <a:pt x="2010" y="154"/>
                    <a:pt x="1629" y="28"/>
                    <a:pt x="1481" y="345"/>
                  </a:cubicBezTo>
                  <a:cubicBezTo>
                    <a:pt x="1418" y="852"/>
                    <a:pt x="1016" y="1275"/>
                    <a:pt x="487" y="1360"/>
                  </a:cubicBezTo>
                  <a:cubicBezTo>
                    <a:pt x="234" y="1423"/>
                    <a:pt x="1" y="1614"/>
                    <a:pt x="43" y="1889"/>
                  </a:cubicBezTo>
                  <a:cubicBezTo>
                    <a:pt x="128" y="2078"/>
                    <a:pt x="315" y="2123"/>
                    <a:pt x="529" y="2123"/>
                  </a:cubicBezTo>
                  <a:cubicBezTo>
                    <a:pt x="727" y="2123"/>
                    <a:pt x="950" y="2084"/>
                    <a:pt x="1137" y="2084"/>
                  </a:cubicBezTo>
                  <a:cubicBezTo>
                    <a:pt x="1200" y="2084"/>
                    <a:pt x="1259" y="2088"/>
                    <a:pt x="1312" y="2100"/>
                  </a:cubicBezTo>
                  <a:lnTo>
                    <a:pt x="1672" y="1804"/>
                  </a:lnTo>
                  <a:cubicBezTo>
                    <a:pt x="1756" y="1149"/>
                    <a:pt x="2031" y="620"/>
                    <a:pt x="2835" y="429"/>
                  </a:cubicBezTo>
                  <a:cubicBezTo>
                    <a:pt x="2854" y="164"/>
                    <a:pt x="2583" y="0"/>
                    <a:pt x="2313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7" name="Google Shape;6543;p35">
              <a:extLst>
                <a:ext uri="{FF2B5EF4-FFF2-40B4-BE49-F238E27FC236}">
                  <a16:creationId xmlns:a16="http://schemas.microsoft.com/office/drawing/2014/main" id="{AD5C917E-32A7-49F5-967E-EB602128DAF5}"/>
                </a:ext>
              </a:extLst>
            </p:cNvPr>
            <p:cNvSpPr/>
            <p:nvPr/>
          </p:nvSpPr>
          <p:spPr>
            <a:xfrm>
              <a:off x="-1433425" y="3921275"/>
              <a:ext cx="58625" cy="61450"/>
            </a:xfrm>
            <a:custGeom>
              <a:avLst/>
              <a:gdLst/>
              <a:ahLst/>
              <a:cxnLst/>
              <a:rect l="l" t="t" r="r" b="b"/>
              <a:pathLst>
                <a:path w="2345" h="2458" extrusionOk="0">
                  <a:moveTo>
                    <a:pt x="1700" y="0"/>
                  </a:moveTo>
                  <a:cubicBezTo>
                    <a:pt x="1581" y="0"/>
                    <a:pt x="1477" y="56"/>
                    <a:pt x="1439" y="195"/>
                  </a:cubicBezTo>
                  <a:cubicBezTo>
                    <a:pt x="1714" y="512"/>
                    <a:pt x="1312" y="745"/>
                    <a:pt x="1270" y="999"/>
                  </a:cubicBezTo>
                  <a:cubicBezTo>
                    <a:pt x="297" y="1147"/>
                    <a:pt x="1" y="1675"/>
                    <a:pt x="149" y="2458"/>
                  </a:cubicBezTo>
                  <a:cubicBezTo>
                    <a:pt x="614" y="1189"/>
                    <a:pt x="1460" y="1570"/>
                    <a:pt x="2137" y="576"/>
                  </a:cubicBezTo>
                  <a:cubicBezTo>
                    <a:pt x="2344" y="309"/>
                    <a:pt x="1980" y="0"/>
                    <a:pt x="1700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8" name="Google Shape;6544;p35">
              <a:extLst>
                <a:ext uri="{FF2B5EF4-FFF2-40B4-BE49-F238E27FC236}">
                  <a16:creationId xmlns:a16="http://schemas.microsoft.com/office/drawing/2014/main" id="{9B27D77B-ACAF-480A-99B6-E069802A90FF}"/>
                </a:ext>
              </a:extLst>
            </p:cNvPr>
            <p:cNvSpPr/>
            <p:nvPr/>
          </p:nvSpPr>
          <p:spPr>
            <a:xfrm>
              <a:off x="-1411225" y="3926025"/>
              <a:ext cx="35250" cy="20225"/>
            </a:xfrm>
            <a:custGeom>
              <a:avLst/>
              <a:gdLst/>
              <a:ahLst/>
              <a:cxnLst/>
              <a:rect l="l" t="t" r="r" b="b"/>
              <a:pathLst>
                <a:path w="1410" h="809" extrusionOk="0">
                  <a:moveTo>
                    <a:pt x="661" y="1"/>
                  </a:moveTo>
                  <a:cubicBezTo>
                    <a:pt x="627" y="1"/>
                    <a:pt x="590" y="2"/>
                    <a:pt x="551" y="5"/>
                  </a:cubicBezTo>
                  <a:lnTo>
                    <a:pt x="382" y="5"/>
                  </a:lnTo>
                  <a:lnTo>
                    <a:pt x="1" y="491"/>
                  </a:lnTo>
                  <a:cubicBezTo>
                    <a:pt x="64" y="639"/>
                    <a:pt x="212" y="766"/>
                    <a:pt x="382" y="809"/>
                  </a:cubicBezTo>
                  <a:cubicBezTo>
                    <a:pt x="847" y="647"/>
                    <a:pt x="1409" y="1"/>
                    <a:pt x="661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9" name="Google Shape;6545;p35">
              <a:extLst>
                <a:ext uri="{FF2B5EF4-FFF2-40B4-BE49-F238E27FC236}">
                  <a16:creationId xmlns:a16="http://schemas.microsoft.com/office/drawing/2014/main" id="{54C4A54B-1F10-431B-899A-C21A4D8DD76B}"/>
                </a:ext>
              </a:extLst>
            </p:cNvPr>
            <p:cNvSpPr/>
            <p:nvPr/>
          </p:nvSpPr>
          <p:spPr>
            <a:xfrm>
              <a:off x="-2803900" y="3810875"/>
              <a:ext cx="39900" cy="45625"/>
            </a:xfrm>
            <a:custGeom>
              <a:avLst/>
              <a:gdLst/>
              <a:ahLst/>
              <a:cxnLst/>
              <a:rect l="l" t="t" r="r" b="b"/>
              <a:pathLst>
                <a:path w="1596" h="1825" extrusionOk="0">
                  <a:moveTo>
                    <a:pt x="741" y="0"/>
                  </a:moveTo>
                  <a:lnTo>
                    <a:pt x="191" y="1037"/>
                  </a:lnTo>
                  <a:cubicBezTo>
                    <a:pt x="64" y="1037"/>
                    <a:pt x="64" y="1143"/>
                    <a:pt x="0" y="1185"/>
                  </a:cubicBezTo>
                  <a:lnTo>
                    <a:pt x="0" y="1671"/>
                  </a:lnTo>
                  <a:cubicBezTo>
                    <a:pt x="157" y="1778"/>
                    <a:pt x="308" y="1824"/>
                    <a:pt x="447" y="1824"/>
                  </a:cubicBezTo>
                  <a:cubicBezTo>
                    <a:pt x="1190" y="1824"/>
                    <a:pt x="1596" y="499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0" name="Google Shape;6546;p35">
              <a:extLst>
                <a:ext uri="{FF2B5EF4-FFF2-40B4-BE49-F238E27FC236}">
                  <a16:creationId xmlns:a16="http://schemas.microsoft.com/office/drawing/2014/main" id="{F0A8281D-F8C1-4EDE-AFEB-1EA3DF334BF0}"/>
                </a:ext>
              </a:extLst>
            </p:cNvPr>
            <p:cNvSpPr/>
            <p:nvPr/>
          </p:nvSpPr>
          <p:spPr>
            <a:xfrm>
              <a:off x="-2810250" y="3804525"/>
              <a:ext cx="11125" cy="36500"/>
            </a:xfrm>
            <a:custGeom>
              <a:avLst/>
              <a:gdLst/>
              <a:ahLst/>
              <a:cxnLst/>
              <a:rect l="l" t="t" r="r" b="b"/>
              <a:pathLst>
                <a:path w="445" h="1460" extrusionOk="0">
                  <a:moveTo>
                    <a:pt x="445" y="1"/>
                  </a:moveTo>
                  <a:cubicBezTo>
                    <a:pt x="1" y="445"/>
                    <a:pt x="297" y="974"/>
                    <a:pt x="254" y="1460"/>
                  </a:cubicBezTo>
                  <a:lnTo>
                    <a:pt x="445" y="1291"/>
                  </a:lnTo>
                  <a:cubicBezTo>
                    <a:pt x="445" y="868"/>
                    <a:pt x="445" y="424"/>
                    <a:pt x="44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1" name="Google Shape;6547;p35">
              <a:extLst>
                <a:ext uri="{FF2B5EF4-FFF2-40B4-BE49-F238E27FC236}">
                  <a16:creationId xmlns:a16="http://schemas.microsoft.com/office/drawing/2014/main" id="{D64304C5-E7CC-4343-BF1E-77CA23419680}"/>
                </a:ext>
              </a:extLst>
            </p:cNvPr>
            <p:cNvSpPr/>
            <p:nvPr/>
          </p:nvSpPr>
          <p:spPr>
            <a:xfrm>
              <a:off x="-1216100" y="4099100"/>
              <a:ext cx="34200" cy="16875"/>
            </a:xfrm>
            <a:custGeom>
              <a:avLst/>
              <a:gdLst/>
              <a:ahLst/>
              <a:cxnLst/>
              <a:rect l="l" t="t" r="r" b="b"/>
              <a:pathLst>
                <a:path w="1368" h="675" extrusionOk="0">
                  <a:moveTo>
                    <a:pt x="772" y="0"/>
                  </a:moveTo>
                  <a:cubicBezTo>
                    <a:pt x="660" y="0"/>
                    <a:pt x="532" y="37"/>
                    <a:pt x="402" y="125"/>
                  </a:cubicBezTo>
                  <a:cubicBezTo>
                    <a:pt x="0" y="379"/>
                    <a:pt x="465" y="484"/>
                    <a:pt x="550" y="653"/>
                  </a:cubicBezTo>
                  <a:lnTo>
                    <a:pt x="740" y="675"/>
                  </a:lnTo>
                  <a:cubicBezTo>
                    <a:pt x="1368" y="460"/>
                    <a:pt x="1170" y="0"/>
                    <a:pt x="77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2" name="Google Shape;6548;p35">
              <a:extLst>
                <a:ext uri="{FF2B5EF4-FFF2-40B4-BE49-F238E27FC236}">
                  <a16:creationId xmlns:a16="http://schemas.microsoft.com/office/drawing/2014/main" id="{1988A5B0-B1A7-4179-8505-A37BAB4D4694}"/>
                </a:ext>
              </a:extLst>
            </p:cNvPr>
            <p:cNvSpPr/>
            <p:nvPr/>
          </p:nvSpPr>
          <p:spPr>
            <a:xfrm>
              <a:off x="-1434475" y="3938375"/>
              <a:ext cx="18525" cy="7875"/>
            </a:xfrm>
            <a:custGeom>
              <a:avLst/>
              <a:gdLst/>
              <a:ahLst/>
              <a:cxnLst/>
              <a:rect l="l" t="t" r="r" b="b"/>
              <a:pathLst>
                <a:path w="741" h="315" extrusionOk="0">
                  <a:moveTo>
                    <a:pt x="402" y="1"/>
                  </a:moveTo>
                  <a:cubicBezTo>
                    <a:pt x="212" y="1"/>
                    <a:pt x="40" y="50"/>
                    <a:pt x="0" y="315"/>
                  </a:cubicBezTo>
                  <a:lnTo>
                    <a:pt x="741" y="19"/>
                  </a:lnTo>
                  <a:cubicBezTo>
                    <a:pt x="637" y="19"/>
                    <a:pt x="517" y="1"/>
                    <a:pt x="40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3" name="Google Shape;6549;p35">
              <a:extLst>
                <a:ext uri="{FF2B5EF4-FFF2-40B4-BE49-F238E27FC236}">
                  <a16:creationId xmlns:a16="http://schemas.microsoft.com/office/drawing/2014/main" id="{C5A23F6B-CEA8-4CCE-B028-0A4C609AC1E1}"/>
                </a:ext>
              </a:extLst>
            </p:cNvPr>
            <p:cNvSpPr/>
            <p:nvPr/>
          </p:nvSpPr>
          <p:spPr>
            <a:xfrm>
              <a:off x="-2306375" y="3724700"/>
              <a:ext cx="12200" cy="23800"/>
            </a:xfrm>
            <a:custGeom>
              <a:avLst/>
              <a:gdLst/>
              <a:ahLst/>
              <a:cxnLst/>
              <a:rect l="l" t="t" r="r" b="b"/>
              <a:pathLst>
                <a:path w="488" h="952" extrusionOk="0">
                  <a:moveTo>
                    <a:pt x="339" y="0"/>
                  </a:moveTo>
                  <a:cubicBezTo>
                    <a:pt x="1" y="275"/>
                    <a:pt x="212" y="635"/>
                    <a:pt x="170" y="952"/>
                  </a:cubicBezTo>
                  <a:cubicBezTo>
                    <a:pt x="487" y="677"/>
                    <a:pt x="276" y="317"/>
                    <a:pt x="33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pic>
        <p:nvPicPr>
          <p:cNvPr id="118" name="Google Shape;6774;p36">
            <a:extLst>
              <a:ext uri="{FF2B5EF4-FFF2-40B4-BE49-F238E27FC236}">
                <a16:creationId xmlns:a16="http://schemas.microsoft.com/office/drawing/2014/main" id="{61CDEBCF-B44F-4FB4-812F-BAE37C538762}"/>
              </a:ext>
            </a:extLst>
          </p:cNvPr>
          <p:cNvPicPr preferRelativeResize="0"/>
          <p:nvPr userDrawn="1"/>
        </p:nvPicPr>
        <p:blipFill>
          <a:blip r:embed="rId3">
            <a:alphaModFix amt="64000"/>
          </a:blip>
          <a:stretch>
            <a:fillRect/>
          </a:stretch>
        </p:blipFill>
        <p:spPr>
          <a:xfrm rot="3318291">
            <a:off x="-520257" y="-1467575"/>
            <a:ext cx="2589908" cy="392406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2" name="Google Shape;6663;p36">
            <a:extLst>
              <a:ext uri="{FF2B5EF4-FFF2-40B4-BE49-F238E27FC236}">
                <a16:creationId xmlns:a16="http://schemas.microsoft.com/office/drawing/2014/main" id="{46B42DE9-D778-4222-875C-F8012B641725}"/>
              </a:ext>
            </a:extLst>
          </p:cNvPr>
          <p:cNvGrpSpPr/>
          <p:nvPr userDrawn="1"/>
        </p:nvGrpSpPr>
        <p:grpSpPr>
          <a:xfrm flipH="1">
            <a:off x="9264076" y="1265432"/>
            <a:ext cx="4495800" cy="1275162"/>
            <a:chOff x="-2810250" y="3572525"/>
            <a:chExt cx="2106500" cy="597475"/>
          </a:xfrm>
        </p:grpSpPr>
        <p:sp>
          <p:nvSpPr>
            <p:cNvPr id="233" name="Google Shape;6664;p36">
              <a:extLst>
                <a:ext uri="{FF2B5EF4-FFF2-40B4-BE49-F238E27FC236}">
                  <a16:creationId xmlns:a16="http://schemas.microsoft.com/office/drawing/2014/main" id="{7DCFE625-B7FC-469D-AB71-F4D2BF390C99}"/>
                </a:ext>
              </a:extLst>
            </p:cNvPr>
            <p:cNvSpPr/>
            <p:nvPr/>
          </p:nvSpPr>
          <p:spPr>
            <a:xfrm>
              <a:off x="-2396250" y="4007475"/>
              <a:ext cx="133850" cy="123700"/>
            </a:xfrm>
            <a:custGeom>
              <a:avLst/>
              <a:gdLst/>
              <a:ahLst/>
              <a:cxnLst/>
              <a:rect l="l" t="t" r="r" b="b"/>
              <a:pathLst>
                <a:path w="5354" h="4948" extrusionOk="0">
                  <a:moveTo>
                    <a:pt x="3665" y="0"/>
                  </a:moveTo>
                  <a:cubicBezTo>
                    <a:pt x="3419" y="0"/>
                    <a:pt x="3177" y="89"/>
                    <a:pt x="2983" y="258"/>
                  </a:cubicBezTo>
                  <a:cubicBezTo>
                    <a:pt x="2771" y="1971"/>
                    <a:pt x="1" y="2521"/>
                    <a:pt x="339" y="4445"/>
                  </a:cubicBezTo>
                  <a:cubicBezTo>
                    <a:pt x="400" y="4488"/>
                    <a:pt x="452" y="4505"/>
                    <a:pt x="498" y="4505"/>
                  </a:cubicBezTo>
                  <a:cubicBezTo>
                    <a:pt x="693" y="4505"/>
                    <a:pt x="777" y="4189"/>
                    <a:pt x="1039" y="4189"/>
                  </a:cubicBezTo>
                  <a:cubicBezTo>
                    <a:pt x="1052" y="4189"/>
                    <a:pt x="1065" y="4190"/>
                    <a:pt x="1079" y="4192"/>
                  </a:cubicBezTo>
                  <a:cubicBezTo>
                    <a:pt x="1164" y="4466"/>
                    <a:pt x="614" y="4466"/>
                    <a:pt x="762" y="4763"/>
                  </a:cubicBezTo>
                  <a:cubicBezTo>
                    <a:pt x="893" y="4882"/>
                    <a:pt x="1072" y="4948"/>
                    <a:pt x="1226" y="4948"/>
                  </a:cubicBezTo>
                  <a:cubicBezTo>
                    <a:pt x="1344" y="4948"/>
                    <a:pt x="1447" y="4909"/>
                    <a:pt x="1502" y="4826"/>
                  </a:cubicBezTo>
                  <a:cubicBezTo>
                    <a:pt x="1946" y="4213"/>
                    <a:pt x="2750" y="3853"/>
                    <a:pt x="3004" y="3155"/>
                  </a:cubicBezTo>
                  <a:cubicBezTo>
                    <a:pt x="3110" y="2817"/>
                    <a:pt x="3363" y="2542"/>
                    <a:pt x="3659" y="2373"/>
                  </a:cubicBezTo>
                  <a:cubicBezTo>
                    <a:pt x="4558" y="1871"/>
                    <a:pt x="5354" y="109"/>
                    <a:pt x="4167" y="109"/>
                  </a:cubicBezTo>
                  <a:cubicBezTo>
                    <a:pt x="4153" y="109"/>
                    <a:pt x="4139" y="109"/>
                    <a:pt x="4125" y="110"/>
                  </a:cubicBezTo>
                  <a:cubicBezTo>
                    <a:pt x="3977" y="36"/>
                    <a:pt x="3820" y="0"/>
                    <a:pt x="3665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4" name="Google Shape;6665;p36">
              <a:extLst>
                <a:ext uri="{FF2B5EF4-FFF2-40B4-BE49-F238E27FC236}">
                  <a16:creationId xmlns:a16="http://schemas.microsoft.com/office/drawing/2014/main" id="{93499E87-C9E1-4E31-8B8F-FE4B92988B40}"/>
                </a:ext>
              </a:extLst>
            </p:cNvPr>
            <p:cNvSpPr/>
            <p:nvPr/>
          </p:nvSpPr>
          <p:spPr>
            <a:xfrm>
              <a:off x="-1076525" y="3572525"/>
              <a:ext cx="126925" cy="104075"/>
            </a:xfrm>
            <a:custGeom>
              <a:avLst/>
              <a:gdLst/>
              <a:ahLst/>
              <a:cxnLst/>
              <a:rect l="l" t="t" r="r" b="b"/>
              <a:pathLst>
                <a:path w="5077" h="4163" extrusionOk="0">
                  <a:moveTo>
                    <a:pt x="3337" y="1"/>
                  </a:moveTo>
                  <a:cubicBezTo>
                    <a:pt x="3025" y="1"/>
                    <a:pt x="2736" y="55"/>
                    <a:pt x="2602" y="165"/>
                  </a:cubicBezTo>
                  <a:cubicBezTo>
                    <a:pt x="2665" y="715"/>
                    <a:pt x="1798" y="906"/>
                    <a:pt x="1841" y="1477"/>
                  </a:cubicBezTo>
                  <a:cubicBezTo>
                    <a:pt x="1819" y="1815"/>
                    <a:pt x="1544" y="1900"/>
                    <a:pt x="1248" y="1963"/>
                  </a:cubicBezTo>
                  <a:cubicBezTo>
                    <a:pt x="254" y="2513"/>
                    <a:pt x="1" y="4099"/>
                    <a:pt x="1502" y="4163"/>
                  </a:cubicBezTo>
                  <a:cubicBezTo>
                    <a:pt x="2412" y="3824"/>
                    <a:pt x="3173" y="3190"/>
                    <a:pt x="3659" y="2365"/>
                  </a:cubicBezTo>
                  <a:cubicBezTo>
                    <a:pt x="3793" y="1912"/>
                    <a:pt x="4060" y="1739"/>
                    <a:pt x="4460" y="1739"/>
                  </a:cubicBezTo>
                  <a:cubicBezTo>
                    <a:pt x="4565" y="1739"/>
                    <a:pt x="4678" y="1751"/>
                    <a:pt x="4801" y="1773"/>
                  </a:cubicBezTo>
                  <a:cubicBezTo>
                    <a:pt x="4738" y="1604"/>
                    <a:pt x="5076" y="1477"/>
                    <a:pt x="4865" y="1286"/>
                  </a:cubicBezTo>
                  <a:cubicBezTo>
                    <a:pt x="4670" y="1119"/>
                    <a:pt x="4486" y="1055"/>
                    <a:pt x="4305" y="1055"/>
                  </a:cubicBezTo>
                  <a:cubicBezTo>
                    <a:pt x="3779" y="1055"/>
                    <a:pt x="3290" y="1599"/>
                    <a:pt x="2708" y="1709"/>
                  </a:cubicBezTo>
                  <a:cubicBezTo>
                    <a:pt x="2792" y="1202"/>
                    <a:pt x="3215" y="948"/>
                    <a:pt x="3511" y="715"/>
                  </a:cubicBezTo>
                  <a:cubicBezTo>
                    <a:pt x="3571" y="673"/>
                    <a:pt x="3645" y="658"/>
                    <a:pt x="3726" y="658"/>
                  </a:cubicBezTo>
                  <a:cubicBezTo>
                    <a:pt x="3891" y="658"/>
                    <a:pt x="4083" y="718"/>
                    <a:pt x="4233" y="718"/>
                  </a:cubicBezTo>
                  <a:cubicBezTo>
                    <a:pt x="4373" y="718"/>
                    <a:pt x="4476" y="666"/>
                    <a:pt x="4484" y="461"/>
                  </a:cubicBezTo>
                  <a:cubicBezTo>
                    <a:pt x="4458" y="156"/>
                    <a:pt x="3864" y="1"/>
                    <a:pt x="3337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5" name="Google Shape;6666;p36">
              <a:extLst>
                <a:ext uri="{FF2B5EF4-FFF2-40B4-BE49-F238E27FC236}">
                  <a16:creationId xmlns:a16="http://schemas.microsoft.com/office/drawing/2014/main" id="{999E4406-42E9-45A7-81B5-E1F12E16B35F}"/>
                </a:ext>
              </a:extLst>
            </p:cNvPr>
            <p:cNvSpPr/>
            <p:nvPr/>
          </p:nvSpPr>
          <p:spPr>
            <a:xfrm>
              <a:off x="-2407875" y="4057575"/>
              <a:ext cx="141200" cy="94050"/>
            </a:xfrm>
            <a:custGeom>
              <a:avLst/>
              <a:gdLst/>
              <a:ahLst/>
              <a:cxnLst/>
              <a:rect l="l" t="t" r="r" b="b"/>
              <a:pathLst>
                <a:path w="5648" h="3762" extrusionOk="0">
                  <a:moveTo>
                    <a:pt x="4962" y="0"/>
                  </a:moveTo>
                  <a:cubicBezTo>
                    <a:pt x="4363" y="0"/>
                    <a:pt x="3743" y="352"/>
                    <a:pt x="3532" y="940"/>
                  </a:cubicBezTo>
                  <a:cubicBezTo>
                    <a:pt x="3405" y="1638"/>
                    <a:pt x="2665" y="1743"/>
                    <a:pt x="2369" y="2293"/>
                  </a:cubicBezTo>
                  <a:cubicBezTo>
                    <a:pt x="2144" y="2744"/>
                    <a:pt x="1958" y="2962"/>
                    <a:pt x="1704" y="2962"/>
                  </a:cubicBezTo>
                  <a:cubicBezTo>
                    <a:pt x="1506" y="2962"/>
                    <a:pt x="1265" y="2828"/>
                    <a:pt x="931" y="2568"/>
                  </a:cubicBezTo>
                  <a:cubicBezTo>
                    <a:pt x="656" y="2399"/>
                    <a:pt x="677" y="2188"/>
                    <a:pt x="740" y="1955"/>
                  </a:cubicBezTo>
                  <a:cubicBezTo>
                    <a:pt x="844" y="1728"/>
                    <a:pt x="715" y="1616"/>
                    <a:pt x="571" y="1616"/>
                  </a:cubicBezTo>
                  <a:cubicBezTo>
                    <a:pt x="420" y="1616"/>
                    <a:pt x="253" y="1738"/>
                    <a:pt x="317" y="1976"/>
                  </a:cubicBezTo>
                  <a:cubicBezTo>
                    <a:pt x="85" y="2293"/>
                    <a:pt x="0" y="2801"/>
                    <a:pt x="360" y="3076"/>
                  </a:cubicBezTo>
                  <a:cubicBezTo>
                    <a:pt x="1067" y="3522"/>
                    <a:pt x="1545" y="3761"/>
                    <a:pt x="1963" y="3761"/>
                  </a:cubicBezTo>
                  <a:cubicBezTo>
                    <a:pt x="2358" y="3761"/>
                    <a:pt x="2699" y="3549"/>
                    <a:pt x="3130" y="3097"/>
                  </a:cubicBezTo>
                  <a:cubicBezTo>
                    <a:pt x="3997" y="2166"/>
                    <a:pt x="5097" y="1342"/>
                    <a:pt x="5647" y="178"/>
                  </a:cubicBezTo>
                  <a:cubicBezTo>
                    <a:pt x="5441" y="57"/>
                    <a:pt x="5203" y="0"/>
                    <a:pt x="4962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6" name="Google Shape;6667;p36">
              <a:extLst>
                <a:ext uri="{FF2B5EF4-FFF2-40B4-BE49-F238E27FC236}">
                  <a16:creationId xmlns:a16="http://schemas.microsoft.com/office/drawing/2014/main" id="{C50271AF-EF16-4A7F-A7FD-181023148F7E}"/>
                </a:ext>
              </a:extLst>
            </p:cNvPr>
            <p:cNvSpPr/>
            <p:nvPr/>
          </p:nvSpPr>
          <p:spPr>
            <a:xfrm>
              <a:off x="-869800" y="3762375"/>
              <a:ext cx="147025" cy="84950"/>
            </a:xfrm>
            <a:custGeom>
              <a:avLst/>
              <a:gdLst/>
              <a:ahLst/>
              <a:cxnLst/>
              <a:rect l="l" t="t" r="r" b="b"/>
              <a:pathLst>
                <a:path w="5881" h="3398" extrusionOk="0">
                  <a:moveTo>
                    <a:pt x="3321" y="0"/>
                  </a:moveTo>
                  <a:cubicBezTo>
                    <a:pt x="2724" y="0"/>
                    <a:pt x="1587" y="1645"/>
                    <a:pt x="652" y="1645"/>
                  </a:cubicBezTo>
                  <a:cubicBezTo>
                    <a:pt x="646" y="1645"/>
                    <a:pt x="641" y="1645"/>
                    <a:pt x="635" y="1644"/>
                  </a:cubicBezTo>
                  <a:cubicBezTo>
                    <a:pt x="339" y="1666"/>
                    <a:pt x="530" y="2004"/>
                    <a:pt x="276" y="2067"/>
                  </a:cubicBezTo>
                  <a:cubicBezTo>
                    <a:pt x="1" y="2448"/>
                    <a:pt x="170" y="2829"/>
                    <a:pt x="276" y="3188"/>
                  </a:cubicBezTo>
                  <a:lnTo>
                    <a:pt x="445" y="3209"/>
                  </a:lnTo>
                  <a:cubicBezTo>
                    <a:pt x="481" y="3205"/>
                    <a:pt x="517" y="3203"/>
                    <a:pt x="553" y="3203"/>
                  </a:cubicBezTo>
                  <a:cubicBezTo>
                    <a:pt x="921" y="3203"/>
                    <a:pt x="1302" y="3397"/>
                    <a:pt x="1640" y="3397"/>
                  </a:cubicBezTo>
                  <a:cubicBezTo>
                    <a:pt x="1779" y="3397"/>
                    <a:pt x="1911" y="3365"/>
                    <a:pt x="2031" y="3273"/>
                  </a:cubicBezTo>
                  <a:cubicBezTo>
                    <a:pt x="2645" y="2850"/>
                    <a:pt x="3491" y="2554"/>
                    <a:pt x="3892" y="2089"/>
                  </a:cubicBezTo>
                  <a:cubicBezTo>
                    <a:pt x="4358" y="1306"/>
                    <a:pt x="5881" y="1243"/>
                    <a:pt x="5606" y="164"/>
                  </a:cubicBezTo>
                  <a:cubicBezTo>
                    <a:pt x="5575" y="156"/>
                    <a:pt x="5540" y="153"/>
                    <a:pt x="5503" y="153"/>
                  </a:cubicBezTo>
                  <a:cubicBezTo>
                    <a:pt x="4820" y="153"/>
                    <a:pt x="3102" y="1370"/>
                    <a:pt x="2581" y="1771"/>
                  </a:cubicBezTo>
                  <a:cubicBezTo>
                    <a:pt x="2877" y="1179"/>
                    <a:pt x="3533" y="756"/>
                    <a:pt x="3491" y="58"/>
                  </a:cubicBezTo>
                  <a:cubicBezTo>
                    <a:pt x="3441" y="18"/>
                    <a:pt x="3384" y="0"/>
                    <a:pt x="3321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7" name="Google Shape;6668;p36">
              <a:extLst>
                <a:ext uri="{FF2B5EF4-FFF2-40B4-BE49-F238E27FC236}">
                  <a16:creationId xmlns:a16="http://schemas.microsoft.com/office/drawing/2014/main" id="{54DE3E28-D66A-4EFE-85F6-3EB87D07308B}"/>
                </a:ext>
              </a:extLst>
            </p:cNvPr>
            <p:cNvSpPr/>
            <p:nvPr/>
          </p:nvSpPr>
          <p:spPr>
            <a:xfrm>
              <a:off x="-2475025" y="3887900"/>
              <a:ext cx="118975" cy="96950"/>
            </a:xfrm>
            <a:custGeom>
              <a:avLst/>
              <a:gdLst/>
              <a:ahLst/>
              <a:cxnLst/>
              <a:rect l="l" t="t" r="r" b="b"/>
              <a:pathLst>
                <a:path w="4759" h="3878" extrusionOk="0">
                  <a:moveTo>
                    <a:pt x="2337" y="1"/>
                  </a:moveTo>
                  <a:cubicBezTo>
                    <a:pt x="1329" y="1"/>
                    <a:pt x="678" y="1172"/>
                    <a:pt x="550" y="1995"/>
                  </a:cubicBezTo>
                  <a:cubicBezTo>
                    <a:pt x="0" y="3010"/>
                    <a:pt x="867" y="3751"/>
                    <a:pt x="1883" y="3878"/>
                  </a:cubicBezTo>
                  <a:cubicBezTo>
                    <a:pt x="2665" y="3095"/>
                    <a:pt x="4759" y="1953"/>
                    <a:pt x="3215" y="832"/>
                  </a:cubicBezTo>
                  <a:cubicBezTo>
                    <a:pt x="2898" y="621"/>
                    <a:pt x="2961" y="346"/>
                    <a:pt x="2834" y="92"/>
                  </a:cubicBezTo>
                  <a:cubicBezTo>
                    <a:pt x="2660" y="29"/>
                    <a:pt x="2494" y="1"/>
                    <a:pt x="2337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8" name="Google Shape;6669;p36">
              <a:extLst>
                <a:ext uri="{FF2B5EF4-FFF2-40B4-BE49-F238E27FC236}">
                  <a16:creationId xmlns:a16="http://schemas.microsoft.com/office/drawing/2014/main" id="{FE609AFA-16B4-45CA-B663-490B7AFF8DA6}"/>
                </a:ext>
              </a:extLst>
            </p:cNvPr>
            <p:cNvSpPr/>
            <p:nvPr/>
          </p:nvSpPr>
          <p:spPr>
            <a:xfrm>
              <a:off x="-1207650" y="3814575"/>
              <a:ext cx="107350" cy="83025"/>
            </a:xfrm>
            <a:custGeom>
              <a:avLst/>
              <a:gdLst/>
              <a:ahLst/>
              <a:cxnLst/>
              <a:rect l="l" t="t" r="r" b="b"/>
              <a:pathLst>
                <a:path w="4294" h="3321" extrusionOk="0">
                  <a:moveTo>
                    <a:pt x="2433" y="1"/>
                  </a:moveTo>
                  <a:lnTo>
                    <a:pt x="1883" y="275"/>
                  </a:lnTo>
                  <a:cubicBezTo>
                    <a:pt x="1967" y="1227"/>
                    <a:pt x="1037" y="1523"/>
                    <a:pt x="423" y="2031"/>
                  </a:cubicBezTo>
                  <a:cubicBezTo>
                    <a:pt x="0" y="2771"/>
                    <a:pt x="297" y="3194"/>
                    <a:pt x="1333" y="3321"/>
                  </a:cubicBezTo>
                  <a:cubicBezTo>
                    <a:pt x="3025" y="2665"/>
                    <a:pt x="2623" y="1227"/>
                    <a:pt x="4252" y="1121"/>
                  </a:cubicBezTo>
                  <a:lnTo>
                    <a:pt x="4294" y="783"/>
                  </a:lnTo>
                  <a:cubicBezTo>
                    <a:pt x="3955" y="22"/>
                    <a:pt x="3131" y="106"/>
                    <a:pt x="2433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9" name="Google Shape;6670;p36">
              <a:extLst>
                <a:ext uri="{FF2B5EF4-FFF2-40B4-BE49-F238E27FC236}">
                  <a16:creationId xmlns:a16="http://schemas.microsoft.com/office/drawing/2014/main" id="{EC1F531D-3BE6-4708-A7AE-6DED4EAFC8DD}"/>
                </a:ext>
              </a:extLst>
            </p:cNvPr>
            <p:cNvSpPr/>
            <p:nvPr/>
          </p:nvSpPr>
          <p:spPr>
            <a:xfrm>
              <a:off x="-1657600" y="3775075"/>
              <a:ext cx="115300" cy="89075"/>
            </a:xfrm>
            <a:custGeom>
              <a:avLst/>
              <a:gdLst/>
              <a:ahLst/>
              <a:cxnLst/>
              <a:rect l="l" t="t" r="r" b="b"/>
              <a:pathLst>
                <a:path w="4612" h="3563" extrusionOk="0">
                  <a:moveTo>
                    <a:pt x="3414" y="0"/>
                  </a:moveTo>
                  <a:cubicBezTo>
                    <a:pt x="2993" y="0"/>
                    <a:pt x="3192" y="1023"/>
                    <a:pt x="1840" y="1707"/>
                  </a:cubicBezTo>
                  <a:cubicBezTo>
                    <a:pt x="1883" y="2807"/>
                    <a:pt x="719" y="2575"/>
                    <a:pt x="0" y="2934"/>
                  </a:cubicBezTo>
                  <a:cubicBezTo>
                    <a:pt x="104" y="3374"/>
                    <a:pt x="451" y="3562"/>
                    <a:pt x="899" y="3562"/>
                  </a:cubicBezTo>
                  <a:cubicBezTo>
                    <a:pt x="2278" y="3562"/>
                    <a:pt x="4612" y="1777"/>
                    <a:pt x="3701" y="100"/>
                  </a:cubicBezTo>
                  <a:cubicBezTo>
                    <a:pt x="3579" y="31"/>
                    <a:pt x="3487" y="0"/>
                    <a:pt x="3414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0" name="Google Shape;6671;p36">
              <a:extLst>
                <a:ext uri="{FF2B5EF4-FFF2-40B4-BE49-F238E27FC236}">
                  <a16:creationId xmlns:a16="http://schemas.microsoft.com/office/drawing/2014/main" id="{0A1E8415-C6CC-4580-8E76-29AFB9B3824B}"/>
                </a:ext>
              </a:extLst>
            </p:cNvPr>
            <p:cNvSpPr/>
            <p:nvPr/>
          </p:nvSpPr>
          <p:spPr>
            <a:xfrm>
              <a:off x="-2430100" y="3892350"/>
              <a:ext cx="79875" cy="94825"/>
            </a:xfrm>
            <a:custGeom>
              <a:avLst/>
              <a:gdLst/>
              <a:ahLst/>
              <a:cxnLst/>
              <a:rect l="l" t="t" r="r" b="b"/>
              <a:pathLst>
                <a:path w="3195" h="3793" extrusionOk="0">
                  <a:moveTo>
                    <a:pt x="1251" y="0"/>
                  </a:moveTo>
                  <a:cubicBezTo>
                    <a:pt x="1175" y="0"/>
                    <a:pt x="1096" y="7"/>
                    <a:pt x="1016" y="20"/>
                  </a:cubicBezTo>
                  <a:cubicBezTo>
                    <a:pt x="720" y="316"/>
                    <a:pt x="382" y="548"/>
                    <a:pt x="1185" y="760"/>
                  </a:cubicBezTo>
                  <a:cubicBezTo>
                    <a:pt x="2475" y="1162"/>
                    <a:pt x="1376" y="2684"/>
                    <a:pt x="530" y="3002"/>
                  </a:cubicBezTo>
                  <a:cubicBezTo>
                    <a:pt x="212" y="3065"/>
                    <a:pt x="1" y="3382"/>
                    <a:pt x="86" y="3700"/>
                  </a:cubicBezTo>
                  <a:cubicBezTo>
                    <a:pt x="287" y="3764"/>
                    <a:pt x="455" y="3793"/>
                    <a:pt x="600" y="3793"/>
                  </a:cubicBezTo>
                  <a:cubicBezTo>
                    <a:pt x="1354" y="3793"/>
                    <a:pt x="1459" y="3019"/>
                    <a:pt x="2116" y="2558"/>
                  </a:cubicBezTo>
                  <a:cubicBezTo>
                    <a:pt x="3194" y="1779"/>
                    <a:pt x="2538" y="0"/>
                    <a:pt x="1251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1" name="Google Shape;6672;p36">
              <a:extLst>
                <a:ext uri="{FF2B5EF4-FFF2-40B4-BE49-F238E27FC236}">
                  <a16:creationId xmlns:a16="http://schemas.microsoft.com/office/drawing/2014/main" id="{DC14219E-0039-407E-B260-3F169F5159BE}"/>
                </a:ext>
              </a:extLst>
            </p:cNvPr>
            <p:cNvSpPr/>
            <p:nvPr/>
          </p:nvSpPr>
          <p:spPr>
            <a:xfrm>
              <a:off x="-858675" y="3784450"/>
              <a:ext cx="124800" cy="72900"/>
            </a:xfrm>
            <a:custGeom>
              <a:avLst/>
              <a:gdLst/>
              <a:ahLst/>
              <a:cxnLst/>
              <a:rect l="l" t="t" r="r" b="b"/>
              <a:pathLst>
                <a:path w="4992" h="2916" extrusionOk="0">
                  <a:moveTo>
                    <a:pt x="4991" y="85"/>
                  </a:moveTo>
                  <a:lnTo>
                    <a:pt x="4991" y="85"/>
                  </a:lnTo>
                  <a:cubicBezTo>
                    <a:pt x="4590" y="233"/>
                    <a:pt x="3638" y="0"/>
                    <a:pt x="3553" y="529"/>
                  </a:cubicBezTo>
                  <a:cubicBezTo>
                    <a:pt x="3744" y="1523"/>
                    <a:pt x="2242" y="1142"/>
                    <a:pt x="1925" y="1840"/>
                  </a:cubicBezTo>
                  <a:cubicBezTo>
                    <a:pt x="1784" y="2210"/>
                    <a:pt x="1565" y="2322"/>
                    <a:pt x="1324" y="2322"/>
                  </a:cubicBezTo>
                  <a:cubicBezTo>
                    <a:pt x="952" y="2322"/>
                    <a:pt x="529" y="2056"/>
                    <a:pt x="260" y="2056"/>
                  </a:cubicBezTo>
                  <a:cubicBezTo>
                    <a:pt x="125" y="2056"/>
                    <a:pt x="30" y="2124"/>
                    <a:pt x="0" y="2326"/>
                  </a:cubicBezTo>
                  <a:cubicBezTo>
                    <a:pt x="340" y="2745"/>
                    <a:pt x="752" y="2916"/>
                    <a:pt x="1193" y="2916"/>
                  </a:cubicBezTo>
                  <a:cubicBezTo>
                    <a:pt x="2648" y="2916"/>
                    <a:pt x="4423" y="1058"/>
                    <a:pt x="4991" y="85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2" name="Google Shape;6673;p36">
              <a:extLst>
                <a:ext uri="{FF2B5EF4-FFF2-40B4-BE49-F238E27FC236}">
                  <a16:creationId xmlns:a16="http://schemas.microsoft.com/office/drawing/2014/main" id="{7F155BDF-E0B8-42ED-87C6-43691AAC64D0}"/>
                </a:ext>
              </a:extLst>
            </p:cNvPr>
            <p:cNvSpPr/>
            <p:nvPr/>
          </p:nvSpPr>
          <p:spPr>
            <a:xfrm>
              <a:off x="-1715775" y="4022375"/>
              <a:ext cx="82525" cy="97300"/>
            </a:xfrm>
            <a:custGeom>
              <a:avLst/>
              <a:gdLst/>
              <a:ahLst/>
              <a:cxnLst/>
              <a:rect l="l" t="t" r="r" b="b"/>
              <a:pathLst>
                <a:path w="3301" h="3892" extrusionOk="0">
                  <a:moveTo>
                    <a:pt x="2164" y="1"/>
                  </a:moveTo>
                  <a:cubicBezTo>
                    <a:pt x="2076" y="1"/>
                    <a:pt x="2004" y="47"/>
                    <a:pt x="1968" y="191"/>
                  </a:cubicBezTo>
                  <a:cubicBezTo>
                    <a:pt x="1714" y="381"/>
                    <a:pt x="1545" y="677"/>
                    <a:pt x="1545" y="994"/>
                  </a:cubicBezTo>
                  <a:cubicBezTo>
                    <a:pt x="1376" y="1925"/>
                    <a:pt x="1" y="2411"/>
                    <a:pt x="530" y="3469"/>
                  </a:cubicBezTo>
                  <a:cubicBezTo>
                    <a:pt x="675" y="3736"/>
                    <a:pt x="995" y="3891"/>
                    <a:pt x="1306" y="3891"/>
                  </a:cubicBezTo>
                  <a:cubicBezTo>
                    <a:pt x="1536" y="3891"/>
                    <a:pt x="1760" y="3806"/>
                    <a:pt x="1904" y="3617"/>
                  </a:cubicBezTo>
                  <a:cubicBezTo>
                    <a:pt x="2179" y="2432"/>
                    <a:pt x="3300" y="1502"/>
                    <a:pt x="3258" y="233"/>
                  </a:cubicBezTo>
                  <a:lnTo>
                    <a:pt x="2708" y="148"/>
                  </a:lnTo>
                  <a:cubicBezTo>
                    <a:pt x="2698" y="150"/>
                    <a:pt x="2687" y="151"/>
                    <a:pt x="2676" y="151"/>
                  </a:cubicBezTo>
                  <a:cubicBezTo>
                    <a:pt x="2534" y="151"/>
                    <a:pt x="2323" y="1"/>
                    <a:pt x="2164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3" name="Google Shape;6674;p36">
              <a:extLst>
                <a:ext uri="{FF2B5EF4-FFF2-40B4-BE49-F238E27FC236}">
                  <a16:creationId xmlns:a16="http://schemas.microsoft.com/office/drawing/2014/main" id="{E95C0E3C-1CEA-46BD-93D1-6E7CFA5CC23E}"/>
                </a:ext>
              </a:extLst>
            </p:cNvPr>
            <p:cNvSpPr/>
            <p:nvPr/>
          </p:nvSpPr>
          <p:spPr>
            <a:xfrm>
              <a:off x="-1209225" y="4031875"/>
              <a:ext cx="103650" cy="71425"/>
            </a:xfrm>
            <a:custGeom>
              <a:avLst/>
              <a:gdLst/>
              <a:ahLst/>
              <a:cxnLst/>
              <a:rect l="l" t="t" r="r" b="b"/>
              <a:pathLst>
                <a:path w="4146" h="2857" extrusionOk="0">
                  <a:moveTo>
                    <a:pt x="3786" y="1"/>
                  </a:moveTo>
                  <a:cubicBezTo>
                    <a:pt x="3046" y="85"/>
                    <a:pt x="2305" y="64"/>
                    <a:pt x="1586" y="128"/>
                  </a:cubicBezTo>
                  <a:lnTo>
                    <a:pt x="1015" y="593"/>
                  </a:lnTo>
                  <a:cubicBezTo>
                    <a:pt x="931" y="678"/>
                    <a:pt x="888" y="762"/>
                    <a:pt x="867" y="889"/>
                  </a:cubicBezTo>
                  <a:cubicBezTo>
                    <a:pt x="867" y="1460"/>
                    <a:pt x="0" y="1756"/>
                    <a:pt x="254" y="2412"/>
                  </a:cubicBezTo>
                  <a:cubicBezTo>
                    <a:pt x="536" y="2704"/>
                    <a:pt x="899" y="2857"/>
                    <a:pt x="1245" y="2857"/>
                  </a:cubicBezTo>
                  <a:cubicBezTo>
                    <a:pt x="1652" y="2857"/>
                    <a:pt x="2036" y="2646"/>
                    <a:pt x="2242" y="2200"/>
                  </a:cubicBezTo>
                  <a:cubicBezTo>
                    <a:pt x="2305" y="2031"/>
                    <a:pt x="2263" y="1862"/>
                    <a:pt x="2157" y="1756"/>
                  </a:cubicBezTo>
                  <a:cubicBezTo>
                    <a:pt x="2106" y="1735"/>
                    <a:pt x="2059" y="1725"/>
                    <a:pt x="2015" y="1725"/>
                  </a:cubicBezTo>
                  <a:cubicBezTo>
                    <a:pt x="1762" y="1725"/>
                    <a:pt x="1611" y="2027"/>
                    <a:pt x="1362" y="2027"/>
                  </a:cubicBezTo>
                  <a:cubicBezTo>
                    <a:pt x="1314" y="2027"/>
                    <a:pt x="1262" y="2016"/>
                    <a:pt x="1206" y="1989"/>
                  </a:cubicBezTo>
                  <a:cubicBezTo>
                    <a:pt x="1461" y="1559"/>
                    <a:pt x="1576" y="1366"/>
                    <a:pt x="1705" y="1366"/>
                  </a:cubicBezTo>
                  <a:cubicBezTo>
                    <a:pt x="1811" y="1366"/>
                    <a:pt x="1926" y="1497"/>
                    <a:pt x="2136" y="1735"/>
                  </a:cubicBezTo>
                  <a:cubicBezTo>
                    <a:pt x="2338" y="1823"/>
                    <a:pt x="2499" y="1859"/>
                    <a:pt x="2631" y="1859"/>
                  </a:cubicBezTo>
                  <a:cubicBezTo>
                    <a:pt x="3230" y="1859"/>
                    <a:pt x="3210" y="1093"/>
                    <a:pt x="3574" y="868"/>
                  </a:cubicBezTo>
                  <a:lnTo>
                    <a:pt x="3574" y="868"/>
                  </a:lnTo>
                  <a:cubicBezTo>
                    <a:pt x="3426" y="1079"/>
                    <a:pt x="3320" y="1291"/>
                    <a:pt x="3765" y="1418"/>
                  </a:cubicBezTo>
                  <a:cubicBezTo>
                    <a:pt x="3765" y="953"/>
                    <a:pt x="4145" y="487"/>
                    <a:pt x="3786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4" name="Google Shape;6675;p36">
              <a:extLst>
                <a:ext uri="{FF2B5EF4-FFF2-40B4-BE49-F238E27FC236}">
                  <a16:creationId xmlns:a16="http://schemas.microsoft.com/office/drawing/2014/main" id="{7C4700E9-31E8-45D7-A2E0-2AC94A60EB15}"/>
                </a:ext>
              </a:extLst>
            </p:cNvPr>
            <p:cNvSpPr/>
            <p:nvPr/>
          </p:nvSpPr>
          <p:spPr>
            <a:xfrm>
              <a:off x="-2402600" y="4013900"/>
              <a:ext cx="103125" cy="108950"/>
            </a:xfrm>
            <a:custGeom>
              <a:avLst/>
              <a:gdLst/>
              <a:ahLst/>
              <a:cxnLst/>
              <a:rect l="l" t="t" r="r" b="b"/>
              <a:pathLst>
                <a:path w="4125" h="4358" extrusionOk="0">
                  <a:moveTo>
                    <a:pt x="3258" y="1"/>
                  </a:moveTo>
                  <a:cubicBezTo>
                    <a:pt x="1883" y="720"/>
                    <a:pt x="826" y="1925"/>
                    <a:pt x="276" y="3385"/>
                  </a:cubicBezTo>
                  <a:cubicBezTo>
                    <a:pt x="635" y="3638"/>
                    <a:pt x="1" y="4188"/>
                    <a:pt x="656" y="4358"/>
                  </a:cubicBezTo>
                  <a:cubicBezTo>
                    <a:pt x="720" y="4315"/>
                    <a:pt x="741" y="4231"/>
                    <a:pt x="656" y="4188"/>
                  </a:cubicBezTo>
                  <a:cubicBezTo>
                    <a:pt x="635" y="2285"/>
                    <a:pt x="4125" y="1206"/>
                    <a:pt x="3258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5" name="Google Shape;6676;p36">
              <a:extLst>
                <a:ext uri="{FF2B5EF4-FFF2-40B4-BE49-F238E27FC236}">
                  <a16:creationId xmlns:a16="http://schemas.microsoft.com/office/drawing/2014/main" id="{A2C41BE8-D41D-417B-859B-00A8305BF19D}"/>
                </a:ext>
              </a:extLst>
            </p:cNvPr>
            <p:cNvSpPr/>
            <p:nvPr/>
          </p:nvSpPr>
          <p:spPr>
            <a:xfrm>
              <a:off x="-2066325" y="3800825"/>
              <a:ext cx="83575" cy="106975"/>
            </a:xfrm>
            <a:custGeom>
              <a:avLst/>
              <a:gdLst/>
              <a:ahLst/>
              <a:cxnLst/>
              <a:rect l="l" t="t" r="r" b="b"/>
              <a:pathLst>
                <a:path w="3343" h="4279" extrusionOk="0">
                  <a:moveTo>
                    <a:pt x="1333" y="1"/>
                  </a:moveTo>
                  <a:lnTo>
                    <a:pt x="1333" y="22"/>
                  </a:lnTo>
                  <a:cubicBezTo>
                    <a:pt x="678" y="1333"/>
                    <a:pt x="1" y="2856"/>
                    <a:pt x="995" y="4188"/>
                  </a:cubicBezTo>
                  <a:cubicBezTo>
                    <a:pt x="1021" y="4179"/>
                    <a:pt x="1044" y="4174"/>
                    <a:pt x="1064" y="4174"/>
                  </a:cubicBezTo>
                  <a:cubicBezTo>
                    <a:pt x="1093" y="4174"/>
                    <a:pt x="1118" y="4185"/>
                    <a:pt x="1143" y="4209"/>
                  </a:cubicBezTo>
                  <a:cubicBezTo>
                    <a:pt x="1255" y="4257"/>
                    <a:pt x="1355" y="4278"/>
                    <a:pt x="1445" y="4278"/>
                  </a:cubicBezTo>
                  <a:cubicBezTo>
                    <a:pt x="2033" y="4278"/>
                    <a:pt x="2193" y="3371"/>
                    <a:pt x="2560" y="3004"/>
                  </a:cubicBezTo>
                  <a:cubicBezTo>
                    <a:pt x="2814" y="2581"/>
                    <a:pt x="3342" y="2200"/>
                    <a:pt x="3152" y="1650"/>
                  </a:cubicBezTo>
                  <a:cubicBezTo>
                    <a:pt x="2964" y="1253"/>
                    <a:pt x="3272" y="339"/>
                    <a:pt x="2645" y="339"/>
                  </a:cubicBezTo>
                  <a:cubicBezTo>
                    <a:pt x="2638" y="339"/>
                    <a:pt x="2631" y="339"/>
                    <a:pt x="2623" y="339"/>
                  </a:cubicBezTo>
                  <a:cubicBezTo>
                    <a:pt x="1777" y="1016"/>
                    <a:pt x="2285" y="2116"/>
                    <a:pt x="1629" y="2940"/>
                  </a:cubicBezTo>
                  <a:cubicBezTo>
                    <a:pt x="678" y="2010"/>
                    <a:pt x="3258" y="318"/>
                    <a:pt x="1333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6" name="Google Shape;6677;p36">
              <a:extLst>
                <a:ext uri="{FF2B5EF4-FFF2-40B4-BE49-F238E27FC236}">
                  <a16:creationId xmlns:a16="http://schemas.microsoft.com/office/drawing/2014/main" id="{9DABD7A5-D1C0-4B77-A963-8194C9F2297D}"/>
                </a:ext>
              </a:extLst>
            </p:cNvPr>
            <p:cNvSpPr/>
            <p:nvPr/>
          </p:nvSpPr>
          <p:spPr>
            <a:xfrm>
              <a:off x="-2386200" y="4013900"/>
              <a:ext cx="131150" cy="123250"/>
            </a:xfrm>
            <a:custGeom>
              <a:avLst/>
              <a:gdLst/>
              <a:ahLst/>
              <a:cxnLst/>
              <a:rect l="l" t="t" r="r" b="b"/>
              <a:pathLst>
                <a:path w="5246" h="4930" extrusionOk="0">
                  <a:moveTo>
                    <a:pt x="4273" y="1"/>
                  </a:moveTo>
                  <a:cubicBezTo>
                    <a:pt x="4251" y="974"/>
                    <a:pt x="3702" y="1672"/>
                    <a:pt x="2708" y="2116"/>
                  </a:cubicBezTo>
                  <a:cubicBezTo>
                    <a:pt x="2517" y="2200"/>
                    <a:pt x="2390" y="2306"/>
                    <a:pt x="2433" y="2475"/>
                  </a:cubicBezTo>
                  <a:cubicBezTo>
                    <a:pt x="2644" y="3448"/>
                    <a:pt x="1142" y="3533"/>
                    <a:pt x="1079" y="4400"/>
                  </a:cubicBezTo>
                  <a:cubicBezTo>
                    <a:pt x="1079" y="4474"/>
                    <a:pt x="957" y="4521"/>
                    <a:pt x="809" y="4521"/>
                  </a:cubicBezTo>
                  <a:cubicBezTo>
                    <a:pt x="661" y="4521"/>
                    <a:pt x="487" y="4474"/>
                    <a:pt x="381" y="4358"/>
                  </a:cubicBezTo>
                  <a:cubicBezTo>
                    <a:pt x="430" y="4210"/>
                    <a:pt x="343" y="4184"/>
                    <a:pt x="233" y="4184"/>
                  </a:cubicBezTo>
                  <a:cubicBezTo>
                    <a:pt x="173" y="4184"/>
                    <a:pt x="107" y="4191"/>
                    <a:pt x="51" y="4191"/>
                  </a:cubicBezTo>
                  <a:cubicBezTo>
                    <a:pt x="33" y="4191"/>
                    <a:pt x="16" y="4191"/>
                    <a:pt x="0" y="4188"/>
                  </a:cubicBezTo>
                  <a:lnTo>
                    <a:pt x="0" y="4358"/>
                  </a:lnTo>
                  <a:cubicBezTo>
                    <a:pt x="211" y="4625"/>
                    <a:pt x="478" y="4929"/>
                    <a:pt x="770" y="4929"/>
                  </a:cubicBezTo>
                  <a:cubicBezTo>
                    <a:pt x="918" y="4929"/>
                    <a:pt x="1071" y="4852"/>
                    <a:pt x="1227" y="4654"/>
                  </a:cubicBezTo>
                  <a:cubicBezTo>
                    <a:pt x="1713" y="4061"/>
                    <a:pt x="2433" y="3638"/>
                    <a:pt x="2771" y="2983"/>
                  </a:cubicBezTo>
                  <a:cubicBezTo>
                    <a:pt x="3157" y="2175"/>
                    <a:pt x="3471" y="1892"/>
                    <a:pt x="4244" y="1892"/>
                  </a:cubicBezTo>
                  <a:cubicBezTo>
                    <a:pt x="4402" y="1892"/>
                    <a:pt x="4579" y="1904"/>
                    <a:pt x="4780" y="1925"/>
                  </a:cubicBezTo>
                  <a:cubicBezTo>
                    <a:pt x="5245" y="1164"/>
                    <a:pt x="4865" y="551"/>
                    <a:pt x="4273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7" name="Google Shape;6678;p36">
              <a:extLst>
                <a:ext uri="{FF2B5EF4-FFF2-40B4-BE49-F238E27FC236}">
                  <a16:creationId xmlns:a16="http://schemas.microsoft.com/office/drawing/2014/main" id="{43C9722D-B93A-452D-9068-E1F463AE9D88}"/>
                </a:ext>
              </a:extLst>
            </p:cNvPr>
            <p:cNvSpPr/>
            <p:nvPr/>
          </p:nvSpPr>
          <p:spPr>
            <a:xfrm>
              <a:off x="-1054850" y="3608375"/>
              <a:ext cx="98375" cy="83775"/>
            </a:xfrm>
            <a:custGeom>
              <a:avLst/>
              <a:gdLst/>
              <a:ahLst/>
              <a:cxnLst/>
              <a:rect l="l" t="t" r="r" b="b"/>
              <a:pathLst>
                <a:path w="3935" h="3351" extrusionOk="0">
                  <a:moveTo>
                    <a:pt x="3286" y="0"/>
                  </a:moveTo>
                  <a:cubicBezTo>
                    <a:pt x="3065" y="0"/>
                    <a:pt x="2878" y="122"/>
                    <a:pt x="2814" y="360"/>
                  </a:cubicBezTo>
                  <a:cubicBezTo>
                    <a:pt x="2602" y="1121"/>
                    <a:pt x="1820" y="1460"/>
                    <a:pt x="1545" y="2115"/>
                  </a:cubicBezTo>
                  <a:cubicBezTo>
                    <a:pt x="1312" y="2284"/>
                    <a:pt x="1058" y="2454"/>
                    <a:pt x="804" y="2581"/>
                  </a:cubicBezTo>
                  <a:cubicBezTo>
                    <a:pt x="402" y="2729"/>
                    <a:pt x="1" y="2855"/>
                    <a:pt x="64" y="3342"/>
                  </a:cubicBezTo>
                  <a:cubicBezTo>
                    <a:pt x="126" y="3347"/>
                    <a:pt x="187" y="3350"/>
                    <a:pt x="248" y="3350"/>
                  </a:cubicBezTo>
                  <a:cubicBezTo>
                    <a:pt x="1839" y="3350"/>
                    <a:pt x="3181" y="1540"/>
                    <a:pt x="3934" y="339"/>
                  </a:cubicBezTo>
                  <a:cubicBezTo>
                    <a:pt x="3738" y="111"/>
                    <a:pt x="3496" y="0"/>
                    <a:pt x="3286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8" name="Google Shape;6679;p36">
              <a:extLst>
                <a:ext uri="{FF2B5EF4-FFF2-40B4-BE49-F238E27FC236}">
                  <a16:creationId xmlns:a16="http://schemas.microsoft.com/office/drawing/2014/main" id="{2C78AD59-048A-4FF9-BE0E-D1F640FDBCA8}"/>
                </a:ext>
              </a:extLst>
            </p:cNvPr>
            <p:cNvSpPr/>
            <p:nvPr/>
          </p:nvSpPr>
          <p:spPr>
            <a:xfrm>
              <a:off x="-2025025" y="3796425"/>
              <a:ext cx="88800" cy="110275"/>
            </a:xfrm>
            <a:custGeom>
              <a:avLst/>
              <a:gdLst/>
              <a:ahLst/>
              <a:cxnLst/>
              <a:rect l="l" t="t" r="r" b="b"/>
              <a:pathLst>
                <a:path w="3552" h="4411" extrusionOk="0">
                  <a:moveTo>
                    <a:pt x="889" y="1"/>
                  </a:moveTo>
                  <a:cubicBezTo>
                    <a:pt x="649" y="1"/>
                    <a:pt x="619" y="221"/>
                    <a:pt x="1162" y="663"/>
                  </a:cubicBezTo>
                  <a:cubicBezTo>
                    <a:pt x="1373" y="832"/>
                    <a:pt x="1310" y="1001"/>
                    <a:pt x="1141" y="1150"/>
                  </a:cubicBezTo>
                  <a:cubicBezTo>
                    <a:pt x="992" y="1678"/>
                    <a:pt x="1881" y="2186"/>
                    <a:pt x="1141" y="2588"/>
                  </a:cubicBezTo>
                  <a:cubicBezTo>
                    <a:pt x="770" y="2670"/>
                    <a:pt x="1" y="4411"/>
                    <a:pt x="696" y="4411"/>
                  </a:cubicBezTo>
                  <a:cubicBezTo>
                    <a:pt x="716" y="4411"/>
                    <a:pt x="737" y="4409"/>
                    <a:pt x="760" y="4406"/>
                  </a:cubicBezTo>
                  <a:cubicBezTo>
                    <a:pt x="3552" y="1477"/>
                    <a:pt x="1512" y="1"/>
                    <a:pt x="889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9" name="Google Shape;6680;p36">
              <a:extLst>
                <a:ext uri="{FF2B5EF4-FFF2-40B4-BE49-F238E27FC236}">
                  <a16:creationId xmlns:a16="http://schemas.microsoft.com/office/drawing/2014/main" id="{CE79C184-BD8D-488A-A34E-8E214586A9F5}"/>
                </a:ext>
              </a:extLst>
            </p:cNvPr>
            <p:cNvSpPr/>
            <p:nvPr/>
          </p:nvSpPr>
          <p:spPr>
            <a:xfrm>
              <a:off x="-2743625" y="4091025"/>
              <a:ext cx="81975" cy="78875"/>
            </a:xfrm>
            <a:custGeom>
              <a:avLst/>
              <a:gdLst/>
              <a:ahLst/>
              <a:cxnLst/>
              <a:rect l="l" t="t" r="r" b="b"/>
              <a:pathLst>
                <a:path w="3279" h="3155" extrusionOk="0">
                  <a:moveTo>
                    <a:pt x="2655" y="0"/>
                  </a:moveTo>
                  <a:cubicBezTo>
                    <a:pt x="2457" y="0"/>
                    <a:pt x="2305" y="192"/>
                    <a:pt x="1967" y="638"/>
                  </a:cubicBezTo>
                  <a:cubicBezTo>
                    <a:pt x="1269" y="1463"/>
                    <a:pt x="127" y="2034"/>
                    <a:pt x="0" y="3155"/>
                  </a:cubicBezTo>
                  <a:cubicBezTo>
                    <a:pt x="1756" y="2943"/>
                    <a:pt x="2411" y="2119"/>
                    <a:pt x="3279" y="300"/>
                  </a:cubicBezTo>
                  <a:cubicBezTo>
                    <a:pt x="2979" y="109"/>
                    <a:pt x="2804" y="0"/>
                    <a:pt x="2655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0" name="Google Shape;6681;p36">
              <a:extLst>
                <a:ext uri="{FF2B5EF4-FFF2-40B4-BE49-F238E27FC236}">
                  <a16:creationId xmlns:a16="http://schemas.microsoft.com/office/drawing/2014/main" id="{4166D221-DC21-44CF-90EE-BB8609228DA0}"/>
                </a:ext>
              </a:extLst>
            </p:cNvPr>
            <p:cNvSpPr/>
            <p:nvPr/>
          </p:nvSpPr>
          <p:spPr>
            <a:xfrm>
              <a:off x="-1964275" y="3977375"/>
              <a:ext cx="102600" cy="85350"/>
            </a:xfrm>
            <a:custGeom>
              <a:avLst/>
              <a:gdLst/>
              <a:ahLst/>
              <a:cxnLst/>
              <a:rect l="l" t="t" r="r" b="b"/>
              <a:pathLst>
                <a:path w="4104" h="3414" extrusionOk="0">
                  <a:moveTo>
                    <a:pt x="3439" y="0"/>
                  </a:moveTo>
                  <a:cubicBezTo>
                    <a:pt x="3010" y="0"/>
                    <a:pt x="3012" y="466"/>
                    <a:pt x="2814" y="700"/>
                  </a:cubicBezTo>
                  <a:cubicBezTo>
                    <a:pt x="2665" y="1145"/>
                    <a:pt x="1946" y="1335"/>
                    <a:pt x="1925" y="1758"/>
                  </a:cubicBezTo>
                  <a:cubicBezTo>
                    <a:pt x="1862" y="2836"/>
                    <a:pt x="635" y="2562"/>
                    <a:pt x="1" y="3090"/>
                  </a:cubicBezTo>
                  <a:cubicBezTo>
                    <a:pt x="278" y="3316"/>
                    <a:pt x="585" y="3413"/>
                    <a:pt x="902" y="3413"/>
                  </a:cubicBezTo>
                  <a:cubicBezTo>
                    <a:pt x="2401" y="3413"/>
                    <a:pt x="4103" y="1232"/>
                    <a:pt x="3702" y="45"/>
                  </a:cubicBezTo>
                  <a:cubicBezTo>
                    <a:pt x="3599" y="14"/>
                    <a:pt x="3513" y="0"/>
                    <a:pt x="3439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1" name="Google Shape;6682;p36">
              <a:extLst>
                <a:ext uri="{FF2B5EF4-FFF2-40B4-BE49-F238E27FC236}">
                  <a16:creationId xmlns:a16="http://schemas.microsoft.com/office/drawing/2014/main" id="{E329745C-EE16-4DBB-98C3-9B9B35A30ED1}"/>
                </a:ext>
              </a:extLst>
            </p:cNvPr>
            <p:cNvSpPr/>
            <p:nvPr/>
          </p:nvSpPr>
          <p:spPr>
            <a:xfrm>
              <a:off x="-2311650" y="3692450"/>
              <a:ext cx="94325" cy="88925"/>
            </a:xfrm>
            <a:custGeom>
              <a:avLst/>
              <a:gdLst/>
              <a:ahLst/>
              <a:cxnLst/>
              <a:rect l="l" t="t" r="r" b="b"/>
              <a:pathLst>
                <a:path w="3773" h="3557" extrusionOk="0">
                  <a:moveTo>
                    <a:pt x="3321" y="0"/>
                  </a:moveTo>
                  <a:lnTo>
                    <a:pt x="3321" y="0"/>
                  </a:lnTo>
                  <a:cubicBezTo>
                    <a:pt x="1354" y="550"/>
                    <a:pt x="3109" y="2411"/>
                    <a:pt x="910" y="2749"/>
                  </a:cubicBezTo>
                  <a:cubicBezTo>
                    <a:pt x="635" y="2961"/>
                    <a:pt x="43" y="2686"/>
                    <a:pt x="0" y="3215"/>
                  </a:cubicBezTo>
                  <a:cubicBezTo>
                    <a:pt x="318" y="3453"/>
                    <a:pt x="646" y="3557"/>
                    <a:pt x="967" y="3557"/>
                  </a:cubicBezTo>
                  <a:cubicBezTo>
                    <a:pt x="2441" y="3557"/>
                    <a:pt x="3772" y="1372"/>
                    <a:pt x="3321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2" name="Google Shape;6683;p36">
              <a:extLst>
                <a:ext uri="{FF2B5EF4-FFF2-40B4-BE49-F238E27FC236}">
                  <a16:creationId xmlns:a16="http://schemas.microsoft.com/office/drawing/2014/main" id="{715D5ECB-200A-4EE0-8C48-9BC727E4AC42}"/>
                </a:ext>
              </a:extLst>
            </p:cNvPr>
            <p:cNvSpPr/>
            <p:nvPr/>
          </p:nvSpPr>
          <p:spPr>
            <a:xfrm>
              <a:off x="-1678225" y="3763825"/>
              <a:ext cx="87800" cy="86200"/>
            </a:xfrm>
            <a:custGeom>
              <a:avLst/>
              <a:gdLst/>
              <a:ahLst/>
              <a:cxnLst/>
              <a:rect l="l" t="t" r="r" b="b"/>
              <a:pathLst>
                <a:path w="3512" h="3448" extrusionOk="0">
                  <a:moveTo>
                    <a:pt x="2538" y="0"/>
                  </a:moveTo>
                  <a:lnTo>
                    <a:pt x="2538" y="0"/>
                  </a:lnTo>
                  <a:cubicBezTo>
                    <a:pt x="2010" y="360"/>
                    <a:pt x="1777" y="1037"/>
                    <a:pt x="1016" y="1163"/>
                  </a:cubicBezTo>
                  <a:cubicBezTo>
                    <a:pt x="614" y="1375"/>
                    <a:pt x="550" y="1819"/>
                    <a:pt x="275" y="2136"/>
                  </a:cubicBezTo>
                  <a:cubicBezTo>
                    <a:pt x="0" y="2454"/>
                    <a:pt x="297" y="3448"/>
                    <a:pt x="783" y="3448"/>
                  </a:cubicBezTo>
                  <a:cubicBezTo>
                    <a:pt x="1756" y="3384"/>
                    <a:pt x="3088" y="3363"/>
                    <a:pt x="2708" y="2157"/>
                  </a:cubicBezTo>
                  <a:lnTo>
                    <a:pt x="2581" y="2115"/>
                  </a:lnTo>
                  <a:cubicBezTo>
                    <a:pt x="2242" y="2263"/>
                    <a:pt x="2306" y="2644"/>
                    <a:pt x="2010" y="2792"/>
                  </a:cubicBezTo>
                  <a:cubicBezTo>
                    <a:pt x="1919" y="2832"/>
                    <a:pt x="1780" y="2858"/>
                    <a:pt x="1669" y="2858"/>
                  </a:cubicBezTo>
                  <a:cubicBezTo>
                    <a:pt x="1547" y="2858"/>
                    <a:pt x="1458" y="2827"/>
                    <a:pt x="1502" y="2750"/>
                  </a:cubicBezTo>
                  <a:cubicBezTo>
                    <a:pt x="1735" y="2390"/>
                    <a:pt x="1291" y="1798"/>
                    <a:pt x="2010" y="1629"/>
                  </a:cubicBezTo>
                  <a:cubicBezTo>
                    <a:pt x="2581" y="1396"/>
                    <a:pt x="3511" y="296"/>
                    <a:pt x="2538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3" name="Google Shape;6684;p36">
              <a:extLst>
                <a:ext uri="{FF2B5EF4-FFF2-40B4-BE49-F238E27FC236}">
                  <a16:creationId xmlns:a16="http://schemas.microsoft.com/office/drawing/2014/main" id="{4F83CF70-FEBB-41D2-A839-D383270FD15B}"/>
                </a:ext>
              </a:extLst>
            </p:cNvPr>
            <p:cNvSpPr/>
            <p:nvPr/>
          </p:nvSpPr>
          <p:spPr>
            <a:xfrm>
              <a:off x="-2786250" y="4057250"/>
              <a:ext cx="89275" cy="103275"/>
            </a:xfrm>
            <a:custGeom>
              <a:avLst/>
              <a:gdLst/>
              <a:ahLst/>
              <a:cxnLst/>
              <a:rect l="l" t="t" r="r" b="b"/>
              <a:pathLst>
                <a:path w="3571" h="4131" extrusionOk="0">
                  <a:moveTo>
                    <a:pt x="3320" y="1"/>
                  </a:moveTo>
                  <a:cubicBezTo>
                    <a:pt x="3281" y="1"/>
                    <a:pt x="3236" y="14"/>
                    <a:pt x="3186" y="43"/>
                  </a:cubicBezTo>
                  <a:cubicBezTo>
                    <a:pt x="1875" y="297"/>
                    <a:pt x="902" y="1799"/>
                    <a:pt x="500" y="2941"/>
                  </a:cubicBezTo>
                  <a:cubicBezTo>
                    <a:pt x="0" y="3367"/>
                    <a:pt x="808" y="4130"/>
                    <a:pt x="1326" y="4130"/>
                  </a:cubicBezTo>
                  <a:cubicBezTo>
                    <a:pt x="1553" y="4130"/>
                    <a:pt x="1725" y="3983"/>
                    <a:pt x="1705" y="3596"/>
                  </a:cubicBezTo>
                  <a:cubicBezTo>
                    <a:pt x="1748" y="3195"/>
                    <a:pt x="1134" y="2793"/>
                    <a:pt x="1473" y="2454"/>
                  </a:cubicBezTo>
                  <a:cubicBezTo>
                    <a:pt x="2107" y="1862"/>
                    <a:pt x="2424" y="1016"/>
                    <a:pt x="3334" y="614"/>
                  </a:cubicBezTo>
                  <a:cubicBezTo>
                    <a:pt x="3570" y="487"/>
                    <a:pt x="3557" y="1"/>
                    <a:pt x="3320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4" name="Google Shape;6685;p36">
              <a:extLst>
                <a:ext uri="{FF2B5EF4-FFF2-40B4-BE49-F238E27FC236}">
                  <a16:creationId xmlns:a16="http://schemas.microsoft.com/office/drawing/2014/main" id="{D18309CB-9AFB-46E3-B0CC-819DFF7A4A01}"/>
                </a:ext>
              </a:extLst>
            </p:cNvPr>
            <p:cNvSpPr/>
            <p:nvPr/>
          </p:nvSpPr>
          <p:spPr>
            <a:xfrm>
              <a:off x="-1699900" y="4050150"/>
              <a:ext cx="94675" cy="82875"/>
            </a:xfrm>
            <a:custGeom>
              <a:avLst/>
              <a:gdLst/>
              <a:ahLst/>
              <a:cxnLst/>
              <a:rect l="l" t="t" r="r" b="b"/>
              <a:pathLst>
                <a:path w="3787" h="3315" extrusionOk="0">
                  <a:moveTo>
                    <a:pt x="2841" y="0"/>
                  </a:moveTo>
                  <a:cubicBezTo>
                    <a:pt x="2127" y="0"/>
                    <a:pt x="1428" y="2279"/>
                    <a:pt x="952" y="2590"/>
                  </a:cubicBezTo>
                  <a:cubicBezTo>
                    <a:pt x="719" y="2759"/>
                    <a:pt x="0" y="2611"/>
                    <a:pt x="402" y="3225"/>
                  </a:cubicBezTo>
                  <a:cubicBezTo>
                    <a:pt x="528" y="3288"/>
                    <a:pt x="645" y="3315"/>
                    <a:pt x="756" y="3315"/>
                  </a:cubicBezTo>
                  <a:cubicBezTo>
                    <a:pt x="1391" y="3315"/>
                    <a:pt x="1814" y="2413"/>
                    <a:pt x="2390" y="2125"/>
                  </a:cubicBezTo>
                  <a:cubicBezTo>
                    <a:pt x="2919" y="1596"/>
                    <a:pt x="3786" y="1089"/>
                    <a:pt x="3173" y="179"/>
                  </a:cubicBezTo>
                  <a:cubicBezTo>
                    <a:pt x="3062" y="55"/>
                    <a:pt x="2952" y="0"/>
                    <a:pt x="2841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5" name="Google Shape;6686;p36">
              <a:extLst>
                <a:ext uri="{FF2B5EF4-FFF2-40B4-BE49-F238E27FC236}">
                  <a16:creationId xmlns:a16="http://schemas.microsoft.com/office/drawing/2014/main" id="{C29B353B-132E-4F49-B367-57A8EFC5E583}"/>
                </a:ext>
              </a:extLst>
            </p:cNvPr>
            <p:cNvSpPr/>
            <p:nvPr/>
          </p:nvSpPr>
          <p:spPr>
            <a:xfrm>
              <a:off x="-2789625" y="3788150"/>
              <a:ext cx="65050" cy="96625"/>
            </a:xfrm>
            <a:custGeom>
              <a:avLst/>
              <a:gdLst/>
              <a:ahLst/>
              <a:cxnLst/>
              <a:rect l="l" t="t" r="r" b="b"/>
              <a:pathLst>
                <a:path w="2602" h="3865" extrusionOk="0">
                  <a:moveTo>
                    <a:pt x="1840" y="0"/>
                  </a:moveTo>
                  <a:lnTo>
                    <a:pt x="1840" y="0"/>
                  </a:lnTo>
                  <a:cubicBezTo>
                    <a:pt x="1312" y="1481"/>
                    <a:pt x="1502" y="2813"/>
                    <a:pt x="0" y="3849"/>
                  </a:cubicBezTo>
                  <a:cubicBezTo>
                    <a:pt x="99" y="3859"/>
                    <a:pt x="189" y="3864"/>
                    <a:pt x="273" y="3864"/>
                  </a:cubicBezTo>
                  <a:cubicBezTo>
                    <a:pt x="1228" y="3864"/>
                    <a:pt x="1253" y="3226"/>
                    <a:pt x="1798" y="2623"/>
                  </a:cubicBezTo>
                  <a:cubicBezTo>
                    <a:pt x="2602" y="2073"/>
                    <a:pt x="2559" y="719"/>
                    <a:pt x="1840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6" name="Google Shape;6687;p36">
              <a:extLst>
                <a:ext uri="{FF2B5EF4-FFF2-40B4-BE49-F238E27FC236}">
                  <a16:creationId xmlns:a16="http://schemas.microsoft.com/office/drawing/2014/main" id="{B3F82580-4AB8-4C28-8711-CCB961307D1B}"/>
                </a:ext>
              </a:extLst>
            </p:cNvPr>
            <p:cNvSpPr/>
            <p:nvPr/>
          </p:nvSpPr>
          <p:spPr>
            <a:xfrm>
              <a:off x="-1955800" y="3959800"/>
              <a:ext cx="84075" cy="62725"/>
            </a:xfrm>
            <a:custGeom>
              <a:avLst/>
              <a:gdLst/>
              <a:ahLst/>
              <a:cxnLst/>
              <a:rect l="l" t="t" r="r" b="b"/>
              <a:pathLst>
                <a:path w="3363" h="2509" extrusionOk="0">
                  <a:moveTo>
                    <a:pt x="2039" y="1"/>
                  </a:moveTo>
                  <a:cubicBezTo>
                    <a:pt x="1810" y="1"/>
                    <a:pt x="1590" y="17"/>
                    <a:pt x="1417" y="29"/>
                  </a:cubicBezTo>
                  <a:cubicBezTo>
                    <a:pt x="1840" y="1361"/>
                    <a:pt x="0" y="1425"/>
                    <a:pt x="402" y="2228"/>
                  </a:cubicBezTo>
                  <a:cubicBezTo>
                    <a:pt x="582" y="2430"/>
                    <a:pt x="773" y="2509"/>
                    <a:pt x="968" y="2509"/>
                  </a:cubicBezTo>
                  <a:cubicBezTo>
                    <a:pt x="1551" y="2509"/>
                    <a:pt x="2173" y="1800"/>
                    <a:pt x="2665" y="1530"/>
                  </a:cubicBezTo>
                  <a:cubicBezTo>
                    <a:pt x="2897" y="1277"/>
                    <a:pt x="2771" y="748"/>
                    <a:pt x="3363" y="748"/>
                  </a:cubicBezTo>
                  <a:cubicBezTo>
                    <a:pt x="3332" y="117"/>
                    <a:pt x="2652" y="1"/>
                    <a:pt x="2039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7" name="Google Shape;6688;p36">
              <a:extLst>
                <a:ext uri="{FF2B5EF4-FFF2-40B4-BE49-F238E27FC236}">
                  <a16:creationId xmlns:a16="http://schemas.microsoft.com/office/drawing/2014/main" id="{85BF3FA6-E91B-452C-A728-B9096F90770F}"/>
                </a:ext>
              </a:extLst>
            </p:cNvPr>
            <p:cNvSpPr/>
            <p:nvPr/>
          </p:nvSpPr>
          <p:spPr>
            <a:xfrm>
              <a:off x="-2043050" y="3795025"/>
              <a:ext cx="43900" cy="86200"/>
            </a:xfrm>
            <a:custGeom>
              <a:avLst/>
              <a:gdLst/>
              <a:ahLst/>
              <a:cxnLst/>
              <a:rect l="l" t="t" r="r" b="b"/>
              <a:pathLst>
                <a:path w="1756" h="3448" extrusionOk="0">
                  <a:moveTo>
                    <a:pt x="741" y="0"/>
                  </a:moveTo>
                  <a:cubicBezTo>
                    <a:pt x="587" y="0"/>
                    <a:pt x="455" y="42"/>
                    <a:pt x="402" y="233"/>
                  </a:cubicBezTo>
                  <a:cubicBezTo>
                    <a:pt x="1756" y="867"/>
                    <a:pt x="0" y="1840"/>
                    <a:pt x="212" y="2771"/>
                  </a:cubicBezTo>
                  <a:cubicBezTo>
                    <a:pt x="233" y="3045"/>
                    <a:pt x="64" y="3426"/>
                    <a:pt x="593" y="3447"/>
                  </a:cubicBezTo>
                  <a:cubicBezTo>
                    <a:pt x="1692" y="3405"/>
                    <a:pt x="1142" y="1375"/>
                    <a:pt x="1692" y="571"/>
                  </a:cubicBezTo>
                  <a:cubicBezTo>
                    <a:pt x="1354" y="486"/>
                    <a:pt x="1523" y="106"/>
                    <a:pt x="1206" y="21"/>
                  </a:cubicBezTo>
                  <a:cubicBezTo>
                    <a:pt x="1178" y="25"/>
                    <a:pt x="1149" y="27"/>
                    <a:pt x="1119" y="27"/>
                  </a:cubicBezTo>
                  <a:cubicBezTo>
                    <a:pt x="999" y="27"/>
                    <a:pt x="863" y="0"/>
                    <a:pt x="741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8" name="Google Shape;6689;p36">
              <a:extLst>
                <a:ext uri="{FF2B5EF4-FFF2-40B4-BE49-F238E27FC236}">
                  <a16:creationId xmlns:a16="http://schemas.microsoft.com/office/drawing/2014/main" id="{23F3E82F-53D7-4C41-90CD-1A20E56719D8}"/>
                </a:ext>
              </a:extLst>
            </p:cNvPr>
            <p:cNvSpPr/>
            <p:nvPr/>
          </p:nvSpPr>
          <p:spPr>
            <a:xfrm>
              <a:off x="-1207125" y="3842325"/>
              <a:ext cx="99900" cy="81125"/>
            </a:xfrm>
            <a:custGeom>
              <a:avLst/>
              <a:gdLst/>
              <a:ahLst/>
              <a:cxnLst/>
              <a:rect l="l" t="t" r="r" b="b"/>
              <a:pathLst>
                <a:path w="3996" h="3245" extrusionOk="0">
                  <a:moveTo>
                    <a:pt x="3626" y="1"/>
                  </a:moveTo>
                  <a:cubicBezTo>
                    <a:pt x="3227" y="1"/>
                    <a:pt x="2608" y="447"/>
                    <a:pt x="2813" y="857"/>
                  </a:cubicBezTo>
                  <a:cubicBezTo>
                    <a:pt x="2708" y="1788"/>
                    <a:pt x="614" y="2253"/>
                    <a:pt x="1" y="3057"/>
                  </a:cubicBezTo>
                  <a:cubicBezTo>
                    <a:pt x="184" y="3187"/>
                    <a:pt x="386" y="3245"/>
                    <a:pt x="600" y="3245"/>
                  </a:cubicBezTo>
                  <a:cubicBezTo>
                    <a:pt x="1841" y="3245"/>
                    <a:pt x="3462" y="1307"/>
                    <a:pt x="3913" y="477"/>
                  </a:cubicBezTo>
                  <a:cubicBezTo>
                    <a:pt x="3995" y="133"/>
                    <a:pt x="3843" y="1"/>
                    <a:pt x="3626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9" name="Google Shape;6690;p36">
              <a:extLst>
                <a:ext uri="{FF2B5EF4-FFF2-40B4-BE49-F238E27FC236}">
                  <a16:creationId xmlns:a16="http://schemas.microsoft.com/office/drawing/2014/main" id="{C4151CAE-A144-4E89-9D4B-E677AB67416D}"/>
                </a:ext>
              </a:extLst>
            </p:cNvPr>
            <p:cNvSpPr/>
            <p:nvPr/>
          </p:nvSpPr>
          <p:spPr>
            <a:xfrm>
              <a:off x="-1440825" y="3903950"/>
              <a:ext cx="90450" cy="87775"/>
            </a:xfrm>
            <a:custGeom>
              <a:avLst/>
              <a:gdLst/>
              <a:ahLst/>
              <a:cxnLst/>
              <a:rect l="l" t="t" r="r" b="b"/>
              <a:pathLst>
                <a:path w="3618" h="3511" extrusionOk="0">
                  <a:moveTo>
                    <a:pt x="3045" y="1"/>
                  </a:moveTo>
                  <a:cubicBezTo>
                    <a:pt x="2929" y="1"/>
                    <a:pt x="2820" y="50"/>
                    <a:pt x="2750" y="169"/>
                  </a:cubicBezTo>
                  <a:cubicBezTo>
                    <a:pt x="2390" y="740"/>
                    <a:pt x="3152" y="1607"/>
                    <a:pt x="2221" y="1755"/>
                  </a:cubicBezTo>
                  <a:cubicBezTo>
                    <a:pt x="1735" y="2178"/>
                    <a:pt x="1" y="2728"/>
                    <a:pt x="1016" y="3511"/>
                  </a:cubicBezTo>
                  <a:cubicBezTo>
                    <a:pt x="1798" y="2876"/>
                    <a:pt x="3575" y="2601"/>
                    <a:pt x="3427" y="1396"/>
                  </a:cubicBezTo>
                  <a:cubicBezTo>
                    <a:pt x="3617" y="1078"/>
                    <a:pt x="3427" y="740"/>
                    <a:pt x="3554" y="444"/>
                  </a:cubicBezTo>
                  <a:cubicBezTo>
                    <a:pt x="3540" y="203"/>
                    <a:pt x="3279" y="1"/>
                    <a:pt x="3045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0" name="Google Shape;6691;p36">
              <a:extLst>
                <a:ext uri="{FF2B5EF4-FFF2-40B4-BE49-F238E27FC236}">
                  <a16:creationId xmlns:a16="http://schemas.microsoft.com/office/drawing/2014/main" id="{C67BA214-1780-4A3E-AE10-109ABB6AAA27}"/>
                </a:ext>
              </a:extLst>
            </p:cNvPr>
            <p:cNvSpPr/>
            <p:nvPr/>
          </p:nvSpPr>
          <p:spPr>
            <a:xfrm>
              <a:off x="-2317450" y="3668875"/>
              <a:ext cx="96225" cy="98400"/>
            </a:xfrm>
            <a:custGeom>
              <a:avLst/>
              <a:gdLst/>
              <a:ahLst/>
              <a:cxnLst/>
              <a:rect l="l" t="t" r="r" b="b"/>
              <a:pathLst>
                <a:path w="3849" h="3936" extrusionOk="0">
                  <a:moveTo>
                    <a:pt x="1791" y="0"/>
                  </a:moveTo>
                  <a:cubicBezTo>
                    <a:pt x="1353" y="0"/>
                    <a:pt x="906" y="63"/>
                    <a:pt x="825" y="457"/>
                  </a:cubicBezTo>
                  <a:cubicBezTo>
                    <a:pt x="1163" y="1091"/>
                    <a:pt x="359" y="1683"/>
                    <a:pt x="867" y="2275"/>
                  </a:cubicBezTo>
                  <a:cubicBezTo>
                    <a:pt x="874" y="2276"/>
                    <a:pt x="881" y="2276"/>
                    <a:pt x="888" y="2276"/>
                  </a:cubicBezTo>
                  <a:cubicBezTo>
                    <a:pt x="1665" y="2276"/>
                    <a:pt x="1339" y="1130"/>
                    <a:pt x="2051" y="795"/>
                  </a:cubicBezTo>
                  <a:lnTo>
                    <a:pt x="2051" y="795"/>
                  </a:lnTo>
                  <a:cubicBezTo>
                    <a:pt x="2013" y="1637"/>
                    <a:pt x="1854" y="3241"/>
                    <a:pt x="805" y="3241"/>
                  </a:cubicBezTo>
                  <a:cubicBezTo>
                    <a:pt x="695" y="3241"/>
                    <a:pt x="575" y="3223"/>
                    <a:pt x="444" y="3185"/>
                  </a:cubicBezTo>
                  <a:lnTo>
                    <a:pt x="444" y="3185"/>
                  </a:lnTo>
                  <a:cubicBezTo>
                    <a:pt x="1" y="3642"/>
                    <a:pt x="446" y="3936"/>
                    <a:pt x="907" y="3936"/>
                  </a:cubicBezTo>
                  <a:cubicBezTo>
                    <a:pt x="1151" y="3936"/>
                    <a:pt x="1398" y="3854"/>
                    <a:pt x="1523" y="3671"/>
                  </a:cubicBezTo>
                  <a:cubicBezTo>
                    <a:pt x="2009" y="3523"/>
                    <a:pt x="2284" y="3121"/>
                    <a:pt x="2643" y="2868"/>
                  </a:cubicBezTo>
                  <a:lnTo>
                    <a:pt x="2643" y="2550"/>
                  </a:lnTo>
                  <a:cubicBezTo>
                    <a:pt x="1671" y="1958"/>
                    <a:pt x="3849" y="1556"/>
                    <a:pt x="2453" y="12"/>
                  </a:cubicBezTo>
                  <a:lnTo>
                    <a:pt x="2453" y="12"/>
                  </a:lnTo>
                  <a:cubicBezTo>
                    <a:pt x="2425" y="14"/>
                    <a:pt x="2395" y="14"/>
                    <a:pt x="2363" y="14"/>
                  </a:cubicBezTo>
                  <a:cubicBezTo>
                    <a:pt x="2200" y="14"/>
                    <a:pt x="1997" y="0"/>
                    <a:pt x="1791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1" name="Google Shape;6692;p36">
              <a:extLst>
                <a:ext uri="{FF2B5EF4-FFF2-40B4-BE49-F238E27FC236}">
                  <a16:creationId xmlns:a16="http://schemas.microsoft.com/office/drawing/2014/main" id="{16908D23-502F-426D-BA29-0E15943E1A4B}"/>
                </a:ext>
              </a:extLst>
            </p:cNvPr>
            <p:cNvSpPr/>
            <p:nvPr/>
          </p:nvSpPr>
          <p:spPr>
            <a:xfrm>
              <a:off x="-2754200" y="4058850"/>
              <a:ext cx="89900" cy="74375"/>
            </a:xfrm>
            <a:custGeom>
              <a:avLst/>
              <a:gdLst/>
              <a:ahLst/>
              <a:cxnLst/>
              <a:rect l="l" t="t" r="r" b="b"/>
              <a:pathLst>
                <a:path w="3596" h="2975" extrusionOk="0">
                  <a:moveTo>
                    <a:pt x="2052" y="0"/>
                  </a:moveTo>
                  <a:lnTo>
                    <a:pt x="2052" y="0"/>
                  </a:lnTo>
                  <a:cubicBezTo>
                    <a:pt x="2094" y="170"/>
                    <a:pt x="2115" y="339"/>
                    <a:pt x="1904" y="445"/>
                  </a:cubicBezTo>
                  <a:cubicBezTo>
                    <a:pt x="1333" y="762"/>
                    <a:pt x="0" y="2496"/>
                    <a:pt x="698" y="2919"/>
                  </a:cubicBezTo>
                  <a:cubicBezTo>
                    <a:pt x="785" y="2957"/>
                    <a:pt x="864" y="2974"/>
                    <a:pt x="936" y="2974"/>
                  </a:cubicBezTo>
                  <a:cubicBezTo>
                    <a:pt x="1184" y="2974"/>
                    <a:pt x="1360" y="2782"/>
                    <a:pt x="1523" y="2602"/>
                  </a:cubicBezTo>
                  <a:cubicBezTo>
                    <a:pt x="1988" y="1671"/>
                    <a:pt x="2919" y="1164"/>
                    <a:pt x="3596" y="445"/>
                  </a:cubicBezTo>
                  <a:cubicBezTo>
                    <a:pt x="3543" y="127"/>
                    <a:pt x="3268" y="80"/>
                    <a:pt x="2951" y="80"/>
                  </a:cubicBezTo>
                  <a:cubicBezTo>
                    <a:pt x="2815" y="80"/>
                    <a:pt x="2671" y="89"/>
                    <a:pt x="2534" y="89"/>
                  </a:cubicBezTo>
                  <a:cubicBezTo>
                    <a:pt x="2351" y="89"/>
                    <a:pt x="2179" y="73"/>
                    <a:pt x="2052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2" name="Google Shape;6693;p36">
              <a:extLst>
                <a:ext uri="{FF2B5EF4-FFF2-40B4-BE49-F238E27FC236}">
                  <a16:creationId xmlns:a16="http://schemas.microsoft.com/office/drawing/2014/main" id="{ABE8264B-9B5A-4D71-969F-B6B619C8A92D}"/>
                </a:ext>
              </a:extLst>
            </p:cNvPr>
            <p:cNvSpPr/>
            <p:nvPr/>
          </p:nvSpPr>
          <p:spPr>
            <a:xfrm>
              <a:off x="-1445700" y="3896300"/>
              <a:ext cx="88975" cy="104875"/>
            </a:xfrm>
            <a:custGeom>
              <a:avLst/>
              <a:gdLst/>
              <a:ahLst/>
              <a:cxnLst/>
              <a:rect l="l" t="t" r="r" b="b"/>
              <a:pathLst>
                <a:path w="3559" h="4195" extrusionOk="0">
                  <a:moveTo>
                    <a:pt x="2453" y="1"/>
                  </a:moveTo>
                  <a:cubicBezTo>
                    <a:pt x="2421" y="1"/>
                    <a:pt x="2387" y="4"/>
                    <a:pt x="2353" y="10"/>
                  </a:cubicBezTo>
                  <a:cubicBezTo>
                    <a:pt x="2036" y="263"/>
                    <a:pt x="1697" y="454"/>
                    <a:pt x="1316" y="581"/>
                  </a:cubicBezTo>
                  <a:cubicBezTo>
                    <a:pt x="1278" y="1166"/>
                    <a:pt x="1545" y="1268"/>
                    <a:pt x="1822" y="1268"/>
                  </a:cubicBezTo>
                  <a:cubicBezTo>
                    <a:pt x="1970" y="1268"/>
                    <a:pt x="2120" y="1239"/>
                    <a:pt x="2229" y="1239"/>
                  </a:cubicBezTo>
                  <a:cubicBezTo>
                    <a:pt x="2366" y="1239"/>
                    <a:pt x="2436" y="1285"/>
                    <a:pt x="2353" y="1490"/>
                  </a:cubicBezTo>
                  <a:cubicBezTo>
                    <a:pt x="1972" y="2273"/>
                    <a:pt x="724" y="2357"/>
                    <a:pt x="534" y="3288"/>
                  </a:cubicBezTo>
                  <a:cubicBezTo>
                    <a:pt x="1" y="3751"/>
                    <a:pt x="212" y="4195"/>
                    <a:pt x="588" y="4195"/>
                  </a:cubicBezTo>
                  <a:cubicBezTo>
                    <a:pt x="778" y="4195"/>
                    <a:pt x="1011" y="4080"/>
                    <a:pt x="1211" y="3795"/>
                  </a:cubicBezTo>
                  <a:cubicBezTo>
                    <a:pt x="640" y="2865"/>
                    <a:pt x="2120" y="2759"/>
                    <a:pt x="2501" y="2167"/>
                  </a:cubicBezTo>
                  <a:cubicBezTo>
                    <a:pt x="3558" y="1977"/>
                    <a:pt x="2459" y="771"/>
                    <a:pt x="3241" y="285"/>
                  </a:cubicBezTo>
                  <a:cubicBezTo>
                    <a:pt x="2954" y="246"/>
                    <a:pt x="2754" y="1"/>
                    <a:pt x="2453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3" name="Google Shape;6694;p36">
              <a:extLst>
                <a:ext uri="{FF2B5EF4-FFF2-40B4-BE49-F238E27FC236}">
                  <a16:creationId xmlns:a16="http://schemas.microsoft.com/office/drawing/2014/main" id="{49121FD8-EDE5-451B-BD55-61A7734892C8}"/>
                </a:ext>
              </a:extLst>
            </p:cNvPr>
            <p:cNvSpPr/>
            <p:nvPr/>
          </p:nvSpPr>
          <p:spPr>
            <a:xfrm>
              <a:off x="-2068950" y="3801350"/>
              <a:ext cx="38075" cy="101025"/>
            </a:xfrm>
            <a:custGeom>
              <a:avLst/>
              <a:gdLst/>
              <a:ahLst/>
              <a:cxnLst/>
              <a:rect l="l" t="t" r="r" b="b"/>
              <a:pathLst>
                <a:path w="1523" h="4041" extrusionOk="0">
                  <a:moveTo>
                    <a:pt x="1438" y="1"/>
                  </a:moveTo>
                  <a:cubicBezTo>
                    <a:pt x="317" y="466"/>
                    <a:pt x="571" y="1629"/>
                    <a:pt x="148" y="2496"/>
                  </a:cubicBezTo>
                  <a:cubicBezTo>
                    <a:pt x="381" y="3025"/>
                    <a:pt x="0" y="3829"/>
                    <a:pt x="1015" y="4040"/>
                  </a:cubicBezTo>
                  <a:cubicBezTo>
                    <a:pt x="1332" y="3998"/>
                    <a:pt x="1311" y="3892"/>
                    <a:pt x="1184" y="3660"/>
                  </a:cubicBezTo>
                  <a:cubicBezTo>
                    <a:pt x="190" y="2412"/>
                    <a:pt x="1523" y="1270"/>
                    <a:pt x="1438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4" name="Google Shape;6695;p36">
              <a:extLst>
                <a:ext uri="{FF2B5EF4-FFF2-40B4-BE49-F238E27FC236}">
                  <a16:creationId xmlns:a16="http://schemas.microsoft.com/office/drawing/2014/main" id="{7BD9DA6A-2902-496A-80B1-C096CBECCA13}"/>
                </a:ext>
              </a:extLst>
            </p:cNvPr>
            <p:cNvSpPr/>
            <p:nvPr/>
          </p:nvSpPr>
          <p:spPr>
            <a:xfrm>
              <a:off x="-1966375" y="3961950"/>
              <a:ext cx="61350" cy="83775"/>
            </a:xfrm>
            <a:custGeom>
              <a:avLst/>
              <a:gdLst/>
              <a:ahLst/>
              <a:cxnLst/>
              <a:rect l="l" t="t" r="r" b="b"/>
              <a:pathLst>
                <a:path w="2454" h="3351" extrusionOk="0">
                  <a:moveTo>
                    <a:pt x="1687" y="0"/>
                  </a:moveTo>
                  <a:cubicBezTo>
                    <a:pt x="1476" y="0"/>
                    <a:pt x="1240" y="400"/>
                    <a:pt x="1036" y="493"/>
                  </a:cubicBezTo>
                  <a:cubicBezTo>
                    <a:pt x="1142" y="1064"/>
                    <a:pt x="656" y="1381"/>
                    <a:pt x="317" y="1762"/>
                  </a:cubicBezTo>
                  <a:cubicBezTo>
                    <a:pt x="0" y="2290"/>
                    <a:pt x="402" y="2734"/>
                    <a:pt x="571" y="3179"/>
                  </a:cubicBezTo>
                  <a:cubicBezTo>
                    <a:pt x="615" y="3310"/>
                    <a:pt x="743" y="3351"/>
                    <a:pt x="892" y="3351"/>
                  </a:cubicBezTo>
                  <a:cubicBezTo>
                    <a:pt x="1032" y="3351"/>
                    <a:pt x="1189" y="3315"/>
                    <a:pt x="1311" y="3284"/>
                  </a:cubicBezTo>
                  <a:cubicBezTo>
                    <a:pt x="1967" y="3136"/>
                    <a:pt x="1565" y="2586"/>
                    <a:pt x="1777" y="2269"/>
                  </a:cubicBezTo>
                  <a:lnTo>
                    <a:pt x="1777" y="2269"/>
                  </a:lnTo>
                  <a:cubicBezTo>
                    <a:pt x="1701" y="2283"/>
                    <a:pt x="1629" y="2289"/>
                    <a:pt x="1560" y="2289"/>
                  </a:cubicBezTo>
                  <a:cubicBezTo>
                    <a:pt x="901" y="2289"/>
                    <a:pt x="610" y="1691"/>
                    <a:pt x="1396" y="1423"/>
                  </a:cubicBezTo>
                  <a:cubicBezTo>
                    <a:pt x="2453" y="1127"/>
                    <a:pt x="2136" y="598"/>
                    <a:pt x="1777" y="27"/>
                  </a:cubicBezTo>
                  <a:cubicBezTo>
                    <a:pt x="1747" y="9"/>
                    <a:pt x="1717" y="0"/>
                    <a:pt x="1687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5" name="Google Shape;6696;p36">
              <a:extLst>
                <a:ext uri="{FF2B5EF4-FFF2-40B4-BE49-F238E27FC236}">
                  <a16:creationId xmlns:a16="http://schemas.microsoft.com/office/drawing/2014/main" id="{C0B31A69-B5A2-4A4E-A24C-FE16199657C7}"/>
                </a:ext>
              </a:extLst>
            </p:cNvPr>
            <p:cNvSpPr/>
            <p:nvPr/>
          </p:nvSpPr>
          <p:spPr>
            <a:xfrm>
              <a:off x="-2808675" y="3778450"/>
              <a:ext cx="49750" cy="85475"/>
            </a:xfrm>
            <a:custGeom>
              <a:avLst/>
              <a:gdLst/>
              <a:ahLst/>
              <a:cxnLst/>
              <a:rect l="l" t="t" r="r" b="b"/>
              <a:pathLst>
                <a:path w="1990" h="3419" extrusionOk="0">
                  <a:moveTo>
                    <a:pt x="1208" y="0"/>
                  </a:moveTo>
                  <a:cubicBezTo>
                    <a:pt x="771" y="0"/>
                    <a:pt x="203" y="848"/>
                    <a:pt x="170" y="1213"/>
                  </a:cubicBezTo>
                  <a:cubicBezTo>
                    <a:pt x="149" y="1572"/>
                    <a:pt x="86" y="1932"/>
                    <a:pt x="276" y="2270"/>
                  </a:cubicBezTo>
                  <a:cubicBezTo>
                    <a:pt x="377" y="2317"/>
                    <a:pt x="456" y="2337"/>
                    <a:pt x="519" y="2337"/>
                  </a:cubicBezTo>
                  <a:cubicBezTo>
                    <a:pt x="852" y="2337"/>
                    <a:pt x="738" y="1784"/>
                    <a:pt x="1058" y="1784"/>
                  </a:cubicBezTo>
                  <a:cubicBezTo>
                    <a:pt x="1376" y="3412"/>
                    <a:pt x="191" y="2440"/>
                    <a:pt x="1" y="3137"/>
                  </a:cubicBezTo>
                  <a:cubicBezTo>
                    <a:pt x="170" y="3351"/>
                    <a:pt x="359" y="3419"/>
                    <a:pt x="551" y="3419"/>
                  </a:cubicBezTo>
                  <a:cubicBezTo>
                    <a:pt x="816" y="3419"/>
                    <a:pt x="1089" y="3292"/>
                    <a:pt x="1333" y="3243"/>
                  </a:cubicBezTo>
                  <a:cubicBezTo>
                    <a:pt x="1989" y="3095"/>
                    <a:pt x="1672" y="1551"/>
                    <a:pt x="1460" y="1086"/>
                  </a:cubicBezTo>
                  <a:cubicBezTo>
                    <a:pt x="1249" y="832"/>
                    <a:pt x="1270" y="452"/>
                    <a:pt x="1524" y="219"/>
                  </a:cubicBezTo>
                  <a:cubicBezTo>
                    <a:pt x="1437" y="64"/>
                    <a:pt x="1327" y="0"/>
                    <a:pt x="1208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6" name="Google Shape;6697;p36">
              <a:extLst>
                <a:ext uri="{FF2B5EF4-FFF2-40B4-BE49-F238E27FC236}">
                  <a16:creationId xmlns:a16="http://schemas.microsoft.com/office/drawing/2014/main" id="{639ED9E1-A0AB-4C26-BA59-D39EA8D66961}"/>
                </a:ext>
              </a:extLst>
            </p:cNvPr>
            <p:cNvSpPr/>
            <p:nvPr/>
          </p:nvSpPr>
          <p:spPr>
            <a:xfrm>
              <a:off x="-1088675" y="3593575"/>
              <a:ext cx="68750" cy="87825"/>
            </a:xfrm>
            <a:custGeom>
              <a:avLst/>
              <a:gdLst/>
              <a:ahLst/>
              <a:cxnLst/>
              <a:rect l="l" t="t" r="r" b="b"/>
              <a:pathLst>
                <a:path w="2750" h="3513" extrusionOk="0">
                  <a:moveTo>
                    <a:pt x="2580" y="0"/>
                  </a:moveTo>
                  <a:lnTo>
                    <a:pt x="2580" y="0"/>
                  </a:lnTo>
                  <a:cubicBezTo>
                    <a:pt x="1544" y="64"/>
                    <a:pt x="635" y="1481"/>
                    <a:pt x="317" y="2369"/>
                  </a:cubicBezTo>
                  <a:cubicBezTo>
                    <a:pt x="0" y="2813"/>
                    <a:pt x="317" y="3194"/>
                    <a:pt x="677" y="3490"/>
                  </a:cubicBezTo>
                  <a:cubicBezTo>
                    <a:pt x="793" y="3505"/>
                    <a:pt x="890" y="3512"/>
                    <a:pt x="969" y="3512"/>
                  </a:cubicBezTo>
                  <a:cubicBezTo>
                    <a:pt x="1875" y="3512"/>
                    <a:pt x="589" y="2577"/>
                    <a:pt x="1036" y="2052"/>
                  </a:cubicBezTo>
                  <a:cubicBezTo>
                    <a:pt x="1269" y="1819"/>
                    <a:pt x="1354" y="1502"/>
                    <a:pt x="1607" y="1248"/>
                  </a:cubicBezTo>
                  <a:cubicBezTo>
                    <a:pt x="2750" y="1100"/>
                    <a:pt x="2305" y="825"/>
                    <a:pt x="2580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7" name="Google Shape;6698;p36">
              <a:extLst>
                <a:ext uri="{FF2B5EF4-FFF2-40B4-BE49-F238E27FC236}">
                  <a16:creationId xmlns:a16="http://schemas.microsoft.com/office/drawing/2014/main" id="{4884225C-E7E6-44E6-936C-D6AD3BB066DF}"/>
                </a:ext>
              </a:extLst>
            </p:cNvPr>
            <p:cNvSpPr/>
            <p:nvPr/>
          </p:nvSpPr>
          <p:spPr>
            <a:xfrm>
              <a:off x="-1974075" y="3998050"/>
              <a:ext cx="84900" cy="53525"/>
            </a:xfrm>
            <a:custGeom>
              <a:avLst/>
              <a:gdLst/>
              <a:ahLst/>
              <a:cxnLst/>
              <a:rect l="l" t="t" r="r" b="b"/>
              <a:pathLst>
                <a:path w="3396" h="2141" extrusionOk="0">
                  <a:moveTo>
                    <a:pt x="3396" y="0"/>
                  </a:moveTo>
                  <a:cubicBezTo>
                    <a:pt x="2846" y="64"/>
                    <a:pt x="2381" y="360"/>
                    <a:pt x="2085" y="804"/>
                  </a:cubicBezTo>
                  <a:cubicBezTo>
                    <a:pt x="2063" y="1058"/>
                    <a:pt x="1408" y="1100"/>
                    <a:pt x="1810" y="1502"/>
                  </a:cubicBezTo>
                  <a:cubicBezTo>
                    <a:pt x="1915" y="1629"/>
                    <a:pt x="1810" y="1756"/>
                    <a:pt x="1598" y="1777"/>
                  </a:cubicBezTo>
                  <a:cubicBezTo>
                    <a:pt x="1545" y="1777"/>
                    <a:pt x="1481" y="1778"/>
                    <a:pt x="1413" y="1778"/>
                  </a:cubicBezTo>
                  <a:cubicBezTo>
                    <a:pt x="1212" y="1778"/>
                    <a:pt x="990" y="1766"/>
                    <a:pt x="1006" y="1671"/>
                  </a:cubicBezTo>
                  <a:cubicBezTo>
                    <a:pt x="1091" y="1164"/>
                    <a:pt x="308" y="677"/>
                    <a:pt x="985" y="170"/>
                  </a:cubicBezTo>
                  <a:cubicBezTo>
                    <a:pt x="874" y="59"/>
                    <a:pt x="742" y="11"/>
                    <a:pt x="612" y="11"/>
                  </a:cubicBezTo>
                  <a:cubicBezTo>
                    <a:pt x="298" y="11"/>
                    <a:pt x="0" y="296"/>
                    <a:pt x="75" y="656"/>
                  </a:cubicBezTo>
                  <a:cubicBezTo>
                    <a:pt x="33" y="1015"/>
                    <a:pt x="329" y="1290"/>
                    <a:pt x="350" y="1650"/>
                  </a:cubicBezTo>
                  <a:cubicBezTo>
                    <a:pt x="366" y="1986"/>
                    <a:pt x="552" y="2141"/>
                    <a:pt x="844" y="2141"/>
                  </a:cubicBezTo>
                  <a:cubicBezTo>
                    <a:pt x="937" y="2141"/>
                    <a:pt x="1041" y="2125"/>
                    <a:pt x="1154" y="2094"/>
                  </a:cubicBezTo>
                  <a:cubicBezTo>
                    <a:pt x="1767" y="1904"/>
                    <a:pt x="2677" y="1967"/>
                    <a:pt x="2465" y="1015"/>
                  </a:cubicBezTo>
                  <a:cubicBezTo>
                    <a:pt x="2634" y="656"/>
                    <a:pt x="3311" y="444"/>
                    <a:pt x="3396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8" name="Google Shape;6699;p36">
              <a:extLst>
                <a:ext uri="{FF2B5EF4-FFF2-40B4-BE49-F238E27FC236}">
                  <a16:creationId xmlns:a16="http://schemas.microsoft.com/office/drawing/2014/main" id="{019E8D6A-098F-40BE-A3D3-3B9558DE2047}"/>
                </a:ext>
              </a:extLst>
            </p:cNvPr>
            <p:cNvSpPr/>
            <p:nvPr/>
          </p:nvSpPr>
          <p:spPr>
            <a:xfrm>
              <a:off x="-1722100" y="4027125"/>
              <a:ext cx="55525" cy="61375"/>
            </a:xfrm>
            <a:custGeom>
              <a:avLst/>
              <a:gdLst/>
              <a:ahLst/>
              <a:cxnLst/>
              <a:rect l="l" t="t" r="r" b="b"/>
              <a:pathLst>
                <a:path w="2221" h="2455" extrusionOk="0">
                  <a:moveTo>
                    <a:pt x="2221" y="1"/>
                  </a:moveTo>
                  <a:lnTo>
                    <a:pt x="2221" y="1"/>
                  </a:lnTo>
                  <a:cubicBezTo>
                    <a:pt x="804" y="318"/>
                    <a:pt x="360" y="1333"/>
                    <a:pt x="0" y="2390"/>
                  </a:cubicBezTo>
                  <a:cubicBezTo>
                    <a:pt x="108" y="2433"/>
                    <a:pt x="218" y="2455"/>
                    <a:pt x="327" y="2455"/>
                  </a:cubicBezTo>
                  <a:cubicBezTo>
                    <a:pt x="537" y="2455"/>
                    <a:pt x="742" y="2375"/>
                    <a:pt x="909" y="2221"/>
                  </a:cubicBezTo>
                  <a:cubicBezTo>
                    <a:pt x="1375" y="1862"/>
                    <a:pt x="1417" y="1227"/>
                    <a:pt x="2030" y="931"/>
                  </a:cubicBezTo>
                  <a:lnTo>
                    <a:pt x="2221" y="1"/>
                  </a:ln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9" name="Google Shape;6700;p36">
              <a:extLst>
                <a:ext uri="{FF2B5EF4-FFF2-40B4-BE49-F238E27FC236}">
                  <a16:creationId xmlns:a16="http://schemas.microsoft.com/office/drawing/2014/main" id="{BA40275B-6DA6-414B-803C-25F9D7495C38}"/>
                </a:ext>
              </a:extLst>
            </p:cNvPr>
            <p:cNvSpPr/>
            <p:nvPr/>
          </p:nvSpPr>
          <p:spPr>
            <a:xfrm>
              <a:off x="-1677700" y="4028175"/>
              <a:ext cx="57125" cy="83050"/>
            </a:xfrm>
            <a:custGeom>
              <a:avLst/>
              <a:gdLst/>
              <a:ahLst/>
              <a:cxnLst/>
              <a:rect l="l" t="t" r="r" b="b"/>
              <a:pathLst>
                <a:path w="2285" h="3322" extrusionOk="0">
                  <a:moveTo>
                    <a:pt x="1735" y="1"/>
                  </a:moveTo>
                  <a:cubicBezTo>
                    <a:pt x="1396" y="149"/>
                    <a:pt x="677" y="128"/>
                    <a:pt x="1375" y="699"/>
                  </a:cubicBezTo>
                  <a:cubicBezTo>
                    <a:pt x="1841" y="1079"/>
                    <a:pt x="1" y="2327"/>
                    <a:pt x="254" y="3321"/>
                  </a:cubicBezTo>
                  <a:cubicBezTo>
                    <a:pt x="424" y="3300"/>
                    <a:pt x="614" y="3258"/>
                    <a:pt x="614" y="3131"/>
                  </a:cubicBezTo>
                  <a:cubicBezTo>
                    <a:pt x="572" y="2306"/>
                    <a:pt x="1545" y="1904"/>
                    <a:pt x="1714" y="1185"/>
                  </a:cubicBezTo>
                  <a:cubicBezTo>
                    <a:pt x="1746" y="1012"/>
                    <a:pt x="1834" y="955"/>
                    <a:pt x="1943" y="955"/>
                  </a:cubicBezTo>
                  <a:cubicBezTo>
                    <a:pt x="2048" y="955"/>
                    <a:pt x="2171" y="1007"/>
                    <a:pt x="2285" y="1058"/>
                  </a:cubicBezTo>
                  <a:cubicBezTo>
                    <a:pt x="2285" y="656"/>
                    <a:pt x="2242" y="233"/>
                    <a:pt x="1735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0" name="Google Shape;6701;p36">
              <a:extLst>
                <a:ext uri="{FF2B5EF4-FFF2-40B4-BE49-F238E27FC236}">
                  <a16:creationId xmlns:a16="http://schemas.microsoft.com/office/drawing/2014/main" id="{20BA8D51-4FB2-4240-8D2B-E56497967AC2}"/>
                </a:ext>
              </a:extLst>
            </p:cNvPr>
            <p:cNvSpPr/>
            <p:nvPr/>
          </p:nvSpPr>
          <p:spPr>
            <a:xfrm>
              <a:off x="-853400" y="3754725"/>
              <a:ext cx="70850" cy="55975"/>
            </a:xfrm>
            <a:custGeom>
              <a:avLst/>
              <a:gdLst/>
              <a:ahLst/>
              <a:cxnLst/>
              <a:rect l="l" t="t" r="r" b="b"/>
              <a:pathLst>
                <a:path w="2834" h="2239" extrusionOk="0">
                  <a:moveTo>
                    <a:pt x="2658" y="0"/>
                  </a:moveTo>
                  <a:cubicBezTo>
                    <a:pt x="2102" y="0"/>
                    <a:pt x="70" y="1639"/>
                    <a:pt x="1" y="1950"/>
                  </a:cubicBezTo>
                  <a:cubicBezTo>
                    <a:pt x="37" y="2133"/>
                    <a:pt x="200" y="2239"/>
                    <a:pt x="364" y="2239"/>
                  </a:cubicBezTo>
                  <a:cubicBezTo>
                    <a:pt x="485" y="2239"/>
                    <a:pt x="606" y="2182"/>
                    <a:pt x="677" y="2056"/>
                  </a:cubicBezTo>
                  <a:cubicBezTo>
                    <a:pt x="1248" y="1337"/>
                    <a:pt x="2285" y="1062"/>
                    <a:pt x="2771" y="280"/>
                  </a:cubicBezTo>
                  <a:cubicBezTo>
                    <a:pt x="2833" y="82"/>
                    <a:pt x="2783" y="0"/>
                    <a:pt x="2658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1" name="Google Shape;6702;p36">
              <a:extLst>
                <a:ext uri="{FF2B5EF4-FFF2-40B4-BE49-F238E27FC236}">
                  <a16:creationId xmlns:a16="http://schemas.microsoft.com/office/drawing/2014/main" id="{734BFAEF-3DE1-445E-80C2-A2ECEF5F3039}"/>
                </a:ext>
              </a:extLst>
            </p:cNvPr>
            <p:cNvSpPr/>
            <p:nvPr/>
          </p:nvSpPr>
          <p:spPr>
            <a:xfrm>
              <a:off x="-2343900" y="3700375"/>
              <a:ext cx="64525" cy="72450"/>
            </a:xfrm>
            <a:custGeom>
              <a:avLst/>
              <a:gdLst/>
              <a:ahLst/>
              <a:cxnLst/>
              <a:rect l="l" t="t" r="r" b="b"/>
              <a:pathLst>
                <a:path w="2581" h="2898" extrusionOk="0">
                  <a:moveTo>
                    <a:pt x="1333" y="0"/>
                  </a:moveTo>
                  <a:cubicBezTo>
                    <a:pt x="889" y="825"/>
                    <a:pt x="0" y="2454"/>
                    <a:pt x="1290" y="2898"/>
                  </a:cubicBezTo>
                  <a:cubicBezTo>
                    <a:pt x="1409" y="2752"/>
                    <a:pt x="1582" y="2736"/>
                    <a:pt x="1764" y="2736"/>
                  </a:cubicBezTo>
                  <a:cubicBezTo>
                    <a:pt x="1815" y="2736"/>
                    <a:pt x="1868" y="2737"/>
                    <a:pt x="1919" y="2737"/>
                  </a:cubicBezTo>
                  <a:cubicBezTo>
                    <a:pt x="2107" y="2737"/>
                    <a:pt x="2289" y="2720"/>
                    <a:pt x="2411" y="2559"/>
                  </a:cubicBezTo>
                  <a:cubicBezTo>
                    <a:pt x="2389" y="2558"/>
                    <a:pt x="2366" y="2557"/>
                    <a:pt x="2343" y="2557"/>
                  </a:cubicBezTo>
                  <a:cubicBezTo>
                    <a:pt x="2206" y="2557"/>
                    <a:pt x="2066" y="2580"/>
                    <a:pt x="1930" y="2580"/>
                  </a:cubicBezTo>
                  <a:cubicBezTo>
                    <a:pt x="1772" y="2580"/>
                    <a:pt x="1618" y="2549"/>
                    <a:pt x="1481" y="2411"/>
                  </a:cubicBezTo>
                  <a:cubicBezTo>
                    <a:pt x="1100" y="1629"/>
                    <a:pt x="2581" y="318"/>
                    <a:pt x="1333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2" name="Google Shape;6703;p36">
              <a:extLst>
                <a:ext uri="{FF2B5EF4-FFF2-40B4-BE49-F238E27FC236}">
                  <a16:creationId xmlns:a16="http://schemas.microsoft.com/office/drawing/2014/main" id="{C90E586B-07B9-42CC-9B0F-562BF6282FC4}"/>
                </a:ext>
              </a:extLst>
            </p:cNvPr>
            <p:cNvSpPr/>
            <p:nvPr/>
          </p:nvSpPr>
          <p:spPr>
            <a:xfrm>
              <a:off x="-1185450" y="4084450"/>
              <a:ext cx="52900" cy="46850"/>
            </a:xfrm>
            <a:custGeom>
              <a:avLst/>
              <a:gdLst/>
              <a:ahLst/>
              <a:cxnLst/>
              <a:rect l="l" t="t" r="r" b="b"/>
              <a:pathLst>
                <a:path w="2116" h="1874" extrusionOk="0">
                  <a:moveTo>
                    <a:pt x="1619" y="1"/>
                  </a:moveTo>
                  <a:cubicBezTo>
                    <a:pt x="1160" y="1"/>
                    <a:pt x="641" y="525"/>
                    <a:pt x="276" y="753"/>
                  </a:cubicBezTo>
                  <a:cubicBezTo>
                    <a:pt x="1" y="1049"/>
                    <a:pt x="170" y="1578"/>
                    <a:pt x="445" y="1874"/>
                  </a:cubicBezTo>
                  <a:cubicBezTo>
                    <a:pt x="1291" y="1578"/>
                    <a:pt x="1650" y="880"/>
                    <a:pt x="2116" y="288"/>
                  </a:cubicBezTo>
                  <a:cubicBezTo>
                    <a:pt x="1967" y="80"/>
                    <a:pt x="1798" y="1"/>
                    <a:pt x="1619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3" name="Google Shape;6704;p36">
              <a:extLst>
                <a:ext uri="{FF2B5EF4-FFF2-40B4-BE49-F238E27FC236}">
                  <a16:creationId xmlns:a16="http://schemas.microsoft.com/office/drawing/2014/main" id="{95F53322-B0C2-42C6-8739-51F558E6F47E}"/>
                </a:ext>
              </a:extLst>
            </p:cNvPr>
            <p:cNvSpPr/>
            <p:nvPr/>
          </p:nvSpPr>
          <p:spPr>
            <a:xfrm>
              <a:off x="-1229250" y="4107250"/>
              <a:ext cx="54925" cy="33150"/>
            </a:xfrm>
            <a:custGeom>
              <a:avLst/>
              <a:gdLst/>
              <a:ahLst/>
              <a:cxnLst/>
              <a:rect l="l" t="t" r="r" b="b"/>
              <a:pathLst>
                <a:path w="2197" h="1326" extrusionOk="0">
                  <a:moveTo>
                    <a:pt x="256" y="1"/>
                  </a:moveTo>
                  <a:cubicBezTo>
                    <a:pt x="0" y="1"/>
                    <a:pt x="44" y="176"/>
                    <a:pt x="167" y="666"/>
                  </a:cubicBezTo>
                  <a:cubicBezTo>
                    <a:pt x="615" y="1114"/>
                    <a:pt x="919" y="1326"/>
                    <a:pt x="1254" y="1326"/>
                  </a:cubicBezTo>
                  <a:cubicBezTo>
                    <a:pt x="1519" y="1326"/>
                    <a:pt x="1804" y="1193"/>
                    <a:pt x="2197" y="941"/>
                  </a:cubicBezTo>
                  <a:lnTo>
                    <a:pt x="2197" y="327"/>
                  </a:lnTo>
                  <a:cubicBezTo>
                    <a:pt x="1816" y="95"/>
                    <a:pt x="1372" y="264"/>
                    <a:pt x="991" y="137"/>
                  </a:cubicBezTo>
                  <a:cubicBezTo>
                    <a:pt x="630" y="54"/>
                    <a:pt x="397" y="1"/>
                    <a:pt x="256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4" name="Google Shape;6705;p36">
              <a:extLst>
                <a:ext uri="{FF2B5EF4-FFF2-40B4-BE49-F238E27FC236}">
                  <a16:creationId xmlns:a16="http://schemas.microsoft.com/office/drawing/2014/main" id="{99E34A67-3921-43B3-89CA-B80FD9818E09}"/>
                </a:ext>
              </a:extLst>
            </p:cNvPr>
            <p:cNvSpPr/>
            <p:nvPr/>
          </p:nvSpPr>
          <p:spPr>
            <a:xfrm>
              <a:off x="-1212950" y="3839725"/>
              <a:ext cx="111600" cy="76650"/>
            </a:xfrm>
            <a:custGeom>
              <a:avLst/>
              <a:gdLst/>
              <a:ahLst/>
              <a:cxnLst/>
              <a:rect l="l" t="t" r="r" b="b"/>
              <a:pathLst>
                <a:path w="4464" h="3066" extrusionOk="0">
                  <a:moveTo>
                    <a:pt x="3772" y="1"/>
                  </a:moveTo>
                  <a:cubicBezTo>
                    <a:pt x="2618" y="1"/>
                    <a:pt x="3318" y="1426"/>
                    <a:pt x="1947" y="1554"/>
                  </a:cubicBezTo>
                  <a:cubicBezTo>
                    <a:pt x="1926" y="2463"/>
                    <a:pt x="487" y="2146"/>
                    <a:pt x="1" y="2696"/>
                  </a:cubicBezTo>
                  <a:cubicBezTo>
                    <a:pt x="87" y="2953"/>
                    <a:pt x="240" y="3065"/>
                    <a:pt x="448" y="3065"/>
                  </a:cubicBezTo>
                  <a:cubicBezTo>
                    <a:pt x="548" y="3065"/>
                    <a:pt x="660" y="3040"/>
                    <a:pt x="784" y="2992"/>
                  </a:cubicBezTo>
                  <a:cubicBezTo>
                    <a:pt x="1439" y="2082"/>
                    <a:pt x="3279" y="2082"/>
                    <a:pt x="3173" y="729"/>
                  </a:cubicBezTo>
                  <a:cubicBezTo>
                    <a:pt x="3122" y="484"/>
                    <a:pt x="3487" y="270"/>
                    <a:pt x="3784" y="270"/>
                  </a:cubicBezTo>
                  <a:cubicBezTo>
                    <a:pt x="3975" y="270"/>
                    <a:pt x="4138" y="358"/>
                    <a:pt x="4146" y="581"/>
                  </a:cubicBezTo>
                  <a:cubicBezTo>
                    <a:pt x="4358" y="475"/>
                    <a:pt x="4379" y="263"/>
                    <a:pt x="4464" y="115"/>
                  </a:cubicBezTo>
                  <a:cubicBezTo>
                    <a:pt x="4178" y="35"/>
                    <a:pt x="3952" y="1"/>
                    <a:pt x="3772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5" name="Google Shape;6706;p36">
              <a:extLst>
                <a:ext uri="{FF2B5EF4-FFF2-40B4-BE49-F238E27FC236}">
                  <a16:creationId xmlns:a16="http://schemas.microsoft.com/office/drawing/2014/main" id="{4588C0E0-DA7E-4D23-9DB3-B16AE3A0D79A}"/>
                </a:ext>
              </a:extLst>
            </p:cNvPr>
            <p:cNvSpPr/>
            <p:nvPr/>
          </p:nvSpPr>
          <p:spPr>
            <a:xfrm>
              <a:off x="-1453300" y="3905525"/>
              <a:ext cx="62725" cy="53325"/>
            </a:xfrm>
            <a:custGeom>
              <a:avLst/>
              <a:gdLst/>
              <a:ahLst/>
              <a:cxnLst/>
              <a:rect l="l" t="t" r="r" b="b"/>
              <a:pathLst>
                <a:path w="2509" h="2133" extrusionOk="0">
                  <a:moveTo>
                    <a:pt x="1684" y="0"/>
                  </a:moveTo>
                  <a:cubicBezTo>
                    <a:pt x="1113" y="275"/>
                    <a:pt x="605" y="656"/>
                    <a:pt x="182" y="1142"/>
                  </a:cubicBezTo>
                  <a:cubicBezTo>
                    <a:pt x="0" y="1753"/>
                    <a:pt x="42" y="2133"/>
                    <a:pt x="273" y="2133"/>
                  </a:cubicBezTo>
                  <a:cubicBezTo>
                    <a:pt x="418" y="2133"/>
                    <a:pt x="637" y="1984"/>
                    <a:pt x="923" y="1650"/>
                  </a:cubicBezTo>
                  <a:cubicBezTo>
                    <a:pt x="1853" y="1290"/>
                    <a:pt x="2509" y="1311"/>
                    <a:pt x="1684" y="191"/>
                  </a:cubicBezTo>
                  <a:cubicBezTo>
                    <a:pt x="1747" y="169"/>
                    <a:pt x="1769" y="42"/>
                    <a:pt x="1684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6" name="Google Shape;6707;p36">
              <a:extLst>
                <a:ext uri="{FF2B5EF4-FFF2-40B4-BE49-F238E27FC236}">
                  <a16:creationId xmlns:a16="http://schemas.microsoft.com/office/drawing/2014/main" id="{76B2A9F8-3771-43EA-83F7-479985B193DB}"/>
                </a:ext>
              </a:extLst>
            </p:cNvPr>
            <p:cNvSpPr/>
            <p:nvPr/>
          </p:nvSpPr>
          <p:spPr>
            <a:xfrm>
              <a:off x="-1616375" y="3758075"/>
              <a:ext cx="48150" cy="53125"/>
            </a:xfrm>
            <a:custGeom>
              <a:avLst/>
              <a:gdLst/>
              <a:ahLst/>
              <a:cxnLst/>
              <a:rect l="l" t="t" r="r" b="b"/>
              <a:pathLst>
                <a:path w="1926" h="2125" extrusionOk="0">
                  <a:moveTo>
                    <a:pt x="769" y="0"/>
                  </a:moveTo>
                  <a:cubicBezTo>
                    <a:pt x="512" y="0"/>
                    <a:pt x="248" y="64"/>
                    <a:pt x="1" y="188"/>
                  </a:cubicBezTo>
                  <a:cubicBezTo>
                    <a:pt x="149" y="442"/>
                    <a:pt x="487" y="590"/>
                    <a:pt x="234" y="928"/>
                  </a:cubicBezTo>
                  <a:cubicBezTo>
                    <a:pt x="593" y="1288"/>
                    <a:pt x="276" y="1732"/>
                    <a:pt x="466" y="2112"/>
                  </a:cubicBezTo>
                  <a:cubicBezTo>
                    <a:pt x="516" y="2121"/>
                    <a:pt x="562" y="2125"/>
                    <a:pt x="605" y="2125"/>
                  </a:cubicBezTo>
                  <a:cubicBezTo>
                    <a:pt x="1453" y="2125"/>
                    <a:pt x="1000" y="611"/>
                    <a:pt x="1926" y="611"/>
                  </a:cubicBezTo>
                  <a:cubicBezTo>
                    <a:pt x="1644" y="195"/>
                    <a:pt x="1217" y="0"/>
                    <a:pt x="769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7" name="Google Shape;6708;p36">
              <a:extLst>
                <a:ext uri="{FF2B5EF4-FFF2-40B4-BE49-F238E27FC236}">
                  <a16:creationId xmlns:a16="http://schemas.microsoft.com/office/drawing/2014/main" id="{39FF819B-ED6F-462B-B0E6-7D2357FE7F57}"/>
                </a:ext>
              </a:extLst>
            </p:cNvPr>
            <p:cNvSpPr/>
            <p:nvPr/>
          </p:nvSpPr>
          <p:spPr>
            <a:xfrm>
              <a:off x="-1733750" y="4083050"/>
              <a:ext cx="57675" cy="47200"/>
            </a:xfrm>
            <a:custGeom>
              <a:avLst/>
              <a:gdLst/>
              <a:ahLst/>
              <a:cxnLst/>
              <a:rect l="l" t="t" r="r" b="b"/>
              <a:pathLst>
                <a:path w="2307" h="1888" extrusionOk="0">
                  <a:moveTo>
                    <a:pt x="1083" y="0"/>
                  </a:moveTo>
                  <a:cubicBezTo>
                    <a:pt x="871" y="0"/>
                    <a:pt x="661" y="47"/>
                    <a:pt x="466" y="153"/>
                  </a:cubicBezTo>
                  <a:lnTo>
                    <a:pt x="445" y="153"/>
                  </a:lnTo>
                  <a:cubicBezTo>
                    <a:pt x="1" y="1549"/>
                    <a:pt x="530" y="1613"/>
                    <a:pt x="1756" y="1888"/>
                  </a:cubicBezTo>
                  <a:cubicBezTo>
                    <a:pt x="1650" y="1486"/>
                    <a:pt x="2116" y="1486"/>
                    <a:pt x="2306" y="1274"/>
                  </a:cubicBezTo>
                  <a:lnTo>
                    <a:pt x="2306" y="1274"/>
                  </a:lnTo>
                  <a:cubicBezTo>
                    <a:pt x="2229" y="1288"/>
                    <a:pt x="2154" y="1295"/>
                    <a:pt x="2084" y="1295"/>
                  </a:cubicBezTo>
                  <a:cubicBezTo>
                    <a:pt x="1400" y="1295"/>
                    <a:pt x="1034" y="676"/>
                    <a:pt x="1206" y="5"/>
                  </a:cubicBezTo>
                  <a:cubicBezTo>
                    <a:pt x="1165" y="2"/>
                    <a:pt x="1124" y="0"/>
                    <a:pt x="1083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8" name="Google Shape;6709;p36">
              <a:extLst>
                <a:ext uri="{FF2B5EF4-FFF2-40B4-BE49-F238E27FC236}">
                  <a16:creationId xmlns:a16="http://schemas.microsoft.com/office/drawing/2014/main" id="{633945FD-3003-4C79-8FC6-412542B9423C}"/>
                </a:ext>
              </a:extLst>
            </p:cNvPr>
            <p:cNvSpPr/>
            <p:nvPr/>
          </p:nvSpPr>
          <p:spPr>
            <a:xfrm>
              <a:off x="-1208000" y="3821450"/>
              <a:ext cx="62225" cy="45350"/>
            </a:xfrm>
            <a:custGeom>
              <a:avLst/>
              <a:gdLst/>
              <a:ahLst/>
              <a:cxnLst/>
              <a:rect l="l" t="t" r="r" b="b"/>
              <a:pathLst>
                <a:path w="2489" h="1814" extrusionOk="0">
                  <a:moveTo>
                    <a:pt x="1897" y="0"/>
                  </a:moveTo>
                  <a:lnTo>
                    <a:pt x="839" y="677"/>
                  </a:lnTo>
                  <a:cubicBezTo>
                    <a:pt x="879" y="933"/>
                    <a:pt x="1" y="1813"/>
                    <a:pt x="478" y="1813"/>
                  </a:cubicBezTo>
                  <a:cubicBezTo>
                    <a:pt x="513" y="1813"/>
                    <a:pt x="556" y="1808"/>
                    <a:pt x="607" y="1798"/>
                  </a:cubicBezTo>
                  <a:cubicBezTo>
                    <a:pt x="1262" y="1312"/>
                    <a:pt x="2489" y="1164"/>
                    <a:pt x="1897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9" name="Google Shape;6710;p36">
              <a:extLst>
                <a:ext uri="{FF2B5EF4-FFF2-40B4-BE49-F238E27FC236}">
                  <a16:creationId xmlns:a16="http://schemas.microsoft.com/office/drawing/2014/main" id="{BE479CF9-256E-4030-8F5C-D2B46848A44A}"/>
                </a:ext>
              </a:extLst>
            </p:cNvPr>
            <p:cNvSpPr/>
            <p:nvPr/>
          </p:nvSpPr>
          <p:spPr>
            <a:xfrm>
              <a:off x="-2325400" y="3681825"/>
              <a:ext cx="40100" cy="78850"/>
            </a:xfrm>
            <a:custGeom>
              <a:avLst/>
              <a:gdLst/>
              <a:ahLst/>
              <a:cxnLst/>
              <a:rect l="l" t="t" r="r" b="b"/>
              <a:pathLst>
                <a:path w="1604" h="3154" extrusionOk="0">
                  <a:moveTo>
                    <a:pt x="1244" y="1"/>
                  </a:moveTo>
                  <a:cubicBezTo>
                    <a:pt x="939" y="1"/>
                    <a:pt x="529" y="310"/>
                    <a:pt x="593" y="742"/>
                  </a:cubicBezTo>
                  <a:cubicBezTo>
                    <a:pt x="1587" y="1313"/>
                    <a:pt x="1" y="2307"/>
                    <a:pt x="741" y="3153"/>
                  </a:cubicBezTo>
                  <a:cubicBezTo>
                    <a:pt x="698" y="2942"/>
                    <a:pt x="804" y="2709"/>
                    <a:pt x="1016" y="2603"/>
                  </a:cubicBezTo>
                  <a:cubicBezTo>
                    <a:pt x="1143" y="2328"/>
                    <a:pt x="1164" y="2011"/>
                    <a:pt x="1121" y="1715"/>
                  </a:cubicBezTo>
                  <a:cubicBezTo>
                    <a:pt x="1396" y="1334"/>
                    <a:pt x="1143" y="827"/>
                    <a:pt x="1544" y="467"/>
                  </a:cubicBezTo>
                  <a:cubicBezTo>
                    <a:pt x="1604" y="138"/>
                    <a:pt x="1447" y="1"/>
                    <a:pt x="1244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0" name="Google Shape;6711;p36">
              <a:extLst>
                <a:ext uri="{FF2B5EF4-FFF2-40B4-BE49-F238E27FC236}">
                  <a16:creationId xmlns:a16="http://schemas.microsoft.com/office/drawing/2014/main" id="{F217EBDF-3D7B-43BC-97F3-E39588C0D31F}"/>
                </a:ext>
              </a:extLst>
            </p:cNvPr>
            <p:cNvSpPr/>
            <p:nvPr/>
          </p:nvSpPr>
          <p:spPr>
            <a:xfrm>
              <a:off x="-1236725" y="4088800"/>
              <a:ext cx="61875" cy="35100"/>
            </a:xfrm>
            <a:custGeom>
              <a:avLst/>
              <a:gdLst/>
              <a:ahLst/>
              <a:cxnLst/>
              <a:rect l="l" t="t" r="r" b="b"/>
              <a:pathLst>
                <a:path w="2475" h="1404" extrusionOk="0">
                  <a:moveTo>
                    <a:pt x="1116" y="0"/>
                  </a:moveTo>
                  <a:cubicBezTo>
                    <a:pt x="773" y="0"/>
                    <a:pt x="529" y="325"/>
                    <a:pt x="191" y="325"/>
                  </a:cubicBezTo>
                  <a:cubicBezTo>
                    <a:pt x="106" y="706"/>
                    <a:pt x="0" y="1171"/>
                    <a:pt x="444" y="1404"/>
                  </a:cubicBezTo>
                  <a:cubicBezTo>
                    <a:pt x="396" y="1017"/>
                    <a:pt x="483" y="906"/>
                    <a:pt x="623" y="906"/>
                  </a:cubicBezTo>
                  <a:cubicBezTo>
                    <a:pt x="809" y="906"/>
                    <a:pt x="1087" y="1099"/>
                    <a:pt x="1269" y="1099"/>
                  </a:cubicBezTo>
                  <a:cubicBezTo>
                    <a:pt x="1310" y="1099"/>
                    <a:pt x="1346" y="1090"/>
                    <a:pt x="1375" y="1065"/>
                  </a:cubicBezTo>
                  <a:cubicBezTo>
                    <a:pt x="1476" y="964"/>
                    <a:pt x="1364" y="747"/>
                    <a:pt x="1503" y="747"/>
                  </a:cubicBezTo>
                  <a:cubicBezTo>
                    <a:pt x="1509" y="747"/>
                    <a:pt x="1516" y="747"/>
                    <a:pt x="1523" y="748"/>
                  </a:cubicBezTo>
                  <a:cubicBezTo>
                    <a:pt x="1692" y="769"/>
                    <a:pt x="1523" y="960"/>
                    <a:pt x="1565" y="1065"/>
                  </a:cubicBezTo>
                  <a:cubicBezTo>
                    <a:pt x="1648" y="1148"/>
                    <a:pt x="1733" y="1176"/>
                    <a:pt x="1818" y="1176"/>
                  </a:cubicBezTo>
                  <a:cubicBezTo>
                    <a:pt x="2000" y="1176"/>
                    <a:pt x="2186" y="1047"/>
                    <a:pt x="2366" y="1047"/>
                  </a:cubicBezTo>
                  <a:cubicBezTo>
                    <a:pt x="2402" y="1047"/>
                    <a:pt x="2439" y="1053"/>
                    <a:pt x="2475" y="1065"/>
                  </a:cubicBezTo>
                  <a:cubicBezTo>
                    <a:pt x="2390" y="473"/>
                    <a:pt x="1967" y="177"/>
                    <a:pt x="1396" y="71"/>
                  </a:cubicBezTo>
                  <a:cubicBezTo>
                    <a:pt x="1295" y="21"/>
                    <a:pt x="1202" y="0"/>
                    <a:pt x="1116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1" name="Google Shape;6712;p36">
              <a:extLst>
                <a:ext uri="{FF2B5EF4-FFF2-40B4-BE49-F238E27FC236}">
                  <a16:creationId xmlns:a16="http://schemas.microsoft.com/office/drawing/2014/main" id="{177435B1-4FAB-4819-917A-16EEA4378EBB}"/>
                </a:ext>
              </a:extLst>
            </p:cNvPr>
            <p:cNvSpPr/>
            <p:nvPr/>
          </p:nvSpPr>
          <p:spPr>
            <a:xfrm>
              <a:off x="-1155825" y="4050400"/>
              <a:ext cx="40725" cy="41250"/>
            </a:xfrm>
            <a:custGeom>
              <a:avLst/>
              <a:gdLst/>
              <a:ahLst/>
              <a:cxnLst/>
              <a:rect l="l" t="t" r="r" b="b"/>
              <a:pathLst>
                <a:path w="1629" h="1650" extrusionOk="0">
                  <a:moveTo>
                    <a:pt x="1354" y="0"/>
                  </a:moveTo>
                  <a:lnTo>
                    <a:pt x="1354" y="0"/>
                  </a:lnTo>
                  <a:cubicBezTo>
                    <a:pt x="635" y="973"/>
                    <a:pt x="635" y="973"/>
                    <a:pt x="0" y="994"/>
                  </a:cubicBezTo>
                  <a:lnTo>
                    <a:pt x="0" y="1481"/>
                  </a:lnTo>
                  <a:cubicBezTo>
                    <a:pt x="88" y="1528"/>
                    <a:pt x="188" y="1539"/>
                    <a:pt x="291" y="1539"/>
                  </a:cubicBezTo>
                  <a:cubicBezTo>
                    <a:pt x="372" y="1539"/>
                    <a:pt x="455" y="1532"/>
                    <a:pt x="538" y="1532"/>
                  </a:cubicBezTo>
                  <a:cubicBezTo>
                    <a:pt x="677" y="1532"/>
                    <a:pt x="813" y="1551"/>
                    <a:pt x="931" y="1650"/>
                  </a:cubicBezTo>
                  <a:cubicBezTo>
                    <a:pt x="1375" y="1438"/>
                    <a:pt x="1438" y="1036"/>
                    <a:pt x="1607" y="677"/>
                  </a:cubicBezTo>
                  <a:cubicBezTo>
                    <a:pt x="1311" y="529"/>
                    <a:pt x="1629" y="169"/>
                    <a:pt x="1354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2" name="Google Shape;6713;p36">
              <a:extLst>
                <a:ext uri="{FF2B5EF4-FFF2-40B4-BE49-F238E27FC236}">
                  <a16:creationId xmlns:a16="http://schemas.microsoft.com/office/drawing/2014/main" id="{844452A8-E5E6-4019-8EF5-4FC6B29268AC}"/>
                </a:ext>
              </a:extLst>
            </p:cNvPr>
            <p:cNvSpPr/>
            <p:nvPr/>
          </p:nvSpPr>
          <p:spPr>
            <a:xfrm>
              <a:off x="-2706625" y="4069925"/>
              <a:ext cx="49725" cy="45725"/>
            </a:xfrm>
            <a:custGeom>
              <a:avLst/>
              <a:gdLst/>
              <a:ahLst/>
              <a:cxnLst/>
              <a:rect l="l" t="t" r="r" b="b"/>
              <a:pathLst>
                <a:path w="1989" h="1829" extrusionOk="0">
                  <a:moveTo>
                    <a:pt x="1658" y="1"/>
                  </a:moveTo>
                  <a:cubicBezTo>
                    <a:pt x="1179" y="1"/>
                    <a:pt x="1051" y="430"/>
                    <a:pt x="741" y="657"/>
                  </a:cubicBezTo>
                  <a:cubicBezTo>
                    <a:pt x="403" y="996"/>
                    <a:pt x="85" y="1355"/>
                    <a:pt x="1" y="1799"/>
                  </a:cubicBezTo>
                  <a:cubicBezTo>
                    <a:pt x="67" y="1819"/>
                    <a:pt x="128" y="1828"/>
                    <a:pt x="184" y="1828"/>
                  </a:cubicBezTo>
                  <a:cubicBezTo>
                    <a:pt x="724" y="1828"/>
                    <a:pt x="848" y="997"/>
                    <a:pt x="1372" y="997"/>
                  </a:cubicBezTo>
                  <a:cubicBezTo>
                    <a:pt x="1490" y="997"/>
                    <a:pt x="1629" y="1039"/>
                    <a:pt x="1799" y="1144"/>
                  </a:cubicBezTo>
                  <a:cubicBezTo>
                    <a:pt x="1735" y="763"/>
                    <a:pt x="1989" y="361"/>
                    <a:pt x="1693" y="2"/>
                  </a:cubicBezTo>
                  <a:cubicBezTo>
                    <a:pt x="1681" y="1"/>
                    <a:pt x="1670" y="1"/>
                    <a:pt x="1658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3" name="Google Shape;6714;p36">
              <a:extLst>
                <a:ext uri="{FF2B5EF4-FFF2-40B4-BE49-F238E27FC236}">
                  <a16:creationId xmlns:a16="http://schemas.microsoft.com/office/drawing/2014/main" id="{54F83358-9DAD-4656-ABCF-2C2752FFEC7B}"/>
                </a:ext>
              </a:extLst>
            </p:cNvPr>
            <p:cNvSpPr/>
            <p:nvPr/>
          </p:nvSpPr>
          <p:spPr>
            <a:xfrm>
              <a:off x="-2283100" y="3669175"/>
              <a:ext cx="56600" cy="63475"/>
            </a:xfrm>
            <a:custGeom>
              <a:avLst/>
              <a:gdLst/>
              <a:ahLst/>
              <a:cxnLst/>
              <a:rect l="l" t="t" r="r" b="b"/>
              <a:pathLst>
                <a:path w="2264" h="2539" extrusionOk="0">
                  <a:moveTo>
                    <a:pt x="1079" y="0"/>
                  </a:moveTo>
                  <a:cubicBezTo>
                    <a:pt x="1037" y="127"/>
                    <a:pt x="931" y="318"/>
                    <a:pt x="973" y="360"/>
                  </a:cubicBezTo>
                  <a:cubicBezTo>
                    <a:pt x="2264" y="1185"/>
                    <a:pt x="1" y="2094"/>
                    <a:pt x="1269" y="2538"/>
                  </a:cubicBezTo>
                  <a:cubicBezTo>
                    <a:pt x="1058" y="1798"/>
                    <a:pt x="1735" y="1417"/>
                    <a:pt x="2179" y="931"/>
                  </a:cubicBezTo>
                  <a:cubicBezTo>
                    <a:pt x="1883" y="529"/>
                    <a:pt x="1523" y="212"/>
                    <a:pt x="1079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4" name="Google Shape;6715;p36">
              <a:extLst>
                <a:ext uri="{FF2B5EF4-FFF2-40B4-BE49-F238E27FC236}">
                  <a16:creationId xmlns:a16="http://schemas.microsoft.com/office/drawing/2014/main" id="{BE0EE681-E6C7-4507-A80F-49921EB895A8}"/>
                </a:ext>
              </a:extLst>
            </p:cNvPr>
            <p:cNvSpPr/>
            <p:nvPr/>
          </p:nvSpPr>
          <p:spPr>
            <a:xfrm>
              <a:off x="-792475" y="3742675"/>
              <a:ext cx="64400" cy="38575"/>
            </a:xfrm>
            <a:custGeom>
              <a:avLst/>
              <a:gdLst/>
              <a:ahLst/>
              <a:cxnLst/>
              <a:rect l="l" t="t" r="r" b="b"/>
              <a:pathLst>
                <a:path w="2576" h="1543" extrusionOk="0">
                  <a:moveTo>
                    <a:pt x="1244" y="0"/>
                  </a:moveTo>
                  <a:lnTo>
                    <a:pt x="1032" y="43"/>
                  </a:lnTo>
                  <a:cubicBezTo>
                    <a:pt x="1" y="909"/>
                    <a:pt x="355" y="1543"/>
                    <a:pt x="1021" y="1543"/>
                  </a:cubicBezTo>
                  <a:cubicBezTo>
                    <a:pt x="1378" y="1543"/>
                    <a:pt x="1826" y="1360"/>
                    <a:pt x="2195" y="931"/>
                  </a:cubicBezTo>
                  <a:lnTo>
                    <a:pt x="2365" y="910"/>
                  </a:lnTo>
                  <a:cubicBezTo>
                    <a:pt x="2576" y="762"/>
                    <a:pt x="2428" y="529"/>
                    <a:pt x="2195" y="529"/>
                  </a:cubicBezTo>
                  <a:cubicBezTo>
                    <a:pt x="2117" y="550"/>
                    <a:pt x="2047" y="560"/>
                    <a:pt x="1984" y="560"/>
                  </a:cubicBezTo>
                  <a:cubicBezTo>
                    <a:pt x="1606" y="560"/>
                    <a:pt x="1479" y="218"/>
                    <a:pt x="1244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5" name="Google Shape;6716;p36">
              <a:extLst>
                <a:ext uri="{FF2B5EF4-FFF2-40B4-BE49-F238E27FC236}">
                  <a16:creationId xmlns:a16="http://schemas.microsoft.com/office/drawing/2014/main" id="{55E6BC6E-84E3-4E59-A3E7-8D74203CE7D4}"/>
                </a:ext>
              </a:extLst>
            </p:cNvPr>
            <p:cNvSpPr/>
            <p:nvPr/>
          </p:nvSpPr>
          <p:spPr>
            <a:xfrm>
              <a:off x="-1240425" y="3873700"/>
              <a:ext cx="47600" cy="44775"/>
            </a:xfrm>
            <a:custGeom>
              <a:avLst/>
              <a:gdLst/>
              <a:ahLst/>
              <a:cxnLst/>
              <a:rect l="l" t="t" r="r" b="b"/>
              <a:pathLst>
                <a:path w="1904" h="1791" extrusionOk="0">
                  <a:moveTo>
                    <a:pt x="882" y="1"/>
                  </a:moveTo>
                  <a:cubicBezTo>
                    <a:pt x="710" y="1"/>
                    <a:pt x="531" y="143"/>
                    <a:pt x="402" y="512"/>
                  </a:cubicBezTo>
                  <a:cubicBezTo>
                    <a:pt x="0" y="1098"/>
                    <a:pt x="805" y="1790"/>
                    <a:pt x="1452" y="1790"/>
                  </a:cubicBezTo>
                  <a:cubicBezTo>
                    <a:pt x="1622" y="1790"/>
                    <a:pt x="1780" y="1743"/>
                    <a:pt x="1904" y="1633"/>
                  </a:cubicBezTo>
                  <a:cubicBezTo>
                    <a:pt x="1586" y="1633"/>
                    <a:pt x="1290" y="1612"/>
                    <a:pt x="1163" y="1294"/>
                  </a:cubicBezTo>
                  <a:cubicBezTo>
                    <a:pt x="1673" y="844"/>
                    <a:pt x="1301" y="1"/>
                    <a:pt x="882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6" name="Google Shape;6717;p36">
              <a:extLst>
                <a:ext uri="{FF2B5EF4-FFF2-40B4-BE49-F238E27FC236}">
                  <a16:creationId xmlns:a16="http://schemas.microsoft.com/office/drawing/2014/main" id="{93795969-3292-4689-9E57-6C8EAE606B23}"/>
                </a:ext>
              </a:extLst>
            </p:cNvPr>
            <p:cNvSpPr/>
            <p:nvPr/>
          </p:nvSpPr>
          <p:spPr>
            <a:xfrm>
              <a:off x="-1146850" y="3808550"/>
              <a:ext cx="59925" cy="25625"/>
            </a:xfrm>
            <a:custGeom>
              <a:avLst/>
              <a:gdLst/>
              <a:ahLst/>
              <a:cxnLst/>
              <a:rect l="l" t="t" r="r" b="b"/>
              <a:pathLst>
                <a:path w="2397" h="1025" extrusionOk="0">
                  <a:moveTo>
                    <a:pt x="1087" y="0"/>
                  </a:moveTo>
                  <a:cubicBezTo>
                    <a:pt x="682" y="0"/>
                    <a:pt x="250" y="94"/>
                    <a:pt x="1" y="242"/>
                  </a:cubicBezTo>
                  <a:cubicBezTo>
                    <a:pt x="593" y="538"/>
                    <a:pt x="1333" y="580"/>
                    <a:pt x="1862" y="1024"/>
                  </a:cubicBezTo>
                  <a:cubicBezTo>
                    <a:pt x="2396" y="276"/>
                    <a:pt x="1782" y="0"/>
                    <a:pt x="1087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7" name="Google Shape;6718;p36">
              <a:extLst>
                <a:ext uri="{FF2B5EF4-FFF2-40B4-BE49-F238E27FC236}">
                  <a16:creationId xmlns:a16="http://schemas.microsoft.com/office/drawing/2014/main" id="{9AEEA15F-6242-41F0-809A-9896796FE133}"/>
                </a:ext>
              </a:extLst>
            </p:cNvPr>
            <p:cNvSpPr/>
            <p:nvPr/>
          </p:nvSpPr>
          <p:spPr>
            <a:xfrm>
              <a:off x="-1169575" y="4020525"/>
              <a:ext cx="55000" cy="23225"/>
            </a:xfrm>
            <a:custGeom>
              <a:avLst/>
              <a:gdLst/>
              <a:ahLst/>
              <a:cxnLst/>
              <a:rect l="l" t="t" r="r" b="b"/>
              <a:pathLst>
                <a:path w="2200" h="929" extrusionOk="0">
                  <a:moveTo>
                    <a:pt x="1519" y="0"/>
                  </a:moveTo>
                  <a:cubicBezTo>
                    <a:pt x="1011" y="0"/>
                    <a:pt x="375" y="354"/>
                    <a:pt x="0" y="582"/>
                  </a:cubicBezTo>
                  <a:cubicBezTo>
                    <a:pt x="71" y="565"/>
                    <a:pt x="137" y="558"/>
                    <a:pt x="200" y="558"/>
                  </a:cubicBezTo>
                  <a:cubicBezTo>
                    <a:pt x="652" y="558"/>
                    <a:pt x="921" y="928"/>
                    <a:pt x="1243" y="928"/>
                  </a:cubicBezTo>
                  <a:cubicBezTo>
                    <a:pt x="1399" y="928"/>
                    <a:pt x="1568" y="841"/>
                    <a:pt x="1777" y="582"/>
                  </a:cubicBezTo>
                  <a:cubicBezTo>
                    <a:pt x="1865" y="494"/>
                    <a:pt x="1997" y="450"/>
                    <a:pt x="2124" y="450"/>
                  </a:cubicBezTo>
                  <a:cubicBezTo>
                    <a:pt x="2150" y="450"/>
                    <a:pt x="2175" y="451"/>
                    <a:pt x="2200" y="455"/>
                  </a:cubicBezTo>
                  <a:cubicBezTo>
                    <a:pt x="2068" y="120"/>
                    <a:pt x="1815" y="0"/>
                    <a:pt x="1519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8" name="Google Shape;6719;p36">
              <a:extLst>
                <a:ext uri="{FF2B5EF4-FFF2-40B4-BE49-F238E27FC236}">
                  <a16:creationId xmlns:a16="http://schemas.microsoft.com/office/drawing/2014/main" id="{EDC0859A-DEE5-4C25-BAB8-D11F3670B7A7}"/>
                </a:ext>
              </a:extLst>
            </p:cNvPr>
            <p:cNvSpPr/>
            <p:nvPr/>
          </p:nvSpPr>
          <p:spPr>
            <a:xfrm>
              <a:off x="-745525" y="3725025"/>
              <a:ext cx="41775" cy="41450"/>
            </a:xfrm>
            <a:custGeom>
              <a:avLst/>
              <a:gdLst/>
              <a:ahLst/>
              <a:cxnLst/>
              <a:rect l="l" t="t" r="r" b="b"/>
              <a:pathLst>
                <a:path w="1671" h="1658" extrusionOk="0">
                  <a:moveTo>
                    <a:pt x="624" y="1"/>
                  </a:moveTo>
                  <a:cubicBezTo>
                    <a:pt x="459" y="1"/>
                    <a:pt x="286" y="63"/>
                    <a:pt x="106" y="177"/>
                  </a:cubicBezTo>
                  <a:cubicBezTo>
                    <a:pt x="0" y="495"/>
                    <a:pt x="529" y="643"/>
                    <a:pt x="381" y="981"/>
                  </a:cubicBezTo>
                  <a:cubicBezTo>
                    <a:pt x="360" y="1087"/>
                    <a:pt x="402" y="1193"/>
                    <a:pt x="465" y="1277"/>
                  </a:cubicBezTo>
                  <a:lnTo>
                    <a:pt x="487" y="1616"/>
                  </a:lnTo>
                  <a:cubicBezTo>
                    <a:pt x="550" y="1637"/>
                    <a:pt x="592" y="1637"/>
                    <a:pt x="656" y="1658"/>
                  </a:cubicBezTo>
                  <a:cubicBezTo>
                    <a:pt x="952" y="1256"/>
                    <a:pt x="1671" y="854"/>
                    <a:pt x="1206" y="304"/>
                  </a:cubicBezTo>
                  <a:cubicBezTo>
                    <a:pt x="1019" y="95"/>
                    <a:pt x="827" y="1"/>
                    <a:pt x="624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9" name="Google Shape;6720;p36">
              <a:extLst>
                <a:ext uri="{FF2B5EF4-FFF2-40B4-BE49-F238E27FC236}">
                  <a16:creationId xmlns:a16="http://schemas.microsoft.com/office/drawing/2014/main" id="{403CF3F1-75EF-408A-80AE-2C291CBFAB1C}"/>
                </a:ext>
              </a:extLst>
            </p:cNvPr>
            <p:cNvSpPr/>
            <p:nvPr/>
          </p:nvSpPr>
          <p:spPr>
            <a:xfrm>
              <a:off x="-2762125" y="4128650"/>
              <a:ext cx="51300" cy="41350"/>
            </a:xfrm>
            <a:custGeom>
              <a:avLst/>
              <a:gdLst/>
              <a:ahLst/>
              <a:cxnLst/>
              <a:rect l="l" t="t" r="r" b="b"/>
              <a:pathLst>
                <a:path w="2052" h="1654" extrusionOk="0">
                  <a:moveTo>
                    <a:pt x="1946" y="0"/>
                  </a:moveTo>
                  <a:cubicBezTo>
                    <a:pt x="1396" y="21"/>
                    <a:pt x="1015" y="381"/>
                    <a:pt x="550" y="550"/>
                  </a:cubicBezTo>
                  <a:cubicBezTo>
                    <a:pt x="570" y="862"/>
                    <a:pt x="589" y="1192"/>
                    <a:pt x="128" y="1192"/>
                  </a:cubicBezTo>
                  <a:cubicBezTo>
                    <a:pt x="89" y="1192"/>
                    <a:pt x="46" y="1189"/>
                    <a:pt x="0" y="1185"/>
                  </a:cubicBezTo>
                  <a:lnTo>
                    <a:pt x="0" y="1185"/>
                  </a:lnTo>
                  <a:cubicBezTo>
                    <a:pt x="218" y="1363"/>
                    <a:pt x="325" y="1654"/>
                    <a:pt x="670" y="1654"/>
                  </a:cubicBezTo>
                  <a:cubicBezTo>
                    <a:pt x="692" y="1654"/>
                    <a:pt x="716" y="1652"/>
                    <a:pt x="740" y="1650"/>
                  </a:cubicBezTo>
                  <a:cubicBezTo>
                    <a:pt x="1290" y="1185"/>
                    <a:pt x="1354" y="444"/>
                    <a:pt x="2052" y="64"/>
                  </a:cubicBezTo>
                  <a:lnTo>
                    <a:pt x="1946" y="0"/>
                  </a:ln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0" name="Google Shape;6721;p36">
              <a:extLst>
                <a:ext uri="{FF2B5EF4-FFF2-40B4-BE49-F238E27FC236}">
                  <a16:creationId xmlns:a16="http://schemas.microsoft.com/office/drawing/2014/main" id="{859A0B30-7A36-462D-ACFF-6228A5BB53DF}"/>
                </a:ext>
              </a:extLst>
            </p:cNvPr>
            <p:cNvSpPr/>
            <p:nvPr/>
          </p:nvSpPr>
          <p:spPr>
            <a:xfrm>
              <a:off x="-1231025" y="4054625"/>
              <a:ext cx="54075" cy="42050"/>
            </a:xfrm>
            <a:custGeom>
              <a:avLst/>
              <a:gdLst/>
              <a:ahLst/>
              <a:cxnLst/>
              <a:rect l="l" t="t" r="r" b="b"/>
              <a:pathLst>
                <a:path w="2163" h="1682" extrusionOk="0">
                  <a:moveTo>
                    <a:pt x="1908" y="0"/>
                  </a:moveTo>
                  <a:cubicBezTo>
                    <a:pt x="1253" y="0"/>
                    <a:pt x="1232" y="804"/>
                    <a:pt x="576" y="804"/>
                  </a:cubicBezTo>
                  <a:cubicBezTo>
                    <a:pt x="407" y="1015"/>
                    <a:pt x="216" y="1248"/>
                    <a:pt x="26" y="1460"/>
                  </a:cubicBezTo>
                  <a:cubicBezTo>
                    <a:pt x="1" y="1625"/>
                    <a:pt x="71" y="1682"/>
                    <a:pt x="189" y="1682"/>
                  </a:cubicBezTo>
                  <a:cubicBezTo>
                    <a:pt x="438" y="1682"/>
                    <a:pt x="899" y="1431"/>
                    <a:pt x="1113" y="1431"/>
                  </a:cubicBezTo>
                  <a:cubicBezTo>
                    <a:pt x="1134" y="1431"/>
                    <a:pt x="1152" y="1433"/>
                    <a:pt x="1168" y="1438"/>
                  </a:cubicBezTo>
                  <a:cubicBezTo>
                    <a:pt x="1337" y="1100"/>
                    <a:pt x="1464" y="719"/>
                    <a:pt x="1845" y="444"/>
                  </a:cubicBezTo>
                  <a:cubicBezTo>
                    <a:pt x="2014" y="339"/>
                    <a:pt x="2162" y="191"/>
                    <a:pt x="1908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1" name="Google Shape;6722;p36">
              <a:extLst>
                <a:ext uri="{FF2B5EF4-FFF2-40B4-BE49-F238E27FC236}">
                  <a16:creationId xmlns:a16="http://schemas.microsoft.com/office/drawing/2014/main" id="{30B2CD21-42B3-4DEB-B448-7FF46CCAC6D2}"/>
                </a:ext>
              </a:extLst>
            </p:cNvPr>
            <p:cNvSpPr/>
            <p:nvPr/>
          </p:nvSpPr>
          <p:spPr>
            <a:xfrm>
              <a:off x="-1988600" y="4013900"/>
              <a:ext cx="43400" cy="40750"/>
            </a:xfrm>
            <a:custGeom>
              <a:avLst/>
              <a:gdLst/>
              <a:ahLst/>
              <a:cxnLst/>
              <a:rect l="l" t="t" r="r" b="b"/>
              <a:pathLst>
                <a:path w="1736" h="1630" extrusionOk="0">
                  <a:moveTo>
                    <a:pt x="593" y="1"/>
                  </a:moveTo>
                  <a:cubicBezTo>
                    <a:pt x="1" y="593"/>
                    <a:pt x="276" y="1291"/>
                    <a:pt x="974" y="1629"/>
                  </a:cubicBezTo>
                  <a:cubicBezTo>
                    <a:pt x="1012" y="1626"/>
                    <a:pt x="1050" y="1625"/>
                    <a:pt x="1088" y="1625"/>
                  </a:cubicBezTo>
                  <a:cubicBezTo>
                    <a:pt x="1151" y="1625"/>
                    <a:pt x="1213" y="1628"/>
                    <a:pt x="1274" y="1628"/>
                  </a:cubicBezTo>
                  <a:cubicBezTo>
                    <a:pt x="1449" y="1628"/>
                    <a:pt x="1614" y="1609"/>
                    <a:pt x="1735" y="1460"/>
                  </a:cubicBezTo>
                  <a:cubicBezTo>
                    <a:pt x="614" y="1375"/>
                    <a:pt x="1629" y="804"/>
                    <a:pt x="656" y="43"/>
                  </a:cubicBezTo>
                  <a:lnTo>
                    <a:pt x="593" y="1"/>
                  </a:ln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2" name="Google Shape;6723;p36">
              <a:extLst>
                <a:ext uri="{FF2B5EF4-FFF2-40B4-BE49-F238E27FC236}">
                  <a16:creationId xmlns:a16="http://schemas.microsoft.com/office/drawing/2014/main" id="{2A1D469B-1B8A-45DA-8058-420D248AAE15}"/>
                </a:ext>
              </a:extLst>
            </p:cNvPr>
            <p:cNvSpPr/>
            <p:nvPr/>
          </p:nvSpPr>
          <p:spPr>
            <a:xfrm>
              <a:off x="-1652850" y="3761175"/>
              <a:ext cx="37575" cy="32625"/>
            </a:xfrm>
            <a:custGeom>
              <a:avLst/>
              <a:gdLst/>
              <a:ahLst/>
              <a:cxnLst/>
              <a:rect l="l" t="t" r="r" b="b"/>
              <a:pathLst>
                <a:path w="1503" h="1305" extrusionOk="0">
                  <a:moveTo>
                    <a:pt x="1502" y="0"/>
                  </a:moveTo>
                  <a:cubicBezTo>
                    <a:pt x="847" y="191"/>
                    <a:pt x="297" y="656"/>
                    <a:pt x="1" y="1269"/>
                  </a:cubicBezTo>
                  <a:cubicBezTo>
                    <a:pt x="124" y="1294"/>
                    <a:pt x="235" y="1305"/>
                    <a:pt x="334" y="1305"/>
                  </a:cubicBezTo>
                  <a:cubicBezTo>
                    <a:pt x="1098" y="1305"/>
                    <a:pt x="1184" y="638"/>
                    <a:pt x="1502" y="170"/>
                  </a:cubicBezTo>
                  <a:lnTo>
                    <a:pt x="1502" y="0"/>
                  </a:ln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3" name="Google Shape;6724;p36">
              <a:extLst>
                <a:ext uri="{FF2B5EF4-FFF2-40B4-BE49-F238E27FC236}">
                  <a16:creationId xmlns:a16="http://schemas.microsoft.com/office/drawing/2014/main" id="{5018D5AE-6203-4223-8945-8DB5C51A950E}"/>
                </a:ext>
              </a:extLst>
            </p:cNvPr>
            <p:cNvSpPr/>
            <p:nvPr/>
          </p:nvSpPr>
          <p:spPr>
            <a:xfrm>
              <a:off x="-1086575" y="3644850"/>
              <a:ext cx="51850" cy="47625"/>
            </a:xfrm>
            <a:custGeom>
              <a:avLst/>
              <a:gdLst/>
              <a:ahLst/>
              <a:cxnLst/>
              <a:rect l="l" t="t" r="r" b="b"/>
              <a:pathLst>
                <a:path w="2074" h="1905" extrusionOk="0">
                  <a:moveTo>
                    <a:pt x="952" y="1"/>
                  </a:moveTo>
                  <a:lnTo>
                    <a:pt x="952" y="1"/>
                  </a:lnTo>
                  <a:cubicBezTo>
                    <a:pt x="1" y="825"/>
                    <a:pt x="1946" y="1164"/>
                    <a:pt x="593" y="1460"/>
                  </a:cubicBezTo>
                  <a:lnTo>
                    <a:pt x="1333" y="1904"/>
                  </a:lnTo>
                  <a:cubicBezTo>
                    <a:pt x="1587" y="1650"/>
                    <a:pt x="1820" y="1396"/>
                    <a:pt x="2073" y="1143"/>
                  </a:cubicBezTo>
                  <a:cubicBezTo>
                    <a:pt x="1249" y="1100"/>
                    <a:pt x="931" y="677"/>
                    <a:pt x="952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4" name="Google Shape;6725;p36">
              <a:extLst>
                <a:ext uri="{FF2B5EF4-FFF2-40B4-BE49-F238E27FC236}">
                  <a16:creationId xmlns:a16="http://schemas.microsoft.com/office/drawing/2014/main" id="{37EA2D2D-48A1-432A-B7AB-04D09C99D2D2}"/>
                </a:ext>
              </a:extLst>
            </p:cNvPr>
            <p:cNvSpPr/>
            <p:nvPr/>
          </p:nvSpPr>
          <p:spPr>
            <a:xfrm>
              <a:off x="-1963750" y="3974250"/>
              <a:ext cx="34400" cy="28075"/>
            </a:xfrm>
            <a:custGeom>
              <a:avLst/>
              <a:gdLst/>
              <a:ahLst/>
              <a:cxnLst/>
              <a:rect l="l" t="t" r="r" b="b"/>
              <a:pathLst>
                <a:path w="1376" h="1123" extrusionOk="0">
                  <a:moveTo>
                    <a:pt x="931" y="1"/>
                  </a:moveTo>
                  <a:lnTo>
                    <a:pt x="931" y="1"/>
                  </a:lnTo>
                  <a:cubicBezTo>
                    <a:pt x="530" y="191"/>
                    <a:pt x="191" y="529"/>
                    <a:pt x="1" y="952"/>
                  </a:cubicBezTo>
                  <a:cubicBezTo>
                    <a:pt x="122" y="1108"/>
                    <a:pt x="286" y="1122"/>
                    <a:pt x="457" y="1122"/>
                  </a:cubicBezTo>
                  <a:cubicBezTo>
                    <a:pt x="495" y="1122"/>
                    <a:pt x="533" y="1122"/>
                    <a:pt x="572" y="1122"/>
                  </a:cubicBezTo>
                  <a:cubicBezTo>
                    <a:pt x="1058" y="847"/>
                    <a:pt x="1375" y="508"/>
                    <a:pt x="931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5" name="Google Shape;6726;p36">
              <a:extLst>
                <a:ext uri="{FF2B5EF4-FFF2-40B4-BE49-F238E27FC236}">
                  <a16:creationId xmlns:a16="http://schemas.microsoft.com/office/drawing/2014/main" id="{E4FC2F2D-1330-474D-8D52-FC93B349123B}"/>
                </a:ext>
              </a:extLst>
            </p:cNvPr>
            <p:cNvSpPr/>
            <p:nvPr/>
          </p:nvSpPr>
          <p:spPr>
            <a:xfrm>
              <a:off x="-1490600" y="3946225"/>
              <a:ext cx="70950" cy="49775"/>
            </a:xfrm>
            <a:custGeom>
              <a:avLst/>
              <a:gdLst/>
              <a:ahLst/>
              <a:cxnLst/>
              <a:rect l="l" t="t" r="r" b="b"/>
              <a:pathLst>
                <a:path w="2838" h="1991" extrusionOk="0">
                  <a:moveTo>
                    <a:pt x="2245" y="1"/>
                  </a:moveTo>
                  <a:lnTo>
                    <a:pt x="1695" y="487"/>
                  </a:lnTo>
                  <a:cubicBezTo>
                    <a:pt x="1666" y="486"/>
                    <a:pt x="1637" y="486"/>
                    <a:pt x="1608" y="486"/>
                  </a:cubicBezTo>
                  <a:cubicBezTo>
                    <a:pt x="1" y="486"/>
                    <a:pt x="150" y="1990"/>
                    <a:pt x="960" y="1990"/>
                  </a:cubicBezTo>
                  <a:cubicBezTo>
                    <a:pt x="1079" y="1990"/>
                    <a:pt x="1213" y="1958"/>
                    <a:pt x="1357" y="1883"/>
                  </a:cubicBezTo>
                  <a:cubicBezTo>
                    <a:pt x="701" y="974"/>
                    <a:pt x="2838" y="1016"/>
                    <a:pt x="2245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6" name="Google Shape;6727;p36">
              <a:extLst>
                <a:ext uri="{FF2B5EF4-FFF2-40B4-BE49-F238E27FC236}">
                  <a16:creationId xmlns:a16="http://schemas.microsoft.com/office/drawing/2014/main" id="{631EEA80-54C8-45B7-8D84-61D649B8C66E}"/>
                </a:ext>
              </a:extLst>
            </p:cNvPr>
            <p:cNvSpPr/>
            <p:nvPr/>
          </p:nvSpPr>
          <p:spPr>
            <a:xfrm>
              <a:off x="-1472025" y="3987125"/>
              <a:ext cx="41800" cy="22275"/>
            </a:xfrm>
            <a:custGeom>
              <a:avLst/>
              <a:gdLst/>
              <a:ahLst/>
              <a:cxnLst/>
              <a:rect l="l" t="t" r="r" b="b"/>
              <a:pathLst>
                <a:path w="1672" h="891" extrusionOk="0">
                  <a:moveTo>
                    <a:pt x="993" y="1"/>
                  </a:moveTo>
                  <a:cubicBezTo>
                    <a:pt x="698" y="1"/>
                    <a:pt x="431" y="318"/>
                    <a:pt x="90" y="318"/>
                  </a:cubicBezTo>
                  <a:cubicBezTo>
                    <a:pt x="61" y="318"/>
                    <a:pt x="31" y="315"/>
                    <a:pt x="1" y="310"/>
                  </a:cubicBezTo>
                  <a:lnTo>
                    <a:pt x="1" y="310"/>
                  </a:lnTo>
                  <a:cubicBezTo>
                    <a:pt x="263" y="686"/>
                    <a:pt x="563" y="891"/>
                    <a:pt x="904" y="891"/>
                  </a:cubicBezTo>
                  <a:cubicBezTo>
                    <a:pt x="1140" y="891"/>
                    <a:pt x="1395" y="793"/>
                    <a:pt x="1672" y="585"/>
                  </a:cubicBezTo>
                  <a:cubicBezTo>
                    <a:pt x="1502" y="480"/>
                    <a:pt x="1375" y="332"/>
                    <a:pt x="1312" y="141"/>
                  </a:cubicBezTo>
                  <a:cubicBezTo>
                    <a:pt x="1200" y="39"/>
                    <a:pt x="1094" y="1"/>
                    <a:pt x="993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7" name="Google Shape;6728;p36">
              <a:extLst>
                <a:ext uri="{FF2B5EF4-FFF2-40B4-BE49-F238E27FC236}">
                  <a16:creationId xmlns:a16="http://schemas.microsoft.com/office/drawing/2014/main" id="{3B18C796-2B77-4D92-9254-082B930958FC}"/>
                </a:ext>
              </a:extLst>
            </p:cNvPr>
            <p:cNvSpPr/>
            <p:nvPr/>
          </p:nvSpPr>
          <p:spPr>
            <a:xfrm>
              <a:off x="-1596800" y="3771225"/>
              <a:ext cx="32275" cy="39750"/>
            </a:xfrm>
            <a:custGeom>
              <a:avLst/>
              <a:gdLst/>
              <a:ahLst/>
              <a:cxnLst/>
              <a:rect l="l" t="t" r="r" b="b"/>
              <a:pathLst>
                <a:path w="1291" h="1590" extrusionOk="0">
                  <a:moveTo>
                    <a:pt x="275" y="0"/>
                  </a:moveTo>
                  <a:cubicBezTo>
                    <a:pt x="381" y="529"/>
                    <a:pt x="275" y="1079"/>
                    <a:pt x="0" y="1523"/>
                  </a:cubicBezTo>
                  <a:cubicBezTo>
                    <a:pt x="23" y="1568"/>
                    <a:pt x="64" y="1589"/>
                    <a:pt x="107" y="1589"/>
                  </a:cubicBezTo>
                  <a:cubicBezTo>
                    <a:pt x="144" y="1589"/>
                    <a:pt x="183" y="1574"/>
                    <a:pt x="212" y="1544"/>
                  </a:cubicBezTo>
                  <a:cubicBezTo>
                    <a:pt x="466" y="1163"/>
                    <a:pt x="1143" y="994"/>
                    <a:pt x="910" y="360"/>
                  </a:cubicBezTo>
                  <a:cubicBezTo>
                    <a:pt x="868" y="254"/>
                    <a:pt x="1143" y="275"/>
                    <a:pt x="1291" y="254"/>
                  </a:cubicBezTo>
                  <a:cubicBezTo>
                    <a:pt x="1252" y="46"/>
                    <a:pt x="1004" y="38"/>
                    <a:pt x="741" y="38"/>
                  </a:cubicBezTo>
                  <a:cubicBezTo>
                    <a:pt x="719" y="38"/>
                    <a:pt x="697" y="38"/>
                    <a:pt x="675" y="38"/>
                  </a:cubicBezTo>
                  <a:cubicBezTo>
                    <a:pt x="532" y="38"/>
                    <a:pt x="388" y="36"/>
                    <a:pt x="275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8" name="Google Shape;6729;p36">
              <a:extLst>
                <a:ext uri="{FF2B5EF4-FFF2-40B4-BE49-F238E27FC236}">
                  <a16:creationId xmlns:a16="http://schemas.microsoft.com/office/drawing/2014/main" id="{1D1A4E5C-13CA-4D2E-840F-9B15E961561C}"/>
                </a:ext>
              </a:extLst>
            </p:cNvPr>
            <p:cNvSpPr/>
            <p:nvPr/>
          </p:nvSpPr>
          <p:spPr>
            <a:xfrm>
              <a:off x="-1470950" y="3934075"/>
              <a:ext cx="33850" cy="32025"/>
            </a:xfrm>
            <a:custGeom>
              <a:avLst/>
              <a:gdLst/>
              <a:ahLst/>
              <a:cxnLst/>
              <a:rect l="l" t="t" r="r" b="b"/>
              <a:pathLst>
                <a:path w="1354" h="1281" extrusionOk="0">
                  <a:moveTo>
                    <a:pt x="888" y="0"/>
                  </a:moveTo>
                  <a:lnTo>
                    <a:pt x="888" y="0"/>
                  </a:lnTo>
                  <a:cubicBezTo>
                    <a:pt x="508" y="296"/>
                    <a:pt x="212" y="698"/>
                    <a:pt x="0" y="1121"/>
                  </a:cubicBezTo>
                  <a:cubicBezTo>
                    <a:pt x="167" y="1223"/>
                    <a:pt x="318" y="1281"/>
                    <a:pt x="454" y="1281"/>
                  </a:cubicBezTo>
                  <a:cubicBezTo>
                    <a:pt x="628" y="1281"/>
                    <a:pt x="779" y="1187"/>
                    <a:pt x="909" y="973"/>
                  </a:cubicBezTo>
                  <a:cubicBezTo>
                    <a:pt x="761" y="656"/>
                    <a:pt x="1354" y="317"/>
                    <a:pt x="888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9" name="Google Shape;6730;p36">
              <a:extLst>
                <a:ext uri="{FF2B5EF4-FFF2-40B4-BE49-F238E27FC236}">
                  <a16:creationId xmlns:a16="http://schemas.microsoft.com/office/drawing/2014/main" id="{331312F9-87CC-4331-8BCD-3474C549986E}"/>
                </a:ext>
              </a:extLst>
            </p:cNvPr>
            <p:cNvSpPr/>
            <p:nvPr/>
          </p:nvSpPr>
          <p:spPr>
            <a:xfrm>
              <a:off x="-1216100" y="4046700"/>
              <a:ext cx="32800" cy="31975"/>
            </a:xfrm>
            <a:custGeom>
              <a:avLst/>
              <a:gdLst/>
              <a:ahLst/>
              <a:cxnLst/>
              <a:rect l="l" t="t" r="r" b="b"/>
              <a:pathLst>
                <a:path w="1312" h="1279" extrusionOk="0">
                  <a:moveTo>
                    <a:pt x="1290" y="0"/>
                  </a:moveTo>
                  <a:cubicBezTo>
                    <a:pt x="783" y="275"/>
                    <a:pt x="317" y="656"/>
                    <a:pt x="0" y="1142"/>
                  </a:cubicBezTo>
                  <a:cubicBezTo>
                    <a:pt x="96" y="1238"/>
                    <a:pt x="189" y="1278"/>
                    <a:pt x="279" y="1278"/>
                  </a:cubicBezTo>
                  <a:cubicBezTo>
                    <a:pt x="666" y="1278"/>
                    <a:pt x="1003" y="544"/>
                    <a:pt x="1311" y="338"/>
                  </a:cubicBezTo>
                  <a:lnTo>
                    <a:pt x="1290" y="0"/>
                  </a:ln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0" name="Google Shape;6731;p36">
              <a:extLst>
                <a:ext uri="{FF2B5EF4-FFF2-40B4-BE49-F238E27FC236}">
                  <a16:creationId xmlns:a16="http://schemas.microsoft.com/office/drawing/2014/main" id="{B982D659-AA8D-4202-82C7-C45753706778}"/>
                </a:ext>
              </a:extLst>
            </p:cNvPr>
            <p:cNvSpPr/>
            <p:nvPr/>
          </p:nvSpPr>
          <p:spPr>
            <a:xfrm>
              <a:off x="-2706625" y="4053750"/>
              <a:ext cx="37575" cy="16975"/>
            </a:xfrm>
            <a:custGeom>
              <a:avLst/>
              <a:gdLst/>
              <a:ahLst/>
              <a:cxnLst/>
              <a:rect l="l" t="t" r="r" b="b"/>
              <a:pathLst>
                <a:path w="1503" h="679" extrusionOk="0">
                  <a:moveTo>
                    <a:pt x="819" y="0"/>
                  </a:moveTo>
                  <a:cubicBezTo>
                    <a:pt x="554" y="0"/>
                    <a:pt x="278" y="96"/>
                    <a:pt x="1" y="162"/>
                  </a:cubicBezTo>
                  <a:cubicBezTo>
                    <a:pt x="43" y="183"/>
                    <a:pt x="85" y="204"/>
                    <a:pt x="149" y="204"/>
                  </a:cubicBezTo>
                  <a:cubicBezTo>
                    <a:pt x="350" y="562"/>
                    <a:pt x="493" y="679"/>
                    <a:pt x="642" y="679"/>
                  </a:cubicBezTo>
                  <a:cubicBezTo>
                    <a:pt x="855" y="679"/>
                    <a:pt x="1080" y="443"/>
                    <a:pt x="1502" y="331"/>
                  </a:cubicBezTo>
                  <a:cubicBezTo>
                    <a:pt x="1291" y="79"/>
                    <a:pt x="1060" y="0"/>
                    <a:pt x="819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1" name="Google Shape;6732;p36">
              <a:extLst>
                <a:ext uri="{FF2B5EF4-FFF2-40B4-BE49-F238E27FC236}">
                  <a16:creationId xmlns:a16="http://schemas.microsoft.com/office/drawing/2014/main" id="{E339D4A5-D583-4382-A3F7-0D6D76DE397A}"/>
                </a:ext>
              </a:extLst>
            </p:cNvPr>
            <p:cNvSpPr/>
            <p:nvPr/>
          </p:nvSpPr>
          <p:spPr>
            <a:xfrm>
              <a:off x="-1211875" y="3838375"/>
              <a:ext cx="33850" cy="28500"/>
            </a:xfrm>
            <a:custGeom>
              <a:avLst/>
              <a:gdLst/>
              <a:ahLst/>
              <a:cxnLst/>
              <a:rect l="l" t="t" r="r" b="b"/>
              <a:pathLst>
                <a:path w="1354" h="1140" extrusionOk="0">
                  <a:moveTo>
                    <a:pt x="994" y="0"/>
                  </a:moveTo>
                  <a:cubicBezTo>
                    <a:pt x="592" y="254"/>
                    <a:pt x="148" y="466"/>
                    <a:pt x="0" y="931"/>
                  </a:cubicBezTo>
                  <a:cubicBezTo>
                    <a:pt x="76" y="1071"/>
                    <a:pt x="113" y="1140"/>
                    <a:pt x="187" y="1140"/>
                  </a:cubicBezTo>
                  <a:cubicBezTo>
                    <a:pt x="258" y="1140"/>
                    <a:pt x="364" y="1076"/>
                    <a:pt x="571" y="952"/>
                  </a:cubicBezTo>
                  <a:cubicBezTo>
                    <a:pt x="762" y="656"/>
                    <a:pt x="1354" y="487"/>
                    <a:pt x="994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2" name="Google Shape;6733;p36">
              <a:extLst>
                <a:ext uri="{FF2B5EF4-FFF2-40B4-BE49-F238E27FC236}">
                  <a16:creationId xmlns:a16="http://schemas.microsoft.com/office/drawing/2014/main" id="{B59FC7BB-F5C2-418B-B2F7-D5EDAE16FF0B}"/>
                </a:ext>
              </a:extLst>
            </p:cNvPr>
            <p:cNvSpPr/>
            <p:nvPr/>
          </p:nvSpPr>
          <p:spPr>
            <a:xfrm>
              <a:off x="-771325" y="3734850"/>
              <a:ext cx="38500" cy="23000"/>
            </a:xfrm>
            <a:custGeom>
              <a:avLst/>
              <a:gdLst/>
              <a:ahLst/>
              <a:cxnLst/>
              <a:rect l="l" t="t" r="r" b="b"/>
              <a:pathLst>
                <a:path w="1540" h="920" extrusionOk="0">
                  <a:moveTo>
                    <a:pt x="1165" y="1"/>
                  </a:moveTo>
                  <a:cubicBezTo>
                    <a:pt x="675" y="1"/>
                    <a:pt x="1" y="919"/>
                    <a:pt x="1080" y="919"/>
                  </a:cubicBezTo>
                  <a:cubicBezTo>
                    <a:pt x="1197" y="919"/>
                    <a:pt x="1336" y="908"/>
                    <a:pt x="1497" y="884"/>
                  </a:cubicBezTo>
                  <a:lnTo>
                    <a:pt x="1540" y="609"/>
                  </a:lnTo>
                  <a:cubicBezTo>
                    <a:pt x="1540" y="159"/>
                    <a:pt x="1368" y="1"/>
                    <a:pt x="1165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3" name="Google Shape;6734;p36">
              <a:extLst>
                <a:ext uri="{FF2B5EF4-FFF2-40B4-BE49-F238E27FC236}">
                  <a16:creationId xmlns:a16="http://schemas.microsoft.com/office/drawing/2014/main" id="{8754D8D1-82D5-40AE-937C-B37A9C86402E}"/>
                </a:ext>
              </a:extLst>
            </p:cNvPr>
            <p:cNvSpPr/>
            <p:nvPr/>
          </p:nvSpPr>
          <p:spPr>
            <a:xfrm>
              <a:off x="-1220875" y="3861625"/>
              <a:ext cx="25950" cy="29125"/>
            </a:xfrm>
            <a:custGeom>
              <a:avLst/>
              <a:gdLst/>
              <a:ahLst/>
              <a:cxnLst/>
              <a:rect l="l" t="t" r="r" b="b"/>
              <a:pathLst>
                <a:path w="1038" h="1165" extrusionOk="0">
                  <a:moveTo>
                    <a:pt x="360" y="1"/>
                  </a:moveTo>
                  <a:cubicBezTo>
                    <a:pt x="149" y="85"/>
                    <a:pt x="22" y="276"/>
                    <a:pt x="1" y="487"/>
                  </a:cubicBezTo>
                  <a:cubicBezTo>
                    <a:pt x="276" y="572"/>
                    <a:pt x="445" y="868"/>
                    <a:pt x="403" y="1164"/>
                  </a:cubicBezTo>
                  <a:cubicBezTo>
                    <a:pt x="1037" y="1016"/>
                    <a:pt x="487" y="381"/>
                    <a:pt x="931" y="170"/>
                  </a:cubicBezTo>
                  <a:lnTo>
                    <a:pt x="931" y="22"/>
                  </a:lnTo>
                  <a:cubicBezTo>
                    <a:pt x="909" y="15"/>
                    <a:pt x="887" y="11"/>
                    <a:pt x="865" y="11"/>
                  </a:cubicBezTo>
                  <a:cubicBezTo>
                    <a:pt x="755" y="11"/>
                    <a:pt x="645" y="87"/>
                    <a:pt x="535" y="87"/>
                  </a:cubicBezTo>
                  <a:cubicBezTo>
                    <a:pt x="477" y="87"/>
                    <a:pt x="419" y="66"/>
                    <a:pt x="360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4" name="Google Shape;6735;p36">
              <a:extLst>
                <a:ext uri="{FF2B5EF4-FFF2-40B4-BE49-F238E27FC236}">
                  <a16:creationId xmlns:a16="http://schemas.microsoft.com/office/drawing/2014/main" id="{C7B916FE-E64A-4441-9100-C9A5C1F1121A}"/>
                </a:ext>
              </a:extLst>
            </p:cNvPr>
            <p:cNvSpPr/>
            <p:nvPr/>
          </p:nvSpPr>
          <p:spPr>
            <a:xfrm>
              <a:off x="-1411225" y="3896275"/>
              <a:ext cx="23300" cy="15350"/>
            </a:xfrm>
            <a:custGeom>
              <a:avLst/>
              <a:gdLst/>
              <a:ahLst/>
              <a:cxnLst/>
              <a:rect l="l" t="t" r="r" b="b"/>
              <a:pathLst>
                <a:path w="932" h="614" extrusionOk="0">
                  <a:moveTo>
                    <a:pt x="649" y="0"/>
                  </a:moveTo>
                  <a:cubicBezTo>
                    <a:pt x="410" y="0"/>
                    <a:pt x="184" y="218"/>
                    <a:pt x="1" y="370"/>
                  </a:cubicBezTo>
                  <a:lnTo>
                    <a:pt x="1" y="561"/>
                  </a:lnTo>
                  <a:cubicBezTo>
                    <a:pt x="137" y="595"/>
                    <a:pt x="262" y="613"/>
                    <a:pt x="374" y="613"/>
                  </a:cubicBezTo>
                  <a:cubicBezTo>
                    <a:pt x="680" y="613"/>
                    <a:pt x="885" y="473"/>
                    <a:pt x="932" y="116"/>
                  </a:cubicBezTo>
                  <a:cubicBezTo>
                    <a:pt x="837" y="33"/>
                    <a:pt x="742" y="0"/>
                    <a:pt x="649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5" name="Google Shape;6736;p36">
              <a:extLst>
                <a:ext uri="{FF2B5EF4-FFF2-40B4-BE49-F238E27FC236}">
                  <a16:creationId xmlns:a16="http://schemas.microsoft.com/office/drawing/2014/main" id="{B72ADDA7-6549-4E17-8E37-69B1C527EF33}"/>
                </a:ext>
              </a:extLst>
            </p:cNvPr>
            <p:cNvSpPr/>
            <p:nvPr/>
          </p:nvSpPr>
          <p:spPr>
            <a:xfrm>
              <a:off x="-788900" y="3743725"/>
              <a:ext cx="26375" cy="19075"/>
            </a:xfrm>
            <a:custGeom>
              <a:avLst/>
              <a:gdLst/>
              <a:ahLst/>
              <a:cxnLst/>
              <a:rect l="l" t="t" r="r" b="b"/>
              <a:pathLst>
                <a:path w="1055" h="763" extrusionOk="0">
                  <a:moveTo>
                    <a:pt x="889" y="1"/>
                  </a:moveTo>
                  <a:lnTo>
                    <a:pt x="889" y="1"/>
                  </a:lnTo>
                  <a:cubicBezTo>
                    <a:pt x="572" y="64"/>
                    <a:pt x="255" y="191"/>
                    <a:pt x="1" y="402"/>
                  </a:cubicBezTo>
                  <a:cubicBezTo>
                    <a:pt x="170" y="466"/>
                    <a:pt x="170" y="614"/>
                    <a:pt x="191" y="762"/>
                  </a:cubicBezTo>
                  <a:cubicBezTo>
                    <a:pt x="196" y="762"/>
                    <a:pt x="201" y="763"/>
                    <a:pt x="206" y="763"/>
                  </a:cubicBezTo>
                  <a:cubicBezTo>
                    <a:pt x="450" y="763"/>
                    <a:pt x="1055" y="290"/>
                    <a:pt x="889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6" name="Google Shape;6737;p36">
              <a:extLst>
                <a:ext uri="{FF2B5EF4-FFF2-40B4-BE49-F238E27FC236}">
                  <a16:creationId xmlns:a16="http://schemas.microsoft.com/office/drawing/2014/main" id="{DA566636-B585-45B1-A470-DFCBC7E91313}"/>
                </a:ext>
              </a:extLst>
            </p:cNvPr>
            <p:cNvSpPr/>
            <p:nvPr/>
          </p:nvSpPr>
          <p:spPr>
            <a:xfrm>
              <a:off x="-761400" y="3741600"/>
              <a:ext cx="23825" cy="20050"/>
            </a:xfrm>
            <a:custGeom>
              <a:avLst/>
              <a:gdLst/>
              <a:ahLst/>
              <a:cxnLst/>
              <a:rect l="l" t="t" r="r" b="b"/>
              <a:pathLst>
                <a:path w="953" h="802" extrusionOk="0">
                  <a:moveTo>
                    <a:pt x="212" y="1"/>
                  </a:moveTo>
                  <a:lnTo>
                    <a:pt x="1" y="43"/>
                  </a:lnTo>
                  <a:cubicBezTo>
                    <a:pt x="32" y="422"/>
                    <a:pt x="64" y="802"/>
                    <a:pt x="439" y="802"/>
                  </a:cubicBezTo>
                  <a:cubicBezTo>
                    <a:pt x="566" y="802"/>
                    <a:pt x="733" y="758"/>
                    <a:pt x="952" y="657"/>
                  </a:cubicBezTo>
                  <a:cubicBezTo>
                    <a:pt x="635" y="487"/>
                    <a:pt x="106" y="509"/>
                    <a:pt x="212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7" name="Google Shape;6738;p36">
              <a:extLst>
                <a:ext uri="{FF2B5EF4-FFF2-40B4-BE49-F238E27FC236}">
                  <a16:creationId xmlns:a16="http://schemas.microsoft.com/office/drawing/2014/main" id="{5ADEC7A8-A819-4A5F-8C79-900A019F1989}"/>
                </a:ext>
              </a:extLst>
            </p:cNvPr>
            <p:cNvSpPr/>
            <p:nvPr/>
          </p:nvSpPr>
          <p:spPr>
            <a:xfrm>
              <a:off x="-752400" y="3729450"/>
              <a:ext cx="32275" cy="20650"/>
            </a:xfrm>
            <a:custGeom>
              <a:avLst/>
              <a:gdLst/>
              <a:ahLst/>
              <a:cxnLst/>
              <a:rect l="l" t="t" r="r" b="b"/>
              <a:pathLst>
                <a:path w="1291" h="826" extrusionOk="0">
                  <a:moveTo>
                    <a:pt x="381" y="0"/>
                  </a:moveTo>
                  <a:cubicBezTo>
                    <a:pt x="190" y="0"/>
                    <a:pt x="21" y="149"/>
                    <a:pt x="0" y="339"/>
                  </a:cubicBezTo>
                  <a:cubicBezTo>
                    <a:pt x="39" y="337"/>
                    <a:pt x="76" y="336"/>
                    <a:pt x="113" y="336"/>
                  </a:cubicBezTo>
                  <a:cubicBezTo>
                    <a:pt x="479" y="336"/>
                    <a:pt x="744" y="441"/>
                    <a:pt x="783" y="825"/>
                  </a:cubicBezTo>
                  <a:cubicBezTo>
                    <a:pt x="1290" y="318"/>
                    <a:pt x="529" y="275"/>
                    <a:pt x="381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8" name="Google Shape;6739;p36">
              <a:extLst>
                <a:ext uri="{FF2B5EF4-FFF2-40B4-BE49-F238E27FC236}">
                  <a16:creationId xmlns:a16="http://schemas.microsoft.com/office/drawing/2014/main" id="{F800EDBC-CD48-43A5-AF5B-15FA54E9F27E}"/>
                </a:ext>
              </a:extLst>
            </p:cNvPr>
            <p:cNvSpPr/>
            <p:nvPr/>
          </p:nvSpPr>
          <p:spPr>
            <a:xfrm>
              <a:off x="-1687225" y="3817225"/>
              <a:ext cx="15900" cy="16400"/>
            </a:xfrm>
            <a:custGeom>
              <a:avLst/>
              <a:gdLst/>
              <a:ahLst/>
              <a:cxnLst/>
              <a:rect l="l" t="t" r="r" b="b"/>
              <a:pathLst>
                <a:path w="636" h="656" extrusionOk="0">
                  <a:moveTo>
                    <a:pt x="635" y="0"/>
                  </a:moveTo>
                  <a:cubicBezTo>
                    <a:pt x="1" y="212"/>
                    <a:pt x="297" y="444"/>
                    <a:pt x="635" y="656"/>
                  </a:cubicBezTo>
                  <a:lnTo>
                    <a:pt x="635" y="0"/>
                  </a:ln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9" name="Google Shape;6740;p36">
              <a:extLst>
                <a:ext uri="{FF2B5EF4-FFF2-40B4-BE49-F238E27FC236}">
                  <a16:creationId xmlns:a16="http://schemas.microsoft.com/office/drawing/2014/main" id="{C972798C-2B78-4F36-AA19-36061DCCC48E}"/>
                </a:ext>
              </a:extLst>
            </p:cNvPr>
            <p:cNvSpPr/>
            <p:nvPr/>
          </p:nvSpPr>
          <p:spPr>
            <a:xfrm>
              <a:off x="-2011875" y="3793675"/>
              <a:ext cx="15900" cy="15650"/>
            </a:xfrm>
            <a:custGeom>
              <a:avLst/>
              <a:gdLst/>
              <a:ahLst/>
              <a:cxnLst/>
              <a:rect l="l" t="t" r="r" b="b"/>
              <a:pathLst>
                <a:path w="636" h="626" extrusionOk="0">
                  <a:moveTo>
                    <a:pt x="209" y="1"/>
                  </a:moveTo>
                  <a:cubicBezTo>
                    <a:pt x="86" y="1"/>
                    <a:pt x="1" y="38"/>
                    <a:pt x="65" y="139"/>
                  </a:cubicBezTo>
                  <a:cubicBezTo>
                    <a:pt x="86" y="350"/>
                    <a:pt x="65" y="604"/>
                    <a:pt x="445" y="625"/>
                  </a:cubicBezTo>
                  <a:cubicBezTo>
                    <a:pt x="340" y="414"/>
                    <a:pt x="149" y="181"/>
                    <a:pt x="636" y="139"/>
                  </a:cubicBezTo>
                  <a:cubicBezTo>
                    <a:pt x="600" y="66"/>
                    <a:pt x="371" y="1"/>
                    <a:pt x="209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0" name="Google Shape;6741;p36">
              <a:extLst>
                <a:ext uri="{FF2B5EF4-FFF2-40B4-BE49-F238E27FC236}">
                  <a16:creationId xmlns:a16="http://schemas.microsoft.com/office/drawing/2014/main" id="{0B1D892B-1714-4444-A353-67B9677BEE75}"/>
                </a:ext>
              </a:extLst>
            </p:cNvPr>
            <p:cNvSpPr/>
            <p:nvPr/>
          </p:nvSpPr>
          <p:spPr>
            <a:xfrm>
              <a:off x="-1358350" y="3914500"/>
              <a:ext cx="10075" cy="24350"/>
            </a:xfrm>
            <a:custGeom>
              <a:avLst/>
              <a:gdLst/>
              <a:ahLst/>
              <a:cxnLst/>
              <a:rect l="l" t="t" r="r" b="b"/>
              <a:pathLst>
                <a:path w="403" h="974" extrusionOk="0">
                  <a:moveTo>
                    <a:pt x="255" y="1"/>
                  </a:moveTo>
                  <a:lnTo>
                    <a:pt x="255" y="1"/>
                  </a:lnTo>
                  <a:cubicBezTo>
                    <a:pt x="1" y="297"/>
                    <a:pt x="170" y="635"/>
                    <a:pt x="128" y="974"/>
                  </a:cubicBezTo>
                  <a:cubicBezTo>
                    <a:pt x="403" y="656"/>
                    <a:pt x="255" y="318"/>
                    <a:pt x="255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1" name="Google Shape;6742;p36">
              <a:extLst>
                <a:ext uri="{FF2B5EF4-FFF2-40B4-BE49-F238E27FC236}">
                  <a16:creationId xmlns:a16="http://schemas.microsoft.com/office/drawing/2014/main" id="{944D4010-9D0A-4D15-AF69-2215C3CB6D9A}"/>
                </a:ext>
              </a:extLst>
            </p:cNvPr>
            <p:cNvSpPr/>
            <p:nvPr/>
          </p:nvSpPr>
          <p:spPr>
            <a:xfrm>
              <a:off x="-1730575" y="4086875"/>
              <a:ext cx="7950" cy="25400"/>
            </a:xfrm>
            <a:custGeom>
              <a:avLst/>
              <a:gdLst/>
              <a:ahLst/>
              <a:cxnLst/>
              <a:rect l="l" t="t" r="r" b="b"/>
              <a:pathLst>
                <a:path w="318" h="1016" extrusionOk="0">
                  <a:moveTo>
                    <a:pt x="318" y="0"/>
                  </a:moveTo>
                  <a:cubicBezTo>
                    <a:pt x="1" y="170"/>
                    <a:pt x="254" y="445"/>
                    <a:pt x="149" y="656"/>
                  </a:cubicBezTo>
                  <a:lnTo>
                    <a:pt x="297" y="1016"/>
                  </a:lnTo>
                  <a:cubicBezTo>
                    <a:pt x="318" y="677"/>
                    <a:pt x="318" y="339"/>
                    <a:pt x="318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2" name="Google Shape;6743;p36">
              <a:extLst>
                <a:ext uri="{FF2B5EF4-FFF2-40B4-BE49-F238E27FC236}">
                  <a16:creationId xmlns:a16="http://schemas.microsoft.com/office/drawing/2014/main" id="{13AFF929-A846-455F-A0A6-076CB6F673EE}"/>
                </a:ext>
              </a:extLst>
            </p:cNvPr>
            <p:cNvSpPr/>
            <p:nvPr/>
          </p:nvSpPr>
          <p:spPr>
            <a:xfrm>
              <a:off x="-2407350" y="4106975"/>
              <a:ext cx="7425" cy="21175"/>
            </a:xfrm>
            <a:custGeom>
              <a:avLst/>
              <a:gdLst/>
              <a:ahLst/>
              <a:cxnLst/>
              <a:rect l="l" t="t" r="r" b="b"/>
              <a:pathLst>
                <a:path w="297" h="847" extrusionOk="0">
                  <a:moveTo>
                    <a:pt x="296" y="0"/>
                  </a:moveTo>
                  <a:lnTo>
                    <a:pt x="106" y="148"/>
                  </a:lnTo>
                  <a:cubicBezTo>
                    <a:pt x="148" y="381"/>
                    <a:pt x="0" y="656"/>
                    <a:pt x="254" y="846"/>
                  </a:cubicBezTo>
                  <a:cubicBezTo>
                    <a:pt x="275" y="550"/>
                    <a:pt x="275" y="275"/>
                    <a:pt x="296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3" name="Google Shape;6744;p36">
              <a:extLst>
                <a:ext uri="{FF2B5EF4-FFF2-40B4-BE49-F238E27FC236}">
                  <a16:creationId xmlns:a16="http://schemas.microsoft.com/office/drawing/2014/main" id="{E8A589EE-0D38-41F9-83FA-7CF90C1776DF}"/>
                </a:ext>
              </a:extLst>
            </p:cNvPr>
            <p:cNvSpPr/>
            <p:nvPr/>
          </p:nvSpPr>
          <p:spPr>
            <a:xfrm>
              <a:off x="-2381450" y="4102725"/>
              <a:ext cx="34000" cy="20125"/>
            </a:xfrm>
            <a:custGeom>
              <a:avLst/>
              <a:gdLst/>
              <a:ahLst/>
              <a:cxnLst/>
              <a:rect l="l" t="t" r="r" b="b"/>
              <a:pathLst>
                <a:path w="1360" h="805" extrusionOk="0">
                  <a:moveTo>
                    <a:pt x="402" y="1"/>
                  </a:moveTo>
                  <a:cubicBezTo>
                    <a:pt x="198" y="1"/>
                    <a:pt x="7" y="163"/>
                    <a:pt x="1" y="635"/>
                  </a:cubicBezTo>
                  <a:lnTo>
                    <a:pt x="170" y="805"/>
                  </a:lnTo>
                  <a:cubicBezTo>
                    <a:pt x="1359" y="776"/>
                    <a:pt x="848" y="1"/>
                    <a:pt x="402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4" name="Google Shape;6745;p36">
              <a:extLst>
                <a:ext uri="{FF2B5EF4-FFF2-40B4-BE49-F238E27FC236}">
                  <a16:creationId xmlns:a16="http://schemas.microsoft.com/office/drawing/2014/main" id="{F8EB9634-36C3-4498-9769-1B9FB402045B}"/>
                </a:ext>
              </a:extLst>
            </p:cNvPr>
            <p:cNvSpPr/>
            <p:nvPr/>
          </p:nvSpPr>
          <p:spPr>
            <a:xfrm>
              <a:off x="-1025775" y="3585100"/>
              <a:ext cx="56600" cy="38700"/>
            </a:xfrm>
            <a:custGeom>
              <a:avLst/>
              <a:gdLst/>
              <a:ahLst/>
              <a:cxnLst/>
              <a:rect l="l" t="t" r="r" b="b"/>
              <a:pathLst>
                <a:path w="2264" h="1548" extrusionOk="0">
                  <a:moveTo>
                    <a:pt x="1312" y="1"/>
                  </a:moveTo>
                  <a:cubicBezTo>
                    <a:pt x="995" y="403"/>
                    <a:pt x="1" y="931"/>
                    <a:pt x="508" y="1481"/>
                  </a:cubicBezTo>
                  <a:cubicBezTo>
                    <a:pt x="588" y="1527"/>
                    <a:pt x="664" y="1547"/>
                    <a:pt x="739" y="1547"/>
                  </a:cubicBezTo>
                  <a:cubicBezTo>
                    <a:pt x="1142" y="1547"/>
                    <a:pt x="1487" y="962"/>
                    <a:pt x="1862" y="783"/>
                  </a:cubicBezTo>
                  <a:cubicBezTo>
                    <a:pt x="2264" y="233"/>
                    <a:pt x="1672" y="170"/>
                    <a:pt x="1312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5" name="Google Shape;6746;p36">
              <a:extLst>
                <a:ext uri="{FF2B5EF4-FFF2-40B4-BE49-F238E27FC236}">
                  <a16:creationId xmlns:a16="http://schemas.microsoft.com/office/drawing/2014/main" id="{E870DFDB-87C4-4F53-985D-48E6CA82F20B}"/>
                </a:ext>
              </a:extLst>
            </p:cNvPr>
            <p:cNvSpPr/>
            <p:nvPr/>
          </p:nvSpPr>
          <p:spPr>
            <a:xfrm>
              <a:off x="-1048500" y="3593025"/>
              <a:ext cx="32275" cy="32750"/>
            </a:xfrm>
            <a:custGeom>
              <a:avLst/>
              <a:gdLst/>
              <a:ahLst/>
              <a:cxnLst/>
              <a:rect l="l" t="t" r="r" b="b"/>
              <a:pathLst>
                <a:path w="1291" h="1310" extrusionOk="0">
                  <a:moveTo>
                    <a:pt x="931" y="1"/>
                  </a:moveTo>
                  <a:cubicBezTo>
                    <a:pt x="656" y="445"/>
                    <a:pt x="868" y="1164"/>
                    <a:pt x="0" y="1291"/>
                  </a:cubicBezTo>
                  <a:cubicBezTo>
                    <a:pt x="113" y="1303"/>
                    <a:pt x="212" y="1309"/>
                    <a:pt x="297" y="1309"/>
                  </a:cubicBezTo>
                  <a:cubicBezTo>
                    <a:pt x="1237" y="1309"/>
                    <a:pt x="651" y="602"/>
                    <a:pt x="1291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6" name="Google Shape;6747;p36">
              <a:extLst>
                <a:ext uri="{FF2B5EF4-FFF2-40B4-BE49-F238E27FC236}">
                  <a16:creationId xmlns:a16="http://schemas.microsoft.com/office/drawing/2014/main" id="{11DFD062-655A-4CF0-809C-F62315B6D1AF}"/>
                </a:ext>
              </a:extLst>
            </p:cNvPr>
            <p:cNvSpPr/>
            <p:nvPr/>
          </p:nvSpPr>
          <p:spPr>
            <a:xfrm>
              <a:off x="-1034750" y="3661250"/>
              <a:ext cx="18525" cy="11650"/>
            </a:xfrm>
            <a:custGeom>
              <a:avLst/>
              <a:gdLst/>
              <a:ahLst/>
              <a:cxnLst/>
              <a:rect l="l" t="t" r="r" b="b"/>
              <a:pathLst>
                <a:path w="741" h="466" extrusionOk="0">
                  <a:moveTo>
                    <a:pt x="741" y="0"/>
                  </a:moveTo>
                  <a:cubicBezTo>
                    <a:pt x="423" y="0"/>
                    <a:pt x="148" y="191"/>
                    <a:pt x="0" y="466"/>
                  </a:cubicBezTo>
                  <a:cubicBezTo>
                    <a:pt x="339" y="423"/>
                    <a:pt x="677" y="381"/>
                    <a:pt x="741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7" name="Google Shape;6748;p36">
              <a:extLst>
                <a:ext uri="{FF2B5EF4-FFF2-40B4-BE49-F238E27FC236}">
                  <a16:creationId xmlns:a16="http://schemas.microsoft.com/office/drawing/2014/main" id="{43EDFD89-0031-4D28-B501-60E9A864B305}"/>
                </a:ext>
              </a:extLst>
            </p:cNvPr>
            <p:cNvSpPr/>
            <p:nvPr/>
          </p:nvSpPr>
          <p:spPr>
            <a:xfrm>
              <a:off x="-1062775" y="3625300"/>
              <a:ext cx="14300" cy="19575"/>
            </a:xfrm>
            <a:custGeom>
              <a:avLst/>
              <a:gdLst/>
              <a:ahLst/>
              <a:cxnLst/>
              <a:rect l="l" t="t" r="r" b="b"/>
              <a:pathLst>
                <a:path w="572" h="783" extrusionOk="0">
                  <a:moveTo>
                    <a:pt x="571" y="0"/>
                  </a:moveTo>
                  <a:lnTo>
                    <a:pt x="571" y="0"/>
                  </a:lnTo>
                  <a:cubicBezTo>
                    <a:pt x="254" y="148"/>
                    <a:pt x="43" y="444"/>
                    <a:pt x="0" y="783"/>
                  </a:cubicBezTo>
                  <a:cubicBezTo>
                    <a:pt x="318" y="635"/>
                    <a:pt x="529" y="338"/>
                    <a:pt x="571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8" name="Google Shape;6749;p36">
              <a:extLst>
                <a:ext uri="{FF2B5EF4-FFF2-40B4-BE49-F238E27FC236}">
                  <a16:creationId xmlns:a16="http://schemas.microsoft.com/office/drawing/2014/main" id="{EADD4EF8-D303-46A6-8A03-61A22937F85F}"/>
                </a:ext>
              </a:extLst>
            </p:cNvPr>
            <p:cNvSpPr/>
            <p:nvPr/>
          </p:nvSpPr>
          <p:spPr>
            <a:xfrm>
              <a:off x="-822725" y="3762225"/>
              <a:ext cx="85150" cy="50825"/>
            </a:xfrm>
            <a:custGeom>
              <a:avLst/>
              <a:gdLst/>
              <a:ahLst/>
              <a:cxnLst/>
              <a:rect l="l" t="t" r="r" b="b"/>
              <a:pathLst>
                <a:path w="3406" h="2033" extrusionOk="0">
                  <a:moveTo>
                    <a:pt x="1735" y="1"/>
                  </a:moveTo>
                  <a:cubicBezTo>
                    <a:pt x="1671" y="1"/>
                    <a:pt x="1608" y="1"/>
                    <a:pt x="1544" y="22"/>
                  </a:cubicBezTo>
                  <a:cubicBezTo>
                    <a:pt x="1312" y="614"/>
                    <a:pt x="931" y="1143"/>
                    <a:pt x="466" y="1566"/>
                  </a:cubicBezTo>
                  <a:cubicBezTo>
                    <a:pt x="318" y="1693"/>
                    <a:pt x="0" y="1777"/>
                    <a:pt x="191" y="1989"/>
                  </a:cubicBezTo>
                  <a:cubicBezTo>
                    <a:pt x="289" y="2019"/>
                    <a:pt x="384" y="2032"/>
                    <a:pt x="474" y="2032"/>
                  </a:cubicBezTo>
                  <a:cubicBezTo>
                    <a:pt x="1371" y="2032"/>
                    <a:pt x="1894" y="692"/>
                    <a:pt x="2996" y="692"/>
                  </a:cubicBezTo>
                  <a:cubicBezTo>
                    <a:pt x="3040" y="692"/>
                    <a:pt x="3084" y="694"/>
                    <a:pt x="3130" y="699"/>
                  </a:cubicBezTo>
                  <a:cubicBezTo>
                    <a:pt x="3384" y="699"/>
                    <a:pt x="3384" y="360"/>
                    <a:pt x="3405" y="149"/>
                  </a:cubicBezTo>
                  <a:lnTo>
                    <a:pt x="3405" y="149"/>
                  </a:lnTo>
                  <a:cubicBezTo>
                    <a:pt x="3072" y="322"/>
                    <a:pt x="2514" y="632"/>
                    <a:pt x="2133" y="632"/>
                  </a:cubicBezTo>
                  <a:cubicBezTo>
                    <a:pt x="1863" y="632"/>
                    <a:pt x="1682" y="475"/>
                    <a:pt x="1735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9" name="Google Shape;6750;p36">
              <a:extLst>
                <a:ext uri="{FF2B5EF4-FFF2-40B4-BE49-F238E27FC236}">
                  <a16:creationId xmlns:a16="http://schemas.microsoft.com/office/drawing/2014/main" id="{0973BE86-30E2-4CC6-B483-B2A12D84E863}"/>
                </a:ext>
              </a:extLst>
            </p:cNvPr>
            <p:cNvSpPr/>
            <p:nvPr/>
          </p:nvSpPr>
          <p:spPr>
            <a:xfrm>
              <a:off x="-2451200" y="3912425"/>
              <a:ext cx="70300" cy="49250"/>
            </a:xfrm>
            <a:custGeom>
              <a:avLst/>
              <a:gdLst/>
              <a:ahLst/>
              <a:cxnLst/>
              <a:rect l="l" t="t" r="r" b="b"/>
              <a:pathLst>
                <a:path w="2812" h="1970" extrusionOk="0">
                  <a:moveTo>
                    <a:pt x="668" y="0"/>
                  </a:moveTo>
                  <a:cubicBezTo>
                    <a:pt x="0" y="0"/>
                    <a:pt x="860" y="606"/>
                    <a:pt x="485" y="1247"/>
                  </a:cubicBezTo>
                  <a:cubicBezTo>
                    <a:pt x="633" y="1522"/>
                    <a:pt x="422" y="1881"/>
                    <a:pt x="845" y="1945"/>
                  </a:cubicBezTo>
                  <a:cubicBezTo>
                    <a:pt x="927" y="1960"/>
                    <a:pt x="1009" y="1969"/>
                    <a:pt x="1087" y="1969"/>
                  </a:cubicBezTo>
                  <a:cubicBezTo>
                    <a:pt x="1335" y="1969"/>
                    <a:pt x="1552" y="1879"/>
                    <a:pt x="1649" y="1606"/>
                  </a:cubicBezTo>
                  <a:cubicBezTo>
                    <a:pt x="2008" y="1099"/>
                    <a:pt x="2812" y="845"/>
                    <a:pt x="2072" y="253"/>
                  </a:cubicBezTo>
                  <a:cubicBezTo>
                    <a:pt x="1331" y="76"/>
                    <a:pt x="904" y="0"/>
                    <a:pt x="668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0" name="Google Shape;6751;p36">
              <a:extLst>
                <a:ext uri="{FF2B5EF4-FFF2-40B4-BE49-F238E27FC236}">
                  <a16:creationId xmlns:a16="http://schemas.microsoft.com/office/drawing/2014/main" id="{59F0C649-7A91-46B5-92C1-464FBA38CA6B}"/>
                </a:ext>
              </a:extLst>
            </p:cNvPr>
            <p:cNvSpPr/>
            <p:nvPr/>
          </p:nvSpPr>
          <p:spPr>
            <a:xfrm>
              <a:off x="-1211350" y="3866225"/>
              <a:ext cx="37025" cy="40175"/>
            </a:xfrm>
            <a:custGeom>
              <a:avLst/>
              <a:gdLst/>
              <a:ahLst/>
              <a:cxnLst/>
              <a:rect l="l" t="t" r="r" b="b"/>
              <a:pathLst>
                <a:path w="1481" h="1607" extrusionOk="0">
                  <a:moveTo>
                    <a:pt x="639" y="1"/>
                  </a:moveTo>
                  <a:cubicBezTo>
                    <a:pt x="52" y="1"/>
                    <a:pt x="322" y="719"/>
                    <a:pt x="0" y="980"/>
                  </a:cubicBezTo>
                  <a:cubicBezTo>
                    <a:pt x="0" y="1170"/>
                    <a:pt x="0" y="1382"/>
                    <a:pt x="0" y="1593"/>
                  </a:cubicBezTo>
                  <a:cubicBezTo>
                    <a:pt x="64" y="1602"/>
                    <a:pt x="126" y="1607"/>
                    <a:pt x="186" y="1607"/>
                  </a:cubicBezTo>
                  <a:cubicBezTo>
                    <a:pt x="684" y="1607"/>
                    <a:pt x="1066" y="1317"/>
                    <a:pt x="1481" y="1128"/>
                  </a:cubicBezTo>
                  <a:cubicBezTo>
                    <a:pt x="614" y="959"/>
                    <a:pt x="381" y="599"/>
                    <a:pt x="741" y="7"/>
                  </a:cubicBezTo>
                  <a:cubicBezTo>
                    <a:pt x="704" y="3"/>
                    <a:pt x="670" y="1"/>
                    <a:pt x="639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1" name="Google Shape;6752;p36">
              <a:extLst>
                <a:ext uri="{FF2B5EF4-FFF2-40B4-BE49-F238E27FC236}">
                  <a16:creationId xmlns:a16="http://schemas.microsoft.com/office/drawing/2014/main" id="{0391AFD9-7D02-4138-ACEF-9425A8E53F8F}"/>
                </a:ext>
              </a:extLst>
            </p:cNvPr>
            <p:cNvSpPr/>
            <p:nvPr/>
          </p:nvSpPr>
          <p:spPr>
            <a:xfrm>
              <a:off x="-1616475" y="3809175"/>
              <a:ext cx="24450" cy="8600"/>
            </a:xfrm>
            <a:custGeom>
              <a:avLst/>
              <a:gdLst/>
              <a:ahLst/>
              <a:cxnLst/>
              <a:rect l="l" t="t" r="r" b="b"/>
              <a:pathLst>
                <a:path w="978" h="344" extrusionOk="0">
                  <a:moveTo>
                    <a:pt x="682" y="0"/>
                  </a:moveTo>
                  <a:cubicBezTo>
                    <a:pt x="426" y="0"/>
                    <a:pt x="0" y="69"/>
                    <a:pt x="238" y="343"/>
                  </a:cubicBezTo>
                  <a:cubicBezTo>
                    <a:pt x="555" y="343"/>
                    <a:pt x="830" y="301"/>
                    <a:pt x="978" y="5"/>
                  </a:cubicBezTo>
                  <a:lnTo>
                    <a:pt x="787" y="5"/>
                  </a:lnTo>
                  <a:cubicBezTo>
                    <a:pt x="759" y="2"/>
                    <a:pt x="723" y="0"/>
                    <a:pt x="682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2" name="Google Shape;6753;p36">
              <a:extLst>
                <a:ext uri="{FF2B5EF4-FFF2-40B4-BE49-F238E27FC236}">
                  <a16:creationId xmlns:a16="http://schemas.microsoft.com/office/drawing/2014/main" id="{70A628C3-9F08-4748-97F8-4DA0E1206F04}"/>
                </a:ext>
              </a:extLst>
            </p:cNvPr>
            <p:cNvSpPr/>
            <p:nvPr/>
          </p:nvSpPr>
          <p:spPr>
            <a:xfrm>
              <a:off x="-1698850" y="4050400"/>
              <a:ext cx="28050" cy="32275"/>
            </a:xfrm>
            <a:custGeom>
              <a:avLst/>
              <a:gdLst/>
              <a:ahLst/>
              <a:cxnLst/>
              <a:rect l="l" t="t" r="r" b="b"/>
              <a:pathLst>
                <a:path w="1122" h="1291" extrusionOk="0">
                  <a:moveTo>
                    <a:pt x="1122" y="0"/>
                  </a:moveTo>
                  <a:lnTo>
                    <a:pt x="1122" y="0"/>
                  </a:lnTo>
                  <a:cubicBezTo>
                    <a:pt x="170" y="64"/>
                    <a:pt x="297" y="825"/>
                    <a:pt x="1" y="1290"/>
                  </a:cubicBezTo>
                  <a:cubicBezTo>
                    <a:pt x="614" y="1036"/>
                    <a:pt x="825" y="508"/>
                    <a:pt x="1122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3" name="Google Shape;6754;p36">
              <a:extLst>
                <a:ext uri="{FF2B5EF4-FFF2-40B4-BE49-F238E27FC236}">
                  <a16:creationId xmlns:a16="http://schemas.microsoft.com/office/drawing/2014/main" id="{B95D6B53-482C-40BA-80ED-EC261F4CC2D9}"/>
                </a:ext>
              </a:extLst>
            </p:cNvPr>
            <p:cNvSpPr/>
            <p:nvPr/>
          </p:nvSpPr>
          <p:spPr>
            <a:xfrm>
              <a:off x="-1718400" y="4083175"/>
              <a:ext cx="19575" cy="23825"/>
            </a:xfrm>
            <a:custGeom>
              <a:avLst/>
              <a:gdLst/>
              <a:ahLst/>
              <a:cxnLst/>
              <a:rect l="l" t="t" r="r" b="b"/>
              <a:pathLst>
                <a:path w="783" h="953" extrusionOk="0">
                  <a:moveTo>
                    <a:pt x="613" y="0"/>
                  </a:moveTo>
                  <a:cubicBezTo>
                    <a:pt x="254" y="381"/>
                    <a:pt x="0" y="741"/>
                    <a:pt x="783" y="952"/>
                  </a:cubicBezTo>
                  <a:cubicBezTo>
                    <a:pt x="783" y="635"/>
                    <a:pt x="783" y="318"/>
                    <a:pt x="783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4" name="Google Shape;6755;p36">
              <a:extLst>
                <a:ext uri="{FF2B5EF4-FFF2-40B4-BE49-F238E27FC236}">
                  <a16:creationId xmlns:a16="http://schemas.microsoft.com/office/drawing/2014/main" id="{E7FA4C3D-5FE3-4B7E-8565-2B6FA7A5A190}"/>
                </a:ext>
              </a:extLst>
            </p:cNvPr>
            <p:cNvSpPr/>
            <p:nvPr/>
          </p:nvSpPr>
          <p:spPr>
            <a:xfrm>
              <a:off x="-1196025" y="4057500"/>
              <a:ext cx="44975" cy="32750"/>
            </a:xfrm>
            <a:custGeom>
              <a:avLst/>
              <a:gdLst/>
              <a:ahLst/>
              <a:cxnLst/>
              <a:rect l="l" t="t" r="r" b="b"/>
              <a:pathLst>
                <a:path w="1799" h="1310" extrusionOk="0">
                  <a:moveTo>
                    <a:pt x="1125" y="0"/>
                  </a:moveTo>
                  <a:cubicBezTo>
                    <a:pt x="1086" y="0"/>
                    <a:pt x="1049" y="15"/>
                    <a:pt x="1016" y="54"/>
                  </a:cubicBezTo>
                  <a:cubicBezTo>
                    <a:pt x="868" y="393"/>
                    <a:pt x="1" y="1070"/>
                    <a:pt x="508" y="1302"/>
                  </a:cubicBezTo>
                  <a:cubicBezTo>
                    <a:pt x="550" y="1307"/>
                    <a:pt x="589" y="1309"/>
                    <a:pt x="627" y="1309"/>
                  </a:cubicBezTo>
                  <a:cubicBezTo>
                    <a:pt x="1094" y="1309"/>
                    <a:pt x="1315" y="964"/>
                    <a:pt x="1608" y="710"/>
                  </a:cubicBezTo>
                  <a:cubicBezTo>
                    <a:pt x="1608" y="499"/>
                    <a:pt x="1798" y="245"/>
                    <a:pt x="1397" y="118"/>
                  </a:cubicBezTo>
                  <a:cubicBezTo>
                    <a:pt x="1309" y="74"/>
                    <a:pt x="1211" y="0"/>
                    <a:pt x="1125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5" name="Google Shape;6756;p36">
              <a:extLst>
                <a:ext uri="{FF2B5EF4-FFF2-40B4-BE49-F238E27FC236}">
                  <a16:creationId xmlns:a16="http://schemas.microsoft.com/office/drawing/2014/main" id="{591BC240-7C84-483D-80DE-996C4762C6BE}"/>
                </a:ext>
              </a:extLst>
            </p:cNvPr>
            <p:cNvSpPr/>
            <p:nvPr/>
          </p:nvSpPr>
          <p:spPr>
            <a:xfrm>
              <a:off x="-2024025" y="3873275"/>
              <a:ext cx="18525" cy="32275"/>
            </a:xfrm>
            <a:custGeom>
              <a:avLst/>
              <a:gdLst/>
              <a:ahLst/>
              <a:cxnLst/>
              <a:rect l="l" t="t" r="r" b="b"/>
              <a:pathLst>
                <a:path w="741" h="1291" extrusionOk="0">
                  <a:moveTo>
                    <a:pt x="741" y="0"/>
                  </a:moveTo>
                  <a:lnTo>
                    <a:pt x="741" y="0"/>
                  </a:lnTo>
                  <a:cubicBezTo>
                    <a:pt x="360" y="338"/>
                    <a:pt x="85" y="783"/>
                    <a:pt x="1" y="1290"/>
                  </a:cubicBezTo>
                  <a:lnTo>
                    <a:pt x="572" y="1290"/>
                  </a:lnTo>
                  <a:cubicBezTo>
                    <a:pt x="466" y="846"/>
                    <a:pt x="741" y="444"/>
                    <a:pt x="741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6" name="Google Shape;6757;p36">
              <a:extLst>
                <a:ext uri="{FF2B5EF4-FFF2-40B4-BE49-F238E27FC236}">
                  <a16:creationId xmlns:a16="http://schemas.microsoft.com/office/drawing/2014/main" id="{A3520EDA-71DC-4678-A827-07F7AEFF00CA}"/>
                </a:ext>
              </a:extLst>
            </p:cNvPr>
            <p:cNvSpPr/>
            <p:nvPr/>
          </p:nvSpPr>
          <p:spPr>
            <a:xfrm>
              <a:off x="-1996000" y="3841550"/>
              <a:ext cx="14300" cy="19575"/>
            </a:xfrm>
            <a:custGeom>
              <a:avLst/>
              <a:gdLst/>
              <a:ahLst/>
              <a:cxnLst/>
              <a:rect l="l" t="t" r="r" b="b"/>
              <a:pathLst>
                <a:path w="572" h="783" extrusionOk="0">
                  <a:moveTo>
                    <a:pt x="170" y="0"/>
                  </a:moveTo>
                  <a:cubicBezTo>
                    <a:pt x="212" y="275"/>
                    <a:pt x="149" y="550"/>
                    <a:pt x="1" y="783"/>
                  </a:cubicBezTo>
                  <a:cubicBezTo>
                    <a:pt x="572" y="613"/>
                    <a:pt x="445" y="317"/>
                    <a:pt x="170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7" name="Google Shape;6758;p36">
              <a:extLst>
                <a:ext uri="{FF2B5EF4-FFF2-40B4-BE49-F238E27FC236}">
                  <a16:creationId xmlns:a16="http://schemas.microsoft.com/office/drawing/2014/main" id="{94823E75-F627-4F9F-AD94-22E323DE0EDB}"/>
                </a:ext>
              </a:extLst>
            </p:cNvPr>
            <p:cNvSpPr/>
            <p:nvPr/>
          </p:nvSpPr>
          <p:spPr>
            <a:xfrm>
              <a:off x="-1996000" y="3813000"/>
              <a:ext cx="14300" cy="12175"/>
            </a:xfrm>
            <a:custGeom>
              <a:avLst/>
              <a:gdLst/>
              <a:ahLst/>
              <a:cxnLst/>
              <a:rect l="l" t="t" r="r" b="b"/>
              <a:pathLst>
                <a:path w="572" h="487" extrusionOk="0">
                  <a:moveTo>
                    <a:pt x="1" y="0"/>
                  </a:moveTo>
                  <a:lnTo>
                    <a:pt x="1" y="487"/>
                  </a:lnTo>
                  <a:cubicBezTo>
                    <a:pt x="276" y="317"/>
                    <a:pt x="572" y="169"/>
                    <a:pt x="1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8" name="Google Shape;6759;p36">
              <a:extLst>
                <a:ext uri="{FF2B5EF4-FFF2-40B4-BE49-F238E27FC236}">
                  <a16:creationId xmlns:a16="http://schemas.microsoft.com/office/drawing/2014/main" id="{8F221F86-F420-4B29-80D5-DD3AE0475B17}"/>
                </a:ext>
              </a:extLst>
            </p:cNvPr>
            <p:cNvSpPr/>
            <p:nvPr/>
          </p:nvSpPr>
          <p:spPr>
            <a:xfrm>
              <a:off x="-2718775" y="4110675"/>
              <a:ext cx="26450" cy="19575"/>
            </a:xfrm>
            <a:custGeom>
              <a:avLst/>
              <a:gdLst/>
              <a:ahLst/>
              <a:cxnLst/>
              <a:rect l="l" t="t" r="r" b="b"/>
              <a:pathLst>
                <a:path w="1058" h="783" extrusionOk="0">
                  <a:moveTo>
                    <a:pt x="1058" y="0"/>
                  </a:moveTo>
                  <a:lnTo>
                    <a:pt x="487" y="148"/>
                  </a:lnTo>
                  <a:cubicBezTo>
                    <a:pt x="0" y="254"/>
                    <a:pt x="127" y="550"/>
                    <a:pt x="296" y="783"/>
                  </a:cubicBezTo>
                  <a:cubicBezTo>
                    <a:pt x="508" y="487"/>
                    <a:pt x="952" y="360"/>
                    <a:pt x="1058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9" name="Google Shape;6760;p36">
              <a:extLst>
                <a:ext uri="{FF2B5EF4-FFF2-40B4-BE49-F238E27FC236}">
                  <a16:creationId xmlns:a16="http://schemas.microsoft.com/office/drawing/2014/main" id="{20D5F0D3-2CD4-49F3-B5A3-26BE777D65A9}"/>
                </a:ext>
              </a:extLst>
            </p:cNvPr>
            <p:cNvSpPr/>
            <p:nvPr/>
          </p:nvSpPr>
          <p:spPr>
            <a:xfrm>
              <a:off x="-2279400" y="3740550"/>
              <a:ext cx="28050" cy="20800"/>
            </a:xfrm>
            <a:custGeom>
              <a:avLst/>
              <a:gdLst/>
              <a:ahLst/>
              <a:cxnLst/>
              <a:rect l="l" t="t" r="r" b="b"/>
              <a:pathLst>
                <a:path w="1122" h="832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572" y="85"/>
                    <a:pt x="318" y="466"/>
                    <a:pt x="1" y="804"/>
                  </a:cubicBezTo>
                  <a:cubicBezTo>
                    <a:pt x="98" y="823"/>
                    <a:pt x="186" y="831"/>
                    <a:pt x="265" y="831"/>
                  </a:cubicBezTo>
                  <a:cubicBezTo>
                    <a:pt x="821" y="831"/>
                    <a:pt x="955" y="408"/>
                    <a:pt x="1121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0" name="Google Shape;6761;p36">
              <a:extLst>
                <a:ext uri="{FF2B5EF4-FFF2-40B4-BE49-F238E27FC236}">
                  <a16:creationId xmlns:a16="http://schemas.microsoft.com/office/drawing/2014/main" id="{CF0E4DBB-A071-4B6C-8899-A2F75BE60A77}"/>
                </a:ext>
              </a:extLst>
            </p:cNvPr>
            <p:cNvSpPr/>
            <p:nvPr/>
          </p:nvSpPr>
          <p:spPr>
            <a:xfrm>
              <a:off x="-1650200" y="3781800"/>
              <a:ext cx="57650" cy="58225"/>
            </a:xfrm>
            <a:custGeom>
              <a:avLst/>
              <a:gdLst/>
              <a:ahLst/>
              <a:cxnLst/>
              <a:rect l="l" t="t" r="r" b="b"/>
              <a:pathLst>
                <a:path w="2306" h="2329" extrusionOk="0">
                  <a:moveTo>
                    <a:pt x="1587" y="0"/>
                  </a:moveTo>
                  <a:cubicBezTo>
                    <a:pt x="1333" y="254"/>
                    <a:pt x="1227" y="614"/>
                    <a:pt x="846" y="783"/>
                  </a:cubicBezTo>
                  <a:cubicBezTo>
                    <a:pt x="593" y="1037"/>
                    <a:pt x="931" y="1460"/>
                    <a:pt x="466" y="1692"/>
                  </a:cubicBezTo>
                  <a:cubicBezTo>
                    <a:pt x="275" y="1777"/>
                    <a:pt x="0" y="2073"/>
                    <a:pt x="360" y="2263"/>
                  </a:cubicBezTo>
                  <a:cubicBezTo>
                    <a:pt x="440" y="2309"/>
                    <a:pt x="518" y="2328"/>
                    <a:pt x="594" y="2328"/>
                  </a:cubicBezTo>
                  <a:cubicBezTo>
                    <a:pt x="801" y="2328"/>
                    <a:pt x="994" y="2185"/>
                    <a:pt x="1164" y="2031"/>
                  </a:cubicBezTo>
                  <a:cubicBezTo>
                    <a:pt x="1375" y="1650"/>
                    <a:pt x="1269" y="1354"/>
                    <a:pt x="1777" y="1121"/>
                  </a:cubicBezTo>
                  <a:cubicBezTo>
                    <a:pt x="2136" y="677"/>
                    <a:pt x="2306" y="275"/>
                    <a:pt x="1587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1" name="Google Shape;6762;p36">
              <a:extLst>
                <a:ext uri="{FF2B5EF4-FFF2-40B4-BE49-F238E27FC236}">
                  <a16:creationId xmlns:a16="http://schemas.microsoft.com/office/drawing/2014/main" id="{BCCF2168-2608-4B91-B97C-8EE867FF1726}"/>
                </a:ext>
              </a:extLst>
            </p:cNvPr>
            <p:cNvSpPr/>
            <p:nvPr/>
          </p:nvSpPr>
          <p:spPr>
            <a:xfrm>
              <a:off x="-1660175" y="3801025"/>
              <a:ext cx="49650" cy="40725"/>
            </a:xfrm>
            <a:custGeom>
              <a:avLst/>
              <a:gdLst/>
              <a:ahLst/>
              <a:cxnLst/>
              <a:rect l="l" t="t" r="r" b="b"/>
              <a:pathLst>
                <a:path w="1986" h="1629" extrusionOk="0">
                  <a:moveTo>
                    <a:pt x="1024" y="1"/>
                  </a:moveTo>
                  <a:cubicBezTo>
                    <a:pt x="1" y="1"/>
                    <a:pt x="1139" y="1040"/>
                    <a:pt x="463" y="1219"/>
                  </a:cubicBezTo>
                  <a:cubicBezTo>
                    <a:pt x="173" y="1432"/>
                    <a:pt x="554" y="1627"/>
                    <a:pt x="831" y="1627"/>
                  </a:cubicBezTo>
                  <a:cubicBezTo>
                    <a:pt x="858" y="1627"/>
                    <a:pt x="883" y="1625"/>
                    <a:pt x="907" y="1621"/>
                  </a:cubicBezTo>
                  <a:cubicBezTo>
                    <a:pt x="955" y="1626"/>
                    <a:pt x="1000" y="1629"/>
                    <a:pt x="1042" y="1629"/>
                  </a:cubicBezTo>
                  <a:cubicBezTo>
                    <a:pt x="1709" y="1629"/>
                    <a:pt x="1707" y="1027"/>
                    <a:pt x="1986" y="669"/>
                  </a:cubicBezTo>
                  <a:lnTo>
                    <a:pt x="1986" y="500"/>
                  </a:lnTo>
                  <a:cubicBezTo>
                    <a:pt x="1436" y="543"/>
                    <a:pt x="1711" y="1050"/>
                    <a:pt x="1415" y="1240"/>
                  </a:cubicBezTo>
                  <a:cubicBezTo>
                    <a:pt x="1285" y="1321"/>
                    <a:pt x="1156" y="1452"/>
                    <a:pt x="1007" y="1452"/>
                  </a:cubicBezTo>
                  <a:cubicBezTo>
                    <a:pt x="962" y="1452"/>
                    <a:pt x="914" y="1439"/>
                    <a:pt x="865" y="1410"/>
                  </a:cubicBezTo>
                  <a:cubicBezTo>
                    <a:pt x="421" y="1114"/>
                    <a:pt x="1563" y="775"/>
                    <a:pt x="1245" y="14"/>
                  </a:cubicBezTo>
                  <a:cubicBezTo>
                    <a:pt x="1162" y="5"/>
                    <a:pt x="1089" y="1"/>
                    <a:pt x="1024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2" name="Google Shape;6763;p36">
              <a:extLst>
                <a:ext uri="{FF2B5EF4-FFF2-40B4-BE49-F238E27FC236}">
                  <a16:creationId xmlns:a16="http://schemas.microsoft.com/office/drawing/2014/main" id="{F9DADC2A-A157-4D4C-9BEF-9847D4BC4A39}"/>
                </a:ext>
              </a:extLst>
            </p:cNvPr>
            <p:cNvSpPr/>
            <p:nvPr/>
          </p:nvSpPr>
          <p:spPr>
            <a:xfrm>
              <a:off x="-2762675" y="4069950"/>
              <a:ext cx="75125" cy="74000"/>
            </a:xfrm>
            <a:custGeom>
              <a:avLst/>
              <a:gdLst/>
              <a:ahLst/>
              <a:cxnLst/>
              <a:rect l="l" t="t" r="r" b="b"/>
              <a:pathLst>
                <a:path w="3005" h="2960" extrusionOk="0">
                  <a:moveTo>
                    <a:pt x="2243" y="1"/>
                  </a:moveTo>
                  <a:cubicBezTo>
                    <a:pt x="1355" y="149"/>
                    <a:pt x="1355" y="1016"/>
                    <a:pt x="741" y="1375"/>
                  </a:cubicBezTo>
                  <a:cubicBezTo>
                    <a:pt x="1" y="1841"/>
                    <a:pt x="149" y="2348"/>
                    <a:pt x="572" y="2898"/>
                  </a:cubicBezTo>
                  <a:cubicBezTo>
                    <a:pt x="674" y="2941"/>
                    <a:pt x="765" y="2960"/>
                    <a:pt x="848" y="2960"/>
                  </a:cubicBezTo>
                  <a:cubicBezTo>
                    <a:pt x="1309" y="2960"/>
                    <a:pt x="1509" y="2387"/>
                    <a:pt x="1970" y="2387"/>
                  </a:cubicBezTo>
                  <a:cubicBezTo>
                    <a:pt x="1990" y="2387"/>
                    <a:pt x="2010" y="2388"/>
                    <a:pt x="2031" y="2390"/>
                  </a:cubicBezTo>
                  <a:cubicBezTo>
                    <a:pt x="2095" y="2179"/>
                    <a:pt x="1968" y="1925"/>
                    <a:pt x="2243" y="1777"/>
                  </a:cubicBezTo>
                  <a:cubicBezTo>
                    <a:pt x="2602" y="1460"/>
                    <a:pt x="2962" y="1143"/>
                    <a:pt x="3004" y="656"/>
                  </a:cubicBezTo>
                  <a:lnTo>
                    <a:pt x="3004" y="656"/>
                  </a:lnTo>
                  <a:cubicBezTo>
                    <a:pt x="2793" y="677"/>
                    <a:pt x="2518" y="614"/>
                    <a:pt x="2475" y="868"/>
                  </a:cubicBezTo>
                  <a:cubicBezTo>
                    <a:pt x="2370" y="1375"/>
                    <a:pt x="1799" y="1629"/>
                    <a:pt x="1672" y="2116"/>
                  </a:cubicBezTo>
                  <a:cubicBezTo>
                    <a:pt x="1619" y="2290"/>
                    <a:pt x="1466" y="2407"/>
                    <a:pt x="1296" y="2407"/>
                  </a:cubicBezTo>
                  <a:cubicBezTo>
                    <a:pt x="1259" y="2407"/>
                    <a:pt x="1222" y="2402"/>
                    <a:pt x="1185" y="2390"/>
                  </a:cubicBezTo>
                  <a:cubicBezTo>
                    <a:pt x="614" y="2094"/>
                    <a:pt x="1926" y="381"/>
                    <a:pt x="2243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3" name="Google Shape;6764;p36">
              <a:extLst>
                <a:ext uri="{FF2B5EF4-FFF2-40B4-BE49-F238E27FC236}">
                  <a16:creationId xmlns:a16="http://schemas.microsoft.com/office/drawing/2014/main" id="{5BD444F3-FBF6-44E1-A127-5BB3D5CC1BA3}"/>
                </a:ext>
              </a:extLst>
            </p:cNvPr>
            <p:cNvSpPr/>
            <p:nvPr/>
          </p:nvSpPr>
          <p:spPr>
            <a:xfrm>
              <a:off x="-1383200" y="3907100"/>
              <a:ext cx="28025" cy="43550"/>
            </a:xfrm>
            <a:custGeom>
              <a:avLst/>
              <a:gdLst/>
              <a:ahLst/>
              <a:cxnLst/>
              <a:rect l="l" t="t" r="r" b="b"/>
              <a:pathLst>
                <a:path w="1121" h="1742" extrusionOk="0">
                  <a:moveTo>
                    <a:pt x="572" y="1"/>
                  </a:moveTo>
                  <a:lnTo>
                    <a:pt x="572" y="1"/>
                  </a:lnTo>
                  <a:cubicBezTo>
                    <a:pt x="1" y="508"/>
                    <a:pt x="762" y="1312"/>
                    <a:pt x="1" y="1735"/>
                  </a:cubicBezTo>
                  <a:cubicBezTo>
                    <a:pt x="53" y="1739"/>
                    <a:pt x="101" y="1742"/>
                    <a:pt x="145" y="1742"/>
                  </a:cubicBezTo>
                  <a:cubicBezTo>
                    <a:pt x="1120" y="1742"/>
                    <a:pt x="430" y="668"/>
                    <a:pt x="572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4" name="Google Shape;6765;p36">
              <a:extLst>
                <a:ext uri="{FF2B5EF4-FFF2-40B4-BE49-F238E27FC236}">
                  <a16:creationId xmlns:a16="http://schemas.microsoft.com/office/drawing/2014/main" id="{ABE5D928-E3B1-41CC-BBF3-974473B9920D}"/>
                </a:ext>
              </a:extLst>
            </p:cNvPr>
            <p:cNvSpPr/>
            <p:nvPr/>
          </p:nvSpPr>
          <p:spPr>
            <a:xfrm>
              <a:off x="-2303725" y="3678675"/>
              <a:ext cx="51850" cy="80275"/>
            </a:xfrm>
            <a:custGeom>
              <a:avLst/>
              <a:gdLst/>
              <a:ahLst/>
              <a:cxnLst/>
              <a:rect l="l" t="t" r="r" b="b"/>
              <a:pathLst>
                <a:path w="2074" h="3211" extrusionOk="0">
                  <a:moveTo>
                    <a:pt x="1351" y="0"/>
                  </a:moveTo>
                  <a:cubicBezTo>
                    <a:pt x="747" y="0"/>
                    <a:pt x="985" y="1549"/>
                    <a:pt x="233" y="1841"/>
                  </a:cubicBezTo>
                  <a:cubicBezTo>
                    <a:pt x="1" y="2137"/>
                    <a:pt x="297" y="2497"/>
                    <a:pt x="64" y="2793"/>
                  </a:cubicBezTo>
                  <a:cubicBezTo>
                    <a:pt x="144" y="3105"/>
                    <a:pt x="251" y="3210"/>
                    <a:pt x="373" y="3210"/>
                  </a:cubicBezTo>
                  <a:cubicBezTo>
                    <a:pt x="540" y="3210"/>
                    <a:pt x="736" y="3012"/>
                    <a:pt x="931" y="2877"/>
                  </a:cubicBezTo>
                  <a:cubicBezTo>
                    <a:pt x="1777" y="2306"/>
                    <a:pt x="1354" y="1312"/>
                    <a:pt x="1946" y="636"/>
                  </a:cubicBezTo>
                  <a:cubicBezTo>
                    <a:pt x="2073" y="488"/>
                    <a:pt x="1650" y="65"/>
                    <a:pt x="1375" y="1"/>
                  </a:cubicBezTo>
                  <a:cubicBezTo>
                    <a:pt x="1367" y="1"/>
                    <a:pt x="1359" y="0"/>
                    <a:pt x="1351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5" name="Google Shape;6766;p36">
              <a:extLst>
                <a:ext uri="{FF2B5EF4-FFF2-40B4-BE49-F238E27FC236}">
                  <a16:creationId xmlns:a16="http://schemas.microsoft.com/office/drawing/2014/main" id="{5034533D-E057-4513-B2E0-4A96D042811E}"/>
                </a:ext>
              </a:extLst>
            </p:cNvPr>
            <p:cNvSpPr/>
            <p:nvPr/>
          </p:nvSpPr>
          <p:spPr>
            <a:xfrm>
              <a:off x="-1471500" y="3938150"/>
              <a:ext cx="71350" cy="53100"/>
            </a:xfrm>
            <a:custGeom>
              <a:avLst/>
              <a:gdLst/>
              <a:ahLst/>
              <a:cxnLst/>
              <a:rect l="l" t="t" r="r" b="b"/>
              <a:pathLst>
                <a:path w="2854" h="2124" extrusionOk="0">
                  <a:moveTo>
                    <a:pt x="2313" y="0"/>
                  </a:moveTo>
                  <a:cubicBezTo>
                    <a:pt x="2282" y="0"/>
                    <a:pt x="2252" y="2"/>
                    <a:pt x="2222" y="6"/>
                  </a:cubicBezTo>
                  <a:cubicBezTo>
                    <a:pt x="2010" y="154"/>
                    <a:pt x="1629" y="28"/>
                    <a:pt x="1481" y="345"/>
                  </a:cubicBezTo>
                  <a:cubicBezTo>
                    <a:pt x="1418" y="852"/>
                    <a:pt x="1016" y="1275"/>
                    <a:pt x="487" y="1360"/>
                  </a:cubicBezTo>
                  <a:cubicBezTo>
                    <a:pt x="234" y="1423"/>
                    <a:pt x="1" y="1614"/>
                    <a:pt x="43" y="1889"/>
                  </a:cubicBezTo>
                  <a:cubicBezTo>
                    <a:pt x="128" y="2078"/>
                    <a:pt x="315" y="2123"/>
                    <a:pt x="529" y="2123"/>
                  </a:cubicBezTo>
                  <a:cubicBezTo>
                    <a:pt x="727" y="2123"/>
                    <a:pt x="950" y="2084"/>
                    <a:pt x="1137" y="2084"/>
                  </a:cubicBezTo>
                  <a:cubicBezTo>
                    <a:pt x="1200" y="2084"/>
                    <a:pt x="1259" y="2088"/>
                    <a:pt x="1312" y="2100"/>
                  </a:cubicBezTo>
                  <a:lnTo>
                    <a:pt x="1672" y="1804"/>
                  </a:lnTo>
                  <a:cubicBezTo>
                    <a:pt x="1756" y="1149"/>
                    <a:pt x="2031" y="620"/>
                    <a:pt x="2835" y="429"/>
                  </a:cubicBezTo>
                  <a:cubicBezTo>
                    <a:pt x="2854" y="164"/>
                    <a:pt x="2583" y="0"/>
                    <a:pt x="2313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6" name="Google Shape;6767;p36">
              <a:extLst>
                <a:ext uri="{FF2B5EF4-FFF2-40B4-BE49-F238E27FC236}">
                  <a16:creationId xmlns:a16="http://schemas.microsoft.com/office/drawing/2014/main" id="{97F90D4E-5FDB-4FE0-8CDF-6A2741EE56D6}"/>
                </a:ext>
              </a:extLst>
            </p:cNvPr>
            <p:cNvSpPr/>
            <p:nvPr/>
          </p:nvSpPr>
          <p:spPr>
            <a:xfrm>
              <a:off x="-1433425" y="3921275"/>
              <a:ext cx="58625" cy="61450"/>
            </a:xfrm>
            <a:custGeom>
              <a:avLst/>
              <a:gdLst/>
              <a:ahLst/>
              <a:cxnLst/>
              <a:rect l="l" t="t" r="r" b="b"/>
              <a:pathLst>
                <a:path w="2345" h="2458" extrusionOk="0">
                  <a:moveTo>
                    <a:pt x="1700" y="0"/>
                  </a:moveTo>
                  <a:cubicBezTo>
                    <a:pt x="1581" y="0"/>
                    <a:pt x="1477" y="56"/>
                    <a:pt x="1439" y="195"/>
                  </a:cubicBezTo>
                  <a:cubicBezTo>
                    <a:pt x="1714" y="512"/>
                    <a:pt x="1312" y="745"/>
                    <a:pt x="1270" y="999"/>
                  </a:cubicBezTo>
                  <a:cubicBezTo>
                    <a:pt x="297" y="1147"/>
                    <a:pt x="1" y="1675"/>
                    <a:pt x="149" y="2458"/>
                  </a:cubicBezTo>
                  <a:cubicBezTo>
                    <a:pt x="614" y="1189"/>
                    <a:pt x="1460" y="1570"/>
                    <a:pt x="2137" y="576"/>
                  </a:cubicBezTo>
                  <a:cubicBezTo>
                    <a:pt x="2344" y="309"/>
                    <a:pt x="1980" y="0"/>
                    <a:pt x="1700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7" name="Google Shape;6768;p36">
              <a:extLst>
                <a:ext uri="{FF2B5EF4-FFF2-40B4-BE49-F238E27FC236}">
                  <a16:creationId xmlns:a16="http://schemas.microsoft.com/office/drawing/2014/main" id="{7C5AD649-F62E-42E1-93A3-3AD1627661EA}"/>
                </a:ext>
              </a:extLst>
            </p:cNvPr>
            <p:cNvSpPr/>
            <p:nvPr/>
          </p:nvSpPr>
          <p:spPr>
            <a:xfrm>
              <a:off x="-1411225" y="3926025"/>
              <a:ext cx="35250" cy="20225"/>
            </a:xfrm>
            <a:custGeom>
              <a:avLst/>
              <a:gdLst/>
              <a:ahLst/>
              <a:cxnLst/>
              <a:rect l="l" t="t" r="r" b="b"/>
              <a:pathLst>
                <a:path w="1410" h="809" extrusionOk="0">
                  <a:moveTo>
                    <a:pt x="661" y="1"/>
                  </a:moveTo>
                  <a:cubicBezTo>
                    <a:pt x="627" y="1"/>
                    <a:pt x="590" y="2"/>
                    <a:pt x="551" y="5"/>
                  </a:cubicBezTo>
                  <a:lnTo>
                    <a:pt x="382" y="5"/>
                  </a:lnTo>
                  <a:lnTo>
                    <a:pt x="1" y="491"/>
                  </a:lnTo>
                  <a:cubicBezTo>
                    <a:pt x="64" y="639"/>
                    <a:pt x="212" y="766"/>
                    <a:pt x="382" y="809"/>
                  </a:cubicBezTo>
                  <a:cubicBezTo>
                    <a:pt x="847" y="647"/>
                    <a:pt x="1409" y="1"/>
                    <a:pt x="661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8" name="Google Shape;6769;p36">
              <a:extLst>
                <a:ext uri="{FF2B5EF4-FFF2-40B4-BE49-F238E27FC236}">
                  <a16:creationId xmlns:a16="http://schemas.microsoft.com/office/drawing/2014/main" id="{52BE3AD0-C3C1-4A19-BA9C-1E1072C0EFB0}"/>
                </a:ext>
              </a:extLst>
            </p:cNvPr>
            <p:cNvSpPr/>
            <p:nvPr/>
          </p:nvSpPr>
          <p:spPr>
            <a:xfrm>
              <a:off x="-2803900" y="3810875"/>
              <a:ext cx="39900" cy="45625"/>
            </a:xfrm>
            <a:custGeom>
              <a:avLst/>
              <a:gdLst/>
              <a:ahLst/>
              <a:cxnLst/>
              <a:rect l="l" t="t" r="r" b="b"/>
              <a:pathLst>
                <a:path w="1596" h="1825" extrusionOk="0">
                  <a:moveTo>
                    <a:pt x="741" y="0"/>
                  </a:moveTo>
                  <a:lnTo>
                    <a:pt x="191" y="1037"/>
                  </a:lnTo>
                  <a:cubicBezTo>
                    <a:pt x="64" y="1037"/>
                    <a:pt x="64" y="1143"/>
                    <a:pt x="0" y="1185"/>
                  </a:cubicBezTo>
                  <a:lnTo>
                    <a:pt x="0" y="1671"/>
                  </a:lnTo>
                  <a:cubicBezTo>
                    <a:pt x="157" y="1778"/>
                    <a:pt x="308" y="1824"/>
                    <a:pt x="447" y="1824"/>
                  </a:cubicBezTo>
                  <a:cubicBezTo>
                    <a:pt x="1190" y="1824"/>
                    <a:pt x="1596" y="499"/>
                    <a:pt x="741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9" name="Google Shape;6770;p36">
              <a:extLst>
                <a:ext uri="{FF2B5EF4-FFF2-40B4-BE49-F238E27FC236}">
                  <a16:creationId xmlns:a16="http://schemas.microsoft.com/office/drawing/2014/main" id="{F3A25843-E43C-4E49-B9F0-86B13BA213B8}"/>
                </a:ext>
              </a:extLst>
            </p:cNvPr>
            <p:cNvSpPr/>
            <p:nvPr/>
          </p:nvSpPr>
          <p:spPr>
            <a:xfrm>
              <a:off x="-2810250" y="3804525"/>
              <a:ext cx="11125" cy="36500"/>
            </a:xfrm>
            <a:custGeom>
              <a:avLst/>
              <a:gdLst/>
              <a:ahLst/>
              <a:cxnLst/>
              <a:rect l="l" t="t" r="r" b="b"/>
              <a:pathLst>
                <a:path w="445" h="1460" extrusionOk="0">
                  <a:moveTo>
                    <a:pt x="445" y="1"/>
                  </a:moveTo>
                  <a:cubicBezTo>
                    <a:pt x="1" y="445"/>
                    <a:pt x="297" y="974"/>
                    <a:pt x="254" y="1460"/>
                  </a:cubicBezTo>
                  <a:lnTo>
                    <a:pt x="445" y="1291"/>
                  </a:lnTo>
                  <a:cubicBezTo>
                    <a:pt x="445" y="868"/>
                    <a:pt x="445" y="424"/>
                    <a:pt x="445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0" name="Google Shape;6771;p36">
              <a:extLst>
                <a:ext uri="{FF2B5EF4-FFF2-40B4-BE49-F238E27FC236}">
                  <a16:creationId xmlns:a16="http://schemas.microsoft.com/office/drawing/2014/main" id="{39152BD6-F523-44D2-B289-677EFDD0AB52}"/>
                </a:ext>
              </a:extLst>
            </p:cNvPr>
            <p:cNvSpPr/>
            <p:nvPr/>
          </p:nvSpPr>
          <p:spPr>
            <a:xfrm>
              <a:off x="-1216100" y="4099100"/>
              <a:ext cx="34200" cy="16875"/>
            </a:xfrm>
            <a:custGeom>
              <a:avLst/>
              <a:gdLst/>
              <a:ahLst/>
              <a:cxnLst/>
              <a:rect l="l" t="t" r="r" b="b"/>
              <a:pathLst>
                <a:path w="1368" h="675" extrusionOk="0">
                  <a:moveTo>
                    <a:pt x="772" y="0"/>
                  </a:moveTo>
                  <a:cubicBezTo>
                    <a:pt x="660" y="0"/>
                    <a:pt x="532" y="37"/>
                    <a:pt x="402" y="125"/>
                  </a:cubicBezTo>
                  <a:cubicBezTo>
                    <a:pt x="0" y="379"/>
                    <a:pt x="465" y="484"/>
                    <a:pt x="550" y="653"/>
                  </a:cubicBezTo>
                  <a:lnTo>
                    <a:pt x="740" y="675"/>
                  </a:lnTo>
                  <a:cubicBezTo>
                    <a:pt x="1368" y="460"/>
                    <a:pt x="1170" y="0"/>
                    <a:pt x="772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1" name="Google Shape;6772;p36">
              <a:extLst>
                <a:ext uri="{FF2B5EF4-FFF2-40B4-BE49-F238E27FC236}">
                  <a16:creationId xmlns:a16="http://schemas.microsoft.com/office/drawing/2014/main" id="{35C720F2-142F-47A2-9875-FD6E7E3ED4FB}"/>
                </a:ext>
              </a:extLst>
            </p:cNvPr>
            <p:cNvSpPr/>
            <p:nvPr/>
          </p:nvSpPr>
          <p:spPr>
            <a:xfrm>
              <a:off x="-1434475" y="3938375"/>
              <a:ext cx="18525" cy="7875"/>
            </a:xfrm>
            <a:custGeom>
              <a:avLst/>
              <a:gdLst/>
              <a:ahLst/>
              <a:cxnLst/>
              <a:rect l="l" t="t" r="r" b="b"/>
              <a:pathLst>
                <a:path w="741" h="315" extrusionOk="0">
                  <a:moveTo>
                    <a:pt x="402" y="1"/>
                  </a:moveTo>
                  <a:cubicBezTo>
                    <a:pt x="212" y="1"/>
                    <a:pt x="40" y="50"/>
                    <a:pt x="0" y="315"/>
                  </a:cubicBezTo>
                  <a:lnTo>
                    <a:pt x="741" y="19"/>
                  </a:lnTo>
                  <a:cubicBezTo>
                    <a:pt x="637" y="19"/>
                    <a:pt x="517" y="1"/>
                    <a:pt x="402" y="1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2" name="Google Shape;6773;p36">
              <a:extLst>
                <a:ext uri="{FF2B5EF4-FFF2-40B4-BE49-F238E27FC236}">
                  <a16:creationId xmlns:a16="http://schemas.microsoft.com/office/drawing/2014/main" id="{9068B4DA-1C2A-4343-9C98-6D1E517620B8}"/>
                </a:ext>
              </a:extLst>
            </p:cNvPr>
            <p:cNvSpPr/>
            <p:nvPr/>
          </p:nvSpPr>
          <p:spPr>
            <a:xfrm>
              <a:off x="-2306375" y="3724700"/>
              <a:ext cx="12200" cy="23800"/>
            </a:xfrm>
            <a:custGeom>
              <a:avLst/>
              <a:gdLst/>
              <a:ahLst/>
              <a:cxnLst/>
              <a:rect l="l" t="t" r="r" b="b"/>
              <a:pathLst>
                <a:path w="488" h="952" extrusionOk="0">
                  <a:moveTo>
                    <a:pt x="339" y="0"/>
                  </a:moveTo>
                  <a:cubicBezTo>
                    <a:pt x="1" y="275"/>
                    <a:pt x="212" y="635"/>
                    <a:pt x="170" y="952"/>
                  </a:cubicBezTo>
                  <a:cubicBezTo>
                    <a:pt x="487" y="677"/>
                    <a:pt x="276" y="317"/>
                    <a:pt x="339" y="0"/>
                  </a:cubicBezTo>
                  <a:close/>
                </a:path>
              </a:pathLst>
            </a:custGeom>
            <a:solidFill>
              <a:srgbClr val="00426E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6969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383;p4">
            <a:extLst>
              <a:ext uri="{FF2B5EF4-FFF2-40B4-BE49-F238E27FC236}">
                <a16:creationId xmlns:a16="http://schemas.microsoft.com/office/drawing/2014/main" id="{E25277D8-6703-40F2-B623-AEE908F5591C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3849" y="-1"/>
            <a:ext cx="12192000" cy="67214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2618AEFF-408D-4F1D-8699-6701439AD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2884-7260-450B-AFF3-147B673E1242}" type="datetime1">
              <a:rPr lang="zh-TW" altLang="en-US" smtClean="0"/>
              <a:t>2023/11/22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D16511C4-0D76-4D6E-AD0B-E3EFADAF0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0255465-88B3-4544-AD4B-503AB1AF2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4F63-76F6-4FEE-99B8-C34E263D61DD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343" name="Google Shape;6439;p35">
            <a:extLst>
              <a:ext uri="{FF2B5EF4-FFF2-40B4-BE49-F238E27FC236}">
                <a16:creationId xmlns:a16="http://schemas.microsoft.com/office/drawing/2014/main" id="{31A41F08-89F4-4A0A-A5B1-A5E7DF726161}"/>
              </a:ext>
            </a:extLst>
          </p:cNvPr>
          <p:cNvGrpSpPr/>
          <p:nvPr userDrawn="1"/>
        </p:nvGrpSpPr>
        <p:grpSpPr>
          <a:xfrm>
            <a:off x="-1063575" y="983443"/>
            <a:ext cx="3273375" cy="787920"/>
            <a:chOff x="-2810250" y="3572525"/>
            <a:chExt cx="2106500" cy="597475"/>
          </a:xfrm>
        </p:grpSpPr>
        <p:sp>
          <p:nvSpPr>
            <p:cNvPr id="344" name="Google Shape;6440;p35">
              <a:extLst>
                <a:ext uri="{FF2B5EF4-FFF2-40B4-BE49-F238E27FC236}">
                  <a16:creationId xmlns:a16="http://schemas.microsoft.com/office/drawing/2014/main" id="{B05A5995-27A2-4EDB-B022-87521E92BDA9}"/>
                </a:ext>
              </a:extLst>
            </p:cNvPr>
            <p:cNvSpPr/>
            <p:nvPr/>
          </p:nvSpPr>
          <p:spPr>
            <a:xfrm>
              <a:off x="-2396250" y="4007475"/>
              <a:ext cx="133850" cy="123700"/>
            </a:xfrm>
            <a:custGeom>
              <a:avLst/>
              <a:gdLst/>
              <a:ahLst/>
              <a:cxnLst/>
              <a:rect l="l" t="t" r="r" b="b"/>
              <a:pathLst>
                <a:path w="5354" h="4948" extrusionOk="0">
                  <a:moveTo>
                    <a:pt x="3665" y="0"/>
                  </a:moveTo>
                  <a:cubicBezTo>
                    <a:pt x="3419" y="0"/>
                    <a:pt x="3177" y="89"/>
                    <a:pt x="2983" y="258"/>
                  </a:cubicBezTo>
                  <a:cubicBezTo>
                    <a:pt x="2771" y="1971"/>
                    <a:pt x="1" y="2521"/>
                    <a:pt x="339" y="4445"/>
                  </a:cubicBezTo>
                  <a:cubicBezTo>
                    <a:pt x="400" y="4488"/>
                    <a:pt x="452" y="4505"/>
                    <a:pt x="498" y="4505"/>
                  </a:cubicBezTo>
                  <a:cubicBezTo>
                    <a:pt x="693" y="4505"/>
                    <a:pt x="777" y="4189"/>
                    <a:pt x="1039" y="4189"/>
                  </a:cubicBezTo>
                  <a:cubicBezTo>
                    <a:pt x="1052" y="4189"/>
                    <a:pt x="1065" y="4190"/>
                    <a:pt x="1079" y="4192"/>
                  </a:cubicBezTo>
                  <a:cubicBezTo>
                    <a:pt x="1164" y="4466"/>
                    <a:pt x="614" y="4466"/>
                    <a:pt x="762" y="4763"/>
                  </a:cubicBezTo>
                  <a:cubicBezTo>
                    <a:pt x="893" y="4882"/>
                    <a:pt x="1072" y="4948"/>
                    <a:pt x="1226" y="4948"/>
                  </a:cubicBezTo>
                  <a:cubicBezTo>
                    <a:pt x="1344" y="4948"/>
                    <a:pt x="1447" y="4909"/>
                    <a:pt x="1502" y="4826"/>
                  </a:cubicBezTo>
                  <a:cubicBezTo>
                    <a:pt x="1946" y="4213"/>
                    <a:pt x="2750" y="3853"/>
                    <a:pt x="3004" y="3155"/>
                  </a:cubicBezTo>
                  <a:cubicBezTo>
                    <a:pt x="3110" y="2817"/>
                    <a:pt x="3363" y="2542"/>
                    <a:pt x="3659" y="2373"/>
                  </a:cubicBezTo>
                  <a:cubicBezTo>
                    <a:pt x="4558" y="1871"/>
                    <a:pt x="5354" y="109"/>
                    <a:pt x="4167" y="109"/>
                  </a:cubicBezTo>
                  <a:cubicBezTo>
                    <a:pt x="4153" y="109"/>
                    <a:pt x="4139" y="109"/>
                    <a:pt x="4125" y="110"/>
                  </a:cubicBezTo>
                  <a:cubicBezTo>
                    <a:pt x="3977" y="36"/>
                    <a:pt x="3820" y="0"/>
                    <a:pt x="3665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5" name="Google Shape;6441;p35">
              <a:extLst>
                <a:ext uri="{FF2B5EF4-FFF2-40B4-BE49-F238E27FC236}">
                  <a16:creationId xmlns:a16="http://schemas.microsoft.com/office/drawing/2014/main" id="{589507E5-E0F1-4935-9D9B-E1C599021526}"/>
                </a:ext>
              </a:extLst>
            </p:cNvPr>
            <p:cNvSpPr/>
            <p:nvPr/>
          </p:nvSpPr>
          <p:spPr>
            <a:xfrm>
              <a:off x="-1076525" y="3572525"/>
              <a:ext cx="126925" cy="104075"/>
            </a:xfrm>
            <a:custGeom>
              <a:avLst/>
              <a:gdLst/>
              <a:ahLst/>
              <a:cxnLst/>
              <a:rect l="l" t="t" r="r" b="b"/>
              <a:pathLst>
                <a:path w="5077" h="4163" extrusionOk="0">
                  <a:moveTo>
                    <a:pt x="3337" y="1"/>
                  </a:moveTo>
                  <a:cubicBezTo>
                    <a:pt x="3025" y="1"/>
                    <a:pt x="2736" y="55"/>
                    <a:pt x="2602" y="165"/>
                  </a:cubicBezTo>
                  <a:cubicBezTo>
                    <a:pt x="2665" y="715"/>
                    <a:pt x="1798" y="906"/>
                    <a:pt x="1841" y="1477"/>
                  </a:cubicBezTo>
                  <a:cubicBezTo>
                    <a:pt x="1819" y="1815"/>
                    <a:pt x="1544" y="1900"/>
                    <a:pt x="1248" y="1963"/>
                  </a:cubicBezTo>
                  <a:cubicBezTo>
                    <a:pt x="254" y="2513"/>
                    <a:pt x="1" y="4099"/>
                    <a:pt x="1502" y="4163"/>
                  </a:cubicBezTo>
                  <a:cubicBezTo>
                    <a:pt x="2412" y="3824"/>
                    <a:pt x="3173" y="3190"/>
                    <a:pt x="3659" y="2365"/>
                  </a:cubicBezTo>
                  <a:cubicBezTo>
                    <a:pt x="3793" y="1912"/>
                    <a:pt x="4060" y="1739"/>
                    <a:pt x="4460" y="1739"/>
                  </a:cubicBezTo>
                  <a:cubicBezTo>
                    <a:pt x="4565" y="1739"/>
                    <a:pt x="4678" y="1751"/>
                    <a:pt x="4801" y="1773"/>
                  </a:cubicBezTo>
                  <a:cubicBezTo>
                    <a:pt x="4738" y="1604"/>
                    <a:pt x="5076" y="1477"/>
                    <a:pt x="4865" y="1286"/>
                  </a:cubicBezTo>
                  <a:cubicBezTo>
                    <a:pt x="4670" y="1119"/>
                    <a:pt x="4486" y="1055"/>
                    <a:pt x="4305" y="1055"/>
                  </a:cubicBezTo>
                  <a:cubicBezTo>
                    <a:pt x="3779" y="1055"/>
                    <a:pt x="3290" y="1599"/>
                    <a:pt x="2708" y="1709"/>
                  </a:cubicBezTo>
                  <a:cubicBezTo>
                    <a:pt x="2792" y="1202"/>
                    <a:pt x="3215" y="948"/>
                    <a:pt x="3511" y="715"/>
                  </a:cubicBezTo>
                  <a:cubicBezTo>
                    <a:pt x="3571" y="673"/>
                    <a:pt x="3645" y="658"/>
                    <a:pt x="3726" y="658"/>
                  </a:cubicBezTo>
                  <a:cubicBezTo>
                    <a:pt x="3891" y="658"/>
                    <a:pt x="4083" y="718"/>
                    <a:pt x="4233" y="718"/>
                  </a:cubicBezTo>
                  <a:cubicBezTo>
                    <a:pt x="4373" y="718"/>
                    <a:pt x="4476" y="666"/>
                    <a:pt x="4484" y="461"/>
                  </a:cubicBezTo>
                  <a:cubicBezTo>
                    <a:pt x="4458" y="156"/>
                    <a:pt x="3864" y="1"/>
                    <a:pt x="3337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6" name="Google Shape;6442;p35">
              <a:extLst>
                <a:ext uri="{FF2B5EF4-FFF2-40B4-BE49-F238E27FC236}">
                  <a16:creationId xmlns:a16="http://schemas.microsoft.com/office/drawing/2014/main" id="{5E586090-E16A-49A6-985D-05A9D6B6A5C2}"/>
                </a:ext>
              </a:extLst>
            </p:cNvPr>
            <p:cNvSpPr/>
            <p:nvPr/>
          </p:nvSpPr>
          <p:spPr>
            <a:xfrm>
              <a:off x="-2407875" y="4057575"/>
              <a:ext cx="141200" cy="94050"/>
            </a:xfrm>
            <a:custGeom>
              <a:avLst/>
              <a:gdLst/>
              <a:ahLst/>
              <a:cxnLst/>
              <a:rect l="l" t="t" r="r" b="b"/>
              <a:pathLst>
                <a:path w="5648" h="3762" extrusionOk="0">
                  <a:moveTo>
                    <a:pt x="4962" y="0"/>
                  </a:moveTo>
                  <a:cubicBezTo>
                    <a:pt x="4363" y="0"/>
                    <a:pt x="3743" y="352"/>
                    <a:pt x="3532" y="940"/>
                  </a:cubicBezTo>
                  <a:cubicBezTo>
                    <a:pt x="3405" y="1638"/>
                    <a:pt x="2665" y="1743"/>
                    <a:pt x="2369" y="2293"/>
                  </a:cubicBezTo>
                  <a:cubicBezTo>
                    <a:pt x="2144" y="2744"/>
                    <a:pt x="1958" y="2962"/>
                    <a:pt x="1704" y="2962"/>
                  </a:cubicBezTo>
                  <a:cubicBezTo>
                    <a:pt x="1506" y="2962"/>
                    <a:pt x="1265" y="2828"/>
                    <a:pt x="931" y="2568"/>
                  </a:cubicBezTo>
                  <a:cubicBezTo>
                    <a:pt x="656" y="2399"/>
                    <a:pt x="677" y="2188"/>
                    <a:pt x="740" y="1955"/>
                  </a:cubicBezTo>
                  <a:cubicBezTo>
                    <a:pt x="844" y="1728"/>
                    <a:pt x="715" y="1616"/>
                    <a:pt x="571" y="1616"/>
                  </a:cubicBezTo>
                  <a:cubicBezTo>
                    <a:pt x="420" y="1616"/>
                    <a:pt x="253" y="1738"/>
                    <a:pt x="317" y="1976"/>
                  </a:cubicBezTo>
                  <a:cubicBezTo>
                    <a:pt x="85" y="2293"/>
                    <a:pt x="0" y="2801"/>
                    <a:pt x="360" y="3076"/>
                  </a:cubicBezTo>
                  <a:cubicBezTo>
                    <a:pt x="1067" y="3522"/>
                    <a:pt x="1545" y="3761"/>
                    <a:pt x="1963" y="3761"/>
                  </a:cubicBezTo>
                  <a:cubicBezTo>
                    <a:pt x="2358" y="3761"/>
                    <a:pt x="2699" y="3549"/>
                    <a:pt x="3130" y="3097"/>
                  </a:cubicBezTo>
                  <a:cubicBezTo>
                    <a:pt x="3997" y="2166"/>
                    <a:pt x="5097" y="1342"/>
                    <a:pt x="5647" y="178"/>
                  </a:cubicBezTo>
                  <a:cubicBezTo>
                    <a:pt x="5441" y="57"/>
                    <a:pt x="5203" y="0"/>
                    <a:pt x="496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7" name="Google Shape;6443;p35">
              <a:extLst>
                <a:ext uri="{FF2B5EF4-FFF2-40B4-BE49-F238E27FC236}">
                  <a16:creationId xmlns:a16="http://schemas.microsoft.com/office/drawing/2014/main" id="{F65EBA37-CA3D-4E41-A3F3-CC523BDA60A6}"/>
                </a:ext>
              </a:extLst>
            </p:cNvPr>
            <p:cNvSpPr/>
            <p:nvPr/>
          </p:nvSpPr>
          <p:spPr>
            <a:xfrm>
              <a:off x="-869800" y="3762375"/>
              <a:ext cx="147025" cy="84950"/>
            </a:xfrm>
            <a:custGeom>
              <a:avLst/>
              <a:gdLst/>
              <a:ahLst/>
              <a:cxnLst/>
              <a:rect l="l" t="t" r="r" b="b"/>
              <a:pathLst>
                <a:path w="5881" h="3398" extrusionOk="0">
                  <a:moveTo>
                    <a:pt x="3321" y="0"/>
                  </a:moveTo>
                  <a:cubicBezTo>
                    <a:pt x="2724" y="0"/>
                    <a:pt x="1587" y="1645"/>
                    <a:pt x="652" y="1645"/>
                  </a:cubicBezTo>
                  <a:cubicBezTo>
                    <a:pt x="646" y="1645"/>
                    <a:pt x="641" y="1645"/>
                    <a:pt x="635" y="1644"/>
                  </a:cubicBezTo>
                  <a:cubicBezTo>
                    <a:pt x="339" y="1666"/>
                    <a:pt x="530" y="2004"/>
                    <a:pt x="276" y="2067"/>
                  </a:cubicBezTo>
                  <a:cubicBezTo>
                    <a:pt x="1" y="2448"/>
                    <a:pt x="170" y="2829"/>
                    <a:pt x="276" y="3188"/>
                  </a:cubicBezTo>
                  <a:lnTo>
                    <a:pt x="445" y="3209"/>
                  </a:lnTo>
                  <a:cubicBezTo>
                    <a:pt x="481" y="3205"/>
                    <a:pt x="517" y="3203"/>
                    <a:pt x="553" y="3203"/>
                  </a:cubicBezTo>
                  <a:cubicBezTo>
                    <a:pt x="921" y="3203"/>
                    <a:pt x="1302" y="3397"/>
                    <a:pt x="1640" y="3397"/>
                  </a:cubicBezTo>
                  <a:cubicBezTo>
                    <a:pt x="1779" y="3397"/>
                    <a:pt x="1911" y="3365"/>
                    <a:pt x="2031" y="3273"/>
                  </a:cubicBezTo>
                  <a:cubicBezTo>
                    <a:pt x="2645" y="2850"/>
                    <a:pt x="3491" y="2554"/>
                    <a:pt x="3892" y="2089"/>
                  </a:cubicBezTo>
                  <a:cubicBezTo>
                    <a:pt x="4358" y="1306"/>
                    <a:pt x="5881" y="1243"/>
                    <a:pt x="5606" y="164"/>
                  </a:cubicBezTo>
                  <a:cubicBezTo>
                    <a:pt x="5575" y="156"/>
                    <a:pt x="5540" y="153"/>
                    <a:pt x="5503" y="153"/>
                  </a:cubicBezTo>
                  <a:cubicBezTo>
                    <a:pt x="4820" y="153"/>
                    <a:pt x="3102" y="1370"/>
                    <a:pt x="2581" y="1771"/>
                  </a:cubicBezTo>
                  <a:cubicBezTo>
                    <a:pt x="2877" y="1179"/>
                    <a:pt x="3533" y="756"/>
                    <a:pt x="3491" y="58"/>
                  </a:cubicBezTo>
                  <a:cubicBezTo>
                    <a:pt x="3441" y="18"/>
                    <a:pt x="3384" y="0"/>
                    <a:pt x="332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8" name="Google Shape;6444;p35">
              <a:extLst>
                <a:ext uri="{FF2B5EF4-FFF2-40B4-BE49-F238E27FC236}">
                  <a16:creationId xmlns:a16="http://schemas.microsoft.com/office/drawing/2014/main" id="{5BCA089E-5E17-4CE4-B9E2-207660A9C546}"/>
                </a:ext>
              </a:extLst>
            </p:cNvPr>
            <p:cNvSpPr/>
            <p:nvPr/>
          </p:nvSpPr>
          <p:spPr>
            <a:xfrm>
              <a:off x="-2475025" y="3887900"/>
              <a:ext cx="118975" cy="96950"/>
            </a:xfrm>
            <a:custGeom>
              <a:avLst/>
              <a:gdLst/>
              <a:ahLst/>
              <a:cxnLst/>
              <a:rect l="l" t="t" r="r" b="b"/>
              <a:pathLst>
                <a:path w="4759" h="3878" extrusionOk="0">
                  <a:moveTo>
                    <a:pt x="2337" y="1"/>
                  </a:moveTo>
                  <a:cubicBezTo>
                    <a:pt x="1329" y="1"/>
                    <a:pt x="678" y="1172"/>
                    <a:pt x="550" y="1995"/>
                  </a:cubicBezTo>
                  <a:cubicBezTo>
                    <a:pt x="0" y="3010"/>
                    <a:pt x="867" y="3751"/>
                    <a:pt x="1883" y="3878"/>
                  </a:cubicBezTo>
                  <a:cubicBezTo>
                    <a:pt x="2665" y="3095"/>
                    <a:pt x="4759" y="1953"/>
                    <a:pt x="3215" y="832"/>
                  </a:cubicBezTo>
                  <a:cubicBezTo>
                    <a:pt x="2898" y="621"/>
                    <a:pt x="2961" y="346"/>
                    <a:pt x="2834" y="92"/>
                  </a:cubicBezTo>
                  <a:cubicBezTo>
                    <a:pt x="2660" y="29"/>
                    <a:pt x="2494" y="1"/>
                    <a:pt x="2337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9" name="Google Shape;6445;p35">
              <a:extLst>
                <a:ext uri="{FF2B5EF4-FFF2-40B4-BE49-F238E27FC236}">
                  <a16:creationId xmlns:a16="http://schemas.microsoft.com/office/drawing/2014/main" id="{A4D0F993-4654-4431-A60E-E11C0595105C}"/>
                </a:ext>
              </a:extLst>
            </p:cNvPr>
            <p:cNvSpPr/>
            <p:nvPr/>
          </p:nvSpPr>
          <p:spPr>
            <a:xfrm>
              <a:off x="-1207650" y="3814575"/>
              <a:ext cx="107350" cy="83025"/>
            </a:xfrm>
            <a:custGeom>
              <a:avLst/>
              <a:gdLst/>
              <a:ahLst/>
              <a:cxnLst/>
              <a:rect l="l" t="t" r="r" b="b"/>
              <a:pathLst>
                <a:path w="4294" h="3321" extrusionOk="0">
                  <a:moveTo>
                    <a:pt x="2433" y="1"/>
                  </a:moveTo>
                  <a:lnTo>
                    <a:pt x="1883" y="275"/>
                  </a:lnTo>
                  <a:cubicBezTo>
                    <a:pt x="1967" y="1227"/>
                    <a:pt x="1037" y="1523"/>
                    <a:pt x="423" y="2031"/>
                  </a:cubicBezTo>
                  <a:cubicBezTo>
                    <a:pt x="0" y="2771"/>
                    <a:pt x="297" y="3194"/>
                    <a:pt x="1333" y="3321"/>
                  </a:cubicBezTo>
                  <a:cubicBezTo>
                    <a:pt x="3025" y="2665"/>
                    <a:pt x="2623" y="1227"/>
                    <a:pt x="4252" y="1121"/>
                  </a:cubicBezTo>
                  <a:lnTo>
                    <a:pt x="4294" y="783"/>
                  </a:lnTo>
                  <a:cubicBezTo>
                    <a:pt x="3955" y="22"/>
                    <a:pt x="3131" y="106"/>
                    <a:pt x="243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0" name="Google Shape;6446;p35">
              <a:extLst>
                <a:ext uri="{FF2B5EF4-FFF2-40B4-BE49-F238E27FC236}">
                  <a16:creationId xmlns:a16="http://schemas.microsoft.com/office/drawing/2014/main" id="{9F67CD02-D1EA-42A1-9DE6-7A05E0D4032C}"/>
                </a:ext>
              </a:extLst>
            </p:cNvPr>
            <p:cNvSpPr/>
            <p:nvPr/>
          </p:nvSpPr>
          <p:spPr>
            <a:xfrm>
              <a:off x="-1657600" y="3775075"/>
              <a:ext cx="115300" cy="89075"/>
            </a:xfrm>
            <a:custGeom>
              <a:avLst/>
              <a:gdLst/>
              <a:ahLst/>
              <a:cxnLst/>
              <a:rect l="l" t="t" r="r" b="b"/>
              <a:pathLst>
                <a:path w="4612" h="3563" extrusionOk="0">
                  <a:moveTo>
                    <a:pt x="3414" y="0"/>
                  </a:moveTo>
                  <a:cubicBezTo>
                    <a:pt x="2993" y="0"/>
                    <a:pt x="3192" y="1023"/>
                    <a:pt x="1840" y="1707"/>
                  </a:cubicBezTo>
                  <a:cubicBezTo>
                    <a:pt x="1883" y="2807"/>
                    <a:pt x="719" y="2575"/>
                    <a:pt x="0" y="2934"/>
                  </a:cubicBezTo>
                  <a:cubicBezTo>
                    <a:pt x="104" y="3374"/>
                    <a:pt x="451" y="3562"/>
                    <a:pt x="899" y="3562"/>
                  </a:cubicBezTo>
                  <a:cubicBezTo>
                    <a:pt x="2278" y="3562"/>
                    <a:pt x="4612" y="1777"/>
                    <a:pt x="3701" y="100"/>
                  </a:cubicBezTo>
                  <a:cubicBezTo>
                    <a:pt x="3579" y="31"/>
                    <a:pt x="3487" y="0"/>
                    <a:pt x="341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1" name="Google Shape;6447;p35">
              <a:extLst>
                <a:ext uri="{FF2B5EF4-FFF2-40B4-BE49-F238E27FC236}">
                  <a16:creationId xmlns:a16="http://schemas.microsoft.com/office/drawing/2014/main" id="{78D949D4-C985-4541-8D2D-82DEAA89C67A}"/>
                </a:ext>
              </a:extLst>
            </p:cNvPr>
            <p:cNvSpPr/>
            <p:nvPr/>
          </p:nvSpPr>
          <p:spPr>
            <a:xfrm>
              <a:off x="-2430100" y="3892350"/>
              <a:ext cx="79875" cy="94825"/>
            </a:xfrm>
            <a:custGeom>
              <a:avLst/>
              <a:gdLst/>
              <a:ahLst/>
              <a:cxnLst/>
              <a:rect l="l" t="t" r="r" b="b"/>
              <a:pathLst>
                <a:path w="3195" h="3793" extrusionOk="0">
                  <a:moveTo>
                    <a:pt x="1251" y="0"/>
                  </a:moveTo>
                  <a:cubicBezTo>
                    <a:pt x="1175" y="0"/>
                    <a:pt x="1096" y="7"/>
                    <a:pt x="1016" y="20"/>
                  </a:cubicBezTo>
                  <a:cubicBezTo>
                    <a:pt x="720" y="316"/>
                    <a:pt x="382" y="548"/>
                    <a:pt x="1185" y="760"/>
                  </a:cubicBezTo>
                  <a:cubicBezTo>
                    <a:pt x="2475" y="1162"/>
                    <a:pt x="1376" y="2684"/>
                    <a:pt x="530" y="3002"/>
                  </a:cubicBezTo>
                  <a:cubicBezTo>
                    <a:pt x="212" y="3065"/>
                    <a:pt x="1" y="3382"/>
                    <a:pt x="86" y="3700"/>
                  </a:cubicBezTo>
                  <a:cubicBezTo>
                    <a:pt x="287" y="3764"/>
                    <a:pt x="455" y="3793"/>
                    <a:pt x="600" y="3793"/>
                  </a:cubicBezTo>
                  <a:cubicBezTo>
                    <a:pt x="1354" y="3793"/>
                    <a:pt x="1459" y="3019"/>
                    <a:pt x="2116" y="2558"/>
                  </a:cubicBezTo>
                  <a:cubicBezTo>
                    <a:pt x="3194" y="1779"/>
                    <a:pt x="2538" y="0"/>
                    <a:pt x="125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2" name="Google Shape;6448;p35">
              <a:extLst>
                <a:ext uri="{FF2B5EF4-FFF2-40B4-BE49-F238E27FC236}">
                  <a16:creationId xmlns:a16="http://schemas.microsoft.com/office/drawing/2014/main" id="{00331EE3-B192-4850-AC9D-D8C3E5D7D8B7}"/>
                </a:ext>
              </a:extLst>
            </p:cNvPr>
            <p:cNvSpPr/>
            <p:nvPr/>
          </p:nvSpPr>
          <p:spPr>
            <a:xfrm>
              <a:off x="-858675" y="3784450"/>
              <a:ext cx="124800" cy="72900"/>
            </a:xfrm>
            <a:custGeom>
              <a:avLst/>
              <a:gdLst/>
              <a:ahLst/>
              <a:cxnLst/>
              <a:rect l="l" t="t" r="r" b="b"/>
              <a:pathLst>
                <a:path w="4992" h="2916" extrusionOk="0">
                  <a:moveTo>
                    <a:pt x="4991" y="85"/>
                  </a:moveTo>
                  <a:lnTo>
                    <a:pt x="4991" y="85"/>
                  </a:lnTo>
                  <a:cubicBezTo>
                    <a:pt x="4590" y="233"/>
                    <a:pt x="3638" y="0"/>
                    <a:pt x="3553" y="529"/>
                  </a:cubicBezTo>
                  <a:cubicBezTo>
                    <a:pt x="3744" y="1523"/>
                    <a:pt x="2242" y="1142"/>
                    <a:pt x="1925" y="1840"/>
                  </a:cubicBezTo>
                  <a:cubicBezTo>
                    <a:pt x="1784" y="2210"/>
                    <a:pt x="1565" y="2322"/>
                    <a:pt x="1324" y="2322"/>
                  </a:cubicBezTo>
                  <a:cubicBezTo>
                    <a:pt x="952" y="2322"/>
                    <a:pt x="529" y="2056"/>
                    <a:pt x="260" y="2056"/>
                  </a:cubicBezTo>
                  <a:cubicBezTo>
                    <a:pt x="125" y="2056"/>
                    <a:pt x="30" y="2124"/>
                    <a:pt x="0" y="2326"/>
                  </a:cubicBezTo>
                  <a:cubicBezTo>
                    <a:pt x="340" y="2745"/>
                    <a:pt x="752" y="2916"/>
                    <a:pt x="1193" y="2916"/>
                  </a:cubicBezTo>
                  <a:cubicBezTo>
                    <a:pt x="2648" y="2916"/>
                    <a:pt x="4423" y="1058"/>
                    <a:pt x="4991" y="85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3" name="Google Shape;6449;p35">
              <a:extLst>
                <a:ext uri="{FF2B5EF4-FFF2-40B4-BE49-F238E27FC236}">
                  <a16:creationId xmlns:a16="http://schemas.microsoft.com/office/drawing/2014/main" id="{557EE5A9-A9D6-490B-B32B-56C22F4C9BE4}"/>
                </a:ext>
              </a:extLst>
            </p:cNvPr>
            <p:cNvSpPr/>
            <p:nvPr/>
          </p:nvSpPr>
          <p:spPr>
            <a:xfrm>
              <a:off x="-1715775" y="4022375"/>
              <a:ext cx="82525" cy="97300"/>
            </a:xfrm>
            <a:custGeom>
              <a:avLst/>
              <a:gdLst/>
              <a:ahLst/>
              <a:cxnLst/>
              <a:rect l="l" t="t" r="r" b="b"/>
              <a:pathLst>
                <a:path w="3301" h="3892" extrusionOk="0">
                  <a:moveTo>
                    <a:pt x="2164" y="1"/>
                  </a:moveTo>
                  <a:cubicBezTo>
                    <a:pt x="2076" y="1"/>
                    <a:pt x="2004" y="47"/>
                    <a:pt x="1968" y="191"/>
                  </a:cubicBezTo>
                  <a:cubicBezTo>
                    <a:pt x="1714" y="381"/>
                    <a:pt x="1545" y="677"/>
                    <a:pt x="1545" y="994"/>
                  </a:cubicBezTo>
                  <a:cubicBezTo>
                    <a:pt x="1376" y="1925"/>
                    <a:pt x="1" y="2411"/>
                    <a:pt x="530" y="3469"/>
                  </a:cubicBezTo>
                  <a:cubicBezTo>
                    <a:pt x="675" y="3736"/>
                    <a:pt x="995" y="3891"/>
                    <a:pt x="1306" y="3891"/>
                  </a:cubicBezTo>
                  <a:cubicBezTo>
                    <a:pt x="1536" y="3891"/>
                    <a:pt x="1760" y="3806"/>
                    <a:pt x="1904" y="3617"/>
                  </a:cubicBezTo>
                  <a:cubicBezTo>
                    <a:pt x="2179" y="2432"/>
                    <a:pt x="3300" y="1502"/>
                    <a:pt x="3258" y="233"/>
                  </a:cubicBezTo>
                  <a:lnTo>
                    <a:pt x="2708" y="148"/>
                  </a:lnTo>
                  <a:cubicBezTo>
                    <a:pt x="2698" y="150"/>
                    <a:pt x="2687" y="151"/>
                    <a:pt x="2676" y="151"/>
                  </a:cubicBezTo>
                  <a:cubicBezTo>
                    <a:pt x="2534" y="151"/>
                    <a:pt x="2323" y="1"/>
                    <a:pt x="2164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4" name="Google Shape;6450;p35">
              <a:extLst>
                <a:ext uri="{FF2B5EF4-FFF2-40B4-BE49-F238E27FC236}">
                  <a16:creationId xmlns:a16="http://schemas.microsoft.com/office/drawing/2014/main" id="{F80AB3D9-7FFB-4EBF-973F-BEEBCA170F28}"/>
                </a:ext>
              </a:extLst>
            </p:cNvPr>
            <p:cNvSpPr/>
            <p:nvPr/>
          </p:nvSpPr>
          <p:spPr>
            <a:xfrm>
              <a:off x="-1209225" y="4031875"/>
              <a:ext cx="103650" cy="71425"/>
            </a:xfrm>
            <a:custGeom>
              <a:avLst/>
              <a:gdLst/>
              <a:ahLst/>
              <a:cxnLst/>
              <a:rect l="l" t="t" r="r" b="b"/>
              <a:pathLst>
                <a:path w="4146" h="2857" extrusionOk="0">
                  <a:moveTo>
                    <a:pt x="3786" y="1"/>
                  </a:moveTo>
                  <a:cubicBezTo>
                    <a:pt x="3046" y="85"/>
                    <a:pt x="2305" y="64"/>
                    <a:pt x="1586" y="128"/>
                  </a:cubicBezTo>
                  <a:lnTo>
                    <a:pt x="1015" y="593"/>
                  </a:lnTo>
                  <a:cubicBezTo>
                    <a:pt x="931" y="678"/>
                    <a:pt x="888" y="762"/>
                    <a:pt x="867" y="889"/>
                  </a:cubicBezTo>
                  <a:cubicBezTo>
                    <a:pt x="867" y="1460"/>
                    <a:pt x="0" y="1756"/>
                    <a:pt x="254" y="2412"/>
                  </a:cubicBezTo>
                  <a:cubicBezTo>
                    <a:pt x="536" y="2704"/>
                    <a:pt x="899" y="2857"/>
                    <a:pt x="1245" y="2857"/>
                  </a:cubicBezTo>
                  <a:cubicBezTo>
                    <a:pt x="1652" y="2857"/>
                    <a:pt x="2036" y="2646"/>
                    <a:pt x="2242" y="2200"/>
                  </a:cubicBezTo>
                  <a:cubicBezTo>
                    <a:pt x="2305" y="2031"/>
                    <a:pt x="2263" y="1862"/>
                    <a:pt x="2157" y="1756"/>
                  </a:cubicBezTo>
                  <a:cubicBezTo>
                    <a:pt x="2106" y="1735"/>
                    <a:pt x="2059" y="1725"/>
                    <a:pt x="2015" y="1725"/>
                  </a:cubicBezTo>
                  <a:cubicBezTo>
                    <a:pt x="1762" y="1725"/>
                    <a:pt x="1611" y="2027"/>
                    <a:pt x="1362" y="2027"/>
                  </a:cubicBezTo>
                  <a:cubicBezTo>
                    <a:pt x="1314" y="2027"/>
                    <a:pt x="1262" y="2016"/>
                    <a:pt x="1206" y="1989"/>
                  </a:cubicBezTo>
                  <a:cubicBezTo>
                    <a:pt x="1461" y="1559"/>
                    <a:pt x="1576" y="1366"/>
                    <a:pt x="1705" y="1366"/>
                  </a:cubicBezTo>
                  <a:cubicBezTo>
                    <a:pt x="1811" y="1366"/>
                    <a:pt x="1926" y="1497"/>
                    <a:pt x="2136" y="1735"/>
                  </a:cubicBezTo>
                  <a:cubicBezTo>
                    <a:pt x="2338" y="1823"/>
                    <a:pt x="2499" y="1859"/>
                    <a:pt x="2631" y="1859"/>
                  </a:cubicBezTo>
                  <a:cubicBezTo>
                    <a:pt x="3230" y="1859"/>
                    <a:pt x="3210" y="1093"/>
                    <a:pt x="3574" y="868"/>
                  </a:cubicBezTo>
                  <a:lnTo>
                    <a:pt x="3574" y="868"/>
                  </a:lnTo>
                  <a:cubicBezTo>
                    <a:pt x="3426" y="1079"/>
                    <a:pt x="3320" y="1291"/>
                    <a:pt x="3765" y="1418"/>
                  </a:cubicBezTo>
                  <a:cubicBezTo>
                    <a:pt x="3765" y="953"/>
                    <a:pt x="4145" y="487"/>
                    <a:pt x="3786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5" name="Google Shape;6451;p35">
              <a:extLst>
                <a:ext uri="{FF2B5EF4-FFF2-40B4-BE49-F238E27FC236}">
                  <a16:creationId xmlns:a16="http://schemas.microsoft.com/office/drawing/2014/main" id="{6E83071D-BCD3-4007-8E5F-488F779FE1C8}"/>
                </a:ext>
              </a:extLst>
            </p:cNvPr>
            <p:cNvSpPr/>
            <p:nvPr/>
          </p:nvSpPr>
          <p:spPr>
            <a:xfrm>
              <a:off x="-2402600" y="4013900"/>
              <a:ext cx="103125" cy="108950"/>
            </a:xfrm>
            <a:custGeom>
              <a:avLst/>
              <a:gdLst/>
              <a:ahLst/>
              <a:cxnLst/>
              <a:rect l="l" t="t" r="r" b="b"/>
              <a:pathLst>
                <a:path w="4125" h="4358" extrusionOk="0">
                  <a:moveTo>
                    <a:pt x="3258" y="1"/>
                  </a:moveTo>
                  <a:cubicBezTo>
                    <a:pt x="1883" y="720"/>
                    <a:pt x="826" y="1925"/>
                    <a:pt x="276" y="3385"/>
                  </a:cubicBezTo>
                  <a:cubicBezTo>
                    <a:pt x="635" y="3638"/>
                    <a:pt x="1" y="4188"/>
                    <a:pt x="656" y="4358"/>
                  </a:cubicBezTo>
                  <a:cubicBezTo>
                    <a:pt x="720" y="4315"/>
                    <a:pt x="741" y="4231"/>
                    <a:pt x="656" y="4188"/>
                  </a:cubicBezTo>
                  <a:cubicBezTo>
                    <a:pt x="635" y="2285"/>
                    <a:pt x="4125" y="1206"/>
                    <a:pt x="3258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6" name="Google Shape;6452;p35">
              <a:extLst>
                <a:ext uri="{FF2B5EF4-FFF2-40B4-BE49-F238E27FC236}">
                  <a16:creationId xmlns:a16="http://schemas.microsoft.com/office/drawing/2014/main" id="{5A18FC53-3EF3-44CD-8094-D7ADC4866CC7}"/>
                </a:ext>
              </a:extLst>
            </p:cNvPr>
            <p:cNvSpPr/>
            <p:nvPr/>
          </p:nvSpPr>
          <p:spPr>
            <a:xfrm>
              <a:off x="-2066325" y="3800825"/>
              <a:ext cx="83575" cy="106975"/>
            </a:xfrm>
            <a:custGeom>
              <a:avLst/>
              <a:gdLst/>
              <a:ahLst/>
              <a:cxnLst/>
              <a:rect l="l" t="t" r="r" b="b"/>
              <a:pathLst>
                <a:path w="3343" h="4279" extrusionOk="0">
                  <a:moveTo>
                    <a:pt x="1333" y="1"/>
                  </a:moveTo>
                  <a:lnTo>
                    <a:pt x="1333" y="22"/>
                  </a:lnTo>
                  <a:cubicBezTo>
                    <a:pt x="678" y="1333"/>
                    <a:pt x="1" y="2856"/>
                    <a:pt x="995" y="4188"/>
                  </a:cubicBezTo>
                  <a:cubicBezTo>
                    <a:pt x="1021" y="4179"/>
                    <a:pt x="1044" y="4174"/>
                    <a:pt x="1064" y="4174"/>
                  </a:cubicBezTo>
                  <a:cubicBezTo>
                    <a:pt x="1093" y="4174"/>
                    <a:pt x="1118" y="4185"/>
                    <a:pt x="1143" y="4209"/>
                  </a:cubicBezTo>
                  <a:cubicBezTo>
                    <a:pt x="1255" y="4257"/>
                    <a:pt x="1355" y="4278"/>
                    <a:pt x="1445" y="4278"/>
                  </a:cubicBezTo>
                  <a:cubicBezTo>
                    <a:pt x="2033" y="4278"/>
                    <a:pt x="2193" y="3371"/>
                    <a:pt x="2560" y="3004"/>
                  </a:cubicBezTo>
                  <a:cubicBezTo>
                    <a:pt x="2814" y="2581"/>
                    <a:pt x="3342" y="2200"/>
                    <a:pt x="3152" y="1650"/>
                  </a:cubicBezTo>
                  <a:cubicBezTo>
                    <a:pt x="2964" y="1253"/>
                    <a:pt x="3272" y="339"/>
                    <a:pt x="2645" y="339"/>
                  </a:cubicBezTo>
                  <a:cubicBezTo>
                    <a:pt x="2638" y="339"/>
                    <a:pt x="2631" y="339"/>
                    <a:pt x="2623" y="339"/>
                  </a:cubicBezTo>
                  <a:cubicBezTo>
                    <a:pt x="1777" y="1016"/>
                    <a:pt x="2285" y="2116"/>
                    <a:pt x="1629" y="2940"/>
                  </a:cubicBezTo>
                  <a:cubicBezTo>
                    <a:pt x="678" y="2010"/>
                    <a:pt x="3258" y="318"/>
                    <a:pt x="133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7" name="Google Shape;6453;p35">
              <a:extLst>
                <a:ext uri="{FF2B5EF4-FFF2-40B4-BE49-F238E27FC236}">
                  <a16:creationId xmlns:a16="http://schemas.microsoft.com/office/drawing/2014/main" id="{69F73901-5323-4DCF-81DF-49810ECA716B}"/>
                </a:ext>
              </a:extLst>
            </p:cNvPr>
            <p:cNvSpPr/>
            <p:nvPr/>
          </p:nvSpPr>
          <p:spPr>
            <a:xfrm>
              <a:off x="-2386200" y="4013900"/>
              <a:ext cx="131150" cy="123250"/>
            </a:xfrm>
            <a:custGeom>
              <a:avLst/>
              <a:gdLst/>
              <a:ahLst/>
              <a:cxnLst/>
              <a:rect l="l" t="t" r="r" b="b"/>
              <a:pathLst>
                <a:path w="5246" h="4930" extrusionOk="0">
                  <a:moveTo>
                    <a:pt x="4273" y="1"/>
                  </a:moveTo>
                  <a:cubicBezTo>
                    <a:pt x="4251" y="974"/>
                    <a:pt x="3702" y="1672"/>
                    <a:pt x="2708" y="2116"/>
                  </a:cubicBezTo>
                  <a:cubicBezTo>
                    <a:pt x="2517" y="2200"/>
                    <a:pt x="2390" y="2306"/>
                    <a:pt x="2433" y="2475"/>
                  </a:cubicBezTo>
                  <a:cubicBezTo>
                    <a:pt x="2644" y="3448"/>
                    <a:pt x="1142" y="3533"/>
                    <a:pt x="1079" y="4400"/>
                  </a:cubicBezTo>
                  <a:cubicBezTo>
                    <a:pt x="1079" y="4474"/>
                    <a:pt x="957" y="4521"/>
                    <a:pt x="809" y="4521"/>
                  </a:cubicBezTo>
                  <a:cubicBezTo>
                    <a:pt x="661" y="4521"/>
                    <a:pt x="487" y="4474"/>
                    <a:pt x="381" y="4358"/>
                  </a:cubicBezTo>
                  <a:cubicBezTo>
                    <a:pt x="430" y="4210"/>
                    <a:pt x="343" y="4184"/>
                    <a:pt x="233" y="4184"/>
                  </a:cubicBezTo>
                  <a:cubicBezTo>
                    <a:pt x="173" y="4184"/>
                    <a:pt x="107" y="4191"/>
                    <a:pt x="51" y="4191"/>
                  </a:cubicBezTo>
                  <a:cubicBezTo>
                    <a:pt x="33" y="4191"/>
                    <a:pt x="16" y="4191"/>
                    <a:pt x="0" y="4188"/>
                  </a:cubicBezTo>
                  <a:lnTo>
                    <a:pt x="0" y="4358"/>
                  </a:lnTo>
                  <a:cubicBezTo>
                    <a:pt x="211" y="4625"/>
                    <a:pt x="478" y="4929"/>
                    <a:pt x="770" y="4929"/>
                  </a:cubicBezTo>
                  <a:cubicBezTo>
                    <a:pt x="918" y="4929"/>
                    <a:pt x="1071" y="4852"/>
                    <a:pt x="1227" y="4654"/>
                  </a:cubicBezTo>
                  <a:cubicBezTo>
                    <a:pt x="1713" y="4061"/>
                    <a:pt x="2433" y="3638"/>
                    <a:pt x="2771" y="2983"/>
                  </a:cubicBezTo>
                  <a:cubicBezTo>
                    <a:pt x="3157" y="2175"/>
                    <a:pt x="3471" y="1892"/>
                    <a:pt x="4244" y="1892"/>
                  </a:cubicBezTo>
                  <a:cubicBezTo>
                    <a:pt x="4402" y="1892"/>
                    <a:pt x="4579" y="1904"/>
                    <a:pt x="4780" y="1925"/>
                  </a:cubicBezTo>
                  <a:cubicBezTo>
                    <a:pt x="5245" y="1164"/>
                    <a:pt x="4865" y="551"/>
                    <a:pt x="427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8" name="Google Shape;6454;p35">
              <a:extLst>
                <a:ext uri="{FF2B5EF4-FFF2-40B4-BE49-F238E27FC236}">
                  <a16:creationId xmlns:a16="http://schemas.microsoft.com/office/drawing/2014/main" id="{88DE45EE-C057-4DA0-89CA-2CA54311D66A}"/>
                </a:ext>
              </a:extLst>
            </p:cNvPr>
            <p:cNvSpPr/>
            <p:nvPr/>
          </p:nvSpPr>
          <p:spPr>
            <a:xfrm>
              <a:off x="-1054850" y="3608375"/>
              <a:ext cx="98375" cy="83775"/>
            </a:xfrm>
            <a:custGeom>
              <a:avLst/>
              <a:gdLst/>
              <a:ahLst/>
              <a:cxnLst/>
              <a:rect l="l" t="t" r="r" b="b"/>
              <a:pathLst>
                <a:path w="3935" h="3351" extrusionOk="0">
                  <a:moveTo>
                    <a:pt x="3286" y="0"/>
                  </a:moveTo>
                  <a:cubicBezTo>
                    <a:pt x="3065" y="0"/>
                    <a:pt x="2878" y="122"/>
                    <a:pt x="2814" y="360"/>
                  </a:cubicBezTo>
                  <a:cubicBezTo>
                    <a:pt x="2602" y="1121"/>
                    <a:pt x="1820" y="1460"/>
                    <a:pt x="1545" y="2115"/>
                  </a:cubicBezTo>
                  <a:cubicBezTo>
                    <a:pt x="1312" y="2284"/>
                    <a:pt x="1058" y="2454"/>
                    <a:pt x="804" y="2581"/>
                  </a:cubicBezTo>
                  <a:cubicBezTo>
                    <a:pt x="402" y="2729"/>
                    <a:pt x="1" y="2855"/>
                    <a:pt x="64" y="3342"/>
                  </a:cubicBezTo>
                  <a:cubicBezTo>
                    <a:pt x="126" y="3347"/>
                    <a:pt x="187" y="3350"/>
                    <a:pt x="248" y="3350"/>
                  </a:cubicBezTo>
                  <a:cubicBezTo>
                    <a:pt x="1839" y="3350"/>
                    <a:pt x="3181" y="1540"/>
                    <a:pt x="3934" y="339"/>
                  </a:cubicBezTo>
                  <a:cubicBezTo>
                    <a:pt x="3738" y="111"/>
                    <a:pt x="3496" y="0"/>
                    <a:pt x="3286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9" name="Google Shape;6455;p35">
              <a:extLst>
                <a:ext uri="{FF2B5EF4-FFF2-40B4-BE49-F238E27FC236}">
                  <a16:creationId xmlns:a16="http://schemas.microsoft.com/office/drawing/2014/main" id="{78992378-AF5D-4F7D-BDAD-31B44C2C5605}"/>
                </a:ext>
              </a:extLst>
            </p:cNvPr>
            <p:cNvSpPr/>
            <p:nvPr/>
          </p:nvSpPr>
          <p:spPr>
            <a:xfrm>
              <a:off x="-2025025" y="3796425"/>
              <a:ext cx="88800" cy="110275"/>
            </a:xfrm>
            <a:custGeom>
              <a:avLst/>
              <a:gdLst/>
              <a:ahLst/>
              <a:cxnLst/>
              <a:rect l="l" t="t" r="r" b="b"/>
              <a:pathLst>
                <a:path w="3552" h="4411" extrusionOk="0">
                  <a:moveTo>
                    <a:pt x="889" y="1"/>
                  </a:moveTo>
                  <a:cubicBezTo>
                    <a:pt x="649" y="1"/>
                    <a:pt x="619" y="221"/>
                    <a:pt x="1162" y="663"/>
                  </a:cubicBezTo>
                  <a:cubicBezTo>
                    <a:pt x="1373" y="832"/>
                    <a:pt x="1310" y="1001"/>
                    <a:pt x="1141" y="1150"/>
                  </a:cubicBezTo>
                  <a:cubicBezTo>
                    <a:pt x="992" y="1678"/>
                    <a:pt x="1881" y="2186"/>
                    <a:pt x="1141" y="2588"/>
                  </a:cubicBezTo>
                  <a:cubicBezTo>
                    <a:pt x="770" y="2670"/>
                    <a:pt x="1" y="4411"/>
                    <a:pt x="696" y="4411"/>
                  </a:cubicBezTo>
                  <a:cubicBezTo>
                    <a:pt x="716" y="4411"/>
                    <a:pt x="737" y="4409"/>
                    <a:pt x="760" y="4406"/>
                  </a:cubicBezTo>
                  <a:cubicBezTo>
                    <a:pt x="3552" y="1477"/>
                    <a:pt x="1512" y="1"/>
                    <a:pt x="88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0" name="Google Shape;6456;p35">
              <a:extLst>
                <a:ext uri="{FF2B5EF4-FFF2-40B4-BE49-F238E27FC236}">
                  <a16:creationId xmlns:a16="http://schemas.microsoft.com/office/drawing/2014/main" id="{A3B531F4-9B87-4560-BEAD-74827007F3B4}"/>
                </a:ext>
              </a:extLst>
            </p:cNvPr>
            <p:cNvSpPr/>
            <p:nvPr/>
          </p:nvSpPr>
          <p:spPr>
            <a:xfrm>
              <a:off x="-2743625" y="4091025"/>
              <a:ext cx="81975" cy="78875"/>
            </a:xfrm>
            <a:custGeom>
              <a:avLst/>
              <a:gdLst/>
              <a:ahLst/>
              <a:cxnLst/>
              <a:rect l="l" t="t" r="r" b="b"/>
              <a:pathLst>
                <a:path w="3279" h="3155" extrusionOk="0">
                  <a:moveTo>
                    <a:pt x="2655" y="0"/>
                  </a:moveTo>
                  <a:cubicBezTo>
                    <a:pt x="2457" y="0"/>
                    <a:pt x="2305" y="192"/>
                    <a:pt x="1967" y="638"/>
                  </a:cubicBezTo>
                  <a:cubicBezTo>
                    <a:pt x="1269" y="1463"/>
                    <a:pt x="127" y="2034"/>
                    <a:pt x="0" y="3155"/>
                  </a:cubicBezTo>
                  <a:cubicBezTo>
                    <a:pt x="1756" y="2943"/>
                    <a:pt x="2411" y="2119"/>
                    <a:pt x="3279" y="300"/>
                  </a:cubicBezTo>
                  <a:cubicBezTo>
                    <a:pt x="2979" y="109"/>
                    <a:pt x="2804" y="0"/>
                    <a:pt x="2655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1" name="Google Shape;6457;p35">
              <a:extLst>
                <a:ext uri="{FF2B5EF4-FFF2-40B4-BE49-F238E27FC236}">
                  <a16:creationId xmlns:a16="http://schemas.microsoft.com/office/drawing/2014/main" id="{0F4DFC92-06E1-49D6-9283-B555106D964C}"/>
                </a:ext>
              </a:extLst>
            </p:cNvPr>
            <p:cNvSpPr/>
            <p:nvPr/>
          </p:nvSpPr>
          <p:spPr>
            <a:xfrm>
              <a:off x="-1964275" y="3977375"/>
              <a:ext cx="102600" cy="85350"/>
            </a:xfrm>
            <a:custGeom>
              <a:avLst/>
              <a:gdLst/>
              <a:ahLst/>
              <a:cxnLst/>
              <a:rect l="l" t="t" r="r" b="b"/>
              <a:pathLst>
                <a:path w="4104" h="3414" extrusionOk="0">
                  <a:moveTo>
                    <a:pt x="3439" y="0"/>
                  </a:moveTo>
                  <a:cubicBezTo>
                    <a:pt x="3010" y="0"/>
                    <a:pt x="3012" y="466"/>
                    <a:pt x="2814" y="700"/>
                  </a:cubicBezTo>
                  <a:cubicBezTo>
                    <a:pt x="2665" y="1145"/>
                    <a:pt x="1946" y="1335"/>
                    <a:pt x="1925" y="1758"/>
                  </a:cubicBezTo>
                  <a:cubicBezTo>
                    <a:pt x="1862" y="2836"/>
                    <a:pt x="635" y="2562"/>
                    <a:pt x="1" y="3090"/>
                  </a:cubicBezTo>
                  <a:cubicBezTo>
                    <a:pt x="278" y="3316"/>
                    <a:pt x="585" y="3413"/>
                    <a:pt x="902" y="3413"/>
                  </a:cubicBezTo>
                  <a:cubicBezTo>
                    <a:pt x="2401" y="3413"/>
                    <a:pt x="4103" y="1232"/>
                    <a:pt x="3702" y="45"/>
                  </a:cubicBezTo>
                  <a:cubicBezTo>
                    <a:pt x="3599" y="14"/>
                    <a:pt x="3513" y="0"/>
                    <a:pt x="343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2" name="Google Shape;6458;p35">
              <a:extLst>
                <a:ext uri="{FF2B5EF4-FFF2-40B4-BE49-F238E27FC236}">
                  <a16:creationId xmlns:a16="http://schemas.microsoft.com/office/drawing/2014/main" id="{99B0F1B2-9CAC-4E38-851D-F62C2CC2E6E7}"/>
                </a:ext>
              </a:extLst>
            </p:cNvPr>
            <p:cNvSpPr/>
            <p:nvPr/>
          </p:nvSpPr>
          <p:spPr>
            <a:xfrm>
              <a:off x="-2311650" y="3692450"/>
              <a:ext cx="94325" cy="88925"/>
            </a:xfrm>
            <a:custGeom>
              <a:avLst/>
              <a:gdLst/>
              <a:ahLst/>
              <a:cxnLst/>
              <a:rect l="l" t="t" r="r" b="b"/>
              <a:pathLst>
                <a:path w="3773" h="3557" extrusionOk="0">
                  <a:moveTo>
                    <a:pt x="3321" y="0"/>
                  </a:moveTo>
                  <a:lnTo>
                    <a:pt x="3321" y="0"/>
                  </a:lnTo>
                  <a:cubicBezTo>
                    <a:pt x="1354" y="550"/>
                    <a:pt x="3109" y="2411"/>
                    <a:pt x="910" y="2749"/>
                  </a:cubicBezTo>
                  <a:cubicBezTo>
                    <a:pt x="635" y="2961"/>
                    <a:pt x="43" y="2686"/>
                    <a:pt x="0" y="3215"/>
                  </a:cubicBezTo>
                  <a:cubicBezTo>
                    <a:pt x="318" y="3453"/>
                    <a:pt x="646" y="3557"/>
                    <a:pt x="967" y="3557"/>
                  </a:cubicBezTo>
                  <a:cubicBezTo>
                    <a:pt x="2441" y="3557"/>
                    <a:pt x="3772" y="1372"/>
                    <a:pt x="332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3" name="Google Shape;6459;p35">
              <a:extLst>
                <a:ext uri="{FF2B5EF4-FFF2-40B4-BE49-F238E27FC236}">
                  <a16:creationId xmlns:a16="http://schemas.microsoft.com/office/drawing/2014/main" id="{77E7C65F-8F27-46F7-AFCB-9CC9BEF5C571}"/>
                </a:ext>
              </a:extLst>
            </p:cNvPr>
            <p:cNvSpPr/>
            <p:nvPr/>
          </p:nvSpPr>
          <p:spPr>
            <a:xfrm>
              <a:off x="-1678225" y="3763825"/>
              <a:ext cx="87800" cy="86200"/>
            </a:xfrm>
            <a:custGeom>
              <a:avLst/>
              <a:gdLst/>
              <a:ahLst/>
              <a:cxnLst/>
              <a:rect l="l" t="t" r="r" b="b"/>
              <a:pathLst>
                <a:path w="3512" h="3448" extrusionOk="0">
                  <a:moveTo>
                    <a:pt x="2538" y="0"/>
                  </a:moveTo>
                  <a:lnTo>
                    <a:pt x="2538" y="0"/>
                  </a:lnTo>
                  <a:cubicBezTo>
                    <a:pt x="2010" y="360"/>
                    <a:pt x="1777" y="1037"/>
                    <a:pt x="1016" y="1163"/>
                  </a:cubicBezTo>
                  <a:cubicBezTo>
                    <a:pt x="614" y="1375"/>
                    <a:pt x="550" y="1819"/>
                    <a:pt x="275" y="2136"/>
                  </a:cubicBezTo>
                  <a:cubicBezTo>
                    <a:pt x="0" y="2454"/>
                    <a:pt x="297" y="3448"/>
                    <a:pt x="783" y="3448"/>
                  </a:cubicBezTo>
                  <a:cubicBezTo>
                    <a:pt x="1756" y="3384"/>
                    <a:pt x="3088" y="3363"/>
                    <a:pt x="2708" y="2157"/>
                  </a:cubicBezTo>
                  <a:lnTo>
                    <a:pt x="2581" y="2115"/>
                  </a:lnTo>
                  <a:cubicBezTo>
                    <a:pt x="2242" y="2263"/>
                    <a:pt x="2306" y="2644"/>
                    <a:pt x="2010" y="2792"/>
                  </a:cubicBezTo>
                  <a:cubicBezTo>
                    <a:pt x="1919" y="2832"/>
                    <a:pt x="1780" y="2858"/>
                    <a:pt x="1669" y="2858"/>
                  </a:cubicBezTo>
                  <a:cubicBezTo>
                    <a:pt x="1547" y="2858"/>
                    <a:pt x="1458" y="2827"/>
                    <a:pt x="1502" y="2750"/>
                  </a:cubicBezTo>
                  <a:cubicBezTo>
                    <a:pt x="1735" y="2390"/>
                    <a:pt x="1291" y="1798"/>
                    <a:pt x="2010" y="1629"/>
                  </a:cubicBezTo>
                  <a:cubicBezTo>
                    <a:pt x="2581" y="1396"/>
                    <a:pt x="3511" y="296"/>
                    <a:pt x="253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4" name="Google Shape;6460;p35">
              <a:extLst>
                <a:ext uri="{FF2B5EF4-FFF2-40B4-BE49-F238E27FC236}">
                  <a16:creationId xmlns:a16="http://schemas.microsoft.com/office/drawing/2014/main" id="{5462BEAF-1ED2-41A5-9B68-38B77D1BE0F6}"/>
                </a:ext>
              </a:extLst>
            </p:cNvPr>
            <p:cNvSpPr/>
            <p:nvPr/>
          </p:nvSpPr>
          <p:spPr>
            <a:xfrm>
              <a:off x="-2786250" y="4057250"/>
              <a:ext cx="89275" cy="103275"/>
            </a:xfrm>
            <a:custGeom>
              <a:avLst/>
              <a:gdLst/>
              <a:ahLst/>
              <a:cxnLst/>
              <a:rect l="l" t="t" r="r" b="b"/>
              <a:pathLst>
                <a:path w="3571" h="4131" extrusionOk="0">
                  <a:moveTo>
                    <a:pt x="3320" y="1"/>
                  </a:moveTo>
                  <a:cubicBezTo>
                    <a:pt x="3281" y="1"/>
                    <a:pt x="3236" y="14"/>
                    <a:pt x="3186" y="43"/>
                  </a:cubicBezTo>
                  <a:cubicBezTo>
                    <a:pt x="1875" y="297"/>
                    <a:pt x="902" y="1799"/>
                    <a:pt x="500" y="2941"/>
                  </a:cubicBezTo>
                  <a:cubicBezTo>
                    <a:pt x="0" y="3367"/>
                    <a:pt x="808" y="4130"/>
                    <a:pt x="1326" y="4130"/>
                  </a:cubicBezTo>
                  <a:cubicBezTo>
                    <a:pt x="1553" y="4130"/>
                    <a:pt x="1725" y="3983"/>
                    <a:pt x="1705" y="3596"/>
                  </a:cubicBezTo>
                  <a:cubicBezTo>
                    <a:pt x="1748" y="3195"/>
                    <a:pt x="1134" y="2793"/>
                    <a:pt x="1473" y="2454"/>
                  </a:cubicBezTo>
                  <a:cubicBezTo>
                    <a:pt x="2107" y="1862"/>
                    <a:pt x="2424" y="1016"/>
                    <a:pt x="3334" y="614"/>
                  </a:cubicBezTo>
                  <a:cubicBezTo>
                    <a:pt x="3570" y="487"/>
                    <a:pt x="3557" y="1"/>
                    <a:pt x="3320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5" name="Google Shape;6461;p35">
              <a:extLst>
                <a:ext uri="{FF2B5EF4-FFF2-40B4-BE49-F238E27FC236}">
                  <a16:creationId xmlns:a16="http://schemas.microsoft.com/office/drawing/2014/main" id="{7461CFE6-87C5-41E5-A23B-B77EF37844CC}"/>
                </a:ext>
              </a:extLst>
            </p:cNvPr>
            <p:cNvSpPr/>
            <p:nvPr/>
          </p:nvSpPr>
          <p:spPr>
            <a:xfrm>
              <a:off x="-1699900" y="4050150"/>
              <a:ext cx="94675" cy="82875"/>
            </a:xfrm>
            <a:custGeom>
              <a:avLst/>
              <a:gdLst/>
              <a:ahLst/>
              <a:cxnLst/>
              <a:rect l="l" t="t" r="r" b="b"/>
              <a:pathLst>
                <a:path w="3787" h="3315" extrusionOk="0">
                  <a:moveTo>
                    <a:pt x="2841" y="0"/>
                  </a:moveTo>
                  <a:cubicBezTo>
                    <a:pt x="2127" y="0"/>
                    <a:pt x="1428" y="2279"/>
                    <a:pt x="952" y="2590"/>
                  </a:cubicBezTo>
                  <a:cubicBezTo>
                    <a:pt x="719" y="2759"/>
                    <a:pt x="0" y="2611"/>
                    <a:pt x="402" y="3225"/>
                  </a:cubicBezTo>
                  <a:cubicBezTo>
                    <a:pt x="528" y="3288"/>
                    <a:pt x="645" y="3315"/>
                    <a:pt x="756" y="3315"/>
                  </a:cubicBezTo>
                  <a:cubicBezTo>
                    <a:pt x="1391" y="3315"/>
                    <a:pt x="1814" y="2413"/>
                    <a:pt x="2390" y="2125"/>
                  </a:cubicBezTo>
                  <a:cubicBezTo>
                    <a:pt x="2919" y="1596"/>
                    <a:pt x="3786" y="1089"/>
                    <a:pt x="3173" y="179"/>
                  </a:cubicBezTo>
                  <a:cubicBezTo>
                    <a:pt x="3062" y="55"/>
                    <a:pt x="2952" y="0"/>
                    <a:pt x="28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6" name="Google Shape;6462;p35">
              <a:extLst>
                <a:ext uri="{FF2B5EF4-FFF2-40B4-BE49-F238E27FC236}">
                  <a16:creationId xmlns:a16="http://schemas.microsoft.com/office/drawing/2014/main" id="{1C542114-94E6-425B-984F-670EC4C3B227}"/>
                </a:ext>
              </a:extLst>
            </p:cNvPr>
            <p:cNvSpPr/>
            <p:nvPr/>
          </p:nvSpPr>
          <p:spPr>
            <a:xfrm>
              <a:off x="-2789625" y="3788150"/>
              <a:ext cx="65050" cy="96625"/>
            </a:xfrm>
            <a:custGeom>
              <a:avLst/>
              <a:gdLst/>
              <a:ahLst/>
              <a:cxnLst/>
              <a:rect l="l" t="t" r="r" b="b"/>
              <a:pathLst>
                <a:path w="2602" h="3865" extrusionOk="0">
                  <a:moveTo>
                    <a:pt x="1840" y="0"/>
                  </a:moveTo>
                  <a:lnTo>
                    <a:pt x="1840" y="0"/>
                  </a:lnTo>
                  <a:cubicBezTo>
                    <a:pt x="1312" y="1481"/>
                    <a:pt x="1502" y="2813"/>
                    <a:pt x="0" y="3849"/>
                  </a:cubicBezTo>
                  <a:cubicBezTo>
                    <a:pt x="99" y="3859"/>
                    <a:pt x="189" y="3864"/>
                    <a:pt x="273" y="3864"/>
                  </a:cubicBezTo>
                  <a:cubicBezTo>
                    <a:pt x="1228" y="3864"/>
                    <a:pt x="1253" y="3226"/>
                    <a:pt x="1798" y="2623"/>
                  </a:cubicBezTo>
                  <a:cubicBezTo>
                    <a:pt x="2602" y="2073"/>
                    <a:pt x="2559" y="719"/>
                    <a:pt x="1840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7" name="Google Shape;6463;p35">
              <a:extLst>
                <a:ext uri="{FF2B5EF4-FFF2-40B4-BE49-F238E27FC236}">
                  <a16:creationId xmlns:a16="http://schemas.microsoft.com/office/drawing/2014/main" id="{E823504C-0786-4603-9BD8-B303D23CD092}"/>
                </a:ext>
              </a:extLst>
            </p:cNvPr>
            <p:cNvSpPr/>
            <p:nvPr/>
          </p:nvSpPr>
          <p:spPr>
            <a:xfrm>
              <a:off x="-1955800" y="3959800"/>
              <a:ext cx="84075" cy="62725"/>
            </a:xfrm>
            <a:custGeom>
              <a:avLst/>
              <a:gdLst/>
              <a:ahLst/>
              <a:cxnLst/>
              <a:rect l="l" t="t" r="r" b="b"/>
              <a:pathLst>
                <a:path w="3363" h="2509" extrusionOk="0">
                  <a:moveTo>
                    <a:pt x="2039" y="1"/>
                  </a:moveTo>
                  <a:cubicBezTo>
                    <a:pt x="1810" y="1"/>
                    <a:pt x="1590" y="17"/>
                    <a:pt x="1417" y="29"/>
                  </a:cubicBezTo>
                  <a:cubicBezTo>
                    <a:pt x="1840" y="1361"/>
                    <a:pt x="0" y="1425"/>
                    <a:pt x="402" y="2228"/>
                  </a:cubicBezTo>
                  <a:cubicBezTo>
                    <a:pt x="582" y="2430"/>
                    <a:pt x="773" y="2509"/>
                    <a:pt x="968" y="2509"/>
                  </a:cubicBezTo>
                  <a:cubicBezTo>
                    <a:pt x="1551" y="2509"/>
                    <a:pt x="2173" y="1800"/>
                    <a:pt x="2665" y="1530"/>
                  </a:cubicBezTo>
                  <a:cubicBezTo>
                    <a:pt x="2897" y="1277"/>
                    <a:pt x="2771" y="748"/>
                    <a:pt x="3363" y="748"/>
                  </a:cubicBezTo>
                  <a:cubicBezTo>
                    <a:pt x="3332" y="117"/>
                    <a:pt x="2652" y="1"/>
                    <a:pt x="203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8" name="Google Shape;6464;p35">
              <a:extLst>
                <a:ext uri="{FF2B5EF4-FFF2-40B4-BE49-F238E27FC236}">
                  <a16:creationId xmlns:a16="http://schemas.microsoft.com/office/drawing/2014/main" id="{59184C17-B35D-48B3-A042-67D23017B428}"/>
                </a:ext>
              </a:extLst>
            </p:cNvPr>
            <p:cNvSpPr/>
            <p:nvPr/>
          </p:nvSpPr>
          <p:spPr>
            <a:xfrm>
              <a:off x="-2043050" y="3795025"/>
              <a:ext cx="43900" cy="86200"/>
            </a:xfrm>
            <a:custGeom>
              <a:avLst/>
              <a:gdLst/>
              <a:ahLst/>
              <a:cxnLst/>
              <a:rect l="l" t="t" r="r" b="b"/>
              <a:pathLst>
                <a:path w="1756" h="3448" extrusionOk="0">
                  <a:moveTo>
                    <a:pt x="741" y="0"/>
                  </a:moveTo>
                  <a:cubicBezTo>
                    <a:pt x="587" y="0"/>
                    <a:pt x="455" y="42"/>
                    <a:pt x="402" y="233"/>
                  </a:cubicBezTo>
                  <a:cubicBezTo>
                    <a:pt x="1756" y="867"/>
                    <a:pt x="0" y="1840"/>
                    <a:pt x="212" y="2771"/>
                  </a:cubicBezTo>
                  <a:cubicBezTo>
                    <a:pt x="233" y="3045"/>
                    <a:pt x="64" y="3426"/>
                    <a:pt x="593" y="3447"/>
                  </a:cubicBezTo>
                  <a:cubicBezTo>
                    <a:pt x="1692" y="3405"/>
                    <a:pt x="1142" y="1375"/>
                    <a:pt x="1692" y="571"/>
                  </a:cubicBezTo>
                  <a:cubicBezTo>
                    <a:pt x="1354" y="486"/>
                    <a:pt x="1523" y="106"/>
                    <a:pt x="1206" y="21"/>
                  </a:cubicBezTo>
                  <a:cubicBezTo>
                    <a:pt x="1178" y="25"/>
                    <a:pt x="1149" y="27"/>
                    <a:pt x="1119" y="27"/>
                  </a:cubicBezTo>
                  <a:cubicBezTo>
                    <a:pt x="999" y="27"/>
                    <a:pt x="863" y="0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9" name="Google Shape;6465;p35">
              <a:extLst>
                <a:ext uri="{FF2B5EF4-FFF2-40B4-BE49-F238E27FC236}">
                  <a16:creationId xmlns:a16="http://schemas.microsoft.com/office/drawing/2014/main" id="{835A8699-9934-41CE-9CA4-533766C2DF18}"/>
                </a:ext>
              </a:extLst>
            </p:cNvPr>
            <p:cNvSpPr/>
            <p:nvPr/>
          </p:nvSpPr>
          <p:spPr>
            <a:xfrm>
              <a:off x="-1207125" y="3842325"/>
              <a:ext cx="99900" cy="81125"/>
            </a:xfrm>
            <a:custGeom>
              <a:avLst/>
              <a:gdLst/>
              <a:ahLst/>
              <a:cxnLst/>
              <a:rect l="l" t="t" r="r" b="b"/>
              <a:pathLst>
                <a:path w="3996" h="3245" extrusionOk="0">
                  <a:moveTo>
                    <a:pt x="3626" y="1"/>
                  </a:moveTo>
                  <a:cubicBezTo>
                    <a:pt x="3227" y="1"/>
                    <a:pt x="2608" y="447"/>
                    <a:pt x="2813" y="857"/>
                  </a:cubicBezTo>
                  <a:cubicBezTo>
                    <a:pt x="2708" y="1788"/>
                    <a:pt x="614" y="2253"/>
                    <a:pt x="1" y="3057"/>
                  </a:cubicBezTo>
                  <a:cubicBezTo>
                    <a:pt x="184" y="3187"/>
                    <a:pt x="386" y="3245"/>
                    <a:pt x="600" y="3245"/>
                  </a:cubicBezTo>
                  <a:cubicBezTo>
                    <a:pt x="1841" y="3245"/>
                    <a:pt x="3462" y="1307"/>
                    <a:pt x="3913" y="477"/>
                  </a:cubicBezTo>
                  <a:cubicBezTo>
                    <a:pt x="3995" y="133"/>
                    <a:pt x="3843" y="1"/>
                    <a:pt x="3626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0" name="Google Shape;6466;p35">
              <a:extLst>
                <a:ext uri="{FF2B5EF4-FFF2-40B4-BE49-F238E27FC236}">
                  <a16:creationId xmlns:a16="http://schemas.microsoft.com/office/drawing/2014/main" id="{89DDBB27-1FC6-4B21-B88F-BE48C9B35AB0}"/>
                </a:ext>
              </a:extLst>
            </p:cNvPr>
            <p:cNvSpPr/>
            <p:nvPr/>
          </p:nvSpPr>
          <p:spPr>
            <a:xfrm>
              <a:off x="-1440825" y="3903950"/>
              <a:ext cx="90450" cy="87775"/>
            </a:xfrm>
            <a:custGeom>
              <a:avLst/>
              <a:gdLst/>
              <a:ahLst/>
              <a:cxnLst/>
              <a:rect l="l" t="t" r="r" b="b"/>
              <a:pathLst>
                <a:path w="3618" h="3511" extrusionOk="0">
                  <a:moveTo>
                    <a:pt x="3045" y="1"/>
                  </a:moveTo>
                  <a:cubicBezTo>
                    <a:pt x="2929" y="1"/>
                    <a:pt x="2820" y="50"/>
                    <a:pt x="2750" y="169"/>
                  </a:cubicBezTo>
                  <a:cubicBezTo>
                    <a:pt x="2390" y="740"/>
                    <a:pt x="3152" y="1607"/>
                    <a:pt x="2221" y="1755"/>
                  </a:cubicBezTo>
                  <a:cubicBezTo>
                    <a:pt x="1735" y="2178"/>
                    <a:pt x="1" y="2728"/>
                    <a:pt x="1016" y="3511"/>
                  </a:cubicBezTo>
                  <a:cubicBezTo>
                    <a:pt x="1798" y="2876"/>
                    <a:pt x="3575" y="2601"/>
                    <a:pt x="3427" y="1396"/>
                  </a:cubicBezTo>
                  <a:cubicBezTo>
                    <a:pt x="3617" y="1078"/>
                    <a:pt x="3427" y="740"/>
                    <a:pt x="3554" y="444"/>
                  </a:cubicBezTo>
                  <a:cubicBezTo>
                    <a:pt x="3540" y="203"/>
                    <a:pt x="3279" y="1"/>
                    <a:pt x="304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1" name="Google Shape;6467;p35">
              <a:extLst>
                <a:ext uri="{FF2B5EF4-FFF2-40B4-BE49-F238E27FC236}">
                  <a16:creationId xmlns:a16="http://schemas.microsoft.com/office/drawing/2014/main" id="{22E43764-7EFD-4FD6-AC26-99DB38FB56E8}"/>
                </a:ext>
              </a:extLst>
            </p:cNvPr>
            <p:cNvSpPr/>
            <p:nvPr/>
          </p:nvSpPr>
          <p:spPr>
            <a:xfrm>
              <a:off x="-2317450" y="3668875"/>
              <a:ext cx="96225" cy="98400"/>
            </a:xfrm>
            <a:custGeom>
              <a:avLst/>
              <a:gdLst/>
              <a:ahLst/>
              <a:cxnLst/>
              <a:rect l="l" t="t" r="r" b="b"/>
              <a:pathLst>
                <a:path w="3849" h="3936" extrusionOk="0">
                  <a:moveTo>
                    <a:pt x="1791" y="0"/>
                  </a:moveTo>
                  <a:cubicBezTo>
                    <a:pt x="1353" y="0"/>
                    <a:pt x="906" y="63"/>
                    <a:pt x="825" y="457"/>
                  </a:cubicBezTo>
                  <a:cubicBezTo>
                    <a:pt x="1163" y="1091"/>
                    <a:pt x="359" y="1683"/>
                    <a:pt x="867" y="2275"/>
                  </a:cubicBezTo>
                  <a:cubicBezTo>
                    <a:pt x="874" y="2276"/>
                    <a:pt x="881" y="2276"/>
                    <a:pt x="888" y="2276"/>
                  </a:cubicBezTo>
                  <a:cubicBezTo>
                    <a:pt x="1665" y="2276"/>
                    <a:pt x="1339" y="1130"/>
                    <a:pt x="2051" y="795"/>
                  </a:cubicBezTo>
                  <a:lnTo>
                    <a:pt x="2051" y="795"/>
                  </a:lnTo>
                  <a:cubicBezTo>
                    <a:pt x="2013" y="1637"/>
                    <a:pt x="1854" y="3241"/>
                    <a:pt x="805" y="3241"/>
                  </a:cubicBezTo>
                  <a:cubicBezTo>
                    <a:pt x="695" y="3241"/>
                    <a:pt x="575" y="3223"/>
                    <a:pt x="444" y="3185"/>
                  </a:cubicBezTo>
                  <a:lnTo>
                    <a:pt x="444" y="3185"/>
                  </a:lnTo>
                  <a:cubicBezTo>
                    <a:pt x="1" y="3642"/>
                    <a:pt x="446" y="3936"/>
                    <a:pt x="907" y="3936"/>
                  </a:cubicBezTo>
                  <a:cubicBezTo>
                    <a:pt x="1151" y="3936"/>
                    <a:pt x="1398" y="3854"/>
                    <a:pt x="1523" y="3671"/>
                  </a:cubicBezTo>
                  <a:cubicBezTo>
                    <a:pt x="2009" y="3523"/>
                    <a:pt x="2284" y="3121"/>
                    <a:pt x="2643" y="2868"/>
                  </a:cubicBezTo>
                  <a:lnTo>
                    <a:pt x="2643" y="2550"/>
                  </a:lnTo>
                  <a:cubicBezTo>
                    <a:pt x="1671" y="1958"/>
                    <a:pt x="3849" y="1556"/>
                    <a:pt x="2453" y="12"/>
                  </a:cubicBezTo>
                  <a:lnTo>
                    <a:pt x="2453" y="12"/>
                  </a:lnTo>
                  <a:cubicBezTo>
                    <a:pt x="2425" y="14"/>
                    <a:pt x="2395" y="14"/>
                    <a:pt x="2363" y="14"/>
                  </a:cubicBezTo>
                  <a:cubicBezTo>
                    <a:pt x="2200" y="14"/>
                    <a:pt x="1997" y="0"/>
                    <a:pt x="179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2" name="Google Shape;6468;p35">
              <a:extLst>
                <a:ext uri="{FF2B5EF4-FFF2-40B4-BE49-F238E27FC236}">
                  <a16:creationId xmlns:a16="http://schemas.microsoft.com/office/drawing/2014/main" id="{0602C804-7115-46AA-88CE-249F7860ED6B}"/>
                </a:ext>
              </a:extLst>
            </p:cNvPr>
            <p:cNvSpPr/>
            <p:nvPr/>
          </p:nvSpPr>
          <p:spPr>
            <a:xfrm>
              <a:off x="-2754200" y="4058850"/>
              <a:ext cx="89900" cy="74375"/>
            </a:xfrm>
            <a:custGeom>
              <a:avLst/>
              <a:gdLst/>
              <a:ahLst/>
              <a:cxnLst/>
              <a:rect l="l" t="t" r="r" b="b"/>
              <a:pathLst>
                <a:path w="3596" h="2975" extrusionOk="0">
                  <a:moveTo>
                    <a:pt x="2052" y="0"/>
                  </a:moveTo>
                  <a:lnTo>
                    <a:pt x="2052" y="0"/>
                  </a:lnTo>
                  <a:cubicBezTo>
                    <a:pt x="2094" y="170"/>
                    <a:pt x="2115" y="339"/>
                    <a:pt x="1904" y="445"/>
                  </a:cubicBezTo>
                  <a:cubicBezTo>
                    <a:pt x="1333" y="762"/>
                    <a:pt x="0" y="2496"/>
                    <a:pt x="698" y="2919"/>
                  </a:cubicBezTo>
                  <a:cubicBezTo>
                    <a:pt x="785" y="2957"/>
                    <a:pt x="864" y="2974"/>
                    <a:pt x="936" y="2974"/>
                  </a:cubicBezTo>
                  <a:cubicBezTo>
                    <a:pt x="1184" y="2974"/>
                    <a:pt x="1360" y="2782"/>
                    <a:pt x="1523" y="2602"/>
                  </a:cubicBezTo>
                  <a:cubicBezTo>
                    <a:pt x="1988" y="1671"/>
                    <a:pt x="2919" y="1164"/>
                    <a:pt x="3596" y="445"/>
                  </a:cubicBezTo>
                  <a:cubicBezTo>
                    <a:pt x="3543" y="127"/>
                    <a:pt x="3268" y="80"/>
                    <a:pt x="2951" y="80"/>
                  </a:cubicBezTo>
                  <a:cubicBezTo>
                    <a:pt x="2815" y="80"/>
                    <a:pt x="2671" y="89"/>
                    <a:pt x="2534" y="89"/>
                  </a:cubicBezTo>
                  <a:cubicBezTo>
                    <a:pt x="2351" y="89"/>
                    <a:pt x="2179" y="73"/>
                    <a:pt x="205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3" name="Google Shape;6469;p35">
              <a:extLst>
                <a:ext uri="{FF2B5EF4-FFF2-40B4-BE49-F238E27FC236}">
                  <a16:creationId xmlns:a16="http://schemas.microsoft.com/office/drawing/2014/main" id="{FE5320A8-81D6-46FD-8AA3-E376E417E5DD}"/>
                </a:ext>
              </a:extLst>
            </p:cNvPr>
            <p:cNvSpPr/>
            <p:nvPr/>
          </p:nvSpPr>
          <p:spPr>
            <a:xfrm>
              <a:off x="-1445700" y="3896300"/>
              <a:ext cx="88975" cy="104875"/>
            </a:xfrm>
            <a:custGeom>
              <a:avLst/>
              <a:gdLst/>
              <a:ahLst/>
              <a:cxnLst/>
              <a:rect l="l" t="t" r="r" b="b"/>
              <a:pathLst>
                <a:path w="3559" h="4195" extrusionOk="0">
                  <a:moveTo>
                    <a:pt x="2453" y="1"/>
                  </a:moveTo>
                  <a:cubicBezTo>
                    <a:pt x="2421" y="1"/>
                    <a:pt x="2387" y="4"/>
                    <a:pt x="2353" y="10"/>
                  </a:cubicBezTo>
                  <a:cubicBezTo>
                    <a:pt x="2036" y="263"/>
                    <a:pt x="1697" y="454"/>
                    <a:pt x="1316" y="581"/>
                  </a:cubicBezTo>
                  <a:cubicBezTo>
                    <a:pt x="1278" y="1166"/>
                    <a:pt x="1545" y="1268"/>
                    <a:pt x="1822" y="1268"/>
                  </a:cubicBezTo>
                  <a:cubicBezTo>
                    <a:pt x="1970" y="1268"/>
                    <a:pt x="2120" y="1239"/>
                    <a:pt x="2229" y="1239"/>
                  </a:cubicBezTo>
                  <a:cubicBezTo>
                    <a:pt x="2366" y="1239"/>
                    <a:pt x="2436" y="1285"/>
                    <a:pt x="2353" y="1490"/>
                  </a:cubicBezTo>
                  <a:cubicBezTo>
                    <a:pt x="1972" y="2273"/>
                    <a:pt x="724" y="2357"/>
                    <a:pt x="534" y="3288"/>
                  </a:cubicBezTo>
                  <a:cubicBezTo>
                    <a:pt x="1" y="3751"/>
                    <a:pt x="212" y="4195"/>
                    <a:pt x="588" y="4195"/>
                  </a:cubicBezTo>
                  <a:cubicBezTo>
                    <a:pt x="778" y="4195"/>
                    <a:pt x="1011" y="4080"/>
                    <a:pt x="1211" y="3795"/>
                  </a:cubicBezTo>
                  <a:cubicBezTo>
                    <a:pt x="640" y="2865"/>
                    <a:pt x="2120" y="2759"/>
                    <a:pt x="2501" y="2167"/>
                  </a:cubicBezTo>
                  <a:cubicBezTo>
                    <a:pt x="3558" y="1977"/>
                    <a:pt x="2459" y="771"/>
                    <a:pt x="3241" y="285"/>
                  </a:cubicBezTo>
                  <a:cubicBezTo>
                    <a:pt x="2954" y="246"/>
                    <a:pt x="2754" y="1"/>
                    <a:pt x="245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4" name="Google Shape;6470;p35">
              <a:extLst>
                <a:ext uri="{FF2B5EF4-FFF2-40B4-BE49-F238E27FC236}">
                  <a16:creationId xmlns:a16="http://schemas.microsoft.com/office/drawing/2014/main" id="{E6088634-81CD-46A1-B5D0-6C6BD56E7174}"/>
                </a:ext>
              </a:extLst>
            </p:cNvPr>
            <p:cNvSpPr/>
            <p:nvPr/>
          </p:nvSpPr>
          <p:spPr>
            <a:xfrm>
              <a:off x="-2068950" y="3801350"/>
              <a:ext cx="38075" cy="101025"/>
            </a:xfrm>
            <a:custGeom>
              <a:avLst/>
              <a:gdLst/>
              <a:ahLst/>
              <a:cxnLst/>
              <a:rect l="l" t="t" r="r" b="b"/>
              <a:pathLst>
                <a:path w="1523" h="4041" extrusionOk="0">
                  <a:moveTo>
                    <a:pt x="1438" y="1"/>
                  </a:moveTo>
                  <a:cubicBezTo>
                    <a:pt x="317" y="466"/>
                    <a:pt x="571" y="1629"/>
                    <a:pt x="148" y="2496"/>
                  </a:cubicBezTo>
                  <a:cubicBezTo>
                    <a:pt x="381" y="3025"/>
                    <a:pt x="0" y="3829"/>
                    <a:pt x="1015" y="4040"/>
                  </a:cubicBezTo>
                  <a:cubicBezTo>
                    <a:pt x="1332" y="3998"/>
                    <a:pt x="1311" y="3892"/>
                    <a:pt x="1184" y="3660"/>
                  </a:cubicBezTo>
                  <a:cubicBezTo>
                    <a:pt x="190" y="2412"/>
                    <a:pt x="1523" y="1270"/>
                    <a:pt x="1438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5" name="Google Shape;6471;p35">
              <a:extLst>
                <a:ext uri="{FF2B5EF4-FFF2-40B4-BE49-F238E27FC236}">
                  <a16:creationId xmlns:a16="http://schemas.microsoft.com/office/drawing/2014/main" id="{D6386629-B475-41C4-B209-24A79A4E83B9}"/>
                </a:ext>
              </a:extLst>
            </p:cNvPr>
            <p:cNvSpPr/>
            <p:nvPr/>
          </p:nvSpPr>
          <p:spPr>
            <a:xfrm>
              <a:off x="-1966375" y="3961950"/>
              <a:ext cx="61350" cy="83775"/>
            </a:xfrm>
            <a:custGeom>
              <a:avLst/>
              <a:gdLst/>
              <a:ahLst/>
              <a:cxnLst/>
              <a:rect l="l" t="t" r="r" b="b"/>
              <a:pathLst>
                <a:path w="2454" h="3351" extrusionOk="0">
                  <a:moveTo>
                    <a:pt x="1687" y="0"/>
                  </a:moveTo>
                  <a:cubicBezTo>
                    <a:pt x="1476" y="0"/>
                    <a:pt x="1240" y="400"/>
                    <a:pt x="1036" y="493"/>
                  </a:cubicBezTo>
                  <a:cubicBezTo>
                    <a:pt x="1142" y="1064"/>
                    <a:pt x="656" y="1381"/>
                    <a:pt x="317" y="1762"/>
                  </a:cubicBezTo>
                  <a:cubicBezTo>
                    <a:pt x="0" y="2290"/>
                    <a:pt x="402" y="2734"/>
                    <a:pt x="571" y="3179"/>
                  </a:cubicBezTo>
                  <a:cubicBezTo>
                    <a:pt x="615" y="3310"/>
                    <a:pt x="743" y="3351"/>
                    <a:pt x="892" y="3351"/>
                  </a:cubicBezTo>
                  <a:cubicBezTo>
                    <a:pt x="1032" y="3351"/>
                    <a:pt x="1189" y="3315"/>
                    <a:pt x="1311" y="3284"/>
                  </a:cubicBezTo>
                  <a:cubicBezTo>
                    <a:pt x="1967" y="3136"/>
                    <a:pt x="1565" y="2586"/>
                    <a:pt x="1777" y="2269"/>
                  </a:cubicBezTo>
                  <a:lnTo>
                    <a:pt x="1777" y="2269"/>
                  </a:lnTo>
                  <a:cubicBezTo>
                    <a:pt x="1701" y="2283"/>
                    <a:pt x="1629" y="2289"/>
                    <a:pt x="1560" y="2289"/>
                  </a:cubicBezTo>
                  <a:cubicBezTo>
                    <a:pt x="901" y="2289"/>
                    <a:pt x="610" y="1691"/>
                    <a:pt x="1396" y="1423"/>
                  </a:cubicBezTo>
                  <a:cubicBezTo>
                    <a:pt x="2453" y="1127"/>
                    <a:pt x="2136" y="598"/>
                    <a:pt x="1777" y="27"/>
                  </a:cubicBezTo>
                  <a:cubicBezTo>
                    <a:pt x="1747" y="9"/>
                    <a:pt x="1717" y="0"/>
                    <a:pt x="1687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6" name="Google Shape;6472;p35">
              <a:extLst>
                <a:ext uri="{FF2B5EF4-FFF2-40B4-BE49-F238E27FC236}">
                  <a16:creationId xmlns:a16="http://schemas.microsoft.com/office/drawing/2014/main" id="{482BEFC9-7F1F-41D7-8F1C-B10243B8CB40}"/>
                </a:ext>
              </a:extLst>
            </p:cNvPr>
            <p:cNvSpPr/>
            <p:nvPr/>
          </p:nvSpPr>
          <p:spPr>
            <a:xfrm>
              <a:off x="-2808675" y="3778450"/>
              <a:ext cx="49750" cy="85475"/>
            </a:xfrm>
            <a:custGeom>
              <a:avLst/>
              <a:gdLst/>
              <a:ahLst/>
              <a:cxnLst/>
              <a:rect l="l" t="t" r="r" b="b"/>
              <a:pathLst>
                <a:path w="1990" h="3419" extrusionOk="0">
                  <a:moveTo>
                    <a:pt x="1208" y="0"/>
                  </a:moveTo>
                  <a:cubicBezTo>
                    <a:pt x="771" y="0"/>
                    <a:pt x="203" y="848"/>
                    <a:pt x="170" y="1213"/>
                  </a:cubicBezTo>
                  <a:cubicBezTo>
                    <a:pt x="149" y="1572"/>
                    <a:pt x="86" y="1932"/>
                    <a:pt x="276" y="2270"/>
                  </a:cubicBezTo>
                  <a:cubicBezTo>
                    <a:pt x="377" y="2317"/>
                    <a:pt x="456" y="2337"/>
                    <a:pt x="519" y="2337"/>
                  </a:cubicBezTo>
                  <a:cubicBezTo>
                    <a:pt x="852" y="2337"/>
                    <a:pt x="738" y="1784"/>
                    <a:pt x="1058" y="1784"/>
                  </a:cubicBezTo>
                  <a:cubicBezTo>
                    <a:pt x="1376" y="3412"/>
                    <a:pt x="191" y="2440"/>
                    <a:pt x="1" y="3137"/>
                  </a:cubicBezTo>
                  <a:cubicBezTo>
                    <a:pt x="170" y="3351"/>
                    <a:pt x="359" y="3419"/>
                    <a:pt x="551" y="3419"/>
                  </a:cubicBezTo>
                  <a:cubicBezTo>
                    <a:pt x="816" y="3419"/>
                    <a:pt x="1089" y="3292"/>
                    <a:pt x="1333" y="3243"/>
                  </a:cubicBezTo>
                  <a:cubicBezTo>
                    <a:pt x="1989" y="3095"/>
                    <a:pt x="1672" y="1551"/>
                    <a:pt x="1460" y="1086"/>
                  </a:cubicBezTo>
                  <a:cubicBezTo>
                    <a:pt x="1249" y="832"/>
                    <a:pt x="1270" y="452"/>
                    <a:pt x="1524" y="219"/>
                  </a:cubicBezTo>
                  <a:cubicBezTo>
                    <a:pt x="1437" y="64"/>
                    <a:pt x="1327" y="0"/>
                    <a:pt x="120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7" name="Google Shape;6473;p35">
              <a:extLst>
                <a:ext uri="{FF2B5EF4-FFF2-40B4-BE49-F238E27FC236}">
                  <a16:creationId xmlns:a16="http://schemas.microsoft.com/office/drawing/2014/main" id="{C24CEFA2-86FE-4D21-8D3D-B36AA83C2DA7}"/>
                </a:ext>
              </a:extLst>
            </p:cNvPr>
            <p:cNvSpPr/>
            <p:nvPr/>
          </p:nvSpPr>
          <p:spPr>
            <a:xfrm>
              <a:off x="-1088675" y="3593575"/>
              <a:ext cx="68750" cy="87825"/>
            </a:xfrm>
            <a:custGeom>
              <a:avLst/>
              <a:gdLst/>
              <a:ahLst/>
              <a:cxnLst/>
              <a:rect l="l" t="t" r="r" b="b"/>
              <a:pathLst>
                <a:path w="2750" h="3513" extrusionOk="0">
                  <a:moveTo>
                    <a:pt x="2580" y="0"/>
                  </a:moveTo>
                  <a:lnTo>
                    <a:pt x="2580" y="0"/>
                  </a:lnTo>
                  <a:cubicBezTo>
                    <a:pt x="1544" y="64"/>
                    <a:pt x="635" y="1481"/>
                    <a:pt x="317" y="2369"/>
                  </a:cubicBezTo>
                  <a:cubicBezTo>
                    <a:pt x="0" y="2813"/>
                    <a:pt x="317" y="3194"/>
                    <a:pt x="677" y="3490"/>
                  </a:cubicBezTo>
                  <a:cubicBezTo>
                    <a:pt x="793" y="3505"/>
                    <a:pt x="890" y="3512"/>
                    <a:pt x="969" y="3512"/>
                  </a:cubicBezTo>
                  <a:cubicBezTo>
                    <a:pt x="1875" y="3512"/>
                    <a:pt x="589" y="2577"/>
                    <a:pt x="1036" y="2052"/>
                  </a:cubicBezTo>
                  <a:cubicBezTo>
                    <a:pt x="1269" y="1819"/>
                    <a:pt x="1354" y="1502"/>
                    <a:pt x="1607" y="1248"/>
                  </a:cubicBezTo>
                  <a:cubicBezTo>
                    <a:pt x="2750" y="1100"/>
                    <a:pt x="2305" y="825"/>
                    <a:pt x="2580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8" name="Google Shape;6474;p35">
              <a:extLst>
                <a:ext uri="{FF2B5EF4-FFF2-40B4-BE49-F238E27FC236}">
                  <a16:creationId xmlns:a16="http://schemas.microsoft.com/office/drawing/2014/main" id="{2FEE8C82-5198-4327-847E-14A58FF7A919}"/>
                </a:ext>
              </a:extLst>
            </p:cNvPr>
            <p:cNvSpPr/>
            <p:nvPr/>
          </p:nvSpPr>
          <p:spPr>
            <a:xfrm>
              <a:off x="-1974075" y="3998050"/>
              <a:ext cx="84900" cy="53525"/>
            </a:xfrm>
            <a:custGeom>
              <a:avLst/>
              <a:gdLst/>
              <a:ahLst/>
              <a:cxnLst/>
              <a:rect l="l" t="t" r="r" b="b"/>
              <a:pathLst>
                <a:path w="3396" h="2141" extrusionOk="0">
                  <a:moveTo>
                    <a:pt x="3396" y="0"/>
                  </a:moveTo>
                  <a:cubicBezTo>
                    <a:pt x="2846" y="64"/>
                    <a:pt x="2381" y="360"/>
                    <a:pt x="2085" y="804"/>
                  </a:cubicBezTo>
                  <a:cubicBezTo>
                    <a:pt x="2063" y="1058"/>
                    <a:pt x="1408" y="1100"/>
                    <a:pt x="1810" y="1502"/>
                  </a:cubicBezTo>
                  <a:cubicBezTo>
                    <a:pt x="1915" y="1629"/>
                    <a:pt x="1810" y="1756"/>
                    <a:pt x="1598" y="1777"/>
                  </a:cubicBezTo>
                  <a:cubicBezTo>
                    <a:pt x="1545" y="1777"/>
                    <a:pt x="1481" y="1778"/>
                    <a:pt x="1413" y="1778"/>
                  </a:cubicBezTo>
                  <a:cubicBezTo>
                    <a:pt x="1212" y="1778"/>
                    <a:pt x="990" y="1766"/>
                    <a:pt x="1006" y="1671"/>
                  </a:cubicBezTo>
                  <a:cubicBezTo>
                    <a:pt x="1091" y="1164"/>
                    <a:pt x="308" y="677"/>
                    <a:pt x="985" y="170"/>
                  </a:cubicBezTo>
                  <a:cubicBezTo>
                    <a:pt x="874" y="59"/>
                    <a:pt x="742" y="11"/>
                    <a:pt x="612" y="11"/>
                  </a:cubicBezTo>
                  <a:cubicBezTo>
                    <a:pt x="298" y="11"/>
                    <a:pt x="0" y="296"/>
                    <a:pt x="75" y="656"/>
                  </a:cubicBezTo>
                  <a:cubicBezTo>
                    <a:pt x="33" y="1015"/>
                    <a:pt x="329" y="1290"/>
                    <a:pt x="350" y="1650"/>
                  </a:cubicBezTo>
                  <a:cubicBezTo>
                    <a:pt x="366" y="1986"/>
                    <a:pt x="552" y="2141"/>
                    <a:pt x="844" y="2141"/>
                  </a:cubicBezTo>
                  <a:cubicBezTo>
                    <a:pt x="937" y="2141"/>
                    <a:pt x="1041" y="2125"/>
                    <a:pt x="1154" y="2094"/>
                  </a:cubicBezTo>
                  <a:cubicBezTo>
                    <a:pt x="1767" y="1904"/>
                    <a:pt x="2677" y="1967"/>
                    <a:pt x="2465" y="1015"/>
                  </a:cubicBezTo>
                  <a:cubicBezTo>
                    <a:pt x="2634" y="656"/>
                    <a:pt x="3311" y="444"/>
                    <a:pt x="3396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9" name="Google Shape;6475;p35">
              <a:extLst>
                <a:ext uri="{FF2B5EF4-FFF2-40B4-BE49-F238E27FC236}">
                  <a16:creationId xmlns:a16="http://schemas.microsoft.com/office/drawing/2014/main" id="{A8224BA5-67D1-4CDF-9E68-A6310D4AF027}"/>
                </a:ext>
              </a:extLst>
            </p:cNvPr>
            <p:cNvSpPr/>
            <p:nvPr/>
          </p:nvSpPr>
          <p:spPr>
            <a:xfrm>
              <a:off x="-1722100" y="4027125"/>
              <a:ext cx="55525" cy="61375"/>
            </a:xfrm>
            <a:custGeom>
              <a:avLst/>
              <a:gdLst/>
              <a:ahLst/>
              <a:cxnLst/>
              <a:rect l="l" t="t" r="r" b="b"/>
              <a:pathLst>
                <a:path w="2221" h="2455" extrusionOk="0">
                  <a:moveTo>
                    <a:pt x="2221" y="1"/>
                  </a:moveTo>
                  <a:lnTo>
                    <a:pt x="2221" y="1"/>
                  </a:lnTo>
                  <a:cubicBezTo>
                    <a:pt x="804" y="318"/>
                    <a:pt x="360" y="1333"/>
                    <a:pt x="0" y="2390"/>
                  </a:cubicBezTo>
                  <a:cubicBezTo>
                    <a:pt x="108" y="2433"/>
                    <a:pt x="218" y="2455"/>
                    <a:pt x="327" y="2455"/>
                  </a:cubicBezTo>
                  <a:cubicBezTo>
                    <a:pt x="537" y="2455"/>
                    <a:pt x="742" y="2375"/>
                    <a:pt x="909" y="2221"/>
                  </a:cubicBezTo>
                  <a:cubicBezTo>
                    <a:pt x="1375" y="1862"/>
                    <a:pt x="1417" y="1227"/>
                    <a:pt x="2030" y="931"/>
                  </a:cubicBezTo>
                  <a:lnTo>
                    <a:pt x="2221" y="1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0" name="Google Shape;6476;p35">
              <a:extLst>
                <a:ext uri="{FF2B5EF4-FFF2-40B4-BE49-F238E27FC236}">
                  <a16:creationId xmlns:a16="http://schemas.microsoft.com/office/drawing/2014/main" id="{4E66F958-0EA1-421B-94BB-200A925FF457}"/>
                </a:ext>
              </a:extLst>
            </p:cNvPr>
            <p:cNvSpPr/>
            <p:nvPr/>
          </p:nvSpPr>
          <p:spPr>
            <a:xfrm>
              <a:off x="-1677700" y="4028175"/>
              <a:ext cx="57125" cy="83050"/>
            </a:xfrm>
            <a:custGeom>
              <a:avLst/>
              <a:gdLst/>
              <a:ahLst/>
              <a:cxnLst/>
              <a:rect l="l" t="t" r="r" b="b"/>
              <a:pathLst>
                <a:path w="2285" h="3322" extrusionOk="0">
                  <a:moveTo>
                    <a:pt x="1735" y="1"/>
                  </a:moveTo>
                  <a:cubicBezTo>
                    <a:pt x="1396" y="149"/>
                    <a:pt x="677" y="128"/>
                    <a:pt x="1375" y="699"/>
                  </a:cubicBezTo>
                  <a:cubicBezTo>
                    <a:pt x="1841" y="1079"/>
                    <a:pt x="1" y="2327"/>
                    <a:pt x="254" y="3321"/>
                  </a:cubicBezTo>
                  <a:cubicBezTo>
                    <a:pt x="424" y="3300"/>
                    <a:pt x="614" y="3258"/>
                    <a:pt x="614" y="3131"/>
                  </a:cubicBezTo>
                  <a:cubicBezTo>
                    <a:pt x="572" y="2306"/>
                    <a:pt x="1545" y="1904"/>
                    <a:pt x="1714" y="1185"/>
                  </a:cubicBezTo>
                  <a:cubicBezTo>
                    <a:pt x="1746" y="1012"/>
                    <a:pt x="1834" y="955"/>
                    <a:pt x="1943" y="955"/>
                  </a:cubicBezTo>
                  <a:cubicBezTo>
                    <a:pt x="2048" y="955"/>
                    <a:pt x="2171" y="1007"/>
                    <a:pt x="2285" y="1058"/>
                  </a:cubicBezTo>
                  <a:cubicBezTo>
                    <a:pt x="2285" y="656"/>
                    <a:pt x="2242" y="233"/>
                    <a:pt x="173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1" name="Google Shape;6477;p35">
              <a:extLst>
                <a:ext uri="{FF2B5EF4-FFF2-40B4-BE49-F238E27FC236}">
                  <a16:creationId xmlns:a16="http://schemas.microsoft.com/office/drawing/2014/main" id="{BE96BBAD-4E13-4CA4-B805-FF07034CC6C3}"/>
                </a:ext>
              </a:extLst>
            </p:cNvPr>
            <p:cNvSpPr/>
            <p:nvPr/>
          </p:nvSpPr>
          <p:spPr>
            <a:xfrm>
              <a:off x="-853400" y="3754725"/>
              <a:ext cx="70850" cy="55975"/>
            </a:xfrm>
            <a:custGeom>
              <a:avLst/>
              <a:gdLst/>
              <a:ahLst/>
              <a:cxnLst/>
              <a:rect l="l" t="t" r="r" b="b"/>
              <a:pathLst>
                <a:path w="2834" h="2239" extrusionOk="0">
                  <a:moveTo>
                    <a:pt x="2658" y="0"/>
                  </a:moveTo>
                  <a:cubicBezTo>
                    <a:pt x="2102" y="0"/>
                    <a:pt x="70" y="1639"/>
                    <a:pt x="1" y="1950"/>
                  </a:cubicBezTo>
                  <a:cubicBezTo>
                    <a:pt x="37" y="2133"/>
                    <a:pt x="200" y="2239"/>
                    <a:pt x="364" y="2239"/>
                  </a:cubicBezTo>
                  <a:cubicBezTo>
                    <a:pt x="485" y="2239"/>
                    <a:pt x="606" y="2182"/>
                    <a:pt x="677" y="2056"/>
                  </a:cubicBezTo>
                  <a:cubicBezTo>
                    <a:pt x="1248" y="1337"/>
                    <a:pt x="2285" y="1062"/>
                    <a:pt x="2771" y="280"/>
                  </a:cubicBezTo>
                  <a:cubicBezTo>
                    <a:pt x="2833" y="82"/>
                    <a:pt x="2783" y="0"/>
                    <a:pt x="265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2" name="Google Shape;6478;p35">
              <a:extLst>
                <a:ext uri="{FF2B5EF4-FFF2-40B4-BE49-F238E27FC236}">
                  <a16:creationId xmlns:a16="http://schemas.microsoft.com/office/drawing/2014/main" id="{00630D85-B3F2-442B-A900-709489DD819D}"/>
                </a:ext>
              </a:extLst>
            </p:cNvPr>
            <p:cNvSpPr/>
            <p:nvPr/>
          </p:nvSpPr>
          <p:spPr>
            <a:xfrm>
              <a:off x="-2343900" y="3700375"/>
              <a:ext cx="64525" cy="72450"/>
            </a:xfrm>
            <a:custGeom>
              <a:avLst/>
              <a:gdLst/>
              <a:ahLst/>
              <a:cxnLst/>
              <a:rect l="l" t="t" r="r" b="b"/>
              <a:pathLst>
                <a:path w="2581" h="2898" extrusionOk="0">
                  <a:moveTo>
                    <a:pt x="1333" y="0"/>
                  </a:moveTo>
                  <a:cubicBezTo>
                    <a:pt x="889" y="825"/>
                    <a:pt x="0" y="2454"/>
                    <a:pt x="1290" y="2898"/>
                  </a:cubicBezTo>
                  <a:cubicBezTo>
                    <a:pt x="1409" y="2752"/>
                    <a:pt x="1582" y="2736"/>
                    <a:pt x="1764" y="2736"/>
                  </a:cubicBezTo>
                  <a:cubicBezTo>
                    <a:pt x="1815" y="2736"/>
                    <a:pt x="1868" y="2737"/>
                    <a:pt x="1919" y="2737"/>
                  </a:cubicBezTo>
                  <a:cubicBezTo>
                    <a:pt x="2107" y="2737"/>
                    <a:pt x="2289" y="2720"/>
                    <a:pt x="2411" y="2559"/>
                  </a:cubicBezTo>
                  <a:cubicBezTo>
                    <a:pt x="2389" y="2558"/>
                    <a:pt x="2366" y="2557"/>
                    <a:pt x="2343" y="2557"/>
                  </a:cubicBezTo>
                  <a:cubicBezTo>
                    <a:pt x="2206" y="2557"/>
                    <a:pt x="2066" y="2580"/>
                    <a:pt x="1930" y="2580"/>
                  </a:cubicBezTo>
                  <a:cubicBezTo>
                    <a:pt x="1772" y="2580"/>
                    <a:pt x="1618" y="2549"/>
                    <a:pt x="1481" y="2411"/>
                  </a:cubicBezTo>
                  <a:cubicBezTo>
                    <a:pt x="1100" y="1629"/>
                    <a:pt x="2581" y="318"/>
                    <a:pt x="1333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3" name="Google Shape;6479;p35">
              <a:extLst>
                <a:ext uri="{FF2B5EF4-FFF2-40B4-BE49-F238E27FC236}">
                  <a16:creationId xmlns:a16="http://schemas.microsoft.com/office/drawing/2014/main" id="{C5C405CC-EBBE-49E5-92EC-94DE233BEF40}"/>
                </a:ext>
              </a:extLst>
            </p:cNvPr>
            <p:cNvSpPr/>
            <p:nvPr/>
          </p:nvSpPr>
          <p:spPr>
            <a:xfrm>
              <a:off x="-1185450" y="4084450"/>
              <a:ext cx="52900" cy="46850"/>
            </a:xfrm>
            <a:custGeom>
              <a:avLst/>
              <a:gdLst/>
              <a:ahLst/>
              <a:cxnLst/>
              <a:rect l="l" t="t" r="r" b="b"/>
              <a:pathLst>
                <a:path w="2116" h="1874" extrusionOk="0">
                  <a:moveTo>
                    <a:pt x="1619" y="1"/>
                  </a:moveTo>
                  <a:cubicBezTo>
                    <a:pt x="1160" y="1"/>
                    <a:pt x="641" y="525"/>
                    <a:pt x="276" y="753"/>
                  </a:cubicBezTo>
                  <a:cubicBezTo>
                    <a:pt x="1" y="1049"/>
                    <a:pt x="170" y="1578"/>
                    <a:pt x="445" y="1874"/>
                  </a:cubicBezTo>
                  <a:cubicBezTo>
                    <a:pt x="1291" y="1578"/>
                    <a:pt x="1650" y="880"/>
                    <a:pt x="2116" y="288"/>
                  </a:cubicBezTo>
                  <a:cubicBezTo>
                    <a:pt x="1967" y="80"/>
                    <a:pt x="1798" y="1"/>
                    <a:pt x="161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4" name="Google Shape;6480;p35">
              <a:extLst>
                <a:ext uri="{FF2B5EF4-FFF2-40B4-BE49-F238E27FC236}">
                  <a16:creationId xmlns:a16="http://schemas.microsoft.com/office/drawing/2014/main" id="{1F306F12-E9CF-4933-8651-ADF1E456C384}"/>
                </a:ext>
              </a:extLst>
            </p:cNvPr>
            <p:cNvSpPr/>
            <p:nvPr/>
          </p:nvSpPr>
          <p:spPr>
            <a:xfrm>
              <a:off x="-1229250" y="4107250"/>
              <a:ext cx="54925" cy="33150"/>
            </a:xfrm>
            <a:custGeom>
              <a:avLst/>
              <a:gdLst/>
              <a:ahLst/>
              <a:cxnLst/>
              <a:rect l="l" t="t" r="r" b="b"/>
              <a:pathLst>
                <a:path w="2197" h="1326" extrusionOk="0">
                  <a:moveTo>
                    <a:pt x="256" y="1"/>
                  </a:moveTo>
                  <a:cubicBezTo>
                    <a:pt x="0" y="1"/>
                    <a:pt x="44" y="176"/>
                    <a:pt x="167" y="666"/>
                  </a:cubicBezTo>
                  <a:cubicBezTo>
                    <a:pt x="615" y="1114"/>
                    <a:pt x="919" y="1326"/>
                    <a:pt x="1254" y="1326"/>
                  </a:cubicBezTo>
                  <a:cubicBezTo>
                    <a:pt x="1519" y="1326"/>
                    <a:pt x="1804" y="1193"/>
                    <a:pt x="2197" y="941"/>
                  </a:cubicBezTo>
                  <a:lnTo>
                    <a:pt x="2197" y="327"/>
                  </a:lnTo>
                  <a:cubicBezTo>
                    <a:pt x="1816" y="95"/>
                    <a:pt x="1372" y="264"/>
                    <a:pt x="991" y="137"/>
                  </a:cubicBezTo>
                  <a:cubicBezTo>
                    <a:pt x="630" y="54"/>
                    <a:pt x="397" y="1"/>
                    <a:pt x="256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5" name="Google Shape;6481;p35">
              <a:extLst>
                <a:ext uri="{FF2B5EF4-FFF2-40B4-BE49-F238E27FC236}">
                  <a16:creationId xmlns:a16="http://schemas.microsoft.com/office/drawing/2014/main" id="{2CB5F2CA-807A-4F74-ABCE-CE5CB289CC19}"/>
                </a:ext>
              </a:extLst>
            </p:cNvPr>
            <p:cNvSpPr/>
            <p:nvPr/>
          </p:nvSpPr>
          <p:spPr>
            <a:xfrm>
              <a:off x="-1212950" y="3839725"/>
              <a:ext cx="111600" cy="76650"/>
            </a:xfrm>
            <a:custGeom>
              <a:avLst/>
              <a:gdLst/>
              <a:ahLst/>
              <a:cxnLst/>
              <a:rect l="l" t="t" r="r" b="b"/>
              <a:pathLst>
                <a:path w="4464" h="3066" extrusionOk="0">
                  <a:moveTo>
                    <a:pt x="3772" y="1"/>
                  </a:moveTo>
                  <a:cubicBezTo>
                    <a:pt x="2618" y="1"/>
                    <a:pt x="3318" y="1426"/>
                    <a:pt x="1947" y="1554"/>
                  </a:cubicBezTo>
                  <a:cubicBezTo>
                    <a:pt x="1926" y="2463"/>
                    <a:pt x="487" y="2146"/>
                    <a:pt x="1" y="2696"/>
                  </a:cubicBezTo>
                  <a:cubicBezTo>
                    <a:pt x="87" y="2953"/>
                    <a:pt x="240" y="3065"/>
                    <a:pt x="448" y="3065"/>
                  </a:cubicBezTo>
                  <a:cubicBezTo>
                    <a:pt x="548" y="3065"/>
                    <a:pt x="660" y="3040"/>
                    <a:pt x="784" y="2992"/>
                  </a:cubicBezTo>
                  <a:cubicBezTo>
                    <a:pt x="1439" y="2082"/>
                    <a:pt x="3279" y="2082"/>
                    <a:pt x="3173" y="729"/>
                  </a:cubicBezTo>
                  <a:cubicBezTo>
                    <a:pt x="3122" y="484"/>
                    <a:pt x="3487" y="270"/>
                    <a:pt x="3784" y="270"/>
                  </a:cubicBezTo>
                  <a:cubicBezTo>
                    <a:pt x="3975" y="270"/>
                    <a:pt x="4138" y="358"/>
                    <a:pt x="4146" y="581"/>
                  </a:cubicBezTo>
                  <a:cubicBezTo>
                    <a:pt x="4358" y="475"/>
                    <a:pt x="4379" y="263"/>
                    <a:pt x="4464" y="115"/>
                  </a:cubicBezTo>
                  <a:cubicBezTo>
                    <a:pt x="4178" y="35"/>
                    <a:pt x="3952" y="1"/>
                    <a:pt x="377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6" name="Google Shape;6482;p35">
              <a:extLst>
                <a:ext uri="{FF2B5EF4-FFF2-40B4-BE49-F238E27FC236}">
                  <a16:creationId xmlns:a16="http://schemas.microsoft.com/office/drawing/2014/main" id="{8A376843-C9A7-4C90-8015-4B17231E2BAC}"/>
                </a:ext>
              </a:extLst>
            </p:cNvPr>
            <p:cNvSpPr/>
            <p:nvPr/>
          </p:nvSpPr>
          <p:spPr>
            <a:xfrm>
              <a:off x="-1453300" y="3905525"/>
              <a:ext cx="62725" cy="53325"/>
            </a:xfrm>
            <a:custGeom>
              <a:avLst/>
              <a:gdLst/>
              <a:ahLst/>
              <a:cxnLst/>
              <a:rect l="l" t="t" r="r" b="b"/>
              <a:pathLst>
                <a:path w="2509" h="2133" extrusionOk="0">
                  <a:moveTo>
                    <a:pt x="1684" y="0"/>
                  </a:moveTo>
                  <a:cubicBezTo>
                    <a:pt x="1113" y="275"/>
                    <a:pt x="605" y="656"/>
                    <a:pt x="182" y="1142"/>
                  </a:cubicBezTo>
                  <a:cubicBezTo>
                    <a:pt x="0" y="1753"/>
                    <a:pt x="42" y="2133"/>
                    <a:pt x="273" y="2133"/>
                  </a:cubicBezTo>
                  <a:cubicBezTo>
                    <a:pt x="418" y="2133"/>
                    <a:pt x="637" y="1984"/>
                    <a:pt x="923" y="1650"/>
                  </a:cubicBezTo>
                  <a:cubicBezTo>
                    <a:pt x="1853" y="1290"/>
                    <a:pt x="2509" y="1311"/>
                    <a:pt x="1684" y="191"/>
                  </a:cubicBezTo>
                  <a:cubicBezTo>
                    <a:pt x="1747" y="169"/>
                    <a:pt x="1769" y="42"/>
                    <a:pt x="168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7" name="Google Shape;6483;p35">
              <a:extLst>
                <a:ext uri="{FF2B5EF4-FFF2-40B4-BE49-F238E27FC236}">
                  <a16:creationId xmlns:a16="http://schemas.microsoft.com/office/drawing/2014/main" id="{6CCD5D14-7B1B-49B3-B892-56DE8F00DA24}"/>
                </a:ext>
              </a:extLst>
            </p:cNvPr>
            <p:cNvSpPr/>
            <p:nvPr/>
          </p:nvSpPr>
          <p:spPr>
            <a:xfrm>
              <a:off x="-1616375" y="3758075"/>
              <a:ext cx="48150" cy="53125"/>
            </a:xfrm>
            <a:custGeom>
              <a:avLst/>
              <a:gdLst/>
              <a:ahLst/>
              <a:cxnLst/>
              <a:rect l="l" t="t" r="r" b="b"/>
              <a:pathLst>
                <a:path w="1926" h="2125" extrusionOk="0">
                  <a:moveTo>
                    <a:pt x="769" y="0"/>
                  </a:moveTo>
                  <a:cubicBezTo>
                    <a:pt x="512" y="0"/>
                    <a:pt x="248" y="64"/>
                    <a:pt x="1" y="188"/>
                  </a:cubicBezTo>
                  <a:cubicBezTo>
                    <a:pt x="149" y="442"/>
                    <a:pt x="487" y="590"/>
                    <a:pt x="234" y="928"/>
                  </a:cubicBezTo>
                  <a:cubicBezTo>
                    <a:pt x="593" y="1288"/>
                    <a:pt x="276" y="1732"/>
                    <a:pt x="466" y="2112"/>
                  </a:cubicBezTo>
                  <a:cubicBezTo>
                    <a:pt x="516" y="2121"/>
                    <a:pt x="562" y="2125"/>
                    <a:pt x="605" y="2125"/>
                  </a:cubicBezTo>
                  <a:cubicBezTo>
                    <a:pt x="1453" y="2125"/>
                    <a:pt x="1000" y="611"/>
                    <a:pt x="1926" y="611"/>
                  </a:cubicBezTo>
                  <a:cubicBezTo>
                    <a:pt x="1644" y="195"/>
                    <a:pt x="1217" y="0"/>
                    <a:pt x="76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8" name="Google Shape;6484;p35">
              <a:extLst>
                <a:ext uri="{FF2B5EF4-FFF2-40B4-BE49-F238E27FC236}">
                  <a16:creationId xmlns:a16="http://schemas.microsoft.com/office/drawing/2014/main" id="{86311D01-8729-4676-8978-B146CFB86641}"/>
                </a:ext>
              </a:extLst>
            </p:cNvPr>
            <p:cNvSpPr/>
            <p:nvPr/>
          </p:nvSpPr>
          <p:spPr>
            <a:xfrm>
              <a:off x="-1733750" y="4083050"/>
              <a:ext cx="57675" cy="47200"/>
            </a:xfrm>
            <a:custGeom>
              <a:avLst/>
              <a:gdLst/>
              <a:ahLst/>
              <a:cxnLst/>
              <a:rect l="l" t="t" r="r" b="b"/>
              <a:pathLst>
                <a:path w="2307" h="1888" extrusionOk="0">
                  <a:moveTo>
                    <a:pt x="1083" y="0"/>
                  </a:moveTo>
                  <a:cubicBezTo>
                    <a:pt x="871" y="0"/>
                    <a:pt x="661" y="47"/>
                    <a:pt x="466" y="153"/>
                  </a:cubicBezTo>
                  <a:lnTo>
                    <a:pt x="445" y="153"/>
                  </a:lnTo>
                  <a:cubicBezTo>
                    <a:pt x="1" y="1549"/>
                    <a:pt x="530" y="1613"/>
                    <a:pt x="1756" y="1888"/>
                  </a:cubicBezTo>
                  <a:cubicBezTo>
                    <a:pt x="1650" y="1486"/>
                    <a:pt x="2116" y="1486"/>
                    <a:pt x="2306" y="1274"/>
                  </a:cubicBezTo>
                  <a:lnTo>
                    <a:pt x="2306" y="1274"/>
                  </a:lnTo>
                  <a:cubicBezTo>
                    <a:pt x="2229" y="1288"/>
                    <a:pt x="2154" y="1295"/>
                    <a:pt x="2084" y="1295"/>
                  </a:cubicBezTo>
                  <a:cubicBezTo>
                    <a:pt x="1400" y="1295"/>
                    <a:pt x="1034" y="676"/>
                    <a:pt x="1206" y="5"/>
                  </a:cubicBezTo>
                  <a:cubicBezTo>
                    <a:pt x="1165" y="2"/>
                    <a:pt x="1124" y="0"/>
                    <a:pt x="1083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9" name="Google Shape;6485;p35">
              <a:extLst>
                <a:ext uri="{FF2B5EF4-FFF2-40B4-BE49-F238E27FC236}">
                  <a16:creationId xmlns:a16="http://schemas.microsoft.com/office/drawing/2014/main" id="{E1F010B1-37DB-43A8-8623-A055A5F6706B}"/>
                </a:ext>
              </a:extLst>
            </p:cNvPr>
            <p:cNvSpPr/>
            <p:nvPr/>
          </p:nvSpPr>
          <p:spPr>
            <a:xfrm>
              <a:off x="-1208000" y="3821450"/>
              <a:ext cx="62225" cy="45350"/>
            </a:xfrm>
            <a:custGeom>
              <a:avLst/>
              <a:gdLst/>
              <a:ahLst/>
              <a:cxnLst/>
              <a:rect l="l" t="t" r="r" b="b"/>
              <a:pathLst>
                <a:path w="2489" h="1814" extrusionOk="0">
                  <a:moveTo>
                    <a:pt x="1897" y="0"/>
                  </a:moveTo>
                  <a:lnTo>
                    <a:pt x="839" y="677"/>
                  </a:lnTo>
                  <a:cubicBezTo>
                    <a:pt x="879" y="933"/>
                    <a:pt x="1" y="1813"/>
                    <a:pt x="478" y="1813"/>
                  </a:cubicBezTo>
                  <a:cubicBezTo>
                    <a:pt x="513" y="1813"/>
                    <a:pt x="556" y="1808"/>
                    <a:pt x="607" y="1798"/>
                  </a:cubicBezTo>
                  <a:cubicBezTo>
                    <a:pt x="1262" y="1312"/>
                    <a:pt x="2489" y="1164"/>
                    <a:pt x="1897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0" name="Google Shape;6486;p35">
              <a:extLst>
                <a:ext uri="{FF2B5EF4-FFF2-40B4-BE49-F238E27FC236}">
                  <a16:creationId xmlns:a16="http://schemas.microsoft.com/office/drawing/2014/main" id="{8D4BF607-6F2B-499A-A595-3E762E869D16}"/>
                </a:ext>
              </a:extLst>
            </p:cNvPr>
            <p:cNvSpPr/>
            <p:nvPr/>
          </p:nvSpPr>
          <p:spPr>
            <a:xfrm>
              <a:off x="-2325400" y="3681825"/>
              <a:ext cx="40100" cy="78850"/>
            </a:xfrm>
            <a:custGeom>
              <a:avLst/>
              <a:gdLst/>
              <a:ahLst/>
              <a:cxnLst/>
              <a:rect l="l" t="t" r="r" b="b"/>
              <a:pathLst>
                <a:path w="1604" h="3154" extrusionOk="0">
                  <a:moveTo>
                    <a:pt x="1244" y="1"/>
                  </a:moveTo>
                  <a:cubicBezTo>
                    <a:pt x="939" y="1"/>
                    <a:pt x="529" y="310"/>
                    <a:pt x="593" y="742"/>
                  </a:cubicBezTo>
                  <a:cubicBezTo>
                    <a:pt x="1587" y="1313"/>
                    <a:pt x="1" y="2307"/>
                    <a:pt x="741" y="3153"/>
                  </a:cubicBezTo>
                  <a:cubicBezTo>
                    <a:pt x="698" y="2942"/>
                    <a:pt x="804" y="2709"/>
                    <a:pt x="1016" y="2603"/>
                  </a:cubicBezTo>
                  <a:cubicBezTo>
                    <a:pt x="1143" y="2328"/>
                    <a:pt x="1164" y="2011"/>
                    <a:pt x="1121" y="1715"/>
                  </a:cubicBezTo>
                  <a:cubicBezTo>
                    <a:pt x="1396" y="1334"/>
                    <a:pt x="1143" y="827"/>
                    <a:pt x="1544" y="467"/>
                  </a:cubicBezTo>
                  <a:cubicBezTo>
                    <a:pt x="1604" y="138"/>
                    <a:pt x="1447" y="1"/>
                    <a:pt x="1244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1" name="Google Shape;6487;p35">
              <a:extLst>
                <a:ext uri="{FF2B5EF4-FFF2-40B4-BE49-F238E27FC236}">
                  <a16:creationId xmlns:a16="http://schemas.microsoft.com/office/drawing/2014/main" id="{FDB5D0E5-A3A7-46CD-8A20-8FB124C772F0}"/>
                </a:ext>
              </a:extLst>
            </p:cNvPr>
            <p:cNvSpPr/>
            <p:nvPr/>
          </p:nvSpPr>
          <p:spPr>
            <a:xfrm>
              <a:off x="-1236725" y="4088800"/>
              <a:ext cx="61875" cy="35100"/>
            </a:xfrm>
            <a:custGeom>
              <a:avLst/>
              <a:gdLst/>
              <a:ahLst/>
              <a:cxnLst/>
              <a:rect l="l" t="t" r="r" b="b"/>
              <a:pathLst>
                <a:path w="2475" h="1404" extrusionOk="0">
                  <a:moveTo>
                    <a:pt x="1116" y="0"/>
                  </a:moveTo>
                  <a:cubicBezTo>
                    <a:pt x="773" y="0"/>
                    <a:pt x="529" y="325"/>
                    <a:pt x="191" y="325"/>
                  </a:cubicBezTo>
                  <a:cubicBezTo>
                    <a:pt x="106" y="706"/>
                    <a:pt x="0" y="1171"/>
                    <a:pt x="444" y="1404"/>
                  </a:cubicBezTo>
                  <a:cubicBezTo>
                    <a:pt x="396" y="1017"/>
                    <a:pt x="483" y="906"/>
                    <a:pt x="623" y="906"/>
                  </a:cubicBezTo>
                  <a:cubicBezTo>
                    <a:pt x="809" y="906"/>
                    <a:pt x="1087" y="1099"/>
                    <a:pt x="1269" y="1099"/>
                  </a:cubicBezTo>
                  <a:cubicBezTo>
                    <a:pt x="1310" y="1099"/>
                    <a:pt x="1346" y="1090"/>
                    <a:pt x="1375" y="1065"/>
                  </a:cubicBezTo>
                  <a:cubicBezTo>
                    <a:pt x="1476" y="964"/>
                    <a:pt x="1364" y="747"/>
                    <a:pt x="1503" y="747"/>
                  </a:cubicBezTo>
                  <a:cubicBezTo>
                    <a:pt x="1509" y="747"/>
                    <a:pt x="1516" y="747"/>
                    <a:pt x="1523" y="748"/>
                  </a:cubicBezTo>
                  <a:cubicBezTo>
                    <a:pt x="1692" y="769"/>
                    <a:pt x="1523" y="960"/>
                    <a:pt x="1565" y="1065"/>
                  </a:cubicBezTo>
                  <a:cubicBezTo>
                    <a:pt x="1648" y="1148"/>
                    <a:pt x="1733" y="1176"/>
                    <a:pt x="1818" y="1176"/>
                  </a:cubicBezTo>
                  <a:cubicBezTo>
                    <a:pt x="2000" y="1176"/>
                    <a:pt x="2186" y="1047"/>
                    <a:pt x="2366" y="1047"/>
                  </a:cubicBezTo>
                  <a:cubicBezTo>
                    <a:pt x="2402" y="1047"/>
                    <a:pt x="2439" y="1053"/>
                    <a:pt x="2475" y="1065"/>
                  </a:cubicBezTo>
                  <a:cubicBezTo>
                    <a:pt x="2390" y="473"/>
                    <a:pt x="1967" y="177"/>
                    <a:pt x="1396" y="71"/>
                  </a:cubicBezTo>
                  <a:cubicBezTo>
                    <a:pt x="1295" y="21"/>
                    <a:pt x="1202" y="0"/>
                    <a:pt x="1116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2" name="Google Shape;6488;p35">
              <a:extLst>
                <a:ext uri="{FF2B5EF4-FFF2-40B4-BE49-F238E27FC236}">
                  <a16:creationId xmlns:a16="http://schemas.microsoft.com/office/drawing/2014/main" id="{EE5D40C5-B8CE-4439-B644-FAD7B59A1157}"/>
                </a:ext>
              </a:extLst>
            </p:cNvPr>
            <p:cNvSpPr/>
            <p:nvPr/>
          </p:nvSpPr>
          <p:spPr>
            <a:xfrm>
              <a:off x="-1155825" y="4050400"/>
              <a:ext cx="40725" cy="41250"/>
            </a:xfrm>
            <a:custGeom>
              <a:avLst/>
              <a:gdLst/>
              <a:ahLst/>
              <a:cxnLst/>
              <a:rect l="l" t="t" r="r" b="b"/>
              <a:pathLst>
                <a:path w="1629" h="1650" extrusionOk="0">
                  <a:moveTo>
                    <a:pt x="1354" y="0"/>
                  </a:moveTo>
                  <a:lnTo>
                    <a:pt x="1354" y="0"/>
                  </a:lnTo>
                  <a:cubicBezTo>
                    <a:pt x="635" y="973"/>
                    <a:pt x="635" y="973"/>
                    <a:pt x="0" y="994"/>
                  </a:cubicBezTo>
                  <a:lnTo>
                    <a:pt x="0" y="1481"/>
                  </a:lnTo>
                  <a:cubicBezTo>
                    <a:pt x="88" y="1528"/>
                    <a:pt x="188" y="1539"/>
                    <a:pt x="291" y="1539"/>
                  </a:cubicBezTo>
                  <a:cubicBezTo>
                    <a:pt x="372" y="1539"/>
                    <a:pt x="455" y="1532"/>
                    <a:pt x="538" y="1532"/>
                  </a:cubicBezTo>
                  <a:cubicBezTo>
                    <a:pt x="677" y="1532"/>
                    <a:pt x="813" y="1551"/>
                    <a:pt x="931" y="1650"/>
                  </a:cubicBezTo>
                  <a:cubicBezTo>
                    <a:pt x="1375" y="1438"/>
                    <a:pt x="1438" y="1036"/>
                    <a:pt x="1607" y="677"/>
                  </a:cubicBezTo>
                  <a:cubicBezTo>
                    <a:pt x="1311" y="529"/>
                    <a:pt x="1629" y="169"/>
                    <a:pt x="135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3" name="Google Shape;6489;p35">
              <a:extLst>
                <a:ext uri="{FF2B5EF4-FFF2-40B4-BE49-F238E27FC236}">
                  <a16:creationId xmlns:a16="http://schemas.microsoft.com/office/drawing/2014/main" id="{9755531E-5B22-43FA-A7A2-ABDEBAFD7E5F}"/>
                </a:ext>
              </a:extLst>
            </p:cNvPr>
            <p:cNvSpPr/>
            <p:nvPr/>
          </p:nvSpPr>
          <p:spPr>
            <a:xfrm>
              <a:off x="-2706625" y="4069925"/>
              <a:ext cx="49725" cy="45725"/>
            </a:xfrm>
            <a:custGeom>
              <a:avLst/>
              <a:gdLst/>
              <a:ahLst/>
              <a:cxnLst/>
              <a:rect l="l" t="t" r="r" b="b"/>
              <a:pathLst>
                <a:path w="1989" h="1829" extrusionOk="0">
                  <a:moveTo>
                    <a:pt x="1658" y="1"/>
                  </a:moveTo>
                  <a:cubicBezTo>
                    <a:pt x="1179" y="1"/>
                    <a:pt x="1051" y="430"/>
                    <a:pt x="741" y="657"/>
                  </a:cubicBezTo>
                  <a:cubicBezTo>
                    <a:pt x="403" y="996"/>
                    <a:pt x="85" y="1355"/>
                    <a:pt x="1" y="1799"/>
                  </a:cubicBezTo>
                  <a:cubicBezTo>
                    <a:pt x="67" y="1819"/>
                    <a:pt x="128" y="1828"/>
                    <a:pt x="184" y="1828"/>
                  </a:cubicBezTo>
                  <a:cubicBezTo>
                    <a:pt x="724" y="1828"/>
                    <a:pt x="848" y="997"/>
                    <a:pt x="1372" y="997"/>
                  </a:cubicBezTo>
                  <a:cubicBezTo>
                    <a:pt x="1490" y="997"/>
                    <a:pt x="1629" y="1039"/>
                    <a:pt x="1799" y="1144"/>
                  </a:cubicBezTo>
                  <a:cubicBezTo>
                    <a:pt x="1735" y="763"/>
                    <a:pt x="1989" y="361"/>
                    <a:pt x="1693" y="2"/>
                  </a:cubicBezTo>
                  <a:cubicBezTo>
                    <a:pt x="1681" y="1"/>
                    <a:pt x="1670" y="1"/>
                    <a:pt x="1658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4" name="Google Shape;6490;p35">
              <a:extLst>
                <a:ext uri="{FF2B5EF4-FFF2-40B4-BE49-F238E27FC236}">
                  <a16:creationId xmlns:a16="http://schemas.microsoft.com/office/drawing/2014/main" id="{A247D0F1-A168-49EB-A20B-C22C3569E3BB}"/>
                </a:ext>
              </a:extLst>
            </p:cNvPr>
            <p:cNvSpPr/>
            <p:nvPr/>
          </p:nvSpPr>
          <p:spPr>
            <a:xfrm>
              <a:off x="-2283100" y="3669175"/>
              <a:ext cx="56600" cy="63475"/>
            </a:xfrm>
            <a:custGeom>
              <a:avLst/>
              <a:gdLst/>
              <a:ahLst/>
              <a:cxnLst/>
              <a:rect l="l" t="t" r="r" b="b"/>
              <a:pathLst>
                <a:path w="2264" h="2539" extrusionOk="0">
                  <a:moveTo>
                    <a:pt x="1079" y="0"/>
                  </a:moveTo>
                  <a:cubicBezTo>
                    <a:pt x="1037" y="127"/>
                    <a:pt x="931" y="318"/>
                    <a:pt x="973" y="360"/>
                  </a:cubicBezTo>
                  <a:cubicBezTo>
                    <a:pt x="2264" y="1185"/>
                    <a:pt x="1" y="2094"/>
                    <a:pt x="1269" y="2538"/>
                  </a:cubicBezTo>
                  <a:cubicBezTo>
                    <a:pt x="1058" y="1798"/>
                    <a:pt x="1735" y="1417"/>
                    <a:pt x="2179" y="931"/>
                  </a:cubicBezTo>
                  <a:cubicBezTo>
                    <a:pt x="1883" y="529"/>
                    <a:pt x="1523" y="212"/>
                    <a:pt x="107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5" name="Google Shape;6491;p35">
              <a:extLst>
                <a:ext uri="{FF2B5EF4-FFF2-40B4-BE49-F238E27FC236}">
                  <a16:creationId xmlns:a16="http://schemas.microsoft.com/office/drawing/2014/main" id="{603AC1B4-D30C-4F50-8EF4-6D5428DE39D4}"/>
                </a:ext>
              </a:extLst>
            </p:cNvPr>
            <p:cNvSpPr/>
            <p:nvPr/>
          </p:nvSpPr>
          <p:spPr>
            <a:xfrm>
              <a:off x="-792475" y="3742675"/>
              <a:ext cx="64400" cy="38575"/>
            </a:xfrm>
            <a:custGeom>
              <a:avLst/>
              <a:gdLst/>
              <a:ahLst/>
              <a:cxnLst/>
              <a:rect l="l" t="t" r="r" b="b"/>
              <a:pathLst>
                <a:path w="2576" h="1543" extrusionOk="0">
                  <a:moveTo>
                    <a:pt x="1244" y="0"/>
                  </a:moveTo>
                  <a:lnTo>
                    <a:pt x="1032" y="43"/>
                  </a:lnTo>
                  <a:cubicBezTo>
                    <a:pt x="1" y="909"/>
                    <a:pt x="355" y="1543"/>
                    <a:pt x="1021" y="1543"/>
                  </a:cubicBezTo>
                  <a:cubicBezTo>
                    <a:pt x="1378" y="1543"/>
                    <a:pt x="1826" y="1360"/>
                    <a:pt x="2195" y="931"/>
                  </a:cubicBezTo>
                  <a:lnTo>
                    <a:pt x="2365" y="910"/>
                  </a:lnTo>
                  <a:cubicBezTo>
                    <a:pt x="2576" y="762"/>
                    <a:pt x="2428" y="529"/>
                    <a:pt x="2195" y="529"/>
                  </a:cubicBezTo>
                  <a:cubicBezTo>
                    <a:pt x="2117" y="550"/>
                    <a:pt x="2047" y="560"/>
                    <a:pt x="1984" y="560"/>
                  </a:cubicBezTo>
                  <a:cubicBezTo>
                    <a:pt x="1606" y="560"/>
                    <a:pt x="1479" y="218"/>
                    <a:pt x="124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6" name="Google Shape;6492;p35">
              <a:extLst>
                <a:ext uri="{FF2B5EF4-FFF2-40B4-BE49-F238E27FC236}">
                  <a16:creationId xmlns:a16="http://schemas.microsoft.com/office/drawing/2014/main" id="{F7AE47F0-599F-4302-808C-C34B1B0C0047}"/>
                </a:ext>
              </a:extLst>
            </p:cNvPr>
            <p:cNvSpPr/>
            <p:nvPr/>
          </p:nvSpPr>
          <p:spPr>
            <a:xfrm>
              <a:off x="-1240425" y="3873700"/>
              <a:ext cx="47600" cy="44775"/>
            </a:xfrm>
            <a:custGeom>
              <a:avLst/>
              <a:gdLst/>
              <a:ahLst/>
              <a:cxnLst/>
              <a:rect l="l" t="t" r="r" b="b"/>
              <a:pathLst>
                <a:path w="1904" h="1791" extrusionOk="0">
                  <a:moveTo>
                    <a:pt x="882" y="1"/>
                  </a:moveTo>
                  <a:cubicBezTo>
                    <a:pt x="710" y="1"/>
                    <a:pt x="531" y="143"/>
                    <a:pt x="402" y="512"/>
                  </a:cubicBezTo>
                  <a:cubicBezTo>
                    <a:pt x="0" y="1098"/>
                    <a:pt x="805" y="1790"/>
                    <a:pt x="1452" y="1790"/>
                  </a:cubicBezTo>
                  <a:cubicBezTo>
                    <a:pt x="1622" y="1790"/>
                    <a:pt x="1780" y="1743"/>
                    <a:pt x="1904" y="1633"/>
                  </a:cubicBezTo>
                  <a:cubicBezTo>
                    <a:pt x="1586" y="1633"/>
                    <a:pt x="1290" y="1612"/>
                    <a:pt x="1163" y="1294"/>
                  </a:cubicBezTo>
                  <a:cubicBezTo>
                    <a:pt x="1673" y="844"/>
                    <a:pt x="1301" y="1"/>
                    <a:pt x="88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7" name="Google Shape;6493;p35">
              <a:extLst>
                <a:ext uri="{FF2B5EF4-FFF2-40B4-BE49-F238E27FC236}">
                  <a16:creationId xmlns:a16="http://schemas.microsoft.com/office/drawing/2014/main" id="{8B32B5A6-580E-494E-8DB1-9254AEAB4EB4}"/>
                </a:ext>
              </a:extLst>
            </p:cNvPr>
            <p:cNvSpPr/>
            <p:nvPr/>
          </p:nvSpPr>
          <p:spPr>
            <a:xfrm>
              <a:off x="-1146850" y="3808550"/>
              <a:ext cx="59925" cy="25625"/>
            </a:xfrm>
            <a:custGeom>
              <a:avLst/>
              <a:gdLst/>
              <a:ahLst/>
              <a:cxnLst/>
              <a:rect l="l" t="t" r="r" b="b"/>
              <a:pathLst>
                <a:path w="2397" h="1025" extrusionOk="0">
                  <a:moveTo>
                    <a:pt x="1087" y="0"/>
                  </a:moveTo>
                  <a:cubicBezTo>
                    <a:pt x="682" y="0"/>
                    <a:pt x="250" y="94"/>
                    <a:pt x="1" y="242"/>
                  </a:cubicBezTo>
                  <a:cubicBezTo>
                    <a:pt x="593" y="538"/>
                    <a:pt x="1333" y="580"/>
                    <a:pt x="1862" y="1024"/>
                  </a:cubicBezTo>
                  <a:cubicBezTo>
                    <a:pt x="2396" y="276"/>
                    <a:pt x="1782" y="0"/>
                    <a:pt x="1087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8" name="Google Shape;6494;p35">
              <a:extLst>
                <a:ext uri="{FF2B5EF4-FFF2-40B4-BE49-F238E27FC236}">
                  <a16:creationId xmlns:a16="http://schemas.microsoft.com/office/drawing/2014/main" id="{CF2B21F5-7E7F-440F-82FE-1394DF49C5A4}"/>
                </a:ext>
              </a:extLst>
            </p:cNvPr>
            <p:cNvSpPr/>
            <p:nvPr/>
          </p:nvSpPr>
          <p:spPr>
            <a:xfrm>
              <a:off x="-1169575" y="4020525"/>
              <a:ext cx="55000" cy="23225"/>
            </a:xfrm>
            <a:custGeom>
              <a:avLst/>
              <a:gdLst/>
              <a:ahLst/>
              <a:cxnLst/>
              <a:rect l="l" t="t" r="r" b="b"/>
              <a:pathLst>
                <a:path w="2200" h="929" extrusionOk="0">
                  <a:moveTo>
                    <a:pt x="1519" y="0"/>
                  </a:moveTo>
                  <a:cubicBezTo>
                    <a:pt x="1011" y="0"/>
                    <a:pt x="375" y="354"/>
                    <a:pt x="0" y="582"/>
                  </a:cubicBezTo>
                  <a:cubicBezTo>
                    <a:pt x="71" y="565"/>
                    <a:pt x="137" y="558"/>
                    <a:pt x="200" y="558"/>
                  </a:cubicBezTo>
                  <a:cubicBezTo>
                    <a:pt x="652" y="558"/>
                    <a:pt x="921" y="928"/>
                    <a:pt x="1243" y="928"/>
                  </a:cubicBezTo>
                  <a:cubicBezTo>
                    <a:pt x="1399" y="928"/>
                    <a:pt x="1568" y="841"/>
                    <a:pt x="1777" y="582"/>
                  </a:cubicBezTo>
                  <a:cubicBezTo>
                    <a:pt x="1865" y="494"/>
                    <a:pt x="1997" y="450"/>
                    <a:pt x="2124" y="450"/>
                  </a:cubicBezTo>
                  <a:cubicBezTo>
                    <a:pt x="2150" y="450"/>
                    <a:pt x="2175" y="451"/>
                    <a:pt x="2200" y="455"/>
                  </a:cubicBezTo>
                  <a:cubicBezTo>
                    <a:pt x="2068" y="120"/>
                    <a:pt x="1815" y="0"/>
                    <a:pt x="151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9" name="Google Shape;6495;p35">
              <a:extLst>
                <a:ext uri="{FF2B5EF4-FFF2-40B4-BE49-F238E27FC236}">
                  <a16:creationId xmlns:a16="http://schemas.microsoft.com/office/drawing/2014/main" id="{6CB4C6D1-BB4D-441F-B936-652DDAC1EAE5}"/>
                </a:ext>
              </a:extLst>
            </p:cNvPr>
            <p:cNvSpPr/>
            <p:nvPr/>
          </p:nvSpPr>
          <p:spPr>
            <a:xfrm>
              <a:off x="-745525" y="3725025"/>
              <a:ext cx="41775" cy="41450"/>
            </a:xfrm>
            <a:custGeom>
              <a:avLst/>
              <a:gdLst/>
              <a:ahLst/>
              <a:cxnLst/>
              <a:rect l="l" t="t" r="r" b="b"/>
              <a:pathLst>
                <a:path w="1671" h="1658" extrusionOk="0">
                  <a:moveTo>
                    <a:pt x="624" y="1"/>
                  </a:moveTo>
                  <a:cubicBezTo>
                    <a:pt x="459" y="1"/>
                    <a:pt x="286" y="63"/>
                    <a:pt x="106" y="177"/>
                  </a:cubicBezTo>
                  <a:cubicBezTo>
                    <a:pt x="0" y="495"/>
                    <a:pt x="529" y="643"/>
                    <a:pt x="381" y="981"/>
                  </a:cubicBezTo>
                  <a:cubicBezTo>
                    <a:pt x="360" y="1087"/>
                    <a:pt x="402" y="1193"/>
                    <a:pt x="465" y="1277"/>
                  </a:cubicBezTo>
                  <a:lnTo>
                    <a:pt x="487" y="1616"/>
                  </a:lnTo>
                  <a:cubicBezTo>
                    <a:pt x="550" y="1637"/>
                    <a:pt x="592" y="1637"/>
                    <a:pt x="656" y="1658"/>
                  </a:cubicBezTo>
                  <a:cubicBezTo>
                    <a:pt x="952" y="1256"/>
                    <a:pt x="1671" y="854"/>
                    <a:pt x="1206" y="304"/>
                  </a:cubicBezTo>
                  <a:cubicBezTo>
                    <a:pt x="1019" y="95"/>
                    <a:pt x="827" y="1"/>
                    <a:pt x="624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0" name="Google Shape;6496;p35">
              <a:extLst>
                <a:ext uri="{FF2B5EF4-FFF2-40B4-BE49-F238E27FC236}">
                  <a16:creationId xmlns:a16="http://schemas.microsoft.com/office/drawing/2014/main" id="{3B9701BD-F744-4ACB-A442-9E48A8E090B1}"/>
                </a:ext>
              </a:extLst>
            </p:cNvPr>
            <p:cNvSpPr/>
            <p:nvPr/>
          </p:nvSpPr>
          <p:spPr>
            <a:xfrm>
              <a:off x="-2762125" y="4128650"/>
              <a:ext cx="51300" cy="41350"/>
            </a:xfrm>
            <a:custGeom>
              <a:avLst/>
              <a:gdLst/>
              <a:ahLst/>
              <a:cxnLst/>
              <a:rect l="l" t="t" r="r" b="b"/>
              <a:pathLst>
                <a:path w="2052" h="1654" extrusionOk="0">
                  <a:moveTo>
                    <a:pt x="1946" y="0"/>
                  </a:moveTo>
                  <a:cubicBezTo>
                    <a:pt x="1396" y="21"/>
                    <a:pt x="1015" y="381"/>
                    <a:pt x="550" y="550"/>
                  </a:cubicBezTo>
                  <a:cubicBezTo>
                    <a:pt x="570" y="862"/>
                    <a:pt x="589" y="1192"/>
                    <a:pt x="128" y="1192"/>
                  </a:cubicBezTo>
                  <a:cubicBezTo>
                    <a:pt x="89" y="1192"/>
                    <a:pt x="46" y="1189"/>
                    <a:pt x="0" y="1185"/>
                  </a:cubicBezTo>
                  <a:lnTo>
                    <a:pt x="0" y="1185"/>
                  </a:lnTo>
                  <a:cubicBezTo>
                    <a:pt x="218" y="1363"/>
                    <a:pt x="325" y="1654"/>
                    <a:pt x="670" y="1654"/>
                  </a:cubicBezTo>
                  <a:cubicBezTo>
                    <a:pt x="692" y="1654"/>
                    <a:pt x="716" y="1652"/>
                    <a:pt x="740" y="1650"/>
                  </a:cubicBezTo>
                  <a:cubicBezTo>
                    <a:pt x="1290" y="1185"/>
                    <a:pt x="1354" y="444"/>
                    <a:pt x="2052" y="64"/>
                  </a:cubicBezTo>
                  <a:lnTo>
                    <a:pt x="1946" y="0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1" name="Google Shape;6497;p35">
              <a:extLst>
                <a:ext uri="{FF2B5EF4-FFF2-40B4-BE49-F238E27FC236}">
                  <a16:creationId xmlns:a16="http://schemas.microsoft.com/office/drawing/2014/main" id="{65BB4CB3-E6CC-4933-8DA3-40162F00880F}"/>
                </a:ext>
              </a:extLst>
            </p:cNvPr>
            <p:cNvSpPr/>
            <p:nvPr/>
          </p:nvSpPr>
          <p:spPr>
            <a:xfrm>
              <a:off x="-1231025" y="4054625"/>
              <a:ext cx="54075" cy="42050"/>
            </a:xfrm>
            <a:custGeom>
              <a:avLst/>
              <a:gdLst/>
              <a:ahLst/>
              <a:cxnLst/>
              <a:rect l="l" t="t" r="r" b="b"/>
              <a:pathLst>
                <a:path w="2163" h="1682" extrusionOk="0">
                  <a:moveTo>
                    <a:pt x="1908" y="0"/>
                  </a:moveTo>
                  <a:cubicBezTo>
                    <a:pt x="1253" y="0"/>
                    <a:pt x="1232" y="804"/>
                    <a:pt x="576" y="804"/>
                  </a:cubicBezTo>
                  <a:cubicBezTo>
                    <a:pt x="407" y="1015"/>
                    <a:pt x="216" y="1248"/>
                    <a:pt x="26" y="1460"/>
                  </a:cubicBezTo>
                  <a:cubicBezTo>
                    <a:pt x="1" y="1625"/>
                    <a:pt x="71" y="1682"/>
                    <a:pt x="189" y="1682"/>
                  </a:cubicBezTo>
                  <a:cubicBezTo>
                    <a:pt x="438" y="1682"/>
                    <a:pt x="899" y="1431"/>
                    <a:pt x="1113" y="1431"/>
                  </a:cubicBezTo>
                  <a:cubicBezTo>
                    <a:pt x="1134" y="1431"/>
                    <a:pt x="1152" y="1433"/>
                    <a:pt x="1168" y="1438"/>
                  </a:cubicBezTo>
                  <a:cubicBezTo>
                    <a:pt x="1337" y="1100"/>
                    <a:pt x="1464" y="719"/>
                    <a:pt x="1845" y="444"/>
                  </a:cubicBezTo>
                  <a:cubicBezTo>
                    <a:pt x="2014" y="339"/>
                    <a:pt x="2162" y="191"/>
                    <a:pt x="190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2" name="Google Shape;6498;p35">
              <a:extLst>
                <a:ext uri="{FF2B5EF4-FFF2-40B4-BE49-F238E27FC236}">
                  <a16:creationId xmlns:a16="http://schemas.microsoft.com/office/drawing/2014/main" id="{1440CB4D-8D13-4C01-A6AE-84D0B07B9B32}"/>
                </a:ext>
              </a:extLst>
            </p:cNvPr>
            <p:cNvSpPr/>
            <p:nvPr/>
          </p:nvSpPr>
          <p:spPr>
            <a:xfrm>
              <a:off x="-1988600" y="4013900"/>
              <a:ext cx="43400" cy="40750"/>
            </a:xfrm>
            <a:custGeom>
              <a:avLst/>
              <a:gdLst/>
              <a:ahLst/>
              <a:cxnLst/>
              <a:rect l="l" t="t" r="r" b="b"/>
              <a:pathLst>
                <a:path w="1736" h="1630" extrusionOk="0">
                  <a:moveTo>
                    <a:pt x="593" y="1"/>
                  </a:moveTo>
                  <a:cubicBezTo>
                    <a:pt x="1" y="593"/>
                    <a:pt x="276" y="1291"/>
                    <a:pt x="974" y="1629"/>
                  </a:cubicBezTo>
                  <a:cubicBezTo>
                    <a:pt x="1012" y="1626"/>
                    <a:pt x="1050" y="1625"/>
                    <a:pt x="1088" y="1625"/>
                  </a:cubicBezTo>
                  <a:cubicBezTo>
                    <a:pt x="1151" y="1625"/>
                    <a:pt x="1213" y="1628"/>
                    <a:pt x="1274" y="1628"/>
                  </a:cubicBezTo>
                  <a:cubicBezTo>
                    <a:pt x="1449" y="1628"/>
                    <a:pt x="1614" y="1609"/>
                    <a:pt x="1735" y="1460"/>
                  </a:cubicBezTo>
                  <a:cubicBezTo>
                    <a:pt x="614" y="1375"/>
                    <a:pt x="1629" y="804"/>
                    <a:pt x="656" y="43"/>
                  </a:cubicBezTo>
                  <a:lnTo>
                    <a:pt x="593" y="1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3" name="Google Shape;6499;p35">
              <a:extLst>
                <a:ext uri="{FF2B5EF4-FFF2-40B4-BE49-F238E27FC236}">
                  <a16:creationId xmlns:a16="http://schemas.microsoft.com/office/drawing/2014/main" id="{5AA944A8-348F-4D5E-9EAF-5EB5AC696CE7}"/>
                </a:ext>
              </a:extLst>
            </p:cNvPr>
            <p:cNvSpPr/>
            <p:nvPr/>
          </p:nvSpPr>
          <p:spPr>
            <a:xfrm>
              <a:off x="-1652850" y="3761175"/>
              <a:ext cx="37575" cy="32625"/>
            </a:xfrm>
            <a:custGeom>
              <a:avLst/>
              <a:gdLst/>
              <a:ahLst/>
              <a:cxnLst/>
              <a:rect l="l" t="t" r="r" b="b"/>
              <a:pathLst>
                <a:path w="1503" h="1305" extrusionOk="0">
                  <a:moveTo>
                    <a:pt x="1502" y="0"/>
                  </a:moveTo>
                  <a:cubicBezTo>
                    <a:pt x="847" y="191"/>
                    <a:pt x="297" y="656"/>
                    <a:pt x="1" y="1269"/>
                  </a:cubicBezTo>
                  <a:cubicBezTo>
                    <a:pt x="124" y="1294"/>
                    <a:pt x="235" y="1305"/>
                    <a:pt x="334" y="1305"/>
                  </a:cubicBezTo>
                  <a:cubicBezTo>
                    <a:pt x="1098" y="1305"/>
                    <a:pt x="1184" y="638"/>
                    <a:pt x="1502" y="170"/>
                  </a:cubicBezTo>
                  <a:lnTo>
                    <a:pt x="1502" y="0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4" name="Google Shape;6500;p35">
              <a:extLst>
                <a:ext uri="{FF2B5EF4-FFF2-40B4-BE49-F238E27FC236}">
                  <a16:creationId xmlns:a16="http://schemas.microsoft.com/office/drawing/2014/main" id="{C6DE5F5B-9A32-40A5-9F2C-298464005908}"/>
                </a:ext>
              </a:extLst>
            </p:cNvPr>
            <p:cNvSpPr/>
            <p:nvPr/>
          </p:nvSpPr>
          <p:spPr>
            <a:xfrm>
              <a:off x="-1086575" y="3644850"/>
              <a:ext cx="51850" cy="47625"/>
            </a:xfrm>
            <a:custGeom>
              <a:avLst/>
              <a:gdLst/>
              <a:ahLst/>
              <a:cxnLst/>
              <a:rect l="l" t="t" r="r" b="b"/>
              <a:pathLst>
                <a:path w="2074" h="1905" extrusionOk="0">
                  <a:moveTo>
                    <a:pt x="952" y="1"/>
                  </a:moveTo>
                  <a:lnTo>
                    <a:pt x="952" y="1"/>
                  </a:lnTo>
                  <a:cubicBezTo>
                    <a:pt x="1" y="825"/>
                    <a:pt x="1946" y="1164"/>
                    <a:pt x="593" y="1460"/>
                  </a:cubicBezTo>
                  <a:lnTo>
                    <a:pt x="1333" y="1904"/>
                  </a:lnTo>
                  <a:cubicBezTo>
                    <a:pt x="1587" y="1650"/>
                    <a:pt x="1820" y="1396"/>
                    <a:pt x="2073" y="1143"/>
                  </a:cubicBezTo>
                  <a:cubicBezTo>
                    <a:pt x="1249" y="1100"/>
                    <a:pt x="931" y="677"/>
                    <a:pt x="95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5" name="Google Shape;6501;p35">
              <a:extLst>
                <a:ext uri="{FF2B5EF4-FFF2-40B4-BE49-F238E27FC236}">
                  <a16:creationId xmlns:a16="http://schemas.microsoft.com/office/drawing/2014/main" id="{D6817B31-6989-479F-8ADE-FE52AE0DB850}"/>
                </a:ext>
              </a:extLst>
            </p:cNvPr>
            <p:cNvSpPr/>
            <p:nvPr/>
          </p:nvSpPr>
          <p:spPr>
            <a:xfrm>
              <a:off x="-1963750" y="3974250"/>
              <a:ext cx="34400" cy="28075"/>
            </a:xfrm>
            <a:custGeom>
              <a:avLst/>
              <a:gdLst/>
              <a:ahLst/>
              <a:cxnLst/>
              <a:rect l="l" t="t" r="r" b="b"/>
              <a:pathLst>
                <a:path w="1376" h="1123" extrusionOk="0">
                  <a:moveTo>
                    <a:pt x="931" y="1"/>
                  </a:moveTo>
                  <a:lnTo>
                    <a:pt x="931" y="1"/>
                  </a:lnTo>
                  <a:cubicBezTo>
                    <a:pt x="530" y="191"/>
                    <a:pt x="191" y="529"/>
                    <a:pt x="1" y="952"/>
                  </a:cubicBezTo>
                  <a:cubicBezTo>
                    <a:pt x="122" y="1108"/>
                    <a:pt x="286" y="1122"/>
                    <a:pt x="457" y="1122"/>
                  </a:cubicBezTo>
                  <a:cubicBezTo>
                    <a:pt x="495" y="1122"/>
                    <a:pt x="533" y="1122"/>
                    <a:pt x="572" y="1122"/>
                  </a:cubicBezTo>
                  <a:cubicBezTo>
                    <a:pt x="1058" y="847"/>
                    <a:pt x="1375" y="508"/>
                    <a:pt x="931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6" name="Google Shape;6502;p35">
              <a:extLst>
                <a:ext uri="{FF2B5EF4-FFF2-40B4-BE49-F238E27FC236}">
                  <a16:creationId xmlns:a16="http://schemas.microsoft.com/office/drawing/2014/main" id="{29EC9A09-41E4-4A3D-9416-849241C2D82C}"/>
                </a:ext>
              </a:extLst>
            </p:cNvPr>
            <p:cNvSpPr/>
            <p:nvPr/>
          </p:nvSpPr>
          <p:spPr>
            <a:xfrm>
              <a:off x="-1490600" y="3946225"/>
              <a:ext cx="70950" cy="49775"/>
            </a:xfrm>
            <a:custGeom>
              <a:avLst/>
              <a:gdLst/>
              <a:ahLst/>
              <a:cxnLst/>
              <a:rect l="l" t="t" r="r" b="b"/>
              <a:pathLst>
                <a:path w="2838" h="1991" extrusionOk="0">
                  <a:moveTo>
                    <a:pt x="2245" y="1"/>
                  </a:moveTo>
                  <a:lnTo>
                    <a:pt x="1695" y="487"/>
                  </a:lnTo>
                  <a:cubicBezTo>
                    <a:pt x="1666" y="486"/>
                    <a:pt x="1637" y="486"/>
                    <a:pt x="1608" y="486"/>
                  </a:cubicBezTo>
                  <a:cubicBezTo>
                    <a:pt x="1" y="486"/>
                    <a:pt x="150" y="1990"/>
                    <a:pt x="960" y="1990"/>
                  </a:cubicBezTo>
                  <a:cubicBezTo>
                    <a:pt x="1079" y="1990"/>
                    <a:pt x="1213" y="1958"/>
                    <a:pt x="1357" y="1883"/>
                  </a:cubicBezTo>
                  <a:cubicBezTo>
                    <a:pt x="701" y="974"/>
                    <a:pt x="2838" y="1016"/>
                    <a:pt x="224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7" name="Google Shape;6503;p35">
              <a:extLst>
                <a:ext uri="{FF2B5EF4-FFF2-40B4-BE49-F238E27FC236}">
                  <a16:creationId xmlns:a16="http://schemas.microsoft.com/office/drawing/2014/main" id="{3DA902D2-709D-4E5E-9D6A-79B67A7E9B64}"/>
                </a:ext>
              </a:extLst>
            </p:cNvPr>
            <p:cNvSpPr/>
            <p:nvPr/>
          </p:nvSpPr>
          <p:spPr>
            <a:xfrm>
              <a:off x="-1472025" y="3987125"/>
              <a:ext cx="41800" cy="22275"/>
            </a:xfrm>
            <a:custGeom>
              <a:avLst/>
              <a:gdLst/>
              <a:ahLst/>
              <a:cxnLst/>
              <a:rect l="l" t="t" r="r" b="b"/>
              <a:pathLst>
                <a:path w="1672" h="891" extrusionOk="0">
                  <a:moveTo>
                    <a:pt x="993" y="1"/>
                  </a:moveTo>
                  <a:cubicBezTo>
                    <a:pt x="698" y="1"/>
                    <a:pt x="431" y="318"/>
                    <a:pt x="90" y="318"/>
                  </a:cubicBezTo>
                  <a:cubicBezTo>
                    <a:pt x="61" y="318"/>
                    <a:pt x="31" y="315"/>
                    <a:pt x="1" y="310"/>
                  </a:cubicBezTo>
                  <a:lnTo>
                    <a:pt x="1" y="310"/>
                  </a:lnTo>
                  <a:cubicBezTo>
                    <a:pt x="263" y="686"/>
                    <a:pt x="563" y="891"/>
                    <a:pt x="904" y="891"/>
                  </a:cubicBezTo>
                  <a:cubicBezTo>
                    <a:pt x="1140" y="891"/>
                    <a:pt x="1395" y="793"/>
                    <a:pt x="1672" y="585"/>
                  </a:cubicBezTo>
                  <a:cubicBezTo>
                    <a:pt x="1502" y="480"/>
                    <a:pt x="1375" y="332"/>
                    <a:pt x="1312" y="141"/>
                  </a:cubicBezTo>
                  <a:cubicBezTo>
                    <a:pt x="1200" y="39"/>
                    <a:pt x="1094" y="1"/>
                    <a:pt x="99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8" name="Google Shape;6504;p35">
              <a:extLst>
                <a:ext uri="{FF2B5EF4-FFF2-40B4-BE49-F238E27FC236}">
                  <a16:creationId xmlns:a16="http://schemas.microsoft.com/office/drawing/2014/main" id="{F3D69D61-532C-4276-882D-9E15F3E03AFD}"/>
                </a:ext>
              </a:extLst>
            </p:cNvPr>
            <p:cNvSpPr/>
            <p:nvPr/>
          </p:nvSpPr>
          <p:spPr>
            <a:xfrm>
              <a:off x="-1596800" y="3771225"/>
              <a:ext cx="32275" cy="39750"/>
            </a:xfrm>
            <a:custGeom>
              <a:avLst/>
              <a:gdLst/>
              <a:ahLst/>
              <a:cxnLst/>
              <a:rect l="l" t="t" r="r" b="b"/>
              <a:pathLst>
                <a:path w="1291" h="1590" extrusionOk="0">
                  <a:moveTo>
                    <a:pt x="275" y="0"/>
                  </a:moveTo>
                  <a:cubicBezTo>
                    <a:pt x="381" y="529"/>
                    <a:pt x="275" y="1079"/>
                    <a:pt x="0" y="1523"/>
                  </a:cubicBezTo>
                  <a:cubicBezTo>
                    <a:pt x="23" y="1568"/>
                    <a:pt x="64" y="1589"/>
                    <a:pt x="107" y="1589"/>
                  </a:cubicBezTo>
                  <a:cubicBezTo>
                    <a:pt x="144" y="1589"/>
                    <a:pt x="183" y="1574"/>
                    <a:pt x="212" y="1544"/>
                  </a:cubicBezTo>
                  <a:cubicBezTo>
                    <a:pt x="466" y="1163"/>
                    <a:pt x="1143" y="994"/>
                    <a:pt x="910" y="360"/>
                  </a:cubicBezTo>
                  <a:cubicBezTo>
                    <a:pt x="868" y="254"/>
                    <a:pt x="1143" y="275"/>
                    <a:pt x="1291" y="254"/>
                  </a:cubicBezTo>
                  <a:cubicBezTo>
                    <a:pt x="1252" y="46"/>
                    <a:pt x="1004" y="38"/>
                    <a:pt x="741" y="38"/>
                  </a:cubicBezTo>
                  <a:cubicBezTo>
                    <a:pt x="719" y="38"/>
                    <a:pt x="697" y="38"/>
                    <a:pt x="675" y="38"/>
                  </a:cubicBezTo>
                  <a:cubicBezTo>
                    <a:pt x="532" y="38"/>
                    <a:pt x="388" y="36"/>
                    <a:pt x="275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9" name="Google Shape;6505;p35">
              <a:extLst>
                <a:ext uri="{FF2B5EF4-FFF2-40B4-BE49-F238E27FC236}">
                  <a16:creationId xmlns:a16="http://schemas.microsoft.com/office/drawing/2014/main" id="{3AC25317-ACCF-4DA2-B9E6-7D9292701F1C}"/>
                </a:ext>
              </a:extLst>
            </p:cNvPr>
            <p:cNvSpPr/>
            <p:nvPr/>
          </p:nvSpPr>
          <p:spPr>
            <a:xfrm>
              <a:off x="-1470950" y="3934075"/>
              <a:ext cx="33850" cy="32025"/>
            </a:xfrm>
            <a:custGeom>
              <a:avLst/>
              <a:gdLst/>
              <a:ahLst/>
              <a:cxnLst/>
              <a:rect l="l" t="t" r="r" b="b"/>
              <a:pathLst>
                <a:path w="1354" h="1281" extrusionOk="0">
                  <a:moveTo>
                    <a:pt x="888" y="0"/>
                  </a:moveTo>
                  <a:lnTo>
                    <a:pt x="888" y="0"/>
                  </a:lnTo>
                  <a:cubicBezTo>
                    <a:pt x="508" y="296"/>
                    <a:pt x="212" y="698"/>
                    <a:pt x="0" y="1121"/>
                  </a:cubicBezTo>
                  <a:cubicBezTo>
                    <a:pt x="167" y="1223"/>
                    <a:pt x="318" y="1281"/>
                    <a:pt x="454" y="1281"/>
                  </a:cubicBezTo>
                  <a:cubicBezTo>
                    <a:pt x="628" y="1281"/>
                    <a:pt x="779" y="1187"/>
                    <a:pt x="909" y="973"/>
                  </a:cubicBezTo>
                  <a:cubicBezTo>
                    <a:pt x="761" y="656"/>
                    <a:pt x="1354" y="317"/>
                    <a:pt x="88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0" name="Google Shape;6506;p35">
              <a:extLst>
                <a:ext uri="{FF2B5EF4-FFF2-40B4-BE49-F238E27FC236}">
                  <a16:creationId xmlns:a16="http://schemas.microsoft.com/office/drawing/2014/main" id="{44A488BC-EB67-418E-832F-030DD85DD9C5}"/>
                </a:ext>
              </a:extLst>
            </p:cNvPr>
            <p:cNvSpPr/>
            <p:nvPr/>
          </p:nvSpPr>
          <p:spPr>
            <a:xfrm>
              <a:off x="-1216100" y="4046700"/>
              <a:ext cx="32800" cy="31975"/>
            </a:xfrm>
            <a:custGeom>
              <a:avLst/>
              <a:gdLst/>
              <a:ahLst/>
              <a:cxnLst/>
              <a:rect l="l" t="t" r="r" b="b"/>
              <a:pathLst>
                <a:path w="1312" h="1279" extrusionOk="0">
                  <a:moveTo>
                    <a:pt x="1290" y="0"/>
                  </a:moveTo>
                  <a:cubicBezTo>
                    <a:pt x="783" y="275"/>
                    <a:pt x="317" y="656"/>
                    <a:pt x="0" y="1142"/>
                  </a:cubicBezTo>
                  <a:cubicBezTo>
                    <a:pt x="96" y="1238"/>
                    <a:pt x="189" y="1278"/>
                    <a:pt x="279" y="1278"/>
                  </a:cubicBezTo>
                  <a:cubicBezTo>
                    <a:pt x="666" y="1278"/>
                    <a:pt x="1003" y="544"/>
                    <a:pt x="1311" y="338"/>
                  </a:cubicBezTo>
                  <a:lnTo>
                    <a:pt x="1290" y="0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1" name="Google Shape;6507;p35">
              <a:extLst>
                <a:ext uri="{FF2B5EF4-FFF2-40B4-BE49-F238E27FC236}">
                  <a16:creationId xmlns:a16="http://schemas.microsoft.com/office/drawing/2014/main" id="{35F7436D-21F7-4CA6-963A-B2949CB8616A}"/>
                </a:ext>
              </a:extLst>
            </p:cNvPr>
            <p:cNvSpPr/>
            <p:nvPr/>
          </p:nvSpPr>
          <p:spPr>
            <a:xfrm>
              <a:off x="-2706625" y="4053750"/>
              <a:ext cx="37575" cy="16975"/>
            </a:xfrm>
            <a:custGeom>
              <a:avLst/>
              <a:gdLst/>
              <a:ahLst/>
              <a:cxnLst/>
              <a:rect l="l" t="t" r="r" b="b"/>
              <a:pathLst>
                <a:path w="1503" h="679" extrusionOk="0">
                  <a:moveTo>
                    <a:pt x="819" y="0"/>
                  </a:moveTo>
                  <a:cubicBezTo>
                    <a:pt x="554" y="0"/>
                    <a:pt x="278" y="96"/>
                    <a:pt x="1" y="162"/>
                  </a:cubicBezTo>
                  <a:cubicBezTo>
                    <a:pt x="43" y="183"/>
                    <a:pt x="85" y="204"/>
                    <a:pt x="149" y="204"/>
                  </a:cubicBezTo>
                  <a:cubicBezTo>
                    <a:pt x="350" y="562"/>
                    <a:pt x="493" y="679"/>
                    <a:pt x="642" y="679"/>
                  </a:cubicBezTo>
                  <a:cubicBezTo>
                    <a:pt x="855" y="679"/>
                    <a:pt x="1080" y="443"/>
                    <a:pt x="1502" y="331"/>
                  </a:cubicBezTo>
                  <a:cubicBezTo>
                    <a:pt x="1291" y="79"/>
                    <a:pt x="1060" y="0"/>
                    <a:pt x="81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2" name="Google Shape;6508;p35">
              <a:extLst>
                <a:ext uri="{FF2B5EF4-FFF2-40B4-BE49-F238E27FC236}">
                  <a16:creationId xmlns:a16="http://schemas.microsoft.com/office/drawing/2014/main" id="{050F8D01-AE86-4EA6-B075-C759617824EF}"/>
                </a:ext>
              </a:extLst>
            </p:cNvPr>
            <p:cNvSpPr/>
            <p:nvPr/>
          </p:nvSpPr>
          <p:spPr>
            <a:xfrm>
              <a:off x="-1211875" y="3838375"/>
              <a:ext cx="33850" cy="28500"/>
            </a:xfrm>
            <a:custGeom>
              <a:avLst/>
              <a:gdLst/>
              <a:ahLst/>
              <a:cxnLst/>
              <a:rect l="l" t="t" r="r" b="b"/>
              <a:pathLst>
                <a:path w="1354" h="1140" extrusionOk="0">
                  <a:moveTo>
                    <a:pt x="994" y="0"/>
                  </a:moveTo>
                  <a:cubicBezTo>
                    <a:pt x="592" y="254"/>
                    <a:pt x="148" y="466"/>
                    <a:pt x="0" y="931"/>
                  </a:cubicBezTo>
                  <a:cubicBezTo>
                    <a:pt x="76" y="1071"/>
                    <a:pt x="113" y="1140"/>
                    <a:pt x="187" y="1140"/>
                  </a:cubicBezTo>
                  <a:cubicBezTo>
                    <a:pt x="258" y="1140"/>
                    <a:pt x="364" y="1076"/>
                    <a:pt x="571" y="952"/>
                  </a:cubicBezTo>
                  <a:cubicBezTo>
                    <a:pt x="762" y="656"/>
                    <a:pt x="1354" y="487"/>
                    <a:pt x="99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3" name="Google Shape;6509;p35">
              <a:extLst>
                <a:ext uri="{FF2B5EF4-FFF2-40B4-BE49-F238E27FC236}">
                  <a16:creationId xmlns:a16="http://schemas.microsoft.com/office/drawing/2014/main" id="{AC7F2677-0A05-4F99-987C-A3027870C250}"/>
                </a:ext>
              </a:extLst>
            </p:cNvPr>
            <p:cNvSpPr/>
            <p:nvPr/>
          </p:nvSpPr>
          <p:spPr>
            <a:xfrm>
              <a:off x="-771325" y="3734850"/>
              <a:ext cx="38500" cy="23000"/>
            </a:xfrm>
            <a:custGeom>
              <a:avLst/>
              <a:gdLst/>
              <a:ahLst/>
              <a:cxnLst/>
              <a:rect l="l" t="t" r="r" b="b"/>
              <a:pathLst>
                <a:path w="1540" h="920" extrusionOk="0">
                  <a:moveTo>
                    <a:pt x="1165" y="1"/>
                  </a:moveTo>
                  <a:cubicBezTo>
                    <a:pt x="675" y="1"/>
                    <a:pt x="1" y="919"/>
                    <a:pt x="1080" y="919"/>
                  </a:cubicBezTo>
                  <a:cubicBezTo>
                    <a:pt x="1197" y="919"/>
                    <a:pt x="1336" y="908"/>
                    <a:pt x="1497" y="884"/>
                  </a:cubicBezTo>
                  <a:lnTo>
                    <a:pt x="1540" y="609"/>
                  </a:lnTo>
                  <a:cubicBezTo>
                    <a:pt x="1540" y="159"/>
                    <a:pt x="1368" y="1"/>
                    <a:pt x="116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4" name="Google Shape;6510;p35">
              <a:extLst>
                <a:ext uri="{FF2B5EF4-FFF2-40B4-BE49-F238E27FC236}">
                  <a16:creationId xmlns:a16="http://schemas.microsoft.com/office/drawing/2014/main" id="{54DD51C1-65CD-48C4-8F8A-E2E2AD062517}"/>
                </a:ext>
              </a:extLst>
            </p:cNvPr>
            <p:cNvSpPr/>
            <p:nvPr/>
          </p:nvSpPr>
          <p:spPr>
            <a:xfrm>
              <a:off x="-1220875" y="3861625"/>
              <a:ext cx="25950" cy="29125"/>
            </a:xfrm>
            <a:custGeom>
              <a:avLst/>
              <a:gdLst/>
              <a:ahLst/>
              <a:cxnLst/>
              <a:rect l="l" t="t" r="r" b="b"/>
              <a:pathLst>
                <a:path w="1038" h="1165" extrusionOk="0">
                  <a:moveTo>
                    <a:pt x="360" y="1"/>
                  </a:moveTo>
                  <a:cubicBezTo>
                    <a:pt x="149" y="85"/>
                    <a:pt x="22" y="276"/>
                    <a:pt x="1" y="487"/>
                  </a:cubicBezTo>
                  <a:cubicBezTo>
                    <a:pt x="276" y="572"/>
                    <a:pt x="445" y="868"/>
                    <a:pt x="403" y="1164"/>
                  </a:cubicBezTo>
                  <a:cubicBezTo>
                    <a:pt x="1037" y="1016"/>
                    <a:pt x="487" y="381"/>
                    <a:pt x="931" y="170"/>
                  </a:cubicBezTo>
                  <a:lnTo>
                    <a:pt x="931" y="22"/>
                  </a:lnTo>
                  <a:cubicBezTo>
                    <a:pt x="909" y="15"/>
                    <a:pt x="887" y="11"/>
                    <a:pt x="865" y="11"/>
                  </a:cubicBezTo>
                  <a:cubicBezTo>
                    <a:pt x="755" y="11"/>
                    <a:pt x="645" y="87"/>
                    <a:pt x="535" y="87"/>
                  </a:cubicBezTo>
                  <a:cubicBezTo>
                    <a:pt x="477" y="87"/>
                    <a:pt x="419" y="66"/>
                    <a:pt x="360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5" name="Google Shape;6511;p35">
              <a:extLst>
                <a:ext uri="{FF2B5EF4-FFF2-40B4-BE49-F238E27FC236}">
                  <a16:creationId xmlns:a16="http://schemas.microsoft.com/office/drawing/2014/main" id="{845E191F-A3EF-4A58-B5F9-4B5953CB2D00}"/>
                </a:ext>
              </a:extLst>
            </p:cNvPr>
            <p:cNvSpPr/>
            <p:nvPr/>
          </p:nvSpPr>
          <p:spPr>
            <a:xfrm>
              <a:off x="-1411225" y="3896275"/>
              <a:ext cx="23300" cy="15350"/>
            </a:xfrm>
            <a:custGeom>
              <a:avLst/>
              <a:gdLst/>
              <a:ahLst/>
              <a:cxnLst/>
              <a:rect l="l" t="t" r="r" b="b"/>
              <a:pathLst>
                <a:path w="932" h="614" extrusionOk="0">
                  <a:moveTo>
                    <a:pt x="649" y="0"/>
                  </a:moveTo>
                  <a:cubicBezTo>
                    <a:pt x="410" y="0"/>
                    <a:pt x="184" y="218"/>
                    <a:pt x="1" y="370"/>
                  </a:cubicBezTo>
                  <a:lnTo>
                    <a:pt x="1" y="561"/>
                  </a:lnTo>
                  <a:cubicBezTo>
                    <a:pt x="137" y="595"/>
                    <a:pt x="262" y="613"/>
                    <a:pt x="374" y="613"/>
                  </a:cubicBezTo>
                  <a:cubicBezTo>
                    <a:pt x="680" y="613"/>
                    <a:pt x="885" y="473"/>
                    <a:pt x="932" y="116"/>
                  </a:cubicBezTo>
                  <a:cubicBezTo>
                    <a:pt x="837" y="33"/>
                    <a:pt x="742" y="0"/>
                    <a:pt x="64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6" name="Google Shape;6512;p35">
              <a:extLst>
                <a:ext uri="{FF2B5EF4-FFF2-40B4-BE49-F238E27FC236}">
                  <a16:creationId xmlns:a16="http://schemas.microsoft.com/office/drawing/2014/main" id="{06FA8C9C-08C9-44B8-BE25-3329AD785459}"/>
                </a:ext>
              </a:extLst>
            </p:cNvPr>
            <p:cNvSpPr/>
            <p:nvPr/>
          </p:nvSpPr>
          <p:spPr>
            <a:xfrm>
              <a:off x="-788900" y="3743725"/>
              <a:ext cx="26375" cy="19075"/>
            </a:xfrm>
            <a:custGeom>
              <a:avLst/>
              <a:gdLst/>
              <a:ahLst/>
              <a:cxnLst/>
              <a:rect l="l" t="t" r="r" b="b"/>
              <a:pathLst>
                <a:path w="1055" h="763" extrusionOk="0">
                  <a:moveTo>
                    <a:pt x="889" y="1"/>
                  </a:moveTo>
                  <a:lnTo>
                    <a:pt x="889" y="1"/>
                  </a:lnTo>
                  <a:cubicBezTo>
                    <a:pt x="572" y="64"/>
                    <a:pt x="255" y="191"/>
                    <a:pt x="1" y="402"/>
                  </a:cubicBezTo>
                  <a:cubicBezTo>
                    <a:pt x="170" y="466"/>
                    <a:pt x="170" y="614"/>
                    <a:pt x="191" y="762"/>
                  </a:cubicBezTo>
                  <a:cubicBezTo>
                    <a:pt x="196" y="762"/>
                    <a:pt x="201" y="763"/>
                    <a:pt x="206" y="763"/>
                  </a:cubicBezTo>
                  <a:cubicBezTo>
                    <a:pt x="450" y="763"/>
                    <a:pt x="1055" y="290"/>
                    <a:pt x="88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7" name="Google Shape;6513;p35">
              <a:extLst>
                <a:ext uri="{FF2B5EF4-FFF2-40B4-BE49-F238E27FC236}">
                  <a16:creationId xmlns:a16="http://schemas.microsoft.com/office/drawing/2014/main" id="{78965FD2-FF1B-4BE1-B216-88D1ECEBD941}"/>
                </a:ext>
              </a:extLst>
            </p:cNvPr>
            <p:cNvSpPr/>
            <p:nvPr/>
          </p:nvSpPr>
          <p:spPr>
            <a:xfrm>
              <a:off x="-761400" y="3741600"/>
              <a:ext cx="23825" cy="20050"/>
            </a:xfrm>
            <a:custGeom>
              <a:avLst/>
              <a:gdLst/>
              <a:ahLst/>
              <a:cxnLst/>
              <a:rect l="l" t="t" r="r" b="b"/>
              <a:pathLst>
                <a:path w="953" h="802" extrusionOk="0">
                  <a:moveTo>
                    <a:pt x="212" y="1"/>
                  </a:moveTo>
                  <a:lnTo>
                    <a:pt x="1" y="43"/>
                  </a:lnTo>
                  <a:cubicBezTo>
                    <a:pt x="32" y="422"/>
                    <a:pt x="64" y="802"/>
                    <a:pt x="439" y="802"/>
                  </a:cubicBezTo>
                  <a:cubicBezTo>
                    <a:pt x="566" y="802"/>
                    <a:pt x="733" y="758"/>
                    <a:pt x="952" y="657"/>
                  </a:cubicBezTo>
                  <a:cubicBezTo>
                    <a:pt x="635" y="487"/>
                    <a:pt x="106" y="509"/>
                    <a:pt x="21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8" name="Google Shape;6514;p35">
              <a:extLst>
                <a:ext uri="{FF2B5EF4-FFF2-40B4-BE49-F238E27FC236}">
                  <a16:creationId xmlns:a16="http://schemas.microsoft.com/office/drawing/2014/main" id="{930998C3-AD34-4DA5-93E9-7E1ACA244BEB}"/>
                </a:ext>
              </a:extLst>
            </p:cNvPr>
            <p:cNvSpPr/>
            <p:nvPr/>
          </p:nvSpPr>
          <p:spPr>
            <a:xfrm>
              <a:off x="-752400" y="3729450"/>
              <a:ext cx="32275" cy="20650"/>
            </a:xfrm>
            <a:custGeom>
              <a:avLst/>
              <a:gdLst/>
              <a:ahLst/>
              <a:cxnLst/>
              <a:rect l="l" t="t" r="r" b="b"/>
              <a:pathLst>
                <a:path w="1291" h="826" extrusionOk="0">
                  <a:moveTo>
                    <a:pt x="381" y="0"/>
                  </a:moveTo>
                  <a:cubicBezTo>
                    <a:pt x="190" y="0"/>
                    <a:pt x="21" y="149"/>
                    <a:pt x="0" y="339"/>
                  </a:cubicBezTo>
                  <a:cubicBezTo>
                    <a:pt x="39" y="337"/>
                    <a:pt x="76" y="336"/>
                    <a:pt x="113" y="336"/>
                  </a:cubicBezTo>
                  <a:cubicBezTo>
                    <a:pt x="479" y="336"/>
                    <a:pt x="744" y="441"/>
                    <a:pt x="783" y="825"/>
                  </a:cubicBezTo>
                  <a:cubicBezTo>
                    <a:pt x="1290" y="318"/>
                    <a:pt x="529" y="275"/>
                    <a:pt x="38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9" name="Google Shape;6515;p35">
              <a:extLst>
                <a:ext uri="{FF2B5EF4-FFF2-40B4-BE49-F238E27FC236}">
                  <a16:creationId xmlns:a16="http://schemas.microsoft.com/office/drawing/2014/main" id="{44BA2EA2-6B9D-4D78-BCE7-F41BAFB4D2B7}"/>
                </a:ext>
              </a:extLst>
            </p:cNvPr>
            <p:cNvSpPr/>
            <p:nvPr/>
          </p:nvSpPr>
          <p:spPr>
            <a:xfrm>
              <a:off x="-1687225" y="3817225"/>
              <a:ext cx="15900" cy="16400"/>
            </a:xfrm>
            <a:custGeom>
              <a:avLst/>
              <a:gdLst/>
              <a:ahLst/>
              <a:cxnLst/>
              <a:rect l="l" t="t" r="r" b="b"/>
              <a:pathLst>
                <a:path w="636" h="656" extrusionOk="0">
                  <a:moveTo>
                    <a:pt x="635" y="0"/>
                  </a:moveTo>
                  <a:cubicBezTo>
                    <a:pt x="1" y="212"/>
                    <a:pt x="297" y="444"/>
                    <a:pt x="635" y="656"/>
                  </a:cubicBezTo>
                  <a:lnTo>
                    <a:pt x="635" y="0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0" name="Google Shape;6516;p35">
              <a:extLst>
                <a:ext uri="{FF2B5EF4-FFF2-40B4-BE49-F238E27FC236}">
                  <a16:creationId xmlns:a16="http://schemas.microsoft.com/office/drawing/2014/main" id="{3036D2C8-C048-4BBC-86A1-0021AA65CA52}"/>
                </a:ext>
              </a:extLst>
            </p:cNvPr>
            <p:cNvSpPr/>
            <p:nvPr/>
          </p:nvSpPr>
          <p:spPr>
            <a:xfrm>
              <a:off x="-2011875" y="3793675"/>
              <a:ext cx="15900" cy="15650"/>
            </a:xfrm>
            <a:custGeom>
              <a:avLst/>
              <a:gdLst/>
              <a:ahLst/>
              <a:cxnLst/>
              <a:rect l="l" t="t" r="r" b="b"/>
              <a:pathLst>
                <a:path w="636" h="626" extrusionOk="0">
                  <a:moveTo>
                    <a:pt x="209" y="1"/>
                  </a:moveTo>
                  <a:cubicBezTo>
                    <a:pt x="86" y="1"/>
                    <a:pt x="1" y="38"/>
                    <a:pt x="65" y="139"/>
                  </a:cubicBezTo>
                  <a:cubicBezTo>
                    <a:pt x="86" y="350"/>
                    <a:pt x="65" y="604"/>
                    <a:pt x="445" y="625"/>
                  </a:cubicBezTo>
                  <a:cubicBezTo>
                    <a:pt x="340" y="414"/>
                    <a:pt x="149" y="181"/>
                    <a:pt x="636" y="139"/>
                  </a:cubicBezTo>
                  <a:cubicBezTo>
                    <a:pt x="600" y="66"/>
                    <a:pt x="371" y="1"/>
                    <a:pt x="20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1" name="Google Shape;6517;p35">
              <a:extLst>
                <a:ext uri="{FF2B5EF4-FFF2-40B4-BE49-F238E27FC236}">
                  <a16:creationId xmlns:a16="http://schemas.microsoft.com/office/drawing/2014/main" id="{82040C89-7C82-4596-A5EB-D14555767672}"/>
                </a:ext>
              </a:extLst>
            </p:cNvPr>
            <p:cNvSpPr/>
            <p:nvPr/>
          </p:nvSpPr>
          <p:spPr>
            <a:xfrm>
              <a:off x="-1358350" y="3914500"/>
              <a:ext cx="10075" cy="24350"/>
            </a:xfrm>
            <a:custGeom>
              <a:avLst/>
              <a:gdLst/>
              <a:ahLst/>
              <a:cxnLst/>
              <a:rect l="l" t="t" r="r" b="b"/>
              <a:pathLst>
                <a:path w="403" h="974" extrusionOk="0">
                  <a:moveTo>
                    <a:pt x="255" y="1"/>
                  </a:moveTo>
                  <a:lnTo>
                    <a:pt x="255" y="1"/>
                  </a:lnTo>
                  <a:cubicBezTo>
                    <a:pt x="1" y="297"/>
                    <a:pt x="170" y="635"/>
                    <a:pt x="128" y="974"/>
                  </a:cubicBezTo>
                  <a:cubicBezTo>
                    <a:pt x="403" y="656"/>
                    <a:pt x="255" y="318"/>
                    <a:pt x="25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2" name="Google Shape;6518;p35">
              <a:extLst>
                <a:ext uri="{FF2B5EF4-FFF2-40B4-BE49-F238E27FC236}">
                  <a16:creationId xmlns:a16="http://schemas.microsoft.com/office/drawing/2014/main" id="{9E3735EB-88F7-4EB5-8C72-B264E8C55BA5}"/>
                </a:ext>
              </a:extLst>
            </p:cNvPr>
            <p:cNvSpPr/>
            <p:nvPr/>
          </p:nvSpPr>
          <p:spPr>
            <a:xfrm>
              <a:off x="-1730575" y="4086875"/>
              <a:ext cx="7950" cy="25400"/>
            </a:xfrm>
            <a:custGeom>
              <a:avLst/>
              <a:gdLst/>
              <a:ahLst/>
              <a:cxnLst/>
              <a:rect l="l" t="t" r="r" b="b"/>
              <a:pathLst>
                <a:path w="318" h="1016" extrusionOk="0">
                  <a:moveTo>
                    <a:pt x="318" y="0"/>
                  </a:moveTo>
                  <a:cubicBezTo>
                    <a:pt x="1" y="170"/>
                    <a:pt x="254" y="445"/>
                    <a:pt x="149" y="656"/>
                  </a:cubicBezTo>
                  <a:lnTo>
                    <a:pt x="297" y="1016"/>
                  </a:lnTo>
                  <a:cubicBezTo>
                    <a:pt x="318" y="677"/>
                    <a:pt x="318" y="339"/>
                    <a:pt x="31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3" name="Google Shape;6519;p35">
              <a:extLst>
                <a:ext uri="{FF2B5EF4-FFF2-40B4-BE49-F238E27FC236}">
                  <a16:creationId xmlns:a16="http://schemas.microsoft.com/office/drawing/2014/main" id="{FEA4EA88-0141-4726-A7D9-DFD48F65B7F7}"/>
                </a:ext>
              </a:extLst>
            </p:cNvPr>
            <p:cNvSpPr/>
            <p:nvPr/>
          </p:nvSpPr>
          <p:spPr>
            <a:xfrm>
              <a:off x="-2407350" y="4106975"/>
              <a:ext cx="7425" cy="21175"/>
            </a:xfrm>
            <a:custGeom>
              <a:avLst/>
              <a:gdLst/>
              <a:ahLst/>
              <a:cxnLst/>
              <a:rect l="l" t="t" r="r" b="b"/>
              <a:pathLst>
                <a:path w="297" h="847" extrusionOk="0">
                  <a:moveTo>
                    <a:pt x="296" y="0"/>
                  </a:moveTo>
                  <a:lnTo>
                    <a:pt x="106" y="148"/>
                  </a:lnTo>
                  <a:cubicBezTo>
                    <a:pt x="148" y="381"/>
                    <a:pt x="0" y="656"/>
                    <a:pt x="254" y="846"/>
                  </a:cubicBezTo>
                  <a:cubicBezTo>
                    <a:pt x="275" y="550"/>
                    <a:pt x="275" y="275"/>
                    <a:pt x="296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4" name="Google Shape;6520;p35">
              <a:extLst>
                <a:ext uri="{FF2B5EF4-FFF2-40B4-BE49-F238E27FC236}">
                  <a16:creationId xmlns:a16="http://schemas.microsoft.com/office/drawing/2014/main" id="{434300FA-68AD-4890-AD92-C4DA1C49200E}"/>
                </a:ext>
              </a:extLst>
            </p:cNvPr>
            <p:cNvSpPr/>
            <p:nvPr/>
          </p:nvSpPr>
          <p:spPr>
            <a:xfrm>
              <a:off x="-2381450" y="4102725"/>
              <a:ext cx="34000" cy="20125"/>
            </a:xfrm>
            <a:custGeom>
              <a:avLst/>
              <a:gdLst/>
              <a:ahLst/>
              <a:cxnLst/>
              <a:rect l="l" t="t" r="r" b="b"/>
              <a:pathLst>
                <a:path w="1360" h="805" extrusionOk="0">
                  <a:moveTo>
                    <a:pt x="402" y="1"/>
                  </a:moveTo>
                  <a:cubicBezTo>
                    <a:pt x="198" y="1"/>
                    <a:pt x="7" y="163"/>
                    <a:pt x="1" y="635"/>
                  </a:cubicBezTo>
                  <a:lnTo>
                    <a:pt x="170" y="805"/>
                  </a:lnTo>
                  <a:cubicBezTo>
                    <a:pt x="1359" y="776"/>
                    <a:pt x="848" y="1"/>
                    <a:pt x="40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5" name="Google Shape;6521;p35">
              <a:extLst>
                <a:ext uri="{FF2B5EF4-FFF2-40B4-BE49-F238E27FC236}">
                  <a16:creationId xmlns:a16="http://schemas.microsoft.com/office/drawing/2014/main" id="{6009F813-EE63-4CCC-8D6E-2F17993C51D3}"/>
                </a:ext>
              </a:extLst>
            </p:cNvPr>
            <p:cNvSpPr/>
            <p:nvPr/>
          </p:nvSpPr>
          <p:spPr>
            <a:xfrm>
              <a:off x="-1025775" y="3585100"/>
              <a:ext cx="56600" cy="38700"/>
            </a:xfrm>
            <a:custGeom>
              <a:avLst/>
              <a:gdLst/>
              <a:ahLst/>
              <a:cxnLst/>
              <a:rect l="l" t="t" r="r" b="b"/>
              <a:pathLst>
                <a:path w="2264" h="1548" extrusionOk="0">
                  <a:moveTo>
                    <a:pt x="1312" y="1"/>
                  </a:moveTo>
                  <a:cubicBezTo>
                    <a:pt x="995" y="403"/>
                    <a:pt x="1" y="931"/>
                    <a:pt x="508" y="1481"/>
                  </a:cubicBezTo>
                  <a:cubicBezTo>
                    <a:pt x="588" y="1527"/>
                    <a:pt x="664" y="1547"/>
                    <a:pt x="739" y="1547"/>
                  </a:cubicBezTo>
                  <a:cubicBezTo>
                    <a:pt x="1142" y="1547"/>
                    <a:pt x="1487" y="962"/>
                    <a:pt x="1862" y="783"/>
                  </a:cubicBezTo>
                  <a:cubicBezTo>
                    <a:pt x="2264" y="233"/>
                    <a:pt x="1672" y="170"/>
                    <a:pt x="131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6" name="Google Shape;6522;p35">
              <a:extLst>
                <a:ext uri="{FF2B5EF4-FFF2-40B4-BE49-F238E27FC236}">
                  <a16:creationId xmlns:a16="http://schemas.microsoft.com/office/drawing/2014/main" id="{514F14FD-99D8-4DD8-8EC0-488F230430FF}"/>
                </a:ext>
              </a:extLst>
            </p:cNvPr>
            <p:cNvSpPr/>
            <p:nvPr/>
          </p:nvSpPr>
          <p:spPr>
            <a:xfrm>
              <a:off x="-1048500" y="3593025"/>
              <a:ext cx="32275" cy="32750"/>
            </a:xfrm>
            <a:custGeom>
              <a:avLst/>
              <a:gdLst/>
              <a:ahLst/>
              <a:cxnLst/>
              <a:rect l="l" t="t" r="r" b="b"/>
              <a:pathLst>
                <a:path w="1291" h="1310" extrusionOk="0">
                  <a:moveTo>
                    <a:pt x="931" y="1"/>
                  </a:moveTo>
                  <a:cubicBezTo>
                    <a:pt x="656" y="445"/>
                    <a:pt x="868" y="1164"/>
                    <a:pt x="0" y="1291"/>
                  </a:cubicBezTo>
                  <a:cubicBezTo>
                    <a:pt x="113" y="1303"/>
                    <a:pt x="212" y="1309"/>
                    <a:pt x="297" y="1309"/>
                  </a:cubicBezTo>
                  <a:cubicBezTo>
                    <a:pt x="1237" y="1309"/>
                    <a:pt x="651" y="602"/>
                    <a:pt x="1291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7" name="Google Shape;6523;p35">
              <a:extLst>
                <a:ext uri="{FF2B5EF4-FFF2-40B4-BE49-F238E27FC236}">
                  <a16:creationId xmlns:a16="http://schemas.microsoft.com/office/drawing/2014/main" id="{C15DF73B-CE27-4305-A530-74FE4285F2F1}"/>
                </a:ext>
              </a:extLst>
            </p:cNvPr>
            <p:cNvSpPr/>
            <p:nvPr/>
          </p:nvSpPr>
          <p:spPr>
            <a:xfrm>
              <a:off x="-1034750" y="3661250"/>
              <a:ext cx="18525" cy="11650"/>
            </a:xfrm>
            <a:custGeom>
              <a:avLst/>
              <a:gdLst/>
              <a:ahLst/>
              <a:cxnLst/>
              <a:rect l="l" t="t" r="r" b="b"/>
              <a:pathLst>
                <a:path w="741" h="466" extrusionOk="0">
                  <a:moveTo>
                    <a:pt x="741" y="0"/>
                  </a:moveTo>
                  <a:cubicBezTo>
                    <a:pt x="423" y="0"/>
                    <a:pt x="148" y="191"/>
                    <a:pt x="0" y="466"/>
                  </a:cubicBezTo>
                  <a:cubicBezTo>
                    <a:pt x="339" y="423"/>
                    <a:pt x="677" y="381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8" name="Google Shape;6524;p35">
              <a:extLst>
                <a:ext uri="{FF2B5EF4-FFF2-40B4-BE49-F238E27FC236}">
                  <a16:creationId xmlns:a16="http://schemas.microsoft.com/office/drawing/2014/main" id="{4E4DE5B2-3780-4CC0-87EE-950E0664A909}"/>
                </a:ext>
              </a:extLst>
            </p:cNvPr>
            <p:cNvSpPr/>
            <p:nvPr/>
          </p:nvSpPr>
          <p:spPr>
            <a:xfrm>
              <a:off x="-1062775" y="3625300"/>
              <a:ext cx="14300" cy="19575"/>
            </a:xfrm>
            <a:custGeom>
              <a:avLst/>
              <a:gdLst/>
              <a:ahLst/>
              <a:cxnLst/>
              <a:rect l="l" t="t" r="r" b="b"/>
              <a:pathLst>
                <a:path w="572" h="783" extrusionOk="0">
                  <a:moveTo>
                    <a:pt x="571" y="0"/>
                  </a:moveTo>
                  <a:lnTo>
                    <a:pt x="571" y="0"/>
                  </a:lnTo>
                  <a:cubicBezTo>
                    <a:pt x="254" y="148"/>
                    <a:pt x="43" y="444"/>
                    <a:pt x="0" y="783"/>
                  </a:cubicBezTo>
                  <a:cubicBezTo>
                    <a:pt x="318" y="635"/>
                    <a:pt x="529" y="338"/>
                    <a:pt x="57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9" name="Google Shape;6525;p35">
              <a:extLst>
                <a:ext uri="{FF2B5EF4-FFF2-40B4-BE49-F238E27FC236}">
                  <a16:creationId xmlns:a16="http://schemas.microsoft.com/office/drawing/2014/main" id="{69A23573-3C4D-4C53-BDF9-033CE2543963}"/>
                </a:ext>
              </a:extLst>
            </p:cNvPr>
            <p:cNvSpPr/>
            <p:nvPr/>
          </p:nvSpPr>
          <p:spPr>
            <a:xfrm>
              <a:off x="-822725" y="3762225"/>
              <a:ext cx="85150" cy="50825"/>
            </a:xfrm>
            <a:custGeom>
              <a:avLst/>
              <a:gdLst/>
              <a:ahLst/>
              <a:cxnLst/>
              <a:rect l="l" t="t" r="r" b="b"/>
              <a:pathLst>
                <a:path w="3406" h="2033" extrusionOk="0">
                  <a:moveTo>
                    <a:pt x="1735" y="1"/>
                  </a:moveTo>
                  <a:cubicBezTo>
                    <a:pt x="1671" y="1"/>
                    <a:pt x="1608" y="1"/>
                    <a:pt x="1544" y="22"/>
                  </a:cubicBezTo>
                  <a:cubicBezTo>
                    <a:pt x="1312" y="614"/>
                    <a:pt x="931" y="1143"/>
                    <a:pt x="466" y="1566"/>
                  </a:cubicBezTo>
                  <a:cubicBezTo>
                    <a:pt x="318" y="1693"/>
                    <a:pt x="0" y="1777"/>
                    <a:pt x="191" y="1989"/>
                  </a:cubicBezTo>
                  <a:cubicBezTo>
                    <a:pt x="289" y="2019"/>
                    <a:pt x="384" y="2032"/>
                    <a:pt x="474" y="2032"/>
                  </a:cubicBezTo>
                  <a:cubicBezTo>
                    <a:pt x="1371" y="2032"/>
                    <a:pt x="1894" y="692"/>
                    <a:pt x="2996" y="692"/>
                  </a:cubicBezTo>
                  <a:cubicBezTo>
                    <a:pt x="3040" y="692"/>
                    <a:pt x="3084" y="694"/>
                    <a:pt x="3130" y="699"/>
                  </a:cubicBezTo>
                  <a:cubicBezTo>
                    <a:pt x="3384" y="699"/>
                    <a:pt x="3384" y="360"/>
                    <a:pt x="3405" y="149"/>
                  </a:cubicBezTo>
                  <a:lnTo>
                    <a:pt x="3405" y="149"/>
                  </a:lnTo>
                  <a:cubicBezTo>
                    <a:pt x="3072" y="322"/>
                    <a:pt x="2514" y="632"/>
                    <a:pt x="2133" y="632"/>
                  </a:cubicBezTo>
                  <a:cubicBezTo>
                    <a:pt x="1863" y="632"/>
                    <a:pt x="1682" y="475"/>
                    <a:pt x="173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0" name="Google Shape;6526;p35">
              <a:extLst>
                <a:ext uri="{FF2B5EF4-FFF2-40B4-BE49-F238E27FC236}">
                  <a16:creationId xmlns:a16="http://schemas.microsoft.com/office/drawing/2014/main" id="{49CDFCEF-19D2-4C74-B77F-FBDDC91D786F}"/>
                </a:ext>
              </a:extLst>
            </p:cNvPr>
            <p:cNvSpPr/>
            <p:nvPr/>
          </p:nvSpPr>
          <p:spPr>
            <a:xfrm>
              <a:off x="-2451200" y="3912425"/>
              <a:ext cx="70300" cy="49250"/>
            </a:xfrm>
            <a:custGeom>
              <a:avLst/>
              <a:gdLst/>
              <a:ahLst/>
              <a:cxnLst/>
              <a:rect l="l" t="t" r="r" b="b"/>
              <a:pathLst>
                <a:path w="2812" h="1970" extrusionOk="0">
                  <a:moveTo>
                    <a:pt x="668" y="0"/>
                  </a:moveTo>
                  <a:cubicBezTo>
                    <a:pt x="0" y="0"/>
                    <a:pt x="860" y="606"/>
                    <a:pt x="485" y="1247"/>
                  </a:cubicBezTo>
                  <a:cubicBezTo>
                    <a:pt x="633" y="1522"/>
                    <a:pt x="422" y="1881"/>
                    <a:pt x="845" y="1945"/>
                  </a:cubicBezTo>
                  <a:cubicBezTo>
                    <a:pt x="927" y="1960"/>
                    <a:pt x="1009" y="1969"/>
                    <a:pt x="1087" y="1969"/>
                  </a:cubicBezTo>
                  <a:cubicBezTo>
                    <a:pt x="1335" y="1969"/>
                    <a:pt x="1552" y="1879"/>
                    <a:pt x="1649" y="1606"/>
                  </a:cubicBezTo>
                  <a:cubicBezTo>
                    <a:pt x="2008" y="1099"/>
                    <a:pt x="2812" y="845"/>
                    <a:pt x="2072" y="253"/>
                  </a:cubicBezTo>
                  <a:cubicBezTo>
                    <a:pt x="1331" y="76"/>
                    <a:pt x="904" y="0"/>
                    <a:pt x="66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1" name="Google Shape;6527;p35">
              <a:extLst>
                <a:ext uri="{FF2B5EF4-FFF2-40B4-BE49-F238E27FC236}">
                  <a16:creationId xmlns:a16="http://schemas.microsoft.com/office/drawing/2014/main" id="{80E31374-26FC-414C-88FC-582707577BCD}"/>
                </a:ext>
              </a:extLst>
            </p:cNvPr>
            <p:cNvSpPr/>
            <p:nvPr/>
          </p:nvSpPr>
          <p:spPr>
            <a:xfrm>
              <a:off x="-1211350" y="3866225"/>
              <a:ext cx="37025" cy="40175"/>
            </a:xfrm>
            <a:custGeom>
              <a:avLst/>
              <a:gdLst/>
              <a:ahLst/>
              <a:cxnLst/>
              <a:rect l="l" t="t" r="r" b="b"/>
              <a:pathLst>
                <a:path w="1481" h="1607" extrusionOk="0">
                  <a:moveTo>
                    <a:pt x="639" y="1"/>
                  </a:moveTo>
                  <a:cubicBezTo>
                    <a:pt x="52" y="1"/>
                    <a:pt x="322" y="719"/>
                    <a:pt x="0" y="980"/>
                  </a:cubicBezTo>
                  <a:cubicBezTo>
                    <a:pt x="0" y="1170"/>
                    <a:pt x="0" y="1382"/>
                    <a:pt x="0" y="1593"/>
                  </a:cubicBezTo>
                  <a:cubicBezTo>
                    <a:pt x="64" y="1602"/>
                    <a:pt x="126" y="1607"/>
                    <a:pt x="186" y="1607"/>
                  </a:cubicBezTo>
                  <a:cubicBezTo>
                    <a:pt x="684" y="1607"/>
                    <a:pt x="1066" y="1317"/>
                    <a:pt x="1481" y="1128"/>
                  </a:cubicBezTo>
                  <a:cubicBezTo>
                    <a:pt x="614" y="959"/>
                    <a:pt x="381" y="599"/>
                    <a:pt x="741" y="7"/>
                  </a:cubicBezTo>
                  <a:cubicBezTo>
                    <a:pt x="704" y="3"/>
                    <a:pt x="670" y="1"/>
                    <a:pt x="63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2" name="Google Shape;6528;p35">
              <a:extLst>
                <a:ext uri="{FF2B5EF4-FFF2-40B4-BE49-F238E27FC236}">
                  <a16:creationId xmlns:a16="http://schemas.microsoft.com/office/drawing/2014/main" id="{92AE6F29-9263-42EA-AE09-82EDF1D5A9BE}"/>
                </a:ext>
              </a:extLst>
            </p:cNvPr>
            <p:cNvSpPr/>
            <p:nvPr/>
          </p:nvSpPr>
          <p:spPr>
            <a:xfrm>
              <a:off x="-1616475" y="3809175"/>
              <a:ext cx="24450" cy="8600"/>
            </a:xfrm>
            <a:custGeom>
              <a:avLst/>
              <a:gdLst/>
              <a:ahLst/>
              <a:cxnLst/>
              <a:rect l="l" t="t" r="r" b="b"/>
              <a:pathLst>
                <a:path w="978" h="344" extrusionOk="0">
                  <a:moveTo>
                    <a:pt x="682" y="0"/>
                  </a:moveTo>
                  <a:cubicBezTo>
                    <a:pt x="426" y="0"/>
                    <a:pt x="0" y="69"/>
                    <a:pt x="238" y="343"/>
                  </a:cubicBezTo>
                  <a:cubicBezTo>
                    <a:pt x="555" y="343"/>
                    <a:pt x="830" y="301"/>
                    <a:pt x="978" y="5"/>
                  </a:cubicBezTo>
                  <a:lnTo>
                    <a:pt x="787" y="5"/>
                  </a:lnTo>
                  <a:cubicBezTo>
                    <a:pt x="759" y="2"/>
                    <a:pt x="723" y="0"/>
                    <a:pt x="68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3" name="Google Shape;6529;p35">
              <a:extLst>
                <a:ext uri="{FF2B5EF4-FFF2-40B4-BE49-F238E27FC236}">
                  <a16:creationId xmlns:a16="http://schemas.microsoft.com/office/drawing/2014/main" id="{B8EBDEF1-09DB-43B7-B594-B1A1562FB5D8}"/>
                </a:ext>
              </a:extLst>
            </p:cNvPr>
            <p:cNvSpPr/>
            <p:nvPr/>
          </p:nvSpPr>
          <p:spPr>
            <a:xfrm>
              <a:off x="-1698850" y="4050400"/>
              <a:ext cx="28050" cy="32275"/>
            </a:xfrm>
            <a:custGeom>
              <a:avLst/>
              <a:gdLst/>
              <a:ahLst/>
              <a:cxnLst/>
              <a:rect l="l" t="t" r="r" b="b"/>
              <a:pathLst>
                <a:path w="1122" h="1291" extrusionOk="0">
                  <a:moveTo>
                    <a:pt x="1122" y="0"/>
                  </a:moveTo>
                  <a:lnTo>
                    <a:pt x="1122" y="0"/>
                  </a:lnTo>
                  <a:cubicBezTo>
                    <a:pt x="170" y="64"/>
                    <a:pt x="297" y="825"/>
                    <a:pt x="1" y="1290"/>
                  </a:cubicBezTo>
                  <a:cubicBezTo>
                    <a:pt x="614" y="1036"/>
                    <a:pt x="825" y="508"/>
                    <a:pt x="112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4" name="Google Shape;6530;p35">
              <a:extLst>
                <a:ext uri="{FF2B5EF4-FFF2-40B4-BE49-F238E27FC236}">
                  <a16:creationId xmlns:a16="http://schemas.microsoft.com/office/drawing/2014/main" id="{FA746557-2072-4BEF-84B8-03C39996A7DB}"/>
                </a:ext>
              </a:extLst>
            </p:cNvPr>
            <p:cNvSpPr/>
            <p:nvPr/>
          </p:nvSpPr>
          <p:spPr>
            <a:xfrm>
              <a:off x="-1718400" y="4083175"/>
              <a:ext cx="19575" cy="23825"/>
            </a:xfrm>
            <a:custGeom>
              <a:avLst/>
              <a:gdLst/>
              <a:ahLst/>
              <a:cxnLst/>
              <a:rect l="l" t="t" r="r" b="b"/>
              <a:pathLst>
                <a:path w="783" h="953" extrusionOk="0">
                  <a:moveTo>
                    <a:pt x="613" y="0"/>
                  </a:moveTo>
                  <a:cubicBezTo>
                    <a:pt x="254" y="381"/>
                    <a:pt x="0" y="741"/>
                    <a:pt x="783" y="952"/>
                  </a:cubicBezTo>
                  <a:cubicBezTo>
                    <a:pt x="783" y="635"/>
                    <a:pt x="783" y="318"/>
                    <a:pt x="783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5" name="Google Shape;6531;p35">
              <a:extLst>
                <a:ext uri="{FF2B5EF4-FFF2-40B4-BE49-F238E27FC236}">
                  <a16:creationId xmlns:a16="http://schemas.microsoft.com/office/drawing/2014/main" id="{70DF55B8-B6B6-4E45-82D4-247CEF5ECCE9}"/>
                </a:ext>
              </a:extLst>
            </p:cNvPr>
            <p:cNvSpPr/>
            <p:nvPr/>
          </p:nvSpPr>
          <p:spPr>
            <a:xfrm>
              <a:off x="-1196025" y="4057500"/>
              <a:ext cx="44975" cy="32750"/>
            </a:xfrm>
            <a:custGeom>
              <a:avLst/>
              <a:gdLst/>
              <a:ahLst/>
              <a:cxnLst/>
              <a:rect l="l" t="t" r="r" b="b"/>
              <a:pathLst>
                <a:path w="1799" h="1310" extrusionOk="0">
                  <a:moveTo>
                    <a:pt x="1125" y="0"/>
                  </a:moveTo>
                  <a:cubicBezTo>
                    <a:pt x="1086" y="0"/>
                    <a:pt x="1049" y="15"/>
                    <a:pt x="1016" y="54"/>
                  </a:cubicBezTo>
                  <a:cubicBezTo>
                    <a:pt x="868" y="393"/>
                    <a:pt x="1" y="1070"/>
                    <a:pt x="508" y="1302"/>
                  </a:cubicBezTo>
                  <a:cubicBezTo>
                    <a:pt x="550" y="1307"/>
                    <a:pt x="589" y="1309"/>
                    <a:pt x="627" y="1309"/>
                  </a:cubicBezTo>
                  <a:cubicBezTo>
                    <a:pt x="1094" y="1309"/>
                    <a:pt x="1315" y="964"/>
                    <a:pt x="1608" y="710"/>
                  </a:cubicBezTo>
                  <a:cubicBezTo>
                    <a:pt x="1608" y="499"/>
                    <a:pt x="1798" y="245"/>
                    <a:pt x="1397" y="118"/>
                  </a:cubicBezTo>
                  <a:cubicBezTo>
                    <a:pt x="1309" y="74"/>
                    <a:pt x="1211" y="0"/>
                    <a:pt x="1125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6" name="Google Shape;6532;p35">
              <a:extLst>
                <a:ext uri="{FF2B5EF4-FFF2-40B4-BE49-F238E27FC236}">
                  <a16:creationId xmlns:a16="http://schemas.microsoft.com/office/drawing/2014/main" id="{1146A2EE-6EFF-4A0D-A4B5-DE89E0958B79}"/>
                </a:ext>
              </a:extLst>
            </p:cNvPr>
            <p:cNvSpPr/>
            <p:nvPr/>
          </p:nvSpPr>
          <p:spPr>
            <a:xfrm>
              <a:off x="-2024025" y="3873275"/>
              <a:ext cx="18525" cy="32275"/>
            </a:xfrm>
            <a:custGeom>
              <a:avLst/>
              <a:gdLst/>
              <a:ahLst/>
              <a:cxnLst/>
              <a:rect l="l" t="t" r="r" b="b"/>
              <a:pathLst>
                <a:path w="741" h="1291" extrusionOk="0">
                  <a:moveTo>
                    <a:pt x="741" y="0"/>
                  </a:moveTo>
                  <a:lnTo>
                    <a:pt x="741" y="0"/>
                  </a:lnTo>
                  <a:cubicBezTo>
                    <a:pt x="360" y="338"/>
                    <a:pt x="85" y="783"/>
                    <a:pt x="1" y="1290"/>
                  </a:cubicBezTo>
                  <a:lnTo>
                    <a:pt x="572" y="1290"/>
                  </a:lnTo>
                  <a:cubicBezTo>
                    <a:pt x="466" y="846"/>
                    <a:pt x="741" y="444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7" name="Google Shape;6533;p35">
              <a:extLst>
                <a:ext uri="{FF2B5EF4-FFF2-40B4-BE49-F238E27FC236}">
                  <a16:creationId xmlns:a16="http://schemas.microsoft.com/office/drawing/2014/main" id="{624C7C49-EEBA-4474-85DC-89CF4BB6DBA2}"/>
                </a:ext>
              </a:extLst>
            </p:cNvPr>
            <p:cNvSpPr/>
            <p:nvPr/>
          </p:nvSpPr>
          <p:spPr>
            <a:xfrm>
              <a:off x="-1996000" y="3841550"/>
              <a:ext cx="14300" cy="19575"/>
            </a:xfrm>
            <a:custGeom>
              <a:avLst/>
              <a:gdLst/>
              <a:ahLst/>
              <a:cxnLst/>
              <a:rect l="l" t="t" r="r" b="b"/>
              <a:pathLst>
                <a:path w="572" h="783" extrusionOk="0">
                  <a:moveTo>
                    <a:pt x="170" y="0"/>
                  </a:moveTo>
                  <a:cubicBezTo>
                    <a:pt x="212" y="275"/>
                    <a:pt x="149" y="550"/>
                    <a:pt x="1" y="783"/>
                  </a:cubicBezTo>
                  <a:cubicBezTo>
                    <a:pt x="572" y="613"/>
                    <a:pt x="445" y="317"/>
                    <a:pt x="170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8" name="Google Shape;6534;p35">
              <a:extLst>
                <a:ext uri="{FF2B5EF4-FFF2-40B4-BE49-F238E27FC236}">
                  <a16:creationId xmlns:a16="http://schemas.microsoft.com/office/drawing/2014/main" id="{6BDE0FDB-7947-4BF8-92D5-36802EE04CB6}"/>
                </a:ext>
              </a:extLst>
            </p:cNvPr>
            <p:cNvSpPr/>
            <p:nvPr/>
          </p:nvSpPr>
          <p:spPr>
            <a:xfrm>
              <a:off x="-1996000" y="3813000"/>
              <a:ext cx="14300" cy="12175"/>
            </a:xfrm>
            <a:custGeom>
              <a:avLst/>
              <a:gdLst/>
              <a:ahLst/>
              <a:cxnLst/>
              <a:rect l="l" t="t" r="r" b="b"/>
              <a:pathLst>
                <a:path w="572" h="487" extrusionOk="0">
                  <a:moveTo>
                    <a:pt x="1" y="0"/>
                  </a:moveTo>
                  <a:lnTo>
                    <a:pt x="1" y="487"/>
                  </a:lnTo>
                  <a:cubicBezTo>
                    <a:pt x="276" y="317"/>
                    <a:pt x="572" y="169"/>
                    <a:pt x="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9" name="Google Shape;6535;p35">
              <a:extLst>
                <a:ext uri="{FF2B5EF4-FFF2-40B4-BE49-F238E27FC236}">
                  <a16:creationId xmlns:a16="http://schemas.microsoft.com/office/drawing/2014/main" id="{DA29A7DC-E6EF-40FE-A103-826C75A43241}"/>
                </a:ext>
              </a:extLst>
            </p:cNvPr>
            <p:cNvSpPr/>
            <p:nvPr/>
          </p:nvSpPr>
          <p:spPr>
            <a:xfrm>
              <a:off x="-2718775" y="4110675"/>
              <a:ext cx="26450" cy="19575"/>
            </a:xfrm>
            <a:custGeom>
              <a:avLst/>
              <a:gdLst/>
              <a:ahLst/>
              <a:cxnLst/>
              <a:rect l="l" t="t" r="r" b="b"/>
              <a:pathLst>
                <a:path w="1058" h="783" extrusionOk="0">
                  <a:moveTo>
                    <a:pt x="1058" y="0"/>
                  </a:moveTo>
                  <a:lnTo>
                    <a:pt x="487" y="148"/>
                  </a:lnTo>
                  <a:cubicBezTo>
                    <a:pt x="0" y="254"/>
                    <a:pt x="127" y="550"/>
                    <a:pt x="296" y="783"/>
                  </a:cubicBezTo>
                  <a:cubicBezTo>
                    <a:pt x="508" y="487"/>
                    <a:pt x="952" y="360"/>
                    <a:pt x="105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0" name="Google Shape;6536;p35">
              <a:extLst>
                <a:ext uri="{FF2B5EF4-FFF2-40B4-BE49-F238E27FC236}">
                  <a16:creationId xmlns:a16="http://schemas.microsoft.com/office/drawing/2014/main" id="{961F9495-448A-4A48-9F17-0DA82AAEC1D3}"/>
                </a:ext>
              </a:extLst>
            </p:cNvPr>
            <p:cNvSpPr/>
            <p:nvPr/>
          </p:nvSpPr>
          <p:spPr>
            <a:xfrm>
              <a:off x="-2279400" y="3740550"/>
              <a:ext cx="28050" cy="20800"/>
            </a:xfrm>
            <a:custGeom>
              <a:avLst/>
              <a:gdLst/>
              <a:ahLst/>
              <a:cxnLst/>
              <a:rect l="l" t="t" r="r" b="b"/>
              <a:pathLst>
                <a:path w="1122" h="832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572" y="85"/>
                    <a:pt x="318" y="466"/>
                    <a:pt x="1" y="804"/>
                  </a:cubicBezTo>
                  <a:cubicBezTo>
                    <a:pt x="98" y="823"/>
                    <a:pt x="186" y="831"/>
                    <a:pt x="265" y="831"/>
                  </a:cubicBezTo>
                  <a:cubicBezTo>
                    <a:pt x="821" y="831"/>
                    <a:pt x="955" y="408"/>
                    <a:pt x="1121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1" name="Google Shape;6537;p35">
              <a:extLst>
                <a:ext uri="{FF2B5EF4-FFF2-40B4-BE49-F238E27FC236}">
                  <a16:creationId xmlns:a16="http://schemas.microsoft.com/office/drawing/2014/main" id="{063E57D7-A1E6-4613-BD1D-CDEB33D57B72}"/>
                </a:ext>
              </a:extLst>
            </p:cNvPr>
            <p:cNvSpPr/>
            <p:nvPr/>
          </p:nvSpPr>
          <p:spPr>
            <a:xfrm>
              <a:off x="-1650200" y="3781800"/>
              <a:ext cx="57650" cy="58225"/>
            </a:xfrm>
            <a:custGeom>
              <a:avLst/>
              <a:gdLst/>
              <a:ahLst/>
              <a:cxnLst/>
              <a:rect l="l" t="t" r="r" b="b"/>
              <a:pathLst>
                <a:path w="2306" h="2329" extrusionOk="0">
                  <a:moveTo>
                    <a:pt x="1587" y="0"/>
                  </a:moveTo>
                  <a:cubicBezTo>
                    <a:pt x="1333" y="254"/>
                    <a:pt x="1227" y="614"/>
                    <a:pt x="846" y="783"/>
                  </a:cubicBezTo>
                  <a:cubicBezTo>
                    <a:pt x="593" y="1037"/>
                    <a:pt x="931" y="1460"/>
                    <a:pt x="466" y="1692"/>
                  </a:cubicBezTo>
                  <a:cubicBezTo>
                    <a:pt x="275" y="1777"/>
                    <a:pt x="0" y="2073"/>
                    <a:pt x="360" y="2263"/>
                  </a:cubicBezTo>
                  <a:cubicBezTo>
                    <a:pt x="440" y="2309"/>
                    <a:pt x="518" y="2328"/>
                    <a:pt x="594" y="2328"/>
                  </a:cubicBezTo>
                  <a:cubicBezTo>
                    <a:pt x="801" y="2328"/>
                    <a:pt x="994" y="2185"/>
                    <a:pt x="1164" y="2031"/>
                  </a:cubicBezTo>
                  <a:cubicBezTo>
                    <a:pt x="1375" y="1650"/>
                    <a:pt x="1269" y="1354"/>
                    <a:pt x="1777" y="1121"/>
                  </a:cubicBezTo>
                  <a:cubicBezTo>
                    <a:pt x="2136" y="677"/>
                    <a:pt x="2306" y="275"/>
                    <a:pt x="1587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2" name="Google Shape;6538;p35">
              <a:extLst>
                <a:ext uri="{FF2B5EF4-FFF2-40B4-BE49-F238E27FC236}">
                  <a16:creationId xmlns:a16="http://schemas.microsoft.com/office/drawing/2014/main" id="{16F64B20-FAFC-4FC8-88CE-DCE9FD1B32DD}"/>
                </a:ext>
              </a:extLst>
            </p:cNvPr>
            <p:cNvSpPr/>
            <p:nvPr/>
          </p:nvSpPr>
          <p:spPr>
            <a:xfrm>
              <a:off x="-1660175" y="3801025"/>
              <a:ext cx="49650" cy="40725"/>
            </a:xfrm>
            <a:custGeom>
              <a:avLst/>
              <a:gdLst/>
              <a:ahLst/>
              <a:cxnLst/>
              <a:rect l="l" t="t" r="r" b="b"/>
              <a:pathLst>
                <a:path w="1986" h="1629" extrusionOk="0">
                  <a:moveTo>
                    <a:pt x="1024" y="1"/>
                  </a:moveTo>
                  <a:cubicBezTo>
                    <a:pt x="1" y="1"/>
                    <a:pt x="1139" y="1040"/>
                    <a:pt x="463" y="1219"/>
                  </a:cubicBezTo>
                  <a:cubicBezTo>
                    <a:pt x="173" y="1432"/>
                    <a:pt x="554" y="1627"/>
                    <a:pt x="831" y="1627"/>
                  </a:cubicBezTo>
                  <a:cubicBezTo>
                    <a:pt x="858" y="1627"/>
                    <a:pt x="883" y="1625"/>
                    <a:pt x="907" y="1621"/>
                  </a:cubicBezTo>
                  <a:cubicBezTo>
                    <a:pt x="955" y="1626"/>
                    <a:pt x="1000" y="1629"/>
                    <a:pt x="1042" y="1629"/>
                  </a:cubicBezTo>
                  <a:cubicBezTo>
                    <a:pt x="1709" y="1629"/>
                    <a:pt x="1707" y="1027"/>
                    <a:pt x="1986" y="669"/>
                  </a:cubicBezTo>
                  <a:lnTo>
                    <a:pt x="1986" y="500"/>
                  </a:lnTo>
                  <a:cubicBezTo>
                    <a:pt x="1436" y="543"/>
                    <a:pt x="1711" y="1050"/>
                    <a:pt x="1415" y="1240"/>
                  </a:cubicBezTo>
                  <a:cubicBezTo>
                    <a:pt x="1285" y="1321"/>
                    <a:pt x="1156" y="1452"/>
                    <a:pt x="1007" y="1452"/>
                  </a:cubicBezTo>
                  <a:cubicBezTo>
                    <a:pt x="962" y="1452"/>
                    <a:pt x="914" y="1439"/>
                    <a:pt x="865" y="1410"/>
                  </a:cubicBezTo>
                  <a:cubicBezTo>
                    <a:pt x="421" y="1114"/>
                    <a:pt x="1563" y="775"/>
                    <a:pt x="1245" y="14"/>
                  </a:cubicBezTo>
                  <a:cubicBezTo>
                    <a:pt x="1162" y="5"/>
                    <a:pt x="1089" y="1"/>
                    <a:pt x="1024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3" name="Google Shape;6539;p35">
              <a:extLst>
                <a:ext uri="{FF2B5EF4-FFF2-40B4-BE49-F238E27FC236}">
                  <a16:creationId xmlns:a16="http://schemas.microsoft.com/office/drawing/2014/main" id="{8676B314-2C48-4C3D-828A-E0448ACEB9D4}"/>
                </a:ext>
              </a:extLst>
            </p:cNvPr>
            <p:cNvSpPr/>
            <p:nvPr/>
          </p:nvSpPr>
          <p:spPr>
            <a:xfrm>
              <a:off x="-2762675" y="4069950"/>
              <a:ext cx="75125" cy="74000"/>
            </a:xfrm>
            <a:custGeom>
              <a:avLst/>
              <a:gdLst/>
              <a:ahLst/>
              <a:cxnLst/>
              <a:rect l="l" t="t" r="r" b="b"/>
              <a:pathLst>
                <a:path w="3005" h="2960" extrusionOk="0">
                  <a:moveTo>
                    <a:pt x="2243" y="1"/>
                  </a:moveTo>
                  <a:cubicBezTo>
                    <a:pt x="1355" y="149"/>
                    <a:pt x="1355" y="1016"/>
                    <a:pt x="741" y="1375"/>
                  </a:cubicBezTo>
                  <a:cubicBezTo>
                    <a:pt x="1" y="1841"/>
                    <a:pt x="149" y="2348"/>
                    <a:pt x="572" y="2898"/>
                  </a:cubicBezTo>
                  <a:cubicBezTo>
                    <a:pt x="674" y="2941"/>
                    <a:pt x="765" y="2960"/>
                    <a:pt x="848" y="2960"/>
                  </a:cubicBezTo>
                  <a:cubicBezTo>
                    <a:pt x="1309" y="2960"/>
                    <a:pt x="1509" y="2387"/>
                    <a:pt x="1970" y="2387"/>
                  </a:cubicBezTo>
                  <a:cubicBezTo>
                    <a:pt x="1990" y="2387"/>
                    <a:pt x="2010" y="2388"/>
                    <a:pt x="2031" y="2390"/>
                  </a:cubicBezTo>
                  <a:cubicBezTo>
                    <a:pt x="2095" y="2179"/>
                    <a:pt x="1968" y="1925"/>
                    <a:pt x="2243" y="1777"/>
                  </a:cubicBezTo>
                  <a:cubicBezTo>
                    <a:pt x="2602" y="1460"/>
                    <a:pt x="2962" y="1143"/>
                    <a:pt x="3004" y="656"/>
                  </a:cubicBezTo>
                  <a:lnTo>
                    <a:pt x="3004" y="656"/>
                  </a:lnTo>
                  <a:cubicBezTo>
                    <a:pt x="2793" y="677"/>
                    <a:pt x="2518" y="614"/>
                    <a:pt x="2475" y="868"/>
                  </a:cubicBezTo>
                  <a:cubicBezTo>
                    <a:pt x="2370" y="1375"/>
                    <a:pt x="1799" y="1629"/>
                    <a:pt x="1672" y="2116"/>
                  </a:cubicBezTo>
                  <a:cubicBezTo>
                    <a:pt x="1619" y="2290"/>
                    <a:pt x="1466" y="2407"/>
                    <a:pt x="1296" y="2407"/>
                  </a:cubicBezTo>
                  <a:cubicBezTo>
                    <a:pt x="1259" y="2407"/>
                    <a:pt x="1222" y="2402"/>
                    <a:pt x="1185" y="2390"/>
                  </a:cubicBezTo>
                  <a:cubicBezTo>
                    <a:pt x="614" y="2094"/>
                    <a:pt x="1926" y="381"/>
                    <a:pt x="224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4" name="Google Shape;6540;p35">
              <a:extLst>
                <a:ext uri="{FF2B5EF4-FFF2-40B4-BE49-F238E27FC236}">
                  <a16:creationId xmlns:a16="http://schemas.microsoft.com/office/drawing/2014/main" id="{5D6EB18C-4D52-4D60-9A2A-0030F4C9A737}"/>
                </a:ext>
              </a:extLst>
            </p:cNvPr>
            <p:cNvSpPr/>
            <p:nvPr/>
          </p:nvSpPr>
          <p:spPr>
            <a:xfrm>
              <a:off x="-1383200" y="3907100"/>
              <a:ext cx="28025" cy="43550"/>
            </a:xfrm>
            <a:custGeom>
              <a:avLst/>
              <a:gdLst/>
              <a:ahLst/>
              <a:cxnLst/>
              <a:rect l="l" t="t" r="r" b="b"/>
              <a:pathLst>
                <a:path w="1121" h="1742" extrusionOk="0">
                  <a:moveTo>
                    <a:pt x="572" y="1"/>
                  </a:moveTo>
                  <a:lnTo>
                    <a:pt x="572" y="1"/>
                  </a:lnTo>
                  <a:cubicBezTo>
                    <a:pt x="1" y="508"/>
                    <a:pt x="762" y="1312"/>
                    <a:pt x="1" y="1735"/>
                  </a:cubicBezTo>
                  <a:cubicBezTo>
                    <a:pt x="53" y="1739"/>
                    <a:pt x="101" y="1742"/>
                    <a:pt x="145" y="1742"/>
                  </a:cubicBezTo>
                  <a:cubicBezTo>
                    <a:pt x="1120" y="1742"/>
                    <a:pt x="430" y="668"/>
                    <a:pt x="57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5" name="Google Shape;6541;p35">
              <a:extLst>
                <a:ext uri="{FF2B5EF4-FFF2-40B4-BE49-F238E27FC236}">
                  <a16:creationId xmlns:a16="http://schemas.microsoft.com/office/drawing/2014/main" id="{757A5D61-98FC-4707-B90E-82721AD13CAD}"/>
                </a:ext>
              </a:extLst>
            </p:cNvPr>
            <p:cNvSpPr/>
            <p:nvPr/>
          </p:nvSpPr>
          <p:spPr>
            <a:xfrm>
              <a:off x="-2303725" y="3678675"/>
              <a:ext cx="51850" cy="80275"/>
            </a:xfrm>
            <a:custGeom>
              <a:avLst/>
              <a:gdLst/>
              <a:ahLst/>
              <a:cxnLst/>
              <a:rect l="l" t="t" r="r" b="b"/>
              <a:pathLst>
                <a:path w="2074" h="3211" extrusionOk="0">
                  <a:moveTo>
                    <a:pt x="1351" y="0"/>
                  </a:moveTo>
                  <a:cubicBezTo>
                    <a:pt x="747" y="0"/>
                    <a:pt x="985" y="1549"/>
                    <a:pt x="233" y="1841"/>
                  </a:cubicBezTo>
                  <a:cubicBezTo>
                    <a:pt x="1" y="2137"/>
                    <a:pt x="297" y="2497"/>
                    <a:pt x="64" y="2793"/>
                  </a:cubicBezTo>
                  <a:cubicBezTo>
                    <a:pt x="144" y="3105"/>
                    <a:pt x="251" y="3210"/>
                    <a:pt x="373" y="3210"/>
                  </a:cubicBezTo>
                  <a:cubicBezTo>
                    <a:pt x="540" y="3210"/>
                    <a:pt x="736" y="3012"/>
                    <a:pt x="931" y="2877"/>
                  </a:cubicBezTo>
                  <a:cubicBezTo>
                    <a:pt x="1777" y="2306"/>
                    <a:pt x="1354" y="1312"/>
                    <a:pt x="1946" y="636"/>
                  </a:cubicBezTo>
                  <a:cubicBezTo>
                    <a:pt x="2073" y="488"/>
                    <a:pt x="1650" y="65"/>
                    <a:pt x="1375" y="1"/>
                  </a:cubicBezTo>
                  <a:cubicBezTo>
                    <a:pt x="1367" y="1"/>
                    <a:pt x="1359" y="0"/>
                    <a:pt x="135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6" name="Google Shape;6542;p35">
              <a:extLst>
                <a:ext uri="{FF2B5EF4-FFF2-40B4-BE49-F238E27FC236}">
                  <a16:creationId xmlns:a16="http://schemas.microsoft.com/office/drawing/2014/main" id="{DCE5F476-BD6E-4493-8294-E202276EA034}"/>
                </a:ext>
              </a:extLst>
            </p:cNvPr>
            <p:cNvSpPr/>
            <p:nvPr/>
          </p:nvSpPr>
          <p:spPr>
            <a:xfrm>
              <a:off x="-1471500" y="3938150"/>
              <a:ext cx="71350" cy="53100"/>
            </a:xfrm>
            <a:custGeom>
              <a:avLst/>
              <a:gdLst/>
              <a:ahLst/>
              <a:cxnLst/>
              <a:rect l="l" t="t" r="r" b="b"/>
              <a:pathLst>
                <a:path w="2854" h="2124" extrusionOk="0">
                  <a:moveTo>
                    <a:pt x="2313" y="0"/>
                  </a:moveTo>
                  <a:cubicBezTo>
                    <a:pt x="2282" y="0"/>
                    <a:pt x="2252" y="2"/>
                    <a:pt x="2222" y="6"/>
                  </a:cubicBezTo>
                  <a:cubicBezTo>
                    <a:pt x="2010" y="154"/>
                    <a:pt x="1629" y="28"/>
                    <a:pt x="1481" y="345"/>
                  </a:cubicBezTo>
                  <a:cubicBezTo>
                    <a:pt x="1418" y="852"/>
                    <a:pt x="1016" y="1275"/>
                    <a:pt x="487" y="1360"/>
                  </a:cubicBezTo>
                  <a:cubicBezTo>
                    <a:pt x="234" y="1423"/>
                    <a:pt x="1" y="1614"/>
                    <a:pt x="43" y="1889"/>
                  </a:cubicBezTo>
                  <a:cubicBezTo>
                    <a:pt x="128" y="2078"/>
                    <a:pt x="315" y="2123"/>
                    <a:pt x="529" y="2123"/>
                  </a:cubicBezTo>
                  <a:cubicBezTo>
                    <a:pt x="727" y="2123"/>
                    <a:pt x="950" y="2084"/>
                    <a:pt x="1137" y="2084"/>
                  </a:cubicBezTo>
                  <a:cubicBezTo>
                    <a:pt x="1200" y="2084"/>
                    <a:pt x="1259" y="2088"/>
                    <a:pt x="1312" y="2100"/>
                  </a:cubicBezTo>
                  <a:lnTo>
                    <a:pt x="1672" y="1804"/>
                  </a:lnTo>
                  <a:cubicBezTo>
                    <a:pt x="1756" y="1149"/>
                    <a:pt x="2031" y="620"/>
                    <a:pt x="2835" y="429"/>
                  </a:cubicBezTo>
                  <a:cubicBezTo>
                    <a:pt x="2854" y="164"/>
                    <a:pt x="2583" y="0"/>
                    <a:pt x="2313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7" name="Google Shape;6543;p35">
              <a:extLst>
                <a:ext uri="{FF2B5EF4-FFF2-40B4-BE49-F238E27FC236}">
                  <a16:creationId xmlns:a16="http://schemas.microsoft.com/office/drawing/2014/main" id="{AD5C917E-32A7-49F5-967E-EB602128DAF5}"/>
                </a:ext>
              </a:extLst>
            </p:cNvPr>
            <p:cNvSpPr/>
            <p:nvPr/>
          </p:nvSpPr>
          <p:spPr>
            <a:xfrm>
              <a:off x="-1433425" y="3921275"/>
              <a:ext cx="58625" cy="61450"/>
            </a:xfrm>
            <a:custGeom>
              <a:avLst/>
              <a:gdLst/>
              <a:ahLst/>
              <a:cxnLst/>
              <a:rect l="l" t="t" r="r" b="b"/>
              <a:pathLst>
                <a:path w="2345" h="2458" extrusionOk="0">
                  <a:moveTo>
                    <a:pt x="1700" y="0"/>
                  </a:moveTo>
                  <a:cubicBezTo>
                    <a:pt x="1581" y="0"/>
                    <a:pt x="1477" y="56"/>
                    <a:pt x="1439" y="195"/>
                  </a:cubicBezTo>
                  <a:cubicBezTo>
                    <a:pt x="1714" y="512"/>
                    <a:pt x="1312" y="745"/>
                    <a:pt x="1270" y="999"/>
                  </a:cubicBezTo>
                  <a:cubicBezTo>
                    <a:pt x="297" y="1147"/>
                    <a:pt x="1" y="1675"/>
                    <a:pt x="149" y="2458"/>
                  </a:cubicBezTo>
                  <a:cubicBezTo>
                    <a:pt x="614" y="1189"/>
                    <a:pt x="1460" y="1570"/>
                    <a:pt x="2137" y="576"/>
                  </a:cubicBezTo>
                  <a:cubicBezTo>
                    <a:pt x="2344" y="309"/>
                    <a:pt x="1980" y="0"/>
                    <a:pt x="1700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8" name="Google Shape;6544;p35">
              <a:extLst>
                <a:ext uri="{FF2B5EF4-FFF2-40B4-BE49-F238E27FC236}">
                  <a16:creationId xmlns:a16="http://schemas.microsoft.com/office/drawing/2014/main" id="{9B27D77B-ACAF-480A-99B6-E069802A90FF}"/>
                </a:ext>
              </a:extLst>
            </p:cNvPr>
            <p:cNvSpPr/>
            <p:nvPr/>
          </p:nvSpPr>
          <p:spPr>
            <a:xfrm>
              <a:off x="-1411225" y="3926025"/>
              <a:ext cx="35250" cy="20225"/>
            </a:xfrm>
            <a:custGeom>
              <a:avLst/>
              <a:gdLst/>
              <a:ahLst/>
              <a:cxnLst/>
              <a:rect l="l" t="t" r="r" b="b"/>
              <a:pathLst>
                <a:path w="1410" h="809" extrusionOk="0">
                  <a:moveTo>
                    <a:pt x="661" y="1"/>
                  </a:moveTo>
                  <a:cubicBezTo>
                    <a:pt x="627" y="1"/>
                    <a:pt x="590" y="2"/>
                    <a:pt x="551" y="5"/>
                  </a:cubicBezTo>
                  <a:lnTo>
                    <a:pt x="382" y="5"/>
                  </a:lnTo>
                  <a:lnTo>
                    <a:pt x="1" y="491"/>
                  </a:lnTo>
                  <a:cubicBezTo>
                    <a:pt x="64" y="639"/>
                    <a:pt x="212" y="766"/>
                    <a:pt x="382" y="809"/>
                  </a:cubicBezTo>
                  <a:cubicBezTo>
                    <a:pt x="847" y="647"/>
                    <a:pt x="1409" y="1"/>
                    <a:pt x="661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9" name="Google Shape;6545;p35">
              <a:extLst>
                <a:ext uri="{FF2B5EF4-FFF2-40B4-BE49-F238E27FC236}">
                  <a16:creationId xmlns:a16="http://schemas.microsoft.com/office/drawing/2014/main" id="{54C4A54B-1F10-431B-899A-C21A4D8DD76B}"/>
                </a:ext>
              </a:extLst>
            </p:cNvPr>
            <p:cNvSpPr/>
            <p:nvPr/>
          </p:nvSpPr>
          <p:spPr>
            <a:xfrm>
              <a:off x="-2803900" y="3810875"/>
              <a:ext cx="39900" cy="45625"/>
            </a:xfrm>
            <a:custGeom>
              <a:avLst/>
              <a:gdLst/>
              <a:ahLst/>
              <a:cxnLst/>
              <a:rect l="l" t="t" r="r" b="b"/>
              <a:pathLst>
                <a:path w="1596" h="1825" extrusionOk="0">
                  <a:moveTo>
                    <a:pt x="741" y="0"/>
                  </a:moveTo>
                  <a:lnTo>
                    <a:pt x="191" y="1037"/>
                  </a:lnTo>
                  <a:cubicBezTo>
                    <a:pt x="64" y="1037"/>
                    <a:pt x="64" y="1143"/>
                    <a:pt x="0" y="1185"/>
                  </a:cubicBezTo>
                  <a:lnTo>
                    <a:pt x="0" y="1671"/>
                  </a:lnTo>
                  <a:cubicBezTo>
                    <a:pt x="157" y="1778"/>
                    <a:pt x="308" y="1824"/>
                    <a:pt x="447" y="1824"/>
                  </a:cubicBezTo>
                  <a:cubicBezTo>
                    <a:pt x="1190" y="1824"/>
                    <a:pt x="1596" y="499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0" name="Google Shape;6546;p35">
              <a:extLst>
                <a:ext uri="{FF2B5EF4-FFF2-40B4-BE49-F238E27FC236}">
                  <a16:creationId xmlns:a16="http://schemas.microsoft.com/office/drawing/2014/main" id="{F0A8281D-F8C1-4EDE-AFEB-1EA3DF334BF0}"/>
                </a:ext>
              </a:extLst>
            </p:cNvPr>
            <p:cNvSpPr/>
            <p:nvPr/>
          </p:nvSpPr>
          <p:spPr>
            <a:xfrm>
              <a:off x="-2810250" y="3804525"/>
              <a:ext cx="11125" cy="36500"/>
            </a:xfrm>
            <a:custGeom>
              <a:avLst/>
              <a:gdLst/>
              <a:ahLst/>
              <a:cxnLst/>
              <a:rect l="l" t="t" r="r" b="b"/>
              <a:pathLst>
                <a:path w="445" h="1460" extrusionOk="0">
                  <a:moveTo>
                    <a:pt x="445" y="1"/>
                  </a:moveTo>
                  <a:cubicBezTo>
                    <a:pt x="1" y="445"/>
                    <a:pt x="297" y="974"/>
                    <a:pt x="254" y="1460"/>
                  </a:cubicBezTo>
                  <a:lnTo>
                    <a:pt x="445" y="1291"/>
                  </a:lnTo>
                  <a:cubicBezTo>
                    <a:pt x="445" y="868"/>
                    <a:pt x="445" y="424"/>
                    <a:pt x="44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1" name="Google Shape;6547;p35">
              <a:extLst>
                <a:ext uri="{FF2B5EF4-FFF2-40B4-BE49-F238E27FC236}">
                  <a16:creationId xmlns:a16="http://schemas.microsoft.com/office/drawing/2014/main" id="{D64304C5-E7CC-4343-BF1E-77CA23419680}"/>
                </a:ext>
              </a:extLst>
            </p:cNvPr>
            <p:cNvSpPr/>
            <p:nvPr/>
          </p:nvSpPr>
          <p:spPr>
            <a:xfrm>
              <a:off x="-1216100" y="4099100"/>
              <a:ext cx="34200" cy="16875"/>
            </a:xfrm>
            <a:custGeom>
              <a:avLst/>
              <a:gdLst/>
              <a:ahLst/>
              <a:cxnLst/>
              <a:rect l="l" t="t" r="r" b="b"/>
              <a:pathLst>
                <a:path w="1368" h="675" extrusionOk="0">
                  <a:moveTo>
                    <a:pt x="772" y="0"/>
                  </a:moveTo>
                  <a:cubicBezTo>
                    <a:pt x="660" y="0"/>
                    <a:pt x="532" y="37"/>
                    <a:pt x="402" y="125"/>
                  </a:cubicBezTo>
                  <a:cubicBezTo>
                    <a:pt x="0" y="379"/>
                    <a:pt x="465" y="484"/>
                    <a:pt x="550" y="653"/>
                  </a:cubicBezTo>
                  <a:lnTo>
                    <a:pt x="740" y="675"/>
                  </a:lnTo>
                  <a:cubicBezTo>
                    <a:pt x="1368" y="460"/>
                    <a:pt x="1170" y="0"/>
                    <a:pt x="77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2" name="Google Shape;6548;p35">
              <a:extLst>
                <a:ext uri="{FF2B5EF4-FFF2-40B4-BE49-F238E27FC236}">
                  <a16:creationId xmlns:a16="http://schemas.microsoft.com/office/drawing/2014/main" id="{1988A5B0-B1A7-4179-8505-A37BAB4D4694}"/>
                </a:ext>
              </a:extLst>
            </p:cNvPr>
            <p:cNvSpPr/>
            <p:nvPr/>
          </p:nvSpPr>
          <p:spPr>
            <a:xfrm>
              <a:off x="-1434475" y="3938375"/>
              <a:ext cx="18525" cy="7875"/>
            </a:xfrm>
            <a:custGeom>
              <a:avLst/>
              <a:gdLst/>
              <a:ahLst/>
              <a:cxnLst/>
              <a:rect l="l" t="t" r="r" b="b"/>
              <a:pathLst>
                <a:path w="741" h="315" extrusionOk="0">
                  <a:moveTo>
                    <a:pt x="402" y="1"/>
                  </a:moveTo>
                  <a:cubicBezTo>
                    <a:pt x="212" y="1"/>
                    <a:pt x="40" y="50"/>
                    <a:pt x="0" y="315"/>
                  </a:cubicBezTo>
                  <a:lnTo>
                    <a:pt x="741" y="19"/>
                  </a:lnTo>
                  <a:cubicBezTo>
                    <a:pt x="637" y="19"/>
                    <a:pt x="517" y="1"/>
                    <a:pt x="40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3" name="Google Shape;6549;p35">
              <a:extLst>
                <a:ext uri="{FF2B5EF4-FFF2-40B4-BE49-F238E27FC236}">
                  <a16:creationId xmlns:a16="http://schemas.microsoft.com/office/drawing/2014/main" id="{C5A23F6B-CEA8-4CCE-B028-0A4C609AC1E1}"/>
                </a:ext>
              </a:extLst>
            </p:cNvPr>
            <p:cNvSpPr/>
            <p:nvPr/>
          </p:nvSpPr>
          <p:spPr>
            <a:xfrm>
              <a:off x="-2306375" y="3724700"/>
              <a:ext cx="12200" cy="23800"/>
            </a:xfrm>
            <a:custGeom>
              <a:avLst/>
              <a:gdLst/>
              <a:ahLst/>
              <a:cxnLst/>
              <a:rect l="l" t="t" r="r" b="b"/>
              <a:pathLst>
                <a:path w="488" h="952" extrusionOk="0">
                  <a:moveTo>
                    <a:pt x="339" y="0"/>
                  </a:moveTo>
                  <a:cubicBezTo>
                    <a:pt x="1" y="275"/>
                    <a:pt x="212" y="635"/>
                    <a:pt x="170" y="952"/>
                  </a:cubicBezTo>
                  <a:cubicBezTo>
                    <a:pt x="487" y="677"/>
                    <a:pt x="276" y="317"/>
                    <a:pt x="33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pic>
        <p:nvPicPr>
          <p:cNvPr id="230" name="Google Shape;7143;p38">
            <a:extLst>
              <a:ext uri="{FF2B5EF4-FFF2-40B4-BE49-F238E27FC236}">
                <a16:creationId xmlns:a16="http://schemas.microsoft.com/office/drawing/2014/main" id="{9A22F023-8A4F-4FE2-98F0-C81A81AC3A25}"/>
              </a:ext>
            </a:extLst>
          </p:cNvPr>
          <p:cNvPicPr preferRelativeResize="0"/>
          <p:nvPr userDrawn="1"/>
        </p:nvPicPr>
        <p:blipFill>
          <a:blip r:embed="rId3">
            <a:alphaModFix amt="72000"/>
          </a:blip>
          <a:stretch>
            <a:fillRect/>
          </a:stretch>
        </p:blipFill>
        <p:spPr>
          <a:xfrm rot="-7867873">
            <a:off x="9294616" y="-101629"/>
            <a:ext cx="4511785" cy="295806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1" name="Google Shape;6439;p35">
            <a:extLst>
              <a:ext uri="{FF2B5EF4-FFF2-40B4-BE49-F238E27FC236}">
                <a16:creationId xmlns:a16="http://schemas.microsoft.com/office/drawing/2014/main" id="{31ED15AE-51D6-44DD-9B6C-F887168E04CE}"/>
              </a:ext>
            </a:extLst>
          </p:cNvPr>
          <p:cNvGrpSpPr/>
          <p:nvPr userDrawn="1"/>
        </p:nvGrpSpPr>
        <p:grpSpPr>
          <a:xfrm>
            <a:off x="10442625" y="6144952"/>
            <a:ext cx="3273375" cy="787920"/>
            <a:chOff x="-2810250" y="3572525"/>
            <a:chExt cx="2106500" cy="597475"/>
          </a:xfrm>
        </p:grpSpPr>
        <p:sp>
          <p:nvSpPr>
            <p:cNvPr id="454" name="Google Shape;6440;p35">
              <a:extLst>
                <a:ext uri="{FF2B5EF4-FFF2-40B4-BE49-F238E27FC236}">
                  <a16:creationId xmlns:a16="http://schemas.microsoft.com/office/drawing/2014/main" id="{11207E6D-BE74-4F28-A270-2E2A35E0FF57}"/>
                </a:ext>
              </a:extLst>
            </p:cNvPr>
            <p:cNvSpPr/>
            <p:nvPr/>
          </p:nvSpPr>
          <p:spPr>
            <a:xfrm>
              <a:off x="-2396250" y="4007475"/>
              <a:ext cx="133850" cy="123700"/>
            </a:xfrm>
            <a:custGeom>
              <a:avLst/>
              <a:gdLst/>
              <a:ahLst/>
              <a:cxnLst/>
              <a:rect l="l" t="t" r="r" b="b"/>
              <a:pathLst>
                <a:path w="5354" h="4948" extrusionOk="0">
                  <a:moveTo>
                    <a:pt x="3665" y="0"/>
                  </a:moveTo>
                  <a:cubicBezTo>
                    <a:pt x="3419" y="0"/>
                    <a:pt x="3177" y="89"/>
                    <a:pt x="2983" y="258"/>
                  </a:cubicBezTo>
                  <a:cubicBezTo>
                    <a:pt x="2771" y="1971"/>
                    <a:pt x="1" y="2521"/>
                    <a:pt x="339" y="4445"/>
                  </a:cubicBezTo>
                  <a:cubicBezTo>
                    <a:pt x="400" y="4488"/>
                    <a:pt x="452" y="4505"/>
                    <a:pt x="498" y="4505"/>
                  </a:cubicBezTo>
                  <a:cubicBezTo>
                    <a:pt x="693" y="4505"/>
                    <a:pt x="777" y="4189"/>
                    <a:pt x="1039" y="4189"/>
                  </a:cubicBezTo>
                  <a:cubicBezTo>
                    <a:pt x="1052" y="4189"/>
                    <a:pt x="1065" y="4190"/>
                    <a:pt x="1079" y="4192"/>
                  </a:cubicBezTo>
                  <a:cubicBezTo>
                    <a:pt x="1164" y="4466"/>
                    <a:pt x="614" y="4466"/>
                    <a:pt x="762" y="4763"/>
                  </a:cubicBezTo>
                  <a:cubicBezTo>
                    <a:pt x="893" y="4882"/>
                    <a:pt x="1072" y="4948"/>
                    <a:pt x="1226" y="4948"/>
                  </a:cubicBezTo>
                  <a:cubicBezTo>
                    <a:pt x="1344" y="4948"/>
                    <a:pt x="1447" y="4909"/>
                    <a:pt x="1502" y="4826"/>
                  </a:cubicBezTo>
                  <a:cubicBezTo>
                    <a:pt x="1946" y="4213"/>
                    <a:pt x="2750" y="3853"/>
                    <a:pt x="3004" y="3155"/>
                  </a:cubicBezTo>
                  <a:cubicBezTo>
                    <a:pt x="3110" y="2817"/>
                    <a:pt x="3363" y="2542"/>
                    <a:pt x="3659" y="2373"/>
                  </a:cubicBezTo>
                  <a:cubicBezTo>
                    <a:pt x="4558" y="1871"/>
                    <a:pt x="5354" y="109"/>
                    <a:pt x="4167" y="109"/>
                  </a:cubicBezTo>
                  <a:cubicBezTo>
                    <a:pt x="4153" y="109"/>
                    <a:pt x="4139" y="109"/>
                    <a:pt x="4125" y="110"/>
                  </a:cubicBezTo>
                  <a:cubicBezTo>
                    <a:pt x="3977" y="36"/>
                    <a:pt x="3820" y="0"/>
                    <a:pt x="3665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5" name="Google Shape;6441;p35">
              <a:extLst>
                <a:ext uri="{FF2B5EF4-FFF2-40B4-BE49-F238E27FC236}">
                  <a16:creationId xmlns:a16="http://schemas.microsoft.com/office/drawing/2014/main" id="{F0B02283-88D1-4C98-9363-38898D459A7C}"/>
                </a:ext>
              </a:extLst>
            </p:cNvPr>
            <p:cNvSpPr/>
            <p:nvPr/>
          </p:nvSpPr>
          <p:spPr>
            <a:xfrm>
              <a:off x="-1076525" y="3572525"/>
              <a:ext cx="126925" cy="104075"/>
            </a:xfrm>
            <a:custGeom>
              <a:avLst/>
              <a:gdLst/>
              <a:ahLst/>
              <a:cxnLst/>
              <a:rect l="l" t="t" r="r" b="b"/>
              <a:pathLst>
                <a:path w="5077" h="4163" extrusionOk="0">
                  <a:moveTo>
                    <a:pt x="3337" y="1"/>
                  </a:moveTo>
                  <a:cubicBezTo>
                    <a:pt x="3025" y="1"/>
                    <a:pt x="2736" y="55"/>
                    <a:pt x="2602" y="165"/>
                  </a:cubicBezTo>
                  <a:cubicBezTo>
                    <a:pt x="2665" y="715"/>
                    <a:pt x="1798" y="906"/>
                    <a:pt x="1841" y="1477"/>
                  </a:cubicBezTo>
                  <a:cubicBezTo>
                    <a:pt x="1819" y="1815"/>
                    <a:pt x="1544" y="1900"/>
                    <a:pt x="1248" y="1963"/>
                  </a:cubicBezTo>
                  <a:cubicBezTo>
                    <a:pt x="254" y="2513"/>
                    <a:pt x="1" y="4099"/>
                    <a:pt x="1502" y="4163"/>
                  </a:cubicBezTo>
                  <a:cubicBezTo>
                    <a:pt x="2412" y="3824"/>
                    <a:pt x="3173" y="3190"/>
                    <a:pt x="3659" y="2365"/>
                  </a:cubicBezTo>
                  <a:cubicBezTo>
                    <a:pt x="3793" y="1912"/>
                    <a:pt x="4060" y="1739"/>
                    <a:pt x="4460" y="1739"/>
                  </a:cubicBezTo>
                  <a:cubicBezTo>
                    <a:pt x="4565" y="1739"/>
                    <a:pt x="4678" y="1751"/>
                    <a:pt x="4801" y="1773"/>
                  </a:cubicBezTo>
                  <a:cubicBezTo>
                    <a:pt x="4738" y="1604"/>
                    <a:pt x="5076" y="1477"/>
                    <a:pt x="4865" y="1286"/>
                  </a:cubicBezTo>
                  <a:cubicBezTo>
                    <a:pt x="4670" y="1119"/>
                    <a:pt x="4486" y="1055"/>
                    <a:pt x="4305" y="1055"/>
                  </a:cubicBezTo>
                  <a:cubicBezTo>
                    <a:pt x="3779" y="1055"/>
                    <a:pt x="3290" y="1599"/>
                    <a:pt x="2708" y="1709"/>
                  </a:cubicBezTo>
                  <a:cubicBezTo>
                    <a:pt x="2792" y="1202"/>
                    <a:pt x="3215" y="948"/>
                    <a:pt x="3511" y="715"/>
                  </a:cubicBezTo>
                  <a:cubicBezTo>
                    <a:pt x="3571" y="673"/>
                    <a:pt x="3645" y="658"/>
                    <a:pt x="3726" y="658"/>
                  </a:cubicBezTo>
                  <a:cubicBezTo>
                    <a:pt x="3891" y="658"/>
                    <a:pt x="4083" y="718"/>
                    <a:pt x="4233" y="718"/>
                  </a:cubicBezTo>
                  <a:cubicBezTo>
                    <a:pt x="4373" y="718"/>
                    <a:pt x="4476" y="666"/>
                    <a:pt x="4484" y="461"/>
                  </a:cubicBezTo>
                  <a:cubicBezTo>
                    <a:pt x="4458" y="156"/>
                    <a:pt x="3864" y="1"/>
                    <a:pt x="3337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6" name="Google Shape;6442;p35">
              <a:extLst>
                <a:ext uri="{FF2B5EF4-FFF2-40B4-BE49-F238E27FC236}">
                  <a16:creationId xmlns:a16="http://schemas.microsoft.com/office/drawing/2014/main" id="{21C65A44-19F7-4729-AD98-8C719740EA5D}"/>
                </a:ext>
              </a:extLst>
            </p:cNvPr>
            <p:cNvSpPr/>
            <p:nvPr/>
          </p:nvSpPr>
          <p:spPr>
            <a:xfrm>
              <a:off x="-2407875" y="4057575"/>
              <a:ext cx="141200" cy="94050"/>
            </a:xfrm>
            <a:custGeom>
              <a:avLst/>
              <a:gdLst/>
              <a:ahLst/>
              <a:cxnLst/>
              <a:rect l="l" t="t" r="r" b="b"/>
              <a:pathLst>
                <a:path w="5648" h="3762" extrusionOk="0">
                  <a:moveTo>
                    <a:pt x="4962" y="0"/>
                  </a:moveTo>
                  <a:cubicBezTo>
                    <a:pt x="4363" y="0"/>
                    <a:pt x="3743" y="352"/>
                    <a:pt x="3532" y="940"/>
                  </a:cubicBezTo>
                  <a:cubicBezTo>
                    <a:pt x="3405" y="1638"/>
                    <a:pt x="2665" y="1743"/>
                    <a:pt x="2369" y="2293"/>
                  </a:cubicBezTo>
                  <a:cubicBezTo>
                    <a:pt x="2144" y="2744"/>
                    <a:pt x="1958" y="2962"/>
                    <a:pt x="1704" y="2962"/>
                  </a:cubicBezTo>
                  <a:cubicBezTo>
                    <a:pt x="1506" y="2962"/>
                    <a:pt x="1265" y="2828"/>
                    <a:pt x="931" y="2568"/>
                  </a:cubicBezTo>
                  <a:cubicBezTo>
                    <a:pt x="656" y="2399"/>
                    <a:pt x="677" y="2188"/>
                    <a:pt x="740" y="1955"/>
                  </a:cubicBezTo>
                  <a:cubicBezTo>
                    <a:pt x="844" y="1728"/>
                    <a:pt x="715" y="1616"/>
                    <a:pt x="571" y="1616"/>
                  </a:cubicBezTo>
                  <a:cubicBezTo>
                    <a:pt x="420" y="1616"/>
                    <a:pt x="253" y="1738"/>
                    <a:pt x="317" y="1976"/>
                  </a:cubicBezTo>
                  <a:cubicBezTo>
                    <a:pt x="85" y="2293"/>
                    <a:pt x="0" y="2801"/>
                    <a:pt x="360" y="3076"/>
                  </a:cubicBezTo>
                  <a:cubicBezTo>
                    <a:pt x="1067" y="3522"/>
                    <a:pt x="1545" y="3761"/>
                    <a:pt x="1963" y="3761"/>
                  </a:cubicBezTo>
                  <a:cubicBezTo>
                    <a:pt x="2358" y="3761"/>
                    <a:pt x="2699" y="3549"/>
                    <a:pt x="3130" y="3097"/>
                  </a:cubicBezTo>
                  <a:cubicBezTo>
                    <a:pt x="3997" y="2166"/>
                    <a:pt x="5097" y="1342"/>
                    <a:pt x="5647" y="178"/>
                  </a:cubicBezTo>
                  <a:cubicBezTo>
                    <a:pt x="5441" y="57"/>
                    <a:pt x="5203" y="0"/>
                    <a:pt x="496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7" name="Google Shape;6443;p35">
              <a:extLst>
                <a:ext uri="{FF2B5EF4-FFF2-40B4-BE49-F238E27FC236}">
                  <a16:creationId xmlns:a16="http://schemas.microsoft.com/office/drawing/2014/main" id="{62E1F631-9A7F-456D-B1C4-2E2B040B0256}"/>
                </a:ext>
              </a:extLst>
            </p:cNvPr>
            <p:cNvSpPr/>
            <p:nvPr/>
          </p:nvSpPr>
          <p:spPr>
            <a:xfrm>
              <a:off x="-869800" y="3762375"/>
              <a:ext cx="147025" cy="84950"/>
            </a:xfrm>
            <a:custGeom>
              <a:avLst/>
              <a:gdLst/>
              <a:ahLst/>
              <a:cxnLst/>
              <a:rect l="l" t="t" r="r" b="b"/>
              <a:pathLst>
                <a:path w="5881" h="3398" extrusionOk="0">
                  <a:moveTo>
                    <a:pt x="3321" y="0"/>
                  </a:moveTo>
                  <a:cubicBezTo>
                    <a:pt x="2724" y="0"/>
                    <a:pt x="1587" y="1645"/>
                    <a:pt x="652" y="1645"/>
                  </a:cubicBezTo>
                  <a:cubicBezTo>
                    <a:pt x="646" y="1645"/>
                    <a:pt x="641" y="1645"/>
                    <a:pt x="635" y="1644"/>
                  </a:cubicBezTo>
                  <a:cubicBezTo>
                    <a:pt x="339" y="1666"/>
                    <a:pt x="530" y="2004"/>
                    <a:pt x="276" y="2067"/>
                  </a:cubicBezTo>
                  <a:cubicBezTo>
                    <a:pt x="1" y="2448"/>
                    <a:pt x="170" y="2829"/>
                    <a:pt x="276" y="3188"/>
                  </a:cubicBezTo>
                  <a:lnTo>
                    <a:pt x="445" y="3209"/>
                  </a:lnTo>
                  <a:cubicBezTo>
                    <a:pt x="481" y="3205"/>
                    <a:pt x="517" y="3203"/>
                    <a:pt x="553" y="3203"/>
                  </a:cubicBezTo>
                  <a:cubicBezTo>
                    <a:pt x="921" y="3203"/>
                    <a:pt x="1302" y="3397"/>
                    <a:pt x="1640" y="3397"/>
                  </a:cubicBezTo>
                  <a:cubicBezTo>
                    <a:pt x="1779" y="3397"/>
                    <a:pt x="1911" y="3365"/>
                    <a:pt x="2031" y="3273"/>
                  </a:cubicBezTo>
                  <a:cubicBezTo>
                    <a:pt x="2645" y="2850"/>
                    <a:pt x="3491" y="2554"/>
                    <a:pt x="3892" y="2089"/>
                  </a:cubicBezTo>
                  <a:cubicBezTo>
                    <a:pt x="4358" y="1306"/>
                    <a:pt x="5881" y="1243"/>
                    <a:pt x="5606" y="164"/>
                  </a:cubicBezTo>
                  <a:cubicBezTo>
                    <a:pt x="5575" y="156"/>
                    <a:pt x="5540" y="153"/>
                    <a:pt x="5503" y="153"/>
                  </a:cubicBezTo>
                  <a:cubicBezTo>
                    <a:pt x="4820" y="153"/>
                    <a:pt x="3102" y="1370"/>
                    <a:pt x="2581" y="1771"/>
                  </a:cubicBezTo>
                  <a:cubicBezTo>
                    <a:pt x="2877" y="1179"/>
                    <a:pt x="3533" y="756"/>
                    <a:pt x="3491" y="58"/>
                  </a:cubicBezTo>
                  <a:cubicBezTo>
                    <a:pt x="3441" y="18"/>
                    <a:pt x="3384" y="0"/>
                    <a:pt x="332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8" name="Google Shape;6444;p35">
              <a:extLst>
                <a:ext uri="{FF2B5EF4-FFF2-40B4-BE49-F238E27FC236}">
                  <a16:creationId xmlns:a16="http://schemas.microsoft.com/office/drawing/2014/main" id="{E700C1F5-DC2C-4176-A0FB-941BEEEE996A}"/>
                </a:ext>
              </a:extLst>
            </p:cNvPr>
            <p:cNvSpPr/>
            <p:nvPr/>
          </p:nvSpPr>
          <p:spPr>
            <a:xfrm>
              <a:off x="-2475025" y="3887900"/>
              <a:ext cx="118975" cy="96950"/>
            </a:xfrm>
            <a:custGeom>
              <a:avLst/>
              <a:gdLst/>
              <a:ahLst/>
              <a:cxnLst/>
              <a:rect l="l" t="t" r="r" b="b"/>
              <a:pathLst>
                <a:path w="4759" h="3878" extrusionOk="0">
                  <a:moveTo>
                    <a:pt x="2337" y="1"/>
                  </a:moveTo>
                  <a:cubicBezTo>
                    <a:pt x="1329" y="1"/>
                    <a:pt x="678" y="1172"/>
                    <a:pt x="550" y="1995"/>
                  </a:cubicBezTo>
                  <a:cubicBezTo>
                    <a:pt x="0" y="3010"/>
                    <a:pt x="867" y="3751"/>
                    <a:pt x="1883" y="3878"/>
                  </a:cubicBezTo>
                  <a:cubicBezTo>
                    <a:pt x="2665" y="3095"/>
                    <a:pt x="4759" y="1953"/>
                    <a:pt x="3215" y="832"/>
                  </a:cubicBezTo>
                  <a:cubicBezTo>
                    <a:pt x="2898" y="621"/>
                    <a:pt x="2961" y="346"/>
                    <a:pt x="2834" y="92"/>
                  </a:cubicBezTo>
                  <a:cubicBezTo>
                    <a:pt x="2660" y="29"/>
                    <a:pt x="2494" y="1"/>
                    <a:pt x="2337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9" name="Google Shape;6445;p35">
              <a:extLst>
                <a:ext uri="{FF2B5EF4-FFF2-40B4-BE49-F238E27FC236}">
                  <a16:creationId xmlns:a16="http://schemas.microsoft.com/office/drawing/2014/main" id="{0A32AC19-F7E7-4C1A-BE4F-96076735CE90}"/>
                </a:ext>
              </a:extLst>
            </p:cNvPr>
            <p:cNvSpPr/>
            <p:nvPr/>
          </p:nvSpPr>
          <p:spPr>
            <a:xfrm>
              <a:off x="-1207650" y="3814575"/>
              <a:ext cx="107350" cy="83025"/>
            </a:xfrm>
            <a:custGeom>
              <a:avLst/>
              <a:gdLst/>
              <a:ahLst/>
              <a:cxnLst/>
              <a:rect l="l" t="t" r="r" b="b"/>
              <a:pathLst>
                <a:path w="4294" h="3321" extrusionOk="0">
                  <a:moveTo>
                    <a:pt x="2433" y="1"/>
                  </a:moveTo>
                  <a:lnTo>
                    <a:pt x="1883" y="275"/>
                  </a:lnTo>
                  <a:cubicBezTo>
                    <a:pt x="1967" y="1227"/>
                    <a:pt x="1037" y="1523"/>
                    <a:pt x="423" y="2031"/>
                  </a:cubicBezTo>
                  <a:cubicBezTo>
                    <a:pt x="0" y="2771"/>
                    <a:pt x="297" y="3194"/>
                    <a:pt x="1333" y="3321"/>
                  </a:cubicBezTo>
                  <a:cubicBezTo>
                    <a:pt x="3025" y="2665"/>
                    <a:pt x="2623" y="1227"/>
                    <a:pt x="4252" y="1121"/>
                  </a:cubicBezTo>
                  <a:lnTo>
                    <a:pt x="4294" y="783"/>
                  </a:lnTo>
                  <a:cubicBezTo>
                    <a:pt x="3955" y="22"/>
                    <a:pt x="3131" y="106"/>
                    <a:pt x="243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60" name="Google Shape;6446;p35">
              <a:extLst>
                <a:ext uri="{FF2B5EF4-FFF2-40B4-BE49-F238E27FC236}">
                  <a16:creationId xmlns:a16="http://schemas.microsoft.com/office/drawing/2014/main" id="{02780333-B629-4083-AC21-26B3F1B0143E}"/>
                </a:ext>
              </a:extLst>
            </p:cNvPr>
            <p:cNvSpPr/>
            <p:nvPr/>
          </p:nvSpPr>
          <p:spPr>
            <a:xfrm>
              <a:off x="-1657600" y="3775075"/>
              <a:ext cx="115300" cy="89075"/>
            </a:xfrm>
            <a:custGeom>
              <a:avLst/>
              <a:gdLst/>
              <a:ahLst/>
              <a:cxnLst/>
              <a:rect l="l" t="t" r="r" b="b"/>
              <a:pathLst>
                <a:path w="4612" h="3563" extrusionOk="0">
                  <a:moveTo>
                    <a:pt x="3414" y="0"/>
                  </a:moveTo>
                  <a:cubicBezTo>
                    <a:pt x="2993" y="0"/>
                    <a:pt x="3192" y="1023"/>
                    <a:pt x="1840" y="1707"/>
                  </a:cubicBezTo>
                  <a:cubicBezTo>
                    <a:pt x="1883" y="2807"/>
                    <a:pt x="719" y="2575"/>
                    <a:pt x="0" y="2934"/>
                  </a:cubicBezTo>
                  <a:cubicBezTo>
                    <a:pt x="104" y="3374"/>
                    <a:pt x="451" y="3562"/>
                    <a:pt x="899" y="3562"/>
                  </a:cubicBezTo>
                  <a:cubicBezTo>
                    <a:pt x="2278" y="3562"/>
                    <a:pt x="4612" y="1777"/>
                    <a:pt x="3701" y="100"/>
                  </a:cubicBezTo>
                  <a:cubicBezTo>
                    <a:pt x="3579" y="31"/>
                    <a:pt x="3487" y="0"/>
                    <a:pt x="341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61" name="Google Shape;6447;p35">
              <a:extLst>
                <a:ext uri="{FF2B5EF4-FFF2-40B4-BE49-F238E27FC236}">
                  <a16:creationId xmlns:a16="http://schemas.microsoft.com/office/drawing/2014/main" id="{AA726702-332A-4A5C-837B-ACD56B6541F1}"/>
                </a:ext>
              </a:extLst>
            </p:cNvPr>
            <p:cNvSpPr/>
            <p:nvPr/>
          </p:nvSpPr>
          <p:spPr>
            <a:xfrm>
              <a:off x="-2430100" y="3892350"/>
              <a:ext cx="79875" cy="94825"/>
            </a:xfrm>
            <a:custGeom>
              <a:avLst/>
              <a:gdLst/>
              <a:ahLst/>
              <a:cxnLst/>
              <a:rect l="l" t="t" r="r" b="b"/>
              <a:pathLst>
                <a:path w="3195" h="3793" extrusionOk="0">
                  <a:moveTo>
                    <a:pt x="1251" y="0"/>
                  </a:moveTo>
                  <a:cubicBezTo>
                    <a:pt x="1175" y="0"/>
                    <a:pt x="1096" y="7"/>
                    <a:pt x="1016" y="20"/>
                  </a:cubicBezTo>
                  <a:cubicBezTo>
                    <a:pt x="720" y="316"/>
                    <a:pt x="382" y="548"/>
                    <a:pt x="1185" y="760"/>
                  </a:cubicBezTo>
                  <a:cubicBezTo>
                    <a:pt x="2475" y="1162"/>
                    <a:pt x="1376" y="2684"/>
                    <a:pt x="530" y="3002"/>
                  </a:cubicBezTo>
                  <a:cubicBezTo>
                    <a:pt x="212" y="3065"/>
                    <a:pt x="1" y="3382"/>
                    <a:pt x="86" y="3700"/>
                  </a:cubicBezTo>
                  <a:cubicBezTo>
                    <a:pt x="287" y="3764"/>
                    <a:pt x="455" y="3793"/>
                    <a:pt x="600" y="3793"/>
                  </a:cubicBezTo>
                  <a:cubicBezTo>
                    <a:pt x="1354" y="3793"/>
                    <a:pt x="1459" y="3019"/>
                    <a:pt x="2116" y="2558"/>
                  </a:cubicBezTo>
                  <a:cubicBezTo>
                    <a:pt x="3194" y="1779"/>
                    <a:pt x="2538" y="0"/>
                    <a:pt x="125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62" name="Google Shape;6448;p35">
              <a:extLst>
                <a:ext uri="{FF2B5EF4-FFF2-40B4-BE49-F238E27FC236}">
                  <a16:creationId xmlns:a16="http://schemas.microsoft.com/office/drawing/2014/main" id="{A0728C9F-EDB6-45C4-A8E5-08B7F6B59CFA}"/>
                </a:ext>
              </a:extLst>
            </p:cNvPr>
            <p:cNvSpPr/>
            <p:nvPr/>
          </p:nvSpPr>
          <p:spPr>
            <a:xfrm>
              <a:off x="-858675" y="3784450"/>
              <a:ext cx="124800" cy="72900"/>
            </a:xfrm>
            <a:custGeom>
              <a:avLst/>
              <a:gdLst/>
              <a:ahLst/>
              <a:cxnLst/>
              <a:rect l="l" t="t" r="r" b="b"/>
              <a:pathLst>
                <a:path w="4992" h="2916" extrusionOk="0">
                  <a:moveTo>
                    <a:pt x="4991" y="85"/>
                  </a:moveTo>
                  <a:lnTo>
                    <a:pt x="4991" y="85"/>
                  </a:lnTo>
                  <a:cubicBezTo>
                    <a:pt x="4590" y="233"/>
                    <a:pt x="3638" y="0"/>
                    <a:pt x="3553" y="529"/>
                  </a:cubicBezTo>
                  <a:cubicBezTo>
                    <a:pt x="3744" y="1523"/>
                    <a:pt x="2242" y="1142"/>
                    <a:pt x="1925" y="1840"/>
                  </a:cubicBezTo>
                  <a:cubicBezTo>
                    <a:pt x="1784" y="2210"/>
                    <a:pt x="1565" y="2322"/>
                    <a:pt x="1324" y="2322"/>
                  </a:cubicBezTo>
                  <a:cubicBezTo>
                    <a:pt x="952" y="2322"/>
                    <a:pt x="529" y="2056"/>
                    <a:pt x="260" y="2056"/>
                  </a:cubicBezTo>
                  <a:cubicBezTo>
                    <a:pt x="125" y="2056"/>
                    <a:pt x="30" y="2124"/>
                    <a:pt x="0" y="2326"/>
                  </a:cubicBezTo>
                  <a:cubicBezTo>
                    <a:pt x="340" y="2745"/>
                    <a:pt x="752" y="2916"/>
                    <a:pt x="1193" y="2916"/>
                  </a:cubicBezTo>
                  <a:cubicBezTo>
                    <a:pt x="2648" y="2916"/>
                    <a:pt x="4423" y="1058"/>
                    <a:pt x="4991" y="85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63" name="Google Shape;6449;p35">
              <a:extLst>
                <a:ext uri="{FF2B5EF4-FFF2-40B4-BE49-F238E27FC236}">
                  <a16:creationId xmlns:a16="http://schemas.microsoft.com/office/drawing/2014/main" id="{7CAE07BF-65AB-4E94-9710-D8EA08389A95}"/>
                </a:ext>
              </a:extLst>
            </p:cNvPr>
            <p:cNvSpPr/>
            <p:nvPr/>
          </p:nvSpPr>
          <p:spPr>
            <a:xfrm>
              <a:off x="-1715775" y="4022375"/>
              <a:ext cx="82525" cy="97300"/>
            </a:xfrm>
            <a:custGeom>
              <a:avLst/>
              <a:gdLst/>
              <a:ahLst/>
              <a:cxnLst/>
              <a:rect l="l" t="t" r="r" b="b"/>
              <a:pathLst>
                <a:path w="3301" h="3892" extrusionOk="0">
                  <a:moveTo>
                    <a:pt x="2164" y="1"/>
                  </a:moveTo>
                  <a:cubicBezTo>
                    <a:pt x="2076" y="1"/>
                    <a:pt x="2004" y="47"/>
                    <a:pt x="1968" y="191"/>
                  </a:cubicBezTo>
                  <a:cubicBezTo>
                    <a:pt x="1714" y="381"/>
                    <a:pt x="1545" y="677"/>
                    <a:pt x="1545" y="994"/>
                  </a:cubicBezTo>
                  <a:cubicBezTo>
                    <a:pt x="1376" y="1925"/>
                    <a:pt x="1" y="2411"/>
                    <a:pt x="530" y="3469"/>
                  </a:cubicBezTo>
                  <a:cubicBezTo>
                    <a:pt x="675" y="3736"/>
                    <a:pt x="995" y="3891"/>
                    <a:pt x="1306" y="3891"/>
                  </a:cubicBezTo>
                  <a:cubicBezTo>
                    <a:pt x="1536" y="3891"/>
                    <a:pt x="1760" y="3806"/>
                    <a:pt x="1904" y="3617"/>
                  </a:cubicBezTo>
                  <a:cubicBezTo>
                    <a:pt x="2179" y="2432"/>
                    <a:pt x="3300" y="1502"/>
                    <a:pt x="3258" y="233"/>
                  </a:cubicBezTo>
                  <a:lnTo>
                    <a:pt x="2708" y="148"/>
                  </a:lnTo>
                  <a:cubicBezTo>
                    <a:pt x="2698" y="150"/>
                    <a:pt x="2687" y="151"/>
                    <a:pt x="2676" y="151"/>
                  </a:cubicBezTo>
                  <a:cubicBezTo>
                    <a:pt x="2534" y="151"/>
                    <a:pt x="2323" y="1"/>
                    <a:pt x="2164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64" name="Google Shape;6450;p35">
              <a:extLst>
                <a:ext uri="{FF2B5EF4-FFF2-40B4-BE49-F238E27FC236}">
                  <a16:creationId xmlns:a16="http://schemas.microsoft.com/office/drawing/2014/main" id="{DF4D8079-2587-40D6-8DD0-1626EB05FA59}"/>
                </a:ext>
              </a:extLst>
            </p:cNvPr>
            <p:cNvSpPr/>
            <p:nvPr/>
          </p:nvSpPr>
          <p:spPr>
            <a:xfrm>
              <a:off x="-1209225" y="4031875"/>
              <a:ext cx="103650" cy="71425"/>
            </a:xfrm>
            <a:custGeom>
              <a:avLst/>
              <a:gdLst/>
              <a:ahLst/>
              <a:cxnLst/>
              <a:rect l="l" t="t" r="r" b="b"/>
              <a:pathLst>
                <a:path w="4146" h="2857" extrusionOk="0">
                  <a:moveTo>
                    <a:pt x="3786" y="1"/>
                  </a:moveTo>
                  <a:cubicBezTo>
                    <a:pt x="3046" y="85"/>
                    <a:pt x="2305" y="64"/>
                    <a:pt x="1586" y="128"/>
                  </a:cubicBezTo>
                  <a:lnTo>
                    <a:pt x="1015" y="593"/>
                  </a:lnTo>
                  <a:cubicBezTo>
                    <a:pt x="931" y="678"/>
                    <a:pt x="888" y="762"/>
                    <a:pt x="867" y="889"/>
                  </a:cubicBezTo>
                  <a:cubicBezTo>
                    <a:pt x="867" y="1460"/>
                    <a:pt x="0" y="1756"/>
                    <a:pt x="254" y="2412"/>
                  </a:cubicBezTo>
                  <a:cubicBezTo>
                    <a:pt x="536" y="2704"/>
                    <a:pt x="899" y="2857"/>
                    <a:pt x="1245" y="2857"/>
                  </a:cubicBezTo>
                  <a:cubicBezTo>
                    <a:pt x="1652" y="2857"/>
                    <a:pt x="2036" y="2646"/>
                    <a:pt x="2242" y="2200"/>
                  </a:cubicBezTo>
                  <a:cubicBezTo>
                    <a:pt x="2305" y="2031"/>
                    <a:pt x="2263" y="1862"/>
                    <a:pt x="2157" y="1756"/>
                  </a:cubicBezTo>
                  <a:cubicBezTo>
                    <a:pt x="2106" y="1735"/>
                    <a:pt x="2059" y="1725"/>
                    <a:pt x="2015" y="1725"/>
                  </a:cubicBezTo>
                  <a:cubicBezTo>
                    <a:pt x="1762" y="1725"/>
                    <a:pt x="1611" y="2027"/>
                    <a:pt x="1362" y="2027"/>
                  </a:cubicBezTo>
                  <a:cubicBezTo>
                    <a:pt x="1314" y="2027"/>
                    <a:pt x="1262" y="2016"/>
                    <a:pt x="1206" y="1989"/>
                  </a:cubicBezTo>
                  <a:cubicBezTo>
                    <a:pt x="1461" y="1559"/>
                    <a:pt x="1576" y="1366"/>
                    <a:pt x="1705" y="1366"/>
                  </a:cubicBezTo>
                  <a:cubicBezTo>
                    <a:pt x="1811" y="1366"/>
                    <a:pt x="1926" y="1497"/>
                    <a:pt x="2136" y="1735"/>
                  </a:cubicBezTo>
                  <a:cubicBezTo>
                    <a:pt x="2338" y="1823"/>
                    <a:pt x="2499" y="1859"/>
                    <a:pt x="2631" y="1859"/>
                  </a:cubicBezTo>
                  <a:cubicBezTo>
                    <a:pt x="3230" y="1859"/>
                    <a:pt x="3210" y="1093"/>
                    <a:pt x="3574" y="868"/>
                  </a:cubicBezTo>
                  <a:lnTo>
                    <a:pt x="3574" y="868"/>
                  </a:lnTo>
                  <a:cubicBezTo>
                    <a:pt x="3426" y="1079"/>
                    <a:pt x="3320" y="1291"/>
                    <a:pt x="3765" y="1418"/>
                  </a:cubicBezTo>
                  <a:cubicBezTo>
                    <a:pt x="3765" y="953"/>
                    <a:pt x="4145" y="487"/>
                    <a:pt x="3786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65" name="Google Shape;6451;p35">
              <a:extLst>
                <a:ext uri="{FF2B5EF4-FFF2-40B4-BE49-F238E27FC236}">
                  <a16:creationId xmlns:a16="http://schemas.microsoft.com/office/drawing/2014/main" id="{FCA11261-6547-4B5B-929C-65E7D82BBF06}"/>
                </a:ext>
              </a:extLst>
            </p:cNvPr>
            <p:cNvSpPr/>
            <p:nvPr/>
          </p:nvSpPr>
          <p:spPr>
            <a:xfrm>
              <a:off x="-2402600" y="4013900"/>
              <a:ext cx="103125" cy="108950"/>
            </a:xfrm>
            <a:custGeom>
              <a:avLst/>
              <a:gdLst/>
              <a:ahLst/>
              <a:cxnLst/>
              <a:rect l="l" t="t" r="r" b="b"/>
              <a:pathLst>
                <a:path w="4125" h="4358" extrusionOk="0">
                  <a:moveTo>
                    <a:pt x="3258" y="1"/>
                  </a:moveTo>
                  <a:cubicBezTo>
                    <a:pt x="1883" y="720"/>
                    <a:pt x="826" y="1925"/>
                    <a:pt x="276" y="3385"/>
                  </a:cubicBezTo>
                  <a:cubicBezTo>
                    <a:pt x="635" y="3638"/>
                    <a:pt x="1" y="4188"/>
                    <a:pt x="656" y="4358"/>
                  </a:cubicBezTo>
                  <a:cubicBezTo>
                    <a:pt x="720" y="4315"/>
                    <a:pt x="741" y="4231"/>
                    <a:pt x="656" y="4188"/>
                  </a:cubicBezTo>
                  <a:cubicBezTo>
                    <a:pt x="635" y="2285"/>
                    <a:pt x="4125" y="1206"/>
                    <a:pt x="3258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66" name="Google Shape;6452;p35">
              <a:extLst>
                <a:ext uri="{FF2B5EF4-FFF2-40B4-BE49-F238E27FC236}">
                  <a16:creationId xmlns:a16="http://schemas.microsoft.com/office/drawing/2014/main" id="{BC7746EB-65EA-40D0-A9D1-FC878E452CC1}"/>
                </a:ext>
              </a:extLst>
            </p:cNvPr>
            <p:cNvSpPr/>
            <p:nvPr/>
          </p:nvSpPr>
          <p:spPr>
            <a:xfrm>
              <a:off x="-2066325" y="3800825"/>
              <a:ext cx="83575" cy="106975"/>
            </a:xfrm>
            <a:custGeom>
              <a:avLst/>
              <a:gdLst/>
              <a:ahLst/>
              <a:cxnLst/>
              <a:rect l="l" t="t" r="r" b="b"/>
              <a:pathLst>
                <a:path w="3343" h="4279" extrusionOk="0">
                  <a:moveTo>
                    <a:pt x="1333" y="1"/>
                  </a:moveTo>
                  <a:lnTo>
                    <a:pt x="1333" y="22"/>
                  </a:lnTo>
                  <a:cubicBezTo>
                    <a:pt x="678" y="1333"/>
                    <a:pt x="1" y="2856"/>
                    <a:pt x="995" y="4188"/>
                  </a:cubicBezTo>
                  <a:cubicBezTo>
                    <a:pt x="1021" y="4179"/>
                    <a:pt x="1044" y="4174"/>
                    <a:pt x="1064" y="4174"/>
                  </a:cubicBezTo>
                  <a:cubicBezTo>
                    <a:pt x="1093" y="4174"/>
                    <a:pt x="1118" y="4185"/>
                    <a:pt x="1143" y="4209"/>
                  </a:cubicBezTo>
                  <a:cubicBezTo>
                    <a:pt x="1255" y="4257"/>
                    <a:pt x="1355" y="4278"/>
                    <a:pt x="1445" y="4278"/>
                  </a:cubicBezTo>
                  <a:cubicBezTo>
                    <a:pt x="2033" y="4278"/>
                    <a:pt x="2193" y="3371"/>
                    <a:pt x="2560" y="3004"/>
                  </a:cubicBezTo>
                  <a:cubicBezTo>
                    <a:pt x="2814" y="2581"/>
                    <a:pt x="3342" y="2200"/>
                    <a:pt x="3152" y="1650"/>
                  </a:cubicBezTo>
                  <a:cubicBezTo>
                    <a:pt x="2964" y="1253"/>
                    <a:pt x="3272" y="339"/>
                    <a:pt x="2645" y="339"/>
                  </a:cubicBezTo>
                  <a:cubicBezTo>
                    <a:pt x="2638" y="339"/>
                    <a:pt x="2631" y="339"/>
                    <a:pt x="2623" y="339"/>
                  </a:cubicBezTo>
                  <a:cubicBezTo>
                    <a:pt x="1777" y="1016"/>
                    <a:pt x="2285" y="2116"/>
                    <a:pt x="1629" y="2940"/>
                  </a:cubicBezTo>
                  <a:cubicBezTo>
                    <a:pt x="678" y="2010"/>
                    <a:pt x="3258" y="318"/>
                    <a:pt x="133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67" name="Google Shape;6453;p35">
              <a:extLst>
                <a:ext uri="{FF2B5EF4-FFF2-40B4-BE49-F238E27FC236}">
                  <a16:creationId xmlns:a16="http://schemas.microsoft.com/office/drawing/2014/main" id="{AFE6ED14-F1F2-4793-A340-03D64BE2F677}"/>
                </a:ext>
              </a:extLst>
            </p:cNvPr>
            <p:cNvSpPr/>
            <p:nvPr/>
          </p:nvSpPr>
          <p:spPr>
            <a:xfrm>
              <a:off x="-2386200" y="4013900"/>
              <a:ext cx="131150" cy="123250"/>
            </a:xfrm>
            <a:custGeom>
              <a:avLst/>
              <a:gdLst/>
              <a:ahLst/>
              <a:cxnLst/>
              <a:rect l="l" t="t" r="r" b="b"/>
              <a:pathLst>
                <a:path w="5246" h="4930" extrusionOk="0">
                  <a:moveTo>
                    <a:pt x="4273" y="1"/>
                  </a:moveTo>
                  <a:cubicBezTo>
                    <a:pt x="4251" y="974"/>
                    <a:pt x="3702" y="1672"/>
                    <a:pt x="2708" y="2116"/>
                  </a:cubicBezTo>
                  <a:cubicBezTo>
                    <a:pt x="2517" y="2200"/>
                    <a:pt x="2390" y="2306"/>
                    <a:pt x="2433" y="2475"/>
                  </a:cubicBezTo>
                  <a:cubicBezTo>
                    <a:pt x="2644" y="3448"/>
                    <a:pt x="1142" y="3533"/>
                    <a:pt x="1079" y="4400"/>
                  </a:cubicBezTo>
                  <a:cubicBezTo>
                    <a:pt x="1079" y="4474"/>
                    <a:pt x="957" y="4521"/>
                    <a:pt x="809" y="4521"/>
                  </a:cubicBezTo>
                  <a:cubicBezTo>
                    <a:pt x="661" y="4521"/>
                    <a:pt x="487" y="4474"/>
                    <a:pt x="381" y="4358"/>
                  </a:cubicBezTo>
                  <a:cubicBezTo>
                    <a:pt x="430" y="4210"/>
                    <a:pt x="343" y="4184"/>
                    <a:pt x="233" y="4184"/>
                  </a:cubicBezTo>
                  <a:cubicBezTo>
                    <a:pt x="173" y="4184"/>
                    <a:pt x="107" y="4191"/>
                    <a:pt x="51" y="4191"/>
                  </a:cubicBezTo>
                  <a:cubicBezTo>
                    <a:pt x="33" y="4191"/>
                    <a:pt x="16" y="4191"/>
                    <a:pt x="0" y="4188"/>
                  </a:cubicBezTo>
                  <a:lnTo>
                    <a:pt x="0" y="4358"/>
                  </a:lnTo>
                  <a:cubicBezTo>
                    <a:pt x="211" y="4625"/>
                    <a:pt x="478" y="4929"/>
                    <a:pt x="770" y="4929"/>
                  </a:cubicBezTo>
                  <a:cubicBezTo>
                    <a:pt x="918" y="4929"/>
                    <a:pt x="1071" y="4852"/>
                    <a:pt x="1227" y="4654"/>
                  </a:cubicBezTo>
                  <a:cubicBezTo>
                    <a:pt x="1713" y="4061"/>
                    <a:pt x="2433" y="3638"/>
                    <a:pt x="2771" y="2983"/>
                  </a:cubicBezTo>
                  <a:cubicBezTo>
                    <a:pt x="3157" y="2175"/>
                    <a:pt x="3471" y="1892"/>
                    <a:pt x="4244" y="1892"/>
                  </a:cubicBezTo>
                  <a:cubicBezTo>
                    <a:pt x="4402" y="1892"/>
                    <a:pt x="4579" y="1904"/>
                    <a:pt x="4780" y="1925"/>
                  </a:cubicBezTo>
                  <a:cubicBezTo>
                    <a:pt x="5245" y="1164"/>
                    <a:pt x="4865" y="551"/>
                    <a:pt x="427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68" name="Google Shape;6454;p35">
              <a:extLst>
                <a:ext uri="{FF2B5EF4-FFF2-40B4-BE49-F238E27FC236}">
                  <a16:creationId xmlns:a16="http://schemas.microsoft.com/office/drawing/2014/main" id="{A9679DDC-3AFF-4620-979B-75CB1B03C2B8}"/>
                </a:ext>
              </a:extLst>
            </p:cNvPr>
            <p:cNvSpPr/>
            <p:nvPr/>
          </p:nvSpPr>
          <p:spPr>
            <a:xfrm>
              <a:off x="-1054850" y="3608375"/>
              <a:ext cx="98375" cy="83775"/>
            </a:xfrm>
            <a:custGeom>
              <a:avLst/>
              <a:gdLst/>
              <a:ahLst/>
              <a:cxnLst/>
              <a:rect l="l" t="t" r="r" b="b"/>
              <a:pathLst>
                <a:path w="3935" h="3351" extrusionOk="0">
                  <a:moveTo>
                    <a:pt x="3286" y="0"/>
                  </a:moveTo>
                  <a:cubicBezTo>
                    <a:pt x="3065" y="0"/>
                    <a:pt x="2878" y="122"/>
                    <a:pt x="2814" y="360"/>
                  </a:cubicBezTo>
                  <a:cubicBezTo>
                    <a:pt x="2602" y="1121"/>
                    <a:pt x="1820" y="1460"/>
                    <a:pt x="1545" y="2115"/>
                  </a:cubicBezTo>
                  <a:cubicBezTo>
                    <a:pt x="1312" y="2284"/>
                    <a:pt x="1058" y="2454"/>
                    <a:pt x="804" y="2581"/>
                  </a:cubicBezTo>
                  <a:cubicBezTo>
                    <a:pt x="402" y="2729"/>
                    <a:pt x="1" y="2855"/>
                    <a:pt x="64" y="3342"/>
                  </a:cubicBezTo>
                  <a:cubicBezTo>
                    <a:pt x="126" y="3347"/>
                    <a:pt x="187" y="3350"/>
                    <a:pt x="248" y="3350"/>
                  </a:cubicBezTo>
                  <a:cubicBezTo>
                    <a:pt x="1839" y="3350"/>
                    <a:pt x="3181" y="1540"/>
                    <a:pt x="3934" y="339"/>
                  </a:cubicBezTo>
                  <a:cubicBezTo>
                    <a:pt x="3738" y="111"/>
                    <a:pt x="3496" y="0"/>
                    <a:pt x="3286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69" name="Google Shape;6455;p35">
              <a:extLst>
                <a:ext uri="{FF2B5EF4-FFF2-40B4-BE49-F238E27FC236}">
                  <a16:creationId xmlns:a16="http://schemas.microsoft.com/office/drawing/2014/main" id="{D55A3C30-E0E9-40D6-B623-ED903CF9979C}"/>
                </a:ext>
              </a:extLst>
            </p:cNvPr>
            <p:cNvSpPr/>
            <p:nvPr/>
          </p:nvSpPr>
          <p:spPr>
            <a:xfrm>
              <a:off x="-2025025" y="3796425"/>
              <a:ext cx="88800" cy="110275"/>
            </a:xfrm>
            <a:custGeom>
              <a:avLst/>
              <a:gdLst/>
              <a:ahLst/>
              <a:cxnLst/>
              <a:rect l="l" t="t" r="r" b="b"/>
              <a:pathLst>
                <a:path w="3552" h="4411" extrusionOk="0">
                  <a:moveTo>
                    <a:pt x="889" y="1"/>
                  </a:moveTo>
                  <a:cubicBezTo>
                    <a:pt x="649" y="1"/>
                    <a:pt x="619" y="221"/>
                    <a:pt x="1162" y="663"/>
                  </a:cubicBezTo>
                  <a:cubicBezTo>
                    <a:pt x="1373" y="832"/>
                    <a:pt x="1310" y="1001"/>
                    <a:pt x="1141" y="1150"/>
                  </a:cubicBezTo>
                  <a:cubicBezTo>
                    <a:pt x="992" y="1678"/>
                    <a:pt x="1881" y="2186"/>
                    <a:pt x="1141" y="2588"/>
                  </a:cubicBezTo>
                  <a:cubicBezTo>
                    <a:pt x="770" y="2670"/>
                    <a:pt x="1" y="4411"/>
                    <a:pt x="696" y="4411"/>
                  </a:cubicBezTo>
                  <a:cubicBezTo>
                    <a:pt x="716" y="4411"/>
                    <a:pt x="737" y="4409"/>
                    <a:pt x="760" y="4406"/>
                  </a:cubicBezTo>
                  <a:cubicBezTo>
                    <a:pt x="3552" y="1477"/>
                    <a:pt x="1512" y="1"/>
                    <a:pt x="88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0" name="Google Shape;6456;p35">
              <a:extLst>
                <a:ext uri="{FF2B5EF4-FFF2-40B4-BE49-F238E27FC236}">
                  <a16:creationId xmlns:a16="http://schemas.microsoft.com/office/drawing/2014/main" id="{2BD8CB21-6F45-445E-B5E9-7C7846304A6F}"/>
                </a:ext>
              </a:extLst>
            </p:cNvPr>
            <p:cNvSpPr/>
            <p:nvPr/>
          </p:nvSpPr>
          <p:spPr>
            <a:xfrm>
              <a:off x="-2743625" y="4091025"/>
              <a:ext cx="81975" cy="78875"/>
            </a:xfrm>
            <a:custGeom>
              <a:avLst/>
              <a:gdLst/>
              <a:ahLst/>
              <a:cxnLst/>
              <a:rect l="l" t="t" r="r" b="b"/>
              <a:pathLst>
                <a:path w="3279" h="3155" extrusionOk="0">
                  <a:moveTo>
                    <a:pt x="2655" y="0"/>
                  </a:moveTo>
                  <a:cubicBezTo>
                    <a:pt x="2457" y="0"/>
                    <a:pt x="2305" y="192"/>
                    <a:pt x="1967" y="638"/>
                  </a:cubicBezTo>
                  <a:cubicBezTo>
                    <a:pt x="1269" y="1463"/>
                    <a:pt x="127" y="2034"/>
                    <a:pt x="0" y="3155"/>
                  </a:cubicBezTo>
                  <a:cubicBezTo>
                    <a:pt x="1756" y="2943"/>
                    <a:pt x="2411" y="2119"/>
                    <a:pt x="3279" y="300"/>
                  </a:cubicBezTo>
                  <a:cubicBezTo>
                    <a:pt x="2979" y="109"/>
                    <a:pt x="2804" y="0"/>
                    <a:pt x="2655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1" name="Google Shape;6457;p35">
              <a:extLst>
                <a:ext uri="{FF2B5EF4-FFF2-40B4-BE49-F238E27FC236}">
                  <a16:creationId xmlns:a16="http://schemas.microsoft.com/office/drawing/2014/main" id="{51BD95A0-A4E4-4774-8B96-867327072360}"/>
                </a:ext>
              </a:extLst>
            </p:cNvPr>
            <p:cNvSpPr/>
            <p:nvPr/>
          </p:nvSpPr>
          <p:spPr>
            <a:xfrm>
              <a:off x="-1964275" y="3977375"/>
              <a:ext cx="102600" cy="85350"/>
            </a:xfrm>
            <a:custGeom>
              <a:avLst/>
              <a:gdLst/>
              <a:ahLst/>
              <a:cxnLst/>
              <a:rect l="l" t="t" r="r" b="b"/>
              <a:pathLst>
                <a:path w="4104" h="3414" extrusionOk="0">
                  <a:moveTo>
                    <a:pt x="3439" y="0"/>
                  </a:moveTo>
                  <a:cubicBezTo>
                    <a:pt x="3010" y="0"/>
                    <a:pt x="3012" y="466"/>
                    <a:pt x="2814" y="700"/>
                  </a:cubicBezTo>
                  <a:cubicBezTo>
                    <a:pt x="2665" y="1145"/>
                    <a:pt x="1946" y="1335"/>
                    <a:pt x="1925" y="1758"/>
                  </a:cubicBezTo>
                  <a:cubicBezTo>
                    <a:pt x="1862" y="2836"/>
                    <a:pt x="635" y="2562"/>
                    <a:pt x="1" y="3090"/>
                  </a:cubicBezTo>
                  <a:cubicBezTo>
                    <a:pt x="278" y="3316"/>
                    <a:pt x="585" y="3413"/>
                    <a:pt x="902" y="3413"/>
                  </a:cubicBezTo>
                  <a:cubicBezTo>
                    <a:pt x="2401" y="3413"/>
                    <a:pt x="4103" y="1232"/>
                    <a:pt x="3702" y="45"/>
                  </a:cubicBezTo>
                  <a:cubicBezTo>
                    <a:pt x="3599" y="14"/>
                    <a:pt x="3513" y="0"/>
                    <a:pt x="343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2" name="Google Shape;6458;p35">
              <a:extLst>
                <a:ext uri="{FF2B5EF4-FFF2-40B4-BE49-F238E27FC236}">
                  <a16:creationId xmlns:a16="http://schemas.microsoft.com/office/drawing/2014/main" id="{F1E0F549-F92F-4777-ACBE-D4D448EDA311}"/>
                </a:ext>
              </a:extLst>
            </p:cNvPr>
            <p:cNvSpPr/>
            <p:nvPr/>
          </p:nvSpPr>
          <p:spPr>
            <a:xfrm>
              <a:off x="-2311650" y="3692450"/>
              <a:ext cx="94325" cy="88925"/>
            </a:xfrm>
            <a:custGeom>
              <a:avLst/>
              <a:gdLst/>
              <a:ahLst/>
              <a:cxnLst/>
              <a:rect l="l" t="t" r="r" b="b"/>
              <a:pathLst>
                <a:path w="3773" h="3557" extrusionOk="0">
                  <a:moveTo>
                    <a:pt x="3321" y="0"/>
                  </a:moveTo>
                  <a:lnTo>
                    <a:pt x="3321" y="0"/>
                  </a:lnTo>
                  <a:cubicBezTo>
                    <a:pt x="1354" y="550"/>
                    <a:pt x="3109" y="2411"/>
                    <a:pt x="910" y="2749"/>
                  </a:cubicBezTo>
                  <a:cubicBezTo>
                    <a:pt x="635" y="2961"/>
                    <a:pt x="43" y="2686"/>
                    <a:pt x="0" y="3215"/>
                  </a:cubicBezTo>
                  <a:cubicBezTo>
                    <a:pt x="318" y="3453"/>
                    <a:pt x="646" y="3557"/>
                    <a:pt x="967" y="3557"/>
                  </a:cubicBezTo>
                  <a:cubicBezTo>
                    <a:pt x="2441" y="3557"/>
                    <a:pt x="3772" y="1372"/>
                    <a:pt x="332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3" name="Google Shape;6459;p35">
              <a:extLst>
                <a:ext uri="{FF2B5EF4-FFF2-40B4-BE49-F238E27FC236}">
                  <a16:creationId xmlns:a16="http://schemas.microsoft.com/office/drawing/2014/main" id="{87E008BC-ACE6-40B7-ADDD-3FC888FFA5F4}"/>
                </a:ext>
              </a:extLst>
            </p:cNvPr>
            <p:cNvSpPr/>
            <p:nvPr/>
          </p:nvSpPr>
          <p:spPr>
            <a:xfrm>
              <a:off x="-1678225" y="3763825"/>
              <a:ext cx="87800" cy="86200"/>
            </a:xfrm>
            <a:custGeom>
              <a:avLst/>
              <a:gdLst/>
              <a:ahLst/>
              <a:cxnLst/>
              <a:rect l="l" t="t" r="r" b="b"/>
              <a:pathLst>
                <a:path w="3512" h="3448" extrusionOk="0">
                  <a:moveTo>
                    <a:pt x="2538" y="0"/>
                  </a:moveTo>
                  <a:lnTo>
                    <a:pt x="2538" y="0"/>
                  </a:lnTo>
                  <a:cubicBezTo>
                    <a:pt x="2010" y="360"/>
                    <a:pt x="1777" y="1037"/>
                    <a:pt x="1016" y="1163"/>
                  </a:cubicBezTo>
                  <a:cubicBezTo>
                    <a:pt x="614" y="1375"/>
                    <a:pt x="550" y="1819"/>
                    <a:pt x="275" y="2136"/>
                  </a:cubicBezTo>
                  <a:cubicBezTo>
                    <a:pt x="0" y="2454"/>
                    <a:pt x="297" y="3448"/>
                    <a:pt x="783" y="3448"/>
                  </a:cubicBezTo>
                  <a:cubicBezTo>
                    <a:pt x="1756" y="3384"/>
                    <a:pt x="3088" y="3363"/>
                    <a:pt x="2708" y="2157"/>
                  </a:cubicBezTo>
                  <a:lnTo>
                    <a:pt x="2581" y="2115"/>
                  </a:lnTo>
                  <a:cubicBezTo>
                    <a:pt x="2242" y="2263"/>
                    <a:pt x="2306" y="2644"/>
                    <a:pt x="2010" y="2792"/>
                  </a:cubicBezTo>
                  <a:cubicBezTo>
                    <a:pt x="1919" y="2832"/>
                    <a:pt x="1780" y="2858"/>
                    <a:pt x="1669" y="2858"/>
                  </a:cubicBezTo>
                  <a:cubicBezTo>
                    <a:pt x="1547" y="2858"/>
                    <a:pt x="1458" y="2827"/>
                    <a:pt x="1502" y="2750"/>
                  </a:cubicBezTo>
                  <a:cubicBezTo>
                    <a:pt x="1735" y="2390"/>
                    <a:pt x="1291" y="1798"/>
                    <a:pt x="2010" y="1629"/>
                  </a:cubicBezTo>
                  <a:cubicBezTo>
                    <a:pt x="2581" y="1396"/>
                    <a:pt x="3511" y="296"/>
                    <a:pt x="253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4" name="Google Shape;6460;p35">
              <a:extLst>
                <a:ext uri="{FF2B5EF4-FFF2-40B4-BE49-F238E27FC236}">
                  <a16:creationId xmlns:a16="http://schemas.microsoft.com/office/drawing/2014/main" id="{2C6D3FEA-FE52-4559-9109-5970A0F8FF04}"/>
                </a:ext>
              </a:extLst>
            </p:cNvPr>
            <p:cNvSpPr/>
            <p:nvPr/>
          </p:nvSpPr>
          <p:spPr>
            <a:xfrm>
              <a:off x="-2786250" y="4057250"/>
              <a:ext cx="89275" cy="103275"/>
            </a:xfrm>
            <a:custGeom>
              <a:avLst/>
              <a:gdLst/>
              <a:ahLst/>
              <a:cxnLst/>
              <a:rect l="l" t="t" r="r" b="b"/>
              <a:pathLst>
                <a:path w="3571" h="4131" extrusionOk="0">
                  <a:moveTo>
                    <a:pt x="3320" y="1"/>
                  </a:moveTo>
                  <a:cubicBezTo>
                    <a:pt x="3281" y="1"/>
                    <a:pt x="3236" y="14"/>
                    <a:pt x="3186" y="43"/>
                  </a:cubicBezTo>
                  <a:cubicBezTo>
                    <a:pt x="1875" y="297"/>
                    <a:pt x="902" y="1799"/>
                    <a:pt x="500" y="2941"/>
                  </a:cubicBezTo>
                  <a:cubicBezTo>
                    <a:pt x="0" y="3367"/>
                    <a:pt x="808" y="4130"/>
                    <a:pt x="1326" y="4130"/>
                  </a:cubicBezTo>
                  <a:cubicBezTo>
                    <a:pt x="1553" y="4130"/>
                    <a:pt x="1725" y="3983"/>
                    <a:pt x="1705" y="3596"/>
                  </a:cubicBezTo>
                  <a:cubicBezTo>
                    <a:pt x="1748" y="3195"/>
                    <a:pt x="1134" y="2793"/>
                    <a:pt x="1473" y="2454"/>
                  </a:cubicBezTo>
                  <a:cubicBezTo>
                    <a:pt x="2107" y="1862"/>
                    <a:pt x="2424" y="1016"/>
                    <a:pt x="3334" y="614"/>
                  </a:cubicBezTo>
                  <a:cubicBezTo>
                    <a:pt x="3570" y="487"/>
                    <a:pt x="3557" y="1"/>
                    <a:pt x="3320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5" name="Google Shape;6461;p35">
              <a:extLst>
                <a:ext uri="{FF2B5EF4-FFF2-40B4-BE49-F238E27FC236}">
                  <a16:creationId xmlns:a16="http://schemas.microsoft.com/office/drawing/2014/main" id="{30019F08-3003-499D-B67C-8CDEE1EAF806}"/>
                </a:ext>
              </a:extLst>
            </p:cNvPr>
            <p:cNvSpPr/>
            <p:nvPr/>
          </p:nvSpPr>
          <p:spPr>
            <a:xfrm>
              <a:off x="-1699900" y="4050150"/>
              <a:ext cx="94675" cy="82875"/>
            </a:xfrm>
            <a:custGeom>
              <a:avLst/>
              <a:gdLst/>
              <a:ahLst/>
              <a:cxnLst/>
              <a:rect l="l" t="t" r="r" b="b"/>
              <a:pathLst>
                <a:path w="3787" h="3315" extrusionOk="0">
                  <a:moveTo>
                    <a:pt x="2841" y="0"/>
                  </a:moveTo>
                  <a:cubicBezTo>
                    <a:pt x="2127" y="0"/>
                    <a:pt x="1428" y="2279"/>
                    <a:pt x="952" y="2590"/>
                  </a:cubicBezTo>
                  <a:cubicBezTo>
                    <a:pt x="719" y="2759"/>
                    <a:pt x="0" y="2611"/>
                    <a:pt x="402" y="3225"/>
                  </a:cubicBezTo>
                  <a:cubicBezTo>
                    <a:pt x="528" y="3288"/>
                    <a:pt x="645" y="3315"/>
                    <a:pt x="756" y="3315"/>
                  </a:cubicBezTo>
                  <a:cubicBezTo>
                    <a:pt x="1391" y="3315"/>
                    <a:pt x="1814" y="2413"/>
                    <a:pt x="2390" y="2125"/>
                  </a:cubicBezTo>
                  <a:cubicBezTo>
                    <a:pt x="2919" y="1596"/>
                    <a:pt x="3786" y="1089"/>
                    <a:pt x="3173" y="179"/>
                  </a:cubicBezTo>
                  <a:cubicBezTo>
                    <a:pt x="3062" y="55"/>
                    <a:pt x="2952" y="0"/>
                    <a:pt x="28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6" name="Google Shape;6462;p35">
              <a:extLst>
                <a:ext uri="{FF2B5EF4-FFF2-40B4-BE49-F238E27FC236}">
                  <a16:creationId xmlns:a16="http://schemas.microsoft.com/office/drawing/2014/main" id="{AF9B3F4D-6A63-4AE3-903B-90ECF93C4898}"/>
                </a:ext>
              </a:extLst>
            </p:cNvPr>
            <p:cNvSpPr/>
            <p:nvPr/>
          </p:nvSpPr>
          <p:spPr>
            <a:xfrm>
              <a:off x="-2789625" y="3788150"/>
              <a:ext cx="65050" cy="96625"/>
            </a:xfrm>
            <a:custGeom>
              <a:avLst/>
              <a:gdLst/>
              <a:ahLst/>
              <a:cxnLst/>
              <a:rect l="l" t="t" r="r" b="b"/>
              <a:pathLst>
                <a:path w="2602" h="3865" extrusionOk="0">
                  <a:moveTo>
                    <a:pt x="1840" y="0"/>
                  </a:moveTo>
                  <a:lnTo>
                    <a:pt x="1840" y="0"/>
                  </a:lnTo>
                  <a:cubicBezTo>
                    <a:pt x="1312" y="1481"/>
                    <a:pt x="1502" y="2813"/>
                    <a:pt x="0" y="3849"/>
                  </a:cubicBezTo>
                  <a:cubicBezTo>
                    <a:pt x="99" y="3859"/>
                    <a:pt x="189" y="3864"/>
                    <a:pt x="273" y="3864"/>
                  </a:cubicBezTo>
                  <a:cubicBezTo>
                    <a:pt x="1228" y="3864"/>
                    <a:pt x="1253" y="3226"/>
                    <a:pt x="1798" y="2623"/>
                  </a:cubicBezTo>
                  <a:cubicBezTo>
                    <a:pt x="2602" y="2073"/>
                    <a:pt x="2559" y="719"/>
                    <a:pt x="1840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7" name="Google Shape;6463;p35">
              <a:extLst>
                <a:ext uri="{FF2B5EF4-FFF2-40B4-BE49-F238E27FC236}">
                  <a16:creationId xmlns:a16="http://schemas.microsoft.com/office/drawing/2014/main" id="{C133D352-E580-4155-9FB6-D0361ABEB365}"/>
                </a:ext>
              </a:extLst>
            </p:cNvPr>
            <p:cNvSpPr/>
            <p:nvPr/>
          </p:nvSpPr>
          <p:spPr>
            <a:xfrm>
              <a:off x="-1955800" y="3959800"/>
              <a:ext cx="84075" cy="62725"/>
            </a:xfrm>
            <a:custGeom>
              <a:avLst/>
              <a:gdLst/>
              <a:ahLst/>
              <a:cxnLst/>
              <a:rect l="l" t="t" r="r" b="b"/>
              <a:pathLst>
                <a:path w="3363" h="2509" extrusionOk="0">
                  <a:moveTo>
                    <a:pt x="2039" y="1"/>
                  </a:moveTo>
                  <a:cubicBezTo>
                    <a:pt x="1810" y="1"/>
                    <a:pt x="1590" y="17"/>
                    <a:pt x="1417" y="29"/>
                  </a:cubicBezTo>
                  <a:cubicBezTo>
                    <a:pt x="1840" y="1361"/>
                    <a:pt x="0" y="1425"/>
                    <a:pt x="402" y="2228"/>
                  </a:cubicBezTo>
                  <a:cubicBezTo>
                    <a:pt x="582" y="2430"/>
                    <a:pt x="773" y="2509"/>
                    <a:pt x="968" y="2509"/>
                  </a:cubicBezTo>
                  <a:cubicBezTo>
                    <a:pt x="1551" y="2509"/>
                    <a:pt x="2173" y="1800"/>
                    <a:pt x="2665" y="1530"/>
                  </a:cubicBezTo>
                  <a:cubicBezTo>
                    <a:pt x="2897" y="1277"/>
                    <a:pt x="2771" y="748"/>
                    <a:pt x="3363" y="748"/>
                  </a:cubicBezTo>
                  <a:cubicBezTo>
                    <a:pt x="3332" y="117"/>
                    <a:pt x="2652" y="1"/>
                    <a:pt x="203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8" name="Google Shape;6464;p35">
              <a:extLst>
                <a:ext uri="{FF2B5EF4-FFF2-40B4-BE49-F238E27FC236}">
                  <a16:creationId xmlns:a16="http://schemas.microsoft.com/office/drawing/2014/main" id="{C8E371E9-E372-41CA-BB51-81AA7D75A735}"/>
                </a:ext>
              </a:extLst>
            </p:cNvPr>
            <p:cNvSpPr/>
            <p:nvPr/>
          </p:nvSpPr>
          <p:spPr>
            <a:xfrm>
              <a:off x="-2043050" y="3795025"/>
              <a:ext cx="43900" cy="86200"/>
            </a:xfrm>
            <a:custGeom>
              <a:avLst/>
              <a:gdLst/>
              <a:ahLst/>
              <a:cxnLst/>
              <a:rect l="l" t="t" r="r" b="b"/>
              <a:pathLst>
                <a:path w="1756" h="3448" extrusionOk="0">
                  <a:moveTo>
                    <a:pt x="741" y="0"/>
                  </a:moveTo>
                  <a:cubicBezTo>
                    <a:pt x="587" y="0"/>
                    <a:pt x="455" y="42"/>
                    <a:pt x="402" y="233"/>
                  </a:cubicBezTo>
                  <a:cubicBezTo>
                    <a:pt x="1756" y="867"/>
                    <a:pt x="0" y="1840"/>
                    <a:pt x="212" y="2771"/>
                  </a:cubicBezTo>
                  <a:cubicBezTo>
                    <a:pt x="233" y="3045"/>
                    <a:pt x="64" y="3426"/>
                    <a:pt x="593" y="3447"/>
                  </a:cubicBezTo>
                  <a:cubicBezTo>
                    <a:pt x="1692" y="3405"/>
                    <a:pt x="1142" y="1375"/>
                    <a:pt x="1692" y="571"/>
                  </a:cubicBezTo>
                  <a:cubicBezTo>
                    <a:pt x="1354" y="486"/>
                    <a:pt x="1523" y="106"/>
                    <a:pt x="1206" y="21"/>
                  </a:cubicBezTo>
                  <a:cubicBezTo>
                    <a:pt x="1178" y="25"/>
                    <a:pt x="1149" y="27"/>
                    <a:pt x="1119" y="27"/>
                  </a:cubicBezTo>
                  <a:cubicBezTo>
                    <a:pt x="999" y="27"/>
                    <a:pt x="863" y="0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9" name="Google Shape;6465;p35">
              <a:extLst>
                <a:ext uri="{FF2B5EF4-FFF2-40B4-BE49-F238E27FC236}">
                  <a16:creationId xmlns:a16="http://schemas.microsoft.com/office/drawing/2014/main" id="{446442EE-A61C-4CB2-9267-FE66519CB527}"/>
                </a:ext>
              </a:extLst>
            </p:cNvPr>
            <p:cNvSpPr/>
            <p:nvPr/>
          </p:nvSpPr>
          <p:spPr>
            <a:xfrm>
              <a:off x="-1207125" y="3842325"/>
              <a:ext cx="99900" cy="81125"/>
            </a:xfrm>
            <a:custGeom>
              <a:avLst/>
              <a:gdLst/>
              <a:ahLst/>
              <a:cxnLst/>
              <a:rect l="l" t="t" r="r" b="b"/>
              <a:pathLst>
                <a:path w="3996" h="3245" extrusionOk="0">
                  <a:moveTo>
                    <a:pt x="3626" y="1"/>
                  </a:moveTo>
                  <a:cubicBezTo>
                    <a:pt x="3227" y="1"/>
                    <a:pt x="2608" y="447"/>
                    <a:pt x="2813" y="857"/>
                  </a:cubicBezTo>
                  <a:cubicBezTo>
                    <a:pt x="2708" y="1788"/>
                    <a:pt x="614" y="2253"/>
                    <a:pt x="1" y="3057"/>
                  </a:cubicBezTo>
                  <a:cubicBezTo>
                    <a:pt x="184" y="3187"/>
                    <a:pt x="386" y="3245"/>
                    <a:pt x="600" y="3245"/>
                  </a:cubicBezTo>
                  <a:cubicBezTo>
                    <a:pt x="1841" y="3245"/>
                    <a:pt x="3462" y="1307"/>
                    <a:pt x="3913" y="477"/>
                  </a:cubicBezTo>
                  <a:cubicBezTo>
                    <a:pt x="3995" y="133"/>
                    <a:pt x="3843" y="1"/>
                    <a:pt x="3626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0" name="Google Shape;6466;p35">
              <a:extLst>
                <a:ext uri="{FF2B5EF4-FFF2-40B4-BE49-F238E27FC236}">
                  <a16:creationId xmlns:a16="http://schemas.microsoft.com/office/drawing/2014/main" id="{BB59EA94-60EF-423D-9778-6306552F9801}"/>
                </a:ext>
              </a:extLst>
            </p:cNvPr>
            <p:cNvSpPr/>
            <p:nvPr/>
          </p:nvSpPr>
          <p:spPr>
            <a:xfrm>
              <a:off x="-1440825" y="3903950"/>
              <a:ext cx="90450" cy="87775"/>
            </a:xfrm>
            <a:custGeom>
              <a:avLst/>
              <a:gdLst/>
              <a:ahLst/>
              <a:cxnLst/>
              <a:rect l="l" t="t" r="r" b="b"/>
              <a:pathLst>
                <a:path w="3618" h="3511" extrusionOk="0">
                  <a:moveTo>
                    <a:pt x="3045" y="1"/>
                  </a:moveTo>
                  <a:cubicBezTo>
                    <a:pt x="2929" y="1"/>
                    <a:pt x="2820" y="50"/>
                    <a:pt x="2750" y="169"/>
                  </a:cubicBezTo>
                  <a:cubicBezTo>
                    <a:pt x="2390" y="740"/>
                    <a:pt x="3152" y="1607"/>
                    <a:pt x="2221" y="1755"/>
                  </a:cubicBezTo>
                  <a:cubicBezTo>
                    <a:pt x="1735" y="2178"/>
                    <a:pt x="1" y="2728"/>
                    <a:pt x="1016" y="3511"/>
                  </a:cubicBezTo>
                  <a:cubicBezTo>
                    <a:pt x="1798" y="2876"/>
                    <a:pt x="3575" y="2601"/>
                    <a:pt x="3427" y="1396"/>
                  </a:cubicBezTo>
                  <a:cubicBezTo>
                    <a:pt x="3617" y="1078"/>
                    <a:pt x="3427" y="740"/>
                    <a:pt x="3554" y="444"/>
                  </a:cubicBezTo>
                  <a:cubicBezTo>
                    <a:pt x="3540" y="203"/>
                    <a:pt x="3279" y="1"/>
                    <a:pt x="304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1" name="Google Shape;6467;p35">
              <a:extLst>
                <a:ext uri="{FF2B5EF4-FFF2-40B4-BE49-F238E27FC236}">
                  <a16:creationId xmlns:a16="http://schemas.microsoft.com/office/drawing/2014/main" id="{D9966C7E-44B9-4AA7-B08E-69982CFEA561}"/>
                </a:ext>
              </a:extLst>
            </p:cNvPr>
            <p:cNvSpPr/>
            <p:nvPr/>
          </p:nvSpPr>
          <p:spPr>
            <a:xfrm>
              <a:off x="-2317450" y="3668875"/>
              <a:ext cx="96225" cy="98400"/>
            </a:xfrm>
            <a:custGeom>
              <a:avLst/>
              <a:gdLst/>
              <a:ahLst/>
              <a:cxnLst/>
              <a:rect l="l" t="t" r="r" b="b"/>
              <a:pathLst>
                <a:path w="3849" h="3936" extrusionOk="0">
                  <a:moveTo>
                    <a:pt x="1791" y="0"/>
                  </a:moveTo>
                  <a:cubicBezTo>
                    <a:pt x="1353" y="0"/>
                    <a:pt x="906" y="63"/>
                    <a:pt x="825" y="457"/>
                  </a:cubicBezTo>
                  <a:cubicBezTo>
                    <a:pt x="1163" y="1091"/>
                    <a:pt x="359" y="1683"/>
                    <a:pt x="867" y="2275"/>
                  </a:cubicBezTo>
                  <a:cubicBezTo>
                    <a:pt x="874" y="2276"/>
                    <a:pt x="881" y="2276"/>
                    <a:pt x="888" y="2276"/>
                  </a:cubicBezTo>
                  <a:cubicBezTo>
                    <a:pt x="1665" y="2276"/>
                    <a:pt x="1339" y="1130"/>
                    <a:pt x="2051" y="795"/>
                  </a:cubicBezTo>
                  <a:lnTo>
                    <a:pt x="2051" y="795"/>
                  </a:lnTo>
                  <a:cubicBezTo>
                    <a:pt x="2013" y="1637"/>
                    <a:pt x="1854" y="3241"/>
                    <a:pt x="805" y="3241"/>
                  </a:cubicBezTo>
                  <a:cubicBezTo>
                    <a:pt x="695" y="3241"/>
                    <a:pt x="575" y="3223"/>
                    <a:pt x="444" y="3185"/>
                  </a:cubicBezTo>
                  <a:lnTo>
                    <a:pt x="444" y="3185"/>
                  </a:lnTo>
                  <a:cubicBezTo>
                    <a:pt x="1" y="3642"/>
                    <a:pt x="446" y="3936"/>
                    <a:pt x="907" y="3936"/>
                  </a:cubicBezTo>
                  <a:cubicBezTo>
                    <a:pt x="1151" y="3936"/>
                    <a:pt x="1398" y="3854"/>
                    <a:pt x="1523" y="3671"/>
                  </a:cubicBezTo>
                  <a:cubicBezTo>
                    <a:pt x="2009" y="3523"/>
                    <a:pt x="2284" y="3121"/>
                    <a:pt x="2643" y="2868"/>
                  </a:cubicBezTo>
                  <a:lnTo>
                    <a:pt x="2643" y="2550"/>
                  </a:lnTo>
                  <a:cubicBezTo>
                    <a:pt x="1671" y="1958"/>
                    <a:pt x="3849" y="1556"/>
                    <a:pt x="2453" y="12"/>
                  </a:cubicBezTo>
                  <a:lnTo>
                    <a:pt x="2453" y="12"/>
                  </a:lnTo>
                  <a:cubicBezTo>
                    <a:pt x="2425" y="14"/>
                    <a:pt x="2395" y="14"/>
                    <a:pt x="2363" y="14"/>
                  </a:cubicBezTo>
                  <a:cubicBezTo>
                    <a:pt x="2200" y="14"/>
                    <a:pt x="1997" y="0"/>
                    <a:pt x="179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2" name="Google Shape;6468;p35">
              <a:extLst>
                <a:ext uri="{FF2B5EF4-FFF2-40B4-BE49-F238E27FC236}">
                  <a16:creationId xmlns:a16="http://schemas.microsoft.com/office/drawing/2014/main" id="{2D29BD5B-B083-4086-9319-7638E1C2EF6B}"/>
                </a:ext>
              </a:extLst>
            </p:cNvPr>
            <p:cNvSpPr/>
            <p:nvPr/>
          </p:nvSpPr>
          <p:spPr>
            <a:xfrm>
              <a:off x="-2754200" y="4058850"/>
              <a:ext cx="89900" cy="74375"/>
            </a:xfrm>
            <a:custGeom>
              <a:avLst/>
              <a:gdLst/>
              <a:ahLst/>
              <a:cxnLst/>
              <a:rect l="l" t="t" r="r" b="b"/>
              <a:pathLst>
                <a:path w="3596" h="2975" extrusionOk="0">
                  <a:moveTo>
                    <a:pt x="2052" y="0"/>
                  </a:moveTo>
                  <a:lnTo>
                    <a:pt x="2052" y="0"/>
                  </a:lnTo>
                  <a:cubicBezTo>
                    <a:pt x="2094" y="170"/>
                    <a:pt x="2115" y="339"/>
                    <a:pt x="1904" y="445"/>
                  </a:cubicBezTo>
                  <a:cubicBezTo>
                    <a:pt x="1333" y="762"/>
                    <a:pt x="0" y="2496"/>
                    <a:pt x="698" y="2919"/>
                  </a:cubicBezTo>
                  <a:cubicBezTo>
                    <a:pt x="785" y="2957"/>
                    <a:pt x="864" y="2974"/>
                    <a:pt x="936" y="2974"/>
                  </a:cubicBezTo>
                  <a:cubicBezTo>
                    <a:pt x="1184" y="2974"/>
                    <a:pt x="1360" y="2782"/>
                    <a:pt x="1523" y="2602"/>
                  </a:cubicBezTo>
                  <a:cubicBezTo>
                    <a:pt x="1988" y="1671"/>
                    <a:pt x="2919" y="1164"/>
                    <a:pt x="3596" y="445"/>
                  </a:cubicBezTo>
                  <a:cubicBezTo>
                    <a:pt x="3543" y="127"/>
                    <a:pt x="3268" y="80"/>
                    <a:pt x="2951" y="80"/>
                  </a:cubicBezTo>
                  <a:cubicBezTo>
                    <a:pt x="2815" y="80"/>
                    <a:pt x="2671" y="89"/>
                    <a:pt x="2534" y="89"/>
                  </a:cubicBezTo>
                  <a:cubicBezTo>
                    <a:pt x="2351" y="89"/>
                    <a:pt x="2179" y="73"/>
                    <a:pt x="205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3" name="Google Shape;6469;p35">
              <a:extLst>
                <a:ext uri="{FF2B5EF4-FFF2-40B4-BE49-F238E27FC236}">
                  <a16:creationId xmlns:a16="http://schemas.microsoft.com/office/drawing/2014/main" id="{93935B1B-B3CC-46AD-A79B-93B5D5AF3FFB}"/>
                </a:ext>
              </a:extLst>
            </p:cNvPr>
            <p:cNvSpPr/>
            <p:nvPr/>
          </p:nvSpPr>
          <p:spPr>
            <a:xfrm>
              <a:off x="-1445700" y="3896300"/>
              <a:ext cx="88975" cy="104875"/>
            </a:xfrm>
            <a:custGeom>
              <a:avLst/>
              <a:gdLst/>
              <a:ahLst/>
              <a:cxnLst/>
              <a:rect l="l" t="t" r="r" b="b"/>
              <a:pathLst>
                <a:path w="3559" h="4195" extrusionOk="0">
                  <a:moveTo>
                    <a:pt x="2453" y="1"/>
                  </a:moveTo>
                  <a:cubicBezTo>
                    <a:pt x="2421" y="1"/>
                    <a:pt x="2387" y="4"/>
                    <a:pt x="2353" y="10"/>
                  </a:cubicBezTo>
                  <a:cubicBezTo>
                    <a:pt x="2036" y="263"/>
                    <a:pt x="1697" y="454"/>
                    <a:pt x="1316" y="581"/>
                  </a:cubicBezTo>
                  <a:cubicBezTo>
                    <a:pt x="1278" y="1166"/>
                    <a:pt x="1545" y="1268"/>
                    <a:pt x="1822" y="1268"/>
                  </a:cubicBezTo>
                  <a:cubicBezTo>
                    <a:pt x="1970" y="1268"/>
                    <a:pt x="2120" y="1239"/>
                    <a:pt x="2229" y="1239"/>
                  </a:cubicBezTo>
                  <a:cubicBezTo>
                    <a:pt x="2366" y="1239"/>
                    <a:pt x="2436" y="1285"/>
                    <a:pt x="2353" y="1490"/>
                  </a:cubicBezTo>
                  <a:cubicBezTo>
                    <a:pt x="1972" y="2273"/>
                    <a:pt x="724" y="2357"/>
                    <a:pt x="534" y="3288"/>
                  </a:cubicBezTo>
                  <a:cubicBezTo>
                    <a:pt x="1" y="3751"/>
                    <a:pt x="212" y="4195"/>
                    <a:pt x="588" y="4195"/>
                  </a:cubicBezTo>
                  <a:cubicBezTo>
                    <a:pt x="778" y="4195"/>
                    <a:pt x="1011" y="4080"/>
                    <a:pt x="1211" y="3795"/>
                  </a:cubicBezTo>
                  <a:cubicBezTo>
                    <a:pt x="640" y="2865"/>
                    <a:pt x="2120" y="2759"/>
                    <a:pt x="2501" y="2167"/>
                  </a:cubicBezTo>
                  <a:cubicBezTo>
                    <a:pt x="3558" y="1977"/>
                    <a:pt x="2459" y="771"/>
                    <a:pt x="3241" y="285"/>
                  </a:cubicBezTo>
                  <a:cubicBezTo>
                    <a:pt x="2954" y="246"/>
                    <a:pt x="2754" y="1"/>
                    <a:pt x="245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4" name="Google Shape;6470;p35">
              <a:extLst>
                <a:ext uri="{FF2B5EF4-FFF2-40B4-BE49-F238E27FC236}">
                  <a16:creationId xmlns:a16="http://schemas.microsoft.com/office/drawing/2014/main" id="{CAC88270-18DD-4EA7-8443-2C5A6EE9CEEF}"/>
                </a:ext>
              </a:extLst>
            </p:cNvPr>
            <p:cNvSpPr/>
            <p:nvPr/>
          </p:nvSpPr>
          <p:spPr>
            <a:xfrm>
              <a:off x="-2068950" y="3801350"/>
              <a:ext cx="38075" cy="101025"/>
            </a:xfrm>
            <a:custGeom>
              <a:avLst/>
              <a:gdLst/>
              <a:ahLst/>
              <a:cxnLst/>
              <a:rect l="l" t="t" r="r" b="b"/>
              <a:pathLst>
                <a:path w="1523" h="4041" extrusionOk="0">
                  <a:moveTo>
                    <a:pt x="1438" y="1"/>
                  </a:moveTo>
                  <a:cubicBezTo>
                    <a:pt x="317" y="466"/>
                    <a:pt x="571" y="1629"/>
                    <a:pt x="148" y="2496"/>
                  </a:cubicBezTo>
                  <a:cubicBezTo>
                    <a:pt x="381" y="3025"/>
                    <a:pt x="0" y="3829"/>
                    <a:pt x="1015" y="4040"/>
                  </a:cubicBezTo>
                  <a:cubicBezTo>
                    <a:pt x="1332" y="3998"/>
                    <a:pt x="1311" y="3892"/>
                    <a:pt x="1184" y="3660"/>
                  </a:cubicBezTo>
                  <a:cubicBezTo>
                    <a:pt x="190" y="2412"/>
                    <a:pt x="1523" y="1270"/>
                    <a:pt x="1438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5" name="Google Shape;6471;p35">
              <a:extLst>
                <a:ext uri="{FF2B5EF4-FFF2-40B4-BE49-F238E27FC236}">
                  <a16:creationId xmlns:a16="http://schemas.microsoft.com/office/drawing/2014/main" id="{116D8586-3281-4FC7-807A-6F92B57DF37D}"/>
                </a:ext>
              </a:extLst>
            </p:cNvPr>
            <p:cNvSpPr/>
            <p:nvPr/>
          </p:nvSpPr>
          <p:spPr>
            <a:xfrm>
              <a:off x="-1966375" y="3961950"/>
              <a:ext cx="61350" cy="83775"/>
            </a:xfrm>
            <a:custGeom>
              <a:avLst/>
              <a:gdLst/>
              <a:ahLst/>
              <a:cxnLst/>
              <a:rect l="l" t="t" r="r" b="b"/>
              <a:pathLst>
                <a:path w="2454" h="3351" extrusionOk="0">
                  <a:moveTo>
                    <a:pt x="1687" y="0"/>
                  </a:moveTo>
                  <a:cubicBezTo>
                    <a:pt x="1476" y="0"/>
                    <a:pt x="1240" y="400"/>
                    <a:pt x="1036" y="493"/>
                  </a:cubicBezTo>
                  <a:cubicBezTo>
                    <a:pt x="1142" y="1064"/>
                    <a:pt x="656" y="1381"/>
                    <a:pt x="317" y="1762"/>
                  </a:cubicBezTo>
                  <a:cubicBezTo>
                    <a:pt x="0" y="2290"/>
                    <a:pt x="402" y="2734"/>
                    <a:pt x="571" y="3179"/>
                  </a:cubicBezTo>
                  <a:cubicBezTo>
                    <a:pt x="615" y="3310"/>
                    <a:pt x="743" y="3351"/>
                    <a:pt x="892" y="3351"/>
                  </a:cubicBezTo>
                  <a:cubicBezTo>
                    <a:pt x="1032" y="3351"/>
                    <a:pt x="1189" y="3315"/>
                    <a:pt x="1311" y="3284"/>
                  </a:cubicBezTo>
                  <a:cubicBezTo>
                    <a:pt x="1967" y="3136"/>
                    <a:pt x="1565" y="2586"/>
                    <a:pt x="1777" y="2269"/>
                  </a:cubicBezTo>
                  <a:lnTo>
                    <a:pt x="1777" y="2269"/>
                  </a:lnTo>
                  <a:cubicBezTo>
                    <a:pt x="1701" y="2283"/>
                    <a:pt x="1629" y="2289"/>
                    <a:pt x="1560" y="2289"/>
                  </a:cubicBezTo>
                  <a:cubicBezTo>
                    <a:pt x="901" y="2289"/>
                    <a:pt x="610" y="1691"/>
                    <a:pt x="1396" y="1423"/>
                  </a:cubicBezTo>
                  <a:cubicBezTo>
                    <a:pt x="2453" y="1127"/>
                    <a:pt x="2136" y="598"/>
                    <a:pt x="1777" y="27"/>
                  </a:cubicBezTo>
                  <a:cubicBezTo>
                    <a:pt x="1747" y="9"/>
                    <a:pt x="1717" y="0"/>
                    <a:pt x="1687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6" name="Google Shape;6472;p35">
              <a:extLst>
                <a:ext uri="{FF2B5EF4-FFF2-40B4-BE49-F238E27FC236}">
                  <a16:creationId xmlns:a16="http://schemas.microsoft.com/office/drawing/2014/main" id="{39626164-15AD-4623-8393-AB55C7C417B8}"/>
                </a:ext>
              </a:extLst>
            </p:cNvPr>
            <p:cNvSpPr/>
            <p:nvPr/>
          </p:nvSpPr>
          <p:spPr>
            <a:xfrm>
              <a:off x="-2808675" y="3778450"/>
              <a:ext cx="49750" cy="85475"/>
            </a:xfrm>
            <a:custGeom>
              <a:avLst/>
              <a:gdLst/>
              <a:ahLst/>
              <a:cxnLst/>
              <a:rect l="l" t="t" r="r" b="b"/>
              <a:pathLst>
                <a:path w="1990" h="3419" extrusionOk="0">
                  <a:moveTo>
                    <a:pt x="1208" y="0"/>
                  </a:moveTo>
                  <a:cubicBezTo>
                    <a:pt x="771" y="0"/>
                    <a:pt x="203" y="848"/>
                    <a:pt x="170" y="1213"/>
                  </a:cubicBezTo>
                  <a:cubicBezTo>
                    <a:pt x="149" y="1572"/>
                    <a:pt x="86" y="1932"/>
                    <a:pt x="276" y="2270"/>
                  </a:cubicBezTo>
                  <a:cubicBezTo>
                    <a:pt x="377" y="2317"/>
                    <a:pt x="456" y="2337"/>
                    <a:pt x="519" y="2337"/>
                  </a:cubicBezTo>
                  <a:cubicBezTo>
                    <a:pt x="852" y="2337"/>
                    <a:pt x="738" y="1784"/>
                    <a:pt x="1058" y="1784"/>
                  </a:cubicBezTo>
                  <a:cubicBezTo>
                    <a:pt x="1376" y="3412"/>
                    <a:pt x="191" y="2440"/>
                    <a:pt x="1" y="3137"/>
                  </a:cubicBezTo>
                  <a:cubicBezTo>
                    <a:pt x="170" y="3351"/>
                    <a:pt x="359" y="3419"/>
                    <a:pt x="551" y="3419"/>
                  </a:cubicBezTo>
                  <a:cubicBezTo>
                    <a:pt x="816" y="3419"/>
                    <a:pt x="1089" y="3292"/>
                    <a:pt x="1333" y="3243"/>
                  </a:cubicBezTo>
                  <a:cubicBezTo>
                    <a:pt x="1989" y="3095"/>
                    <a:pt x="1672" y="1551"/>
                    <a:pt x="1460" y="1086"/>
                  </a:cubicBezTo>
                  <a:cubicBezTo>
                    <a:pt x="1249" y="832"/>
                    <a:pt x="1270" y="452"/>
                    <a:pt x="1524" y="219"/>
                  </a:cubicBezTo>
                  <a:cubicBezTo>
                    <a:pt x="1437" y="64"/>
                    <a:pt x="1327" y="0"/>
                    <a:pt x="120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7" name="Google Shape;6473;p35">
              <a:extLst>
                <a:ext uri="{FF2B5EF4-FFF2-40B4-BE49-F238E27FC236}">
                  <a16:creationId xmlns:a16="http://schemas.microsoft.com/office/drawing/2014/main" id="{11D2240D-C9D8-4F7C-9757-9AFFABB41D33}"/>
                </a:ext>
              </a:extLst>
            </p:cNvPr>
            <p:cNvSpPr/>
            <p:nvPr/>
          </p:nvSpPr>
          <p:spPr>
            <a:xfrm>
              <a:off x="-1088675" y="3593575"/>
              <a:ext cx="68750" cy="87825"/>
            </a:xfrm>
            <a:custGeom>
              <a:avLst/>
              <a:gdLst/>
              <a:ahLst/>
              <a:cxnLst/>
              <a:rect l="l" t="t" r="r" b="b"/>
              <a:pathLst>
                <a:path w="2750" h="3513" extrusionOk="0">
                  <a:moveTo>
                    <a:pt x="2580" y="0"/>
                  </a:moveTo>
                  <a:lnTo>
                    <a:pt x="2580" y="0"/>
                  </a:lnTo>
                  <a:cubicBezTo>
                    <a:pt x="1544" y="64"/>
                    <a:pt x="635" y="1481"/>
                    <a:pt x="317" y="2369"/>
                  </a:cubicBezTo>
                  <a:cubicBezTo>
                    <a:pt x="0" y="2813"/>
                    <a:pt x="317" y="3194"/>
                    <a:pt x="677" y="3490"/>
                  </a:cubicBezTo>
                  <a:cubicBezTo>
                    <a:pt x="793" y="3505"/>
                    <a:pt x="890" y="3512"/>
                    <a:pt x="969" y="3512"/>
                  </a:cubicBezTo>
                  <a:cubicBezTo>
                    <a:pt x="1875" y="3512"/>
                    <a:pt x="589" y="2577"/>
                    <a:pt x="1036" y="2052"/>
                  </a:cubicBezTo>
                  <a:cubicBezTo>
                    <a:pt x="1269" y="1819"/>
                    <a:pt x="1354" y="1502"/>
                    <a:pt x="1607" y="1248"/>
                  </a:cubicBezTo>
                  <a:cubicBezTo>
                    <a:pt x="2750" y="1100"/>
                    <a:pt x="2305" y="825"/>
                    <a:pt x="2580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8" name="Google Shape;6474;p35">
              <a:extLst>
                <a:ext uri="{FF2B5EF4-FFF2-40B4-BE49-F238E27FC236}">
                  <a16:creationId xmlns:a16="http://schemas.microsoft.com/office/drawing/2014/main" id="{EF214593-2BD1-493C-906A-BD8777E4C326}"/>
                </a:ext>
              </a:extLst>
            </p:cNvPr>
            <p:cNvSpPr/>
            <p:nvPr/>
          </p:nvSpPr>
          <p:spPr>
            <a:xfrm>
              <a:off x="-1974075" y="3998050"/>
              <a:ext cx="84900" cy="53525"/>
            </a:xfrm>
            <a:custGeom>
              <a:avLst/>
              <a:gdLst/>
              <a:ahLst/>
              <a:cxnLst/>
              <a:rect l="l" t="t" r="r" b="b"/>
              <a:pathLst>
                <a:path w="3396" h="2141" extrusionOk="0">
                  <a:moveTo>
                    <a:pt x="3396" y="0"/>
                  </a:moveTo>
                  <a:cubicBezTo>
                    <a:pt x="2846" y="64"/>
                    <a:pt x="2381" y="360"/>
                    <a:pt x="2085" y="804"/>
                  </a:cubicBezTo>
                  <a:cubicBezTo>
                    <a:pt x="2063" y="1058"/>
                    <a:pt x="1408" y="1100"/>
                    <a:pt x="1810" y="1502"/>
                  </a:cubicBezTo>
                  <a:cubicBezTo>
                    <a:pt x="1915" y="1629"/>
                    <a:pt x="1810" y="1756"/>
                    <a:pt x="1598" y="1777"/>
                  </a:cubicBezTo>
                  <a:cubicBezTo>
                    <a:pt x="1545" y="1777"/>
                    <a:pt x="1481" y="1778"/>
                    <a:pt x="1413" y="1778"/>
                  </a:cubicBezTo>
                  <a:cubicBezTo>
                    <a:pt x="1212" y="1778"/>
                    <a:pt x="990" y="1766"/>
                    <a:pt x="1006" y="1671"/>
                  </a:cubicBezTo>
                  <a:cubicBezTo>
                    <a:pt x="1091" y="1164"/>
                    <a:pt x="308" y="677"/>
                    <a:pt x="985" y="170"/>
                  </a:cubicBezTo>
                  <a:cubicBezTo>
                    <a:pt x="874" y="59"/>
                    <a:pt x="742" y="11"/>
                    <a:pt x="612" y="11"/>
                  </a:cubicBezTo>
                  <a:cubicBezTo>
                    <a:pt x="298" y="11"/>
                    <a:pt x="0" y="296"/>
                    <a:pt x="75" y="656"/>
                  </a:cubicBezTo>
                  <a:cubicBezTo>
                    <a:pt x="33" y="1015"/>
                    <a:pt x="329" y="1290"/>
                    <a:pt x="350" y="1650"/>
                  </a:cubicBezTo>
                  <a:cubicBezTo>
                    <a:pt x="366" y="1986"/>
                    <a:pt x="552" y="2141"/>
                    <a:pt x="844" y="2141"/>
                  </a:cubicBezTo>
                  <a:cubicBezTo>
                    <a:pt x="937" y="2141"/>
                    <a:pt x="1041" y="2125"/>
                    <a:pt x="1154" y="2094"/>
                  </a:cubicBezTo>
                  <a:cubicBezTo>
                    <a:pt x="1767" y="1904"/>
                    <a:pt x="2677" y="1967"/>
                    <a:pt x="2465" y="1015"/>
                  </a:cubicBezTo>
                  <a:cubicBezTo>
                    <a:pt x="2634" y="656"/>
                    <a:pt x="3311" y="444"/>
                    <a:pt x="3396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9" name="Google Shape;6475;p35">
              <a:extLst>
                <a:ext uri="{FF2B5EF4-FFF2-40B4-BE49-F238E27FC236}">
                  <a16:creationId xmlns:a16="http://schemas.microsoft.com/office/drawing/2014/main" id="{C30BBAAC-42EC-4644-BFDC-B2C6CD466AB5}"/>
                </a:ext>
              </a:extLst>
            </p:cNvPr>
            <p:cNvSpPr/>
            <p:nvPr/>
          </p:nvSpPr>
          <p:spPr>
            <a:xfrm>
              <a:off x="-1722100" y="4027125"/>
              <a:ext cx="55525" cy="61375"/>
            </a:xfrm>
            <a:custGeom>
              <a:avLst/>
              <a:gdLst/>
              <a:ahLst/>
              <a:cxnLst/>
              <a:rect l="l" t="t" r="r" b="b"/>
              <a:pathLst>
                <a:path w="2221" h="2455" extrusionOk="0">
                  <a:moveTo>
                    <a:pt x="2221" y="1"/>
                  </a:moveTo>
                  <a:lnTo>
                    <a:pt x="2221" y="1"/>
                  </a:lnTo>
                  <a:cubicBezTo>
                    <a:pt x="804" y="318"/>
                    <a:pt x="360" y="1333"/>
                    <a:pt x="0" y="2390"/>
                  </a:cubicBezTo>
                  <a:cubicBezTo>
                    <a:pt x="108" y="2433"/>
                    <a:pt x="218" y="2455"/>
                    <a:pt x="327" y="2455"/>
                  </a:cubicBezTo>
                  <a:cubicBezTo>
                    <a:pt x="537" y="2455"/>
                    <a:pt x="742" y="2375"/>
                    <a:pt x="909" y="2221"/>
                  </a:cubicBezTo>
                  <a:cubicBezTo>
                    <a:pt x="1375" y="1862"/>
                    <a:pt x="1417" y="1227"/>
                    <a:pt x="2030" y="931"/>
                  </a:cubicBezTo>
                  <a:lnTo>
                    <a:pt x="2221" y="1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90" name="Google Shape;6476;p35">
              <a:extLst>
                <a:ext uri="{FF2B5EF4-FFF2-40B4-BE49-F238E27FC236}">
                  <a16:creationId xmlns:a16="http://schemas.microsoft.com/office/drawing/2014/main" id="{1EB280B2-F4A2-40E9-BAFC-6C3A38ED1094}"/>
                </a:ext>
              </a:extLst>
            </p:cNvPr>
            <p:cNvSpPr/>
            <p:nvPr/>
          </p:nvSpPr>
          <p:spPr>
            <a:xfrm>
              <a:off x="-1677700" y="4028175"/>
              <a:ext cx="57125" cy="83050"/>
            </a:xfrm>
            <a:custGeom>
              <a:avLst/>
              <a:gdLst/>
              <a:ahLst/>
              <a:cxnLst/>
              <a:rect l="l" t="t" r="r" b="b"/>
              <a:pathLst>
                <a:path w="2285" h="3322" extrusionOk="0">
                  <a:moveTo>
                    <a:pt x="1735" y="1"/>
                  </a:moveTo>
                  <a:cubicBezTo>
                    <a:pt x="1396" y="149"/>
                    <a:pt x="677" y="128"/>
                    <a:pt x="1375" y="699"/>
                  </a:cubicBezTo>
                  <a:cubicBezTo>
                    <a:pt x="1841" y="1079"/>
                    <a:pt x="1" y="2327"/>
                    <a:pt x="254" y="3321"/>
                  </a:cubicBezTo>
                  <a:cubicBezTo>
                    <a:pt x="424" y="3300"/>
                    <a:pt x="614" y="3258"/>
                    <a:pt x="614" y="3131"/>
                  </a:cubicBezTo>
                  <a:cubicBezTo>
                    <a:pt x="572" y="2306"/>
                    <a:pt x="1545" y="1904"/>
                    <a:pt x="1714" y="1185"/>
                  </a:cubicBezTo>
                  <a:cubicBezTo>
                    <a:pt x="1746" y="1012"/>
                    <a:pt x="1834" y="955"/>
                    <a:pt x="1943" y="955"/>
                  </a:cubicBezTo>
                  <a:cubicBezTo>
                    <a:pt x="2048" y="955"/>
                    <a:pt x="2171" y="1007"/>
                    <a:pt x="2285" y="1058"/>
                  </a:cubicBezTo>
                  <a:cubicBezTo>
                    <a:pt x="2285" y="656"/>
                    <a:pt x="2242" y="233"/>
                    <a:pt x="173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91" name="Google Shape;6477;p35">
              <a:extLst>
                <a:ext uri="{FF2B5EF4-FFF2-40B4-BE49-F238E27FC236}">
                  <a16:creationId xmlns:a16="http://schemas.microsoft.com/office/drawing/2014/main" id="{1F433699-CFA0-49CA-BDA2-47DAEFEA493C}"/>
                </a:ext>
              </a:extLst>
            </p:cNvPr>
            <p:cNvSpPr/>
            <p:nvPr/>
          </p:nvSpPr>
          <p:spPr>
            <a:xfrm>
              <a:off x="-853400" y="3754725"/>
              <a:ext cx="70850" cy="55975"/>
            </a:xfrm>
            <a:custGeom>
              <a:avLst/>
              <a:gdLst/>
              <a:ahLst/>
              <a:cxnLst/>
              <a:rect l="l" t="t" r="r" b="b"/>
              <a:pathLst>
                <a:path w="2834" h="2239" extrusionOk="0">
                  <a:moveTo>
                    <a:pt x="2658" y="0"/>
                  </a:moveTo>
                  <a:cubicBezTo>
                    <a:pt x="2102" y="0"/>
                    <a:pt x="70" y="1639"/>
                    <a:pt x="1" y="1950"/>
                  </a:cubicBezTo>
                  <a:cubicBezTo>
                    <a:pt x="37" y="2133"/>
                    <a:pt x="200" y="2239"/>
                    <a:pt x="364" y="2239"/>
                  </a:cubicBezTo>
                  <a:cubicBezTo>
                    <a:pt x="485" y="2239"/>
                    <a:pt x="606" y="2182"/>
                    <a:pt x="677" y="2056"/>
                  </a:cubicBezTo>
                  <a:cubicBezTo>
                    <a:pt x="1248" y="1337"/>
                    <a:pt x="2285" y="1062"/>
                    <a:pt x="2771" y="280"/>
                  </a:cubicBezTo>
                  <a:cubicBezTo>
                    <a:pt x="2833" y="82"/>
                    <a:pt x="2783" y="0"/>
                    <a:pt x="265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92" name="Google Shape;6478;p35">
              <a:extLst>
                <a:ext uri="{FF2B5EF4-FFF2-40B4-BE49-F238E27FC236}">
                  <a16:creationId xmlns:a16="http://schemas.microsoft.com/office/drawing/2014/main" id="{84CA9D72-8634-409C-AD17-AB99371AE02D}"/>
                </a:ext>
              </a:extLst>
            </p:cNvPr>
            <p:cNvSpPr/>
            <p:nvPr/>
          </p:nvSpPr>
          <p:spPr>
            <a:xfrm>
              <a:off x="-2343900" y="3700375"/>
              <a:ext cx="64525" cy="72450"/>
            </a:xfrm>
            <a:custGeom>
              <a:avLst/>
              <a:gdLst/>
              <a:ahLst/>
              <a:cxnLst/>
              <a:rect l="l" t="t" r="r" b="b"/>
              <a:pathLst>
                <a:path w="2581" h="2898" extrusionOk="0">
                  <a:moveTo>
                    <a:pt x="1333" y="0"/>
                  </a:moveTo>
                  <a:cubicBezTo>
                    <a:pt x="889" y="825"/>
                    <a:pt x="0" y="2454"/>
                    <a:pt x="1290" y="2898"/>
                  </a:cubicBezTo>
                  <a:cubicBezTo>
                    <a:pt x="1409" y="2752"/>
                    <a:pt x="1582" y="2736"/>
                    <a:pt x="1764" y="2736"/>
                  </a:cubicBezTo>
                  <a:cubicBezTo>
                    <a:pt x="1815" y="2736"/>
                    <a:pt x="1868" y="2737"/>
                    <a:pt x="1919" y="2737"/>
                  </a:cubicBezTo>
                  <a:cubicBezTo>
                    <a:pt x="2107" y="2737"/>
                    <a:pt x="2289" y="2720"/>
                    <a:pt x="2411" y="2559"/>
                  </a:cubicBezTo>
                  <a:cubicBezTo>
                    <a:pt x="2389" y="2558"/>
                    <a:pt x="2366" y="2557"/>
                    <a:pt x="2343" y="2557"/>
                  </a:cubicBezTo>
                  <a:cubicBezTo>
                    <a:pt x="2206" y="2557"/>
                    <a:pt x="2066" y="2580"/>
                    <a:pt x="1930" y="2580"/>
                  </a:cubicBezTo>
                  <a:cubicBezTo>
                    <a:pt x="1772" y="2580"/>
                    <a:pt x="1618" y="2549"/>
                    <a:pt x="1481" y="2411"/>
                  </a:cubicBezTo>
                  <a:cubicBezTo>
                    <a:pt x="1100" y="1629"/>
                    <a:pt x="2581" y="318"/>
                    <a:pt x="1333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93" name="Google Shape;6479;p35">
              <a:extLst>
                <a:ext uri="{FF2B5EF4-FFF2-40B4-BE49-F238E27FC236}">
                  <a16:creationId xmlns:a16="http://schemas.microsoft.com/office/drawing/2014/main" id="{8C3B05FA-5379-4B3B-B0C8-2EC5E40A743C}"/>
                </a:ext>
              </a:extLst>
            </p:cNvPr>
            <p:cNvSpPr/>
            <p:nvPr/>
          </p:nvSpPr>
          <p:spPr>
            <a:xfrm>
              <a:off x="-1185450" y="4084450"/>
              <a:ext cx="52900" cy="46850"/>
            </a:xfrm>
            <a:custGeom>
              <a:avLst/>
              <a:gdLst/>
              <a:ahLst/>
              <a:cxnLst/>
              <a:rect l="l" t="t" r="r" b="b"/>
              <a:pathLst>
                <a:path w="2116" h="1874" extrusionOk="0">
                  <a:moveTo>
                    <a:pt x="1619" y="1"/>
                  </a:moveTo>
                  <a:cubicBezTo>
                    <a:pt x="1160" y="1"/>
                    <a:pt x="641" y="525"/>
                    <a:pt x="276" y="753"/>
                  </a:cubicBezTo>
                  <a:cubicBezTo>
                    <a:pt x="1" y="1049"/>
                    <a:pt x="170" y="1578"/>
                    <a:pt x="445" y="1874"/>
                  </a:cubicBezTo>
                  <a:cubicBezTo>
                    <a:pt x="1291" y="1578"/>
                    <a:pt x="1650" y="880"/>
                    <a:pt x="2116" y="288"/>
                  </a:cubicBezTo>
                  <a:cubicBezTo>
                    <a:pt x="1967" y="80"/>
                    <a:pt x="1798" y="1"/>
                    <a:pt x="161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94" name="Google Shape;6480;p35">
              <a:extLst>
                <a:ext uri="{FF2B5EF4-FFF2-40B4-BE49-F238E27FC236}">
                  <a16:creationId xmlns:a16="http://schemas.microsoft.com/office/drawing/2014/main" id="{70903B2B-2966-40BA-A340-6109FFAF3CA3}"/>
                </a:ext>
              </a:extLst>
            </p:cNvPr>
            <p:cNvSpPr/>
            <p:nvPr/>
          </p:nvSpPr>
          <p:spPr>
            <a:xfrm>
              <a:off x="-1229250" y="4107250"/>
              <a:ext cx="54925" cy="33150"/>
            </a:xfrm>
            <a:custGeom>
              <a:avLst/>
              <a:gdLst/>
              <a:ahLst/>
              <a:cxnLst/>
              <a:rect l="l" t="t" r="r" b="b"/>
              <a:pathLst>
                <a:path w="2197" h="1326" extrusionOk="0">
                  <a:moveTo>
                    <a:pt x="256" y="1"/>
                  </a:moveTo>
                  <a:cubicBezTo>
                    <a:pt x="0" y="1"/>
                    <a:pt x="44" y="176"/>
                    <a:pt x="167" y="666"/>
                  </a:cubicBezTo>
                  <a:cubicBezTo>
                    <a:pt x="615" y="1114"/>
                    <a:pt x="919" y="1326"/>
                    <a:pt x="1254" y="1326"/>
                  </a:cubicBezTo>
                  <a:cubicBezTo>
                    <a:pt x="1519" y="1326"/>
                    <a:pt x="1804" y="1193"/>
                    <a:pt x="2197" y="941"/>
                  </a:cubicBezTo>
                  <a:lnTo>
                    <a:pt x="2197" y="327"/>
                  </a:lnTo>
                  <a:cubicBezTo>
                    <a:pt x="1816" y="95"/>
                    <a:pt x="1372" y="264"/>
                    <a:pt x="991" y="137"/>
                  </a:cubicBezTo>
                  <a:cubicBezTo>
                    <a:pt x="630" y="54"/>
                    <a:pt x="397" y="1"/>
                    <a:pt x="256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95" name="Google Shape;6481;p35">
              <a:extLst>
                <a:ext uri="{FF2B5EF4-FFF2-40B4-BE49-F238E27FC236}">
                  <a16:creationId xmlns:a16="http://schemas.microsoft.com/office/drawing/2014/main" id="{00E79FD7-8725-4F76-87DF-A0367F2B5CC3}"/>
                </a:ext>
              </a:extLst>
            </p:cNvPr>
            <p:cNvSpPr/>
            <p:nvPr/>
          </p:nvSpPr>
          <p:spPr>
            <a:xfrm>
              <a:off x="-1212950" y="3839725"/>
              <a:ext cx="111600" cy="76650"/>
            </a:xfrm>
            <a:custGeom>
              <a:avLst/>
              <a:gdLst/>
              <a:ahLst/>
              <a:cxnLst/>
              <a:rect l="l" t="t" r="r" b="b"/>
              <a:pathLst>
                <a:path w="4464" h="3066" extrusionOk="0">
                  <a:moveTo>
                    <a:pt x="3772" y="1"/>
                  </a:moveTo>
                  <a:cubicBezTo>
                    <a:pt x="2618" y="1"/>
                    <a:pt x="3318" y="1426"/>
                    <a:pt x="1947" y="1554"/>
                  </a:cubicBezTo>
                  <a:cubicBezTo>
                    <a:pt x="1926" y="2463"/>
                    <a:pt x="487" y="2146"/>
                    <a:pt x="1" y="2696"/>
                  </a:cubicBezTo>
                  <a:cubicBezTo>
                    <a:pt x="87" y="2953"/>
                    <a:pt x="240" y="3065"/>
                    <a:pt x="448" y="3065"/>
                  </a:cubicBezTo>
                  <a:cubicBezTo>
                    <a:pt x="548" y="3065"/>
                    <a:pt x="660" y="3040"/>
                    <a:pt x="784" y="2992"/>
                  </a:cubicBezTo>
                  <a:cubicBezTo>
                    <a:pt x="1439" y="2082"/>
                    <a:pt x="3279" y="2082"/>
                    <a:pt x="3173" y="729"/>
                  </a:cubicBezTo>
                  <a:cubicBezTo>
                    <a:pt x="3122" y="484"/>
                    <a:pt x="3487" y="270"/>
                    <a:pt x="3784" y="270"/>
                  </a:cubicBezTo>
                  <a:cubicBezTo>
                    <a:pt x="3975" y="270"/>
                    <a:pt x="4138" y="358"/>
                    <a:pt x="4146" y="581"/>
                  </a:cubicBezTo>
                  <a:cubicBezTo>
                    <a:pt x="4358" y="475"/>
                    <a:pt x="4379" y="263"/>
                    <a:pt x="4464" y="115"/>
                  </a:cubicBezTo>
                  <a:cubicBezTo>
                    <a:pt x="4178" y="35"/>
                    <a:pt x="3952" y="1"/>
                    <a:pt x="377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96" name="Google Shape;6482;p35">
              <a:extLst>
                <a:ext uri="{FF2B5EF4-FFF2-40B4-BE49-F238E27FC236}">
                  <a16:creationId xmlns:a16="http://schemas.microsoft.com/office/drawing/2014/main" id="{7ACD9A77-3CB1-489C-BD80-EE14D3C182E4}"/>
                </a:ext>
              </a:extLst>
            </p:cNvPr>
            <p:cNvSpPr/>
            <p:nvPr/>
          </p:nvSpPr>
          <p:spPr>
            <a:xfrm>
              <a:off x="-1453300" y="3905525"/>
              <a:ext cx="62725" cy="53325"/>
            </a:xfrm>
            <a:custGeom>
              <a:avLst/>
              <a:gdLst/>
              <a:ahLst/>
              <a:cxnLst/>
              <a:rect l="l" t="t" r="r" b="b"/>
              <a:pathLst>
                <a:path w="2509" h="2133" extrusionOk="0">
                  <a:moveTo>
                    <a:pt x="1684" y="0"/>
                  </a:moveTo>
                  <a:cubicBezTo>
                    <a:pt x="1113" y="275"/>
                    <a:pt x="605" y="656"/>
                    <a:pt x="182" y="1142"/>
                  </a:cubicBezTo>
                  <a:cubicBezTo>
                    <a:pt x="0" y="1753"/>
                    <a:pt x="42" y="2133"/>
                    <a:pt x="273" y="2133"/>
                  </a:cubicBezTo>
                  <a:cubicBezTo>
                    <a:pt x="418" y="2133"/>
                    <a:pt x="637" y="1984"/>
                    <a:pt x="923" y="1650"/>
                  </a:cubicBezTo>
                  <a:cubicBezTo>
                    <a:pt x="1853" y="1290"/>
                    <a:pt x="2509" y="1311"/>
                    <a:pt x="1684" y="191"/>
                  </a:cubicBezTo>
                  <a:cubicBezTo>
                    <a:pt x="1747" y="169"/>
                    <a:pt x="1769" y="42"/>
                    <a:pt x="168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97" name="Google Shape;6483;p35">
              <a:extLst>
                <a:ext uri="{FF2B5EF4-FFF2-40B4-BE49-F238E27FC236}">
                  <a16:creationId xmlns:a16="http://schemas.microsoft.com/office/drawing/2014/main" id="{87EE86A8-02C0-421F-9E31-59D7EEC33CE3}"/>
                </a:ext>
              </a:extLst>
            </p:cNvPr>
            <p:cNvSpPr/>
            <p:nvPr/>
          </p:nvSpPr>
          <p:spPr>
            <a:xfrm>
              <a:off x="-1616375" y="3758075"/>
              <a:ext cx="48150" cy="53125"/>
            </a:xfrm>
            <a:custGeom>
              <a:avLst/>
              <a:gdLst/>
              <a:ahLst/>
              <a:cxnLst/>
              <a:rect l="l" t="t" r="r" b="b"/>
              <a:pathLst>
                <a:path w="1926" h="2125" extrusionOk="0">
                  <a:moveTo>
                    <a:pt x="769" y="0"/>
                  </a:moveTo>
                  <a:cubicBezTo>
                    <a:pt x="512" y="0"/>
                    <a:pt x="248" y="64"/>
                    <a:pt x="1" y="188"/>
                  </a:cubicBezTo>
                  <a:cubicBezTo>
                    <a:pt x="149" y="442"/>
                    <a:pt x="487" y="590"/>
                    <a:pt x="234" y="928"/>
                  </a:cubicBezTo>
                  <a:cubicBezTo>
                    <a:pt x="593" y="1288"/>
                    <a:pt x="276" y="1732"/>
                    <a:pt x="466" y="2112"/>
                  </a:cubicBezTo>
                  <a:cubicBezTo>
                    <a:pt x="516" y="2121"/>
                    <a:pt x="562" y="2125"/>
                    <a:pt x="605" y="2125"/>
                  </a:cubicBezTo>
                  <a:cubicBezTo>
                    <a:pt x="1453" y="2125"/>
                    <a:pt x="1000" y="611"/>
                    <a:pt x="1926" y="611"/>
                  </a:cubicBezTo>
                  <a:cubicBezTo>
                    <a:pt x="1644" y="195"/>
                    <a:pt x="1217" y="0"/>
                    <a:pt x="76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98" name="Google Shape;6484;p35">
              <a:extLst>
                <a:ext uri="{FF2B5EF4-FFF2-40B4-BE49-F238E27FC236}">
                  <a16:creationId xmlns:a16="http://schemas.microsoft.com/office/drawing/2014/main" id="{7B47A0D8-DEF3-4A6F-8AB8-EF8E1F240830}"/>
                </a:ext>
              </a:extLst>
            </p:cNvPr>
            <p:cNvSpPr/>
            <p:nvPr/>
          </p:nvSpPr>
          <p:spPr>
            <a:xfrm>
              <a:off x="-1733750" y="4083050"/>
              <a:ext cx="57675" cy="47200"/>
            </a:xfrm>
            <a:custGeom>
              <a:avLst/>
              <a:gdLst/>
              <a:ahLst/>
              <a:cxnLst/>
              <a:rect l="l" t="t" r="r" b="b"/>
              <a:pathLst>
                <a:path w="2307" h="1888" extrusionOk="0">
                  <a:moveTo>
                    <a:pt x="1083" y="0"/>
                  </a:moveTo>
                  <a:cubicBezTo>
                    <a:pt x="871" y="0"/>
                    <a:pt x="661" y="47"/>
                    <a:pt x="466" y="153"/>
                  </a:cubicBezTo>
                  <a:lnTo>
                    <a:pt x="445" y="153"/>
                  </a:lnTo>
                  <a:cubicBezTo>
                    <a:pt x="1" y="1549"/>
                    <a:pt x="530" y="1613"/>
                    <a:pt x="1756" y="1888"/>
                  </a:cubicBezTo>
                  <a:cubicBezTo>
                    <a:pt x="1650" y="1486"/>
                    <a:pt x="2116" y="1486"/>
                    <a:pt x="2306" y="1274"/>
                  </a:cubicBezTo>
                  <a:lnTo>
                    <a:pt x="2306" y="1274"/>
                  </a:lnTo>
                  <a:cubicBezTo>
                    <a:pt x="2229" y="1288"/>
                    <a:pt x="2154" y="1295"/>
                    <a:pt x="2084" y="1295"/>
                  </a:cubicBezTo>
                  <a:cubicBezTo>
                    <a:pt x="1400" y="1295"/>
                    <a:pt x="1034" y="676"/>
                    <a:pt x="1206" y="5"/>
                  </a:cubicBezTo>
                  <a:cubicBezTo>
                    <a:pt x="1165" y="2"/>
                    <a:pt x="1124" y="0"/>
                    <a:pt x="1083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99" name="Google Shape;6485;p35">
              <a:extLst>
                <a:ext uri="{FF2B5EF4-FFF2-40B4-BE49-F238E27FC236}">
                  <a16:creationId xmlns:a16="http://schemas.microsoft.com/office/drawing/2014/main" id="{7D3A51B4-234C-45B0-B462-59BEDDCD2C89}"/>
                </a:ext>
              </a:extLst>
            </p:cNvPr>
            <p:cNvSpPr/>
            <p:nvPr/>
          </p:nvSpPr>
          <p:spPr>
            <a:xfrm>
              <a:off x="-1208000" y="3821450"/>
              <a:ext cx="62225" cy="45350"/>
            </a:xfrm>
            <a:custGeom>
              <a:avLst/>
              <a:gdLst/>
              <a:ahLst/>
              <a:cxnLst/>
              <a:rect l="l" t="t" r="r" b="b"/>
              <a:pathLst>
                <a:path w="2489" h="1814" extrusionOk="0">
                  <a:moveTo>
                    <a:pt x="1897" y="0"/>
                  </a:moveTo>
                  <a:lnTo>
                    <a:pt x="839" y="677"/>
                  </a:lnTo>
                  <a:cubicBezTo>
                    <a:pt x="879" y="933"/>
                    <a:pt x="1" y="1813"/>
                    <a:pt x="478" y="1813"/>
                  </a:cubicBezTo>
                  <a:cubicBezTo>
                    <a:pt x="513" y="1813"/>
                    <a:pt x="556" y="1808"/>
                    <a:pt x="607" y="1798"/>
                  </a:cubicBezTo>
                  <a:cubicBezTo>
                    <a:pt x="1262" y="1312"/>
                    <a:pt x="2489" y="1164"/>
                    <a:pt x="1897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0" name="Google Shape;6486;p35">
              <a:extLst>
                <a:ext uri="{FF2B5EF4-FFF2-40B4-BE49-F238E27FC236}">
                  <a16:creationId xmlns:a16="http://schemas.microsoft.com/office/drawing/2014/main" id="{011DEE7D-2B3D-4612-B92B-8DD86269CA6B}"/>
                </a:ext>
              </a:extLst>
            </p:cNvPr>
            <p:cNvSpPr/>
            <p:nvPr/>
          </p:nvSpPr>
          <p:spPr>
            <a:xfrm>
              <a:off x="-2325400" y="3681825"/>
              <a:ext cx="40100" cy="78850"/>
            </a:xfrm>
            <a:custGeom>
              <a:avLst/>
              <a:gdLst/>
              <a:ahLst/>
              <a:cxnLst/>
              <a:rect l="l" t="t" r="r" b="b"/>
              <a:pathLst>
                <a:path w="1604" h="3154" extrusionOk="0">
                  <a:moveTo>
                    <a:pt x="1244" y="1"/>
                  </a:moveTo>
                  <a:cubicBezTo>
                    <a:pt x="939" y="1"/>
                    <a:pt x="529" y="310"/>
                    <a:pt x="593" y="742"/>
                  </a:cubicBezTo>
                  <a:cubicBezTo>
                    <a:pt x="1587" y="1313"/>
                    <a:pt x="1" y="2307"/>
                    <a:pt x="741" y="3153"/>
                  </a:cubicBezTo>
                  <a:cubicBezTo>
                    <a:pt x="698" y="2942"/>
                    <a:pt x="804" y="2709"/>
                    <a:pt x="1016" y="2603"/>
                  </a:cubicBezTo>
                  <a:cubicBezTo>
                    <a:pt x="1143" y="2328"/>
                    <a:pt x="1164" y="2011"/>
                    <a:pt x="1121" y="1715"/>
                  </a:cubicBezTo>
                  <a:cubicBezTo>
                    <a:pt x="1396" y="1334"/>
                    <a:pt x="1143" y="827"/>
                    <a:pt x="1544" y="467"/>
                  </a:cubicBezTo>
                  <a:cubicBezTo>
                    <a:pt x="1604" y="138"/>
                    <a:pt x="1447" y="1"/>
                    <a:pt x="1244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1" name="Google Shape;6487;p35">
              <a:extLst>
                <a:ext uri="{FF2B5EF4-FFF2-40B4-BE49-F238E27FC236}">
                  <a16:creationId xmlns:a16="http://schemas.microsoft.com/office/drawing/2014/main" id="{5F17FE9F-C872-4C57-9CED-6E4D48A9DFD3}"/>
                </a:ext>
              </a:extLst>
            </p:cNvPr>
            <p:cNvSpPr/>
            <p:nvPr/>
          </p:nvSpPr>
          <p:spPr>
            <a:xfrm>
              <a:off x="-1236725" y="4088800"/>
              <a:ext cx="61875" cy="35100"/>
            </a:xfrm>
            <a:custGeom>
              <a:avLst/>
              <a:gdLst/>
              <a:ahLst/>
              <a:cxnLst/>
              <a:rect l="l" t="t" r="r" b="b"/>
              <a:pathLst>
                <a:path w="2475" h="1404" extrusionOk="0">
                  <a:moveTo>
                    <a:pt x="1116" y="0"/>
                  </a:moveTo>
                  <a:cubicBezTo>
                    <a:pt x="773" y="0"/>
                    <a:pt x="529" y="325"/>
                    <a:pt x="191" y="325"/>
                  </a:cubicBezTo>
                  <a:cubicBezTo>
                    <a:pt x="106" y="706"/>
                    <a:pt x="0" y="1171"/>
                    <a:pt x="444" y="1404"/>
                  </a:cubicBezTo>
                  <a:cubicBezTo>
                    <a:pt x="396" y="1017"/>
                    <a:pt x="483" y="906"/>
                    <a:pt x="623" y="906"/>
                  </a:cubicBezTo>
                  <a:cubicBezTo>
                    <a:pt x="809" y="906"/>
                    <a:pt x="1087" y="1099"/>
                    <a:pt x="1269" y="1099"/>
                  </a:cubicBezTo>
                  <a:cubicBezTo>
                    <a:pt x="1310" y="1099"/>
                    <a:pt x="1346" y="1090"/>
                    <a:pt x="1375" y="1065"/>
                  </a:cubicBezTo>
                  <a:cubicBezTo>
                    <a:pt x="1476" y="964"/>
                    <a:pt x="1364" y="747"/>
                    <a:pt x="1503" y="747"/>
                  </a:cubicBezTo>
                  <a:cubicBezTo>
                    <a:pt x="1509" y="747"/>
                    <a:pt x="1516" y="747"/>
                    <a:pt x="1523" y="748"/>
                  </a:cubicBezTo>
                  <a:cubicBezTo>
                    <a:pt x="1692" y="769"/>
                    <a:pt x="1523" y="960"/>
                    <a:pt x="1565" y="1065"/>
                  </a:cubicBezTo>
                  <a:cubicBezTo>
                    <a:pt x="1648" y="1148"/>
                    <a:pt x="1733" y="1176"/>
                    <a:pt x="1818" y="1176"/>
                  </a:cubicBezTo>
                  <a:cubicBezTo>
                    <a:pt x="2000" y="1176"/>
                    <a:pt x="2186" y="1047"/>
                    <a:pt x="2366" y="1047"/>
                  </a:cubicBezTo>
                  <a:cubicBezTo>
                    <a:pt x="2402" y="1047"/>
                    <a:pt x="2439" y="1053"/>
                    <a:pt x="2475" y="1065"/>
                  </a:cubicBezTo>
                  <a:cubicBezTo>
                    <a:pt x="2390" y="473"/>
                    <a:pt x="1967" y="177"/>
                    <a:pt x="1396" y="71"/>
                  </a:cubicBezTo>
                  <a:cubicBezTo>
                    <a:pt x="1295" y="21"/>
                    <a:pt x="1202" y="0"/>
                    <a:pt x="1116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2" name="Google Shape;6488;p35">
              <a:extLst>
                <a:ext uri="{FF2B5EF4-FFF2-40B4-BE49-F238E27FC236}">
                  <a16:creationId xmlns:a16="http://schemas.microsoft.com/office/drawing/2014/main" id="{385D7687-ED09-408C-9387-689B29D9C0F9}"/>
                </a:ext>
              </a:extLst>
            </p:cNvPr>
            <p:cNvSpPr/>
            <p:nvPr/>
          </p:nvSpPr>
          <p:spPr>
            <a:xfrm>
              <a:off x="-1155825" y="4050400"/>
              <a:ext cx="40725" cy="41250"/>
            </a:xfrm>
            <a:custGeom>
              <a:avLst/>
              <a:gdLst/>
              <a:ahLst/>
              <a:cxnLst/>
              <a:rect l="l" t="t" r="r" b="b"/>
              <a:pathLst>
                <a:path w="1629" h="1650" extrusionOk="0">
                  <a:moveTo>
                    <a:pt x="1354" y="0"/>
                  </a:moveTo>
                  <a:lnTo>
                    <a:pt x="1354" y="0"/>
                  </a:lnTo>
                  <a:cubicBezTo>
                    <a:pt x="635" y="973"/>
                    <a:pt x="635" y="973"/>
                    <a:pt x="0" y="994"/>
                  </a:cubicBezTo>
                  <a:lnTo>
                    <a:pt x="0" y="1481"/>
                  </a:lnTo>
                  <a:cubicBezTo>
                    <a:pt x="88" y="1528"/>
                    <a:pt x="188" y="1539"/>
                    <a:pt x="291" y="1539"/>
                  </a:cubicBezTo>
                  <a:cubicBezTo>
                    <a:pt x="372" y="1539"/>
                    <a:pt x="455" y="1532"/>
                    <a:pt x="538" y="1532"/>
                  </a:cubicBezTo>
                  <a:cubicBezTo>
                    <a:pt x="677" y="1532"/>
                    <a:pt x="813" y="1551"/>
                    <a:pt x="931" y="1650"/>
                  </a:cubicBezTo>
                  <a:cubicBezTo>
                    <a:pt x="1375" y="1438"/>
                    <a:pt x="1438" y="1036"/>
                    <a:pt x="1607" y="677"/>
                  </a:cubicBezTo>
                  <a:cubicBezTo>
                    <a:pt x="1311" y="529"/>
                    <a:pt x="1629" y="169"/>
                    <a:pt x="135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3" name="Google Shape;6489;p35">
              <a:extLst>
                <a:ext uri="{FF2B5EF4-FFF2-40B4-BE49-F238E27FC236}">
                  <a16:creationId xmlns:a16="http://schemas.microsoft.com/office/drawing/2014/main" id="{DD4BCE1D-C2C7-43A6-B5D2-DD61BA609DB7}"/>
                </a:ext>
              </a:extLst>
            </p:cNvPr>
            <p:cNvSpPr/>
            <p:nvPr/>
          </p:nvSpPr>
          <p:spPr>
            <a:xfrm>
              <a:off x="-2706625" y="4069925"/>
              <a:ext cx="49725" cy="45725"/>
            </a:xfrm>
            <a:custGeom>
              <a:avLst/>
              <a:gdLst/>
              <a:ahLst/>
              <a:cxnLst/>
              <a:rect l="l" t="t" r="r" b="b"/>
              <a:pathLst>
                <a:path w="1989" h="1829" extrusionOk="0">
                  <a:moveTo>
                    <a:pt x="1658" y="1"/>
                  </a:moveTo>
                  <a:cubicBezTo>
                    <a:pt x="1179" y="1"/>
                    <a:pt x="1051" y="430"/>
                    <a:pt x="741" y="657"/>
                  </a:cubicBezTo>
                  <a:cubicBezTo>
                    <a:pt x="403" y="996"/>
                    <a:pt x="85" y="1355"/>
                    <a:pt x="1" y="1799"/>
                  </a:cubicBezTo>
                  <a:cubicBezTo>
                    <a:pt x="67" y="1819"/>
                    <a:pt x="128" y="1828"/>
                    <a:pt x="184" y="1828"/>
                  </a:cubicBezTo>
                  <a:cubicBezTo>
                    <a:pt x="724" y="1828"/>
                    <a:pt x="848" y="997"/>
                    <a:pt x="1372" y="997"/>
                  </a:cubicBezTo>
                  <a:cubicBezTo>
                    <a:pt x="1490" y="997"/>
                    <a:pt x="1629" y="1039"/>
                    <a:pt x="1799" y="1144"/>
                  </a:cubicBezTo>
                  <a:cubicBezTo>
                    <a:pt x="1735" y="763"/>
                    <a:pt x="1989" y="361"/>
                    <a:pt x="1693" y="2"/>
                  </a:cubicBezTo>
                  <a:cubicBezTo>
                    <a:pt x="1681" y="1"/>
                    <a:pt x="1670" y="1"/>
                    <a:pt x="1658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4" name="Google Shape;6490;p35">
              <a:extLst>
                <a:ext uri="{FF2B5EF4-FFF2-40B4-BE49-F238E27FC236}">
                  <a16:creationId xmlns:a16="http://schemas.microsoft.com/office/drawing/2014/main" id="{39EA68A1-ED64-49A0-AD7C-8E813DDADA36}"/>
                </a:ext>
              </a:extLst>
            </p:cNvPr>
            <p:cNvSpPr/>
            <p:nvPr/>
          </p:nvSpPr>
          <p:spPr>
            <a:xfrm>
              <a:off x="-2283100" y="3669175"/>
              <a:ext cx="56600" cy="63475"/>
            </a:xfrm>
            <a:custGeom>
              <a:avLst/>
              <a:gdLst/>
              <a:ahLst/>
              <a:cxnLst/>
              <a:rect l="l" t="t" r="r" b="b"/>
              <a:pathLst>
                <a:path w="2264" h="2539" extrusionOk="0">
                  <a:moveTo>
                    <a:pt x="1079" y="0"/>
                  </a:moveTo>
                  <a:cubicBezTo>
                    <a:pt x="1037" y="127"/>
                    <a:pt x="931" y="318"/>
                    <a:pt x="973" y="360"/>
                  </a:cubicBezTo>
                  <a:cubicBezTo>
                    <a:pt x="2264" y="1185"/>
                    <a:pt x="1" y="2094"/>
                    <a:pt x="1269" y="2538"/>
                  </a:cubicBezTo>
                  <a:cubicBezTo>
                    <a:pt x="1058" y="1798"/>
                    <a:pt x="1735" y="1417"/>
                    <a:pt x="2179" y="931"/>
                  </a:cubicBezTo>
                  <a:cubicBezTo>
                    <a:pt x="1883" y="529"/>
                    <a:pt x="1523" y="212"/>
                    <a:pt x="107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5" name="Google Shape;6491;p35">
              <a:extLst>
                <a:ext uri="{FF2B5EF4-FFF2-40B4-BE49-F238E27FC236}">
                  <a16:creationId xmlns:a16="http://schemas.microsoft.com/office/drawing/2014/main" id="{60606BB0-1CC6-406A-B52A-41E131DF2E4B}"/>
                </a:ext>
              </a:extLst>
            </p:cNvPr>
            <p:cNvSpPr/>
            <p:nvPr/>
          </p:nvSpPr>
          <p:spPr>
            <a:xfrm>
              <a:off x="-792475" y="3742675"/>
              <a:ext cx="64400" cy="38575"/>
            </a:xfrm>
            <a:custGeom>
              <a:avLst/>
              <a:gdLst/>
              <a:ahLst/>
              <a:cxnLst/>
              <a:rect l="l" t="t" r="r" b="b"/>
              <a:pathLst>
                <a:path w="2576" h="1543" extrusionOk="0">
                  <a:moveTo>
                    <a:pt x="1244" y="0"/>
                  </a:moveTo>
                  <a:lnTo>
                    <a:pt x="1032" y="43"/>
                  </a:lnTo>
                  <a:cubicBezTo>
                    <a:pt x="1" y="909"/>
                    <a:pt x="355" y="1543"/>
                    <a:pt x="1021" y="1543"/>
                  </a:cubicBezTo>
                  <a:cubicBezTo>
                    <a:pt x="1378" y="1543"/>
                    <a:pt x="1826" y="1360"/>
                    <a:pt x="2195" y="931"/>
                  </a:cubicBezTo>
                  <a:lnTo>
                    <a:pt x="2365" y="910"/>
                  </a:lnTo>
                  <a:cubicBezTo>
                    <a:pt x="2576" y="762"/>
                    <a:pt x="2428" y="529"/>
                    <a:pt x="2195" y="529"/>
                  </a:cubicBezTo>
                  <a:cubicBezTo>
                    <a:pt x="2117" y="550"/>
                    <a:pt x="2047" y="560"/>
                    <a:pt x="1984" y="560"/>
                  </a:cubicBezTo>
                  <a:cubicBezTo>
                    <a:pt x="1606" y="560"/>
                    <a:pt x="1479" y="218"/>
                    <a:pt x="124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6" name="Google Shape;6492;p35">
              <a:extLst>
                <a:ext uri="{FF2B5EF4-FFF2-40B4-BE49-F238E27FC236}">
                  <a16:creationId xmlns:a16="http://schemas.microsoft.com/office/drawing/2014/main" id="{1E5FBF89-967D-4961-AC80-ADD821692B10}"/>
                </a:ext>
              </a:extLst>
            </p:cNvPr>
            <p:cNvSpPr/>
            <p:nvPr/>
          </p:nvSpPr>
          <p:spPr>
            <a:xfrm>
              <a:off x="-1240425" y="3873700"/>
              <a:ext cx="47600" cy="44775"/>
            </a:xfrm>
            <a:custGeom>
              <a:avLst/>
              <a:gdLst/>
              <a:ahLst/>
              <a:cxnLst/>
              <a:rect l="l" t="t" r="r" b="b"/>
              <a:pathLst>
                <a:path w="1904" h="1791" extrusionOk="0">
                  <a:moveTo>
                    <a:pt x="882" y="1"/>
                  </a:moveTo>
                  <a:cubicBezTo>
                    <a:pt x="710" y="1"/>
                    <a:pt x="531" y="143"/>
                    <a:pt x="402" y="512"/>
                  </a:cubicBezTo>
                  <a:cubicBezTo>
                    <a:pt x="0" y="1098"/>
                    <a:pt x="805" y="1790"/>
                    <a:pt x="1452" y="1790"/>
                  </a:cubicBezTo>
                  <a:cubicBezTo>
                    <a:pt x="1622" y="1790"/>
                    <a:pt x="1780" y="1743"/>
                    <a:pt x="1904" y="1633"/>
                  </a:cubicBezTo>
                  <a:cubicBezTo>
                    <a:pt x="1586" y="1633"/>
                    <a:pt x="1290" y="1612"/>
                    <a:pt x="1163" y="1294"/>
                  </a:cubicBezTo>
                  <a:cubicBezTo>
                    <a:pt x="1673" y="844"/>
                    <a:pt x="1301" y="1"/>
                    <a:pt x="88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7" name="Google Shape;6493;p35">
              <a:extLst>
                <a:ext uri="{FF2B5EF4-FFF2-40B4-BE49-F238E27FC236}">
                  <a16:creationId xmlns:a16="http://schemas.microsoft.com/office/drawing/2014/main" id="{2C02BCB5-DC89-4113-A712-876116C9E074}"/>
                </a:ext>
              </a:extLst>
            </p:cNvPr>
            <p:cNvSpPr/>
            <p:nvPr/>
          </p:nvSpPr>
          <p:spPr>
            <a:xfrm>
              <a:off x="-1146850" y="3808550"/>
              <a:ext cx="59925" cy="25625"/>
            </a:xfrm>
            <a:custGeom>
              <a:avLst/>
              <a:gdLst/>
              <a:ahLst/>
              <a:cxnLst/>
              <a:rect l="l" t="t" r="r" b="b"/>
              <a:pathLst>
                <a:path w="2397" h="1025" extrusionOk="0">
                  <a:moveTo>
                    <a:pt x="1087" y="0"/>
                  </a:moveTo>
                  <a:cubicBezTo>
                    <a:pt x="682" y="0"/>
                    <a:pt x="250" y="94"/>
                    <a:pt x="1" y="242"/>
                  </a:cubicBezTo>
                  <a:cubicBezTo>
                    <a:pt x="593" y="538"/>
                    <a:pt x="1333" y="580"/>
                    <a:pt x="1862" y="1024"/>
                  </a:cubicBezTo>
                  <a:cubicBezTo>
                    <a:pt x="2396" y="276"/>
                    <a:pt x="1782" y="0"/>
                    <a:pt x="1087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8" name="Google Shape;6494;p35">
              <a:extLst>
                <a:ext uri="{FF2B5EF4-FFF2-40B4-BE49-F238E27FC236}">
                  <a16:creationId xmlns:a16="http://schemas.microsoft.com/office/drawing/2014/main" id="{B1F5D677-708C-4849-BF79-B328A377C829}"/>
                </a:ext>
              </a:extLst>
            </p:cNvPr>
            <p:cNvSpPr/>
            <p:nvPr/>
          </p:nvSpPr>
          <p:spPr>
            <a:xfrm>
              <a:off x="-1169575" y="4020525"/>
              <a:ext cx="55000" cy="23225"/>
            </a:xfrm>
            <a:custGeom>
              <a:avLst/>
              <a:gdLst/>
              <a:ahLst/>
              <a:cxnLst/>
              <a:rect l="l" t="t" r="r" b="b"/>
              <a:pathLst>
                <a:path w="2200" h="929" extrusionOk="0">
                  <a:moveTo>
                    <a:pt x="1519" y="0"/>
                  </a:moveTo>
                  <a:cubicBezTo>
                    <a:pt x="1011" y="0"/>
                    <a:pt x="375" y="354"/>
                    <a:pt x="0" y="582"/>
                  </a:cubicBezTo>
                  <a:cubicBezTo>
                    <a:pt x="71" y="565"/>
                    <a:pt x="137" y="558"/>
                    <a:pt x="200" y="558"/>
                  </a:cubicBezTo>
                  <a:cubicBezTo>
                    <a:pt x="652" y="558"/>
                    <a:pt x="921" y="928"/>
                    <a:pt x="1243" y="928"/>
                  </a:cubicBezTo>
                  <a:cubicBezTo>
                    <a:pt x="1399" y="928"/>
                    <a:pt x="1568" y="841"/>
                    <a:pt x="1777" y="582"/>
                  </a:cubicBezTo>
                  <a:cubicBezTo>
                    <a:pt x="1865" y="494"/>
                    <a:pt x="1997" y="450"/>
                    <a:pt x="2124" y="450"/>
                  </a:cubicBezTo>
                  <a:cubicBezTo>
                    <a:pt x="2150" y="450"/>
                    <a:pt x="2175" y="451"/>
                    <a:pt x="2200" y="455"/>
                  </a:cubicBezTo>
                  <a:cubicBezTo>
                    <a:pt x="2068" y="120"/>
                    <a:pt x="1815" y="0"/>
                    <a:pt x="151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9" name="Google Shape;6495;p35">
              <a:extLst>
                <a:ext uri="{FF2B5EF4-FFF2-40B4-BE49-F238E27FC236}">
                  <a16:creationId xmlns:a16="http://schemas.microsoft.com/office/drawing/2014/main" id="{1663FEB4-504D-4E70-9193-E2D07F312E26}"/>
                </a:ext>
              </a:extLst>
            </p:cNvPr>
            <p:cNvSpPr/>
            <p:nvPr/>
          </p:nvSpPr>
          <p:spPr>
            <a:xfrm>
              <a:off x="-745525" y="3725025"/>
              <a:ext cx="41775" cy="41450"/>
            </a:xfrm>
            <a:custGeom>
              <a:avLst/>
              <a:gdLst/>
              <a:ahLst/>
              <a:cxnLst/>
              <a:rect l="l" t="t" r="r" b="b"/>
              <a:pathLst>
                <a:path w="1671" h="1658" extrusionOk="0">
                  <a:moveTo>
                    <a:pt x="624" y="1"/>
                  </a:moveTo>
                  <a:cubicBezTo>
                    <a:pt x="459" y="1"/>
                    <a:pt x="286" y="63"/>
                    <a:pt x="106" y="177"/>
                  </a:cubicBezTo>
                  <a:cubicBezTo>
                    <a:pt x="0" y="495"/>
                    <a:pt x="529" y="643"/>
                    <a:pt x="381" y="981"/>
                  </a:cubicBezTo>
                  <a:cubicBezTo>
                    <a:pt x="360" y="1087"/>
                    <a:pt x="402" y="1193"/>
                    <a:pt x="465" y="1277"/>
                  </a:cubicBezTo>
                  <a:lnTo>
                    <a:pt x="487" y="1616"/>
                  </a:lnTo>
                  <a:cubicBezTo>
                    <a:pt x="550" y="1637"/>
                    <a:pt x="592" y="1637"/>
                    <a:pt x="656" y="1658"/>
                  </a:cubicBezTo>
                  <a:cubicBezTo>
                    <a:pt x="952" y="1256"/>
                    <a:pt x="1671" y="854"/>
                    <a:pt x="1206" y="304"/>
                  </a:cubicBezTo>
                  <a:cubicBezTo>
                    <a:pt x="1019" y="95"/>
                    <a:pt x="827" y="1"/>
                    <a:pt x="624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10" name="Google Shape;6496;p35">
              <a:extLst>
                <a:ext uri="{FF2B5EF4-FFF2-40B4-BE49-F238E27FC236}">
                  <a16:creationId xmlns:a16="http://schemas.microsoft.com/office/drawing/2014/main" id="{E6142F51-FED1-4FFD-B3A5-2328A28FEB1B}"/>
                </a:ext>
              </a:extLst>
            </p:cNvPr>
            <p:cNvSpPr/>
            <p:nvPr/>
          </p:nvSpPr>
          <p:spPr>
            <a:xfrm>
              <a:off x="-2762125" y="4128650"/>
              <a:ext cx="51300" cy="41350"/>
            </a:xfrm>
            <a:custGeom>
              <a:avLst/>
              <a:gdLst/>
              <a:ahLst/>
              <a:cxnLst/>
              <a:rect l="l" t="t" r="r" b="b"/>
              <a:pathLst>
                <a:path w="2052" h="1654" extrusionOk="0">
                  <a:moveTo>
                    <a:pt x="1946" y="0"/>
                  </a:moveTo>
                  <a:cubicBezTo>
                    <a:pt x="1396" y="21"/>
                    <a:pt x="1015" y="381"/>
                    <a:pt x="550" y="550"/>
                  </a:cubicBezTo>
                  <a:cubicBezTo>
                    <a:pt x="570" y="862"/>
                    <a:pt x="589" y="1192"/>
                    <a:pt x="128" y="1192"/>
                  </a:cubicBezTo>
                  <a:cubicBezTo>
                    <a:pt x="89" y="1192"/>
                    <a:pt x="46" y="1189"/>
                    <a:pt x="0" y="1185"/>
                  </a:cubicBezTo>
                  <a:lnTo>
                    <a:pt x="0" y="1185"/>
                  </a:lnTo>
                  <a:cubicBezTo>
                    <a:pt x="218" y="1363"/>
                    <a:pt x="325" y="1654"/>
                    <a:pt x="670" y="1654"/>
                  </a:cubicBezTo>
                  <a:cubicBezTo>
                    <a:pt x="692" y="1654"/>
                    <a:pt x="716" y="1652"/>
                    <a:pt x="740" y="1650"/>
                  </a:cubicBezTo>
                  <a:cubicBezTo>
                    <a:pt x="1290" y="1185"/>
                    <a:pt x="1354" y="444"/>
                    <a:pt x="2052" y="64"/>
                  </a:cubicBezTo>
                  <a:lnTo>
                    <a:pt x="1946" y="0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11" name="Google Shape;6497;p35">
              <a:extLst>
                <a:ext uri="{FF2B5EF4-FFF2-40B4-BE49-F238E27FC236}">
                  <a16:creationId xmlns:a16="http://schemas.microsoft.com/office/drawing/2014/main" id="{7AD7B13B-764C-4470-839D-614A69996899}"/>
                </a:ext>
              </a:extLst>
            </p:cNvPr>
            <p:cNvSpPr/>
            <p:nvPr/>
          </p:nvSpPr>
          <p:spPr>
            <a:xfrm>
              <a:off x="-1231025" y="4054625"/>
              <a:ext cx="54075" cy="42050"/>
            </a:xfrm>
            <a:custGeom>
              <a:avLst/>
              <a:gdLst/>
              <a:ahLst/>
              <a:cxnLst/>
              <a:rect l="l" t="t" r="r" b="b"/>
              <a:pathLst>
                <a:path w="2163" h="1682" extrusionOk="0">
                  <a:moveTo>
                    <a:pt x="1908" y="0"/>
                  </a:moveTo>
                  <a:cubicBezTo>
                    <a:pt x="1253" y="0"/>
                    <a:pt x="1232" y="804"/>
                    <a:pt x="576" y="804"/>
                  </a:cubicBezTo>
                  <a:cubicBezTo>
                    <a:pt x="407" y="1015"/>
                    <a:pt x="216" y="1248"/>
                    <a:pt x="26" y="1460"/>
                  </a:cubicBezTo>
                  <a:cubicBezTo>
                    <a:pt x="1" y="1625"/>
                    <a:pt x="71" y="1682"/>
                    <a:pt x="189" y="1682"/>
                  </a:cubicBezTo>
                  <a:cubicBezTo>
                    <a:pt x="438" y="1682"/>
                    <a:pt x="899" y="1431"/>
                    <a:pt x="1113" y="1431"/>
                  </a:cubicBezTo>
                  <a:cubicBezTo>
                    <a:pt x="1134" y="1431"/>
                    <a:pt x="1152" y="1433"/>
                    <a:pt x="1168" y="1438"/>
                  </a:cubicBezTo>
                  <a:cubicBezTo>
                    <a:pt x="1337" y="1100"/>
                    <a:pt x="1464" y="719"/>
                    <a:pt x="1845" y="444"/>
                  </a:cubicBezTo>
                  <a:cubicBezTo>
                    <a:pt x="2014" y="339"/>
                    <a:pt x="2162" y="191"/>
                    <a:pt x="190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12" name="Google Shape;6498;p35">
              <a:extLst>
                <a:ext uri="{FF2B5EF4-FFF2-40B4-BE49-F238E27FC236}">
                  <a16:creationId xmlns:a16="http://schemas.microsoft.com/office/drawing/2014/main" id="{3B0C8318-9B3B-499D-B767-92FC801708FA}"/>
                </a:ext>
              </a:extLst>
            </p:cNvPr>
            <p:cNvSpPr/>
            <p:nvPr/>
          </p:nvSpPr>
          <p:spPr>
            <a:xfrm>
              <a:off x="-1988600" y="4013900"/>
              <a:ext cx="43400" cy="40750"/>
            </a:xfrm>
            <a:custGeom>
              <a:avLst/>
              <a:gdLst/>
              <a:ahLst/>
              <a:cxnLst/>
              <a:rect l="l" t="t" r="r" b="b"/>
              <a:pathLst>
                <a:path w="1736" h="1630" extrusionOk="0">
                  <a:moveTo>
                    <a:pt x="593" y="1"/>
                  </a:moveTo>
                  <a:cubicBezTo>
                    <a:pt x="1" y="593"/>
                    <a:pt x="276" y="1291"/>
                    <a:pt x="974" y="1629"/>
                  </a:cubicBezTo>
                  <a:cubicBezTo>
                    <a:pt x="1012" y="1626"/>
                    <a:pt x="1050" y="1625"/>
                    <a:pt x="1088" y="1625"/>
                  </a:cubicBezTo>
                  <a:cubicBezTo>
                    <a:pt x="1151" y="1625"/>
                    <a:pt x="1213" y="1628"/>
                    <a:pt x="1274" y="1628"/>
                  </a:cubicBezTo>
                  <a:cubicBezTo>
                    <a:pt x="1449" y="1628"/>
                    <a:pt x="1614" y="1609"/>
                    <a:pt x="1735" y="1460"/>
                  </a:cubicBezTo>
                  <a:cubicBezTo>
                    <a:pt x="614" y="1375"/>
                    <a:pt x="1629" y="804"/>
                    <a:pt x="656" y="43"/>
                  </a:cubicBezTo>
                  <a:lnTo>
                    <a:pt x="593" y="1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13" name="Google Shape;6499;p35">
              <a:extLst>
                <a:ext uri="{FF2B5EF4-FFF2-40B4-BE49-F238E27FC236}">
                  <a16:creationId xmlns:a16="http://schemas.microsoft.com/office/drawing/2014/main" id="{4D0322B3-567D-4C48-829E-32164BBDB3BB}"/>
                </a:ext>
              </a:extLst>
            </p:cNvPr>
            <p:cNvSpPr/>
            <p:nvPr/>
          </p:nvSpPr>
          <p:spPr>
            <a:xfrm>
              <a:off x="-1652850" y="3761175"/>
              <a:ext cx="37575" cy="32625"/>
            </a:xfrm>
            <a:custGeom>
              <a:avLst/>
              <a:gdLst/>
              <a:ahLst/>
              <a:cxnLst/>
              <a:rect l="l" t="t" r="r" b="b"/>
              <a:pathLst>
                <a:path w="1503" h="1305" extrusionOk="0">
                  <a:moveTo>
                    <a:pt x="1502" y="0"/>
                  </a:moveTo>
                  <a:cubicBezTo>
                    <a:pt x="847" y="191"/>
                    <a:pt x="297" y="656"/>
                    <a:pt x="1" y="1269"/>
                  </a:cubicBezTo>
                  <a:cubicBezTo>
                    <a:pt x="124" y="1294"/>
                    <a:pt x="235" y="1305"/>
                    <a:pt x="334" y="1305"/>
                  </a:cubicBezTo>
                  <a:cubicBezTo>
                    <a:pt x="1098" y="1305"/>
                    <a:pt x="1184" y="638"/>
                    <a:pt x="1502" y="170"/>
                  </a:cubicBezTo>
                  <a:lnTo>
                    <a:pt x="1502" y="0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14" name="Google Shape;6500;p35">
              <a:extLst>
                <a:ext uri="{FF2B5EF4-FFF2-40B4-BE49-F238E27FC236}">
                  <a16:creationId xmlns:a16="http://schemas.microsoft.com/office/drawing/2014/main" id="{E4CF55AD-33C6-4813-867D-1BCCDEBE6954}"/>
                </a:ext>
              </a:extLst>
            </p:cNvPr>
            <p:cNvSpPr/>
            <p:nvPr/>
          </p:nvSpPr>
          <p:spPr>
            <a:xfrm>
              <a:off x="-1086575" y="3644850"/>
              <a:ext cx="51850" cy="47625"/>
            </a:xfrm>
            <a:custGeom>
              <a:avLst/>
              <a:gdLst/>
              <a:ahLst/>
              <a:cxnLst/>
              <a:rect l="l" t="t" r="r" b="b"/>
              <a:pathLst>
                <a:path w="2074" h="1905" extrusionOk="0">
                  <a:moveTo>
                    <a:pt x="952" y="1"/>
                  </a:moveTo>
                  <a:lnTo>
                    <a:pt x="952" y="1"/>
                  </a:lnTo>
                  <a:cubicBezTo>
                    <a:pt x="1" y="825"/>
                    <a:pt x="1946" y="1164"/>
                    <a:pt x="593" y="1460"/>
                  </a:cubicBezTo>
                  <a:lnTo>
                    <a:pt x="1333" y="1904"/>
                  </a:lnTo>
                  <a:cubicBezTo>
                    <a:pt x="1587" y="1650"/>
                    <a:pt x="1820" y="1396"/>
                    <a:pt x="2073" y="1143"/>
                  </a:cubicBezTo>
                  <a:cubicBezTo>
                    <a:pt x="1249" y="1100"/>
                    <a:pt x="931" y="677"/>
                    <a:pt x="95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15" name="Google Shape;6501;p35">
              <a:extLst>
                <a:ext uri="{FF2B5EF4-FFF2-40B4-BE49-F238E27FC236}">
                  <a16:creationId xmlns:a16="http://schemas.microsoft.com/office/drawing/2014/main" id="{26278A7C-6756-46AD-A8B5-F95DFCAFAC45}"/>
                </a:ext>
              </a:extLst>
            </p:cNvPr>
            <p:cNvSpPr/>
            <p:nvPr/>
          </p:nvSpPr>
          <p:spPr>
            <a:xfrm>
              <a:off x="-1963750" y="3974250"/>
              <a:ext cx="34400" cy="28075"/>
            </a:xfrm>
            <a:custGeom>
              <a:avLst/>
              <a:gdLst/>
              <a:ahLst/>
              <a:cxnLst/>
              <a:rect l="l" t="t" r="r" b="b"/>
              <a:pathLst>
                <a:path w="1376" h="1123" extrusionOk="0">
                  <a:moveTo>
                    <a:pt x="931" y="1"/>
                  </a:moveTo>
                  <a:lnTo>
                    <a:pt x="931" y="1"/>
                  </a:lnTo>
                  <a:cubicBezTo>
                    <a:pt x="530" y="191"/>
                    <a:pt x="191" y="529"/>
                    <a:pt x="1" y="952"/>
                  </a:cubicBezTo>
                  <a:cubicBezTo>
                    <a:pt x="122" y="1108"/>
                    <a:pt x="286" y="1122"/>
                    <a:pt x="457" y="1122"/>
                  </a:cubicBezTo>
                  <a:cubicBezTo>
                    <a:pt x="495" y="1122"/>
                    <a:pt x="533" y="1122"/>
                    <a:pt x="572" y="1122"/>
                  </a:cubicBezTo>
                  <a:cubicBezTo>
                    <a:pt x="1058" y="847"/>
                    <a:pt x="1375" y="508"/>
                    <a:pt x="931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16" name="Google Shape;6502;p35">
              <a:extLst>
                <a:ext uri="{FF2B5EF4-FFF2-40B4-BE49-F238E27FC236}">
                  <a16:creationId xmlns:a16="http://schemas.microsoft.com/office/drawing/2014/main" id="{0E567E1D-A013-4298-A413-EDC3919C048E}"/>
                </a:ext>
              </a:extLst>
            </p:cNvPr>
            <p:cNvSpPr/>
            <p:nvPr/>
          </p:nvSpPr>
          <p:spPr>
            <a:xfrm>
              <a:off x="-1490600" y="3946225"/>
              <a:ext cx="70950" cy="49775"/>
            </a:xfrm>
            <a:custGeom>
              <a:avLst/>
              <a:gdLst/>
              <a:ahLst/>
              <a:cxnLst/>
              <a:rect l="l" t="t" r="r" b="b"/>
              <a:pathLst>
                <a:path w="2838" h="1991" extrusionOk="0">
                  <a:moveTo>
                    <a:pt x="2245" y="1"/>
                  </a:moveTo>
                  <a:lnTo>
                    <a:pt x="1695" y="487"/>
                  </a:lnTo>
                  <a:cubicBezTo>
                    <a:pt x="1666" y="486"/>
                    <a:pt x="1637" y="486"/>
                    <a:pt x="1608" y="486"/>
                  </a:cubicBezTo>
                  <a:cubicBezTo>
                    <a:pt x="1" y="486"/>
                    <a:pt x="150" y="1990"/>
                    <a:pt x="960" y="1990"/>
                  </a:cubicBezTo>
                  <a:cubicBezTo>
                    <a:pt x="1079" y="1990"/>
                    <a:pt x="1213" y="1958"/>
                    <a:pt x="1357" y="1883"/>
                  </a:cubicBezTo>
                  <a:cubicBezTo>
                    <a:pt x="701" y="974"/>
                    <a:pt x="2838" y="1016"/>
                    <a:pt x="224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17" name="Google Shape;6503;p35">
              <a:extLst>
                <a:ext uri="{FF2B5EF4-FFF2-40B4-BE49-F238E27FC236}">
                  <a16:creationId xmlns:a16="http://schemas.microsoft.com/office/drawing/2014/main" id="{3A7A5316-FA1A-4B82-8AF2-F235FD3BBE9D}"/>
                </a:ext>
              </a:extLst>
            </p:cNvPr>
            <p:cNvSpPr/>
            <p:nvPr/>
          </p:nvSpPr>
          <p:spPr>
            <a:xfrm>
              <a:off x="-1472025" y="3987125"/>
              <a:ext cx="41800" cy="22275"/>
            </a:xfrm>
            <a:custGeom>
              <a:avLst/>
              <a:gdLst/>
              <a:ahLst/>
              <a:cxnLst/>
              <a:rect l="l" t="t" r="r" b="b"/>
              <a:pathLst>
                <a:path w="1672" h="891" extrusionOk="0">
                  <a:moveTo>
                    <a:pt x="993" y="1"/>
                  </a:moveTo>
                  <a:cubicBezTo>
                    <a:pt x="698" y="1"/>
                    <a:pt x="431" y="318"/>
                    <a:pt x="90" y="318"/>
                  </a:cubicBezTo>
                  <a:cubicBezTo>
                    <a:pt x="61" y="318"/>
                    <a:pt x="31" y="315"/>
                    <a:pt x="1" y="310"/>
                  </a:cubicBezTo>
                  <a:lnTo>
                    <a:pt x="1" y="310"/>
                  </a:lnTo>
                  <a:cubicBezTo>
                    <a:pt x="263" y="686"/>
                    <a:pt x="563" y="891"/>
                    <a:pt x="904" y="891"/>
                  </a:cubicBezTo>
                  <a:cubicBezTo>
                    <a:pt x="1140" y="891"/>
                    <a:pt x="1395" y="793"/>
                    <a:pt x="1672" y="585"/>
                  </a:cubicBezTo>
                  <a:cubicBezTo>
                    <a:pt x="1502" y="480"/>
                    <a:pt x="1375" y="332"/>
                    <a:pt x="1312" y="141"/>
                  </a:cubicBezTo>
                  <a:cubicBezTo>
                    <a:pt x="1200" y="39"/>
                    <a:pt x="1094" y="1"/>
                    <a:pt x="99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18" name="Google Shape;6504;p35">
              <a:extLst>
                <a:ext uri="{FF2B5EF4-FFF2-40B4-BE49-F238E27FC236}">
                  <a16:creationId xmlns:a16="http://schemas.microsoft.com/office/drawing/2014/main" id="{0D44C204-C558-477E-BB99-E1561FDAB2DA}"/>
                </a:ext>
              </a:extLst>
            </p:cNvPr>
            <p:cNvSpPr/>
            <p:nvPr/>
          </p:nvSpPr>
          <p:spPr>
            <a:xfrm>
              <a:off x="-1596800" y="3771225"/>
              <a:ext cx="32275" cy="39750"/>
            </a:xfrm>
            <a:custGeom>
              <a:avLst/>
              <a:gdLst/>
              <a:ahLst/>
              <a:cxnLst/>
              <a:rect l="l" t="t" r="r" b="b"/>
              <a:pathLst>
                <a:path w="1291" h="1590" extrusionOk="0">
                  <a:moveTo>
                    <a:pt x="275" y="0"/>
                  </a:moveTo>
                  <a:cubicBezTo>
                    <a:pt x="381" y="529"/>
                    <a:pt x="275" y="1079"/>
                    <a:pt x="0" y="1523"/>
                  </a:cubicBezTo>
                  <a:cubicBezTo>
                    <a:pt x="23" y="1568"/>
                    <a:pt x="64" y="1589"/>
                    <a:pt x="107" y="1589"/>
                  </a:cubicBezTo>
                  <a:cubicBezTo>
                    <a:pt x="144" y="1589"/>
                    <a:pt x="183" y="1574"/>
                    <a:pt x="212" y="1544"/>
                  </a:cubicBezTo>
                  <a:cubicBezTo>
                    <a:pt x="466" y="1163"/>
                    <a:pt x="1143" y="994"/>
                    <a:pt x="910" y="360"/>
                  </a:cubicBezTo>
                  <a:cubicBezTo>
                    <a:pt x="868" y="254"/>
                    <a:pt x="1143" y="275"/>
                    <a:pt x="1291" y="254"/>
                  </a:cubicBezTo>
                  <a:cubicBezTo>
                    <a:pt x="1252" y="46"/>
                    <a:pt x="1004" y="38"/>
                    <a:pt x="741" y="38"/>
                  </a:cubicBezTo>
                  <a:cubicBezTo>
                    <a:pt x="719" y="38"/>
                    <a:pt x="697" y="38"/>
                    <a:pt x="675" y="38"/>
                  </a:cubicBezTo>
                  <a:cubicBezTo>
                    <a:pt x="532" y="38"/>
                    <a:pt x="388" y="36"/>
                    <a:pt x="275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19" name="Google Shape;6505;p35">
              <a:extLst>
                <a:ext uri="{FF2B5EF4-FFF2-40B4-BE49-F238E27FC236}">
                  <a16:creationId xmlns:a16="http://schemas.microsoft.com/office/drawing/2014/main" id="{F5CE1DE6-6F16-4A34-B38F-AE5EA54AF4C4}"/>
                </a:ext>
              </a:extLst>
            </p:cNvPr>
            <p:cNvSpPr/>
            <p:nvPr/>
          </p:nvSpPr>
          <p:spPr>
            <a:xfrm>
              <a:off x="-1470950" y="3934075"/>
              <a:ext cx="33850" cy="32025"/>
            </a:xfrm>
            <a:custGeom>
              <a:avLst/>
              <a:gdLst/>
              <a:ahLst/>
              <a:cxnLst/>
              <a:rect l="l" t="t" r="r" b="b"/>
              <a:pathLst>
                <a:path w="1354" h="1281" extrusionOk="0">
                  <a:moveTo>
                    <a:pt x="888" y="0"/>
                  </a:moveTo>
                  <a:lnTo>
                    <a:pt x="888" y="0"/>
                  </a:lnTo>
                  <a:cubicBezTo>
                    <a:pt x="508" y="296"/>
                    <a:pt x="212" y="698"/>
                    <a:pt x="0" y="1121"/>
                  </a:cubicBezTo>
                  <a:cubicBezTo>
                    <a:pt x="167" y="1223"/>
                    <a:pt x="318" y="1281"/>
                    <a:pt x="454" y="1281"/>
                  </a:cubicBezTo>
                  <a:cubicBezTo>
                    <a:pt x="628" y="1281"/>
                    <a:pt x="779" y="1187"/>
                    <a:pt x="909" y="973"/>
                  </a:cubicBezTo>
                  <a:cubicBezTo>
                    <a:pt x="761" y="656"/>
                    <a:pt x="1354" y="317"/>
                    <a:pt x="88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20" name="Google Shape;6506;p35">
              <a:extLst>
                <a:ext uri="{FF2B5EF4-FFF2-40B4-BE49-F238E27FC236}">
                  <a16:creationId xmlns:a16="http://schemas.microsoft.com/office/drawing/2014/main" id="{64348D7B-9673-4DC2-A860-055E45D50815}"/>
                </a:ext>
              </a:extLst>
            </p:cNvPr>
            <p:cNvSpPr/>
            <p:nvPr/>
          </p:nvSpPr>
          <p:spPr>
            <a:xfrm>
              <a:off x="-1216100" y="4046700"/>
              <a:ext cx="32800" cy="31975"/>
            </a:xfrm>
            <a:custGeom>
              <a:avLst/>
              <a:gdLst/>
              <a:ahLst/>
              <a:cxnLst/>
              <a:rect l="l" t="t" r="r" b="b"/>
              <a:pathLst>
                <a:path w="1312" h="1279" extrusionOk="0">
                  <a:moveTo>
                    <a:pt x="1290" y="0"/>
                  </a:moveTo>
                  <a:cubicBezTo>
                    <a:pt x="783" y="275"/>
                    <a:pt x="317" y="656"/>
                    <a:pt x="0" y="1142"/>
                  </a:cubicBezTo>
                  <a:cubicBezTo>
                    <a:pt x="96" y="1238"/>
                    <a:pt x="189" y="1278"/>
                    <a:pt x="279" y="1278"/>
                  </a:cubicBezTo>
                  <a:cubicBezTo>
                    <a:pt x="666" y="1278"/>
                    <a:pt x="1003" y="544"/>
                    <a:pt x="1311" y="338"/>
                  </a:cubicBezTo>
                  <a:lnTo>
                    <a:pt x="1290" y="0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21" name="Google Shape;6507;p35">
              <a:extLst>
                <a:ext uri="{FF2B5EF4-FFF2-40B4-BE49-F238E27FC236}">
                  <a16:creationId xmlns:a16="http://schemas.microsoft.com/office/drawing/2014/main" id="{264DAC76-DAAB-4945-8B18-F5FCB8CC14D4}"/>
                </a:ext>
              </a:extLst>
            </p:cNvPr>
            <p:cNvSpPr/>
            <p:nvPr/>
          </p:nvSpPr>
          <p:spPr>
            <a:xfrm>
              <a:off x="-2706625" y="4053750"/>
              <a:ext cx="37575" cy="16975"/>
            </a:xfrm>
            <a:custGeom>
              <a:avLst/>
              <a:gdLst/>
              <a:ahLst/>
              <a:cxnLst/>
              <a:rect l="l" t="t" r="r" b="b"/>
              <a:pathLst>
                <a:path w="1503" h="679" extrusionOk="0">
                  <a:moveTo>
                    <a:pt x="819" y="0"/>
                  </a:moveTo>
                  <a:cubicBezTo>
                    <a:pt x="554" y="0"/>
                    <a:pt x="278" y="96"/>
                    <a:pt x="1" y="162"/>
                  </a:cubicBezTo>
                  <a:cubicBezTo>
                    <a:pt x="43" y="183"/>
                    <a:pt x="85" y="204"/>
                    <a:pt x="149" y="204"/>
                  </a:cubicBezTo>
                  <a:cubicBezTo>
                    <a:pt x="350" y="562"/>
                    <a:pt x="493" y="679"/>
                    <a:pt x="642" y="679"/>
                  </a:cubicBezTo>
                  <a:cubicBezTo>
                    <a:pt x="855" y="679"/>
                    <a:pt x="1080" y="443"/>
                    <a:pt x="1502" y="331"/>
                  </a:cubicBezTo>
                  <a:cubicBezTo>
                    <a:pt x="1291" y="79"/>
                    <a:pt x="1060" y="0"/>
                    <a:pt x="81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22" name="Google Shape;6508;p35">
              <a:extLst>
                <a:ext uri="{FF2B5EF4-FFF2-40B4-BE49-F238E27FC236}">
                  <a16:creationId xmlns:a16="http://schemas.microsoft.com/office/drawing/2014/main" id="{A0CB5B94-58C8-4532-A831-869E0F6D52D6}"/>
                </a:ext>
              </a:extLst>
            </p:cNvPr>
            <p:cNvSpPr/>
            <p:nvPr/>
          </p:nvSpPr>
          <p:spPr>
            <a:xfrm>
              <a:off x="-1211875" y="3838375"/>
              <a:ext cx="33850" cy="28500"/>
            </a:xfrm>
            <a:custGeom>
              <a:avLst/>
              <a:gdLst/>
              <a:ahLst/>
              <a:cxnLst/>
              <a:rect l="l" t="t" r="r" b="b"/>
              <a:pathLst>
                <a:path w="1354" h="1140" extrusionOk="0">
                  <a:moveTo>
                    <a:pt x="994" y="0"/>
                  </a:moveTo>
                  <a:cubicBezTo>
                    <a:pt x="592" y="254"/>
                    <a:pt x="148" y="466"/>
                    <a:pt x="0" y="931"/>
                  </a:cubicBezTo>
                  <a:cubicBezTo>
                    <a:pt x="76" y="1071"/>
                    <a:pt x="113" y="1140"/>
                    <a:pt x="187" y="1140"/>
                  </a:cubicBezTo>
                  <a:cubicBezTo>
                    <a:pt x="258" y="1140"/>
                    <a:pt x="364" y="1076"/>
                    <a:pt x="571" y="952"/>
                  </a:cubicBezTo>
                  <a:cubicBezTo>
                    <a:pt x="762" y="656"/>
                    <a:pt x="1354" y="487"/>
                    <a:pt x="99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23" name="Google Shape;6509;p35">
              <a:extLst>
                <a:ext uri="{FF2B5EF4-FFF2-40B4-BE49-F238E27FC236}">
                  <a16:creationId xmlns:a16="http://schemas.microsoft.com/office/drawing/2014/main" id="{896B296D-3B58-4EEC-8DFE-3923B8D14C0F}"/>
                </a:ext>
              </a:extLst>
            </p:cNvPr>
            <p:cNvSpPr/>
            <p:nvPr/>
          </p:nvSpPr>
          <p:spPr>
            <a:xfrm>
              <a:off x="-771325" y="3734850"/>
              <a:ext cx="38500" cy="23000"/>
            </a:xfrm>
            <a:custGeom>
              <a:avLst/>
              <a:gdLst/>
              <a:ahLst/>
              <a:cxnLst/>
              <a:rect l="l" t="t" r="r" b="b"/>
              <a:pathLst>
                <a:path w="1540" h="920" extrusionOk="0">
                  <a:moveTo>
                    <a:pt x="1165" y="1"/>
                  </a:moveTo>
                  <a:cubicBezTo>
                    <a:pt x="675" y="1"/>
                    <a:pt x="1" y="919"/>
                    <a:pt x="1080" y="919"/>
                  </a:cubicBezTo>
                  <a:cubicBezTo>
                    <a:pt x="1197" y="919"/>
                    <a:pt x="1336" y="908"/>
                    <a:pt x="1497" y="884"/>
                  </a:cubicBezTo>
                  <a:lnTo>
                    <a:pt x="1540" y="609"/>
                  </a:lnTo>
                  <a:cubicBezTo>
                    <a:pt x="1540" y="159"/>
                    <a:pt x="1368" y="1"/>
                    <a:pt x="116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24" name="Google Shape;6510;p35">
              <a:extLst>
                <a:ext uri="{FF2B5EF4-FFF2-40B4-BE49-F238E27FC236}">
                  <a16:creationId xmlns:a16="http://schemas.microsoft.com/office/drawing/2014/main" id="{91E67082-B6C0-4D29-A1C3-3E857F9C6071}"/>
                </a:ext>
              </a:extLst>
            </p:cNvPr>
            <p:cNvSpPr/>
            <p:nvPr/>
          </p:nvSpPr>
          <p:spPr>
            <a:xfrm>
              <a:off x="-1220875" y="3861625"/>
              <a:ext cx="25950" cy="29125"/>
            </a:xfrm>
            <a:custGeom>
              <a:avLst/>
              <a:gdLst/>
              <a:ahLst/>
              <a:cxnLst/>
              <a:rect l="l" t="t" r="r" b="b"/>
              <a:pathLst>
                <a:path w="1038" h="1165" extrusionOk="0">
                  <a:moveTo>
                    <a:pt x="360" y="1"/>
                  </a:moveTo>
                  <a:cubicBezTo>
                    <a:pt x="149" y="85"/>
                    <a:pt x="22" y="276"/>
                    <a:pt x="1" y="487"/>
                  </a:cubicBezTo>
                  <a:cubicBezTo>
                    <a:pt x="276" y="572"/>
                    <a:pt x="445" y="868"/>
                    <a:pt x="403" y="1164"/>
                  </a:cubicBezTo>
                  <a:cubicBezTo>
                    <a:pt x="1037" y="1016"/>
                    <a:pt x="487" y="381"/>
                    <a:pt x="931" y="170"/>
                  </a:cubicBezTo>
                  <a:lnTo>
                    <a:pt x="931" y="22"/>
                  </a:lnTo>
                  <a:cubicBezTo>
                    <a:pt x="909" y="15"/>
                    <a:pt x="887" y="11"/>
                    <a:pt x="865" y="11"/>
                  </a:cubicBezTo>
                  <a:cubicBezTo>
                    <a:pt x="755" y="11"/>
                    <a:pt x="645" y="87"/>
                    <a:pt x="535" y="87"/>
                  </a:cubicBezTo>
                  <a:cubicBezTo>
                    <a:pt x="477" y="87"/>
                    <a:pt x="419" y="66"/>
                    <a:pt x="360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25" name="Google Shape;6511;p35">
              <a:extLst>
                <a:ext uri="{FF2B5EF4-FFF2-40B4-BE49-F238E27FC236}">
                  <a16:creationId xmlns:a16="http://schemas.microsoft.com/office/drawing/2014/main" id="{C18E03AE-1A05-4BB5-8196-887459AAA595}"/>
                </a:ext>
              </a:extLst>
            </p:cNvPr>
            <p:cNvSpPr/>
            <p:nvPr/>
          </p:nvSpPr>
          <p:spPr>
            <a:xfrm>
              <a:off x="-1411225" y="3896275"/>
              <a:ext cx="23300" cy="15350"/>
            </a:xfrm>
            <a:custGeom>
              <a:avLst/>
              <a:gdLst/>
              <a:ahLst/>
              <a:cxnLst/>
              <a:rect l="l" t="t" r="r" b="b"/>
              <a:pathLst>
                <a:path w="932" h="614" extrusionOk="0">
                  <a:moveTo>
                    <a:pt x="649" y="0"/>
                  </a:moveTo>
                  <a:cubicBezTo>
                    <a:pt x="410" y="0"/>
                    <a:pt x="184" y="218"/>
                    <a:pt x="1" y="370"/>
                  </a:cubicBezTo>
                  <a:lnTo>
                    <a:pt x="1" y="561"/>
                  </a:lnTo>
                  <a:cubicBezTo>
                    <a:pt x="137" y="595"/>
                    <a:pt x="262" y="613"/>
                    <a:pt x="374" y="613"/>
                  </a:cubicBezTo>
                  <a:cubicBezTo>
                    <a:pt x="680" y="613"/>
                    <a:pt x="885" y="473"/>
                    <a:pt x="932" y="116"/>
                  </a:cubicBezTo>
                  <a:cubicBezTo>
                    <a:pt x="837" y="33"/>
                    <a:pt x="742" y="0"/>
                    <a:pt x="64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26" name="Google Shape;6512;p35">
              <a:extLst>
                <a:ext uri="{FF2B5EF4-FFF2-40B4-BE49-F238E27FC236}">
                  <a16:creationId xmlns:a16="http://schemas.microsoft.com/office/drawing/2014/main" id="{25A6F2E6-629F-4305-90F8-74215DC68D40}"/>
                </a:ext>
              </a:extLst>
            </p:cNvPr>
            <p:cNvSpPr/>
            <p:nvPr/>
          </p:nvSpPr>
          <p:spPr>
            <a:xfrm>
              <a:off x="-788900" y="3743725"/>
              <a:ext cx="26375" cy="19075"/>
            </a:xfrm>
            <a:custGeom>
              <a:avLst/>
              <a:gdLst/>
              <a:ahLst/>
              <a:cxnLst/>
              <a:rect l="l" t="t" r="r" b="b"/>
              <a:pathLst>
                <a:path w="1055" h="763" extrusionOk="0">
                  <a:moveTo>
                    <a:pt x="889" y="1"/>
                  </a:moveTo>
                  <a:lnTo>
                    <a:pt x="889" y="1"/>
                  </a:lnTo>
                  <a:cubicBezTo>
                    <a:pt x="572" y="64"/>
                    <a:pt x="255" y="191"/>
                    <a:pt x="1" y="402"/>
                  </a:cubicBezTo>
                  <a:cubicBezTo>
                    <a:pt x="170" y="466"/>
                    <a:pt x="170" y="614"/>
                    <a:pt x="191" y="762"/>
                  </a:cubicBezTo>
                  <a:cubicBezTo>
                    <a:pt x="196" y="762"/>
                    <a:pt x="201" y="763"/>
                    <a:pt x="206" y="763"/>
                  </a:cubicBezTo>
                  <a:cubicBezTo>
                    <a:pt x="450" y="763"/>
                    <a:pt x="1055" y="290"/>
                    <a:pt x="88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27" name="Google Shape;6513;p35">
              <a:extLst>
                <a:ext uri="{FF2B5EF4-FFF2-40B4-BE49-F238E27FC236}">
                  <a16:creationId xmlns:a16="http://schemas.microsoft.com/office/drawing/2014/main" id="{E9B87D22-4CE6-4A4A-969E-3F7BEA486D08}"/>
                </a:ext>
              </a:extLst>
            </p:cNvPr>
            <p:cNvSpPr/>
            <p:nvPr/>
          </p:nvSpPr>
          <p:spPr>
            <a:xfrm>
              <a:off x="-761400" y="3741600"/>
              <a:ext cx="23825" cy="20050"/>
            </a:xfrm>
            <a:custGeom>
              <a:avLst/>
              <a:gdLst/>
              <a:ahLst/>
              <a:cxnLst/>
              <a:rect l="l" t="t" r="r" b="b"/>
              <a:pathLst>
                <a:path w="953" h="802" extrusionOk="0">
                  <a:moveTo>
                    <a:pt x="212" y="1"/>
                  </a:moveTo>
                  <a:lnTo>
                    <a:pt x="1" y="43"/>
                  </a:lnTo>
                  <a:cubicBezTo>
                    <a:pt x="32" y="422"/>
                    <a:pt x="64" y="802"/>
                    <a:pt x="439" y="802"/>
                  </a:cubicBezTo>
                  <a:cubicBezTo>
                    <a:pt x="566" y="802"/>
                    <a:pt x="733" y="758"/>
                    <a:pt x="952" y="657"/>
                  </a:cubicBezTo>
                  <a:cubicBezTo>
                    <a:pt x="635" y="487"/>
                    <a:pt x="106" y="509"/>
                    <a:pt x="21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28" name="Google Shape;6514;p35">
              <a:extLst>
                <a:ext uri="{FF2B5EF4-FFF2-40B4-BE49-F238E27FC236}">
                  <a16:creationId xmlns:a16="http://schemas.microsoft.com/office/drawing/2014/main" id="{147F117E-B044-4B69-946A-FE78D4C52238}"/>
                </a:ext>
              </a:extLst>
            </p:cNvPr>
            <p:cNvSpPr/>
            <p:nvPr/>
          </p:nvSpPr>
          <p:spPr>
            <a:xfrm>
              <a:off x="-752400" y="3729450"/>
              <a:ext cx="32275" cy="20650"/>
            </a:xfrm>
            <a:custGeom>
              <a:avLst/>
              <a:gdLst/>
              <a:ahLst/>
              <a:cxnLst/>
              <a:rect l="l" t="t" r="r" b="b"/>
              <a:pathLst>
                <a:path w="1291" h="826" extrusionOk="0">
                  <a:moveTo>
                    <a:pt x="381" y="0"/>
                  </a:moveTo>
                  <a:cubicBezTo>
                    <a:pt x="190" y="0"/>
                    <a:pt x="21" y="149"/>
                    <a:pt x="0" y="339"/>
                  </a:cubicBezTo>
                  <a:cubicBezTo>
                    <a:pt x="39" y="337"/>
                    <a:pt x="76" y="336"/>
                    <a:pt x="113" y="336"/>
                  </a:cubicBezTo>
                  <a:cubicBezTo>
                    <a:pt x="479" y="336"/>
                    <a:pt x="744" y="441"/>
                    <a:pt x="783" y="825"/>
                  </a:cubicBezTo>
                  <a:cubicBezTo>
                    <a:pt x="1290" y="318"/>
                    <a:pt x="529" y="275"/>
                    <a:pt x="38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29" name="Google Shape;6515;p35">
              <a:extLst>
                <a:ext uri="{FF2B5EF4-FFF2-40B4-BE49-F238E27FC236}">
                  <a16:creationId xmlns:a16="http://schemas.microsoft.com/office/drawing/2014/main" id="{C4FF741C-8BAE-4AD0-B106-8BAC4A317D7B}"/>
                </a:ext>
              </a:extLst>
            </p:cNvPr>
            <p:cNvSpPr/>
            <p:nvPr/>
          </p:nvSpPr>
          <p:spPr>
            <a:xfrm>
              <a:off x="-1687225" y="3817225"/>
              <a:ext cx="15900" cy="16400"/>
            </a:xfrm>
            <a:custGeom>
              <a:avLst/>
              <a:gdLst/>
              <a:ahLst/>
              <a:cxnLst/>
              <a:rect l="l" t="t" r="r" b="b"/>
              <a:pathLst>
                <a:path w="636" h="656" extrusionOk="0">
                  <a:moveTo>
                    <a:pt x="635" y="0"/>
                  </a:moveTo>
                  <a:cubicBezTo>
                    <a:pt x="1" y="212"/>
                    <a:pt x="297" y="444"/>
                    <a:pt x="635" y="656"/>
                  </a:cubicBezTo>
                  <a:lnTo>
                    <a:pt x="635" y="0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30" name="Google Shape;6516;p35">
              <a:extLst>
                <a:ext uri="{FF2B5EF4-FFF2-40B4-BE49-F238E27FC236}">
                  <a16:creationId xmlns:a16="http://schemas.microsoft.com/office/drawing/2014/main" id="{992521CA-23A0-4D0B-B5DD-E1CEDF144498}"/>
                </a:ext>
              </a:extLst>
            </p:cNvPr>
            <p:cNvSpPr/>
            <p:nvPr/>
          </p:nvSpPr>
          <p:spPr>
            <a:xfrm>
              <a:off x="-2011875" y="3793675"/>
              <a:ext cx="15900" cy="15650"/>
            </a:xfrm>
            <a:custGeom>
              <a:avLst/>
              <a:gdLst/>
              <a:ahLst/>
              <a:cxnLst/>
              <a:rect l="l" t="t" r="r" b="b"/>
              <a:pathLst>
                <a:path w="636" h="626" extrusionOk="0">
                  <a:moveTo>
                    <a:pt x="209" y="1"/>
                  </a:moveTo>
                  <a:cubicBezTo>
                    <a:pt x="86" y="1"/>
                    <a:pt x="1" y="38"/>
                    <a:pt x="65" y="139"/>
                  </a:cubicBezTo>
                  <a:cubicBezTo>
                    <a:pt x="86" y="350"/>
                    <a:pt x="65" y="604"/>
                    <a:pt x="445" y="625"/>
                  </a:cubicBezTo>
                  <a:cubicBezTo>
                    <a:pt x="340" y="414"/>
                    <a:pt x="149" y="181"/>
                    <a:pt x="636" y="139"/>
                  </a:cubicBezTo>
                  <a:cubicBezTo>
                    <a:pt x="600" y="66"/>
                    <a:pt x="371" y="1"/>
                    <a:pt x="20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31" name="Google Shape;6517;p35">
              <a:extLst>
                <a:ext uri="{FF2B5EF4-FFF2-40B4-BE49-F238E27FC236}">
                  <a16:creationId xmlns:a16="http://schemas.microsoft.com/office/drawing/2014/main" id="{ABE84C2B-7F9B-4BDF-B3FA-3A50096DB5DE}"/>
                </a:ext>
              </a:extLst>
            </p:cNvPr>
            <p:cNvSpPr/>
            <p:nvPr/>
          </p:nvSpPr>
          <p:spPr>
            <a:xfrm>
              <a:off x="-1358350" y="3914500"/>
              <a:ext cx="10075" cy="24350"/>
            </a:xfrm>
            <a:custGeom>
              <a:avLst/>
              <a:gdLst/>
              <a:ahLst/>
              <a:cxnLst/>
              <a:rect l="l" t="t" r="r" b="b"/>
              <a:pathLst>
                <a:path w="403" h="974" extrusionOk="0">
                  <a:moveTo>
                    <a:pt x="255" y="1"/>
                  </a:moveTo>
                  <a:lnTo>
                    <a:pt x="255" y="1"/>
                  </a:lnTo>
                  <a:cubicBezTo>
                    <a:pt x="1" y="297"/>
                    <a:pt x="170" y="635"/>
                    <a:pt x="128" y="974"/>
                  </a:cubicBezTo>
                  <a:cubicBezTo>
                    <a:pt x="403" y="656"/>
                    <a:pt x="255" y="318"/>
                    <a:pt x="25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32" name="Google Shape;6518;p35">
              <a:extLst>
                <a:ext uri="{FF2B5EF4-FFF2-40B4-BE49-F238E27FC236}">
                  <a16:creationId xmlns:a16="http://schemas.microsoft.com/office/drawing/2014/main" id="{1794F17D-F87F-4764-8434-9FAAD4169FA3}"/>
                </a:ext>
              </a:extLst>
            </p:cNvPr>
            <p:cNvSpPr/>
            <p:nvPr/>
          </p:nvSpPr>
          <p:spPr>
            <a:xfrm>
              <a:off x="-1730575" y="4086875"/>
              <a:ext cx="7950" cy="25400"/>
            </a:xfrm>
            <a:custGeom>
              <a:avLst/>
              <a:gdLst/>
              <a:ahLst/>
              <a:cxnLst/>
              <a:rect l="l" t="t" r="r" b="b"/>
              <a:pathLst>
                <a:path w="318" h="1016" extrusionOk="0">
                  <a:moveTo>
                    <a:pt x="318" y="0"/>
                  </a:moveTo>
                  <a:cubicBezTo>
                    <a:pt x="1" y="170"/>
                    <a:pt x="254" y="445"/>
                    <a:pt x="149" y="656"/>
                  </a:cubicBezTo>
                  <a:lnTo>
                    <a:pt x="297" y="1016"/>
                  </a:lnTo>
                  <a:cubicBezTo>
                    <a:pt x="318" y="677"/>
                    <a:pt x="318" y="339"/>
                    <a:pt x="31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33" name="Google Shape;6519;p35">
              <a:extLst>
                <a:ext uri="{FF2B5EF4-FFF2-40B4-BE49-F238E27FC236}">
                  <a16:creationId xmlns:a16="http://schemas.microsoft.com/office/drawing/2014/main" id="{9A52188F-3880-4F9B-9921-3515D0B3071F}"/>
                </a:ext>
              </a:extLst>
            </p:cNvPr>
            <p:cNvSpPr/>
            <p:nvPr/>
          </p:nvSpPr>
          <p:spPr>
            <a:xfrm>
              <a:off x="-2407350" y="4106975"/>
              <a:ext cx="7425" cy="21175"/>
            </a:xfrm>
            <a:custGeom>
              <a:avLst/>
              <a:gdLst/>
              <a:ahLst/>
              <a:cxnLst/>
              <a:rect l="l" t="t" r="r" b="b"/>
              <a:pathLst>
                <a:path w="297" h="847" extrusionOk="0">
                  <a:moveTo>
                    <a:pt x="296" y="0"/>
                  </a:moveTo>
                  <a:lnTo>
                    <a:pt x="106" y="148"/>
                  </a:lnTo>
                  <a:cubicBezTo>
                    <a:pt x="148" y="381"/>
                    <a:pt x="0" y="656"/>
                    <a:pt x="254" y="846"/>
                  </a:cubicBezTo>
                  <a:cubicBezTo>
                    <a:pt x="275" y="550"/>
                    <a:pt x="275" y="275"/>
                    <a:pt x="296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34" name="Google Shape;6520;p35">
              <a:extLst>
                <a:ext uri="{FF2B5EF4-FFF2-40B4-BE49-F238E27FC236}">
                  <a16:creationId xmlns:a16="http://schemas.microsoft.com/office/drawing/2014/main" id="{D1933701-822D-4FD7-AB1B-655E8DB1015C}"/>
                </a:ext>
              </a:extLst>
            </p:cNvPr>
            <p:cNvSpPr/>
            <p:nvPr/>
          </p:nvSpPr>
          <p:spPr>
            <a:xfrm>
              <a:off x="-2381450" y="4102725"/>
              <a:ext cx="34000" cy="20125"/>
            </a:xfrm>
            <a:custGeom>
              <a:avLst/>
              <a:gdLst/>
              <a:ahLst/>
              <a:cxnLst/>
              <a:rect l="l" t="t" r="r" b="b"/>
              <a:pathLst>
                <a:path w="1360" h="805" extrusionOk="0">
                  <a:moveTo>
                    <a:pt x="402" y="1"/>
                  </a:moveTo>
                  <a:cubicBezTo>
                    <a:pt x="198" y="1"/>
                    <a:pt x="7" y="163"/>
                    <a:pt x="1" y="635"/>
                  </a:cubicBezTo>
                  <a:lnTo>
                    <a:pt x="170" y="805"/>
                  </a:lnTo>
                  <a:cubicBezTo>
                    <a:pt x="1359" y="776"/>
                    <a:pt x="848" y="1"/>
                    <a:pt x="40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35" name="Google Shape;6521;p35">
              <a:extLst>
                <a:ext uri="{FF2B5EF4-FFF2-40B4-BE49-F238E27FC236}">
                  <a16:creationId xmlns:a16="http://schemas.microsoft.com/office/drawing/2014/main" id="{833040FF-2B12-4D4D-B718-7B41DA8F692C}"/>
                </a:ext>
              </a:extLst>
            </p:cNvPr>
            <p:cNvSpPr/>
            <p:nvPr/>
          </p:nvSpPr>
          <p:spPr>
            <a:xfrm>
              <a:off x="-1025775" y="3585100"/>
              <a:ext cx="56600" cy="38700"/>
            </a:xfrm>
            <a:custGeom>
              <a:avLst/>
              <a:gdLst/>
              <a:ahLst/>
              <a:cxnLst/>
              <a:rect l="l" t="t" r="r" b="b"/>
              <a:pathLst>
                <a:path w="2264" h="1548" extrusionOk="0">
                  <a:moveTo>
                    <a:pt x="1312" y="1"/>
                  </a:moveTo>
                  <a:cubicBezTo>
                    <a:pt x="995" y="403"/>
                    <a:pt x="1" y="931"/>
                    <a:pt x="508" y="1481"/>
                  </a:cubicBezTo>
                  <a:cubicBezTo>
                    <a:pt x="588" y="1527"/>
                    <a:pt x="664" y="1547"/>
                    <a:pt x="739" y="1547"/>
                  </a:cubicBezTo>
                  <a:cubicBezTo>
                    <a:pt x="1142" y="1547"/>
                    <a:pt x="1487" y="962"/>
                    <a:pt x="1862" y="783"/>
                  </a:cubicBezTo>
                  <a:cubicBezTo>
                    <a:pt x="2264" y="233"/>
                    <a:pt x="1672" y="170"/>
                    <a:pt x="131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36" name="Google Shape;6522;p35">
              <a:extLst>
                <a:ext uri="{FF2B5EF4-FFF2-40B4-BE49-F238E27FC236}">
                  <a16:creationId xmlns:a16="http://schemas.microsoft.com/office/drawing/2014/main" id="{EAED0A83-D3F8-4885-AEE7-76D85C8F1966}"/>
                </a:ext>
              </a:extLst>
            </p:cNvPr>
            <p:cNvSpPr/>
            <p:nvPr/>
          </p:nvSpPr>
          <p:spPr>
            <a:xfrm>
              <a:off x="-1048500" y="3593025"/>
              <a:ext cx="32275" cy="32750"/>
            </a:xfrm>
            <a:custGeom>
              <a:avLst/>
              <a:gdLst/>
              <a:ahLst/>
              <a:cxnLst/>
              <a:rect l="l" t="t" r="r" b="b"/>
              <a:pathLst>
                <a:path w="1291" h="1310" extrusionOk="0">
                  <a:moveTo>
                    <a:pt x="931" y="1"/>
                  </a:moveTo>
                  <a:cubicBezTo>
                    <a:pt x="656" y="445"/>
                    <a:pt x="868" y="1164"/>
                    <a:pt x="0" y="1291"/>
                  </a:cubicBezTo>
                  <a:cubicBezTo>
                    <a:pt x="113" y="1303"/>
                    <a:pt x="212" y="1309"/>
                    <a:pt x="297" y="1309"/>
                  </a:cubicBezTo>
                  <a:cubicBezTo>
                    <a:pt x="1237" y="1309"/>
                    <a:pt x="651" y="602"/>
                    <a:pt x="1291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37" name="Google Shape;6523;p35">
              <a:extLst>
                <a:ext uri="{FF2B5EF4-FFF2-40B4-BE49-F238E27FC236}">
                  <a16:creationId xmlns:a16="http://schemas.microsoft.com/office/drawing/2014/main" id="{4A90945E-188A-4A10-830F-8C0BDCD2F4C8}"/>
                </a:ext>
              </a:extLst>
            </p:cNvPr>
            <p:cNvSpPr/>
            <p:nvPr/>
          </p:nvSpPr>
          <p:spPr>
            <a:xfrm>
              <a:off x="-1034750" y="3661250"/>
              <a:ext cx="18525" cy="11650"/>
            </a:xfrm>
            <a:custGeom>
              <a:avLst/>
              <a:gdLst/>
              <a:ahLst/>
              <a:cxnLst/>
              <a:rect l="l" t="t" r="r" b="b"/>
              <a:pathLst>
                <a:path w="741" h="466" extrusionOk="0">
                  <a:moveTo>
                    <a:pt x="741" y="0"/>
                  </a:moveTo>
                  <a:cubicBezTo>
                    <a:pt x="423" y="0"/>
                    <a:pt x="148" y="191"/>
                    <a:pt x="0" y="466"/>
                  </a:cubicBezTo>
                  <a:cubicBezTo>
                    <a:pt x="339" y="423"/>
                    <a:pt x="677" y="381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38" name="Google Shape;6524;p35">
              <a:extLst>
                <a:ext uri="{FF2B5EF4-FFF2-40B4-BE49-F238E27FC236}">
                  <a16:creationId xmlns:a16="http://schemas.microsoft.com/office/drawing/2014/main" id="{4D37D88E-043A-4144-B1FE-05C30FC50F22}"/>
                </a:ext>
              </a:extLst>
            </p:cNvPr>
            <p:cNvSpPr/>
            <p:nvPr/>
          </p:nvSpPr>
          <p:spPr>
            <a:xfrm>
              <a:off x="-1062775" y="3625300"/>
              <a:ext cx="14300" cy="19575"/>
            </a:xfrm>
            <a:custGeom>
              <a:avLst/>
              <a:gdLst/>
              <a:ahLst/>
              <a:cxnLst/>
              <a:rect l="l" t="t" r="r" b="b"/>
              <a:pathLst>
                <a:path w="572" h="783" extrusionOk="0">
                  <a:moveTo>
                    <a:pt x="571" y="0"/>
                  </a:moveTo>
                  <a:lnTo>
                    <a:pt x="571" y="0"/>
                  </a:lnTo>
                  <a:cubicBezTo>
                    <a:pt x="254" y="148"/>
                    <a:pt x="43" y="444"/>
                    <a:pt x="0" y="783"/>
                  </a:cubicBezTo>
                  <a:cubicBezTo>
                    <a:pt x="318" y="635"/>
                    <a:pt x="529" y="338"/>
                    <a:pt x="57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39" name="Google Shape;6525;p35">
              <a:extLst>
                <a:ext uri="{FF2B5EF4-FFF2-40B4-BE49-F238E27FC236}">
                  <a16:creationId xmlns:a16="http://schemas.microsoft.com/office/drawing/2014/main" id="{E0EC9497-0DB6-469B-9BD6-3A6FD084C823}"/>
                </a:ext>
              </a:extLst>
            </p:cNvPr>
            <p:cNvSpPr/>
            <p:nvPr/>
          </p:nvSpPr>
          <p:spPr>
            <a:xfrm>
              <a:off x="-822725" y="3762225"/>
              <a:ext cx="85150" cy="50825"/>
            </a:xfrm>
            <a:custGeom>
              <a:avLst/>
              <a:gdLst/>
              <a:ahLst/>
              <a:cxnLst/>
              <a:rect l="l" t="t" r="r" b="b"/>
              <a:pathLst>
                <a:path w="3406" h="2033" extrusionOk="0">
                  <a:moveTo>
                    <a:pt x="1735" y="1"/>
                  </a:moveTo>
                  <a:cubicBezTo>
                    <a:pt x="1671" y="1"/>
                    <a:pt x="1608" y="1"/>
                    <a:pt x="1544" y="22"/>
                  </a:cubicBezTo>
                  <a:cubicBezTo>
                    <a:pt x="1312" y="614"/>
                    <a:pt x="931" y="1143"/>
                    <a:pt x="466" y="1566"/>
                  </a:cubicBezTo>
                  <a:cubicBezTo>
                    <a:pt x="318" y="1693"/>
                    <a:pt x="0" y="1777"/>
                    <a:pt x="191" y="1989"/>
                  </a:cubicBezTo>
                  <a:cubicBezTo>
                    <a:pt x="289" y="2019"/>
                    <a:pt x="384" y="2032"/>
                    <a:pt x="474" y="2032"/>
                  </a:cubicBezTo>
                  <a:cubicBezTo>
                    <a:pt x="1371" y="2032"/>
                    <a:pt x="1894" y="692"/>
                    <a:pt x="2996" y="692"/>
                  </a:cubicBezTo>
                  <a:cubicBezTo>
                    <a:pt x="3040" y="692"/>
                    <a:pt x="3084" y="694"/>
                    <a:pt x="3130" y="699"/>
                  </a:cubicBezTo>
                  <a:cubicBezTo>
                    <a:pt x="3384" y="699"/>
                    <a:pt x="3384" y="360"/>
                    <a:pt x="3405" y="149"/>
                  </a:cubicBezTo>
                  <a:lnTo>
                    <a:pt x="3405" y="149"/>
                  </a:lnTo>
                  <a:cubicBezTo>
                    <a:pt x="3072" y="322"/>
                    <a:pt x="2514" y="632"/>
                    <a:pt x="2133" y="632"/>
                  </a:cubicBezTo>
                  <a:cubicBezTo>
                    <a:pt x="1863" y="632"/>
                    <a:pt x="1682" y="475"/>
                    <a:pt x="173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0" name="Google Shape;6526;p35">
              <a:extLst>
                <a:ext uri="{FF2B5EF4-FFF2-40B4-BE49-F238E27FC236}">
                  <a16:creationId xmlns:a16="http://schemas.microsoft.com/office/drawing/2014/main" id="{0856AE80-8338-47EF-A939-F40EAE96E0EF}"/>
                </a:ext>
              </a:extLst>
            </p:cNvPr>
            <p:cNvSpPr/>
            <p:nvPr/>
          </p:nvSpPr>
          <p:spPr>
            <a:xfrm>
              <a:off x="-2451200" y="3912425"/>
              <a:ext cx="70300" cy="49250"/>
            </a:xfrm>
            <a:custGeom>
              <a:avLst/>
              <a:gdLst/>
              <a:ahLst/>
              <a:cxnLst/>
              <a:rect l="l" t="t" r="r" b="b"/>
              <a:pathLst>
                <a:path w="2812" h="1970" extrusionOk="0">
                  <a:moveTo>
                    <a:pt x="668" y="0"/>
                  </a:moveTo>
                  <a:cubicBezTo>
                    <a:pt x="0" y="0"/>
                    <a:pt x="860" y="606"/>
                    <a:pt x="485" y="1247"/>
                  </a:cubicBezTo>
                  <a:cubicBezTo>
                    <a:pt x="633" y="1522"/>
                    <a:pt x="422" y="1881"/>
                    <a:pt x="845" y="1945"/>
                  </a:cubicBezTo>
                  <a:cubicBezTo>
                    <a:pt x="927" y="1960"/>
                    <a:pt x="1009" y="1969"/>
                    <a:pt x="1087" y="1969"/>
                  </a:cubicBezTo>
                  <a:cubicBezTo>
                    <a:pt x="1335" y="1969"/>
                    <a:pt x="1552" y="1879"/>
                    <a:pt x="1649" y="1606"/>
                  </a:cubicBezTo>
                  <a:cubicBezTo>
                    <a:pt x="2008" y="1099"/>
                    <a:pt x="2812" y="845"/>
                    <a:pt x="2072" y="253"/>
                  </a:cubicBezTo>
                  <a:cubicBezTo>
                    <a:pt x="1331" y="76"/>
                    <a:pt x="904" y="0"/>
                    <a:pt x="66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1" name="Google Shape;6527;p35">
              <a:extLst>
                <a:ext uri="{FF2B5EF4-FFF2-40B4-BE49-F238E27FC236}">
                  <a16:creationId xmlns:a16="http://schemas.microsoft.com/office/drawing/2014/main" id="{913F3B49-D129-44A9-A52B-6C37AB5B0484}"/>
                </a:ext>
              </a:extLst>
            </p:cNvPr>
            <p:cNvSpPr/>
            <p:nvPr/>
          </p:nvSpPr>
          <p:spPr>
            <a:xfrm>
              <a:off x="-1211350" y="3866225"/>
              <a:ext cx="37025" cy="40175"/>
            </a:xfrm>
            <a:custGeom>
              <a:avLst/>
              <a:gdLst/>
              <a:ahLst/>
              <a:cxnLst/>
              <a:rect l="l" t="t" r="r" b="b"/>
              <a:pathLst>
                <a:path w="1481" h="1607" extrusionOk="0">
                  <a:moveTo>
                    <a:pt x="639" y="1"/>
                  </a:moveTo>
                  <a:cubicBezTo>
                    <a:pt x="52" y="1"/>
                    <a:pt x="322" y="719"/>
                    <a:pt x="0" y="980"/>
                  </a:cubicBezTo>
                  <a:cubicBezTo>
                    <a:pt x="0" y="1170"/>
                    <a:pt x="0" y="1382"/>
                    <a:pt x="0" y="1593"/>
                  </a:cubicBezTo>
                  <a:cubicBezTo>
                    <a:pt x="64" y="1602"/>
                    <a:pt x="126" y="1607"/>
                    <a:pt x="186" y="1607"/>
                  </a:cubicBezTo>
                  <a:cubicBezTo>
                    <a:pt x="684" y="1607"/>
                    <a:pt x="1066" y="1317"/>
                    <a:pt x="1481" y="1128"/>
                  </a:cubicBezTo>
                  <a:cubicBezTo>
                    <a:pt x="614" y="959"/>
                    <a:pt x="381" y="599"/>
                    <a:pt x="741" y="7"/>
                  </a:cubicBezTo>
                  <a:cubicBezTo>
                    <a:pt x="704" y="3"/>
                    <a:pt x="670" y="1"/>
                    <a:pt x="63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2" name="Google Shape;6528;p35">
              <a:extLst>
                <a:ext uri="{FF2B5EF4-FFF2-40B4-BE49-F238E27FC236}">
                  <a16:creationId xmlns:a16="http://schemas.microsoft.com/office/drawing/2014/main" id="{6CB820F8-BB7C-4504-BF4A-3ABA0B19E6DB}"/>
                </a:ext>
              </a:extLst>
            </p:cNvPr>
            <p:cNvSpPr/>
            <p:nvPr/>
          </p:nvSpPr>
          <p:spPr>
            <a:xfrm>
              <a:off x="-1616475" y="3809175"/>
              <a:ext cx="24450" cy="8600"/>
            </a:xfrm>
            <a:custGeom>
              <a:avLst/>
              <a:gdLst/>
              <a:ahLst/>
              <a:cxnLst/>
              <a:rect l="l" t="t" r="r" b="b"/>
              <a:pathLst>
                <a:path w="978" h="344" extrusionOk="0">
                  <a:moveTo>
                    <a:pt x="682" y="0"/>
                  </a:moveTo>
                  <a:cubicBezTo>
                    <a:pt x="426" y="0"/>
                    <a:pt x="0" y="69"/>
                    <a:pt x="238" y="343"/>
                  </a:cubicBezTo>
                  <a:cubicBezTo>
                    <a:pt x="555" y="343"/>
                    <a:pt x="830" y="301"/>
                    <a:pt x="978" y="5"/>
                  </a:cubicBezTo>
                  <a:lnTo>
                    <a:pt x="787" y="5"/>
                  </a:lnTo>
                  <a:cubicBezTo>
                    <a:pt x="759" y="2"/>
                    <a:pt x="723" y="0"/>
                    <a:pt x="68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3" name="Google Shape;6529;p35">
              <a:extLst>
                <a:ext uri="{FF2B5EF4-FFF2-40B4-BE49-F238E27FC236}">
                  <a16:creationId xmlns:a16="http://schemas.microsoft.com/office/drawing/2014/main" id="{BE45B66A-73A7-4817-A844-9B22F91648A6}"/>
                </a:ext>
              </a:extLst>
            </p:cNvPr>
            <p:cNvSpPr/>
            <p:nvPr/>
          </p:nvSpPr>
          <p:spPr>
            <a:xfrm>
              <a:off x="-1698850" y="4050400"/>
              <a:ext cx="28050" cy="32275"/>
            </a:xfrm>
            <a:custGeom>
              <a:avLst/>
              <a:gdLst/>
              <a:ahLst/>
              <a:cxnLst/>
              <a:rect l="l" t="t" r="r" b="b"/>
              <a:pathLst>
                <a:path w="1122" h="1291" extrusionOk="0">
                  <a:moveTo>
                    <a:pt x="1122" y="0"/>
                  </a:moveTo>
                  <a:lnTo>
                    <a:pt x="1122" y="0"/>
                  </a:lnTo>
                  <a:cubicBezTo>
                    <a:pt x="170" y="64"/>
                    <a:pt x="297" y="825"/>
                    <a:pt x="1" y="1290"/>
                  </a:cubicBezTo>
                  <a:cubicBezTo>
                    <a:pt x="614" y="1036"/>
                    <a:pt x="825" y="508"/>
                    <a:pt x="112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4" name="Google Shape;6530;p35">
              <a:extLst>
                <a:ext uri="{FF2B5EF4-FFF2-40B4-BE49-F238E27FC236}">
                  <a16:creationId xmlns:a16="http://schemas.microsoft.com/office/drawing/2014/main" id="{7CB060B0-8C51-43C4-BC52-B39FFAF2E8FE}"/>
                </a:ext>
              </a:extLst>
            </p:cNvPr>
            <p:cNvSpPr/>
            <p:nvPr/>
          </p:nvSpPr>
          <p:spPr>
            <a:xfrm>
              <a:off x="-1718400" y="4083175"/>
              <a:ext cx="19575" cy="23825"/>
            </a:xfrm>
            <a:custGeom>
              <a:avLst/>
              <a:gdLst/>
              <a:ahLst/>
              <a:cxnLst/>
              <a:rect l="l" t="t" r="r" b="b"/>
              <a:pathLst>
                <a:path w="783" h="953" extrusionOk="0">
                  <a:moveTo>
                    <a:pt x="613" y="0"/>
                  </a:moveTo>
                  <a:cubicBezTo>
                    <a:pt x="254" y="381"/>
                    <a:pt x="0" y="741"/>
                    <a:pt x="783" y="952"/>
                  </a:cubicBezTo>
                  <a:cubicBezTo>
                    <a:pt x="783" y="635"/>
                    <a:pt x="783" y="318"/>
                    <a:pt x="783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5" name="Google Shape;6531;p35">
              <a:extLst>
                <a:ext uri="{FF2B5EF4-FFF2-40B4-BE49-F238E27FC236}">
                  <a16:creationId xmlns:a16="http://schemas.microsoft.com/office/drawing/2014/main" id="{0B6088CD-4ECF-44BC-9FB2-176717452F34}"/>
                </a:ext>
              </a:extLst>
            </p:cNvPr>
            <p:cNvSpPr/>
            <p:nvPr/>
          </p:nvSpPr>
          <p:spPr>
            <a:xfrm>
              <a:off x="-1196025" y="4057500"/>
              <a:ext cx="44975" cy="32750"/>
            </a:xfrm>
            <a:custGeom>
              <a:avLst/>
              <a:gdLst/>
              <a:ahLst/>
              <a:cxnLst/>
              <a:rect l="l" t="t" r="r" b="b"/>
              <a:pathLst>
                <a:path w="1799" h="1310" extrusionOk="0">
                  <a:moveTo>
                    <a:pt x="1125" y="0"/>
                  </a:moveTo>
                  <a:cubicBezTo>
                    <a:pt x="1086" y="0"/>
                    <a:pt x="1049" y="15"/>
                    <a:pt x="1016" y="54"/>
                  </a:cubicBezTo>
                  <a:cubicBezTo>
                    <a:pt x="868" y="393"/>
                    <a:pt x="1" y="1070"/>
                    <a:pt x="508" y="1302"/>
                  </a:cubicBezTo>
                  <a:cubicBezTo>
                    <a:pt x="550" y="1307"/>
                    <a:pt x="589" y="1309"/>
                    <a:pt x="627" y="1309"/>
                  </a:cubicBezTo>
                  <a:cubicBezTo>
                    <a:pt x="1094" y="1309"/>
                    <a:pt x="1315" y="964"/>
                    <a:pt x="1608" y="710"/>
                  </a:cubicBezTo>
                  <a:cubicBezTo>
                    <a:pt x="1608" y="499"/>
                    <a:pt x="1798" y="245"/>
                    <a:pt x="1397" y="118"/>
                  </a:cubicBezTo>
                  <a:cubicBezTo>
                    <a:pt x="1309" y="74"/>
                    <a:pt x="1211" y="0"/>
                    <a:pt x="1125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6" name="Google Shape;6532;p35">
              <a:extLst>
                <a:ext uri="{FF2B5EF4-FFF2-40B4-BE49-F238E27FC236}">
                  <a16:creationId xmlns:a16="http://schemas.microsoft.com/office/drawing/2014/main" id="{C09C75B0-7A3A-4EF9-B115-C44214811D5A}"/>
                </a:ext>
              </a:extLst>
            </p:cNvPr>
            <p:cNvSpPr/>
            <p:nvPr/>
          </p:nvSpPr>
          <p:spPr>
            <a:xfrm>
              <a:off x="-2024025" y="3873275"/>
              <a:ext cx="18525" cy="32275"/>
            </a:xfrm>
            <a:custGeom>
              <a:avLst/>
              <a:gdLst/>
              <a:ahLst/>
              <a:cxnLst/>
              <a:rect l="l" t="t" r="r" b="b"/>
              <a:pathLst>
                <a:path w="741" h="1291" extrusionOk="0">
                  <a:moveTo>
                    <a:pt x="741" y="0"/>
                  </a:moveTo>
                  <a:lnTo>
                    <a:pt x="741" y="0"/>
                  </a:lnTo>
                  <a:cubicBezTo>
                    <a:pt x="360" y="338"/>
                    <a:pt x="85" y="783"/>
                    <a:pt x="1" y="1290"/>
                  </a:cubicBezTo>
                  <a:lnTo>
                    <a:pt x="572" y="1290"/>
                  </a:lnTo>
                  <a:cubicBezTo>
                    <a:pt x="466" y="846"/>
                    <a:pt x="741" y="444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7" name="Google Shape;6533;p35">
              <a:extLst>
                <a:ext uri="{FF2B5EF4-FFF2-40B4-BE49-F238E27FC236}">
                  <a16:creationId xmlns:a16="http://schemas.microsoft.com/office/drawing/2014/main" id="{05A1139F-CEBA-4BE7-BE4C-836A80B10FCF}"/>
                </a:ext>
              </a:extLst>
            </p:cNvPr>
            <p:cNvSpPr/>
            <p:nvPr/>
          </p:nvSpPr>
          <p:spPr>
            <a:xfrm>
              <a:off x="-1996000" y="3841550"/>
              <a:ext cx="14300" cy="19575"/>
            </a:xfrm>
            <a:custGeom>
              <a:avLst/>
              <a:gdLst/>
              <a:ahLst/>
              <a:cxnLst/>
              <a:rect l="l" t="t" r="r" b="b"/>
              <a:pathLst>
                <a:path w="572" h="783" extrusionOk="0">
                  <a:moveTo>
                    <a:pt x="170" y="0"/>
                  </a:moveTo>
                  <a:cubicBezTo>
                    <a:pt x="212" y="275"/>
                    <a:pt x="149" y="550"/>
                    <a:pt x="1" y="783"/>
                  </a:cubicBezTo>
                  <a:cubicBezTo>
                    <a:pt x="572" y="613"/>
                    <a:pt x="445" y="317"/>
                    <a:pt x="170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8" name="Google Shape;6534;p35">
              <a:extLst>
                <a:ext uri="{FF2B5EF4-FFF2-40B4-BE49-F238E27FC236}">
                  <a16:creationId xmlns:a16="http://schemas.microsoft.com/office/drawing/2014/main" id="{740D9F1A-247F-49BE-B58D-471B279372A7}"/>
                </a:ext>
              </a:extLst>
            </p:cNvPr>
            <p:cNvSpPr/>
            <p:nvPr/>
          </p:nvSpPr>
          <p:spPr>
            <a:xfrm>
              <a:off x="-1996000" y="3813000"/>
              <a:ext cx="14300" cy="12175"/>
            </a:xfrm>
            <a:custGeom>
              <a:avLst/>
              <a:gdLst/>
              <a:ahLst/>
              <a:cxnLst/>
              <a:rect l="l" t="t" r="r" b="b"/>
              <a:pathLst>
                <a:path w="572" h="487" extrusionOk="0">
                  <a:moveTo>
                    <a:pt x="1" y="0"/>
                  </a:moveTo>
                  <a:lnTo>
                    <a:pt x="1" y="487"/>
                  </a:lnTo>
                  <a:cubicBezTo>
                    <a:pt x="276" y="317"/>
                    <a:pt x="572" y="169"/>
                    <a:pt x="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9" name="Google Shape;6535;p35">
              <a:extLst>
                <a:ext uri="{FF2B5EF4-FFF2-40B4-BE49-F238E27FC236}">
                  <a16:creationId xmlns:a16="http://schemas.microsoft.com/office/drawing/2014/main" id="{6357B73C-8CA5-42C1-8E01-F323E5CD7EAE}"/>
                </a:ext>
              </a:extLst>
            </p:cNvPr>
            <p:cNvSpPr/>
            <p:nvPr/>
          </p:nvSpPr>
          <p:spPr>
            <a:xfrm>
              <a:off x="-2718775" y="4110675"/>
              <a:ext cx="26450" cy="19575"/>
            </a:xfrm>
            <a:custGeom>
              <a:avLst/>
              <a:gdLst/>
              <a:ahLst/>
              <a:cxnLst/>
              <a:rect l="l" t="t" r="r" b="b"/>
              <a:pathLst>
                <a:path w="1058" h="783" extrusionOk="0">
                  <a:moveTo>
                    <a:pt x="1058" y="0"/>
                  </a:moveTo>
                  <a:lnTo>
                    <a:pt x="487" y="148"/>
                  </a:lnTo>
                  <a:cubicBezTo>
                    <a:pt x="0" y="254"/>
                    <a:pt x="127" y="550"/>
                    <a:pt x="296" y="783"/>
                  </a:cubicBezTo>
                  <a:cubicBezTo>
                    <a:pt x="508" y="487"/>
                    <a:pt x="952" y="360"/>
                    <a:pt x="105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50" name="Google Shape;6536;p35">
              <a:extLst>
                <a:ext uri="{FF2B5EF4-FFF2-40B4-BE49-F238E27FC236}">
                  <a16:creationId xmlns:a16="http://schemas.microsoft.com/office/drawing/2014/main" id="{406D07FC-1E74-453E-98F1-D1DFADD625C6}"/>
                </a:ext>
              </a:extLst>
            </p:cNvPr>
            <p:cNvSpPr/>
            <p:nvPr/>
          </p:nvSpPr>
          <p:spPr>
            <a:xfrm>
              <a:off x="-2279400" y="3740550"/>
              <a:ext cx="28050" cy="20800"/>
            </a:xfrm>
            <a:custGeom>
              <a:avLst/>
              <a:gdLst/>
              <a:ahLst/>
              <a:cxnLst/>
              <a:rect l="l" t="t" r="r" b="b"/>
              <a:pathLst>
                <a:path w="1122" h="832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572" y="85"/>
                    <a:pt x="318" y="466"/>
                    <a:pt x="1" y="804"/>
                  </a:cubicBezTo>
                  <a:cubicBezTo>
                    <a:pt x="98" y="823"/>
                    <a:pt x="186" y="831"/>
                    <a:pt x="265" y="831"/>
                  </a:cubicBezTo>
                  <a:cubicBezTo>
                    <a:pt x="821" y="831"/>
                    <a:pt x="955" y="408"/>
                    <a:pt x="1121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51" name="Google Shape;6537;p35">
              <a:extLst>
                <a:ext uri="{FF2B5EF4-FFF2-40B4-BE49-F238E27FC236}">
                  <a16:creationId xmlns:a16="http://schemas.microsoft.com/office/drawing/2014/main" id="{4E67AB7B-90D1-4954-8EBE-DB27997FF88E}"/>
                </a:ext>
              </a:extLst>
            </p:cNvPr>
            <p:cNvSpPr/>
            <p:nvPr/>
          </p:nvSpPr>
          <p:spPr>
            <a:xfrm>
              <a:off x="-1650200" y="3781800"/>
              <a:ext cx="57650" cy="58225"/>
            </a:xfrm>
            <a:custGeom>
              <a:avLst/>
              <a:gdLst/>
              <a:ahLst/>
              <a:cxnLst/>
              <a:rect l="l" t="t" r="r" b="b"/>
              <a:pathLst>
                <a:path w="2306" h="2329" extrusionOk="0">
                  <a:moveTo>
                    <a:pt x="1587" y="0"/>
                  </a:moveTo>
                  <a:cubicBezTo>
                    <a:pt x="1333" y="254"/>
                    <a:pt x="1227" y="614"/>
                    <a:pt x="846" y="783"/>
                  </a:cubicBezTo>
                  <a:cubicBezTo>
                    <a:pt x="593" y="1037"/>
                    <a:pt x="931" y="1460"/>
                    <a:pt x="466" y="1692"/>
                  </a:cubicBezTo>
                  <a:cubicBezTo>
                    <a:pt x="275" y="1777"/>
                    <a:pt x="0" y="2073"/>
                    <a:pt x="360" y="2263"/>
                  </a:cubicBezTo>
                  <a:cubicBezTo>
                    <a:pt x="440" y="2309"/>
                    <a:pt x="518" y="2328"/>
                    <a:pt x="594" y="2328"/>
                  </a:cubicBezTo>
                  <a:cubicBezTo>
                    <a:pt x="801" y="2328"/>
                    <a:pt x="994" y="2185"/>
                    <a:pt x="1164" y="2031"/>
                  </a:cubicBezTo>
                  <a:cubicBezTo>
                    <a:pt x="1375" y="1650"/>
                    <a:pt x="1269" y="1354"/>
                    <a:pt x="1777" y="1121"/>
                  </a:cubicBezTo>
                  <a:cubicBezTo>
                    <a:pt x="2136" y="677"/>
                    <a:pt x="2306" y="275"/>
                    <a:pt x="1587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52" name="Google Shape;6538;p35">
              <a:extLst>
                <a:ext uri="{FF2B5EF4-FFF2-40B4-BE49-F238E27FC236}">
                  <a16:creationId xmlns:a16="http://schemas.microsoft.com/office/drawing/2014/main" id="{B4895F02-F96C-40BD-8439-424FD430FC24}"/>
                </a:ext>
              </a:extLst>
            </p:cNvPr>
            <p:cNvSpPr/>
            <p:nvPr/>
          </p:nvSpPr>
          <p:spPr>
            <a:xfrm>
              <a:off x="-1660175" y="3801025"/>
              <a:ext cx="49650" cy="40725"/>
            </a:xfrm>
            <a:custGeom>
              <a:avLst/>
              <a:gdLst/>
              <a:ahLst/>
              <a:cxnLst/>
              <a:rect l="l" t="t" r="r" b="b"/>
              <a:pathLst>
                <a:path w="1986" h="1629" extrusionOk="0">
                  <a:moveTo>
                    <a:pt x="1024" y="1"/>
                  </a:moveTo>
                  <a:cubicBezTo>
                    <a:pt x="1" y="1"/>
                    <a:pt x="1139" y="1040"/>
                    <a:pt x="463" y="1219"/>
                  </a:cubicBezTo>
                  <a:cubicBezTo>
                    <a:pt x="173" y="1432"/>
                    <a:pt x="554" y="1627"/>
                    <a:pt x="831" y="1627"/>
                  </a:cubicBezTo>
                  <a:cubicBezTo>
                    <a:pt x="858" y="1627"/>
                    <a:pt x="883" y="1625"/>
                    <a:pt x="907" y="1621"/>
                  </a:cubicBezTo>
                  <a:cubicBezTo>
                    <a:pt x="955" y="1626"/>
                    <a:pt x="1000" y="1629"/>
                    <a:pt x="1042" y="1629"/>
                  </a:cubicBezTo>
                  <a:cubicBezTo>
                    <a:pt x="1709" y="1629"/>
                    <a:pt x="1707" y="1027"/>
                    <a:pt x="1986" y="669"/>
                  </a:cubicBezTo>
                  <a:lnTo>
                    <a:pt x="1986" y="500"/>
                  </a:lnTo>
                  <a:cubicBezTo>
                    <a:pt x="1436" y="543"/>
                    <a:pt x="1711" y="1050"/>
                    <a:pt x="1415" y="1240"/>
                  </a:cubicBezTo>
                  <a:cubicBezTo>
                    <a:pt x="1285" y="1321"/>
                    <a:pt x="1156" y="1452"/>
                    <a:pt x="1007" y="1452"/>
                  </a:cubicBezTo>
                  <a:cubicBezTo>
                    <a:pt x="962" y="1452"/>
                    <a:pt x="914" y="1439"/>
                    <a:pt x="865" y="1410"/>
                  </a:cubicBezTo>
                  <a:cubicBezTo>
                    <a:pt x="421" y="1114"/>
                    <a:pt x="1563" y="775"/>
                    <a:pt x="1245" y="14"/>
                  </a:cubicBezTo>
                  <a:cubicBezTo>
                    <a:pt x="1162" y="5"/>
                    <a:pt x="1089" y="1"/>
                    <a:pt x="1024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53" name="Google Shape;6539;p35">
              <a:extLst>
                <a:ext uri="{FF2B5EF4-FFF2-40B4-BE49-F238E27FC236}">
                  <a16:creationId xmlns:a16="http://schemas.microsoft.com/office/drawing/2014/main" id="{36549840-D51C-4820-9C5D-DA86D489AAFA}"/>
                </a:ext>
              </a:extLst>
            </p:cNvPr>
            <p:cNvSpPr/>
            <p:nvPr/>
          </p:nvSpPr>
          <p:spPr>
            <a:xfrm>
              <a:off x="-2762675" y="4069950"/>
              <a:ext cx="75125" cy="74000"/>
            </a:xfrm>
            <a:custGeom>
              <a:avLst/>
              <a:gdLst/>
              <a:ahLst/>
              <a:cxnLst/>
              <a:rect l="l" t="t" r="r" b="b"/>
              <a:pathLst>
                <a:path w="3005" h="2960" extrusionOk="0">
                  <a:moveTo>
                    <a:pt x="2243" y="1"/>
                  </a:moveTo>
                  <a:cubicBezTo>
                    <a:pt x="1355" y="149"/>
                    <a:pt x="1355" y="1016"/>
                    <a:pt x="741" y="1375"/>
                  </a:cubicBezTo>
                  <a:cubicBezTo>
                    <a:pt x="1" y="1841"/>
                    <a:pt x="149" y="2348"/>
                    <a:pt x="572" y="2898"/>
                  </a:cubicBezTo>
                  <a:cubicBezTo>
                    <a:pt x="674" y="2941"/>
                    <a:pt x="765" y="2960"/>
                    <a:pt x="848" y="2960"/>
                  </a:cubicBezTo>
                  <a:cubicBezTo>
                    <a:pt x="1309" y="2960"/>
                    <a:pt x="1509" y="2387"/>
                    <a:pt x="1970" y="2387"/>
                  </a:cubicBezTo>
                  <a:cubicBezTo>
                    <a:pt x="1990" y="2387"/>
                    <a:pt x="2010" y="2388"/>
                    <a:pt x="2031" y="2390"/>
                  </a:cubicBezTo>
                  <a:cubicBezTo>
                    <a:pt x="2095" y="2179"/>
                    <a:pt x="1968" y="1925"/>
                    <a:pt x="2243" y="1777"/>
                  </a:cubicBezTo>
                  <a:cubicBezTo>
                    <a:pt x="2602" y="1460"/>
                    <a:pt x="2962" y="1143"/>
                    <a:pt x="3004" y="656"/>
                  </a:cubicBezTo>
                  <a:lnTo>
                    <a:pt x="3004" y="656"/>
                  </a:lnTo>
                  <a:cubicBezTo>
                    <a:pt x="2793" y="677"/>
                    <a:pt x="2518" y="614"/>
                    <a:pt x="2475" y="868"/>
                  </a:cubicBezTo>
                  <a:cubicBezTo>
                    <a:pt x="2370" y="1375"/>
                    <a:pt x="1799" y="1629"/>
                    <a:pt x="1672" y="2116"/>
                  </a:cubicBezTo>
                  <a:cubicBezTo>
                    <a:pt x="1619" y="2290"/>
                    <a:pt x="1466" y="2407"/>
                    <a:pt x="1296" y="2407"/>
                  </a:cubicBezTo>
                  <a:cubicBezTo>
                    <a:pt x="1259" y="2407"/>
                    <a:pt x="1222" y="2402"/>
                    <a:pt x="1185" y="2390"/>
                  </a:cubicBezTo>
                  <a:cubicBezTo>
                    <a:pt x="614" y="2094"/>
                    <a:pt x="1926" y="381"/>
                    <a:pt x="224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54" name="Google Shape;6540;p35">
              <a:extLst>
                <a:ext uri="{FF2B5EF4-FFF2-40B4-BE49-F238E27FC236}">
                  <a16:creationId xmlns:a16="http://schemas.microsoft.com/office/drawing/2014/main" id="{9340906D-C44A-4F7D-8282-EE0CF58FE5B6}"/>
                </a:ext>
              </a:extLst>
            </p:cNvPr>
            <p:cNvSpPr/>
            <p:nvPr/>
          </p:nvSpPr>
          <p:spPr>
            <a:xfrm>
              <a:off x="-1383200" y="3907100"/>
              <a:ext cx="28025" cy="43550"/>
            </a:xfrm>
            <a:custGeom>
              <a:avLst/>
              <a:gdLst/>
              <a:ahLst/>
              <a:cxnLst/>
              <a:rect l="l" t="t" r="r" b="b"/>
              <a:pathLst>
                <a:path w="1121" h="1742" extrusionOk="0">
                  <a:moveTo>
                    <a:pt x="572" y="1"/>
                  </a:moveTo>
                  <a:lnTo>
                    <a:pt x="572" y="1"/>
                  </a:lnTo>
                  <a:cubicBezTo>
                    <a:pt x="1" y="508"/>
                    <a:pt x="762" y="1312"/>
                    <a:pt x="1" y="1735"/>
                  </a:cubicBezTo>
                  <a:cubicBezTo>
                    <a:pt x="53" y="1739"/>
                    <a:pt x="101" y="1742"/>
                    <a:pt x="145" y="1742"/>
                  </a:cubicBezTo>
                  <a:cubicBezTo>
                    <a:pt x="1120" y="1742"/>
                    <a:pt x="430" y="668"/>
                    <a:pt x="57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55" name="Google Shape;6541;p35">
              <a:extLst>
                <a:ext uri="{FF2B5EF4-FFF2-40B4-BE49-F238E27FC236}">
                  <a16:creationId xmlns:a16="http://schemas.microsoft.com/office/drawing/2014/main" id="{34B2516D-AB6B-421F-A822-C1F19A42B1F6}"/>
                </a:ext>
              </a:extLst>
            </p:cNvPr>
            <p:cNvSpPr/>
            <p:nvPr/>
          </p:nvSpPr>
          <p:spPr>
            <a:xfrm>
              <a:off x="-2303725" y="3678675"/>
              <a:ext cx="51850" cy="80275"/>
            </a:xfrm>
            <a:custGeom>
              <a:avLst/>
              <a:gdLst/>
              <a:ahLst/>
              <a:cxnLst/>
              <a:rect l="l" t="t" r="r" b="b"/>
              <a:pathLst>
                <a:path w="2074" h="3211" extrusionOk="0">
                  <a:moveTo>
                    <a:pt x="1351" y="0"/>
                  </a:moveTo>
                  <a:cubicBezTo>
                    <a:pt x="747" y="0"/>
                    <a:pt x="985" y="1549"/>
                    <a:pt x="233" y="1841"/>
                  </a:cubicBezTo>
                  <a:cubicBezTo>
                    <a:pt x="1" y="2137"/>
                    <a:pt x="297" y="2497"/>
                    <a:pt x="64" y="2793"/>
                  </a:cubicBezTo>
                  <a:cubicBezTo>
                    <a:pt x="144" y="3105"/>
                    <a:pt x="251" y="3210"/>
                    <a:pt x="373" y="3210"/>
                  </a:cubicBezTo>
                  <a:cubicBezTo>
                    <a:pt x="540" y="3210"/>
                    <a:pt x="736" y="3012"/>
                    <a:pt x="931" y="2877"/>
                  </a:cubicBezTo>
                  <a:cubicBezTo>
                    <a:pt x="1777" y="2306"/>
                    <a:pt x="1354" y="1312"/>
                    <a:pt x="1946" y="636"/>
                  </a:cubicBezTo>
                  <a:cubicBezTo>
                    <a:pt x="2073" y="488"/>
                    <a:pt x="1650" y="65"/>
                    <a:pt x="1375" y="1"/>
                  </a:cubicBezTo>
                  <a:cubicBezTo>
                    <a:pt x="1367" y="1"/>
                    <a:pt x="1359" y="0"/>
                    <a:pt x="135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56" name="Google Shape;6542;p35">
              <a:extLst>
                <a:ext uri="{FF2B5EF4-FFF2-40B4-BE49-F238E27FC236}">
                  <a16:creationId xmlns:a16="http://schemas.microsoft.com/office/drawing/2014/main" id="{EBB6EA03-E859-461F-9F8F-8A26E3FF25BC}"/>
                </a:ext>
              </a:extLst>
            </p:cNvPr>
            <p:cNvSpPr/>
            <p:nvPr/>
          </p:nvSpPr>
          <p:spPr>
            <a:xfrm>
              <a:off x="-1471500" y="3938150"/>
              <a:ext cx="71350" cy="53100"/>
            </a:xfrm>
            <a:custGeom>
              <a:avLst/>
              <a:gdLst/>
              <a:ahLst/>
              <a:cxnLst/>
              <a:rect l="l" t="t" r="r" b="b"/>
              <a:pathLst>
                <a:path w="2854" h="2124" extrusionOk="0">
                  <a:moveTo>
                    <a:pt x="2313" y="0"/>
                  </a:moveTo>
                  <a:cubicBezTo>
                    <a:pt x="2282" y="0"/>
                    <a:pt x="2252" y="2"/>
                    <a:pt x="2222" y="6"/>
                  </a:cubicBezTo>
                  <a:cubicBezTo>
                    <a:pt x="2010" y="154"/>
                    <a:pt x="1629" y="28"/>
                    <a:pt x="1481" y="345"/>
                  </a:cubicBezTo>
                  <a:cubicBezTo>
                    <a:pt x="1418" y="852"/>
                    <a:pt x="1016" y="1275"/>
                    <a:pt x="487" y="1360"/>
                  </a:cubicBezTo>
                  <a:cubicBezTo>
                    <a:pt x="234" y="1423"/>
                    <a:pt x="1" y="1614"/>
                    <a:pt x="43" y="1889"/>
                  </a:cubicBezTo>
                  <a:cubicBezTo>
                    <a:pt x="128" y="2078"/>
                    <a:pt x="315" y="2123"/>
                    <a:pt x="529" y="2123"/>
                  </a:cubicBezTo>
                  <a:cubicBezTo>
                    <a:pt x="727" y="2123"/>
                    <a:pt x="950" y="2084"/>
                    <a:pt x="1137" y="2084"/>
                  </a:cubicBezTo>
                  <a:cubicBezTo>
                    <a:pt x="1200" y="2084"/>
                    <a:pt x="1259" y="2088"/>
                    <a:pt x="1312" y="2100"/>
                  </a:cubicBezTo>
                  <a:lnTo>
                    <a:pt x="1672" y="1804"/>
                  </a:lnTo>
                  <a:cubicBezTo>
                    <a:pt x="1756" y="1149"/>
                    <a:pt x="2031" y="620"/>
                    <a:pt x="2835" y="429"/>
                  </a:cubicBezTo>
                  <a:cubicBezTo>
                    <a:pt x="2854" y="164"/>
                    <a:pt x="2583" y="0"/>
                    <a:pt x="2313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57" name="Google Shape;6543;p35">
              <a:extLst>
                <a:ext uri="{FF2B5EF4-FFF2-40B4-BE49-F238E27FC236}">
                  <a16:creationId xmlns:a16="http://schemas.microsoft.com/office/drawing/2014/main" id="{483A77CE-D4A8-4EEA-9C8A-E373BC9119F4}"/>
                </a:ext>
              </a:extLst>
            </p:cNvPr>
            <p:cNvSpPr/>
            <p:nvPr/>
          </p:nvSpPr>
          <p:spPr>
            <a:xfrm>
              <a:off x="-1433425" y="3921275"/>
              <a:ext cx="58625" cy="61450"/>
            </a:xfrm>
            <a:custGeom>
              <a:avLst/>
              <a:gdLst/>
              <a:ahLst/>
              <a:cxnLst/>
              <a:rect l="l" t="t" r="r" b="b"/>
              <a:pathLst>
                <a:path w="2345" h="2458" extrusionOk="0">
                  <a:moveTo>
                    <a:pt x="1700" y="0"/>
                  </a:moveTo>
                  <a:cubicBezTo>
                    <a:pt x="1581" y="0"/>
                    <a:pt x="1477" y="56"/>
                    <a:pt x="1439" y="195"/>
                  </a:cubicBezTo>
                  <a:cubicBezTo>
                    <a:pt x="1714" y="512"/>
                    <a:pt x="1312" y="745"/>
                    <a:pt x="1270" y="999"/>
                  </a:cubicBezTo>
                  <a:cubicBezTo>
                    <a:pt x="297" y="1147"/>
                    <a:pt x="1" y="1675"/>
                    <a:pt x="149" y="2458"/>
                  </a:cubicBezTo>
                  <a:cubicBezTo>
                    <a:pt x="614" y="1189"/>
                    <a:pt x="1460" y="1570"/>
                    <a:pt x="2137" y="576"/>
                  </a:cubicBezTo>
                  <a:cubicBezTo>
                    <a:pt x="2344" y="309"/>
                    <a:pt x="1980" y="0"/>
                    <a:pt x="1700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58" name="Google Shape;6544;p35">
              <a:extLst>
                <a:ext uri="{FF2B5EF4-FFF2-40B4-BE49-F238E27FC236}">
                  <a16:creationId xmlns:a16="http://schemas.microsoft.com/office/drawing/2014/main" id="{865A5765-3157-4527-8C94-4D62FCC1CD18}"/>
                </a:ext>
              </a:extLst>
            </p:cNvPr>
            <p:cNvSpPr/>
            <p:nvPr/>
          </p:nvSpPr>
          <p:spPr>
            <a:xfrm>
              <a:off x="-1411225" y="3926025"/>
              <a:ext cx="35250" cy="20225"/>
            </a:xfrm>
            <a:custGeom>
              <a:avLst/>
              <a:gdLst/>
              <a:ahLst/>
              <a:cxnLst/>
              <a:rect l="l" t="t" r="r" b="b"/>
              <a:pathLst>
                <a:path w="1410" h="809" extrusionOk="0">
                  <a:moveTo>
                    <a:pt x="661" y="1"/>
                  </a:moveTo>
                  <a:cubicBezTo>
                    <a:pt x="627" y="1"/>
                    <a:pt x="590" y="2"/>
                    <a:pt x="551" y="5"/>
                  </a:cubicBezTo>
                  <a:lnTo>
                    <a:pt x="382" y="5"/>
                  </a:lnTo>
                  <a:lnTo>
                    <a:pt x="1" y="491"/>
                  </a:lnTo>
                  <a:cubicBezTo>
                    <a:pt x="64" y="639"/>
                    <a:pt x="212" y="766"/>
                    <a:pt x="382" y="809"/>
                  </a:cubicBezTo>
                  <a:cubicBezTo>
                    <a:pt x="847" y="647"/>
                    <a:pt x="1409" y="1"/>
                    <a:pt x="661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59" name="Google Shape;6545;p35">
              <a:extLst>
                <a:ext uri="{FF2B5EF4-FFF2-40B4-BE49-F238E27FC236}">
                  <a16:creationId xmlns:a16="http://schemas.microsoft.com/office/drawing/2014/main" id="{A9B864BC-D039-40F9-B0CC-31F2BDD5B488}"/>
                </a:ext>
              </a:extLst>
            </p:cNvPr>
            <p:cNvSpPr/>
            <p:nvPr/>
          </p:nvSpPr>
          <p:spPr>
            <a:xfrm>
              <a:off x="-2803900" y="3810875"/>
              <a:ext cx="39900" cy="45625"/>
            </a:xfrm>
            <a:custGeom>
              <a:avLst/>
              <a:gdLst/>
              <a:ahLst/>
              <a:cxnLst/>
              <a:rect l="l" t="t" r="r" b="b"/>
              <a:pathLst>
                <a:path w="1596" h="1825" extrusionOk="0">
                  <a:moveTo>
                    <a:pt x="741" y="0"/>
                  </a:moveTo>
                  <a:lnTo>
                    <a:pt x="191" y="1037"/>
                  </a:lnTo>
                  <a:cubicBezTo>
                    <a:pt x="64" y="1037"/>
                    <a:pt x="64" y="1143"/>
                    <a:pt x="0" y="1185"/>
                  </a:cubicBezTo>
                  <a:lnTo>
                    <a:pt x="0" y="1671"/>
                  </a:lnTo>
                  <a:cubicBezTo>
                    <a:pt x="157" y="1778"/>
                    <a:pt x="308" y="1824"/>
                    <a:pt x="447" y="1824"/>
                  </a:cubicBezTo>
                  <a:cubicBezTo>
                    <a:pt x="1190" y="1824"/>
                    <a:pt x="1596" y="499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60" name="Google Shape;6546;p35">
              <a:extLst>
                <a:ext uri="{FF2B5EF4-FFF2-40B4-BE49-F238E27FC236}">
                  <a16:creationId xmlns:a16="http://schemas.microsoft.com/office/drawing/2014/main" id="{EC202CF1-0C08-499E-BF09-7A308BBBD7FE}"/>
                </a:ext>
              </a:extLst>
            </p:cNvPr>
            <p:cNvSpPr/>
            <p:nvPr/>
          </p:nvSpPr>
          <p:spPr>
            <a:xfrm>
              <a:off x="-2810250" y="3804525"/>
              <a:ext cx="11125" cy="36500"/>
            </a:xfrm>
            <a:custGeom>
              <a:avLst/>
              <a:gdLst/>
              <a:ahLst/>
              <a:cxnLst/>
              <a:rect l="l" t="t" r="r" b="b"/>
              <a:pathLst>
                <a:path w="445" h="1460" extrusionOk="0">
                  <a:moveTo>
                    <a:pt x="445" y="1"/>
                  </a:moveTo>
                  <a:cubicBezTo>
                    <a:pt x="1" y="445"/>
                    <a:pt x="297" y="974"/>
                    <a:pt x="254" y="1460"/>
                  </a:cubicBezTo>
                  <a:lnTo>
                    <a:pt x="445" y="1291"/>
                  </a:lnTo>
                  <a:cubicBezTo>
                    <a:pt x="445" y="868"/>
                    <a:pt x="445" y="424"/>
                    <a:pt x="44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61" name="Google Shape;6547;p35">
              <a:extLst>
                <a:ext uri="{FF2B5EF4-FFF2-40B4-BE49-F238E27FC236}">
                  <a16:creationId xmlns:a16="http://schemas.microsoft.com/office/drawing/2014/main" id="{29151B4E-933E-4F02-B48D-4102159C39A9}"/>
                </a:ext>
              </a:extLst>
            </p:cNvPr>
            <p:cNvSpPr/>
            <p:nvPr/>
          </p:nvSpPr>
          <p:spPr>
            <a:xfrm>
              <a:off x="-1216100" y="4099100"/>
              <a:ext cx="34200" cy="16875"/>
            </a:xfrm>
            <a:custGeom>
              <a:avLst/>
              <a:gdLst/>
              <a:ahLst/>
              <a:cxnLst/>
              <a:rect l="l" t="t" r="r" b="b"/>
              <a:pathLst>
                <a:path w="1368" h="675" extrusionOk="0">
                  <a:moveTo>
                    <a:pt x="772" y="0"/>
                  </a:moveTo>
                  <a:cubicBezTo>
                    <a:pt x="660" y="0"/>
                    <a:pt x="532" y="37"/>
                    <a:pt x="402" y="125"/>
                  </a:cubicBezTo>
                  <a:cubicBezTo>
                    <a:pt x="0" y="379"/>
                    <a:pt x="465" y="484"/>
                    <a:pt x="550" y="653"/>
                  </a:cubicBezTo>
                  <a:lnTo>
                    <a:pt x="740" y="675"/>
                  </a:lnTo>
                  <a:cubicBezTo>
                    <a:pt x="1368" y="460"/>
                    <a:pt x="1170" y="0"/>
                    <a:pt x="77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62" name="Google Shape;6548;p35">
              <a:extLst>
                <a:ext uri="{FF2B5EF4-FFF2-40B4-BE49-F238E27FC236}">
                  <a16:creationId xmlns:a16="http://schemas.microsoft.com/office/drawing/2014/main" id="{3B1ECAF1-B9CB-4FC7-8B87-724F384EABF7}"/>
                </a:ext>
              </a:extLst>
            </p:cNvPr>
            <p:cNvSpPr/>
            <p:nvPr/>
          </p:nvSpPr>
          <p:spPr>
            <a:xfrm>
              <a:off x="-1434475" y="3938375"/>
              <a:ext cx="18525" cy="7875"/>
            </a:xfrm>
            <a:custGeom>
              <a:avLst/>
              <a:gdLst/>
              <a:ahLst/>
              <a:cxnLst/>
              <a:rect l="l" t="t" r="r" b="b"/>
              <a:pathLst>
                <a:path w="741" h="315" extrusionOk="0">
                  <a:moveTo>
                    <a:pt x="402" y="1"/>
                  </a:moveTo>
                  <a:cubicBezTo>
                    <a:pt x="212" y="1"/>
                    <a:pt x="40" y="50"/>
                    <a:pt x="0" y="315"/>
                  </a:cubicBezTo>
                  <a:lnTo>
                    <a:pt x="741" y="19"/>
                  </a:lnTo>
                  <a:cubicBezTo>
                    <a:pt x="637" y="19"/>
                    <a:pt x="517" y="1"/>
                    <a:pt x="40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63" name="Google Shape;6549;p35">
              <a:extLst>
                <a:ext uri="{FF2B5EF4-FFF2-40B4-BE49-F238E27FC236}">
                  <a16:creationId xmlns:a16="http://schemas.microsoft.com/office/drawing/2014/main" id="{F8A95AF9-FFD8-41F4-98C9-97FFFA098178}"/>
                </a:ext>
              </a:extLst>
            </p:cNvPr>
            <p:cNvSpPr/>
            <p:nvPr/>
          </p:nvSpPr>
          <p:spPr>
            <a:xfrm>
              <a:off x="-2306375" y="3724700"/>
              <a:ext cx="12200" cy="23800"/>
            </a:xfrm>
            <a:custGeom>
              <a:avLst/>
              <a:gdLst/>
              <a:ahLst/>
              <a:cxnLst/>
              <a:rect l="l" t="t" r="r" b="b"/>
              <a:pathLst>
                <a:path w="488" h="952" extrusionOk="0">
                  <a:moveTo>
                    <a:pt x="339" y="0"/>
                  </a:moveTo>
                  <a:cubicBezTo>
                    <a:pt x="1" y="275"/>
                    <a:pt x="212" y="635"/>
                    <a:pt x="170" y="952"/>
                  </a:cubicBezTo>
                  <a:cubicBezTo>
                    <a:pt x="487" y="677"/>
                    <a:pt x="276" y="317"/>
                    <a:pt x="33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42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383;p4">
            <a:extLst>
              <a:ext uri="{FF2B5EF4-FFF2-40B4-BE49-F238E27FC236}">
                <a16:creationId xmlns:a16="http://schemas.microsoft.com/office/drawing/2014/main" id="{E25277D8-6703-40F2-B623-AEE908F5591C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3849" y="-1"/>
            <a:ext cx="12192000" cy="67214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2618AEFF-408D-4F1D-8699-6701439AD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2884-7260-450B-AFF3-147B673E1242}" type="datetime1">
              <a:rPr lang="zh-TW" altLang="en-US" smtClean="0"/>
              <a:t>2023/11/22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D16511C4-0D76-4D6E-AD0B-E3EFADAF0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0255465-88B3-4544-AD4B-503AB1AF2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4F63-76F6-4FEE-99B8-C34E263D61DD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343" name="Google Shape;6439;p35">
            <a:extLst>
              <a:ext uri="{FF2B5EF4-FFF2-40B4-BE49-F238E27FC236}">
                <a16:creationId xmlns:a16="http://schemas.microsoft.com/office/drawing/2014/main" id="{31A41F08-89F4-4A0A-A5B1-A5E7DF726161}"/>
              </a:ext>
            </a:extLst>
          </p:cNvPr>
          <p:cNvGrpSpPr/>
          <p:nvPr userDrawn="1"/>
        </p:nvGrpSpPr>
        <p:grpSpPr>
          <a:xfrm>
            <a:off x="-1063575" y="983443"/>
            <a:ext cx="3273375" cy="787920"/>
            <a:chOff x="-2810250" y="3572525"/>
            <a:chExt cx="2106500" cy="597475"/>
          </a:xfrm>
        </p:grpSpPr>
        <p:sp>
          <p:nvSpPr>
            <p:cNvPr id="344" name="Google Shape;6440;p35">
              <a:extLst>
                <a:ext uri="{FF2B5EF4-FFF2-40B4-BE49-F238E27FC236}">
                  <a16:creationId xmlns:a16="http://schemas.microsoft.com/office/drawing/2014/main" id="{B05A5995-27A2-4EDB-B022-87521E92BDA9}"/>
                </a:ext>
              </a:extLst>
            </p:cNvPr>
            <p:cNvSpPr/>
            <p:nvPr/>
          </p:nvSpPr>
          <p:spPr>
            <a:xfrm>
              <a:off x="-2396250" y="4007475"/>
              <a:ext cx="133850" cy="123700"/>
            </a:xfrm>
            <a:custGeom>
              <a:avLst/>
              <a:gdLst/>
              <a:ahLst/>
              <a:cxnLst/>
              <a:rect l="l" t="t" r="r" b="b"/>
              <a:pathLst>
                <a:path w="5354" h="4948" extrusionOk="0">
                  <a:moveTo>
                    <a:pt x="3665" y="0"/>
                  </a:moveTo>
                  <a:cubicBezTo>
                    <a:pt x="3419" y="0"/>
                    <a:pt x="3177" y="89"/>
                    <a:pt x="2983" y="258"/>
                  </a:cubicBezTo>
                  <a:cubicBezTo>
                    <a:pt x="2771" y="1971"/>
                    <a:pt x="1" y="2521"/>
                    <a:pt x="339" y="4445"/>
                  </a:cubicBezTo>
                  <a:cubicBezTo>
                    <a:pt x="400" y="4488"/>
                    <a:pt x="452" y="4505"/>
                    <a:pt x="498" y="4505"/>
                  </a:cubicBezTo>
                  <a:cubicBezTo>
                    <a:pt x="693" y="4505"/>
                    <a:pt x="777" y="4189"/>
                    <a:pt x="1039" y="4189"/>
                  </a:cubicBezTo>
                  <a:cubicBezTo>
                    <a:pt x="1052" y="4189"/>
                    <a:pt x="1065" y="4190"/>
                    <a:pt x="1079" y="4192"/>
                  </a:cubicBezTo>
                  <a:cubicBezTo>
                    <a:pt x="1164" y="4466"/>
                    <a:pt x="614" y="4466"/>
                    <a:pt x="762" y="4763"/>
                  </a:cubicBezTo>
                  <a:cubicBezTo>
                    <a:pt x="893" y="4882"/>
                    <a:pt x="1072" y="4948"/>
                    <a:pt x="1226" y="4948"/>
                  </a:cubicBezTo>
                  <a:cubicBezTo>
                    <a:pt x="1344" y="4948"/>
                    <a:pt x="1447" y="4909"/>
                    <a:pt x="1502" y="4826"/>
                  </a:cubicBezTo>
                  <a:cubicBezTo>
                    <a:pt x="1946" y="4213"/>
                    <a:pt x="2750" y="3853"/>
                    <a:pt x="3004" y="3155"/>
                  </a:cubicBezTo>
                  <a:cubicBezTo>
                    <a:pt x="3110" y="2817"/>
                    <a:pt x="3363" y="2542"/>
                    <a:pt x="3659" y="2373"/>
                  </a:cubicBezTo>
                  <a:cubicBezTo>
                    <a:pt x="4558" y="1871"/>
                    <a:pt x="5354" y="109"/>
                    <a:pt x="4167" y="109"/>
                  </a:cubicBezTo>
                  <a:cubicBezTo>
                    <a:pt x="4153" y="109"/>
                    <a:pt x="4139" y="109"/>
                    <a:pt x="4125" y="110"/>
                  </a:cubicBezTo>
                  <a:cubicBezTo>
                    <a:pt x="3977" y="36"/>
                    <a:pt x="3820" y="0"/>
                    <a:pt x="3665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5" name="Google Shape;6441;p35">
              <a:extLst>
                <a:ext uri="{FF2B5EF4-FFF2-40B4-BE49-F238E27FC236}">
                  <a16:creationId xmlns:a16="http://schemas.microsoft.com/office/drawing/2014/main" id="{589507E5-E0F1-4935-9D9B-E1C599021526}"/>
                </a:ext>
              </a:extLst>
            </p:cNvPr>
            <p:cNvSpPr/>
            <p:nvPr/>
          </p:nvSpPr>
          <p:spPr>
            <a:xfrm>
              <a:off x="-1076525" y="3572525"/>
              <a:ext cx="126925" cy="104075"/>
            </a:xfrm>
            <a:custGeom>
              <a:avLst/>
              <a:gdLst/>
              <a:ahLst/>
              <a:cxnLst/>
              <a:rect l="l" t="t" r="r" b="b"/>
              <a:pathLst>
                <a:path w="5077" h="4163" extrusionOk="0">
                  <a:moveTo>
                    <a:pt x="3337" y="1"/>
                  </a:moveTo>
                  <a:cubicBezTo>
                    <a:pt x="3025" y="1"/>
                    <a:pt x="2736" y="55"/>
                    <a:pt x="2602" y="165"/>
                  </a:cubicBezTo>
                  <a:cubicBezTo>
                    <a:pt x="2665" y="715"/>
                    <a:pt x="1798" y="906"/>
                    <a:pt x="1841" y="1477"/>
                  </a:cubicBezTo>
                  <a:cubicBezTo>
                    <a:pt x="1819" y="1815"/>
                    <a:pt x="1544" y="1900"/>
                    <a:pt x="1248" y="1963"/>
                  </a:cubicBezTo>
                  <a:cubicBezTo>
                    <a:pt x="254" y="2513"/>
                    <a:pt x="1" y="4099"/>
                    <a:pt x="1502" y="4163"/>
                  </a:cubicBezTo>
                  <a:cubicBezTo>
                    <a:pt x="2412" y="3824"/>
                    <a:pt x="3173" y="3190"/>
                    <a:pt x="3659" y="2365"/>
                  </a:cubicBezTo>
                  <a:cubicBezTo>
                    <a:pt x="3793" y="1912"/>
                    <a:pt x="4060" y="1739"/>
                    <a:pt x="4460" y="1739"/>
                  </a:cubicBezTo>
                  <a:cubicBezTo>
                    <a:pt x="4565" y="1739"/>
                    <a:pt x="4678" y="1751"/>
                    <a:pt x="4801" y="1773"/>
                  </a:cubicBezTo>
                  <a:cubicBezTo>
                    <a:pt x="4738" y="1604"/>
                    <a:pt x="5076" y="1477"/>
                    <a:pt x="4865" y="1286"/>
                  </a:cubicBezTo>
                  <a:cubicBezTo>
                    <a:pt x="4670" y="1119"/>
                    <a:pt x="4486" y="1055"/>
                    <a:pt x="4305" y="1055"/>
                  </a:cubicBezTo>
                  <a:cubicBezTo>
                    <a:pt x="3779" y="1055"/>
                    <a:pt x="3290" y="1599"/>
                    <a:pt x="2708" y="1709"/>
                  </a:cubicBezTo>
                  <a:cubicBezTo>
                    <a:pt x="2792" y="1202"/>
                    <a:pt x="3215" y="948"/>
                    <a:pt x="3511" y="715"/>
                  </a:cubicBezTo>
                  <a:cubicBezTo>
                    <a:pt x="3571" y="673"/>
                    <a:pt x="3645" y="658"/>
                    <a:pt x="3726" y="658"/>
                  </a:cubicBezTo>
                  <a:cubicBezTo>
                    <a:pt x="3891" y="658"/>
                    <a:pt x="4083" y="718"/>
                    <a:pt x="4233" y="718"/>
                  </a:cubicBezTo>
                  <a:cubicBezTo>
                    <a:pt x="4373" y="718"/>
                    <a:pt x="4476" y="666"/>
                    <a:pt x="4484" y="461"/>
                  </a:cubicBezTo>
                  <a:cubicBezTo>
                    <a:pt x="4458" y="156"/>
                    <a:pt x="3864" y="1"/>
                    <a:pt x="3337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6" name="Google Shape;6442;p35">
              <a:extLst>
                <a:ext uri="{FF2B5EF4-FFF2-40B4-BE49-F238E27FC236}">
                  <a16:creationId xmlns:a16="http://schemas.microsoft.com/office/drawing/2014/main" id="{5E586090-E16A-49A6-985D-05A9D6B6A5C2}"/>
                </a:ext>
              </a:extLst>
            </p:cNvPr>
            <p:cNvSpPr/>
            <p:nvPr/>
          </p:nvSpPr>
          <p:spPr>
            <a:xfrm>
              <a:off x="-2407875" y="4057575"/>
              <a:ext cx="141200" cy="94050"/>
            </a:xfrm>
            <a:custGeom>
              <a:avLst/>
              <a:gdLst/>
              <a:ahLst/>
              <a:cxnLst/>
              <a:rect l="l" t="t" r="r" b="b"/>
              <a:pathLst>
                <a:path w="5648" h="3762" extrusionOk="0">
                  <a:moveTo>
                    <a:pt x="4962" y="0"/>
                  </a:moveTo>
                  <a:cubicBezTo>
                    <a:pt x="4363" y="0"/>
                    <a:pt x="3743" y="352"/>
                    <a:pt x="3532" y="940"/>
                  </a:cubicBezTo>
                  <a:cubicBezTo>
                    <a:pt x="3405" y="1638"/>
                    <a:pt x="2665" y="1743"/>
                    <a:pt x="2369" y="2293"/>
                  </a:cubicBezTo>
                  <a:cubicBezTo>
                    <a:pt x="2144" y="2744"/>
                    <a:pt x="1958" y="2962"/>
                    <a:pt x="1704" y="2962"/>
                  </a:cubicBezTo>
                  <a:cubicBezTo>
                    <a:pt x="1506" y="2962"/>
                    <a:pt x="1265" y="2828"/>
                    <a:pt x="931" y="2568"/>
                  </a:cubicBezTo>
                  <a:cubicBezTo>
                    <a:pt x="656" y="2399"/>
                    <a:pt x="677" y="2188"/>
                    <a:pt x="740" y="1955"/>
                  </a:cubicBezTo>
                  <a:cubicBezTo>
                    <a:pt x="844" y="1728"/>
                    <a:pt x="715" y="1616"/>
                    <a:pt x="571" y="1616"/>
                  </a:cubicBezTo>
                  <a:cubicBezTo>
                    <a:pt x="420" y="1616"/>
                    <a:pt x="253" y="1738"/>
                    <a:pt x="317" y="1976"/>
                  </a:cubicBezTo>
                  <a:cubicBezTo>
                    <a:pt x="85" y="2293"/>
                    <a:pt x="0" y="2801"/>
                    <a:pt x="360" y="3076"/>
                  </a:cubicBezTo>
                  <a:cubicBezTo>
                    <a:pt x="1067" y="3522"/>
                    <a:pt x="1545" y="3761"/>
                    <a:pt x="1963" y="3761"/>
                  </a:cubicBezTo>
                  <a:cubicBezTo>
                    <a:pt x="2358" y="3761"/>
                    <a:pt x="2699" y="3549"/>
                    <a:pt x="3130" y="3097"/>
                  </a:cubicBezTo>
                  <a:cubicBezTo>
                    <a:pt x="3997" y="2166"/>
                    <a:pt x="5097" y="1342"/>
                    <a:pt x="5647" y="178"/>
                  </a:cubicBezTo>
                  <a:cubicBezTo>
                    <a:pt x="5441" y="57"/>
                    <a:pt x="5203" y="0"/>
                    <a:pt x="496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7" name="Google Shape;6443;p35">
              <a:extLst>
                <a:ext uri="{FF2B5EF4-FFF2-40B4-BE49-F238E27FC236}">
                  <a16:creationId xmlns:a16="http://schemas.microsoft.com/office/drawing/2014/main" id="{F65EBA37-CA3D-4E41-A3F3-CC523BDA60A6}"/>
                </a:ext>
              </a:extLst>
            </p:cNvPr>
            <p:cNvSpPr/>
            <p:nvPr/>
          </p:nvSpPr>
          <p:spPr>
            <a:xfrm>
              <a:off x="-869800" y="3762375"/>
              <a:ext cx="147025" cy="84950"/>
            </a:xfrm>
            <a:custGeom>
              <a:avLst/>
              <a:gdLst/>
              <a:ahLst/>
              <a:cxnLst/>
              <a:rect l="l" t="t" r="r" b="b"/>
              <a:pathLst>
                <a:path w="5881" h="3398" extrusionOk="0">
                  <a:moveTo>
                    <a:pt x="3321" y="0"/>
                  </a:moveTo>
                  <a:cubicBezTo>
                    <a:pt x="2724" y="0"/>
                    <a:pt x="1587" y="1645"/>
                    <a:pt x="652" y="1645"/>
                  </a:cubicBezTo>
                  <a:cubicBezTo>
                    <a:pt x="646" y="1645"/>
                    <a:pt x="641" y="1645"/>
                    <a:pt x="635" y="1644"/>
                  </a:cubicBezTo>
                  <a:cubicBezTo>
                    <a:pt x="339" y="1666"/>
                    <a:pt x="530" y="2004"/>
                    <a:pt x="276" y="2067"/>
                  </a:cubicBezTo>
                  <a:cubicBezTo>
                    <a:pt x="1" y="2448"/>
                    <a:pt x="170" y="2829"/>
                    <a:pt x="276" y="3188"/>
                  </a:cubicBezTo>
                  <a:lnTo>
                    <a:pt x="445" y="3209"/>
                  </a:lnTo>
                  <a:cubicBezTo>
                    <a:pt x="481" y="3205"/>
                    <a:pt x="517" y="3203"/>
                    <a:pt x="553" y="3203"/>
                  </a:cubicBezTo>
                  <a:cubicBezTo>
                    <a:pt x="921" y="3203"/>
                    <a:pt x="1302" y="3397"/>
                    <a:pt x="1640" y="3397"/>
                  </a:cubicBezTo>
                  <a:cubicBezTo>
                    <a:pt x="1779" y="3397"/>
                    <a:pt x="1911" y="3365"/>
                    <a:pt x="2031" y="3273"/>
                  </a:cubicBezTo>
                  <a:cubicBezTo>
                    <a:pt x="2645" y="2850"/>
                    <a:pt x="3491" y="2554"/>
                    <a:pt x="3892" y="2089"/>
                  </a:cubicBezTo>
                  <a:cubicBezTo>
                    <a:pt x="4358" y="1306"/>
                    <a:pt x="5881" y="1243"/>
                    <a:pt x="5606" y="164"/>
                  </a:cubicBezTo>
                  <a:cubicBezTo>
                    <a:pt x="5575" y="156"/>
                    <a:pt x="5540" y="153"/>
                    <a:pt x="5503" y="153"/>
                  </a:cubicBezTo>
                  <a:cubicBezTo>
                    <a:pt x="4820" y="153"/>
                    <a:pt x="3102" y="1370"/>
                    <a:pt x="2581" y="1771"/>
                  </a:cubicBezTo>
                  <a:cubicBezTo>
                    <a:pt x="2877" y="1179"/>
                    <a:pt x="3533" y="756"/>
                    <a:pt x="3491" y="58"/>
                  </a:cubicBezTo>
                  <a:cubicBezTo>
                    <a:pt x="3441" y="18"/>
                    <a:pt x="3384" y="0"/>
                    <a:pt x="332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8" name="Google Shape;6444;p35">
              <a:extLst>
                <a:ext uri="{FF2B5EF4-FFF2-40B4-BE49-F238E27FC236}">
                  <a16:creationId xmlns:a16="http://schemas.microsoft.com/office/drawing/2014/main" id="{5BCA089E-5E17-4CE4-B9E2-207660A9C546}"/>
                </a:ext>
              </a:extLst>
            </p:cNvPr>
            <p:cNvSpPr/>
            <p:nvPr/>
          </p:nvSpPr>
          <p:spPr>
            <a:xfrm>
              <a:off x="-2475025" y="3887900"/>
              <a:ext cx="118975" cy="96950"/>
            </a:xfrm>
            <a:custGeom>
              <a:avLst/>
              <a:gdLst/>
              <a:ahLst/>
              <a:cxnLst/>
              <a:rect l="l" t="t" r="r" b="b"/>
              <a:pathLst>
                <a:path w="4759" h="3878" extrusionOk="0">
                  <a:moveTo>
                    <a:pt x="2337" y="1"/>
                  </a:moveTo>
                  <a:cubicBezTo>
                    <a:pt x="1329" y="1"/>
                    <a:pt x="678" y="1172"/>
                    <a:pt x="550" y="1995"/>
                  </a:cubicBezTo>
                  <a:cubicBezTo>
                    <a:pt x="0" y="3010"/>
                    <a:pt x="867" y="3751"/>
                    <a:pt x="1883" y="3878"/>
                  </a:cubicBezTo>
                  <a:cubicBezTo>
                    <a:pt x="2665" y="3095"/>
                    <a:pt x="4759" y="1953"/>
                    <a:pt x="3215" y="832"/>
                  </a:cubicBezTo>
                  <a:cubicBezTo>
                    <a:pt x="2898" y="621"/>
                    <a:pt x="2961" y="346"/>
                    <a:pt x="2834" y="92"/>
                  </a:cubicBezTo>
                  <a:cubicBezTo>
                    <a:pt x="2660" y="29"/>
                    <a:pt x="2494" y="1"/>
                    <a:pt x="2337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9" name="Google Shape;6445;p35">
              <a:extLst>
                <a:ext uri="{FF2B5EF4-FFF2-40B4-BE49-F238E27FC236}">
                  <a16:creationId xmlns:a16="http://schemas.microsoft.com/office/drawing/2014/main" id="{A4D0F993-4654-4431-A60E-E11C0595105C}"/>
                </a:ext>
              </a:extLst>
            </p:cNvPr>
            <p:cNvSpPr/>
            <p:nvPr/>
          </p:nvSpPr>
          <p:spPr>
            <a:xfrm>
              <a:off x="-1207650" y="3814575"/>
              <a:ext cx="107350" cy="83025"/>
            </a:xfrm>
            <a:custGeom>
              <a:avLst/>
              <a:gdLst/>
              <a:ahLst/>
              <a:cxnLst/>
              <a:rect l="l" t="t" r="r" b="b"/>
              <a:pathLst>
                <a:path w="4294" h="3321" extrusionOk="0">
                  <a:moveTo>
                    <a:pt x="2433" y="1"/>
                  </a:moveTo>
                  <a:lnTo>
                    <a:pt x="1883" y="275"/>
                  </a:lnTo>
                  <a:cubicBezTo>
                    <a:pt x="1967" y="1227"/>
                    <a:pt x="1037" y="1523"/>
                    <a:pt x="423" y="2031"/>
                  </a:cubicBezTo>
                  <a:cubicBezTo>
                    <a:pt x="0" y="2771"/>
                    <a:pt x="297" y="3194"/>
                    <a:pt x="1333" y="3321"/>
                  </a:cubicBezTo>
                  <a:cubicBezTo>
                    <a:pt x="3025" y="2665"/>
                    <a:pt x="2623" y="1227"/>
                    <a:pt x="4252" y="1121"/>
                  </a:cubicBezTo>
                  <a:lnTo>
                    <a:pt x="4294" y="783"/>
                  </a:lnTo>
                  <a:cubicBezTo>
                    <a:pt x="3955" y="22"/>
                    <a:pt x="3131" y="106"/>
                    <a:pt x="243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0" name="Google Shape;6446;p35">
              <a:extLst>
                <a:ext uri="{FF2B5EF4-FFF2-40B4-BE49-F238E27FC236}">
                  <a16:creationId xmlns:a16="http://schemas.microsoft.com/office/drawing/2014/main" id="{9F67CD02-D1EA-42A1-9DE6-7A05E0D4032C}"/>
                </a:ext>
              </a:extLst>
            </p:cNvPr>
            <p:cNvSpPr/>
            <p:nvPr/>
          </p:nvSpPr>
          <p:spPr>
            <a:xfrm>
              <a:off x="-1657600" y="3775075"/>
              <a:ext cx="115300" cy="89075"/>
            </a:xfrm>
            <a:custGeom>
              <a:avLst/>
              <a:gdLst/>
              <a:ahLst/>
              <a:cxnLst/>
              <a:rect l="l" t="t" r="r" b="b"/>
              <a:pathLst>
                <a:path w="4612" h="3563" extrusionOk="0">
                  <a:moveTo>
                    <a:pt x="3414" y="0"/>
                  </a:moveTo>
                  <a:cubicBezTo>
                    <a:pt x="2993" y="0"/>
                    <a:pt x="3192" y="1023"/>
                    <a:pt x="1840" y="1707"/>
                  </a:cubicBezTo>
                  <a:cubicBezTo>
                    <a:pt x="1883" y="2807"/>
                    <a:pt x="719" y="2575"/>
                    <a:pt x="0" y="2934"/>
                  </a:cubicBezTo>
                  <a:cubicBezTo>
                    <a:pt x="104" y="3374"/>
                    <a:pt x="451" y="3562"/>
                    <a:pt x="899" y="3562"/>
                  </a:cubicBezTo>
                  <a:cubicBezTo>
                    <a:pt x="2278" y="3562"/>
                    <a:pt x="4612" y="1777"/>
                    <a:pt x="3701" y="100"/>
                  </a:cubicBezTo>
                  <a:cubicBezTo>
                    <a:pt x="3579" y="31"/>
                    <a:pt x="3487" y="0"/>
                    <a:pt x="341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1" name="Google Shape;6447;p35">
              <a:extLst>
                <a:ext uri="{FF2B5EF4-FFF2-40B4-BE49-F238E27FC236}">
                  <a16:creationId xmlns:a16="http://schemas.microsoft.com/office/drawing/2014/main" id="{78D949D4-C985-4541-8D2D-82DEAA89C67A}"/>
                </a:ext>
              </a:extLst>
            </p:cNvPr>
            <p:cNvSpPr/>
            <p:nvPr/>
          </p:nvSpPr>
          <p:spPr>
            <a:xfrm>
              <a:off x="-2430100" y="3892350"/>
              <a:ext cx="79875" cy="94825"/>
            </a:xfrm>
            <a:custGeom>
              <a:avLst/>
              <a:gdLst/>
              <a:ahLst/>
              <a:cxnLst/>
              <a:rect l="l" t="t" r="r" b="b"/>
              <a:pathLst>
                <a:path w="3195" h="3793" extrusionOk="0">
                  <a:moveTo>
                    <a:pt x="1251" y="0"/>
                  </a:moveTo>
                  <a:cubicBezTo>
                    <a:pt x="1175" y="0"/>
                    <a:pt x="1096" y="7"/>
                    <a:pt x="1016" y="20"/>
                  </a:cubicBezTo>
                  <a:cubicBezTo>
                    <a:pt x="720" y="316"/>
                    <a:pt x="382" y="548"/>
                    <a:pt x="1185" y="760"/>
                  </a:cubicBezTo>
                  <a:cubicBezTo>
                    <a:pt x="2475" y="1162"/>
                    <a:pt x="1376" y="2684"/>
                    <a:pt x="530" y="3002"/>
                  </a:cubicBezTo>
                  <a:cubicBezTo>
                    <a:pt x="212" y="3065"/>
                    <a:pt x="1" y="3382"/>
                    <a:pt x="86" y="3700"/>
                  </a:cubicBezTo>
                  <a:cubicBezTo>
                    <a:pt x="287" y="3764"/>
                    <a:pt x="455" y="3793"/>
                    <a:pt x="600" y="3793"/>
                  </a:cubicBezTo>
                  <a:cubicBezTo>
                    <a:pt x="1354" y="3793"/>
                    <a:pt x="1459" y="3019"/>
                    <a:pt x="2116" y="2558"/>
                  </a:cubicBezTo>
                  <a:cubicBezTo>
                    <a:pt x="3194" y="1779"/>
                    <a:pt x="2538" y="0"/>
                    <a:pt x="125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2" name="Google Shape;6448;p35">
              <a:extLst>
                <a:ext uri="{FF2B5EF4-FFF2-40B4-BE49-F238E27FC236}">
                  <a16:creationId xmlns:a16="http://schemas.microsoft.com/office/drawing/2014/main" id="{00331EE3-B192-4850-AC9D-D8C3E5D7D8B7}"/>
                </a:ext>
              </a:extLst>
            </p:cNvPr>
            <p:cNvSpPr/>
            <p:nvPr/>
          </p:nvSpPr>
          <p:spPr>
            <a:xfrm>
              <a:off x="-858675" y="3784450"/>
              <a:ext cx="124800" cy="72900"/>
            </a:xfrm>
            <a:custGeom>
              <a:avLst/>
              <a:gdLst/>
              <a:ahLst/>
              <a:cxnLst/>
              <a:rect l="l" t="t" r="r" b="b"/>
              <a:pathLst>
                <a:path w="4992" h="2916" extrusionOk="0">
                  <a:moveTo>
                    <a:pt x="4991" y="85"/>
                  </a:moveTo>
                  <a:lnTo>
                    <a:pt x="4991" y="85"/>
                  </a:lnTo>
                  <a:cubicBezTo>
                    <a:pt x="4590" y="233"/>
                    <a:pt x="3638" y="0"/>
                    <a:pt x="3553" y="529"/>
                  </a:cubicBezTo>
                  <a:cubicBezTo>
                    <a:pt x="3744" y="1523"/>
                    <a:pt x="2242" y="1142"/>
                    <a:pt x="1925" y="1840"/>
                  </a:cubicBezTo>
                  <a:cubicBezTo>
                    <a:pt x="1784" y="2210"/>
                    <a:pt x="1565" y="2322"/>
                    <a:pt x="1324" y="2322"/>
                  </a:cubicBezTo>
                  <a:cubicBezTo>
                    <a:pt x="952" y="2322"/>
                    <a:pt x="529" y="2056"/>
                    <a:pt x="260" y="2056"/>
                  </a:cubicBezTo>
                  <a:cubicBezTo>
                    <a:pt x="125" y="2056"/>
                    <a:pt x="30" y="2124"/>
                    <a:pt x="0" y="2326"/>
                  </a:cubicBezTo>
                  <a:cubicBezTo>
                    <a:pt x="340" y="2745"/>
                    <a:pt x="752" y="2916"/>
                    <a:pt x="1193" y="2916"/>
                  </a:cubicBezTo>
                  <a:cubicBezTo>
                    <a:pt x="2648" y="2916"/>
                    <a:pt x="4423" y="1058"/>
                    <a:pt x="4991" y="85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3" name="Google Shape;6449;p35">
              <a:extLst>
                <a:ext uri="{FF2B5EF4-FFF2-40B4-BE49-F238E27FC236}">
                  <a16:creationId xmlns:a16="http://schemas.microsoft.com/office/drawing/2014/main" id="{557EE5A9-A9D6-490B-B32B-56C22F4C9BE4}"/>
                </a:ext>
              </a:extLst>
            </p:cNvPr>
            <p:cNvSpPr/>
            <p:nvPr/>
          </p:nvSpPr>
          <p:spPr>
            <a:xfrm>
              <a:off x="-1715775" y="4022375"/>
              <a:ext cx="82525" cy="97300"/>
            </a:xfrm>
            <a:custGeom>
              <a:avLst/>
              <a:gdLst/>
              <a:ahLst/>
              <a:cxnLst/>
              <a:rect l="l" t="t" r="r" b="b"/>
              <a:pathLst>
                <a:path w="3301" h="3892" extrusionOk="0">
                  <a:moveTo>
                    <a:pt x="2164" y="1"/>
                  </a:moveTo>
                  <a:cubicBezTo>
                    <a:pt x="2076" y="1"/>
                    <a:pt x="2004" y="47"/>
                    <a:pt x="1968" y="191"/>
                  </a:cubicBezTo>
                  <a:cubicBezTo>
                    <a:pt x="1714" y="381"/>
                    <a:pt x="1545" y="677"/>
                    <a:pt x="1545" y="994"/>
                  </a:cubicBezTo>
                  <a:cubicBezTo>
                    <a:pt x="1376" y="1925"/>
                    <a:pt x="1" y="2411"/>
                    <a:pt x="530" y="3469"/>
                  </a:cubicBezTo>
                  <a:cubicBezTo>
                    <a:pt x="675" y="3736"/>
                    <a:pt x="995" y="3891"/>
                    <a:pt x="1306" y="3891"/>
                  </a:cubicBezTo>
                  <a:cubicBezTo>
                    <a:pt x="1536" y="3891"/>
                    <a:pt x="1760" y="3806"/>
                    <a:pt x="1904" y="3617"/>
                  </a:cubicBezTo>
                  <a:cubicBezTo>
                    <a:pt x="2179" y="2432"/>
                    <a:pt x="3300" y="1502"/>
                    <a:pt x="3258" y="233"/>
                  </a:cubicBezTo>
                  <a:lnTo>
                    <a:pt x="2708" y="148"/>
                  </a:lnTo>
                  <a:cubicBezTo>
                    <a:pt x="2698" y="150"/>
                    <a:pt x="2687" y="151"/>
                    <a:pt x="2676" y="151"/>
                  </a:cubicBezTo>
                  <a:cubicBezTo>
                    <a:pt x="2534" y="151"/>
                    <a:pt x="2323" y="1"/>
                    <a:pt x="2164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4" name="Google Shape;6450;p35">
              <a:extLst>
                <a:ext uri="{FF2B5EF4-FFF2-40B4-BE49-F238E27FC236}">
                  <a16:creationId xmlns:a16="http://schemas.microsoft.com/office/drawing/2014/main" id="{F80AB3D9-7FFB-4EBF-973F-BEEBCA170F28}"/>
                </a:ext>
              </a:extLst>
            </p:cNvPr>
            <p:cNvSpPr/>
            <p:nvPr/>
          </p:nvSpPr>
          <p:spPr>
            <a:xfrm>
              <a:off x="-1209225" y="4031875"/>
              <a:ext cx="103650" cy="71425"/>
            </a:xfrm>
            <a:custGeom>
              <a:avLst/>
              <a:gdLst/>
              <a:ahLst/>
              <a:cxnLst/>
              <a:rect l="l" t="t" r="r" b="b"/>
              <a:pathLst>
                <a:path w="4146" h="2857" extrusionOk="0">
                  <a:moveTo>
                    <a:pt x="3786" y="1"/>
                  </a:moveTo>
                  <a:cubicBezTo>
                    <a:pt x="3046" y="85"/>
                    <a:pt x="2305" y="64"/>
                    <a:pt x="1586" y="128"/>
                  </a:cubicBezTo>
                  <a:lnTo>
                    <a:pt x="1015" y="593"/>
                  </a:lnTo>
                  <a:cubicBezTo>
                    <a:pt x="931" y="678"/>
                    <a:pt x="888" y="762"/>
                    <a:pt x="867" y="889"/>
                  </a:cubicBezTo>
                  <a:cubicBezTo>
                    <a:pt x="867" y="1460"/>
                    <a:pt x="0" y="1756"/>
                    <a:pt x="254" y="2412"/>
                  </a:cubicBezTo>
                  <a:cubicBezTo>
                    <a:pt x="536" y="2704"/>
                    <a:pt x="899" y="2857"/>
                    <a:pt x="1245" y="2857"/>
                  </a:cubicBezTo>
                  <a:cubicBezTo>
                    <a:pt x="1652" y="2857"/>
                    <a:pt x="2036" y="2646"/>
                    <a:pt x="2242" y="2200"/>
                  </a:cubicBezTo>
                  <a:cubicBezTo>
                    <a:pt x="2305" y="2031"/>
                    <a:pt x="2263" y="1862"/>
                    <a:pt x="2157" y="1756"/>
                  </a:cubicBezTo>
                  <a:cubicBezTo>
                    <a:pt x="2106" y="1735"/>
                    <a:pt x="2059" y="1725"/>
                    <a:pt x="2015" y="1725"/>
                  </a:cubicBezTo>
                  <a:cubicBezTo>
                    <a:pt x="1762" y="1725"/>
                    <a:pt x="1611" y="2027"/>
                    <a:pt x="1362" y="2027"/>
                  </a:cubicBezTo>
                  <a:cubicBezTo>
                    <a:pt x="1314" y="2027"/>
                    <a:pt x="1262" y="2016"/>
                    <a:pt x="1206" y="1989"/>
                  </a:cubicBezTo>
                  <a:cubicBezTo>
                    <a:pt x="1461" y="1559"/>
                    <a:pt x="1576" y="1366"/>
                    <a:pt x="1705" y="1366"/>
                  </a:cubicBezTo>
                  <a:cubicBezTo>
                    <a:pt x="1811" y="1366"/>
                    <a:pt x="1926" y="1497"/>
                    <a:pt x="2136" y="1735"/>
                  </a:cubicBezTo>
                  <a:cubicBezTo>
                    <a:pt x="2338" y="1823"/>
                    <a:pt x="2499" y="1859"/>
                    <a:pt x="2631" y="1859"/>
                  </a:cubicBezTo>
                  <a:cubicBezTo>
                    <a:pt x="3230" y="1859"/>
                    <a:pt x="3210" y="1093"/>
                    <a:pt x="3574" y="868"/>
                  </a:cubicBezTo>
                  <a:lnTo>
                    <a:pt x="3574" y="868"/>
                  </a:lnTo>
                  <a:cubicBezTo>
                    <a:pt x="3426" y="1079"/>
                    <a:pt x="3320" y="1291"/>
                    <a:pt x="3765" y="1418"/>
                  </a:cubicBezTo>
                  <a:cubicBezTo>
                    <a:pt x="3765" y="953"/>
                    <a:pt x="4145" y="487"/>
                    <a:pt x="3786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5" name="Google Shape;6451;p35">
              <a:extLst>
                <a:ext uri="{FF2B5EF4-FFF2-40B4-BE49-F238E27FC236}">
                  <a16:creationId xmlns:a16="http://schemas.microsoft.com/office/drawing/2014/main" id="{6E83071D-BCD3-4007-8E5F-488F779FE1C8}"/>
                </a:ext>
              </a:extLst>
            </p:cNvPr>
            <p:cNvSpPr/>
            <p:nvPr/>
          </p:nvSpPr>
          <p:spPr>
            <a:xfrm>
              <a:off x="-2402600" y="4013900"/>
              <a:ext cx="103125" cy="108950"/>
            </a:xfrm>
            <a:custGeom>
              <a:avLst/>
              <a:gdLst/>
              <a:ahLst/>
              <a:cxnLst/>
              <a:rect l="l" t="t" r="r" b="b"/>
              <a:pathLst>
                <a:path w="4125" h="4358" extrusionOk="0">
                  <a:moveTo>
                    <a:pt x="3258" y="1"/>
                  </a:moveTo>
                  <a:cubicBezTo>
                    <a:pt x="1883" y="720"/>
                    <a:pt x="826" y="1925"/>
                    <a:pt x="276" y="3385"/>
                  </a:cubicBezTo>
                  <a:cubicBezTo>
                    <a:pt x="635" y="3638"/>
                    <a:pt x="1" y="4188"/>
                    <a:pt x="656" y="4358"/>
                  </a:cubicBezTo>
                  <a:cubicBezTo>
                    <a:pt x="720" y="4315"/>
                    <a:pt x="741" y="4231"/>
                    <a:pt x="656" y="4188"/>
                  </a:cubicBezTo>
                  <a:cubicBezTo>
                    <a:pt x="635" y="2285"/>
                    <a:pt x="4125" y="1206"/>
                    <a:pt x="3258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6" name="Google Shape;6452;p35">
              <a:extLst>
                <a:ext uri="{FF2B5EF4-FFF2-40B4-BE49-F238E27FC236}">
                  <a16:creationId xmlns:a16="http://schemas.microsoft.com/office/drawing/2014/main" id="{5A18FC53-3EF3-44CD-8094-D7ADC4866CC7}"/>
                </a:ext>
              </a:extLst>
            </p:cNvPr>
            <p:cNvSpPr/>
            <p:nvPr/>
          </p:nvSpPr>
          <p:spPr>
            <a:xfrm>
              <a:off x="-2066325" y="3800825"/>
              <a:ext cx="83575" cy="106975"/>
            </a:xfrm>
            <a:custGeom>
              <a:avLst/>
              <a:gdLst/>
              <a:ahLst/>
              <a:cxnLst/>
              <a:rect l="l" t="t" r="r" b="b"/>
              <a:pathLst>
                <a:path w="3343" h="4279" extrusionOk="0">
                  <a:moveTo>
                    <a:pt x="1333" y="1"/>
                  </a:moveTo>
                  <a:lnTo>
                    <a:pt x="1333" y="22"/>
                  </a:lnTo>
                  <a:cubicBezTo>
                    <a:pt x="678" y="1333"/>
                    <a:pt x="1" y="2856"/>
                    <a:pt x="995" y="4188"/>
                  </a:cubicBezTo>
                  <a:cubicBezTo>
                    <a:pt x="1021" y="4179"/>
                    <a:pt x="1044" y="4174"/>
                    <a:pt x="1064" y="4174"/>
                  </a:cubicBezTo>
                  <a:cubicBezTo>
                    <a:pt x="1093" y="4174"/>
                    <a:pt x="1118" y="4185"/>
                    <a:pt x="1143" y="4209"/>
                  </a:cubicBezTo>
                  <a:cubicBezTo>
                    <a:pt x="1255" y="4257"/>
                    <a:pt x="1355" y="4278"/>
                    <a:pt x="1445" y="4278"/>
                  </a:cubicBezTo>
                  <a:cubicBezTo>
                    <a:pt x="2033" y="4278"/>
                    <a:pt x="2193" y="3371"/>
                    <a:pt x="2560" y="3004"/>
                  </a:cubicBezTo>
                  <a:cubicBezTo>
                    <a:pt x="2814" y="2581"/>
                    <a:pt x="3342" y="2200"/>
                    <a:pt x="3152" y="1650"/>
                  </a:cubicBezTo>
                  <a:cubicBezTo>
                    <a:pt x="2964" y="1253"/>
                    <a:pt x="3272" y="339"/>
                    <a:pt x="2645" y="339"/>
                  </a:cubicBezTo>
                  <a:cubicBezTo>
                    <a:pt x="2638" y="339"/>
                    <a:pt x="2631" y="339"/>
                    <a:pt x="2623" y="339"/>
                  </a:cubicBezTo>
                  <a:cubicBezTo>
                    <a:pt x="1777" y="1016"/>
                    <a:pt x="2285" y="2116"/>
                    <a:pt x="1629" y="2940"/>
                  </a:cubicBezTo>
                  <a:cubicBezTo>
                    <a:pt x="678" y="2010"/>
                    <a:pt x="3258" y="318"/>
                    <a:pt x="133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7" name="Google Shape;6453;p35">
              <a:extLst>
                <a:ext uri="{FF2B5EF4-FFF2-40B4-BE49-F238E27FC236}">
                  <a16:creationId xmlns:a16="http://schemas.microsoft.com/office/drawing/2014/main" id="{69F73901-5323-4DCF-81DF-49810ECA716B}"/>
                </a:ext>
              </a:extLst>
            </p:cNvPr>
            <p:cNvSpPr/>
            <p:nvPr/>
          </p:nvSpPr>
          <p:spPr>
            <a:xfrm>
              <a:off x="-2386200" y="4013900"/>
              <a:ext cx="131150" cy="123250"/>
            </a:xfrm>
            <a:custGeom>
              <a:avLst/>
              <a:gdLst/>
              <a:ahLst/>
              <a:cxnLst/>
              <a:rect l="l" t="t" r="r" b="b"/>
              <a:pathLst>
                <a:path w="5246" h="4930" extrusionOk="0">
                  <a:moveTo>
                    <a:pt x="4273" y="1"/>
                  </a:moveTo>
                  <a:cubicBezTo>
                    <a:pt x="4251" y="974"/>
                    <a:pt x="3702" y="1672"/>
                    <a:pt x="2708" y="2116"/>
                  </a:cubicBezTo>
                  <a:cubicBezTo>
                    <a:pt x="2517" y="2200"/>
                    <a:pt x="2390" y="2306"/>
                    <a:pt x="2433" y="2475"/>
                  </a:cubicBezTo>
                  <a:cubicBezTo>
                    <a:pt x="2644" y="3448"/>
                    <a:pt x="1142" y="3533"/>
                    <a:pt x="1079" y="4400"/>
                  </a:cubicBezTo>
                  <a:cubicBezTo>
                    <a:pt x="1079" y="4474"/>
                    <a:pt x="957" y="4521"/>
                    <a:pt x="809" y="4521"/>
                  </a:cubicBezTo>
                  <a:cubicBezTo>
                    <a:pt x="661" y="4521"/>
                    <a:pt x="487" y="4474"/>
                    <a:pt x="381" y="4358"/>
                  </a:cubicBezTo>
                  <a:cubicBezTo>
                    <a:pt x="430" y="4210"/>
                    <a:pt x="343" y="4184"/>
                    <a:pt x="233" y="4184"/>
                  </a:cubicBezTo>
                  <a:cubicBezTo>
                    <a:pt x="173" y="4184"/>
                    <a:pt x="107" y="4191"/>
                    <a:pt x="51" y="4191"/>
                  </a:cubicBezTo>
                  <a:cubicBezTo>
                    <a:pt x="33" y="4191"/>
                    <a:pt x="16" y="4191"/>
                    <a:pt x="0" y="4188"/>
                  </a:cubicBezTo>
                  <a:lnTo>
                    <a:pt x="0" y="4358"/>
                  </a:lnTo>
                  <a:cubicBezTo>
                    <a:pt x="211" y="4625"/>
                    <a:pt x="478" y="4929"/>
                    <a:pt x="770" y="4929"/>
                  </a:cubicBezTo>
                  <a:cubicBezTo>
                    <a:pt x="918" y="4929"/>
                    <a:pt x="1071" y="4852"/>
                    <a:pt x="1227" y="4654"/>
                  </a:cubicBezTo>
                  <a:cubicBezTo>
                    <a:pt x="1713" y="4061"/>
                    <a:pt x="2433" y="3638"/>
                    <a:pt x="2771" y="2983"/>
                  </a:cubicBezTo>
                  <a:cubicBezTo>
                    <a:pt x="3157" y="2175"/>
                    <a:pt x="3471" y="1892"/>
                    <a:pt x="4244" y="1892"/>
                  </a:cubicBezTo>
                  <a:cubicBezTo>
                    <a:pt x="4402" y="1892"/>
                    <a:pt x="4579" y="1904"/>
                    <a:pt x="4780" y="1925"/>
                  </a:cubicBezTo>
                  <a:cubicBezTo>
                    <a:pt x="5245" y="1164"/>
                    <a:pt x="4865" y="551"/>
                    <a:pt x="427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8" name="Google Shape;6454;p35">
              <a:extLst>
                <a:ext uri="{FF2B5EF4-FFF2-40B4-BE49-F238E27FC236}">
                  <a16:creationId xmlns:a16="http://schemas.microsoft.com/office/drawing/2014/main" id="{88DE45EE-C057-4DA0-89CA-2CA54311D66A}"/>
                </a:ext>
              </a:extLst>
            </p:cNvPr>
            <p:cNvSpPr/>
            <p:nvPr/>
          </p:nvSpPr>
          <p:spPr>
            <a:xfrm>
              <a:off x="-1054850" y="3608375"/>
              <a:ext cx="98375" cy="83775"/>
            </a:xfrm>
            <a:custGeom>
              <a:avLst/>
              <a:gdLst/>
              <a:ahLst/>
              <a:cxnLst/>
              <a:rect l="l" t="t" r="r" b="b"/>
              <a:pathLst>
                <a:path w="3935" h="3351" extrusionOk="0">
                  <a:moveTo>
                    <a:pt x="3286" y="0"/>
                  </a:moveTo>
                  <a:cubicBezTo>
                    <a:pt x="3065" y="0"/>
                    <a:pt x="2878" y="122"/>
                    <a:pt x="2814" y="360"/>
                  </a:cubicBezTo>
                  <a:cubicBezTo>
                    <a:pt x="2602" y="1121"/>
                    <a:pt x="1820" y="1460"/>
                    <a:pt x="1545" y="2115"/>
                  </a:cubicBezTo>
                  <a:cubicBezTo>
                    <a:pt x="1312" y="2284"/>
                    <a:pt x="1058" y="2454"/>
                    <a:pt x="804" y="2581"/>
                  </a:cubicBezTo>
                  <a:cubicBezTo>
                    <a:pt x="402" y="2729"/>
                    <a:pt x="1" y="2855"/>
                    <a:pt x="64" y="3342"/>
                  </a:cubicBezTo>
                  <a:cubicBezTo>
                    <a:pt x="126" y="3347"/>
                    <a:pt x="187" y="3350"/>
                    <a:pt x="248" y="3350"/>
                  </a:cubicBezTo>
                  <a:cubicBezTo>
                    <a:pt x="1839" y="3350"/>
                    <a:pt x="3181" y="1540"/>
                    <a:pt x="3934" y="339"/>
                  </a:cubicBezTo>
                  <a:cubicBezTo>
                    <a:pt x="3738" y="111"/>
                    <a:pt x="3496" y="0"/>
                    <a:pt x="3286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9" name="Google Shape;6455;p35">
              <a:extLst>
                <a:ext uri="{FF2B5EF4-FFF2-40B4-BE49-F238E27FC236}">
                  <a16:creationId xmlns:a16="http://schemas.microsoft.com/office/drawing/2014/main" id="{78992378-AF5D-4F7D-BDAD-31B44C2C5605}"/>
                </a:ext>
              </a:extLst>
            </p:cNvPr>
            <p:cNvSpPr/>
            <p:nvPr/>
          </p:nvSpPr>
          <p:spPr>
            <a:xfrm>
              <a:off x="-2025025" y="3796425"/>
              <a:ext cx="88800" cy="110275"/>
            </a:xfrm>
            <a:custGeom>
              <a:avLst/>
              <a:gdLst/>
              <a:ahLst/>
              <a:cxnLst/>
              <a:rect l="l" t="t" r="r" b="b"/>
              <a:pathLst>
                <a:path w="3552" h="4411" extrusionOk="0">
                  <a:moveTo>
                    <a:pt x="889" y="1"/>
                  </a:moveTo>
                  <a:cubicBezTo>
                    <a:pt x="649" y="1"/>
                    <a:pt x="619" y="221"/>
                    <a:pt x="1162" y="663"/>
                  </a:cubicBezTo>
                  <a:cubicBezTo>
                    <a:pt x="1373" y="832"/>
                    <a:pt x="1310" y="1001"/>
                    <a:pt x="1141" y="1150"/>
                  </a:cubicBezTo>
                  <a:cubicBezTo>
                    <a:pt x="992" y="1678"/>
                    <a:pt x="1881" y="2186"/>
                    <a:pt x="1141" y="2588"/>
                  </a:cubicBezTo>
                  <a:cubicBezTo>
                    <a:pt x="770" y="2670"/>
                    <a:pt x="1" y="4411"/>
                    <a:pt x="696" y="4411"/>
                  </a:cubicBezTo>
                  <a:cubicBezTo>
                    <a:pt x="716" y="4411"/>
                    <a:pt x="737" y="4409"/>
                    <a:pt x="760" y="4406"/>
                  </a:cubicBezTo>
                  <a:cubicBezTo>
                    <a:pt x="3552" y="1477"/>
                    <a:pt x="1512" y="1"/>
                    <a:pt x="88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0" name="Google Shape;6456;p35">
              <a:extLst>
                <a:ext uri="{FF2B5EF4-FFF2-40B4-BE49-F238E27FC236}">
                  <a16:creationId xmlns:a16="http://schemas.microsoft.com/office/drawing/2014/main" id="{A3B531F4-9B87-4560-BEAD-74827007F3B4}"/>
                </a:ext>
              </a:extLst>
            </p:cNvPr>
            <p:cNvSpPr/>
            <p:nvPr/>
          </p:nvSpPr>
          <p:spPr>
            <a:xfrm>
              <a:off x="-2743625" y="4091025"/>
              <a:ext cx="81975" cy="78875"/>
            </a:xfrm>
            <a:custGeom>
              <a:avLst/>
              <a:gdLst/>
              <a:ahLst/>
              <a:cxnLst/>
              <a:rect l="l" t="t" r="r" b="b"/>
              <a:pathLst>
                <a:path w="3279" h="3155" extrusionOk="0">
                  <a:moveTo>
                    <a:pt x="2655" y="0"/>
                  </a:moveTo>
                  <a:cubicBezTo>
                    <a:pt x="2457" y="0"/>
                    <a:pt x="2305" y="192"/>
                    <a:pt x="1967" y="638"/>
                  </a:cubicBezTo>
                  <a:cubicBezTo>
                    <a:pt x="1269" y="1463"/>
                    <a:pt x="127" y="2034"/>
                    <a:pt x="0" y="3155"/>
                  </a:cubicBezTo>
                  <a:cubicBezTo>
                    <a:pt x="1756" y="2943"/>
                    <a:pt x="2411" y="2119"/>
                    <a:pt x="3279" y="300"/>
                  </a:cubicBezTo>
                  <a:cubicBezTo>
                    <a:pt x="2979" y="109"/>
                    <a:pt x="2804" y="0"/>
                    <a:pt x="2655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1" name="Google Shape;6457;p35">
              <a:extLst>
                <a:ext uri="{FF2B5EF4-FFF2-40B4-BE49-F238E27FC236}">
                  <a16:creationId xmlns:a16="http://schemas.microsoft.com/office/drawing/2014/main" id="{0F4DFC92-06E1-49D6-9283-B555106D964C}"/>
                </a:ext>
              </a:extLst>
            </p:cNvPr>
            <p:cNvSpPr/>
            <p:nvPr/>
          </p:nvSpPr>
          <p:spPr>
            <a:xfrm>
              <a:off x="-1964275" y="3977375"/>
              <a:ext cx="102600" cy="85350"/>
            </a:xfrm>
            <a:custGeom>
              <a:avLst/>
              <a:gdLst/>
              <a:ahLst/>
              <a:cxnLst/>
              <a:rect l="l" t="t" r="r" b="b"/>
              <a:pathLst>
                <a:path w="4104" h="3414" extrusionOk="0">
                  <a:moveTo>
                    <a:pt x="3439" y="0"/>
                  </a:moveTo>
                  <a:cubicBezTo>
                    <a:pt x="3010" y="0"/>
                    <a:pt x="3012" y="466"/>
                    <a:pt x="2814" y="700"/>
                  </a:cubicBezTo>
                  <a:cubicBezTo>
                    <a:pt x="2665" y="1145"/>
                    <a:pt x="1946" y="1335"/>
                    <a:pt x="1925" y="1758"/>
                  </a:cubicBezTo>
                  <a:cubicBezTo>
                    <a:pt x="1862" y="2836"/>
                    <a:pt x="635" y="2562"/>
                    <a:pt x="1" y="3090"/>
                  </a:cubicBezTo>
                  <a:cubicBezTo>
                    <a:pt x="278" y="3316"/>
                    <a:pt x="585" y="3413"/>
                    <a:pt x="902" y="3413"/>
                  </a:cubicBezTo>
                  <a:cubicBezTo>
                    <a:pt x="2401" y="3413"/>
                    <a:pt x="4103" y="1232"/>
                    <a:pt x="3702" y="45"/>
                  </a:cubicBezTo>
                  <a:cubicBezTo>
                    <a:pt x="3599" y="14"/>
                    <a:pt x="3513" y="0"/>
                    <a:pt x="343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2" name="Google Shape;6458;p35">
              <a:extLst>
                <a:ext uri="{FF2B5EF4-FFF2-40B4-BE49-F238E27FC236}">
                  <a16:creationId xmlns:a16="http://schemas.microsoft.com/office/drawing/2014/main" id="{99B0F1B2-9CAC-4E38-851D-F62C2CC2E6E7}"/>
                </a:ext>
              </a:extLst>
            </p:cNvPr>
            <p:cNvSpPr/>
            <p:nvPr/>
          </p:nvSpPr>
          <p:spPr>
            <a:xfrm>
              <a:off x="-2311650" y="3692450"/>
              <a:ext cx="94325" cy="88925"/>
            </a:xfrm>
            <a:custGeom>
              <a:avLst/>
              <a:gdLst/>
              <a:ahLst/>
              <a:cxnLst/>
              <a:rect l="l" t="t" r="r" b="b"/>
              <a:pathLst>
                <a:path w="3773" h="3557" extrusionOk="0">
                  <a:moveTo>
                    <a:pt x="3321" y="0"/>
                  </a:moveTo>
                  <a:lnTo>
                    <a:pt x="3321" y="0"/>
                  </a:lnTo>
                  <a:cubicBezTo>
                    <a:pt x="1354" y="550"/>
                    <a:pt x="3109" y="2411"/>
                    <a:pt x="910" y="2749"/>
                  </a:cubicBezTo>
                  <a:cubicBezTo>
                    <a:pt x="635" y="2961"/>
                    <a:pt x="43" y="2686"/>
                    <a:pt x="0" y="3215"/>
                  </a:cubicBezTo>
                  <a:cubicBezTo>
                    <a:pt x="318" y="3453"/>
                    <a:pt x="646" y="3557"/>
                    <a:pt x="967" y="3557"/>
                  </a:cubicBezTo>
                  <a:cubicBezTo>
                    <a:pt x="2441" y="3557"/>
                    <a:pt x="3772" y="1372"/>
                    <a:pt x="332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3" name="Google Shape;6459;p35">
              <a:extLst>
                <a:ext uri="{FF2B5EF4-FFF2-40B4-BE49-F238E27FC236}">
                  <a16:creationId xmlns:a16="http://schemas.microsoft.com/office/drawing/2014/main" id="{77E7C65F-8F27-46F7-AFCB-9CC9BEF5C571}"/>
                </a:ext>
              </a:extLst>
            </p:cNvPr>
            <p:cNvSpPr/>
            <p:nvPr/>
          </p:nvSpPr>
          <p:spPr>
            <a:xfrm>
              <a:off x="-1678225" y="3763825"/>
              <a:ext cx="87800" cy="86200"/>
            </a:xfrm>
            <a:custGeom>
              <a:avLst/>
              <a:gdLst/>
              <a:ahLst/>
              <a:cxnLst/>
              <a:rect l="l" t="t" r="r" b="b"/>
              <a:pathLst>
                <a:path w="3512" h="3448" extrusionOk="0">
                  <a:moveTo>
                    <a:pt x="2538" y="0"/>
                  </a:moveTo>
                  <a:lnTo>
                    <a:pt x="2538" y="0"/>
                  </a:lnTo>
                  <a:cubicBezTo>
                    <a:pt x="2010" y="360"/>
                    <a:pt x="1777" y="1037"/>
                    <a:pt x="1016" y="1163"/>
                  </a:cubicBezTo>
                  <a:cubicBezTo>
                    <a:pt x="614" y="1375"/>
                    <a:pt x="550" y="1819"/>
                    <a:pt x="275" y="2136"/>
                  </a:cubicBezTo>
                  <a:cubicBezTo>
                    <a:pt x="0" y="2454"/>
                    <a:pt x="297" y="3448"/>
                    <a:pt x="783" y="3448"/>
                  </a:cubicBezTo>
                  <a:cubicBezTo>
                    <a:pt x="1756" y="3384"/>
                    <a:pt x="3088" y="3363"/>
                    <a:pt x="2708" y="2157"/>
                  </a:cubicBezTo>
                  <a:lnTo>
                    <a:pt x="2581" y="2115"/>
                  </a:lnTo>
                  <a:cubicBezTo>
                    <a:pt x="2242" y="2263"/>
                    <a:pt x="2306" y="2644"/>
                    <a:pt x="2010" y="2792"/>
                  </a:cubicBezTo>
                  <a:cubicBezTo>
                    <a:pt x="1919" y="2832"/>
                    <a:pt x="1780" y="2858"/>
                    <a:pt x="1669" y="2858"/>
                  </a:cubicBezTo>
                  <a:cubicBezTo>
                    <a:pt x="1547" y="2858"/>
                    <a:pt x="1458" y="2827"/>
                    <a:pt x="1502" y="2750"/>
                  </a:cubicBezTo>
                  <a:cubicBezTo>
                    <a:pt x="1735" y="2390"/>
                    <a:pt x="1291" y="1798"/>
                    <a:pt x="2010" y="1629"/>
                  </a:cubicBezTo>
                  <a:cubicBezTo>
                    <a:pt x="2581" y="1396"/>
                    <a:pt x="3511" y="296"/>
                    <a:pt x="253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4" name="Google Shape;6460;p35">
              <a:extLst>
                <a:ext uri="{FF2B5EF4-FFF2-40B4-BE49-F238E27FC236}">
                  <a16:creationId xmlns:a16="http://schemas.microsoft.com/office/drawing/2014/main" id="{5462BEAF-1ED2-41A5-9B68-38B77D1BE0F6}"/>
                </a:ext>
              </a:extLst>
            </p:cNvPr>
            <p:cNvSpPr/>
            <p:nvPr/>
          </p:nvSpPr>
          <p:spPr>
            <a:xfrm>
              <a:off x="-2786250" y="4057250"/>
              <a:ext cx="89275" cy="103275"/>
            </a:xfrm>
            <a:custGeom>
              <a:avLst/>
              <a:gdLst/>
              <a:ahLst/>
              <a:cxnLst/>
              <a:rect l="l" t="t" r="r" b="b"/>
              <a:pathLst>
                <a:path w="3571" h="4131" extrusionOk="0">
                  <a:moveTo>
                    <a:pt x="3320" y="1"/>
                  </a:moveTo>
                  <a:cubicBezTo>
                    <a:pt x="3281" y="1"/>
                    <a:pt x="3236" y="14"/>
                    <a:pt x="3186" y="43"/>
                  </a:cubicBezTo>
                  <a:cubicBezTo>
                    <a:pt x="1875" y="297"/>
                    <a:pt x="902" y="1799"/>
                    <a:pt x="500" y="2941"/>
                  </a:cubicBezTo>
                  <a:cubicBezTo>
                    <a:pt x="0" y="3367"/>
                    <a:pt x="808" y="4130"/>
                    <a:pt x="1326" y="4130"/>
                  </a:cubicBezTo>
                  <a:cubicBezTo>
                    <a:pt x="1553" y="4130"/>
                    <a:pt x="1725" y="3983"/>
                    <a:pt x="1705" y="3596"/>
                  </a:cubicBezTo>
                  <a:cubicBezTo>
                    <a:pt x="1748" y="3195"/>
                    <a:pt x="1134" y="2793"/>
                    <a:pt x="1473" y="2454"/>
                  </a:cubicBezTo>
                  <a:cubicBezTo>
                    <a:pt x="2107" y="1862"/>
                    <a:pt x="2424" y="1016"/>
                    <a:pt x="3334" y="614"/>
                  </a:cubicBezTo>
                  <a:cubicBezTo>
                    <a:pt x="3570" y="487"/>
                    <a:pt x="3557" y="1"/>
                    <a:pt x="3320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5" name="Google Shape;6461;p35">
              <a:extLst>
                <a:ext uri="{FF2B5EF4-FFF2-40B4-BE49-F238E27FC236}">
                  <a16:creationId xmlns:a16="http://schemas.microsoft.com/office/drawing/2014/main" id="{7461CFE6-87C5-41E5-A23B-B77EF37844CC}"/>
                </a:ext>
              </a:extLst>
            </p:cNvPr>
            <p:cNvSpPr/>
            <p:nvPr/>
          </p:nvSpPr>
          <p:spPr>
            <a:xfrm>
              <a:off x="-1699900" y="4050150"/>
              <a:ext cx="94675" cy="82875"/>
            </a:xfrm>
            <a:custGeom>
              <a:avLst/>
              <a:gdLst/>
              <a:ahLst/>
              <a:cxnLst/>
              <a:rect l="l" t="t" r="r" b="b"/>
              <a:pathLst>
                <a:path w="3787" h="3315" extrusionOk="0">
                  <a:moveTo>
                    <a:pt x="2841" y="0"/>
                  </a:moveTo>
                  <a:cubicBezTo>
                    <a:pt x="2127" y="0"/>
                    <a:pt x="1428" y="2279"/>
                    <a:pt x="952" y="2590"/>
                  </a:cubicBezTo>
                  <a:cubicBezTo>
                    <a:pt x="719" y="2759"/>
                    <a:pt x="0" y="2611"/>
                    <a:pt x="402" y="3225"/>
                  </a:cubicBezTo>
                  <a:cubicBezTo>
                    <a:pt x="528" y="3288"/>
                    <a:pt x="645" y="3315"/>
                    <a:pt x="756" y="3315"/>
                  </a:cubicBezTo>
                  <a:cubicBezTo>
                    <a:pt x="1391" y="3315"/>
                    <a:pt x="1814" y="2413"/>
                    <a:pt x="2390" y="2125"/>
                  </a:cubicBezTo>
                  <a:cubicBezTo>
                    <a:pt x="2919" y="1596"/>
                    <a:pt x="3786" y="1089"/>
                    <a:pt x="3173" y="179"/>
                  </a:cubicBezTo>
                  <a:cubicBezTo>
                    <a:pt x="3062" y="55"/>
                    <a:pt x="2952" y="0"/>
                    <a:pt x="28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6" name="Google Shape;6462;p35">
              <a:extLst>
                <a:ext uri="{FF2B5EF4-FFF2-40B4-BE49-F238E27FC236}">
                  <a16:creationId xmlns:a16="http://schemas.microsoft.com/office/drawing/2014/main" id="{1C542114-94E6-425B-984F-670EC4C3B227}"/>
                </a:ext>
              </a:extLst>
            </p:cNvPr>
            <p:cNvSpPr/>
            <p:nvPr/>
          </p:nvSpPr>
          <p:spPr>
            <a:xfrm>
              <a:off x="-2789625" y="3788150"/>
              <a:ext cx="65050" cy="96625"/>
            </a:xfrm>
            <a:custGeom>
              <a:avLst/>
              <a:gdLst/>
              <a:ahLst/>
              <a:cxnLst/>
              <a:rect l="l" t="t" r="r" b="b"/>
              <a:pathLst>
                <a:path w="2602" h="3865" extrusionOk="0">
                  <a:moveTo>
                    <a:pt x="1840" y="0"/>
                  </a:moveTo>
                  <a:lnTo>
                    <a:pt x="1840" y="0"/>
                  </a:lnTo>
                  <a:cubicBezTo>
                    <a:pt x="1312" y="1481"/>
                    <a:pt x="1502" y="2813"/>
                    <a:pt x="0" y="3849"/>
                  </a:cubicBezTo>
                  <a:cubicBezTo>
                    <a:pt x="99" y="3859"/>
                    <a:pt x="189" y="3864"/>
                    <a:pt x="273" y="3864"/>
                  </a:cubicBezTo>
                  <a:cubicBezTo>
                    <a:pt x="1228" y="3864"/>
                    <a:pt x="1253" y="3226"/>
                    <a:pt x="1798" y="2623"/>
                  </a:cubicBezTo>
                  <a:cubicBezTo>
                    <a:pt x="2602" y="2073"/>
                    <a:pt x="2559" y="719"/>
                    <a:pt x="1840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7" name="Google Shape;6463;p35">
              <a:extLst>
                <a:ext uri="{FF2B5EF4-FFF2-40B4-BE49-F238E27FC236}">
                  <a16:creationId xmlns:a16="http://schemas.microsoft.com/office/drawing/2014/main" id="{E823504C-0786-4603-9BD8-B303D23CD092}"/>
                </a:ext>
              </a:extLst>
            </p:cNvPr>
            <p:cNvSpPr/>
            <p:nvPr/>
          </p:nvSpPr>
          <p:spPr>
            <a:xfrm>
              <a:off x="-1955800" y="3959800"/>
              <a:ext cx="84075" cy="62725"/>
            </a:xfrm>
            <a:custGeom>
              <a:avLst/>
              <a:gdLst/>
              <a:ahLst/>
              <a:cxnLst/>
              <a:rect l="l" t="t" r="r" b="b"/>
              <a:pathLst>
                <a:path w="3363" h="2509" extrusionOk="0">
                  <a:moveTo>
                    <a:pt x="2039" y="1"/>
                  </a:moveTo>
                  <a:cubicBezTo>
                    <a:pt x="1810" y="1"/>
                    <a:pt x="1590" y="17"/>
                    <a:pt x="1417" y="29"/>
                  </a:cubicBezTo>
                  <a:cubicBezTo>
                    <a:pt x="1840" y="1361"/>
                    <a:pt x="0" y="1425"/>
                    <a:pt x="402" y="2228"/>
                  </a:cubicBezTo>
                  <a:cubicBezTo>
                    <a:pt x="582" y="2430"/>
                    <a:pt x="773" y="2509"/>
                    <a:pt x="968" y="2509"/>
                  </a:cubicBezTo>
                  <a:cubicBezTo>
                    <a:pt x="1551" y="2509"/>
                    <a:pt x="2173" y="1800"/>
                    <a:pt x="2665" y="1530"/>
                  </a:cubicBezTo>
                  <a:cubicBezTo>
                    <a:pt x="2897" y="1277"/>
                    <a:pt x="2771" y="748"/>
                    <a:pt x="3363" y="748"/>
                  </a:cubicBezTo>
                  <a:cubicBezTo>
                    <a:pt x="3332" y="117"/>
                    <a:pt x="2652" y="1"/>
                    <a:pt x="203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8" name="Google Shape;6464;p35">
              <a:extLst>
                <a:ext uri="{FF2B5EF4-FFF2-40B4-BE49-F238E27FC236}">
                  <a16:creationId xmlns:a16="http://schemas.microsoft.com/office/drawing/2014/main" id="{59184C17-B35D-48B3-A042-67D23017B428}"/>
                </a:ext>
              </a:extLst>
            </p:cNvPr>
            <p:cNvSpPr/>
            <p:nvPr/>
          </p:nvSpPr>
          <p:spPr>
            <a:xfrm>
              <a:off x="-2043050" y="3795025"/>
              <a:ext cx="43900" cy="86200"/>
            </a:xfrm>
            <a:custGeom>
              <a:avLst/>
              <a:gdLst/>
              <a:ahLst/>
              <a:cxnLst/>
              <a:rect l="l" t="t" r="r" b="b"/>
              <a:pathLst>
                <a:path w="1756" h="3448" extrusionOk="0">
                  <a:moveTo>
                    <a:pt x="741" y="0"/>
                  </a:moveTo>
                  <a:cubicBezTo>
                    <a:pt x="587" y="0"/>
                    <a:pt x="455" y="42"/>
                    <a:pt x="402" y="233"/>
                  </a:cubicBezTo>
                  <a:cubicBezTo>
                    <a:pt x="1756" y="867"/>
                    <a:pt x="0" y="1840"/>
                    <a:pt x="212" y="2771"/>
                  </a:cubicBezTo>
                  <a:cubicBezTo>
                    <a:pt x="233" y="3045"/>
                    <a:pt x="64" y="3426"/>
                    <a:pt x="593" y="3447"/>
                  </a:cubicBezTo>
                  <a:cubicBezTo>
                    <a:pt x="1692" y="3405"/>
                    <a:pt x="1142" y="1375"/>
                    <a:pt x="1692" y="571"/>
                  </a:cubicBezTo>
                  <a:cubicBezTo>
                    <a:pt x="1354" y="486"/>
                    <a:pt x="1523" y="106"/>
                    <a:pt x="1206" y="21"/>
                  </a:cubicBezTo>
                  <a:cubicBezTo>
                    <a:pt x="1178" y="25"/>
                    <a:pt x="1149" y="27"/>
                    <a:pt x="1119" y="27"/>
                  </a:cubicBezTo>
                  <a:cubicBezTo>
                    <a:pt x="999" y="27"/>
                    <a:pt x="863" y="0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9" name="Google Shape;6465;p35">
              <a:extLst>
                <a:ext uri="{FF2B5EF4-FFF2-40B4-BE49-F238E27FC236}">
                  <a16:creationId xmlns:a16="http://schemas.microsoft.com/office/drawing/2014/main" id="{835A8699-9934-41CE-9CA4-533766C2DF18}"/>
                </a:ext>
              </a:extLst>
            </p:cNvPr>
            <p:cNvSpPr/>
            <p:nvPr/>
          </p:nvSpPr>
          <p:spPr>
            <a:xfrm>
              <a:off x="-1207125" y="3842325"/>
              <a:ext cx="99900" cy="81125"/>
            </a:xfrm>
            <a:custGeom>
              <a:avLst/>
              <a:gdLst/>
              <a:ahLst/>
              <a:cxnLst/>
              <a:rect l="l" t="t" r="r" b="b"/>
              <a:pathLst>
                <a:path w="3996" h="3245" extrusionOk="0">
                  <a:moveTo>
                    <a:pt x="3626" y="1"/>
                  </a:moveTo>
                  <a:cubicBezTo>
                    <a:pt x="3227" y="1"/>
                    <a:pt x="2608" y="447"/>
                    <a:pt x="2813" y="857"/>
                  </a:cubicBezTo>
                  <a:cubicBezTo>
                    <a:pt x="2708" y="1788"/>
                    <a:pt x="614" y="2253"/>
                    <a:pt x="1" y="3057"/>
                  </a:cubicBezTo>
                  <a:cubicBezTo>
                    <a:pt x="184" y="3187"/>
                    <a:pt x="386" y="3245"/>
                    <a:pt x="600" y="3245"/>
                  </a:cubicBezTo>
                  <a:cubicBezTo>
                    <a:pt x="1841" y="3245"/>
                    <a:pt x="3462" y="1307"/>
                    <a:pt x="3913" y="477"/>
                  </a:cubicBezTo>
                  <a:cubicBezTo>
                    <a:pt x="3995" y="133"/>
                    <a:pt x="3843" y="1"/>
                    <a:pt x="3626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0" name="Google Shape;6466;p35">
              <a:extLst>
                <a:ext uri="{FF2B5EF4-FFF2-40B4-BE49-F238E27FC236}">
                  <a16:creationId xmlns:a16="http://schemas.microsoft.com/office/drawing/2014/main" id="{89DDBB27-1FC6-4B21-B88F-BE48C9B35AB0}"/>
                </a:ext>
              </a:extLst>
            </p:cNvPr>
            <p:cNvSpPr/>
            <p:nvPr/>
          </p:nvSpPr>
          <p:spPr>
            <a:xfrm>
              <a:off x="-1440825" y="3903950"/>
              <a:ext cx="90450" cy="87775"/>
            </a:xfrm>
            <a:custGeom>
              <a:avLst/>
              <a:gdLst/>
              <a:ahLst/>
              <a:cxnLst/>
              <a:rect l="l" t="t" r="r" b="b"/>
              <a:pathLst>
                <a:path w="3618" h="3511" extrusionOk="0">
                  <a:moveTo>
                    <a:pt x="3045" y="1"/>
                  </a:moveTo>
                  <a:cubicBezTo>
                    <a:pt x="2929" y="1"/>
                    <a:pt x="2820" y="50"/>
                    <a:pt x="2750" y="169"/>
                  </a:cubicBezTo>
                  <a:cubicBezTo>
                    <a:pt x="2390" y="740"/>
                    <a:pt x="3152" y="1607"/>
                    <a:pt x="2221" y="1755"/>
                  </a:cubicBezTo>
                  <a:cubicBezTo>
                    <a:pt x="1735" y="2178"/>
                    <a:pt x="1" y="2728"/>
                    <a:pt x="1016" y="3511"/>
                  </a:cubicBezTo>
                  <a:cubicBezTo>
                    <a:pt x="1798" y="2876"/>
                    <a:pt x="3575" y="2601"/>
                    <a:pt x="3427" y="1396"/>
                  </a:cubicBezTo>
                  <a:cubicBezTo>
                    <a:pt x="3617" y="1078"/>
                    <a:pt x="3427" y="740"/>
                    <a:pt x="3554" y="444"/>
                  </a:cubicBezTo>
                  <a:cubicBezTo>
                    <a:pt x="3540" y="203"/>
                    <a:pt x="3279" y="1"/>
                    <a:pt x="304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1" name="Google Shape;6467;p35">
              <a:extLst>
                <a:ext uri="{FF2B5EF4-FFF2-40B4-BE49-F238E27FC236}">
                  <a16:creationId xmlns:a16="http://schemas.microsoft.com/office/drawing/2014/main" id="{22E43764-7EFD-4FD6-AC26-99DB38FB56E8}"/>
                </a:ext>
              </a:extLst>
            </p:cNvPr>
            <p:cNvSpPr/>
            <p:nvPr/>
          </p:nvSpPr>
          <p:spPr>
            <a:xfrm>
              <a:off x="-2317450" y="3668875"/>
              <a:ext cx="96225" cy="98400"/>
            </a:xfrm>
            <a:custGeom>
              <a:avLst/>
              <a:gdLst/>
              <a:ahLst/>
              <a:cxnLst/>
              <a:rect l="l" t="t" r="r" b="b"/>
              <a:pathLst>
                <a:path w="3849" h="3936" extrusionOk="0">
                  <a:moveTo>
                    <a:pt x="1791" y="0"/>
                  </a:moveTo>
                  <a:cubicBezTo>
                    <a:pt x="1353" y="0"/>
                    <a:pt x="906" y="63"/>
                    <a:pt x="825" y="457"/>
                  </a:cubicBezTo>
                  <a:cubicBezTo>
                    <a:pt x="1163" y="1091"/>
                    <a:pt x="359" y="1683"/>
                    <a:pt x="867" y="2275"/>
                  </a:cubicBezTo>
                  <a:cubicBezTo>
                    <a:pt x="874" y="2276"/>
                    <a:pt x="881" y="2276"/>
                    <a:pt x="888" y="2276"/>
                  </a:cubicBezTo>
                  <a:cubicBezTo>
                    <a:pt x="1665" y="2276"/>
                    <a:pt x="1339" y="1130"/>
                    <a:pt x="2051" y="795"/>
                  </a:cubicBezTo>
                  <a:lnTo>
                    <a:pt x="2051" y="795"/>
                  </a:lnTo>
                  <a:cubicBezTo>
                    <a:pt x="2013" y="1637"/>
                    <a:pt x="1854" y="3241"/>
                    <a:pt x="805" y="3241"/>
                  </a:cubicBezTo>
                  <a:cubicBezTo>
                    <a:pt x="695" y="3241"/>
                    <a:pt x="575" y="3223"/>
                    <a:pt x="444" y="3185"/>
                  </a:cubicBezTo>
                  <a:lnTo>
                    <a:pt x="444" y="3185"/>
                  </a:lnTo>
                  <a:cubicBezTo>
                    <a:pt x="1" y="3642"/>
                    <a:pt x="446" y="3936"/>
                    <a:pt x="907" y="3936"/>
                  </a:cubicBezTo>
                  <a:cubicBezTo>
                    <a:pt x="1151" y="3936"/>
                    <a:pt x="1398" y="3854"/>
                    <a:pt x="1523" y="3671"/>
                  </a:cubicBezTo>
                  <a:cubicBezTo>
                    <a:pt x="2009" y="3523"/>
                    <a:pt x="2284" y="3121"/>
                    <a:pt x="2643" y="2868"/>
                  </a:cubicBezTo>
                  <a:lnTo>
                    <a:pt x="2643" y="2550"/>
                  </a:lnTo>
                  <a:cubicBezTo>
                    <a:pt x="1671" y="1958"/>
                    <a:pt x="3849" y="1556"/>
                    <a:pt x="2453" y="12"/>
                  </a:cubicBezTo>
                  <a:lnTo>
                    <a:pt x="2453" y="12"/>
                  </a:lnTo>
                  <a:cubicBezTo>
                    <a:pt x="2425" y="14"/>
                    <a:pt x="2395" y="14"/>
                    <a:pt x="2363" y="14"/>
                  </a:cubicBezTo>
                  <a:cubicBezTo>
                    <a:pt x="2200" y="14"/>
                    <a:pt x="1997" y="0"/>
                    <a:pt x="179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2" name="Google Shape;6468;p35">
              <a:extLst>
                <a:ext uri="{FF2B5EF4-FFF2-40B4-BE49-F238E27FC236}">
                  <a16:creationId xmlns:a16="http://schemas.microsoft.com/office/drawing/2014/main" id="{0602C804-7115-46AA-88CE-249F7860ED6B}"/>
                </a:ext>
              </a:extLst>
            </p:cNvPr>
            <p:cNvSpPr/>
            <p:nvPr/>
          </p:nvSpPr>
          <p:spPr>
            <a:xfrm>
              <a:off x="-2754200" y="4058850"/>
              <a:ext cx="89900" cy="74375"/>
            </a:xfrm>
            <a:custGeom>
              <a:avLst/>
              <a:gdLst/>
              <a:ahLst/>
              <a:cxnLst/>
              <a:rect l="l" t="t" r="r" b="b"/>
              <a:pathLst>
                <a:path w="3596" h="2975" extrusionOk="0">
                  <a:moveTo>
                    <a:pt x="2052" y="0"/>
                  </a:moveTo>
                  <a:lnTo>
                    <a:pt x="2052" y="0"/>
                  </a:lnTo>
                  <a:cubicBezTo>
                    <a:pt x="2094" y="170"/>
                    <a:pt x="2115" y="339"/>
                    <a:pt x="1904" y="445"/>
                  </a:cubicBezTo>
                  <a:cubicBezTo>
                    <a:pt x="1333" y="762"/>
                    <a:pt x="0" y="2496"/>
                    <a:pt x="698" y="2919"/>
                  </a:cubicBezTo>
                  <a:cubicBezTo>
                    <a:pt x="785" y="2957"/>
                    <a:pt x="864" y="2974"/>
                    <a:pt x="936" y="2974"/>
                  </a:cubicBezTo>
                  <a:cubicBezTo>
                    <a:pt x="1184" y="2974"/>
                    <a:pt x="1360" y="2782"/>
                    <a:pt x="1523" y="2602"/>
                  </a:cubicBezTo>
                  <a:cubicBezTo>
                    <a:pt x="1988" y="1671"/>
                    <a:pt x="2919" y="1164"/>
                    <a:pt x="3596" y="445"/>
                  </a:cubicBezTo>
                  <a:cubicBezTo>
                    <a:pt x="3543" y="127"/>
                    <a:pt x="3268" y="80"/>
                    <a:pt x="2951" y="80"/>
                  </a:cubicBezTo>
                  <a:cubicBezTo>
                    <a:pt x="2815" y="80"/>
                    <a:pt x="2671" y="89"/>
                    <a:pt x="2534" y="89"/>
                  </a:cubicBezTo>
                  <a:cubicBezTo>
                    <a:pt x="2351" y="89"/>
                    <a:pt x="2179" y="73"/>
                    <a:pt x="205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3" name="Google Shape;6469;p35">
              <a:extLst>
                <a:ext uri="{FF2B5EF4-FFF2-40B4-BE49-F238E27FC236}">
                  <a16:creationId xmlns:a16="http://schemas.microsoft.com/office/drawing/2014/main" id="{FE5320A8-81D6-46FD-8AA3-E376E417E5DD}"/>
                </a:ext>
              </a:extLst>
            </p:cNvPr>
            <p:cNvSpPr/>
            <p:nvPr/>
          </p:nvSpPr>
          <p:spPr>
            <a:xfrm>
              <a:off x="-1445700" y="3896300"/>
              <a:ext cx="88975" cy="104875"/>
            </a:xfrm>
            <a:custGeom>
              <a:avLst/>
              <a:gdLst/>
              <a:ahLst/>
              <a:cxnLst/>
              <a:rect l="l" t="t" r="r" b="b"/>
              <a:pathLst>
                <a:path w="3559" h="4195" extrusionOk="0">
                  <a:moveTo>
                    <a:pt x="2453" y="1"/>
                  </a:moveTo>
                  <a:cubicBezTo>
                    <a:pt x="2421" y="1"/>
                    <a:pt x="2387" y="4"/>
                    <a:pt x="2353" y="10"/>
                  </a:cubicBezTo>
                  <a:cubicBezTo>
                    <a:pt x="2036" y="263"/>
                    <a:pt x="1697" y="454"/>
                    <a:pt x="1316" y="581"/>
                  </a:cubicBezTo>
                  <a:cubicBezTo>
                    <a:pt x="1278" y="1166"/>
                    <a:pt x="1545" y="1268"/>
                    <a:pt x="1822" y="1268"/>
                  </a:cubicBezTo>
                  <a:cubicBezTo>
                    <a:pt x="1970" y="1268"/>
                    <a:pt x="2120" y="1239"/>
                    <a:pt x="2229" y="1239"/>
                  </a:cubicBezTo>
                  <a:cubicBezTo>
                    <a:pt x="2366" y="1239"/>
                    <a:pt x="2436" y="1285"/>
                    <a:pt x="2353" y="1490"/>
                  </a:cubicBezTo>
                  <a:cubicBezTo>
                    <a:pt x="1972" y="2273"/>
                    <a:pt x="724" y="2357"/>
                    <a:pt x="534" y="3288"/>
                  </a:cubicBezTo>
                  <a:cubicBezTo>
                    <a:pt x="1" y="3751"/>
                    <a:pt x="212" y="4195"/>
                    <a:pt x="588" y="4195"/>
                  </a:cubicBezTo>
                  <a:cubicBezTo>
                    <a:pt x="778" y="4195"/>
                    <a:pt x="1011" y="4080"/>
                    <a:pt x="1211" y="3795"/>
                  </a:cubicBezTo>
                  <a:cubicBezTo>
                    <a:pt x="640" y="2865"/>
                    <a:pt x="2120" y="2759"/>
                    <a:pt x="2501" y="2167"/>
                  </a:cubicBezTo>
                  <a:cubicBezTo>
                    <a:pt x="3558" y="1977"/>
                    <a:pt x="2459" y="771"/>
                    <a:pt x="3241" y="285"/>
                  </a:cubicBezTo>
                  <a:cubicBezTo>
                    <a:pt x="2954" y="246"/>
                    <a:pt x="2754" y="1"/>
                    <a:pt x="245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4" name="Google Shape;6470;p35">
              <a:extLst>
                <a:ext uri="{FF2B5EF4-FFF2-40B4-BE49-F238E27FC236}">
                  <a16:creationId xmlns:a16="http://schemas.microsoft.com/office/drawing/2014/main" id="{E6088634-81CD-46A1-B5D0-6C6BD56E7174}"/>
                </a:ext>
              </a:extLst>
            </p:cNvPr>
            <p:cNvSpPr/>
            <p:nvPr/>
          </p:nvSpPr>
          <p:spPr>
            <a:xfrm>
              <a:off x="-2068950" y="3801350"/>
              <a:ext cx="38075" cy="101025"/>
            </a:xfrm>
            <a:custGeom>
              <a:avLst/>
              <a:gdLst/>
              <a:ahLst/>
              <a:cxnLst/>
              <a:rect l="l" t="t" r="r" b="b"/>
              <a:pathLst>
                <a:path w="1523" h="4041" extrusionOk="0">
                  <a:moveTo>
                    <a:pt x="1438" y="1"/>
                  </a:moveTo>
                  <a:cubicBezTo>
                    <a:pt x="317" y="466"/>
                    <a:pt x="571" y="1629"/>
                    <a:pt x="148" y="2496"/>
                  </a:cubicBezTo>
                  <a:cubicBezTo>
                    <a:pt x="381" y="3025"/>
                    <a:pt x="0" y="3829"/>
                    <a:pt x="1015" y="4040"/>
                  </a:cubicBezTo>
                  <a:cubicBezTo>
                    <a:pt x="1332" y="3998"/>
                    <a:pt x="1311" y="3892"/>
                    <a:pt x="1184" y="3660"/>
                  </a:cubicBezTo>
                  <a:cubicBezTo>
                    <a:pt x="190" y="2412"/>
                    <a:pt x="1523" y="1270"/>
                    <a:pt x="1438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5" name="Google Shape;6471;p35">
              <a:extLst>
                <a:ext uri="{FF2B5EF4-FFF2-40B4-BE49-F238E27FC236}">
                  <a16:creationId xmlns:a16="http://schemas.microsoft.com/office/drawing/2014/main" id="{D6386629-B475-41C4-B209-24A79A4E83B9}"/>
                </a:ext>
              </a:extLst>
            </p:cNvPr>
            <p:cNvSpPr/>
            <p:nvPr/>
          </p:nvSpPr>
          <p:spPr>
            <a:xfrm>
              <a:off x="-1966375" y="3961950"/>
              <a:ext cx="61350" cy="83775"/>
            </a:xfrm>
            <a:custGeom>
              <a:avLst/>
              <a:gdLst/>
              <a:ahLst/>
              <a:cxnLst/>
              <a:rect l="l" t="t" r="r" b="b"/>
              <a:pathLst>
                <a:path w="2454" h="3351" extrusionOk="0">
                  <a:moveTo>
                    <a:pt x="1687" y="0"/>
                  </a:moveTo>
                  <a:cubicBezTo>
                    <a:pt x="1476" y="0"/>
                    <a:pt x="1240" y="400"/>
                    <a:pt x="1036" y="493"/>
                  </a:cubicBezTo>
                  <a:cubicBezTo>
                    <a:pt x="1142" y="1064"/>
                    <a:pt x="656" y="1381"/>
                    <a:pt x="317" y="1762"/>
                  </a:cubicBezTo>
                  <a:cubicBezTo>
                    <a:pt x="0" y="2290"/>
                    <a:pt x="402" y="2734"/>
                    <a:pt x="571" y="3179"/>
                  </a:cubicBezTo>
                  <a:cubicBezTo>
                    <a:pt x="615" y="3310"/>
                    <a:pt x="743" y="3351"/>
                    <a:pt x="892" y="3351"/>
                  </a:cubicBezTo>
                  <a:cubicBezTo>
                    <a:pt x="1032" y="3351"/>
                    <a:pt x="1189" y="3315"/>
                    <a:pt x="1311" y="3284"/>
                  </a:cubicBezTo>
                  <a:cubicBezTo>
                    <a:pt x="1967" y="3136"/>
                    <a:pt x="1565" y="2586"/>
                    <a:pt x="1777" y="2269"/>
                  </a:cubicBezTo>
                  <a:lnTo>
                    <a:pt x="1777" y="2269"/>
                  </a:lnTo>
                  <a:cubicBezTo>
                    <a:pt x="1701" y="2283"/>
                    <a:pt x="1629" y="2289"/>
                    <a:pt x="1560" y="2289"/>
                  </a:cubicBezTo>
                  <a:cubicBezTo>
                    <a:pt x="901" y="2289"/>
                    <a:pt x="610" y="1691"/>
                    <a:pt x="1396" y="1423"/>
                  </a:cubicBezTo>
                  <a:cubicBezTo>
                    <a:pt x="2453" y="1127"/>
                    <a:pt x="2136" y="598"/>
                    <a:pt x="1777" y="27"/>
                  </a:cubicBezTo>
                  <a:cubicBezTo>
                    <a:pt x="1747" y="9"/>
                    <a:pt x="1717" y="0"/>
                    <a:pt x="1687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6" name="Google Shape;6472;p35">
              <a:extLst>
                <a:ext uri="{FF2B5EF4-FFF2-40B4-BE49-F238E27FC236}">
                  <a16:creationId xmlns:a16="http://schemas.microsoft.com/office/drawing/2014/main" id="{482BEFC9-7F1F-41D7-8F1C-B10243B8CB40}"/>
                </a:ext>
              </a:extLst>
            </p:cNvPr>
            <p:cNvSpPr/>
            <p:nvPr/>
          </p:nvSpPr>
          <p:spPr>
            <a:xfrm>
              <a:off x="-2808675" y="3778450"/>
              <a:ext cx="49750" cy="85475"/>
            </a:xfrm>
            <a:custGeom>
              <a:avLst/>
              <a:gdLst/>
              <a:ahLst/>
              <a:cxnLst/>
              <a:rect l="l" t="t" r="r" b="b"/>
              <a:pathLst>
                <a:path w="1990" h="3419" extrusionOk="0">
                  <a:moveTo>
                    <a:pt x="1208" y="0"/>
                  </a:moveTo>
                  <a:cubicBezTo>
                    <a:pt x="771" y="0"/>
                    <a:pt x="203" y="848"/>
                    <a:pt x="170" y="1213"/>
                  </a:cubicBezTo>
                  <a:cubicBezTo>
                    <a:pt x="149" y="1572"/>
                    <a:pt x="86" y="1932"/>
                    <a:pt x="276" y="2270"/>
                  </a:cubicBezTo>
                  <a:cubicBezTo>
                    <a:pt x="377" y="2317"/>
                    <a:pt x="456" y="2337"/>
                    <a:pt x="519" y="2337"/>
                  </a:cubicBezTo>
                  <a:cubicBezTo>
                    <a:pt x="852" y="2337"/>
                    <a:pt x="738" y="1784"/>
                    <a:pt x="1058" y="1784"/>
                  </a:cubicBezTo>
                  <a:cubicBezTo>
                    <a:pt x="1376" y="3412"/>
                    <a:pt x="191" y="2440"/>
                    <a:pt x="1" y="3137"/>
                  </a:cubicBezTo>
                  <a:cubicBezTo>
                    <a:pt x="170" y="3351"/>
                    <a:pt x="359" y="3419"/>
                    <a:pt x="551" y="3419"/>
                  </a:cubicBezTo>
                  <a:cubicBezTo>
                    <a:pt x="816" y="3419"/>
                    <a:pt x="1089" y="3292"/>
                    <a:pt x="1333" y="3243"/>
                  </a:cubicBezTo>
                  <a:cubicBezTo>
                    <a:pt x="1989" y="3095"/>
                    <a:pt x="1672" y="1551"/>
                    <a:pt x="1460" y="1086"/>
                  </a:cubicBezTo>
                  <a:cubicBezTo>
                    <a:pt x="1249" y="832"/>
                    <a:pt x="1270" y="452"/>
                    <a:pt x="1524" y="219"/>
                  </a:cubicBezTo>
                  <a:cubicBezTo>
                    <a:pt x="1437" y="64"/>
                    <a:pt x="1327" y="0"/>
                    <a:pt x="120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7" name="Google Shape;6473;p35">
              <a:extLst>
                <a:ext uri="{FF2B5EF4-FFF2-40B4-BE49-F238E27FC236}">
                  <a16:creationId xmlns:a16="http://schemas.microsoft.com/office/drawing/2014/main" id="{C24CEFA2-86FE-4D21-8D3D-B36AA83C2DA7}"/>
                </a:ext>
              </a:extLst>
            </p:cNvPr>
            <p:cNvSpPr/>
            <p:nvPr/>
          </p:nvSpPr>
          <p:spPr>
            <a:xfrm>
              <a:off x="-1088675" y="3593575"/>
              <a:ext cx="68750" cy="87825"/>
            </a:xfrm>
            <a:custGeom>
              <a:avLst/>
              <a:gdLst/>
              <a:ahLst/>
              <a:cxnLst/>
              <a:rect l="l" t="t" r="r" b="b"/>
              <a:pathLst>
                <a:path w="2750" h="3513" extrusionOk="0">
                  <a:moveTo>
                    <a:pt x="2580" y="0"/>
                  </a:moveTo>
                  <a:lnTo>
                    <a:pt x="2580" y="0"/>
                  </a:lnTo>
                  <a:cubicBezTo>
                    <a:pt x="1544" y="64"/>
                    <a:pt x="635" y="1481"/>
                    <a:pt x="317" y="2369"/>
                  </a:cubicBezTo>
                  <a:cubicBezTo>
                    <a:pt x="0" y="2813"/>
                    <a:pt x="317" y="3194"/>
                    <a:pt x="677" y="3490"/>
                  </a:cubicBezTo>
                  <a:cubicBezTo>
                    <a:pt x="793" y="3505"/>
                    <a:pt x="890" y="3512"/>
                    <a:pt x="969" y="3512"/>
                  </a:cubicBezTo>
                  <a:cubicBezTo>
                    <a:pt x="1875" y="3512"/>
                    <a:pt x="589" y="2577"/>
                    <a:pt x="1036" y="2052"/>
                  </a:cubicBezTo>
                  <a:cubicBezTo>
                    <a:pt x="1269" y="1819"/>
                    <a:pt x="1354" y="1502"/>
                    <a:pt x="1607" y="1248"/>
                  </a:cubicBezTo>
                  <a:cubicBezTo>
                    <a:pt x="2750" y="1100"/>
                    <a:pt x="2305" y="825"/>
                    <a:pt x="2580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8" name="Google Shape;6474;p35">
              <a:extLst>
                <a:ext uri="{FF2B5EF4-FFF2-40B4-BE49-F238E27FC236}">
                  <a16:creationId xmlns:a16="http://schemas.microsoft.com/office/drawing/2014/main" id="{2FEE8C82-5198-4327-847E-14A58FF7A919}"/>
                </a:ext>
              </a:extLst>
            </p:cNvPr>
            <p:cNvSpPr/>
            <p:nvPr/>
          </p:nvSpPr>
          <p:spPr>
            <a:xfrm>
              <a:off x="-1974075" y="3998050"/>
              <a:ext cx="84900" cy="53525"/>
            </a:xfrm>
            <a:custGeom>
              <a:avLst/>
              <a:gdLst/>
              <a:ahLst/>
              <a:cxnLst/>
              <a:rect l="l" t="t" r="r" b="b"/>
              <a:pathLst>
                <a:path w="3396" h="2141" extrusionOk="0">
                  <a:moveTo>
                    <a:pt x="3396" y="0"/>
                  </a:moveTo>
                  <a:cubicBezTo>
                    <a:pt x="2846" y="64"/>
                    <a:pt x="2381" y="360"/>
                    <a:pt x="2085" y="804"/>
                  </a:cubicBezTo>
                  <a:cubicBezTo>
                    <a:pt x="2063" y="1058"/>
                    <a:pt x="1408" y="1100"/>
                    <a:pt x="1810" y="1502"/>
                  </a:cubicBezTo>
                  <a:cubicBezTo>
                    <a:pt x="1915" y="1629"/>
                    <a:pt x="1810" y="1756"/>
                    <a:pt x="1598" y="1777"/>
                  </a:cubicBezTo>
                  <a:cubicBezTo>
                    <a:pt x="1545" y="1777"/>
                    <a:pt x="1481" y="1778"/>
                    <a:pt x="1413" y="1778"/>
                  </a:cubicBezTo>
                  <a:cubicBezTo>
                    <a:pt x="1212" y="1778"/>
                    <a:pt x="990" y="1766"/>
                    <a:pt x="1006" y="1671"/>
                  </a:cubicBezTo>
                  <a:cubicBezTo>
                    <a:pt x="1091" y="1164"/>
                    <a:pt x="308" y="677"/>
                    <a:pt x="985" y="170"/>
                  </a:cubicBezTo>
                  <a:cubicBezTo>
                    <a:pt x="874" y="59"/>
                    <a:pt x="742" y="11"/>
                    <a:pt x="612" y="11"/>
                  </a:cubicBezTo>
                  <a:cubicBezTo>
                    <a:pt x="298" y="11"/>
                    <a:pt x="0" y="296"/>
                    <a:pt x="75" y="656"/>
                  </a:cubicBezTo>
                  <a:cubicBezTo>
                    <a:pt x="33" y="1015"/>
                    <a:pt x="329" y="1290"/>
                    <a:pt x="350" y="1650"/>
                  </a:cubicBezTo>
                  <a:cubicBezTo>
                    <a:pt x="366" y="1986"/>
                    <a:pt x="552" y="2141"/>
                    <a:pt x="844" y="2141"/>
                  </a:cubicBezTo>
                  <a:cubicBezTo>
                    <a:pt x="937" y="2141"/>
                    <a:pt x="1041" y="2125"/>
                    <a:pt x="1154" y="2094"/>
                  </a:cubicBezTo>
                  <a:cubicBezTo>
                    <a:pt x="1767" y="1904"/>
                    <a:pt x="2677" y="1967"/>
                    <a:pt x="2465" y="1015"/>
                  </a:cubicBezTo>
                  <a:cubicBezTo>
                    <a:pt x="2634" y="656"/>
                    <a:pt x="3311" y="444"/>
                    <a:pt x="3396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9" name="Google Shape;6475;p35">
              <a:extLst>
                <a:ext uri="{FF2B5EF4-FFF2-40B4-BE49-F238E27FC236}">
                  <a16:creationId xmlns:a16="http://schemas.microsoft.com/office/drawing/2014/main" id="{A8224BA5-67D1-4CDF-9E68-A6310D4AF027}"/>
                </a:ext>
              </a:extLst>
            </p:cNvPr>
            <p:cNvSpPr/>
            <p:nvPr/>
          </p:nvSpPr>
          <p:spPr>
            <a:xfrm>
              <a:off x="-1722100" y="4027125"/>
              <a:ext cx="55525" cy="61375"/>
            </a:xfrm>
            <a:custGeom>
              <a:avLst/>
              <a:gdLst/>
              <a:ahLst/>
              <a:cxnLst/>
              <a:rect l="l" t="t" r="r" b="b"/>
              <a:pathLst>
                <a:path w="2221" h="2455" extrusionOk="0">
                  <a:moveTo>
                    <a:pt x="2221" y="1"/>
                  </a:moveTo>
                  <a:lnTo>
                    <a:pt x="2221" y="1"/>
                  </a:lnTo>
                  <a:cubicBezTo>
                    <a:pt x="804" y="318"/>
                    <a:pt x="360" y="1333"/>
                    <a:pt x="0" y="2390"/>
                  </a:cubicBezTo>
                  <a:cubicBezTo>
                    <a:pt x="108" y="2433"/>
                    <a:pt x="218" y="2455"/>
                    <a:pt x="327" y="2455"/>
                  </a:cubicBezTo>
                  <a:cubicBezTo>
                    <a:pt x="537" y="2455"/>
                    <a:pt x="742" y="2375"/>
                    <a:pt x="909" y="2221"/>
                  </a:cubicBezTo>
                  <a:cubicBezTo>
                    <a:pt x="1375" y="1862"/>
                    <a:pt x="1417" y="1227"/>
                    <a:pt x="2030" y="931"/>
                  </a:cubicBezTo>
                  <a:lnTo>
                    <a:pt x="2221" y="1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0" name="Google Shape;6476;p35">
              <a:extLst>
                <a:ext uri="{FF2B5EF4-FFF2-40B4-BE49-F238E27FC236}">
                  <a16:creationId xmlns:a16="http://schemas.microsoft.com/office/drawing/2014/main" id="{4E66F958-0EA1-421B-94BB-200A925FF457}"/>
                </a:ext>
              </a:extLst>
            </p:cNvPr>
            <p:cNvSpPr/>
            <p:nvPr/>
          </p:nvSpPr>
          <p:spPr>
            <a:xfrm>
              <a:off x="-1677700" y="4028175"/>
              <a:ext cx="57125" cy="83050"/>
            </a:xfrm>
            <a:custGeom>
              <a:avLst/>
              <a:gdLst/>
              <a:ahLst/>
              <a:cxnLst/>
              <a:rect l="l" t="t" r="r" b="b"/>
              <a:pathLst>
                <a:path w="2285" h="3322" extrusionOk="0">
                  <a:moveTo>
                    <a:pt x="1735" y="1"/>
                  </a:moveTo>
                  <a:cubicBezTo>
                    <a:pt x="1396" y="149"/>
                    <a:pt x="677" y="128"/>
                    <a:pt x="1375" y="699"/>
                  </a:cubicBezTo>
                  <a:cubicBezTo>
                    <a:pt x="1841" y="1079"/>
                    <a:pt x="1" y="2327"/>
                    <a:pt x="254" y="3321"/>
                  </a:cubicBezTo>
                  <a:cubicBezTo>
                    <a:pt x="424" y="3300"/>
                    <a:pt x="614" y="3258"/>
                    <a:pt x="614" y="3131"/>
                  </a:cubicBezTo>
                  <a:cubicBezTo>
                    <a:pt x="572" y="2306"/>
                    <a:pt x="1545" y="1904"/>
                    <a:pt x="1714" y="1185"/>
                  </a:cubicBezTo>
                  <a:cubicBezTo>
                    <a:pt x="1746" y="1012"/>
                    <a:pt x="1834" y="955"/>
                    <a:pt x="1943" y="955"/>
                  </a:cubicBezTo>
                  <a:cubicBezTo>
                    <a:pt x="2048" y="955"/>
                    <a:pt x="2171" y="1007"/>
                    <a:pt x="2285" y="1058"/>
                  </a:cubicBezTo>
                  <a:cubicBezTo>
                    <a:pt x="2285" y="656"/>
                    <a:pt x="2242" y="233"/>
                    <a:pt x="173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1" name="Google Shape;6477;p35">
              <a:extLst>
                <a:ext uri="{FF2B5EF4-FFF2-40B4-BE49-F238E27FC236}">
                  <a16:creationId xmlns:a16="http://schemas.microsoft.com/office/drawing/2014/main" id="{BE96BBAD-4E13-4CA4-B805-FF07034CC6C3}"/>
                </a:ext>
              </a:extLst>
            </p:cNvPr>
            <p:cNvSpPr/>
            <p:nvPr/>
          </p:nvSpPr>
          <p:spPr>
            <a:xfrm>
              <a:off x="-853400" y="3754725"/>
              <a:ext cx="70850" cy="55975"/>
            </a:xfrm>
            <a:custGeom>
              <a:avLst/>
              <a:gdLst/>
              <a:ahLst/>
              <a:cxnLst/>
              <a:rect l="l" t="t" r="r" b="b"/>
              <a:pathLst>
                <a:path w="2834" h="2239" extrusionOk="0">
                  <a:moveTo>
                    <a:pt x="2658" y="0"/>
                  </a:moveTo>
                  <a:cubicBezTo>
                    <a:pt x="2102" y="0"/>
                    <a:pt x="70" y="1639"/>
                    <a:pt x="1" y="1950"/>
                  </a:cubicBezTo>
                  <a:cubicBezTo>
                    <a:pt x="37" y="2133"/>
                    <a:pt x="200" y="2239"/>
                    <a:pt x="364" y="2239"/>
                  </a:cubicBezTo>
                  <a:cubicBezTo>
                    <a:pt x="485" y="2239"/>
                    <a:pt x="606" y="2182"/>
                    <a:pt x="677" y="2056"/>
                  </a:cubicBezTo>
                  <a:cubicBezTo>
                    <a:pt x="1248" y="1337"/>
                    <a:pt x="2285" y="1062"/>
                    <a:pt x="2771" y="280"/>
                  </a:cubicBezTo>
                  <a:cubicBezTo>
                    <a:pt x="2833" y="82"/>
                    <a:pt x="2783" y="0"/>
                    <a:pt x="265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2" name="Google Shape;6478;p35">
              <a:extLst>
                <a:ext uri="{FF2B5EF4-FFF2-40B4-BE49-F238E27FC236}">
                  <a16:creationId xmlns:a16="http://schemas.microsoft.com/office/drawing/2014/main" id="{00630D85-B3F2-442B-A900-709489DD819D}"/>
                </a:ext>
              </a:extLst>
            </p:cNvPr>
            <p:cNvSpPr/>
            <p:nvPr/>
          </p:nvSpPr>
          <p:spPr>
            <a:xfrm>
              <a:off x="-2343900" y="3700375"/>
              <a:ext cx="64525" cy="72450"/>
            </a:xfrm>
            <a:custGeom>
              <a:avLst/>
              <a:gdLst/>
              <a:ahLst/>
              <a:cxnLst/>
              <a:rect l="l" t="t" r="r" b="b"/>
              <a:pathLst>
                <a:path w="2581" h="2898" extrusionOk="0">
                  <a:moveTo>
                    <a:pt x="1333" y="0"/>
                  </a:moveTo>
                  <a:cubicBezTo>
                    <a:pt x="889" y="825"/>
                    <a:pt x="0" y="2454"/>
                    <a:pt x="1290" y="2898"/>
                  </a:cubicBezTo>
                  <a:cubicBezTo>
                    <a:pt x="1409" y="2752"/>
                    <a:pt x="1582" y="2736"/>
                    <a:pt x="1764" y="2736"/>
                  </a:cubicBezTo>
                  <a:cubicBezTo>
                    <a:pt x="1815" y="2736"/>
                    <a:pt x="1868" y="2737"/>
                    <a:pt x="1919" y="2737"/>
                  </a:cubicBezTo>
                  <a:cubicBezTo>
                    <a:pt x="2107" y="2737"/>
                    <a:pt x="2289" y="2720"/>
                    <a:pt x="2411" y="2559"/>
                  </a:cubicBezTo>
                  <a:cubicBezTo>
                    <a:pt x="2389" y="2558"/>
                    <a:pt x="2366" y="2557"/>
                    <a:pt x="2343" y="2557"/>
                  </a:cubicBezTo>
                  <a:cubicBezTo>
                    <a:pt x="2206" y="2557"/>
                    <a:pt x="2066" y="2580"/>
                    <a:pt x="1930" y="2580"/>
                  </a:cubicBezTo>
                  <a:cubicBezTo>
                    <a:pt x="1772" y="2580"/>
                    <a:pt x="1618" y="2549"/>
                    <a:pt x="1481" y="2411"/>
                  </a:cubicBezTo>
                  <a:cubicBezTo>
                    <a:pt x="1100" y="1629"/>
                    <a:pt x="2581" y="318"/>
                    <a:pt x="1333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3" name="Google Shape;6479;p35">
              <a:extLst>
                <a:ext uri="{FF2B5EF4-FFF2-40B4-BE49-F238E27FC236}">
                  <a16:creationId xmlns:a16="http://schemas.microsoft.com/office/drawing/2014/main" id="{C5C405CC-EBBE-49E5-92EC-94DE233BEF40}"/>
                </a:ext>
              </a:extLst>
            </p:cNvPr>
            <p:cNvSpPr/>
            <p:nvPr/>
          </p:nvSpPr>
          <p:spPr>
            <a:xfrm>
              <a:off x="-1185450" y="4084450"/>
              <a:ext cx="52900" cy="46850"/>
            </a:xfrm>
            <a:custGeom>
              <a:avLst/>
              <a:gdLst/>
              <a:ahLst/>
              <a:cxnLst/>
              <a:rect l="l" t="t" r="r" b="b"/>
              <a:pathLst>
                <a:path w="2116" h="1874" extrusionOk="0">
                  <a:moveTo>
                    <a:pt x="1619" y="1"/>
                  </a:moveTo>
                  <a:cubicBezTo>
                    <a:pt x="1160" y="1"/>
                    <a:pt x="641" y="525"/>
                    <a:pt x="276" y="753"/>
                  </a:cubicBezTo>
                  <a:cubicBezTo>
                    <a:pt x="1" y="1049"/>
                    <a:pt x="170" y="1578"/>
                    <a:pt x="445" y="1874"/>
                  </a:cubicBezTo>
                  <a:cubicBezTo>
                    <a:pt x="1291" y="1578"/>
                    <a:pt x="1650" y="880"/>
                    <a:pt x="2116" y="288"/>
                  </a:cubicBezTo>
                  <a:cubicBezTo>
                    <a:pt x="1967" y="80"/>
                    <a:pt x="1798" y="1"/>
                    <a:pt x="161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4" name="Google Shape;6480;p35">
              <a:extLst>
                <a:ext uri="{FF2B5EF4-FFF2-40B4-BE49-F238E27FC236}">
                  <a16:creationId xmlns:a16="http://schemas.microsoft.com/office/drawing/2014/main" id="{1F306F12-E9CF-4933-8651-ADF1E456C384}"/>
                </a:ext>
              </a:extLst>
            </p:cNvPr>
            <p:cNvSpPr/>
            <p:nvPr/>
          </p:nvSpPr>
          <p:spPr>
            <a:xfrm>
              <a:off x="-1229250" y="4107250"/>
              <a:ext cx="54925" cy="33150"/>
            </a:xfrm>
            <a:custGeom>
              <a:avLst/>
              <a:gdLst/>
              <a:ahLst/>
              <a:cxnLst/>
              <a:rect l="l" t="t" r="r" b="b"/>
              <a:pathLst>
                <a:path w="2197" h="1326" extrusionOk="0">
                  <a:moveTo>
                    <a:pt x="256" y="1"/>
                  </a:moveTo>
                  <a:cubicBezTo>
                    <a:pt x="0" y="1"/>
                    <a:pt x="44" y="176"/>
                    <a:pt x="167" y="666"/>
                  </a:cubicBezTo>
                  <a:cubicBezTo>
                    <a:pt x="615" y="1114"/>
                    <a:pt x="919" y="1326"/>
                    <a:pt x="1254" y="1326"/>
                  </a:cubicBezTo>
                  <a:cubicBezTo>
                    <a:pt x="1519" y="1326"/>
                    <a:pt x="1804" y="1193"/>
                    <a:pt x="2197" y="941"/>
                  </a:cubicBezTo>
                  <a:lnTo>
                    <a:pt x="2197" y="327"/>
                  </a:lnTo>
                  <a:cubicBezTo>
                    <a:pt x="1816" y="95"/>
                    <a:pt x="1372" y="264"/>
                    <a:pt x="991" y="137"/>
                  </a:cubicBezTo>
                  <a:cubicBezTo>
                    <a:pt x="630" y="54"/>
                    <a:pt x="397" y="1"/>
                    <a:pt x="256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5" name="Google Shape;6481;p35">
              <a:extLst>
                <a:ext uri="{FF2B5EF4-FFF2-40B4-BE49-F238E27FC236}">
                  <a16:creationId xmlns:a16="http://schemas.microsoft.com/office/drawing/2014/main" id="{2CB5F2CA-807A-4F74-ABCE-CE5CB289CC19}"/>
                </a:ext>
              </a:extLst>
            </p:cNvPr>
            <p:cNvSpPr/>
            <p:nvPr/>
          </p:nvSpPr>
          <p:spPr>
            <a:xfrm>
              <a:off x="-1212950" y="3839725"/>
              <a:ext cx="111600" cy="76650"/>
            </a:xfrm>
            <a:custGeom>
              <a:avLst/>
              <a:gdLst/>
              <a:ahLst/>
              <a:cxnLst/>
              <a:rect l="l" t="t" r="r" b="b"/>
              <a:pathLst>
                <a:path w="4464" h="3066" extrusionOk="0">
                  <a:moveTo>
                    <a:pt x="3772" y="1"/>
                  </a:moveTo>
                  <a:cubicBezTo>
                    <a:pt x="2618" y="1"/>
                    <a:pt x="3318" y="1426"/>
                    <a:pt x="1947" y="1554"/>
                  </a:cubicBezTo>
                  <a:cubicBezTo>
                    <a:pt x="1926" y="2463"/>
                    <a:pt x="487" y="2146"/>
                    <a:pt x="1" y="2696"/>
                  </a:cubicBezTo>
                  <a:cubicBezTo>
                    <a:pt x="87" y="2953"/>
                    <a:pt x="240" y="3065"/>
                    <a:pt x="448" y="3065"/>
                  </a:cubicBezTo>
                  <a:cubicBezTo>
                    <a:pt x="548" y="3065"/>
                    <a:pt x="660" y="3040"/>
                    <a:pt x="784" y="2992"/>
                  </a:cubicBezTo>
                  <a:cubicBezTo>
                    <a:pt x="1439" y="2082"/>
                    <a:pt x="3279" y="2082"/>
                    <a:pt x="3173" y="729"/>
                  </a:cubicBezTo>
                  <a:cubicBezTo>
                    <a:pt x="3122" y="484"/>
                    <a:pt x="3487" y="270"/>
                    <a:pt x="3784" y="270"/>
                  </a:cubicBezTo>
                  <a:cubicBezTo>
                    <a:pt x="3975" y="270"/>
                    <a:pt x="4138" y="358"/>
                    <a:pt x="4146" y="581"/>
                  </a:cubicBezTo>
                  <a:cubicBezTo>
                    <a:pt x="4358" y="475"/>
                    <a:pt x="4379" y="263"/>
                    <a:pt x="4464" y="115"/>
                  </a:cubicBezTo>
                  <a:cubicBezTo>
                    <a:pt x="4178" y="35"/>
                    <a:pt x="3952" y="1"/>
                    <a:pt x="377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6" name="Google Shape;6482;p35">
              <a:extLst>
                <a:ext uri="{FF2B5EF4-FFF2-40B4-BE49-F238E27FC236}">
                  <a16:creationId xmlns:a16="http://schemas.microsoft.com/office/drawing/2014/main" id="{8A376843-C9A7-4C90-8015-4B17231E2BAC}"/>
                </a:ext>
              </a:extLst>
            </p:cNvPr>
            <p:cNvSpPr/>
            <p:nvPr/>
          </p:nvSpPr>
          <p:spPr>
            <a:xfrm>
              <a:off x="-1453300" y="3905525"/>
              <a:ext cx="62725" cy="53325"/>
            </a:xfrm>
            <a:custGeom>
              <a:avLst/>
              <a:gdLst/>
              <a:ahLst/>
              <a:cxnLst/>
              <a:rect l="l" t="t" r="r" b="b"/>
              <a:pathLst>
                <a:path w="2509" h="2133" extrusionOk="0">
                  <a:moveTo>
                    <a:pt x="1684" y="0"/>
                  </a:moveTo>
                  <a:cubicBezTo>
                    <a:pt x="1113" y="275"/>
                    <a:pt x="605" y="656"/>
                    <a:pt x="182" y="1142"/>
                  </a:cubicBezTo>
                  <a:cubicBezTo>
                    <a:pt x="0" y="1753"/>
                    <a:pt x="42" y="2133"/>
                    <a:pt x="273" y="2133"/>
                  </a:cubicBezTo>
                  <a:cubicBezTo>
                    <a:pt x="418" y="2133"/>
                    <a:pt x="637" y="1984"/>
                    <a:pt x="923" y="1650"/>
                  </a:cubicBezTo>
                  <a:cubicBezTo>
                    <a:pt x="1853" y="1290"/>
                    <a:pt x="2509" y="1311"/>
                    <a:pt x="1684" y="191"/>
                  </a:cubicBezTo>
                  <a:cubicBezTo>
                    <a:pt x="1747" y="169"/>
                    <a:pt x="1769" y="42"/>
                    <a:pt x="168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7" name="Google Shape;6483;p35">
              <a:extLst>
                <a:ext uri="{FF2B5EF4-FFF2-40B4-BE49-F238E27FC236}">
                  <a16:creationId xmlns:a16="http://schemas.microsoft.com/office/drawing/2014/main" id="{6CCD5D14-7B1B-49B3-B892-56DE8F00DA24}"/>
                </a:ext>
              </a:extLst>
            </p:cNvPr>
            <p:cNvSpPr/>
            <p:nvPr/>
          </p:nvSpPr>
          <p:spPr>
            <a:xfrm>
              <a:off x="-1616375" y="3758075"/>
              <a:ext cx="48150" cy="53125"/>
            </a:xfrm>
            <a:custGeom>
              <a:avLst/>
              <a:gdLst/>
              <a:ahLst/>
              <a:cxnLst/>
              <a:rect l="l" t="t" r="r" b="b"/>
              <a:pathLst>
                <a:path w="1926" h="2125" extrusionOk="0">
                  <a:moveTo>
                    <a:pt x="769" y="0"/>
                  </a:moveTo>
                  <a:cubicBezTo>
                    <a:pt x="512" y="0"/>
                    <a:pt x="248" y="64"/>
                    <a:pt x="1" y="188"/>
                  </a:cubicBezTo>
                  <a:cubicBezTo>
                    <a:pt x="149" y="442"/>
                    <a:pt x="487" y="590"/>
                    <a:pt x="234" y="928"/>
                  </a:cubicBezTo>
                  <a:cubicBezTo>
                    <a:pt x="593" y="1288"/>
                    <a:pt x="276" y="1732"/>
                    <a:pt x="466" y="2112"/>
                  </a:cubicBezTo>
                  <a:cubicBezTo>
                    <a:pt x="516" y="2121"/>
                    <a:pt x="562" y="2125"/>
                    <a:pt x="605" y="2125"/>
                  </a:cubicBezTo>
                  <a:cubicBezTo>
                    <a:pt x="1453" y="2125"/>
                    <a:pt x="1000" y="611"/>
                    <a:pt x="1926" y="611"/>
                  </a:cubicBezTo>
                  <a:cubicBezTo>
                    <a:pt x="1644" y="195"/>
                    <a:pt x="1217" y="0"/>
                    <a:pt x="76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8" name="Google Shape;6484;p35">
              <a:extLst>
                <a:ext uri="{FF2B5EF4-FFF2-40B4-BE49-F238E27FC236}">
                  <a16:creationId xmlns:a16="http://schemas.microsoft.com/office/drawing/2014/main" id="{86311D01-8729-4676-8978-B146CFB86641}"/>
                </a:ext>
              </a:extLst>
            </p:cNvPr>
            <p:cNvSpPr/>
            <p:nvPr/>
          </p:nvSpPr>
          <p:spPr>
            <a:xfrm>
              <a:off x="-1733750" y="4083050"/>
              <a:ext cx="57675" cy="47200"/>
            </a:xfrm>
            <a:custGeom>
              <a:avLst/>
              <a:gdLst/>
              <a:ahLst/>
              <a:cxnLst/>
              <a:rect l="l" t="t" r="r" b="b"/>
              <a:pathLst>
                <a:path w="2307" h="1888" extrusionOk="0">
                  <a:moveTo>
                    <a:pt x="1083" y="0"/>
                  </a:moveTo>
                  <a:cubicBezTo>
                    <a:pt x="871" y="0"/>
                    <a:pt x="661" y="47"/>
                    <a:pt x="466" y="153"/>
                  </a:cubicBezTo>
                  <a:lnTo>
                    <a:pt x="445" y="153"/>
                  </a:lnTo>
                  <a:cubicBezTo>
                    <a:pt x="1" y="1549"/>
                    <a:pt x="530" y="1613"/>
                    <a:pt x="1756" y="1888"/>
                  </a:cubicBezTo>
                  <a:cubicBezTo>
                    <a:pt x="1650" y="1486"/>
                    <a:pt x="2116" y="1486"/>
                    <a:pt x="2306" y="1274"/>
                  </a:cubicBezTo>
                  <a:lnTo>
                    <a:pt x="2306" y="1274"/>
                  </a:lnTo>
                  <a:cubicBezTo>
                    <a:pt x="2229" y="1288"/>
                    <a:pt x="2154" y="1295"/>
                    <a:pt x="2084" y="1295"/>
                  </a:cubicBezTo>
                  <a:cubicBezTo>
                    <a:pt x="1400" y="1295"/>
                    <a:pt x="1034" y="676"/>
                    <a:pt x="1206" y="5"/>
                  </a:cubicBezTo>
                  <a:cubicBezTo>
                    <a:pt x="1165" y="2"/>
                    <a:pt x="1124" y="0"/>
                    <a:pt x="1083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9" name="Google Shape;6485;p35">
              <a:extLst>
                <a:ext uri="{FF2B5EF4-FFF2-40B4-BE49-F238E27FC236}">
                  <a16:creationId xmlns:a16="http://schemas.microsoft.com/office/drawing/2014/main" id="{E1F010B1-37DB-43A8-8623-A055A5F6706B}"/>
                </a:ext>
              </a:extLst>
            </p:cNvPr>
            <p:cNvSpPr/>
            <p:nvPr/>
          </p:nvSpPr>
          <p:spPr>
            <a:xfrm>
              <a:off x="-1208000" y="3821450"/>
              <a:ext cx="62225" cy="45350"/>
            </a:xfrm>
            <a:custGeom>
              <a:avLst/>
              <a:gdLst/>
              <a:ahLst/>
              <a:cxnLst/>
              <a:rect l="l" t="t" r="r" b="b"/>
              <a:pathLst>
                <a:path w="2489" h="1814" extrusionOk="0">
                  <a:moveTo>
                    <a:pt x="1897" y="0"/>
                  </a:moveTo>
                  <a:lnTo>
                    <a:pt x="839" y="677"/>
                  </a:lnTo>
                  <a:cubicBezTo>
                    <a:pt x="879" y="933"/>
                    <a:pt x="1" y="1813"/>
                    <a:pt x="478" y="1813"/>
                  </a:cubicBezTo>
                  <a:cubicBezTo>
                    <a:pt x="513" y="1813"/>
                    <a:pt x="556" y="1808"/>
                    <a:pt x="607" y="1798"/>
                  </a:cubicBezTo>
                  <a:cubicBezTo>
                    <a:pt x="1262" y="1312"/>
                    <a:pt x="2489" y="1164"/>
                    <a:pt x="1897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0" name="Google Shape;6486;p35">
              <a:extLst>
                <a:ext uri="{FF2B5EF4-FFF2-40B4-BE49-F238E27FC236}">
                  <a16:creationId xmlns:a16="http://schemas.microsoft.com/office/drawing/2014/main" id="{8D4BF607-6F2B-499A-A595-3E762E869D16}"/>
                </a:ext>
              </a:extLst>
            </p:cNvPr>
            <p:cNvSpPr/>
            <p:nvPr/>
          </p:nvSpPr>
          <p:spPr>
            <a:xfrm>
              <a:off x="-2325400" y="3681825"/>
              <a:ext cx="40100" cy="78850"/>
            </a:xfrm>
            <a:custGeom>
              <a:avLst/>
              <a:gdLst/>
              <a:ahLst/>
              <a:cxnLst/>
              <a:rect l="l" t="t" r="r" b="b"/>
              <a:pathLst>
                <a:path w="1604" h="3154" extrusionOk="0">
                  <a:moveTo>
                    <a:pt x="1244" y="1"/>
                  </a:moveTo>
                  <a:cubicBezTo>
                    <a:pt x="939" y="1"/>
                    <a:pt x="529" y="310"/>
                    <a:pt x="593" y="742"/>
                  </a:cubicBezTo>
                  <a:cubicBezTo>
                    <a:pt x="1587" y="1313"/>
                    <a:pt x="1" y="2307"/>
                    <a:pt x="741" y="3153"/>
                  </a:cubicBezTo>
                  <a:cubicBezTo>
                    <a:pt x="698" y="2942"/>
                    <a:pt x="804" y="2709"/>
                    <a:pt x="1016" y="2603"/>
                  </a:cubicBezTo>
                  <a:cubicBezTo>
                    <a:pt x="1143" y="2328"/>
                    <a:pt x="1164" y="2011"/>
                    <a:pt x="1121" y="1715"/>
                  </a:cubicBezTo>
                  <a:cubicBezTo>
                    <a:pt x="1396" y="1334"/>
                    <a:pt x="1143" y="827"/>
                    <a:pt x="1544" y="467"/>
                  </a:cubicBezTo>
                  <a:cubicBezTo>
                    <a:pt x="1604" y="138"/>
                    <a:pt x="1447" y="1"/>
                    <a:pt x="1244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1" name="Google Shape;6487;p35">
              <a:extLst>
                <a:ext uri="{FF2B5EF4-FFF2-40B4-BE49-F238E27FC236}">
                  <a16:creationId xmlns:a16="http://schemas.microsoft.com/office/drawing/2014/main" id="{FDB5D0E5-A3A7-46CD-8A20-8FB124C772F0}"/>
                </a:ext>
              </a:extLst>
            </p:cNvPr>
            <p:cNvSpPr/>
            <p:nvPr/>
          </p:nvSpPr>
          <p:spPr>
            <a:xfrm>
              <a:off x="-1236725" y="4088800"/>
              <a:ext cx="61875" cy="35100"/>
            </a:xfrm>
            <a:custGeom>
              <a:avLst/>
              <a:gdLst/>
              <a:ahLst/>
              <a:cxnLst/>
              <a:rect l="l" t="t" r="r" b="b"/>
              <a:pathLst>
                <a:path w="2475" h="1404" extrusionOk="0">
                  <a:moveTo>
                    <a:pt x="1116" y="0"/>
                  </a:moveTo>
                  <a:cubicBezTo>
                    <a:pt x="773" y="0"/>
                    <a:pt x="529" y="325"/>
                    <a:pt x="191" y="325"/>
                  </a:cubicBezTo>
                  <a:cubicBezTo>
                    <a:pt x="106" y="706"/>
                    <a:pt x="0" y="1171"/>
                    <a:pt x="444" y="1404"/>
                  </a:cubicBezTo>
                  <a:cubicBezTo>
                    <a:pt x="396" y="1017"/>
                    <a:pt x="483" y="906"/>
                    <a:pt x="623" y="906"/>
                  </a:cubicBezTo>
                  <a:cubicBezTo>
                    <a:pt x="809" y="906"/>
                    <a:pt x="1087" y="1099"/>
                    <a:pt x="1269" y="1099"/>
                  </a:cubicBezTo>
                  <a:cubicBezTo>
                    <a:pt x="1310" y="1099"/>
                    <a:pt x="1346" y="1090"/>
                    <a:pt x="1375" y="1065"/>
                  </a:cubicBezTo>
                  <a:cubicBezTo>
                    <a:pt x="1476" y="964"/>
                    <a:pt x="1364" y="747"/>
                    <a:pt x="1503" y="747"/>
                  </a:cubicBezTo>
                  <a:cubicBezTo>
                    <a:pt x="1509" y="747"/>
                    <a:pt x="1516" y="747"/>
                    <a:pt x="1523" y="748"/>
                  </a:cubicBezTo>
                  <a:cubicBezTo>
                    <a:pt x="1692" y="769"/>
                    <a:pt x="1523" y="960"/>
                    <a:pt x="1565" y="1065"/>
                  </a:cubicBezTo>
                  <a:cubicBezTo>
                    <a:pt x="1648" y="1148"/>
                    <a:pt x="1733" y="1176"/>
                    <a:pt x="1818" y="1176"/>
                  </a:cubicBezTo>
                  <a:cubicBezTo>
                    <a:pt x="2000" y="1176"/>
                    <a:pt x="2186" y="1047"/>
                    <a:pt x="2366" y="1047"/>
                  </a:cubicBezTo>
                  <a:cubicBezTo>
                    <a:pt x="2402" y="1047"/>
                    <a:pt x="2439" y="1053"/>
                    <a:pt x="2475" y="1065"/>
                  </a:cubicBezTo>
                  <a:cubicBezTo>
                    <a:pt x="2390" y="473"/>
                    <a:pt x="1967" y="177"/>
                    <a:pt x="1396" y="71"/>
                  </a:cubicBezTo>
                  <a:cubicBezTo>
                    <a:pt x="1295" y="21"/>
                    <a:pt x="1202" y="0"/>
                    <a:pt x="1116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2" name="Google Shape;6488;p35">
              <a:extLst>
                <a:ext uri="{FF2B5EF4-FFF2-40B4-BE49-F238E27FC236}">
                  <a16:creationId xmlns:a16="http://schemas.microsoft.com/office/drawing/2014/main" id="{EE5D40C5-B8CE-4439-B644-FAD7B59A1157}"/>
                </a:ext>
              </a:extLst>
            </p:cNvPr>
            <p:cNvSpPr/>
            <p:nvPr/>
          </p:nvSpPr>
          <p:spPr>
            <a:xfrm>
              <a:off x="-1155825" y="4050400"/>
              <a:ext cx="40725" cy="41250"/>
            </a:xfrm>
            <a:custGeom>
              <a:avLst/>
              <a:gdLst/>
              <a:ahLst/>
              <a:cxnLst/>
              <a:rect l="l" t="t" r="r" b="b"/>
              <a:pathLst>
                <a:path w="1629" h="1650" extrusionOk="0">
                  <a:moveTo>
                    <a:pt x="1354" y="0"/>
                  </a:moveTo>
                  <a:lnTo>
                    <a:pt x="1354" y="0"/>
                  </a:lnTo>
                  <a:cubicBezTo>
                    <a:pt x="635" y="973"/>
                    <a:pt x="635" y="973"/>
                    <a:pt x="0" y="994"/>
                  </a:cubicBezTo>
                  <a:lnTo>
                    <a:pt x="0" y="1481"/>
                  </a:lnTo>
                  <a:cubicBezTo>
                    <a:pt x="88" y="1528"/>
                    <a:pt x="188" y="1539"/>
                    <a:pt x="291" y="1539"/>
                  </a:cubicBezTo>
                  <a:cubicBezTo>
                    <a:pt x="372" y="1539"/>
                    <a:pt x="455" y="1532"/>
                    <a:pt x="538" y="1532"/>
                  </a:cubicBezTo>
                  <a:cubicBezTo>
                    <a:pt x="677" y="1532"/>
                    <a:pt x="813" y="1551"/>
                    <a:pt x="931" y="1650"/>
                  </a:cubicBezTo>
                  <a:cubicBezTo>
                    <a:pt x="1375" y="1438"/>
                    <a:pt x="1438" y="1036"/>
                    <a:pt x="1607" y="677"/>
                  </a:cubicBezTo>
                  <a:cubicBezTo>
                    <a:pt x="1311" y="529"/>
                    <a:pt x="1629" y="169"/>
                    <a:pt x="135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3" name="Google Shape;6489;p35">
              <a:extLst>
                <a:ext uri="{FF2B5EF4-FFF2-40B4-BE49-F238E27FC236}">
                  <a16:creationId xmlns:a16="http://schemas.microsoft.com/office/drawing/2014/main" id="{9755531E-5B22-43FA-A7A2-ABDEBAFD7E5F}"/>
                </a:ext>
              </a:extLst>
            </p:cNvPr>
            <p:cNvSpPr/>
            <p:nvPr/>
          </p:nvSpPr>
          <p:spPr>
            <a:xfrm>
              <a:off x="-2706625" y="4069925"/>
              <a:ext cx="49725" cy="45725"/>
            </a:xfrm>
            <a:custGeom>
              <a:avLst/>
              <a:gdLst/>
              <a:ahLst/>
              <a:cxnLst/>
              <a:rect l="l" t="t" r="r" b="b"/>
              <a:pathLst>
                <a:path w="1989" h="1829" extrusionOk="0">
                  <a:moveTo>
                    <a:pt x="1658" y="1"/>
                  </a:moveTo>
                  <a:cubicBezTo>
                    <a:pt x="1179" y="1"/>
                    <a:pt x="1051" y="430"/>
                    <a:pt x="741" y="657"/>
                  </a:cubicBezTo>
                  <a:cubicBezTo>
                    <a:pt x="403" y="996"/>
                    <a:pt x="85" y="1355"/>
                    <a:pt x="1" y="1799"/>
                  </a:cubicBezTo>
                  <a:cubicBezTo>
                    <a:pt x="67" y="1819"/>
                    <a:pt x="128" y="1828"/>
                    <a:pt x="184" y="1828"/>
                  </a:cubicBezTo>
                  <a:cubicBezTo>
                    <a:pt x="724" y="1828"/>
                    <a:pt x="848" y="997"/>
                    <a:pt x="1372" y="997"/>
                  </a:cubicBezTo>
                  <a:cubicBezTo>
                    <a:pt x="1490" y="997"/>
                    <a:pt x="1629" y="1039"/>
                    <a:pt x="1799" y="1144"/>
                  </a:cubicBezTo>
                  <a:cubicBezTo>
                    <a:pt x="1735" y="763"/>
                    <a:pt x="1989" y="361"/>
                    <a:pt x="1693" y="2"/>
                  </a:cubicBezTo>
                  <a:cubicBezTo>
                    <a:pt x="1681" y="1"/>
                    <a:pt x="1670" y="1"/>
                    <a:pt x="1658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4" name="Google Shape;6490;p35">
              <a:extLst>
                <a:ext uri="{FF2B5EF4-FFF2-40B4-BE49-F238E27FC236}">
                  <a16:creationId xmlns:a16="http://schemas.microsoft.com/office/drawing/2014/main" id="{A247D0F1-A168-49EB-A20B-C22C3569E3BB}"/>
                </a:ext>
              </a:extLst>
            </p:cNvPr>
            <p:cNvSpPr/>
            <p:nvPr/>
          </p:nvSpPr>
          <p:spPr>
            <a:xfrm>
              <a:off x="-2283100" y="3669175"/>
              <a:ext cx="56600" cy="63475"/>
            </a:xfrm>
            <a:custGeom>
              <a:avLst/>
              <a:gdLst/>
              <a:ahLst/>
              <a:cxnLst/>
              <a:rect l="l" t="t" r="r" b="b"/>
              <a:pathLst>
                <a:path w="2264" h="2539" extrusionOk="0">
                  <a:moveTo>
                    <a:pt x="1079" y="0"/>
                  </a:moveTo>
                  <a:cubicBezTo>
                    <a:pt x="1037" y="127"/>
                    <a:pt x="931" y="318"/>
                    <a:pt x="973" y="360"/>
                  </a:cubicBezTo>
                  <a:cubicBezTo>
                    <a:pt x="2264" y="1185"/>
                    <a:pt x="1" y="2094"/>
                    <a:pt x="1269" y="2538"/>
                  </a:cubicBezTo>
                  <a:cubicBezTo>
                    <a:pt x="1058" y="1798"/>
                    <a:pt x="1735" y="1417"/>
                    <a:pt x="2179" y="931"/>
                  </a:cubicBezTo>
                  <a:cubicBezTo>
                    <a:pt x="1883" y="529"/>
                    <a:pt x="1523" y="212"/>
                    <a:pt x="107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5" name="Google Shape;6491;p35">
              <a:extLst>
                <a:ext uri="{FF2B5EF4-FFF2-40B4-BE49-F238E27FC236}">
                  <a16:creationId xmlns:a16="http://schemas.microsoft.com/office/drawing/2014/main" id="{603AC1B4-D30C-4F50-8EF4-6D5428DE39D4}"/>
                </a:ext>
              </a:extLst>
            </p:cNvPr>
            <p:cNvSpPr/>
            <p:nvPr/>
          </p:nvSpPr>
          <p:spPr>
            <a:xfrm>
              <a:off x="-792475" y="3742675"/>
              <a:ext cx="64400" cy="38575"/>
            </a:xfrm>
            <a:custGeom>
              <a:avLst/>
              <a:gdLst/>
              <a:ahLst/>
              <a:cxnLst/>
              <a:rect l="l" t="t" r="r" b="b"/>
              <a:pathLst>
                <a:path w="2576" h="1543" extrusionOk="0">
                  <a:moveTo>
                    <a:pt x="1244" y="0"/>
                  </a:moveTo>
                  <a:lnTo>
                    <a:pt x="1032" y="43"/>
                  </a:lnTo>
                  <a:cubicBezTo>
                    <a:pt x="1" y="909"/>
                    <a:pt x="355" y="1543"/>
                    <a:pt x="1021" y="1543"/>
                  </a:cubicBezTo>
                  <a:cubicBezTo>
                    <a:pt x="1378" y="1543"/>
                    <a:pt x="1826" y="1360"/>
                    <a:pt x="2195" y="931"/>
                  </a:cubicBezTo>
                  <a:lnTo>
                    <a:pt x="2365" y="910"/>
                  </a:lnTo>
                  <a:cubicBezTo>
                    <a:pt x="2576" y="762"/>
                    <a:pt x="2428" y="529"/>
                    <a:pt x="2195" y="529"/>
                  </a:cubicBezTo>
                  <a:cubicBezTo>
                    <a:pt x="2117" y="550"/>
                    <a:pt x="2047" y="560"/>
                    <a:pt x="1984" y="560"/>
                  </a:cubicBezTo>
                  <a:cubicBezTo>
                    <a:pt x="1606" y="560"/>
                    <a:pt x="1479" y="218"/>
                    <a:pt x="124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6" name="Google Shape;6492;p35">
              <a:extLst>
                <a:ext uri="{FF2B5EF4-FFF2-40B4-BE49-F238E27FC236}">
                  <a16:creationId xmlns:a16="http://schemas.microsoft.com/office/drawing/2014/main" id="{F7AE47F0-599F-4302-808C-C34B1B0C0047}"/>
                </a:ext>
              </a:extLst>
            </p:cNvPr>
            <p:cNvSpPr/>
            <p:nvPr/>
          </p:nvSpPr>
          <p:spPr>
            <a:xfrm>
              <a:off x="-1240425" y="3873700"/>
              <a:ext cx="47600" cy="44775"/>
            </a:xfrm>
            <a:custGeom>
              <a:avLst/>
              <a:gdLst/>
              <a:ahLst/>
              <a:cxnLst/>
              <a:rect l="l" t="t" r="r" b="b"/>
              <a:pathLst>
                <a:path w="1904" h="1791" extrusionOk="0">
                  <a:moveTo>
                    <a:pt x="882" y="1"/>
                  </a:moveTo>
                  <a:cubicBezTo>
                    <a:pt x="710" y="1"/>
                    <a:pt x="531" y="143"/>
                    <a:pt x="402" y="512"/>
                  </a:cubicBezTo>
                  <a:cubicBezTo>
                    <a:pt x="0" y="1098"/>
                    <a:pt x="805" y="1790"/>
                    <a:pt x="1452" y="1790"/>
                  </a:cubicBezTo>
                  <a:cubicBezTo>
                    <a:pt x="1622" y="1790"/>
                    <a:pt x="1780" y="1743"/>
                    <a:pt x="1904" y="1633"/>
                  </a:cubicBezTo>
                  <a:cubicBezTo>
                    <a:pt x="1586" y="1633"/>
                    <a:pt x="1290" y="1612"/>
                    <a:pt x="1163" y="1294"/>
                  </a:cubicBezTo>
                  <a:cubicBezTo>
                    <a:pt x="1673" y="844"/>
                    <a:pt x="1301" y="1"/>
                    <a:pt x="88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7" name="Google Shape;6493;p35">
              <a:extLst>
                <a:ext uri="{FF2B5EF4-FFF2-40B4-BE49-F238E27FC236}">
                  <a16:creationId xmlns:a16="http://schemas.microsoft.com/office/drawing/2014/main" id="{8B32B5A6-580E-494E-8DB1-9254AEAB4EB4}"/>
                </a:ext>
              </a:extLst>
            </p:cNvPr>
            <p:cNvSpPr/>
            <p:nvPr/>
          </p:nvSpPr>
          <p:spPr>
            <a:xfrm>
              <a:off x="-1146850" y="3808550"/>
              <a:ext cx="59925" cy="25625"/>
            </a:xfrm>
            <a:custGeom>
              <a:avLst/>
              <a:gdLst/>
              <a:ahLst/>
              <a:cxnLst/>
              <a:rect l="l" t="t" r="r" b="b"/>
              <a:pathLst>
                <a:path w="2397" h="1025" extrusionOk="0">
                  <a:moveTo>
                    <a:pt x="1087" y="0"/>
                  </a:moveTo>
                  <a:cubicBezTo>
                    <a:pt x="682" y="0"/>
                    <a:pt x="250" y="94"/>
                    <a:pt x="1" y="242"/>
                  </a:cubicBezTo>
                  <a:cubicBezTo>
                    <a:pt x="593" y="538"/>
                    <a:pt x="1333" y="580"/>
                    <a:pt x="1862" y="1024"/>
                  </a:cubicBezTo>
                  <a:cubicBezTo>
                    <a:pt x="2396" y="276"/>
                    <a:pt x="1782" y="0"/>
                    <a:pt x="1087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8" name="Google Shape;6494;p35">
              <a:extLst>
                <a:ext uri="{FF2B5EF4-FFF2-40B4-BE49-F238E27FC236}">
                  <a16:creationId xmlns:a16="http://schemas.microsoft.com/office/drawing/2014/main" id="{CF2B21F5-7E7F-440F-82FE-1394DF49C5A4}"/>
                </a:ext>
              </a:extLst>
            </p:cNvPr>
            <p:cNvSpPr/>
            <p:nvPr/>
          </p:nvSpPr>
          <p:spPr>
            <a:xfrm>
              <a:off x="-1169575" y="4020525"/>
              <a:ext cx="55000" cy="23225"/>
            </a:xfrm>
            <a:custGeom>
              <a:avLst/>
              <a:gdLst/>
              <a:ahLst/>
              <a:cxnLst/>
              <a:rect l="l" t="t" r="r" b="b"/>
              <a:pathLst>
                <a:path w="2200" h="929" extrusionOk="0">
                  <a:moveTo>
                    <a:pt x="1519" y="0"/>
                  </a:moveTo>
                  <a:cubicBezTo>
                    <a:pt x="1011" y="0"/>
                    <a:pt x="375" y="354"/>
                    <a:pt x="0" y="582"/>
                  </a:cubicBezTo>
                  <a:cubicBezTo>
                    <a:pt x="71" y="565"/>
                    <a:pt x="137" y="558"/>
                    <a:pt x="200" y="558"/>
                  </a:cubicBezTo>
                  <a:cubicBezTo>
                    <a:pt x="652" y="558"/>
                    <a:pt x="921" y="928"/>
                    <a:pt x="1243" y="928"/>
                  </a:cubicBezTo>
                  <a:cubicBezTo>
                    <a:pt x="1399" y="928"/>
                    <a:pt x="1568" y="841"/>
                    <a:pt x="1777" y="582"/>
                  </a:cubicBezTo>
                  <a:cubicBezTo>
                    <a:pt x="1865" y="494"/>
                    <a:pt x="1997" y="450"/>
                    <a:pt x="2124" y="450"/>
                  </a:cubicBezTo>
                  <a:cubicBezTo>
                    <a:pt x="2150" y="450"/>
                    <a:pt x="2175" y="451"/>
                    <a:pt x="2200" y="455"/>
                  </a:cubicBezTo>
                  <a:cubicBezTo>
                    <a:pt x="2068" y="120"/>
                    <a:pt x="1815" y="0"/>
                    <a:pt x="151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9" name="Google Shape;6495;p35">
              <a:extLst>
                <a:ext uri="{FF2B5EF4-FFF2-40B4-BE49-F238E27FC236}">
                  <a16:creationId xmlns:a16="http://schemas.microsoft.com/office/drawing/2014/main" id="{6CB4C6D1-BB4D-441F-B936-652DDAC1EAE5}"/>
                </a:ext>
              </a:extLst>
            </p:cNvPr>
            <p:cNvSpPr/>
            <p:nvPr/>
          </p:nvSpPr>
          <p:spPr>
            <a:xfrm>
              <a:off x="-745525" y="3725025"/>
              <a:ext cx="41775" cy="41450"/>
            </a:xfrm>
            <a:custGeom>
              <a:avLst/>
              <a:gdLst/>
              <a:ahLst/>
              <a:cxnLst/>
              <a:rect l="l" t="t" r="r" b="b"/>
              <a:pathLst>
                <a:path w="1671" h="1658" extrusionOk="0">
                  <a:moveTo>
                    <a:pt x="624" y="1"/>
                  </a:moveTo>
                  <a:cubicBezTo>
                    <a:pt x="459" y="1"/>
                    <a:pt x="286" y="63"/>
                    <a:pt x="106" y="177"/>
                  </a:cubicBezTo>
                  <a:cubicBezTo>
                    <a:pt x="0" y="495"/>
                    <a:pt x="529" y="643"/>
                    <a:pt x="381" y="981"/>
                  </a:cubicBezTo>
                  <a:cubicBezTo>
                    <a:pt x="360" y="1087"/>
                    <a:pt x="402" y="1193"/>
                    <a:pt x="465" y="1277"/>
                  </a:cubicBezTo>
                  <a:lnTo>
                    <a:pt x="487" y="1616"/>
                  </a:lnTo>
                  <a:cubicBezTo>
                    <a:pt x="550" y="1637"/>
                    <a:pt x="592" y="1637"/>
                    <a:pt x="656" y="1658"/>
                  </a:cubicBezTo>
                  <a:cubicBezTo>
                    <a:pt x="952" y="1256"/>
                    <a:pt x="1671" y="854"/>
                    <a:pt x="1206" y="304"/>
                  </a:cubicBezTo>
                  <a:cubicBezTo>
                    <a:pt x="1019" y="95"/>
                    <a:pt x="827" y="1"/>
                    <a:pt x="624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0" name="Google Shape;6496;p35">
              <a:extLst>
                <a:ext uri="{FF2B5EF4-FFF2-40B4-BE49-F238E27FC236}">
                  <a16:creationId xmlns:a16="http://schemas.microsoft.com/office/drawing/2014/main" id="{3B9701BD-F744-4ACB-A442-9E48A8E090B1}"/>
                </a:ext>
              </a:extLst>
            </p:cNvPr>
            <p:cNvSpPr/>
            <p:nvPr/>
          </p:nvSpPr>
          <p:spPr>
            <a:xfrm>
              <a:off x="-2762125" y="4128650"/>
              <a:ext cx="51300" cy="41350"/>
            </a:xfrm>
            <a:custGeom>
              <a:avLst/>
              <a:gdLst/>
              <a:ahLst/>
              <a:cxnLst/>
              <a:rect l="l" t="t" r="r" b="b"/>
              <a:pathLst>
                <a:path w="2052" h="1654" extrusionOk="0">
                  <a:moveTo>
                    <a:pt x="1946" y="0"/>
                  </a:moveTo>
                  <a:cubicBezTo>
                    <a:pt x="1396" y="21"/>
                    <a:pt x="1015" y="381"/>
                    <a:pt x="550" y="550"/>
                  </a:cubicBezTo>
                  <a:cubicBezTo>
                    <a:pt x="570" y="862"/>
                    <a:pt x="589" y="1192"/>
                    <a:pt x="128" y="1192"/>
                  </a:cubicBezTo>
                  <a:cubicBezTo>
                    <a:pt x="89" y="1192"/>
                    <a:pt x="46" y="1189"/>
                    <a:pt x="0" y="1185"/>
                  </a:cubicBezTo>
                  <a:lnTo>
                    <a:pt x="0" y="1185"/>
                  </a:lnTo>
                  <a:cubicBezTo>
                    <a:pt x="218" y="1363"/>
                    <a:pt x="325" y="1654"/>
                    <a:pt x="670" y="1654"/>
                  </a:cubicBezTo>
                  <a:cubicBezTo>
                    <a:pt x="692" y="1654"/>
                    <a:pt x="716" y="1652"/>
                    <a:pt x="740" y="1650"/>
                  </a:cubicBezTo>
                  <a:cubicBezTo>
                    <a:pt x="1290" y="1185"/>
                    <a:pt x="1354" y="444"/>
                    <a:pt x="2052" y="64"/>
                  </a:cubicBezTo>
                  <a:lnTo>
                    <a:pt x="1946" y="0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1" name="Google Shape;6497;p35">
              <a:extLst>
                <a:ext uri="{FF2B5EF4-FFF2-40B4-BE49-F238E27FC236}">
                  <a16:creationId xmlns:a16="http://schemas.microsoft.com/office/drawing/2014/main" id="{65BB4CB3-E6CC-4933-8DA3-40162F00880F}"/>
                </a:ext>
              </a:extLst>
            </p:cNvPr>
            <p:cNvSpPr/>
            <p:nvPr/>
          </p:nvSpPr>
          <p:spPr>
            <a:xfrm>
              <a:off x="-1231025" y="4054625"/>
              <a:ext cx="54075" cy="42050"/>
            </a:xfrm>
            <a:custGeom>
              <a:avLst/>
              <a:gdLst/>
              <a:ahLst/>
              <a:cxnLst/>
              <a:rect l="l" t="t" r="r" b="b"/>
              <a:pathLst>
                <a:path w="2163" h="1682" extrusionOk="0">
                  <a:moveTo>
                    <a:pt x="1908" y="0"/>
                  </a:moveTo>
                  <a:cubicBezTo>
                    <a:pt x="1253" y="0"/>
                    <a:pt x="1232" y="804"/>
                    <a:pt x="576" y="804"/>
                  </a:cubicBezTo>
                  <a:cubicBezTo>
                    <a:pt x="407" y="1015"/>
                    <a:pt x="216" y="1248"/>
                    <a:pt x="26" y="1460"/>
                  </a:cubicBezTo>
                  <a:cubicBezTo>
                    <a:pt x="1" y="1625"/>
                    <a:pt x="71" y="1682"/>
                    <a:pt x="189" y="1682"/>
                  </a:cubicBezTo>
                  <a:cubicBezTo>
                    <a:pt x="438" y="1682"/>
                    <a:pt x="899" y="1431"/>
                    <a:pt x="1113" y="1431"/>
                  </a:cubicBezTo>
                  <a:cubicBezTo>
                    <a:pt x="1134" y="1431"/>
                    <a:pt x="1152" y="1433"/>
                    <a:pt x="1168" y="1438"/>
                  </a:cubicBezTo>
                  <a:cubicBezTo>
                    <a:pt x="1337" y="1100"/>
                    <a:pt x="1464" y="719"/>
                    <a:pt x="1845" y="444"/>
                  </a:cubicBezTo>
                  <a:cubicBezTo>
                    <a:pt x="2014" y="339"/>
                    <a:pt x="2162" y="191"/>
                    <a:pt x="190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2" name="Google Shape;6498;p35">
              <a:extLst>
                <a:ext uri="{FF2B5EF4-FFF2-40B4-BE49-F238E27FC236}">
                  <a16:creationId xmlns:a16="http://schemas.microsoft.com/office/drawing/2014/main" id="{1440CB4D-8D13-4C01-A6AE-84D0B07B9B32}"/>
                </a:ext>
              </a:extLst>
            </p:cNvPr>
            <p:cNvSpPr/>
            <p:nvPr/>
          </p:nvSpPr>
          <p:spPr>
            <a:xfrm>
              <a:off x="-1988600" y="4013900"/>
              <a:ext cx="43400" cy="40750"/>
            </a:xfrm>
            <a:custGeom>
              <a:avLst/>
              <a:gdLst/>
              <a:ahLst/>
              <a:cxnLst/>
              <a:rect l="l" t="t" r="r" b="b"/>
              <a:pathLst>
                <a:path w="1736" h="1630" extrusionOk="0">
                  <a:moveTo>
                    <a:pt x="593" y="1"/>
                  </a:moveTo>
                  <a:cubicBezTo>
                    <a:pt x="1" y="593"/>
                    <a:pt x="276" y="1291"/>
                    <a:pt x="974" y="1629"/>
                  </a:cubicBezTo>
                  <a:cubicBezTo>
                    <a:pt x="1012" y="1626"/>
                    <a:pt x="1050" y="1625"/>
                    <a:pt x="1088" y="1625"/>
                  </a:cubicBezTo>
                  <a:cubicBezTo>
                    <a:pt x="1151" y="1625"/>
                    <a:pt x="1213" y="1628"/>
                    <a:pt x="1274" y="1628"/>
                  </a:cubicBezTo>
                  <a:cubicBezTo>
                    <a:pt x="1449" y="1628"/>
                    <a:pt x="1614" y="1609"/>
                    <a:pt x="1735" y="1460"/>
                  </a:cubicBezTo>
                  <a:cubicBezTo>
                    <a:pt x="614" y="1375"/>
                    <a:pt x="1629" y="804"/>
                    <a:pt x="656" y="43"/>
                  </a:cubicBezTo>
                  <a:lnTo>
                    <a:pt x="593" y="1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3" name="Google Shape;6499;p35">
              <a:extLst>
                <a:ext uri="{FF2B5EF4-FFF2-40B4-BE49-F238E27FC236}">
                  <a16:creationId xmlns:a16="http://schemas.microsoft.com/office/drawing/2014/main" id="{5AA944A8-348F-4D5E-9EAF-5EB5AC696CE7}"/>
                </a:ext>
              </a:extLst>
            </p:cNvPr>
            <p:cNvSpPr/>
            <p:nvPr/>
          </p:nvSpPr>
          <p:spPr>
            <a:xfrm>
              <a:off x="-1652850" y="3761175"/>
              <a:ext cx="37575" cy="32625"/>
            </a:xfrm>
            <a:custGeom>
              <a:avLst/>
              <a:gdLst/>
              <a:ahLst/>
              <a:cxnLst/>
              <a:rect l="l" t="t" r="r" b="b"/>
              <a:pathLst>
                <a:path w="1503" h="1305" extrusionOk="0">
                  <a:moveTo>
                    <a:pt x="1502" y="0"/>
                  </a:moveTo>
                  <a:cubicBezTo>
                    <a:pt x="847" y="191"/>
                    <a:pt x="297" y="656"/>
                    <a:pt x="1" y="1269"/>
                  </a:cubicBezTo>
                  <a:cubicBezTo>
                    <a:pt x="124" y="1294"/>
                    <a:pt x="235" y="1305"/>
                    <a:pt x="334" y="1305"/>
                  </a:cubicBezTo>
                  <a:cubicBezTo>
                    <a:pt x="1098" y="1305"/>
                    <a:pt x="1184" y="638"/>
                    <a:pt x="1502" y="170"/>
                  </a:cubicBezTo>
                  <a:lnTo>
                    <a:pt x="1502" y="0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4" name="Google Shape;6500;p35">
              <a:extLst>
                <a:ext uri="{FF2B5EF4-FFF2-40B4-BE49-F238E27FC236}">
                  <a16:creationId xmlns:a16="http://schemas.microsoft.com/office/drawing/2014/main" id="{C6DE5F5B-9A32-40A5-9F2C-298464005908}"/>
                </a:ext>
              </a:extLst>
            </p:cNvPr>
            <p:cNvSpPr/>
            <p:nvPr/>
          </p:nvSpPr>
          <p:spPr>
            <a:xfrm>
              <a:off x="-1086575" y="3644850"/>
              <a:ext cx="51850" cy="47625"/>
            </a:xfrm>
            <a:custGeom>
              <a:avLst/>
              <a:gdLst/>
              <a:ahLst/>
              <a:cxnLst/>
              <a:rect l="l" t="t" r="r" b="b"/>
              <a:pathLst>
                <a:path w="2074" h="1905" extrusionOk="0">
                  <a:moveTo>
                    <a:pt x="952" y="1"/>
                  </a:moveTo>
                  <a:lnTo>
                    <a:pt x="952" y="1"/>
                  </a:lnTo>
                  <a:cubicBezTo>
                    <a:pt x="1" y="825"/>
                    <a:pt x="1946" y="1164"/>
                    <a:pt x="593" y="1460"/>
                  </a:cubicBezTo>
                  <a:lnTo>
                    <a:pt x="1333" y="1904"/>
                  </a:lnTo>
                  <a:cubicBezTo>
                    <a:pt x="1587" y="1650"/>
                    <a:pt x="1820" y="1396"/>
                    <a:pt x="2073" y="1143"/>
                  </a:cubicBezTo>
                  <a:cubicBezTo>
                    <a:pt x="1249" y="1100"/>
                    <a:pt x="931" y="677"/>
                    <a:pt x="95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5" name="Google Shape;6501;p35">
              <a:extLst>
                <a:ext uri="{FF2B5EF4-FFF2-40B4-BE49-F238E27FC236}">
                  <a16:creationId xmlns:a16="http://schemas.microsoft.com/office/drawing/2014/main" id="{D6817B31-6989-479F-8ADE-FE52AE0DB850}"/>
                </a:ext>
              </a:extLst>
            </p:cNvPr>
            <p:cNvSpPr/>
            <p:nvPr/>
          </p:nvSpPr>
          <p:spPr>
            <a:xfrm>
              <a:off x="-1963750" y="3974250"/>
              <a:ext cx="34400" cy="28075"/>
            </a:xfrm>
            <a:custGeom>
              <a:avLst/>
              <a:gdLst/>
              <a:ahLst/>
              <a:cxnLst/>
              <a:rect l="l" t="t" r="r" b="b"/>
              <a:pathLst>
                <a:path w="1376" h="1123" extrusionOk="0">
                  <a:moveTo>
                    <a:pt x="931" y="1"/>
                  </a:moveTo>
                  <a:lnTo>
                    <a:pt x="931" y="1"/>
                  </a:lnTo>
                  <a:cubicBezTo>
                    <a:pt x="530" y="191"/>
                    <a:pt x="191" y="529"/>
                    <a:pt x="1" y="952"/>
                  </a:cubicBezTo>
                  <a:cubicBezTo>
                    <a:pt x="122" y="1108"/>
                    <a:pt x="286" y="1122"/>
                    <a:pt x="457" y="1122"/>
                  </a:cubicBezTo>
                  <a:cubicBezTo>
                    <a:pt x="495" y="1122"/>
                    <a:pt x="533" y="1122"/>
                    <a:pt x="572" y="1122"/>
                  </a:cubicBezTo>
                  <a:cubicBezTo>
                    <a:pt x="1058" y="847"/>
                    <a:pt x="1375" y="508"/>
                    <a:pt x="931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6" name="Google Shape;6502;p35">
              <a:extLst>
                <a:ext uri="{FF2B5EF4-FFF2-40B4-BE49-F238E27FC236}">
                  <a16:creationId xmlns:a16="http://schemas.microsoft.com/office/drawing/2014/main" id="{29EC9A09-41E4-4A3D-9416-849241C2D82C}"/>
                </a:ext>
              </a:extLst>
            </p:cNvPr>
            <p:cNvSpPr/>
            <p:nvPr/>
          </p:nvSpPr>
          <p:spPr>
            <a:xfrm>
              <a:off x="-1490600" y="3946225"/>
              <a:ext cx="70950" cy="49775"/>
            </a:xfrm>
            <a:custGeom>
              <a:avLst/>
              <a:gdLst/>
              <a:ahLst/>
              <a:cxnLst/>
              <a:rect l="l" t="t" r="r" b="b"/>
              <a:pathLst>
                <a:path w="2838" h="1991" extrusionOk="0">
                  <a:moveTo>
                    <a:pt x="2245" y="1"/>
                  </a:moveTo>
                  <a:lnTo>
                    <a:pt x="1695" y="487"/>
                  </a:lnTo>
                  <a:cubicBezTo>
                    <a:pt x="1666" y="486"/>
                    <a:pt x="1637" y="486"/>
                    <a:pt x="1608" y="486"/>
                  </a:cubicBezTo>
                  <a:cubicBezTo>
                    <a:pt x="1" y="486"/>
                    <a:pt x="150" y="1990"/>
                    <a:pt x="960" y="1990"/>
                  </a:cubicBezTo>
                  <a:cubicBezTo>
                    <a:pt x="1079" y="1990"/>
                    <a:pt x="1213" y="1958"/>
                    <a:pt x="1357" y="1883"/>
                  </a:cubicBezTo>
                  <a:cubicBezTo>
                    <a:pt x="701" y="974"/>
                    <a:pt x="2838" y="1016"/>
                    <a:pt x="224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7" name="Google Shape;6503;p35">
              <a:extLst>
                <a:ext uri="{FF2B5EF4-FFF2-40B4-BE49-F238E27FC236}">
                  <a16:creationId xmlns:a16="http://schemas.microsoft.com/office/drawing/2014/main" id="{3DA902D2-709D-4E5E-9D6A-79B67A7E9B64}"/>
                </a:ext>
              </a:extLst>
            </p:cNvPr>
            <p:cNvSpPr/>
            <p:nvPr/>
          </p:nvSpPr>
          <p:spPr>
            <a:xfrm>
              <a:off x="-1472025" y="3987125"/>
              <a:ext cx="41800" cy="22275"/>
            </a:xfrm>
            <a:custGeom>
              <a:avLst/>
              <a:gdLst/>
              <a:ahLst/>
              <a:cxnLst/>
              <a:rect l="l" t="t" r="r" b="b"/>
              <a:pathLst>
                <a:path w="1672" h="891" extrusionOk="0">
                  <a:moveTo>
                    <a:pt x="993" y="1"/>
                  </a:moveTo>
                  <a:cubicBezTo>
                    <a:pt x="698" y="1"/>
                    <a:pt x="431" y="318"/>
                    <a:pt x="90" y="318"/>
                  </a:cubicBezTo>
                  <a:cubicBezTo>
                    <a:pt x="61" y="318"/>
                    <a:pt x="31" y="315"/>
                    <a:pt x="1" y="310"/>
                  </a:cubicBezTo>
                  <a:lnTo>
                    <a:pt x="1" y="310"/>
                  </a:lnTo>
                  <a:cubicBezTo>
                    <a:pt x="263" y="686"/>
                    <a:pt x="563" y="891"/>
                    <a:pt x="904" y="891"/>
                  </a:cubicBezTo>
                  <a:cubicBezTo>
                    <a:pt x="1140" y="891"/>
                    <a:pt x="1395" y="793"/>
                    <a:pt x="1672" y="585"/>
                  </a:cubicBezTo>
                  <a:cubicBezTo>
                    <a:pt x="1502" y="480"/>
                    <a:pt x="1375" y="332"/>
                    <a:pt x="1312" y="141"/>
                  </a:cubicBezTo>
                  <a:cubicBezTo>
                    <a:pt x="1200" y="39"/>
                    <a:pt x="1094" y="1"/>
                    <a:pt x="99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8" name="Google Shape;6504;p35">
              <a:extLst>
                <a:ext uri="{FF2B5EF4-FFF2-40B4-BE49-F238E27FC236}">
                  <a16:creationId xmlns:a16="http://schemas.microsoft.com/office/drawing/2014/main" id="{F3D69D61-532C-4276-882D-9E15F3E03AFD}"/>
                </a:ext>
              </a:extLst>
            </p:cNvPr>
            <p:cNvSpPr/>
            <p:nvPr/>
          </p:nvSpPr>
          <p:spPr>
            <a:xfrm>
              <a:off x="-1596800" y="3771225"/>
              <a:ext cx="32275" cy="39750"/>
            </a:xfrm>
            <a:custGeom>
              <a:avLst/>
              <a:gdLst/>
              <a:ahLst/>
              <a:cxnLst/>
              <a:rect l="l" t="t" r="r" b="b"/>
              <a:pathLst>
                <a:path w="1291" h="1590" extrusionOk="0">
                  <a:moveTo>
                    <a:pt x="275" y="0"/>
                  </a:moveTo>
                  <a:cubicBezTo>
                    <a:pt x="381" y="529"/>
                    <a:pt x="275" y="1079"/>
                    <a:pt x="0" y="1523"/>
                  </a:cubicBezTo>
                  <a:cubicBezTo>
                    <a:pt x="23" y="1568"/>
                    <a:pt x="64" y="1589"/>
                    <a:pt x="107" y="1589"/>
                  </a:cubicBezTo>
                  <a:cubicBezTo>
                    <a:pt x="144" y="1589"/>
                    <a:pt x="183" y="1574"/>
                    <a:pt x="212" y="1544"/>
                  </a:cubicBezTo>
                  <a:cubicBezTo>
                    <a:pt x="466" y="1163"/>
                    <a:pt x="1143" y="994"/>
                    <a:pt x="910" y="360"/>
                  </a:cubicBezTo>
                  <a:cubicBezTo>
                    <a:pt x="868" y="254"/>
                    <a:pt x="1143" y="275"/>
                    <a:pt x="1291" y="254"/>
                  </a:cubicBezTo>
                  <a:cubicBezTo>
                    <a:pt x="1252" y="46"/>
                    <a:pt x="1004" y="38"/>
                    <a:pt x="741" y="38"/>
                  </a:cubicBezTo>
                  <a:cubicBezTo>
                    <a:pt x="719" y="38"/>
                    <a:pt x="697" y="38"/>
                    <a:pt x="675" y="38"/>
                  </a:cubicBezTo>
                  <a:cubicBezTo>
                    <a:pt x="532" y="38"/>
                    <a:pt x="388" y="36"/>
                    <a:pt x="275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9" name="Google Shape;6505;p35">
              <a:extLst>
                <a:ext uri="{FF2B5EF4-FFF2-40B4-BE49-F238E27FC236}">
                  <a16:creationId xmlns:a16="http://schemas.microsoft.com/office/drawing/2014/main" id="{3AC25317-ACCF-4DA2-B9E6-7D9292701F1C}"/>
                </a:ext>
              </a:extLst>
            </p:cNvPr>
            <p:cNvSpPr/>
            <p:nvPr/>
          </p:nvSpPr>
          <p:spPr>
            <a:xfrm>
              <a:off x="-1470950" y="3934075"/>
              <a:ext cx="33850" cy="32025"/>
            </a:xfrm>
            <a:custGeom>
              <a:avLst/>
              <a:gdLst/>
              <a:ahLst/>
              <a:cxnLst/>
              <a:rect l="l" t="t" r="r" b="b"/>
              <a:pathLst>
                <a:path w="1354" h="1281" extrusionOk="0">
                  <a:moveTo>
                    <a:pt x="888" y="0"/>
                  </a:moveTo>
                  <a:lnTo>
                    <a:pt x="888" y="0"/>
                  </a:lnTo>
                  <a:cubicBezTo>
                    <a:pt x="508" y="296"/>
                    <a:pt x="212" y="698"/>
                    <a:pt x="0" y="1121"/>
                  </a:cubicBezTo>
                  <a:cubicBezTo>
                    <a:pt x="167" y="1223"/>
                    <a:pt x="318" y="1281"/>
                    <a:pt x="454" y="1281"/>
                  </a:cubicBezTo>
                  <a:cubicBezTo>
                    <a:pt x="628" y="1281"/>
                    <a:pt x="779" y="1187"/>
                    <a:pt x="909" y="973"/>
                  </a:cubicBezTo>
                  <a:cubicBezTo>
                    <a:pt x="761" y="656"/>
                    <a:pt x="1354" y="317"/>
                    <a:pt x="88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0" name="Google Shape;6506;p35">
              <a:extLst>
                <a:ext uri="{FF2B5EF4-FFF2-40B4-BE49-F238E27FC236}">
                  <a16:creationId xmlns:a16="http://schemas.microsoft.com/office/drawing/2014/main" id="{44A488BC-EB67-418E-832F-030DD85DD9C5}"/>
                </a:ext>
              </a:extLst>
            </p:cNvPr>
            <p:cNvSpPr/>
            <p:nvPr/>
          </p:nvSpPr>
          <p:spPr>
            <a:xfrm>
              <a:off x="-1216100" y="4046700"/>
              <a:ext cx="32800" cy="31975"/>
            </a:xfrm>
            <a:custGeom>
              <a:avLst/>
              <a:gdLst/>
              <a:ahLst/>
              <a:cxnLst/>
              <a:rect l="l" t="t" r="r" b="b"/>
              <a:pathLst>
                <a:path w="1312" h="1279" extrusionOk="0">
                  <a:moveTo>
                    <a:pt x="1290" y="0"/>
                  </a:moveTo>
                  <a:cubicBezTo>
                    <a:pt x="783" y="275"/>
                    <a:pt x="317" y="656"/>
                    <a:pt x="0" y="1142"/>
                  </a:cubicBezTo>
                  <a:cubicBezTo>
                    <a:pt x="96" y="1238"/>
                    <a:pt x="189" y="1278"/>
                    <a:pt x="279" y="1278"/>
                  </a:cubicBezTo>
                  <a:cubicBezTo>
                    <a:pt x="666" y="1278"/>
                    <a:pt x="1003" y="544"/>
                    <a:pt x="1311" y="338"/>
                  </a:cubicBezTo>
                  <a:lnTo>
                    <a:pt x="1290" y="0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1" name="Google Shape;6507;p35">
              <a:extLst>
                <a:ext uri="{FF2B5EF4-FFF2-40B4-BE49-F238E27FC236}">
                  <a16:creationId xmlns:a16="http://schemas.microsoft.com/office/drawing/2014/main" id="{35F7436D-21F7-4CA6-963A-B2949CB8616A}"/>
                </a:ext>
              </a:extLst>
            </p:cNvPr>
            <p:cNvSpPr/>
            <p:nvPr/>
          </p:nvSpPr>
          <p:spPr>
            <a:xfrm>
              <a:off x="-2706625" y="4053750"/>
              <a:ext cx="37575" cy="16975"/>
            </a:xfrm>
            <a:custGeom>
              <a:avLst/>
              <a:gdLst/>
              <a:ahLst/>
              <a:cxnLst/>
              <a:rect l="l" t="t" r="r" b="b"/>
              <a:pathLst>
                <a:path w="1503" h="679" extrusionOk="0">
                  <a:moveTo>
                    <a:pt x="819" y="0"/>
                  </a:moveTo>
                  <a:cubicBezTo>
                    <a:pt x="554" y="0"/>
                    <a:pt x="278" y="96"/>
                    <a:pt x="1" y="162"/>
                  </a:cubicBezTo>
                  <a:cubicBezTo>
                    <a:pt x="43" y="183"/>
                    <a:pt x="85" y="204"/>
                    <a:pt x="149" y="204"/>
                  </a:cubicBezTo>
                  <a:cubicBezTo>
                    <a:pt x="350" y="562"/>
                    <a:pt x="493" y="679"/>
                    <a:pt x="642" y="679"/>
                  </a:cubicBezTo>
                  <a:cubicBezTo>
                    <a:pt x="855" y="679"/>
                    <a:pt x="1080" y="443"/>
                    <a:pt x="1502" y="331"/>
                  </a:cubicBezTo>
                  <a:cubicBezTo>
                    <a:pt x="1291" y="79"/>
                    <a:pt x="1060" y="0"/>
                    <a:pt x="81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2" name="Google Shape;6508;p35">
              <a:extLst>
                <a:ext uri="{FF2B5EF4-FFF2-40B4-BE49-F238E27FC236}">
                  <a16:creationId xmlns:a16="http://schemas.microsoft.com/office/drawing/2014/main" id="{050F8D01-AE86-4EA6-B075-C759617824EF}"/>
                </a:ext>
              </a:extLst>
            </p:cNvPr>
            <p:cNvSpPr/>
            <p:nvPr/>
          </p:nvSpPr>
          <p:spPr>
            <a:xfrm>
              <a:off x="-1211875" y="3838375"/>
              <a:ext cx="33850" cy="28500"/>
            </a:xfrm>
            <a:custGeom>
              <a:avLst/>
              <a:gdLst/>
              <a:ahLst/>
              <a:cxnLst/>
              <a:rect l="l" t="t" r="r" b="b"/>
              <a:pathLst>
                <a:path w="1354" h="1140" extrusionOk="0">
                  <a:moveTo>
                    <a:pt x="994" y="0"/>
                  </a:moveTo>
                  <a:cubicBezTo>
                    <a:pt x="592" y="254"/>
                    <a:pt x="148" y="466"/>
                    <a:pt x="0" y="931"/>
                  </a:cubicBezTo>
                  <a:cubicBezTo>
                    <a:pt x="76" y="1071"/>
                    <a:pt x="113" y="1140"/>
                    <a:pt x="187" y="1140"/>
                  </a:cubicBezTo>
                  <a:cubicBezTo>
                    <a:pt x="258" y="1140"/>
                    <a:pt x="364" y="1076"/>
                    <a:pt x="571" y="952"/>
                  </a:cubicBezTo>
                  <a:cubicBezTo>
                    <a:pt x="762" y="656"/>
                    <a:pt x="1354" y="487"/>
                    <a:pt x="994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3" name="Google Shape;6509;p35">
              <a:extLst>
                <a:ext uri="{FF2B5EF4-FFF2-40B4-BE49-F238E27FC236}">
                  <a16:creationId xmlns:a16="http://schemas.microsoft.com/office/drawing/2014/main" id="{AC7F2677-0A05-4F99-987C-A3027870C250}"/>
                </a:ext>
              </a:extLst>
            </p:cNvPr>
            <p:cNvSpPr/>
            <p:nvPr/>
          </p:nvSpPr>
          <p:spPr>
            <a:xfrm>
              <a:off x="-771325" y="3734850"/>
              <a:ext cx="38500" cy="23000"/>
            </a:xfrm>
            <a:custGeom>
              <a:avLst/>
              <a:gdLst/>
              <a:ahLst/>
              <a:cxnLst/>
              <a:rect l="l" t="t" r="r" b="b"/>
              <a:pathLst>
                <a:path w="1540" h="920" extrusionOk="0">
                  <a:moveTo>
                    <a:pt x="1165" y="1"/>
                  </a:moveTo>
                  <a:cubicBezTo>
                    <a:pt x="675" y="1"/>
                    <a:pt x="1" y="919"/>
                    <a:pt x="1080" y="919"/>
                  </a:cubicBezTo>
                  <a:cubicBezTo>
                    <a:pt x="1197" y="919"/>
                    <a:pt x="1336" y="908"/>
                    <a:pt x="1497" y="884"/>
                  </a:cubicBezTo>
                  <a:lnTo>
                    <a:pt x="1540" y="609"/>
                  </a:lnTo>
                  <a:cubicBezTo>
                    <a:pt x="1540" y="159"/>
                    <a:pt x="1368" y="1"/>
                    <a:pt x="116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4" name="Google Shape;6510;p35">
              <a:extLst>
                <a:ext uri="{FF2B5EF4-FFF2-40B4-BE49-F238E27FC236}">
                  <a16:creationId xmlns:a16="http://schemas.microsoft.com/office/drawing/2014/main" id="{54DD51C1-65CD-48C4-8F8A-E2E2AD062517}"/>
                </a:ext>
              </a:extLst>
            </p:cNvPr>
            <p:cNvSpPr/>
            <p:nvPr/>
          </p:nvSpPr>
          <p:spPr>
            <a:xfrm>
              <a:off x="-1220875" y="3861625"/>
              <a:ext cx="25950" cy="29125"/>
            </a:xfrm>
            <a:custGeom>
              <a:avLst/>
              <a:gdLst/>
              <a:ahLst/>
              <a:cxnLst/>
              <a:rect l="l" t="t" r="r" b="b"/>
              <a:pathLst>
                <a:path w="1038" h="1165" extrusionOk="0">
                  <a:moveTo>
                    <a:pt x="360" y="1"/>
                  </a:moveTo>
                  <a:cubicBezTo>
                    <a:pt x="149" y="85"/>
                    <a:pt x="22" y="276"/>
                    <a:pt x="1" y="487"/>
                  </a:cubicBezTo>
                  <a:cubicBezTo>
                    <a:pt x="276" y="572"/>
                    <a:pt x="445" y="868"/>
                    <a:pt x="403" y="1164"/>
                  </a:cubicBezTo>
                  <a:cubicBezTo>
                    <a:pt x="1037" y="1016"/>
                    <a:pt x="487" y="381"/>
                    <a:pt x="931" y="170"/>
                  </a:cubicBezTo>
                  <a:lnTo>
                    <a:pt x="931" y="22"/>
                  </a:lnTo>
                  <a:cubicBezTo>
                    <a:pt x="909" y="15"/>
                    <a:pt x="887" y="11"/>
                    <a:pt x="865" y="11"/>
                  </a:cubicBezTo>
                  <a:cubicBezTo>
                    <a:pt x="755" y="11"/>
                    <a:pt x="645" y="87"/>
                    <a:pt x="535" y="87"/>
                  </a:cubicBezTo>
                  <a:cubicBezTo>
                    <a:pt x="477" y="87"/>
                    <a:pt x="419" y="66"/>
                    <a:pt x="360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5" name="Google Shape;6511;p35">
              <a:extLst>
                <a:ext uri="{FF2B5EF4-FFF2-40B4-BE49-F238E27FC236}">
                  <a16:creationId xmlns:a16="http://schemas.microsoft.com/office/drawing/2014/main" id="{845E191F-A3EF-4A58-B5F9-4B5953CB2D00}"/>
                </a:ext>
              </a:extLst>
            </p:cNvPr>
            <p:cNvSpPr/>
            <p:nvPr/>
          </p:nvSpPr>
          <p:spPr>
            <a:xfrm>
              <a:off x="-1411225" y="3896275"/>
              <a:ext cx="23300" cy="15350"/>
            </a:xfrm>
            <a:custGeom>
              <a:avLst/>
              <a:gdLst/>
              <a:ahLst/>
              <a:cxnLst/>
              <a:rect l="l" t="t" r="r" b="b"/>
              <a:pathLst>
                <a:path w="932" h="614" extrusionOk="0">
                  <a:moveTo>
                    <a:pt x="649" y="0"/>
                  </a:moveTo>
                  <a:cubicBezTo>
                    <a:pt x="410" y="0"/>
                    <a:pt x="184" y="218"/>
                    <a:pt x="1" y="370"/>
                  </a:cubicBezTo>
                  <a:lnTo>
                    <a:pt x="1" y="561"/>
                  </a:lnTo>
                  <a:cubicBezTo>
                    <a:pt x="137" y="595"/>
                    <a:pt x="262" y="613"/>
                    <a:pt x="374" y="613"/>
                  </a:cubicBezTo>
                  <a:cubicBezTo>
                    <a:pt x="680" y="613"/>
                    <a:pt x="885" y="473"/>
                    <a:pt x="932" y="116"/>
                  </a:cubicBezTo>
                  <a:cubicBezTo>
                    <a:pt x="837" y="33"/>
                    <a:pt x="742" y="0"/>
                    <a:pt x="64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6" name="Google Shape;6512;p35">
              <a:extLst>
                <a:ext uri="{FF2B5EF4-FFF2-40B4-BE49-F238E27FC236}">
                  <a16:creationId xmlns:a16="http://schemas.microsoft.com/office/drawing/2014/main" id="{06FA8C9C-08C9-44B8-BE25-3329AD785459}"/>
                </a:ext>
              </a:extLst>
            </p:cNvPr>
            <p:cNvSpPr/>
            <p:nvPr/>
          </p:nvSpPr>
          <p:spPr>
            <a:xfrm>
              <a:off x="-788900" y="3743725"/>
              <a:ext cx="26375" cy="19075"/>
            </a:xfrm>
            <a:custGeom>
              <a:avLst/>
              <a:gdLst/>
              <a:ahLst/>
              <a:cxnLst/>
              <a:rect l="l" t="t" r="r" b="b"/>
              <a:pathLst>
                <a:path w="1055" h="763" extrusionOk="0">
                  <a:moveTo>
                    <a:pt x="889" y="1"/>
                  </a:moveTo>
                  <a:lnTo>
                    <a:pt x="889" y="1"/>
                  </a:lnTo>
                  <a:cubicBezTo>
                    <a:pt x="572" y="64"/>
                    <a:pt x="255" y="191"/>
                    <a:pt x="1" y="402"/>
                  </a:cubicBezTo>
                  <a:cubicBezTo>
                    <a:pt x="170" y="466"/>
                    <a:pt x="170" y="614"/>
                    <a:pt x="191" y="762"/>
                  </a:cubicBezTo>
                  <a:cubicBezTo>
                    <a:pt x="196" y="762"/>
                    <a:pt x="201" y="763"/>
                    <a:pt x="206" y="763"/>
                  </a:cubicBezTo>
                  <a:cubicBezTo>
                    <a:pt x="450" y="763"/>
                    <a:pt x="1055" y="290"/>
                    <a:pt x="88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7" name="Google Shape;6513;p35">
              <a:extLst>
                <a:ext uri="{FF2B5EF4-FFF2-40B4-BE49-F238E27FC236}">
                  <a16:creationId xmlns:a16="http://schemas.microsoft.com/office/drawing/2014/main" id="{78965FD2-FF1B-4BE1-B216-88D1ECEBD941}"/>
                </a:ext>
              </a:extLst>
            </p:cNvPr>
            <p:cNvSpPr/>
            <p:nvPr/>
          </p:nvSpPr>
          <p:spPr>
            <a:xfrm>
              <a:off x="-761400" y="3741600"/>
              <a:ext cx="23825" cy="20050"/>
            </a:xfrm>
            <a:custGeom>
              <a:avLst/>
              <a:gdLst/>
              <a:ahLst/>
              <a:cxnLst/>
              <a:rect l="l" t="t" r="r" b="b"/>
              <a:pathLst>
                <a:path w="953" h="802" extrusionOk="0">
                  <a:moveTo>
                    <a:pt x="212" y="1"/>
                  </a:moveTo>
                  <a:lnTo>
                    <a:pt x="1" y="43"/>
                  </a:lnTo>
                  <a:cubicBezTo>
                    <a:pt x="32" y="422"/>
                    <a:pt x="64" y="802"/>
                    <a:pt x="439" y="802"/>
                  </a:cubicBezTo>
                  <a:cubicBezTo>
                    <a:pt x="566" y="802"/>
                    <a:pt x="733" y="758"/>
                    <a:pt x="952" y="657"/>
                  </a:cubicBezTo>
                  <a:cubicBezTo>
                    <a:pt x="635" y="487"/>
                    <a:pt x="106" y="509"/>
                    <a:pt x="21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8" name="Google Shape;6514;p35">
              <a:extLst>
                <a:ext uri="{FF2B5EF4-FFF2-40B4-BE49-F238E27FC236}">
                  <a16:creationId xmlns:a16="http://schemas.microsoft.com/office/drawing/2014/main" id="{930998C3-AD34-4DA5-93E9-7E1ACA244BEB}"/>
                </a:ext>
              </a:extLst>
            </p:cNvPr>
            <p:cNvSpPr/>
            <p:nvPr/>
          </p:nvSpPr>
          <p:spPr>
            <a:xfrm>
              <a:off x="-752400" y="3729450"/>
              <a:ext cx="32275" cy="20650"/>
            </a:xfrm>
            <a:custGeom>
              <a:avLst/>
              <a:gdLst/>
              <a:ahLst/>
              <a:cxnLst/>
              <a:rect l="l" t="t" r="r" b="b"/>
              <a:pathLst>
                <a:path w="1291" h="826" extrusionOk="0">
                  <a:moveTo>
                    <a:pt x="381" y="0"/>
                  </a:moveTo>
                  <a:cubicBezTo>
                    <a:pt x="190" y="0"/>
                    <a:pt x="21" y="149"/>
                    <a:pt x="0" y="339"/>
                  </a:cubicBezTo>
                  <a:cubicBezTo>
                    <a:pt x="39" y="337"/>
                    <a:pt x="76" y="336"/>
                    <a:pt x="113" y="336"/>
                  </a:cubicBezTo>
                  <a:cubicBezTo>
                    <a:pt x="479" y="336"/>
                    <a:pt x="744" y="441"/>
                    <a:pt x="783" y="825"/>
                  </a:cubicBezTo>
                  <a:cubicBezTo>
                    <a:pt x="1290" y="318"/>
                    <a:pt x="529" y="275"/>
                    <a:pt x="38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9" name="Google Shape;6515;p35">
              <a:extLst>
                <a:ext uri="{FF2B5EF4-FFF2-40B4-BE49-F238E27FC236}">
                  <a16:creationId xmlns:a16="http://schemas.microsoft.com/office/drawing/2014/main" id="{44BA2EA2-6B9D-4D78-BCE7-F41BAFB4D2B7}"/>
                </a:ext>
              </a:extLst>
            </p:cNvPr>
            <p:cNvSpPr/>
            <p:nvPr/>
          </p:nvSpPr>
          <p:spPr>
            <a:xfrm>
              <a:off x="-1687225" y="3817225"/>
              <a:ext cx="15900" cy="16400"/>
            </a:xfrm>
            <a:custGeom>
              <a:avLst/>
              <a:gdLst/>
              <a:ahLst/>
              <a:cxnLst/>
              <a:rect l="l" t="t" r="r" b="b"/>
              <a:pathLst>
                <a:path w="636" h="656" extrusionOk="0">
                  <a:moveTo>
                    <a:pt x="635" y="0"/>
                  </a:moveTo>
                  <a:cubicBezTo>
                    <a:pt x="1" y="212"/>
                    <a:pt x="297" y="444"/>
                    <a:pt x="635" y="656"/>
                  </a:cubicBezTo>
                  <a:lnTo>
                    <a:pt x="635" y="0"/>
                  </a:ln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0" name="Google Shape;6516;p35">
              <a:extLst>
                <a:ext uri="{FF2B5EF4-FFF2-40B4-BE49-F238E27FC236}">
                  <a16:creationId xmlns:a16="http://schemas.microsoft.com/office/drawing/2014/main" id="{3036D2C8-C048-4BBC-86A1-0021AA65CA52}"/>
                </a:ext>
              </a:extLst>
            </p:cNvPr>
            <p:cNvSpPr/>
            <p:nvPr/>
          </p:nvSpPr>
          <p:spPr>
            <a:xfrm>
              <a:off x="-2011875" y="3793675"/>
              <a:ext cx="15900" cy="15650"/>
            </a:xfrm>
            <a:custGeom>
              <a:avLst/>
              <a:gdLst/>
              <a:ahLst/>
              <a:cxnLst/>
              <a:rect l="l" t="t" r="r" b="b"/>
              <a:pathLst>
                <a:path w="636" h="626" extrusionOk="0">
                  <a:moveTo>
                    <a:pt x="209" y="1"/>
                  </a:moveTo>
                  <a:cubicBezTo>
                    <a:pt x="86" y="1"/>
                    <a:pt x="1" y="38"/>
                    <a:pt x="65" y="139"/>
                  </a:cubicBezTo>
                  <a:cubicBezTo>
                    <a:pt x="86" y="350"/>
                    <a:pt x="65" y="604"/>
                    <a:pt x="445" y="625"/>
                  </a:cubicBezTo>
                  <a:cubicBezTo>
                    <a:pt x="340" y="414"/>
                    <a:pt x="149" y="181"/>
                    <a:pt x="636" y="139"/>
                  </a:cubicBezTo>
                  <a:cubicBezTo>
                    <a:pt x="600" y="66"/>
                    <a:pt x="371" y="1"/>
                    <a:pt x="20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1" name="Google Shape;6517;p35">
              <a:extLst>
                <a:ext uri="{FF2B5EF4-FFF2-40B4-BE49-F238E27FC236}">
                  <a16:creationId xmlns:a16="http://schemas.microsoft.com/office/drawing/2014/main" id="{82040C89-7C82-4596-A5EB-D14555767672}"/>
                </a:ext>
              </a:extLst>
            </p:cNvPr>
            <p:cNvSpPr/>
            <p:nvPr/>
          </p:nvSpPr>
          <p:spPr>
            <a:xfrm>
              <a:off x="-1358350" y="3914500"/>
              <a:ext cx="10075" cy="24350"/>
            </a:xfrm>
            <a:custGeom>
              <a:avLst/>
              <a:gdLst/>
              <a:ahLst/>
              <a:cxnLst/>
              <a:rect l="l" t="t" r="r" b="b"/>
              <a:pathLst>
                <a:path w="403" h="974" extrusionOk="0">
                  <a:moveTo>
                    <a:pt x="255" y="1"/>
                  </a:moveTo>
                  <a:lnTo>
                    <a:pt x="255" y="1"/>
                  </a:lnTo>
                  <a:cubicBezTo>
                    <a:pt x="1" y="297"/>
                    <a:pt x="170" y="635"/>
                    <a:pt x="128" y="974"/>
                  </a:cubicBezTo>
                  <a:cubicBezTo>
                    <a:pt x="403" y="656"/>
                    <a:pt x="255" y="318"/>
                    <a:pt x="25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2" name="Google Shape;6518;p35">
              <a:extLst>
                <a:ext uri="{FF2B5EF4-FFF2-40B4-BE49-F238E27FC236}">
                  <a16:creationId xmlns:a16="http://schemas.microsoft.com/office/drawing/2014/main" id="{9E3735EB-88F7-4EB5-8C72-B264E8C55BA5}"/>
                </a:ext>
              </a:extLst>
            </p:cNvPr>
            <p:cNvSpPr/>
            <p:nvPr/>
          </p:nvSpPr>
          <p:spPr>
            <a:xfrm>
              <a:off x="-1730575" y="4086875"/>
              <a:ext cx="7950" cy="25400"/>
            </a:xfrm>
            <a:custGeom>
              <a:avLst/>
              <a:gdLst/>
              <a:ahLst/>
              <a:cxnLst/>
              <a:rect l="l" t="t" r="r" b="b"/>
              <a:pathLst>
                <a:path w="318" h="1016" extrusionOk="0">
                  <a:moveTo>
                    <a:pt x="318" y="0"/>
                  </a:moveTo>
                  <a:cubicBezTo>
                    <a:pt x="1" y="170"/>
                    <a:pt x="254" y="445"/>
                    <a:pt x="149" y="656"/>
                  </a:cubicBezTo>
                  <a:lnTo>
                    <a:pt x="297" y="1016"/>
                  </a:lnTo>
                  <a:cubicBezTo>
                    <a:pt x="318" y="677"/>
                    <a:pt x="318" y="339"/>
                    <a:pt x="31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3" name="Google Shape;6519;p35">
              <a:extLst>
                <a:ext uri="{FF2B5EF4-FFF2-40B4-BE49-F238E27FC236}">
                  <a16:creationId xmlns:a16="http://schemas.microsoft.com/office/drawing/2014/main" id="{FEA4EA88-0141-4726-A7D9-DFD48F65B7F7}"/>
                </a:ext>
              </a:extLst>
            </p:cNvPr>
            <p:cNvSpPr/>
            <p:nvPr/>
          </p:nvSpPr>
          <p:spPr>
            <a:xfrm>
              <a:off x="-2407350" y="4106975"/>
              <a:ext cx="7425" cy="21175"/>
            </a:xfrm>
            <a:custGeom>
              <a:avLst/>
              <a:gdLst/>
              <a:ahLst/>
              <a:cxnLst/>
              <a:rect l="l" t="t" r="r" b="b"/>
              <a:pathLst>
                <a:path w="297" h="847" extrusionOk="0">
                  <a:moveTo>
                    <a:pt x="296" y="0"/>
                  </a:moveTo>
                  <a:lnTo>
                    <a:pt x="106" y="148"/>
                  </a:lnTo>
                  <a:cubicBezTo>
                    <a:pt x="148" y="381"/>
                    <a:pt x="0" y="656"/>
                    <a:pt x="254" y="846"/>
                  </a:cubicBezTo>
                  <a:cubicBezTo>
                    <a:pt x="275" y="550"/>
                    <a:pt x="275" y="275"/>
                    <a:pt x="296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4" name="Google Shape;6520;p35">
              <a:extLst>
                <a:ext uri="{FF2B5EF4-FFF2-40B4-BE49-F238E27FC236}">
                  <a16:creationId xmlns:a16="http://schemas.microsoft.com/office/drawing/2014/main" id="{434300FA-68AD-4890-AD92-C4DA1C49200E}"/>
                </a:ext>
              </a:extLst>
            </p:cNvPr>
            <p:cNvSpPr/>
            <p:nvPr/>
          </p:nvSpPr>
          <p:spPr>
            <a:xfrm>
              <a:off x="-2381450" y="4102725"/>
              <a:ext cx="34000" cy="20125"/>
            </a:xfrm>
            <a:custGeom>
              <a:avLst/>
              <a:gdLst/>
              <a:ahLst/>
              <a:cxnLst/>
              <a:rect l="l" t="t" r="r" b="b"/>
              <a:pathLst>
                <a:path w="1360" h="805" extrusionOk="0">
                  <a:moveTo>
                    <a:pt x="402" y="1"/>
                  </a:moveTo>
                  <a:cubicBezTo>
                    <a:pt x="198" y="1"/>
                    <a:pt x="7" y="163"/>
                    <a:pt x="1" y="635"/>
                  </a:cubicBezTo>
                  <a:lnTo>
                    <a:pt x="170" y="805"/>
                  </a:lnTo>
                  <a:cubicBezTo>
                    <a:pt x="1359" y="776"/>
                    <a:pt x="848" y="1"/>
                    <a:pt x="40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5" name="Google Shape;6521;p35">
              <a:extLst>
                <a:ext uri="{FF2B5EF4-FFF2-40B4-BE49-F238E27FC236}">
                  <a16:creationId xmlns:a16="http://schemas.microsoft.com/office/drawing/2014/main" id="{6009F813-EE63-4CCC-8D6E-2F17993C51D3}"/>
                </a:ext>
              </a:extLst>
            </p:cNvPr>
            <p:cNvSpPr/>
            <p:nvPr/>
          </p:nvSpPr>
          <p:spPr>
            <a:xfrm>
              <a:off x="-1025775" y="3585100"/>
              <a:ext cx="56600" cy="38700"/>
            </a:xfrm>
            <a:custGeom>
              <a:avLst/>
              <a:gdLst/>
              <a:ahLst/>
              <a:cxnLst/>
              <a:rect l="l" t="t" r="r" b="b"/>
              <a:pathLst>
                <a:path w="2264" h="1548" extrusionOk="0">
                  <a:moveTo>
                    <a:pt x="1312" y="1"/>
                  </a:moveTo>
                  <a:cubicBezTo>
                    <a:pt x="995" y="403"/>
                    <a:pt x="1" y="931"/>
                    <a:pt x="508" y="1481"/>
                  </a:cubicBezTo>
                  <a:cubicBezTo>
                    <a:pt x="588" y="1527"/>
                    <a:pt x="664" y="1547"/>
                    <a:pt x="739" y="1547"/>
                  </a:cubicBezTo>
                  <a:cubicBezTo>
                    <a:pt x="1142" y="1547"/>
                    <a:pt x="1487" y="962"/>
                    <a:pt x="1862" y="783"/>
                  </a:cubicBezTo>
                  <a:cubicBezTo>
                    <a:pt x="2264" y="233"/>
                    <a:pt x="1672" y="170"/>
                    <a:pt x="131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6" name="Google Shape;6522;p35">
              <a:extLst>
                <a:ext uri="{FF2B5EF4-FFF2-40B4-BE49-F238E27FC236}">
                  <a16:creationId xmlns:a16="http://schemas.microsoft.com/office/drawing/2014/main" id="{514F14FD-99D8-4DD8-8EC0-488F230430FF}"/>
                </a:ext>
              </a:extLst>
            </p:cNvPr>
            <p:cNvSpPr/>
            <p:nvPr/>
          </p:nvSpPr>
          <p:spPr>
            <a:xfrm>
              <a:off x="-1048500" y="3593025"/>
              <a:ext cx="32275" cy="32750"/>
            </a:xfrm>
            <a:custGeom>
              <a:avLst/>
              <a:gdLst/>
              <a:ahLst/>
              <a:cxnLst/>
              <a:rect l="l" t="t" r="r" b="b"/>
              <a:pathLst>
                <a:path w="1291" h="1310" extrusionOk="0">
                  <a:moveTo>
                    <a:pt x="931" y="1"/>
                  </a:moveTo>
                  <a:cubicBezTo>
                    <a:pt x="656" y="445"/>
                    <a:pt x="868" y="1164"/>
                    <a:pt x="0" y="1291"/>
                  </a:cubicBezTo>
                  <a:cubicBezTo>
                    <a:pt x="113" y="1303"/>
                    <a:pt x="212" y="1309"/>
                    <a:pt x="297" y="1309"/>
                  </a:cubicBezTo>
                  <a:cubicBezTo>
                    <a:pt x="1237" y="1309"/>
                    <a:pt x="651" y="602"/>
                    <a:pt x="1291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7" name="Google Shape;6523;p35">
              <a:extLst>
                <a:ext uri="{FF2B5EF4-FFF2-40B4-BE49-F238E27FC236}">
                  <a16:creationId xmlns:a16="http://schemas.microsoft.com/office/drawing/2014/main" id="{C15DF73B-CE27-4305-A530-74FE4285F2F1}"/>
                </a:ext>
              </a:extLst>
            </p:cNvPr>
            <p:cNvSpPr/>
            <p:nvPr/>
          </p:nvSpPr>
          <p:spPr>
            <a:xfrm>
              <a:off x="-1034750" y="3661250"/>
              <a:ext cx="18525" cy="11650"/>
            </a:xfrm>
            <a:custGeom>
              <a:avLst/>
              <a:gdLst/>
              <a:ahLst/>
              <a:cxnLst/>
              <a:rect l="l" t="t" r="r" b="b"/>
              <a:pathLst>
                <a:path w="741" h="466" extrusionOk="0">
                  <a:moveTo>
                    <a:pt x="741" y="0"/>
                  </a:moveTo>
                  <a:cubicBezTo>
                    <a:pt x="423" y="0"/>
                    <a:pt x="148" y="191"/>
                    <a:pt x="0" y="466"/>
                  </a:cubicBezTo>
                  <a:cubicBezTo>
                    <a:pt x="339" y="423"/>
                    <a:pt x="677" y="381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8" name="Google Shape;6524;p35">
              <a:extLst>
                <a:ext uri="{FF2B5EF4-FFF2-40B4-BE49-F238E27FC236}">
                  <a16:creationId xmlns:a16="http://schemas.microsoft.com/office/drawing/2014/main" id="{4E4DE5B2-3780-4CC0-87EE-950E0664A909}"/>
                </a:ext>
              </a:extLst>
            </p:cNvPr>
            <p:cNvSpPr/>
            <p:nvPr/>
          </p:nvSpPr>
          <p:spPr>
            <a:xfrm>
              <a:off x="-1062775" y="3625300"/>
              <a:ext cx="14300" cy="19575"/>
            </a:xfrm>
            <a:custGeom>
              <a:avLst/>
              <a:gdLst/>
              <a:ahLst/>
              <a:cxnLst/>
              <a:rect l="l" t="t" r="r" b="b"/>
              <a:pathLst>
                <a:path w="572" h="783" extrusionOk="0">
                  <a:moveTo>
                    <a:pt x="571" y="0"/>
                  </a:moveTo>
                  <a:lnTo>
                    <a:pt x="571" y="0"/>
                  </a:lnTo>
                  <a:cubicBezTo>
                    <a:pt x="254" y="148"/>
                    <a:pt x="43" y="444"/>
                    <a:pt x="0" y="783"/>
                  </a:cubicBezTo>
                  <a:cubicBezTo>
                    <a:pt x="318" y="635"/>
                    <a:pt x="529" y="338"/>
                    <a:pt x="57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9" name="Google Shape;6525;p35">
              <a:extLst>
                <a:ext uri="{FF2B5EF4-FFF2-40B4-BE49-F238E27FC236}">
                  <a16:creationId xmlns:a16="http://schemas.microsoft.com/office/drawing/2014/main" id="{69A23573-3C4D-4C53-BDF9-033CE2543963}"/>
                </a:ext>
              </a:extLst>
            </p:cNvPr>
            <p:cNvSpPr/>
            <p:nvPr/>
          </p:nvSpPr>
          <p:spPr>
            <a:xfrm>
              <a:off x="-822725" y="3762225"/>
              <a:ext cx="85150" cy="50825"/>
            </a:xfrm>
            <a:custGeom>
              <a:avLst/>
              <a:gdLst/>
              <a:ahLst/>
              <a:cxnLst/>
              <a:rect l="l" t="t" r="r" b="b"/>
              <a:pathLst>
                <a:path w="3406" h="2033" extrusionOk="0">
                  <a:moveTo>
                    <a:pt x="1735" y="1"/>
                  </a:moveTo>
                  <a:cubicBezTo>
                    <a:pt x="1671" y="1"/>
                    <a:pt x="1608" y="1"/>
                    <a:pt x="1544" y="22"/>
                  </a:cubicBezTo>
                  <a:cubicBezTo>
                    <a:pt x="1312" y="614"/>
                    <a:pt x="931" y="1143"/>
                    <a:pt x="466" y="1566"/>
                  </a:cubicBezTo>
                  <a:cubicBezTo>
                    <a:pt x="318" y="1693"/>
                    <a:pt x="0" y="1777"/>
                    <a:pt x="191" y="1989"/>
                  </a:cubicBezTo>
                  <a:cubicBezTo>
                    <a:pt x="289" y="2019"/>
                    <a:pt x="384" y="2032"/>
                    <a:pt x="474" y="2032"/>
                  </a:cubicBezTo>
                  <a:cubicBezTo>
                    <a:pt x="1371" y="2032"/>
                    <a:pt x="1894" y="692"/>
                    <a:pt x="2996" y="692"/>
                  </a:cubicBezTo>
                  <a:cubicBezTo>
                    <a:pt x="3040" y="692"/>
                    <a:pt x="3084" y="694"/>
                    <a:pt x="3130" y="699"/>
                  </a:cubicBezTo>
                  <a:cubicBezTo>
                    <a:pt x="3384" y="699"/>
                    <a:pt x="3384" y="360"/>
                    <a:pt x="3405" y="149"/>
                  </a:cubicBezTo>
                  <a:lnTo>
                    <a:pt x="3405" y="149"/>
                  </a:lnTo>
                  <a:cubicBezTo>
                    <a:pt x="3072" y="322"/>
                    <a:pt x="2514" y="632"/>
                    <a:pt x="2133" y="632"/>
                  </a:cubicBezTo>
                  <a:cubicBezTo>
                    <a:pt x="1863" y="632"/>
                    <a:pt x="1682" y="475"/>
                    <a:pt x="173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0" name="Google Shape;6526;p35">
              <a:extLst>
                <a:ext uri="{FF2B5EF4-FFF2-40B4-BE49-F238E27FC236}">
                  <a16:creationId xmlns:a16="http://schemas.microsoft.com/office/drawing/2014/main" id="{49CDFCEF-19D2-4C74-B77F-FBDDC91D786F}"/>
                </a:ext>
              </a:extLst>
            </p:cNvPr>
            <p:cNvSpPr/>
            <p:nvPr/>
          </p:nvSpPr>
          <p:spPr>
            <a:xfrm>
              <a:off x="-2451200" y="3912425"/>
              <a:ext cx="70300" cy="49250"/>
            </a:xfrm>
            <a:custGeom>
              <a:avLst/>
              <a:gdLst/>
              <a:ahLst/>
              <a:cxnLst/>
              <a:rect l="l" t="t" r="r" b="b"/>
              <a:pathLst>
                <a:path w="2812" h="1970" extrusionOk="0">
                  <a:moveTo>
                    <a:pt x="668" y="0"/>
                  </a:moveTo>
                  <a:cubicBezTo>
                    <a:pt x="0" y="0"/>
                    <a:pt x="860" y="606"/>
                    <a:pt x="485" y="1247"/>
                  </a:cubicBezTo>
                  <a:cubicBezTo>
                    <a:pt x="633" y="1522"/>
                    <a:pt x="422" y="1881"/>
                    <a:pt x="845" y="1945"/>
                  </a:cubicBezTo>
                  <a:cubicBezTo>
                    <a:pt x="927" y="1960"/>
                    <a:pt x="1009" y="1969"/>
                    <a:pt x="1087" y="1969"/>
                  </a:cubicBezTo>
                  <a:cubicBezTo>
                    <a:pt x="1335" y="1969"/>
                    <a:pt x="1552" y="1879"/>
                    <a:pt x="1649" y="1606"/>
                  </a:cubicBezTo>
                  <a:cubicBezTo>
                    <a:pt x="2008" y="1099"/>
                    <a:pt x="2812" y="845"/>
                    <a:pt x="2072" y="253"/>
                  </a:cubicBezTo>
                  <a:cubicBezTo>
                    <a:pt x="1331" y="76"/>
                    <a:pt x="904" y="0"/>
                    <a:pt x="66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1" name="Google Shape;6527;p35">
              <a:extLst>
                <a:ext uri="{FF2B5EF4-FFF2-40B4-BE49-F238E27FC236}">
                  <a16:creationId xmlns:a16="http://schemas.microsoft.com/office/drawing/2014/main" id="{80E31374-26FC-414C-88FC-582707577BCD}"/>
                </a:ext>
              </a:extLst>
            </p:cNvPr>
            <p:cNvSpPr/>
            <p:nvPr/>
          </p:nvSpPr>
          <p:spPr>
            <a:xfrm>
              <a:off x="-1211350" y="3866225"/>
              <a:ext cx="37025" cy="40175"/>
            </a:xfrm>
            <a:custGeom>
              <a:avLst/>
              <a:gdLst/>
              <a:ahLst/>
              <a:cxnLst/>
              <a:rect l="l" t="t" r="r" b="b"/>
              <a:pathLst>
                <a:path w="1481" h="1607" extrusionOk="0">
                  <a:moveTo>
                    <a:pt x="639" y="1"/>
                  </a:moveTo>
                  <a:cubicBezTo>
                    <a:pt x="52" y="1"/>
                    <a:pt x="322" y="719"/>
                    <a:pt x="0" y="980"/>
                  </a:cubicBezTo>
                  <a:cubicBezTo>
                    <a:pt x="0" y="1170"/>
                    <a:pt x="0" y="1382"/>
                    <a:pt x="0" y="1593"/>
                  </a:cubicBezTo>
                  <a:cubicBezTo>
                    <a:pt x="64" y="1602"/>
                    <a:pt x="126" y="1607"/>
                    <a:pt x="186" y="1607"/>
                  </a:cubicBezTo>
                  <a:cubicBezTo>
                    <a:pt x="684" y="1607"/>
                    <a:pt x="1066" y="1317"/>
                    <a:pt x="1481" y="1128"/>
                  </a:cubicBezTo>
                  <a:cubicBezTo>
                    <a:pt x="614" y="959"/>
                    <a:pt x="381" y="599"/>
                    <a:pt x="741" y="7"/>
                  </a:cubicBezTo>
                  <a:cubicBezTo>
                    <a:pt x="704" y="3"/>
                    <a:pt x="670" y="1"/>
                    <a:pt x="639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2" name="Google Shape;6528;p35">
              <a:extLst>
                <a:ext uri="{FF2B5EF4-FFF2-40B4-BE49-F238E27FC236}">
                  <a16:creationId xmlns:a16="http://schemas.microsoft.com/office/drawing/2014/main" id="{92AE6F29-9263-42EA-AE09-82EDF1D5A9BE}"/>
                </a:ext>
              </a:extLst>
            </p:cNvPr>
            <p:cNvSpPr/>
            <p:nvPr/>
          </p:nvSpPr>
          <p:spPr>
            <a:xfrm>
              <a:off x="-1616475" y="3809175"/>
              <a:ext cx="24450" cy="8600"/>
            </a:xfrm>
            <a:custGeom>
              <a:avLst/>
              <a:gdLst/>
              <a:ahLst/>
              <a:cxnLst/>
              <a:rect l="l" t="t" r="r" b="b"/>
              <a:pathLst>
                <a:path w="978" h="344" extrusionOk="0">
                  <a:moveTo>
                    <a:pt x="682" y="0"/>
                  </a:moveTo>
                  <a:cubicBezTo>
                    <a:pt x="426" y="0"/>
                    <a:pt x="0" y="69"/>
                    <a:pt x="238" y="343"/>
                  </a:cubicBezTo>
                  <a:cubicBezTo>
                    <a:pt x="555" y="343"/>
                    <a:pt x="830" y="301"/>
                    <a:pt x="978" y="5"/>
                  </a:cubicBezTo>
                  <a:lnTo>
                    <a:pt x="787" y="5"/>
                  </a:lnTo>
                  <a:cubicBezTo>
                    <a:pt x="759" y="2"/>
                    <a:pt x="723" y="0"/>
                    <a:pt x="68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3" name="Google Shape;6529;p35">
              <a:extLst>
                <a:ext uri="{FF2B5EF4-FFF2-40B4-BE49-F238E27FC236}">
                  <a16:creationId xmlns:a16="http://schemas.microsoft.com/office/drawing/2014/main" id="{B8EBDEF1-09DB-43B7-B594-B1A1562FB5D8}"/>
                </a:ext>
              </a:extLst>
            </p:cNvPr>
            <p:cNvSpPr/>
            <p:nvPr/>
          </p:nvSpPr>
          <p:spPr>
            <a:xfrm>
              <a:off x="-1698850" y="4050400"/>
              <a:ext cx="28050" cy="32275"/>
            </a:xfrm>
            <a:custGeom>
              <a:avLst/>
              <a:gdLst/>
              <a:ahLst/>
              <a:cxnLst/>
              <a:rect l="l" t="t" r="r" b="b"/>
              <a:pathLst>
                <a:path w="1122" h="1291" extrusionOk="0">
                  <a:moveTo>
                    <a:pt x="1122" y="0"/>
                  </a:moveTo>
                  <a:lnTo>
                    <a:pt x="1122" y="0"/>
                  </a:lnTo>
                  <a:cubicBezTo>
                    <a:pt x="170" y="64"/>
                    <a:pt x="297" y="825"/>
                    <a:pt x="1" y="1290"/>
                  </a:cubicBezTo>
                  <a:cubicBezTo>
                    <a:pt x="614" y="1036"/>
                    <a:pt x="825" y="508"/>
                    <a:pt x="112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4" name="Google Shape;6530;p35">
              <a:extLst>
                <a:ext uri="{FF2B5EF4-FFF2-40B4-BE49-F238E27FC236}">
                  <a16:creationId xmlns:a16="http://schemas.microsoft.com/office/drawing/2014/main" id="{FA746557-2072-4BEF-84B8-03C39996A7DB}"/>
                </a:ext>
              </a:extLst>
            </p:cNvPr>
            <p:cNvSpPr/>
            <p:nvPr/>
          </p:nvSpPr>
          <p:spPr>
            <a:xfrm>
              <a:off x="-1718400" y="4083175"/>
              <a:ext cx="19575" cy="23825"/>
            </a:xfrm>
            <a:custGeom>
              <a:avLst/>
              <a:gdLst/>
              <a:ahLst/>
              <a:cxnLst/>
              <a:rect l="l" t="t" r="r" b="b"/>
              <a:pathLst>
                <a:path w="783" h="953" extrusionOk="0">
                  <a:moveTo>
                    <a:pt x="613" y="0"/>
                  </a:moveTo>
                  <a:cubicBezTo>
                    <a:pt x="254" y="381"/>
                    <a:pt x="0" y="741"/>
                    <a:pt x="783" y="952"/>
                  </a:cubicBezTo>
                  <a:cubicBezTo>
                    <a:pt x="783" y="635"/>
                    <a:pt x="783" y="318"/>
                    <a:pt x="783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5" name="Google Shape;6531;p35">
              <a:extLst>
                <a:ext uri="{FF2B5EF4-FFF2-40B4-BE49-F238E27FC236}">
                  <a16:creationId xmlns:a16="http://schemas.microsoft.com/office/drawing/2014/main" id="{70DF55B8-B6B6-4E45-82D4-247CEF5ECCE9}"/>
                </a:ext>
              </a:extLst>
            </p:cNvPr>
            <p:cNvSpPr/>
            <p:nvPr/>
          </p:nvSpPr>
          <p:spPr>
            <a:xfrm>
              <a:off x="-1196025" y="4057500"/>
              <a:ext cx="44975" cy="32750"/>
            </a:xfrm>
            <a:custGeom>
              <a:avLst/>
              <a:gdLst/>
              <a:ahLst/>
              <a:cxnLst/>
              <a:rect l="l" t="t" r="r" b="b"/>
              <a:pathLst>
                <a:path w="1799" h="1310" extrusionOk="0">
                  <a:moveTo>
                    <a:pt x="1125" y="0"/>
                  </a:moveTo>
                  <a:cubicBezTo>
                    <a:pt x="1086" y="0"/>
                    <a:pt x="1049" y="15"/>
                    <a:pt x="1016" y="54"/>
                  </a:cubicBezTo>
                  <a:cubicBezTo>
                    <a:pt x="868" y="393"/>
                    <a:pt x="1" y="1070"/>
                    <a:pt x="508" y="1302"/>
                  </a:cubicBezTo>
                  <a:cubicBezTo>
                    <a:pt x="550" y="1307"/>
                    <a:pt x="589" y="1309"/>
                    <a:pt x="627" y="1309"/>
                  </a:cubicBezTo>
                  <a:cubicBezTo>
                    <a:pt x="1094" y="1309"/>
                    <a:pt x="1315" y="964"/>
                    <a:pt x="1608" y="710"/>
                  </a:cubicBezTo>
                  <a:cubicBezTo>
                    <a:pt x="1608" y="499"/>
                    <a:pt x="1798" y="245"/>
                    <a:pt x="1397" y="118"/>
                  </a:cubicBezTo>
                  <a:cubicBezTo>
                    <a:pt x="1309" y="74"/>
                    <a:pt x="1211" y="0"/>
                    <a:pt x="1125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6" name="Google Shape;6532;p35">
              <a:extLst>
                <a:ext uri="{FF2B5EF4-FFF2-40B4-BE49-F238E27FC236}">
                  <a16:creationId xmlns:a16="http://schemas.microsoft.com/office/drawing/2014/main" id="{1146A2EE-6EFF-4A0D-A4B5-DE89E0958B79}"/>
                </a:ext>
              </a:extLst>
            </p:cNvPr>
            <p:cNvSpPr/>
            <p:nvPr/>
          </p:nvSpPr>
          <p:spPr>
            <a:xfrm>
              <a:off x="-2024025" y="3873275"/>
              <a:ext cx="18525" cy="32275"/>
            </a:xfrm>
            <a:custGeom>
              <a:avLst/>
              <a:gdLst/>
              <a:ahLst/>
              <a:cxnLst/>
              <a:rect l="l" t="t" r="r" b="b"/>
              <a:pathLst>
                <a:path w="741" h="1291" extrusionOk="0">
                  <a:moveTo>
                    <a:pt x="741" y="0"/>
                  </a:moveTo>
                  <a:lnTo>
                    <a:pt x="741" y="0"/>
                  </a:lnTo>
                  <a:cubicBezTo>
                    <a:pt x="360" y="338"/>
                    <a:pt x="85" y="783"/>
                    <a:pt x="1" y="1290"/>
                  </a:cubicBezTo>
                  <a:lnTo>
                    <a:pt x="572" y="1290"/>
                  </a:lnTo>
                  <a:cubicBezTo>
                    <a:pt x="466" y="846"/>
                    <a:pt x="741" y="444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7" name="Google Shape;6533;p35">
              <a:extLst>
                <a:ext uri="{FF2B5EF4-FFF2-40B4-BE49-F238E27FC236}">
                  <a16:creationId xmlns:a16="http://schemas.microsoft.com/office/drawing/2014/main" id="{624C7C49-EEBA-4474-85DC-89CF4BB6DBA2}"/>
                </a:ext>
              </a:extLst>
            </p:cNvPr>
            <p:cNvSpPr/>
            <p:nvPr/>
          </p:nvSpPr>
          <p:spPr>
            <a:xfrm>
              <a:off x="-1996000" y="3841550"/>
              <a:ext cx="14300" cy="19575"/>
            </a:xfrm>
            <a:custGeom>
              <a:avLst/>
              <a:gdLst/>
              <a:ahLst/>
              <a:cxnLst/>
              <a:rect l="l" t="t" r="r" b="b"/>
              <a:pathLst>
                <a:path w="572" h="783" extrusionOk="0">
                  <a:moveTo>
                    <a:pt x="170" y="0"/>
                  </a:moveTo>
                  <a:cubicBezTo>
                    <a:pt x="212" y="275"/>
                    <a:pt x="149" y="550"/>
                    <a:pt x="1" y="783"/>
                  </a:cubicBezTo>
                  <a:cubicBezTo>
                    <a:pt x="572" y="613"/>
                    <a:pt x="445" y="317"/>
                    <a:pt x="170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8" name="Google Shape;6534;p35">
              <a:extLst>
                <a:ext uri="{FF2B5EF4-FFF2-40B4-BE49-F238E27FC236}">
                  <a16:creationId xmlns:a16="http://schemas.microsoft.com/office/drawing/2014/main" id="{6BDE0FDB-7947-4BF8-92D5-36802EE04CB6}"/>
                </a:ext>
              </a:extLst>
            </p:cNvPr>
            <p:cNvSpPr/>
            <p:nvPr/>
          </p:nvSpPr>
          <p:spPr>
            <a:xfrm>
              <a:off x="-1996000" y="3813000"/>
              <a:ext cx="14300" cy="12175"/>
            </a:xfrm>
            <a:custGeom>
              <a:avLst/>
              <a:gdLst/>
              <a:ahLst/>
              <a:cxnLst/>
              <a:rect l="l" t="t" r="r" b="b"/>
              <a:pathLst>
                <a:path w="572" h="487" extrusionOk="0">
                  <a:moveTo>
                    <a:pt x="1" y="0"/>
                  </a:moveTo>
                  <a:lnTo>
                    <a:pt x="1" y="487"/>
                  </a:lnTo>
                  <a:cubicBezTo>
                    <a:pt x="276" y="317"/>
                    <a:pt x="572" y="169"/>
                    <a:pt x="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9" name="Google Shape;6535;p35">
              <a:extLst>
                <a:ext uri="{FF2B5EF4-FFF2-40B4-BE49-F238E27FC236}">
                  <a16:creationId xmlns:a16="http://schemas.microsoft.com/office/drawing/2014/main" id="{DA29A7DC-E6EF-40FE-A103-826C75A43241}"/>
                </a:ext>
              </a:extLst>
            </p:cNvPr>
            <p:cNvSpPr/>
            <p:nvPr/>
          </p:nvSpPr>
          <p:spPr>
            <a:xfrm>
              <a:off x="-2718775" y="4110675"/>
              <a:ext cx="26450" cy="19575"/>
            </a:xfrm>
            <a:custGeom>
              <a:avLst/>
              <a:gdLst/>
              <a:ahLst/>
              <a:cxnLst/>
              <a:rect l="l" t="t" r="r" b="b"/>
              <a:pathLst>
                <a:path w="1058" h="783" extrusionOk="0">
                  <a:moveTo>
                    <a:pt x="1058" y="0"/>
                  </a:moveTo>
                  <a:lnTo>
                    <a:pt x="487" y="148"/>
                  </a:lnTo>
                  <a:cubicBezTo>
                    <a:pt x="0" y="254"/>
                    <a:pt x="127" y="550"/>
                    <a:pt x="296" y="783"/>
                  </a:cubicBezTo>
                  <a:cubicBezTo>
                    <a:pt x="508" y="487"/>
                    <a:pt x="952" y="360"/>
                    <a:pt x="1058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0" name="Google Shape;6536;p35">
              <a:extLst>
                <a:ext uri="{FF2B5EF4-FFF2-40B4-BE49-F238E27FC236}">
                  <a16:creationId xmlns:a16="http://schemas.microsoft.com/office/drawing/2014/main" id="{961F9495-448A-4A48-9F17-0DA82AAEC1D3}"/>
                </a:ext>
              </a:extLst>
            </p:cNvPr>
            <p:cNvSpPr/>
            <p:nvPr/>
          </p:nvSpPr>
          <p:spPr>
            <a:xfrm>
              <a:off x="-2279400" y="3740550"/>
              <a:ext cx="28050" cy="20800"/>
            </a:xfrm>
            <a:custGeom>
              <a:avLst/>
              <a:gdLst/>
              <a:ahLst/>
              <a:cxnLst/>
              <a:rect l="l" t="t" r="r" b="b"/>
              <a:pathLst>
                <a:path w="1122" h="832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572" y="85"/>
                    <a:pt x="318" y="466"/>
                    <a:pt x="1" y="804"/>
                  </a:cubicBezTo>
                  <a:cubicBezTo>
                    <a:pt x="98" y="823"/>
                    <a:pt x="186" y="831"/>
                    <a:pt x="265" y="831"/>
                  </a:cubicBezTo>
                  <a:cubicBezTo>
                    <a:pt x="821" y="831"/>
                    <a:pt x="955" y="408"/>
                    <a:pt x="1121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1" name="Google Shape;6537;p35">
              <a:extLst>
                <a:ext uri="{FF2B5EF4-FFF2-40B4-BE49-F238E27FC236}">
                  <a16:creationId xmlns:a16="http://schemas.microsoft.com/office/drawing/2014/main" id="{063E57D7-A1E6-4613-BD1D-CDEB33D57B72}"/>
                </a:ext>
              </a:extLst>
            </p:cNvPr>
            <p:cNvSpPr/>
            <p:nvPr/>
          </p:nvSpPr>
          <p:spPr>
            <a:xfrm>
              <a:off x="-1650200" y="3781800"/>
              <a:ext cx="57650" cy="58225"/>
            </a:xfrm>
            <a:custGeom>
              <a:avLst/>
              <a:gdLst/>
              <a:ahLst/>
              <a:cxnLst/>
              <a:rect l="l" t="t" r="r" b="b"/>
              <a:pathLst>
                <a:path w="2306" h="2329" extrusionOk="0">
                  <a:moveTo>
                    <a:pt x="1587" y="0"/>
                  </a:moveTo>
                  <a:cubicBezTo>
                    <a:pt x="1333" y="254"/>
                    <a:pt x="1227" y="614"/>
                    <a:pt x="846" y="783"/>
                  </a:cubicBezTo>
                  <a:cubicBezTo>
                    <a:pt x="593" y="1037"/>
                    <a:pt x="931" y="1460"/>
                    <a:pt x="466" y="1692"/>
                  </a:cubicBezTo>
                  <a:cubicBezTo>
                    <a:pt x="275" y="1777"/>
                    <a:pt x="0" y="2073"/>
                    <a:pt x="360" y="2263"/>
                  </a:cubicBezTo>
                  <a:cubicBezTo>
                    <a:pt x="440" y="2309"/>
                    <a:pt x="518" y="2328"/>
                    <a:pt x="594" y="2328"/>
                  </a:cubicBezTo>
                  <a:cubicBezTo>
                    <a:pt x="801" y="2328"/>
                    <a:pt x="994" y="2185"/>
                    <a:pt x="1164" y="2031"/>
                  </a:cubicBezTo>
                  <a:cubicBezTo>
                    <a:pt x="1375" y="1650"/>
                    <a:pt x="1269" y="1354"/>
                    <a:pt x="1777" y="1121"/>
                  </a:cubicBezTo>
                  <a:cubicBezTo>
                    <a:pt x="2136" y="677"/>
                    <a:pt x="2306" y="275"/>
                    <a:pt x="1587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2" name="Google Shape;6538;p35">
              <a:extLst>
                <a:ext uri="{FF2B5EF4-FFF2-40B4-BE49-F238E27FC236}">
                  <a16:creationId xmlns:a16="http://schemas.microsoft.com/office/drawing/2014/main" id="{16F64B20-FAFC-4FC8-88CE-DCE9FD1B32DD}"/>
                </a:ext>
              </a:extLst>
            </p:cNvPr>
            <p:cNvSpPr/>
            <p:nvPr/>
          </p:nvSpPr>
          <p:spPr>
            <a:xfrm>
              <a:off x="-1660175" y="3801025"/>
              <a:ext cx="49650" cy="40725"/>
            </a:xfrm>
            <a:custGeom>
              <a:avLst/>
              <a:gdLst/>
              <a:ahLst/>
              <a:cxnLst/>
              <a:rect l="l" t="t" r="r" b="b"/>
              <a:pathLst>
                <a:path w="1986" h="1629" extrusionOk="0">
                  <a:moveTo>
                    <a:pt x="1024" y="1"/>
                  </a:moveTo>
                  <a:cubicBezTo>
                    <a:pt x="1" y="1"/>
                    <a:pt x="1139" y="1040"/>
                    <a:pt x="463" y="1219"/>
                  </a:cubicBezTo>
                  <a:cubicBezTo>
                    <a:pt x="173" y="1432"/>
                    <a:pt x="554" y="1627"/>
                    <a:pt x="831" y="1627"/>
                  </a:cubicBezTo>
                  <a:cubicBezTo>
                    <a:pt x="858" y="1627"/>
                    <a:pt x="883" y="1625"/>
                    <a:pt x="907" y="1621"/>
                  </a:cubicBezTo>
                  <a:cubicBezTo>
                    <a:pt x="955" y="1626"/>
                    <a:pt x="1000" y="1629"/>
                    <a:pt x="1042" y="1629"/>
                  </a:cubicBezTo>
                  <a:cubicBezTo>
                    <a:pt x="1709" y="1629"/>
                    <a:pt x="1707" y="1027"/>
                    <a:pt x="1986" y="669"/>
                  </a:cubicBezTo>
                  <a:lnTo>
                    <a:pt x="1986" y="500"/>
                  </a:lnTo>
                  <a:cubicBezTo>
                    <a:pt x="1436" y="543"/>
                    <a:pt x="1711" y="1050"/>
                    <a:pt x="1415" y="1240"/>
                  </a:cubicBezTo>
                  <a:cubicBezTo>
                    <a:pt x="1285" y="1321"/>
                    <a:pt x="1156" y="1452"/>
                    <a:pt x="1007" y="1452"/>
                  </a:cubicBezTo>
                  <a:cubicBezTo>
                    <a:pt x="962" y="1452"/>
                    <a:pt x="914" y="1439"/>
                    <a:pt x="865" y="1410"/>
                  </a:cubicBezTo>
                  <a:cubicBezTo>
                    <a:pt x="421" y="1114"/>
                    <a:pt x="1563" y="775"/>
                    <a:pt x="1245" y="14"/>
                  </a:cubicBezTo>
                  <a:cubicBezTo>
                    <a:pt x="1162" y="5"/>
                    <a:pt x="1089" y="1"/>
                    <a:pt x="1024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3" name="Google Shape;6539;p35">
              <a:extLst>
                <a:ext uri="{FF2B5EF4-FFF2-40B4-BE49-F238E27FC236}">
                  <a16:creationId xmlns:a16="http://schemas.microsoft.com/office/drawing/2014/main" id="{8676B314-2C48-4C3D-828A-E0448ACEB9D4}"/>
                </a:ext>
              </a:extLst>
            </p:cNvPr>
            <p:cNvSpPr/>
            <p:nvPr/>
          </p:nvSpPr>
          <p:spPr>
            <a:xfrm>
              <a:off x="-2762675" y="4069950"/>
              <a:ext cx="75125" cy="74000"/>
            </a:xfrm>
            <a:custGeom>
              <a:avLst/>
              <a:gdLst/>
              <a:ahLst/>
              <a:cxnLst/>
              <a:rect l="l" t="t" r="r" b="b"/>
              <a:pathLst>
                <a:path w="3005" h="2960" extrusionOk="0">
                  <a:moveTo>
                    <a:pt x="2243" y="1"/>
                  </a:moveTo>
                  <a:cubicBezTo>
                    <a:pt x="1355" y="149"/>
                    <a:pt x="1355" y="1016"/>
                    <a:pt x="741" y="1375"/>
                  </a:cubicBezTo>
                  <a:cubicBezTo>
                    <a:pt x="1" y="1841"/>
                    <a:pt x="149" y="2348"/>
                    <a:pt x="572" y="2898"/>
                  </a:cubicBezTo>
                  <a:cubicBezTo>
                    <a:pt x="674" y="2941"/>
                    <a:pt x="765" y="2960"/>
                    <a:pt x="848" y="2960"/>
                  </a:cubicBezTo>
                  <a:cubicBezTo>
                    <a:pt x="1309" y="2960"/>
                    <a:pt x="1509" y="2387"/>
                    <a:pt x="1970" y="2387"/>
                  </a:cubicBezTo>
                  <a:cubicBezTo>
                    <a:pt x="1990" y="2387"/>
                    <a:pt x="2010" y="2388"/>
                    <a:pt x="2031" y="2390"/>
                  </a:cubicBezTo>
                  <a:cubicBezTo>
                    <a:pt x="2095" y="2179"/>
                    <a:pt x="1968" y="1925"/>
                    <a:pt x="2243" y="1777"/>
                  </a:cubicBezTo>
                  <a:cubicBezTo>
                    <a:pt x="2602" y="1460"/>
                    <a:pt x="2962" y="1143"/>
                    <a:pt x="3004" y="656"/>
                  </a:cubicBezTo>
                  <a:lnTo>
                    <a:pt x="3004" y="656"/>
                  </a:lnTo>
                  <a:cubicBezTo>
                    <a:pt x="2793" y="677"/>
                    <a:pt x="2518" y="614"/>
                    <a:pt x="2475" y="868"/>
                  </a:cubicBezTo>
                  <a:cubicBezTo>
                    <a:pt x="2370" y="1375"/>
                    <a:pt x="1799" y="1629"/>
                    <a:pt x="1672" y="2116"/>
                  </a:cubicBezTo>
                  <a:cubicBezTo>
                    <a:pt x="1619" y="2290"/>
                    <a:pt x="1466" y="2407"/>
                    <a:pt x="1296" y="2407"/>
                  </a:cubicBezTo>
                  <a:cubicBezTo>
                    <a:pt x="1259" y="2407"/>
                    <a:pt x="1222" y="2402"/>
                    <a:pt x="1185" y="2390"/>
                  </a:cubicBezTo>
                  <a:cubicBezTo>
                    <a:pt x="614" y="2094"/>
                    <a:pt x="1926" y="381"/>
                    <a:pt x="2243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4" name="Google Shape;6540;p35">
              <a:extLst>
                <a:ext uri="{FF2B5EF4-FFF2-40B4-BE49-F238E27FC236}">
                  <a16:creationId xmlns:a16="http://schemas.microsoft.com/office/drawing/2014/main" id="{5D6EB18C-4D52-4D60-9A2A-0030F4C9A737}"/>
                </a:ext>
              </a:extLst>
            </p:cNvPr>
            <p:cNvSpPr/>
            <p:nvPr/>
          </p:nvSpPr>
          <p:spPr>
            <a:xfrm>
              <a:off x="-1383200" y="3907100"/>
              <a:ext cx="28025" cy="43550"/>
            </a:xfrm>
            <a:custGeom>
              <a:avLst/>
              <a:gdLst/>
              <a:ahLst/>
              <a:cxnLst/>
              <a:rect l="l" t="t" r="r" b="b"/>
              <a:pathLst>
                <a:path w="1121" h="1742" extrusionOk="0">
                  <a:moveTo>
                    <a:pt x="572" y="1"/>
                  </a:moveTo>
                  <a:lnTo>
                    <a:pt x="572" y="1"/>
                  </a:lnTo>
                  <a:cubicBezTo>
                    <a:pt x="1" y="508"/>
                    <a:pt x="762" y="1312"/>
                    <a:pt x="1" y="1735"/>
                  </a:cubicBezTo>
                  <a:cubicBezTo>
                    <a:pt x="53" y="1739"/>
                    <a:pt x="101" y="1742"/>
                    <a:pt x="145" y="1742"/>
                  </a:cubicBezTo>
                  <a:cubicBezTo>
                    <a:pt x="1120" y="1742"/>
                    <a:pt x="430" y="668"/>
                    <a:pt x="57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5" name="Google Shape;6541;p35">
              <a:extLst>
                <a:ext uri="{FF2B5EF4-FFF2-40B4-BE49-F238E27FC236}">
                  <a16:creationId xmlns:a16="http://schemas.microsoft.com/office/drawing/2014/main" id="{757A5D61-98FC-4707-B90E-82721AD13CAD}"/>
                </a:ext>
              </a:extLst>
            </p:cNvPr>
            <p:cNvSpPr/>
            <p:nvPr/>
          </p:nvSpPr>
          <p:spPr>
            <a:xfrm>
              <a:off x="-2303725" y="3678675"/>
              <a:ext cx="51850" cy="80275"/>
            </a:xfrm>
            <a:custGeom>
              <a:avLst/>
              <a:gdLst/>
              <a:ahLst/>
              <a:cxnLst/>
              <a:rect l="l" t="t" r="r" b="b"/>
              <a:pathLst>
                <a:path w="2074" h="3211" extrusionOk="0">
                  <a:moveTo>
                    <a:pt x="1351" y="0"/>
                  </a:moveTo>
                  <a:cubicBezTo>
                    <a:pt x="747" y="0"/>
                    <a:pt x="985" y="1549"/>
                    <a:pt x="233" y="1841"/>
                  </a:cubicBezTo>
                  <a:cubicBezTo>
                    <a:pt x="1" y="2137"/>
                    <a:pt x="297" y="2497"/>
                    <a:pt x="64" y="2793"/>
                  </a:cubicBezTo>
                  <a:cubicBezTo>
                    <a:pt x="144" y="3105"/>
                    <a:pt x="251" y="3210"/>
                    <a:pt x="373" y="3210"/>
                  </a:cubicBezTo>
                  <a:cubicBezTo>
                    <a:pt x="540" y="3210"/>
                    <a:pt x="736" y="3012"/>
                    <a:pt x="931" y="2877"/>
                  </a:cubicBezTo>
                  <a:cubicBezTo>
                    <a:pt x="1777" y="2306"/>
                    <a:pt x="1354" y="1312"/>
                    <a:pt x="1946" y="636"/>
                  </a:cubicBezTo>
                  <a:cubicBezTo>
                    <a:pt x="2073" y="488"/>
                    <a:pt x="1650" y="65"/>
                    <a:pt x="1375" y="1"/>
                  </a:cubicBezTo>
                  <a:cubicBezTo>
                    <a:pt x="1367" y="1"/>
                    <a:pt x="1359" y="0"/>
                    <a:pt x="135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6" name="Google Shape;6542;p35">
              <a:extLst>
                <a:ext uri="{FF2B5EF4-FFF2-40B4-BE49-F238E27FC236}">
                  <a16:creationId xmlns:a16="http://schemas.microsoft.com/office/drawing/2014/main" id="{DCE5F476-BD6E-4493-8294-E202276EA034}"/>
                </a:ext>
              </a:extLst>
            </p:cNvPr>
            <p:cNvSpPr/>
            <p:nvPr/>
          </p:nvSpPr>
          <p:spPr>
            <a:xfrm>
              <a:off x="-1471500" y="3938150"/>
              <a:ext cx="71350" cy="53100"/>
            </a:xfrm>
            <a:custGeom>
              <a:avLst/>
              <a:gdLst/>
              <a:ahLst/>
              <a:cxnLst/>
              <a:rect l="l" t="t" r="r" b="b"/>
              <a:pathLst>
                <a:path w="2854" h="2124" extrusionOk="0">
                  <a:moveTo>
                    <a:pt x="2313" y="0"/>
                  </a:moveTo>
                  <a:cubicBezTo>
                    <a:pt x="2282" y="0"/>
                    <a:pt x="2252" y="2"/>
                    <a:pt x="2222" y="6"/>
                  </a:cubicBezTo>
                  <a:cubicBezTo>
                    <a:pt x="2010" y="154"/>
                    <a:pt x="1629" y="28"/>
                    <a:pt x="1481" y="345"/>
                  </a:cubicBezTo>
                  <a:cubicBezTo>
                    <a:pt x="1418" y="852"/>
                    <a:pt x="1016" y="1275"/>
                    <a:pt x="487" y="1360"/>
                  </a:cubicBezTo>
                  <a:cubicBezTo>
                    <a:pt x="234" y="1423"/>
                    <a:pt x="1" y="1614"/>
                    <a:pt x="43" y="1889"/>
                  </a:cubicBezTo>
                  <a:cubicBezTo>
                    <a:pt x="128" y="2078"/>
                    <a:pt x="315" y="2123"/>
                    <a:pt x="529" y="2123"/>
                  </a:cubicBezTo>
                  <a:cubicBezTo>
                    <a:pt x="727" y="2123"/>
                    <a:pt x="950" y="2084"/>
                    <a:pt x="1137" y="2084"/>
                  </a:cubicBezTo>
                  <a:cubicBezTo>
                    <a:pt x="1200" y="2084"/>
                    <a:pt x="1259" y="2088"/>
                    <a:pt x="1312" y="2100"/>
                  </a:cubicBezTo>
                  <a:lnTo>
                    <a:pt x="1672" y="1804"/>
                  </a:lnTo>
                  <a:cubicBezTo>
                    <a:pt x="1756" y="1149"/>
                    <a:pt x="2031" y="620"/>
                    <a:pt x="2835" y="429"/>
                  </a:cubicBezTo>
                  <a:cubicBezTo>
                    <a:pt x="2854" y="164"/>
                    <a:pt x="2583" y="0"/>
                    <a:pt x="2313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7" name="Google Shape;6543;p35">
              <a:extLst>
                <a:ext uri="{FF2B5EF4-FFF2-40B4-BE49-F238E27FC236}">
                  <a16:creationId xmlns:a16="http://schemas.microsoft.com/office/drawing/2014/main" id="{AD5C917E-32A7-49F5-967E-EB602128DAF5}"/>
                </a:ext>
              </a:extLst>
            </p:cNvPr>
            <p:cNvSpPr/>
            <p:nvPr/>
          </p:nvSpPr>
          <p:spPr>
            <a:xfrm>
              <a:off x="-1433425" y="3921275"/>
              <a:ext cx="58625" cy="61450"/>
            </a:xfrm>
            <a:custGeom>
              <a:avLst/>
              <a:gdLst/>
              <a:ahLst/>
              <a:cxnLst/>
              <a:rect l="l" t="t" r="r" b="b"/>
              <a:pathLst>
                <a:path w="2345" h="2458" extrusionOk="0">
                  <a:moveTo>
                    <a:pt x="1700" y="0"/>
                  </a:moveTo>
                  <a:cubicBezTo>
                    <a:pt x="1581" y="0"/>
                    <a:pt x="1477" y="56"/>
                    <a:pt x="1439" y="195"/>
                  </a:cubicBezTo>
                  <a:cubicBezTo>
                    <a:pt x="1714" y="512"/>
                    <a:pt x="1312" y="745"/>
                    <a:pt x="1270" y="999"/>
                  </a:cubicBezTo>
                  <a:cubicBezTo>
                    <a:pt x="297" y="1147"/>
                    <a:pt x="1" y="1675"/>
                    <a:pt x="149" y="2458"/>
                  </a:cubicBezTo>
                  <a:cubicBezTo>
                    <a:pt x="614" y="1189"/>
                    <a:pt x="1460" y="1570"/>
                    <a:pt x="2137" y="576"/>
                  </a:cubicBezTo>
                  <a:cubicBezTo>
                    <a:pt x="2344" y="309"/>
                    <a:pt x="1980" y="0"/>
                    <a:pt x="1700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8" name="Google Shape;6544;p35">
              <a:extLst>
                <a:ext uri="{FF2B5EF4-FFF2-40B4-BE49-F238E27FC236}">
                  <a16:creationId xmlns:a16="http://schemas.microsoft.com/office/drawing/2014/main" id="{9B27D77B-ACAF-480A-99B6-E069802A90FF}"/>
                </a:ext>
              </a:extLst>
            </p:cNvPr>
            <p:cNvSpPr/>
            <p:nvPr/>
          </p:nvSpPr>
          <p:spPr>
            <a:xfrm>
              <a:off x="-1411225" y="3926025"/>
              <a:ext cx="35250" cy="20225"/>
            </a:xfrm>
            <a:custGeom>
              <a:avLst/>
              <a:gdLst/>
              <a:ahLst/>
              <a:cxnLst/>
              <a:rect l="l" t="t" r="r" b="b"/>
              <a:pathLst>
                <a:path w="1410" h="809" extrusionOk="0">
                  <a:moveTo>
                    <a:pt x="661" y="1"/>
                  </a:moveTo>
                  <a:cubicBezTo>
                    <a:pt x="627" y="1"/>
                    <a:pt x="590" y="2"/>
                    <a:pt x="551" y="5"/>
                  </a:cubicBezTo>
                  <a:lnTo>
                    <a:pt x="382" y="5"/>
                  </a:lnTo>
                  <a:lnTo>
                    <a:pt x="1" y="491"/>
                  </a:lnTo>
                  <a:cubicBezTo>
                    <a:pt x="64" y="639"/>
                    <a:pt x="212" y="766"/>
                    <a:pt x="382" y="809"/>
                  </a:cubicBezTo>
                  <a:cubicBezTo>
                    <a:pt x="847" y="647"/>
                    <a:pt x="1409" y="1"/>
                    <a:pt x="661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9" name="Google Shape;6545;p35">
              <a:extLst>
                <a:ext uri="{FF2B5EF4-FFF2-40B4-BE49-F238E27FC236}">
                  <a16:creationId xmlns:a16="http://schemas.microsoft.com/office/drawing/2014/main" id="{54C4A54B-1F10-431B-899A-C21A4D8DD76B}"/>
                </a:ext>
              </a:extLst>
            </p:cNvPr>
            <p:cNvSpPr/>
            <p:nvPr/>
          </p:nvSpPr>
          <p:spPr>
            <a:xfrm>
              <a:off x="-2803900" y="3810875"/>
              <a:ext cx="39900" cy="45625"/>
            </a:xfrm>
            <a:custGeom>
              <a:avLst/>
              <a:gdLst/>
              <a:ahLst/>
              <a:cxnLst/>
              <a:rect l="l" t="t" r="r" b="b"/>
              <a:pathLst>
                <a:path w="1596" h="1825" extrusionOk="0">
                  <a:moveTo>
                    <a:pt x="741" y="0"/>
                  </a:moveTo>
                  <a:lnTo>
                    <a:pt x="191" y="1037"/>
                  </a:lnTo>
                  <a:cubicBezTo>
                    <a:pt x="64" y="1037"/>
                    <a:pt x="64" y="1143"/>
                    <a:pt x="0" y="1185"/>
                  </a:cubicBezTo>
                  <a:lnTo>
                    <a:pt x="0" y="1671"/>
                  </a:lnTo>
                  <a:cubicBezTo>
                    <a:pt x="157" y="1778"/>
                    <a:pt x="308" y="1824"/>
                    <a:pt x="447" y="1824"/>
                  </a:cubicBezTo>
                  <a:cubicBezTo>
                    <a:pt x="1190" y="1824"/>
                    <a:pt x="1596" y="499"/>
                    <a:pt x="741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0" name="Google Shape;6546;p35">
              <a:extLst>
                <a:ext uri="{FF2B5EF4-FFF2-40B4-BE49-F238E27FC236}">
                  <a16:creationId xmlns:a16="http://schemas.microsoft.com/office/drawing/2014/main" id="{F0A8281D-F8C1-4EDE-AFEB-1EA3DF334BF0}"/>
                </a:ext>
              </a:extLst>
            </p:cNvPr>
            <p:cNvSpPr/>
            <p:nvPr/>
          </p:nvSpPr>
          <p:spPr>
            <a:xfrm>
              <a:off x="-2810250" y="3804525"/>
              <a:ext cx="11125" cy="36500"/>
            </a:xfrm>
            <a:custGeom>
              <a:avLst/>
              <a:gdLst/>
              <a:ahLst/>
              <a:cxnLst/>
              <a:rect l="l" t="t" r="r" b="b"/>
              <a:pathLst>
                <a:path w="445" h="1460" extrusionOk="0">
                  <a:moveTo>
                    <a:pt x="445" y="1"/>
                  </a:moveTo>
                  <a:cubicBezTo>
                    <a:pt x="1" y="445"/>
                    <a:pt x="297" y="974"/>
                    <a:pt x="254" y="1460"/>
                  </a:cubicBezTo>
                  <a:lnTo>
                    <a:pt x="445" y="1291"/>
                  </a:lnTo>
                  <a:cubicBezTo>
                    <a:pt x="445" y="868"/>
                    <a:pt x="445" y="424"/>
                    <a:pt x="445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1" name="Google Shape;6547;p35">
              <a:extLst>
                <a:ext uri="{FF2B5EF4-FFF2-40B4-BE49-F238E27FC236}">
                  <a16:creationId xmlns:a16="http://schemas.microsoft.com/office/drawing/2014/main" id="{D64304C5-E7CC-4343-BF1E-77CA23419680}"/>
                </a:ext>
              </a:extLst>
            </p:cNvPr>
            <p:cNvSpPr/>
            <p:nvPr/>
          </p:nvSpPr>
          <p:spPr>
            <a:xfrm>
              <a:off x="-1216100" y="4099100"/>
              <a:ext cx="34200" cy="16875"/>
            </a:xfrm>
            <a:custGeom>
              <a:avLst/>
              <a:gdLst/>
              <a:ahLst/>
              <a:cxnLst/>
              <a:rect l="l" t="t" r="r" b="b"/>
              <a:pathLst>
                <a:path w="1368" h="675" extrusionOk="0">
                  <a:moveTo>
                    <a:pt x="772" y="0"/>
                  </a:moveTo>
                  <a:cubicBezTo>
                    <a:pt x="660" y="0"/>
                    <a:pt x="532" y="37"/>
                    <a:pt x="402" y="125"/>
                  </a:cubicBezTo>
                  <a:cubicBezTo>
                    <a:pt x="0" y="379"/>
                    <a:pt x="465" y="484"/>
                    <a:pt x="550" y="653"/>
                  </a:cubicBezTo>
                  <a:lnTo>
                    <a:pt x="740" y="675"/>
                  </a:lnTo>
                  <a:cubicBezTo>
                    <a:pt x="1368" y="460"/>
                    <a:pt x="1170" y="0"/>
                    <a:pt x="772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2" name="Google Shape;6548;p35">
              <a:extLst>
                <a:ext uri="{FF2B5EF4-FFF2-40B4-BE49-F238E27FC236}">
                  <a16:creationId xmlns:a16="http://schemas.microsoft.com/office/drawing/2014/main" id="{1988A5B0-B1A7-4179-8505-A37BAB4D4694}"/>
                </a:ext>
              </a:extLst>
            </p:cNvPr>
            <p:cNvSpPr/>
            <p:nvPr/>
          </p:nvSpPr>
          <p:spPr>
            <a:xfrm>
              <a:off x="-1434475" y="3938375"/>
              <a:ext cx="18525" cy="7875"/>
            </a:xfrm>
            <a:custGeom>
              <a:avLst/>
              <a:gdLst/>
              <a:ahLst/>
              <a:cxnLst/>
              <a:rect l="l" t="t" r="r" b="b"/>
              <a:pathLst>
                <a:path w="741" h="315" extrusionOk="0">
                  <a:moveTo>
                    <a:pt x="402" y="1"/>
                  </a:moveTo>
                  <a:cubicBezTo>
                    <a:pt x="212" y="1"/>
                    <a:pt x="40" y="50"/>
                    <a:pt x="0" y="315"/>
                  </a:cubicBezTo>
                  <a:lnTo>
                    <a:pt x="741" y="19"/>
                  </a:lnTo>
                  <a:cubicBezTo>
                    <a:pt x="637" y="19"/>
                    <a:pt x="517" y="1"/>
                    <a:pt x="402" y="1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3" name="Google Shape;6549;p35">
              <a:extLst>
                <a:ext uri="{FF2B5EF4-FFF2-40B4-BE49-F238E27FC236}">
                  <a16:creationId xmlns:a16="http://schemas.microsoft.com/office/drawing/2014/main" id="{C5A23F6B-CEA8-4CCE-B028-0A4C609AC1E1}"/>
                </a:ext>
              </a:extLst>
            </p:cNvPr>
            <p:cNvSpPr/>
            <p:nvPr/>
          </p:nvSpPr>
          <p:spPr>
            <a:xfrm>
              <a:off x="-2306375" y="3724700"/>
              <a:ext cx="12200" cy="23800"/>
            </a:xfrm>
            <a:custGeom>
              <a:avLst/>
              <a:gdLst/>
              <a:ahLst/>
              <a:cxnLst/>
              <a:rect l="l" t="t" r="r" b="b"/>
              <a:pathLst>
                <a:path w="488" h="952" extrusionOk="0">
                  <a:moveTo>
                    <a:pt x="339" y="0"/>
                  </a:moveTo>
                  <a:cubicBezTo>
                    <a:pt x="1" y="275"/>
                    <a:pt x="212" y="635"/>
                    <a:pt x="170" y="952"/>
                  </a:cubicBezTo>
                  <a:cubicBezTo>
                    <a:pt x="487" y="677"/>
                    <a:pt x="276" y="317"/>
                    <a:pt x="339" y="0"/>
                  </a:cubicBezTo>
                  <a:close/>
                </a:path>
              </a:pathLst>
            </a:custGeom>
            <a:solidFill>
              <a:srgbClr val="81C7C7">
                <a:alpha val="333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pic>
        <p:nvPicPr>
          <p:cNvPr id="232" name="Google Shape;7152;p41">
            <a:extLst>
              <a:ext uri="{FF2B5EF4-FFF2-40B4-BE49-F238E27FC236}">
                <a16:creationId xmlns:a16="http://schemas.microsoft.com/office/drawing/2014/main" id="{4043D174-1283-4CFF-8F43-A4AC964B954F}"/>
              </a:ext>
            </a:extLst>
          </p:cNvPr>
          <p:cNvPicPr preferRelativeResize="0"/>
          <p:nvPr userDrawn="1"/>
        </p:nvPicPr>
        <p:blipFill>
          <a:blip r:embed="rId3">
            <a:alphaModFix amt="35000"/>
          </a:blip>
          <a:stretch>
            <a:fillRect/>
          </a:stretch>
        </p:blipFill>
        <p:spPr>
          <a:xfrm>
            <a:off x="2938164" y="1352825"/>
            <a:ext cx="7088541" cy="374944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3" name="Google Shape;387;p4">
            <a:extLst>
              <a:ext uri="{FF2B5EF4-FFF2-40B4-BE49-F238E27FC236}">
                <a16:creationId xmlns:a16="http://schemas.microsoft.com/office/drawing/2014/main" id="{EE00D407-D14B-4340-A8BE-059E4E66B919}"/>
              </a:ext>
            </a:extLst>
          </p:cNvPr>
          <p:cNvGrpSpPr/>
          <p:nvPr userDrawn="1"/>
        </p:nvGrpSpPr>
        <p:grpSpPr>
          <a:xfrm>
            <a:off x="9902151" y="5466478"/>
            <a:ext cx="2743200" cy="1072434"/>
            <a:chOff x="-2810250" y="3572525"/>
            <a:chExt cx="2106500" cy="597475"/>
          </a:xfrm>
        </p:grpSpPr>
        <p:sp>
          <p:nvSpPr>
            <p:cNvPr id="234" name="Google Shape;388;p4">
              <a:extLst>
                <a:ext uri="{FF2B5EF4-FFF2-40B4-BE49-F238E27FC236}">
                  <a16:creationId xmlns:a16="http://schemas.microsoft.com/office/drawing/2014/main" id="{56D79D79-3615-451F-A1A2-34F76695BF0C}"/>
                </a:ext>
              </a:extLst>
            </p:cNvPr>
            <p:cNvSpPr/>
            <p:nvPr/>
          </p:nvSpPr>
          <p:spPr>
            <a:xfrm>
              <a:off x="-2396250" y="4007475"/>
              <a:ext cx="133850" cy="123700"/>
            </a:xfrm>
            <a:custGeom>
              <a:avLst/>
              <a:gdLst/>
              <a:ahLst/>
              <a:cxnLst/>
              <a:rect l="l" t="t" r="r" b="b"/>
              <a:pathLst>
                <a:path w="5354" h="4948" extrusionOk="0">
                  <a:moveTo>
                    <a:pt x="3665" y="0"/>
                  </a:moveTo>
                  <a:cubicBezTo>
                    <a:pt x="3419" y="0"/>
                    <a:pt x="3177" y="89"/>
                    <a:pt x="2983" y="258"/>
                  </a:cubicBezTo>
                  <a:cubicBezTo>
                    <a:pt x="2771" y="1971"/>
                    <a:pt x="1" y="2521"/>
                    <a:pt x="339" y="4445"/>
                  </a:cubicBezTo>
                  <a:cubicBezTo>
                    <a:pt x="400" y="4488"/>
                    <a:pt x="452" y="4505"/>
                    <a:pt x="498" y="4505"/>
                  </a:cubicBezTo>
                  <a:cubicBezTo>
                    <a:pt x="693" y="4505"/>
                    <a:pt x="777" y="4189"/>
                    <a:pt x="1039" y="4189"/>
                  </a:cubicBezTo>
                  <a:cubicBezTo>
                    <a:pt x="1052" y="4189"/>
                    <a:pt x="1065" y="4190"/>
                    <a:pt x="1079" y="4192"/>
                  </a:cubicBezTo>
                  <a:cubicBezTo>
                    <a:pt x="1164" y="4466"/>
                    <a:pt x="614" y="4466"/>
                    <a:pt x="762" y="4763"/>
                  </a:cubicBezTo>
                  <a:cubicBezTo>
                    <a:pt x="893" y="4882"/>
                    <a:pt x="1072" y="4948"/>
                    <a:pt x="1226" y="4948"/>
                  </a:cubicBezTo>
                  <a:cubicBezTo>
                    <a:pt x="1344" y="4948"/>
                    <a:pt x="1447" y="4909"/>
                    <a:pt x="1502" y="4826"/>
                  </a:cubicBezTo>
                  <a:cubicBezTo>
                    <a:pt x="1946" y="4213"/>
                    <a:pt x="2750" y="3853"/>
                    <a:pt x="3004" y="3155"/>
                  </a:cubicBezTo>
                  <a:cubicBezTo>
                    <a:pt x="3110" y="2817"/>
                    <a:pt x="3363" y="2542"/>
                    <a:pt x="3659" y="2373"/>
                  </a:cubicBezTo>
                  <a:cubicBezTo>
                    <a:pt x="4558" y="1871"/>
                    <a:pt x="5354" y="109"/>
                    <a:pt x="4167" y="109"/>
                  </a:cubicBezTo>
                  <a:cubicBezTo>
                    <a:pt x="4153" y="109"/>
                    <a:pt x="4139" y="109"/>
                    <a:pt x="4125" y="110"/>
                  </a:cubicBezTo>
                  <a:cubicBezTo>
                    <a:pt x="3977" y="36"/>
                    <a:pt x="3820" y="0"/>
                    <a:pt x="3665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5" name="Google Shape;389;p4">
              <a:extLst>
                <a:ext uri="{FF2B5EF4-FFF2-40B4-BE49-F238E27FC236}">
                  <a16:creationId xmlns:a16="http://schemas.microsoft.com/office/drawing/2014/main" id="{6EAD9B14-DFA9-44F8-8250-422CEEC6CCD1}"/>
                </a:ext>
              </a:extLst>
            </p:cNvPr>
            <p:cNvSpPr/>
            <p:nvPr/>
          </p:nvSpPr>
          <p:spPr>
            <a:xfrm>
              <a:off x="-1076525" y="3572525"/>
              <a:ext cx="126925" cy="104075"/>
            </a:xfrm>
            <a:custGeom>
              <a:avLst/>
              <a:gdLst/>
              <a:ahLst/>
              <a:cxnLst/>
              <a:rect l="l" t="t" r="r" b="b"/>
              <a:pathLst>
                <a:path w="5077" h="4163" extrusionOk="0">
                  <a:moveTo>
                    <a:pt x="3337" y="1"/>
                  </a:moveTo>
                  <a:cubicBezTo>
                    <a:pt x="3025" y="1"/>
                    <a:pt x="2736" y="55"/>
                    <a:pt x="2602" y="165"/>
                  </a:cubicBezTo>
                  <a:cubicBezTo>
                    <a:pt x="2665" y="715"/>
                    <a:pt x="1798" y="906"/>
                    <a:pt x="1841" y="1477"/>
                  </a:cubicBezTo>
                  <a:cubicBezTo>
                    <a:pt x="1819" y="1815"/>
                    <a:pt x="1544" y="1900"/>
                    <a:pt x="1248" y="1963"/>
                  </a:cubicBezTo>
                  <a:cubicBezTo>
                    <a:pt x="254" y="2513"/>
                    <a:pt x="1" y="4099"/>
                    <a:pt x="1502" y="4163"/>
                  </a:cubicBezTo>
                  <a:cubicBezTo>
                    <a:pt x="2412" y="3824"/>
                    <a:pt x="3173" y="3190"/>
                    <a:pt x="3659" y="2365"/>
                  </a:cubicBezTo>
                  <a:cubicBezTo>
                    <a:pt x="3793" y="1912"/>
                    <a:pt x="4060" y="1739"/>
                    <a:pt x="4460" y="1739"/>
                  </a:cubicBezTo>
                  <a:cubicBezTo>
                    <a:pt x="4565" y="1739"/>
                    <a:pt x="4678" y="1751"/>
                    <a:pt x="4801" y="1773"/>
                  </a:cubicBezTo>
                  <a:cubicBezTo>
                    <a:pt x="4738" y="1604"/>
                    <a:pt x="5076" y="1477"/>
                    <a:pt x="4865" y="1286"/>
                  </a:cubicBezTo>
                  <a:cubicBezTo>
                    <a:pt x="4670" y="1119"/>
                    <a:pt x="4486" y="1055"/>
                    <a:pt x="4305" y="1055"/>
                  </a:cubicBezTo>
                  <a:cubicBezTo>
                    <a:pt x="3779" y="1055"/>
                    <a:pt x="3290" y="1599"/>
                    <a:pt x="2708" y="1709"/>
                  </a:cubicBezTo>
                  <a:cubicBezTo>
                    <a:pt x="2792" y="1202"/>
                    <a:pt x="3215" y="948"/>
                    <a:pt x="3511" y="715"/>
                  </a:cubicBezTo>
                  <a:cubicBezTo>
                    <a:pt x="3571" y="673"/>
                    <a:pt x="3645" y="658"/>
                    <a:pt x="3726" y="658"/>
                  </a:cubicBezTo>
                  <a:cubicBezTo>
                    <a:pt x="3891" y="658"/>
                    <a:pt x="4083" y="718"/>
                    <a:pt x="4233" y="718"/>
                  </a:cubicBezTo>
                  <a:cubicBezTo>
                    <a:pt x="4373" y="718"/>
                    <a:pt x="4476" y="666"/>
                    <a:pt x="4484" y="461"/>
                  </a:cubicBezTo>
                  <a:cubicBezTo>
                    <a:pt x="4458" y="156"/>
                    <a:pt x="3864" y="1"/>
                    <a:pt x="3337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6" name="Google Shape;390;p4">
              <a:extLst>
                <a:ext uri="{FF2B5EF4-FFF2-40B4-BE49-F238E27FC236}">
                  <a16:creationId xmlns:a16="http://schemas.microsoft.com/office/drawing/2014/main" id="{72508F2B-290B-4D9D-8CAB-044748739777}"/>
                </a:ext>
              </a:extLst>
            </p:cNvPr>
            <p:cNvSpPr/>
            <p:nvPr/>
          </p:nvSpPr>
          <p:spPr>
            <a:xfrm>
              <a:off x="-2407875" y="4057575"/>
              <a:ext cx="141200" cy="94050"/>
            </a:xfrm>
            <a:custGeom>
              <a:avLst/>
              <a:gdLst/>
              <a:ahLst/>
              <a:cxnLst/>
              <a:rect l="l" t="t" r="r" b="b"/>
              <a:pathLst>
                <a:path w="5648" h="3762" extrusionOk="0">
                  <a:moveTo>
                    <a:pt x="4962" y="0"/>
                  </a:moveTo>
                  <a:cubicBezTo>
                    <a:pt x="4363" y="0"/>
                    <a:pt x="3743" y="352"/>
                    <a:pt x="3532" y="940"/>
                  </a:cubicBezTo>
                  <a:cubicBezTo>
                    <a:pt x="3405" y="1638"/>
                    <a:pt x="2665" y="1743"/>
                    <a:pt x="2369" y="2293"/>
                  </a:cubicBezTo>
                  <a:cubicBezTo>
                    <a:pt x="2144" y="2744"/>
                    <a:pt x="1958" y="2962"/>
                    <a:pt x="1704" y="2962"/>
                  </a:cubicBezTo>
                  <a:cubicBezTo>
                    <a:pt x="1506" y="2962"/>
                    <a:pt x="1265" y="2828"/>
                    <a:pt x="931" y="2568"/>
                  </a:cubicBezTo>
                  <a:cubicBezTo>
                    <a:pt x="656" y="2399"/>
                    <a:pt x="677" y="2188"/>
                    <a:pt x="740" y="1955"/>
                  </a:cubicBezTo>
                  <a:cubicBezTo>
                    <a:pt x="844" y="1728"/>
                    <a:pt x="715" y="1616"/>
                    <a:pt x="571" y="1616"/>
                  </a:cubicBezTo>
                  <a:cubicBezTo>
                    <a:pt x="420" y="1616"/>
                    <a:pt x="253" y="1738"/>
                    <a:pt x="317" y="1976"/>
                  </a:cubicBezTo>
                  <a:cubicBezTo>
                    <a:pt x="85" y="2293"/>
                    <a:pt x="0" y="2801"/>
                    <a:pt x="360" y="3076"/>
                  </a:cubicBezTo>
                  <a:cubicBezTo>
                    <a:pt x="1067" y="3522"/>
                    <a:pt x="1545" y="3761"/>
                    <a:pt x="1963" y="3761"/>
                  </a:cubicBezTo>
                  <a:cubicBezTo>
                    <a:pt x="2358" y="3761"/>
                    <a:pt x="2699" y="3549"/>
                    <a:pt x="3130" y="3097"/>
                  </a:cubicBezTo>
                  <a:cubicBezTo>
                    <a:pt x="3997" y="2166"/>
                    <a:pt x="5097" y="1342"/>
                    <a:pt x="5647" y="178"/>
                  </a:cubicBezTo>
                  <a:cubicBezTo>
                    <a:pt x="5441" y="57"/>
                    <a:pt x="5203" y="0"/>
                    <a:pt x="4962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7" name="Google Shape;391;p4">
              <a:extLst>
                <a:ext uri="{FF2B5EF4-FFF2-40B4-BE49-F238E27FC236}">
                  <a16:creationId xmlns:a16="http://schemas.microsoft.com/office/drawing/2014/main" id="{7E08117B-8EBA-40F6-99F8-48CF6B263BF4}"/>
                </a:ext>
              </a:extLst>
            </p:cNvPr>
            <p:cNvSpPr/>
            <p:nvPr/>
          </p:nvSpPr>
          <p:spPr>
            <a:xfrm>
              <a:off x="-869800" y="3762375"/>
              <a:ext cx="147025" cy="84950"/>
            </a:xfrm>
            <a:custGeom>
              <a:avLst/>
              <a:gdLst/>
              <a:ahLst/>
              <a:cxnLst/>
              <a:rect l="l" t="t" r="r" b="b"/>
              <a:pathLst>
                <a:path w="5881" h="3398" extrusionOk="0">
                  <a:moveTo>
                    <a:pt x="3321" y="0"/>
                  </a:moveTo>
                  <a:cubicBezTo>
                    <a:pt x="2724" y="0"/>
                    <a:pt x="1587" y="1645"/>
                    <a:pt x="652" y="1645"/>
                  </a:cubicBezTo>
                  <a:cubicBezTo>
                    <a:pt x="646" y="1645"/>
                    <a:pt x="641" y="1645"/>
                    <a:pt x="635" y="1644"/>
                  </a:cubicBezTo>
                  <a:cubicBezTo>
                    <a:pt x="339" y="1666"/>
                    <a:pt x="530" y="2004"/>
                    <a:pt x="276" y="2067"/>
                  </a:cubicBezTo>
                  <a:cubicBezTo>
                    <a:pt x="1" y="2448"/>
                    <a:pt x="170" y="2829"/>
                    <a:pt x="276" y="3188"/>
                  </a:cubicBezTo>
                  <a:lnTo>
                    <a:pt x="445" y="3209"/>
                  </a:lnTo>
                  <a:cubicBezTo>
                    <a:pt x="481" y="3205"/>
                    <a:pt x="517" y="3203"/>
                    <a:pt x="553" y="3203"/>
                  </a:cubicBezTo>
                  <a:cubicBezTo>
                    <a:pt x="921" y="3203"/>
                    <a:pt x="1302" y="3397"/>
                    <a:pt x="1640" y="3397"/>
                  </a:cubicBezTo>
                  <a:cubicBezTo>
                    <a:pt x="1779" y="3397"/>
                    <a:pt x="1911" y="3365"/>
                    <a:pt x="2031" y="3273"/>
                  </a:cubicBezTo>
                  <a:cubicBezTo>
                    <a:pt x="2645" y="2850"/>
                    <a:pt x="3491" y="2554"/>
                    <a:pt x="3892" y="2089"/>
                  </a:cubicBezTo>
                  <a:cubicBezTo>
                    <a:pt x="4358" y="1306"/>
                    <a:pt x="5881" y="1243"/>
                    <a:pt x="5606" y="164"/>
                  </a:cubicBezTo>
                  <a:cubicBezTo>
                    <a:pt x="5575" y="156"/>
                    <a:pt x="5540" y="153"/>
                    <a:pt x="5503" y="153"/>
                  </a:cubicBezTo>
                  <a:cubicBezTo>
                    <a:pt x="4820" y="153"/>
                    <a:pt x="3102" y="1370"/>
                    <a:pt x="2581" y="1771"/>
                  </a:cubicBezTo>
                  <a:cubicBezTo>
                    <a:pt x="2877" y="1179"/>
                    <a:pt x="3533" y="756"/>
                    <a:pt x="3491" y="58"/>
                  </a:cubicBezTo>
                  <a:cubicBezTo>
                    <a:pt x="3441" y="18"/>
                    <a:pt x="3384" y="0"/>
                    <a:pt x="332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8" name="Google Shape;392;p4">
              <a:extLst>
                <a:ext uri="{FF2B5EF4-FFF2-40B4-BE49-F238E27FC236}">
                  <a16:creationId xmlns:a16="http://schemas.microsoft.com/office/drawing/2014/main" id="{E280BBBA-2FA8-4A47-8F37-EBA6A9A68691}"/>
                </a:ext>
              </a:extLst>
            </p:cNvPr>
            <p:cNvSpPr/>
            <p:nvPr/>
          </p:nvSpPr>
          <p:spPr>
            <a:xfrm>
              <a:off x="-2475025" y="3887900"/>
              <a:ext cx="118975" cy="96950"/>
            </a:xfrm>
            <a:custGeom>
              <a:avLst/>
              <a:gdLst/>
              <a:ahLst/>
              <a:cxnLst/>
              <a:rect l="l" t="t" r="r" b="b"/>
              <a:pathLst>
                <a:path w="4759" h="3878" extrusionOk="0">
                  <a:moveTo>
                    <a:pt x="2337" y="1"/>
                  </a:moveTo>
                  <a:cubicBezTo>
                    <a:pt x="1329" y="1"/>
                    <a:pt x="678" y="1172"/>
                    <a:pt x="550" y="1995"/>
                  </a:cubicBezTo>
                  <a:cubicBezTo>
                    <a:pt x="0" y="3010"/>
                    <a:pt x="867" y="3751"/>
                    <a:pt x="1883" y="3878"/>
                  </a:cubicBezTo>
                  <a:cubicBezTo>
                    <a:pt x="2665" y="3095"/>
                    <a:pt x="4759" y="1953"/>
                    <a:pt x="3215" y="832"/>
                  </a:cubicBezTo>
                  <a:cubicBezTo>
                    <a:pt x="2898" y="621"/>
                    <a:pt x="2961" y="346"/>
                    <a:pt x="2834" y="92"/>
                  </a:cubicBezTo>
                  <a:cubicBezTo>
                    <a:pt x="2660" y="29"/>
                    <a:pt x="2494" y="1"/>
                    <a:pt x="2337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9" name="Google Shape;393;p4">
              <a:extLst>
                <a:ext uri="{FF2B5EF4-FFF2-40B4-BE49-F238E27FC236}">
                  <a16:creationId xmlns:a16="http://schemas.microsoft.com/office/drawing/2014/main" id="{319D9E74-4A0F-4E29-9651-54C709021B14}"/>
                </a:ext>
              </a:extLst>
            </p:cNvPr>
            <p:cNvSpPr/>
            <p:nvPr/>
          </p:nvSpPr>
          <p:spPr>
            <a:xfrm>
              <a:off x="-1207650" y="3814575"/>
              <a:ext cx="107350" cy="83025"/>
            </a:xfrm>
            <a:custGeom>
              <a:avLst/>
              <a:gdLst/>
              <a:ahLst/>
              <a:cxnLst/>
              <a:rect l="l" t="t" r="r" b="b"/>
              <a:pathLst>
                <a:path w="4294" h="3321" extrusionOk="0">
                  <a:moveTo>
                    <a:pt x="2433" y="1"/>
                  </a:moveTo>
                  <a:lnTo>
                    <a:pt x="1883" y="275"/>
                  </a:lnTo>
                  <a:cubicBezTo>
                    <a:pt x="1967" y="1227"/>
                    <a:pt x="1037" y="1523"/>
                    <a:pt x="423" y="2031"/>
                  </a:cubicBezTo>
                  <a:cubicBezTo>
                    <a:pt x="0" y="2771"/>
                    <a:pt x="297" y="3194"/>
                    <a:pt x="1333" y="3321"/>
                  </a:cubicBezTo>
                  <a:cubicBezTo>
                    <a:pt x="3025" y="2665"/>
                    <a:pt x="2623" y="1227"/>
                    <a:pt x="4252" y="1121"/>
                  </a:cubicBezTo>
                  <a:lnTo>
                    <a:pt x="4294" y="783"/>
                  </a:lnTo>
                  <a:cubicBezTo>
                    <a:pt x="3955" y="22"/>
                    <a:pt x="3131" y="106"/>
                    <a:pt x="2433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0" name="Google Shape;394;p4">
              <a:extLst>
                <a:ext uri="{FF2B5EF4-FFF2-40B4-BE49-F238E27FC236}">
                  <a16:creationId xmlns:a16="http://schemas.microsoft.com/office/drawing/2014/main" id="{2B7720A6-C9E7-45AE-A8E5-B392EB2ECCF3}"/>
                </a:ext>
              </a:extLst>
            </p:cNvPr>
            <p:cNvSpPr/>
            <p:nvPr/>
          </p:nvSpPr>
          <p:spPr>
            <a:xfrm>
              <a:off x="-1657600" y="3775075"/>
              <a:ext cx="115300" cy="89075"/>
            </a:xfrm>
            <a:custGeom>
              <a:avLst/>
              <a:gdLst/>
              <a:ahLst/>
              <a:cxnLst/>
              <a:rect l="l" t="t" r="r" b="b"/>
              <a:pathLst>
                <a:path w="4612" h="3563" extrusionOk="0">
                  <a:moveTo>
                    <a:pt x="3414" y="0"/>
                  </a:moveTo>
                  <a:cubicBezTo>
                    <a:pt x="2993" y="0"/>
                    <a:pt x="3192" y="1023"/>
                    <a:pt x="1840" y="1707"/>
                  </a:cubicBezTo>
                  <a:cubicBezTo>
                    <a:pt x="1883" y="2807"/>
                    <a:pt x="719" y="2575"/>
                    <a:pt x="0" y="2934"/>
                  </a:cubicBezTo>
                  <a:cubicBezTo>
                    <a:pt x="104" y="3374"/>
                    <a:pt x="451" y="3562"/>
                    <a:pt x="899" y="3562"/>
                  </a:cubicBezTo>
                  <a:cubicBezTo>
                    <a:pt x="2278" y="3562"/>
                    <a:pt x="4612" y="1777"/>
                    <a:pt x="3701" y="100"/>
                  </a:cubicBezTo>
                  <a:cubicBezTo>
                    <a:pt x="3579" y="31"/>
                    <a:pt x="3487" y="0"/>
                    <a:pt x="3414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1" name="Google Shape;395;p4">
              <a:extLst>
                <a:ext uri="{FF2B5EF4-FFF2-40B4-BE49-F238E27FC236}">
                  <a16:creationId xmlns:a16="http://schemas.microsoft.com/office/drawing/2014/main" id="{C0BBA178-037C-41B6-806E-C82C7B88A2A6}"/>
                </a:ext>
              </a:extLst>
            </p:cNvPr>
            <p:cNvSpPr/>
            <p:nvPr/>
          </p:nvSpPr>
          <p:spPr>
            <a:xfrm>
              <a:off x="-2430100" y="3892350"/>
              <a:ext cx="79875" cy="94825"/>
            </a:xfrm>
            <a:custGeom>
              <a:avLst/>
              <a:gdLst/>
              <a:ahLst/>
              <a:cxnLst/>
              <a:rect l="l" t="t" r="r" b="b"/>
              <a:pathLst>
                <a:path w="3195" h="3793" extrusionOk="0">
                  <a:moveTo>
                    <a:pt x="1251" y="0"/>
                  </a:moveTo>
                  <a:cubicBezTo>
                    <a:pt x="1175" y="0"/>
                    <a:pt x="1096" y="7"/>
                    <a:pt x="1016" y="20"/>
                  </a:cubicBezTo>
                  <a:cubicBezTo>
                    <a:pt x="720" y="316"/>
                    <a:pt x="382" y="548"/>
                    <a:pt x="1185" y="760"/>
                  </a:cubicBezTo>
                  <a:cubicBezTo>
                    <a:pt x="2475" y="1162"/>
                    <a:pt x="1376" y="2684"/>
                    <a:pt x="530" y="3002"/>
                  </a:cubicBezTo>
                  <a:cubicBezTo>
                    <a:pt x="212" y="3065"/>
                    <a:pt x="1" y="3382"/>
                    <a:pt x="86" y="3700"/>
                  </a:cubicBezTo>
                  <a:cubicBezTo>
                    <a:pt x="287" y="3764"/>
                    <a:pt x="455" y="3793"/>
                    <a:pt x="600" y="3793"/>
                  </a:cubicBezTo>
                  <a:cubicBezTo>
                    <a:pt x="1354" y="3793"/>
                    <a:pt x="1459" y="3019"/>
                    <a:pt x="2116" y="2558"/>
                  </a:cubicBezTo>
                  <a:cubicBezTo>
                    <a:pt x="3194" y="1779"/>
                    <a:pt x="2538" y="0"/>
                    <a:pt x="125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2" name="Google Shape;396;p4">
              <a:extLst>
                <a:ext uri="{FF2B5EF4-FFF2-40B4-BE49-F238E27FC236}">
                  <a16:creationId xmlns:a16="http://schemas.microsoft.com/office/drawing/2014/main" id="{A2CFA643-37B0-49A7-90B7-904DC17DC280}"/>
                </a:ext>
              </a:extLst>
            </p:cNvPr>
            <p:cNvSpPr/>
            <p:nvPr/>
          </p:nvSpPr>
          <p:spPr>
            <a:xfrm>
              <a:off x="-858675" y="3784450"/>
              <a:ext cx="124800" cy="72900"/>
            </a:xfrm>
            <a:custGeom>
              <a:avLst/>
              <a:gdLst/>
              <a:ahLst/>
              <a:cxnLst/>
              <a:rect l="l" t="t" r="r" b="b"/>
              <a:pathLst>
                <a:path w="4992" h="2916" extrusionOk="0">
                  <a:moveTo>
                    <a:pt x="4991" y="85"/>
                  </a:moveTo>
                  <a:lnTo>
                    <a:pt x="4991" y="85"/>
                  </a:lnTo>
                  <a:cubicBezTo>
                    <a:pt x="4590" y="233"/>
                    <a:pt x="3638" y="0"/>
                    <a:pt x="3553" y="529"/>
                  </a:cubicBezTo>
                  <a:cubicBezTo>
                    <a:pt x="3744" y="1523"/>
                    <a:pt x="2242" y="1142"/>
                    <a:pt x="1925" y="1840"/>
                  </a:cubicBezTo>
                  <a:cubicBezTo>
                    <a:pt x="1784" y="2210"/>
                    <a:pt x="1565" y="2322"/>
                    <a:pt x="1324" y="2322"/>
                  </a:cubicBezTo>
                  <a:cubicBezTo>
                    <a:pt x="952" y="2322"/>
                    <a:pt x="529" y="2056"/>
                    <a:pt x="260" y="2056"/>
                  </a:cubicBezTo>
                  <a:cubicBezTo>
                    <a:pt x="125" y="2056"/>
                    <a:pt x="30" y="2124"/>
                    <a:pt x="0" y="2326"/>
                  </a:cubicBezTo>
                  <a:cubicBezTo>
                    <a:pt x="340" y="2745"/>
                    <a:pt x="752" y="2916"/>
                    <a:pt x="1193" y="2916"/>
                  </a:cubicBezTo>
                  <a:cubicBezTo>
                    <a:pt x="2648" y="2916"/>
                    <a:pt x="4423" y="1058"/>
                    <a:pt x="4991" y="85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3" name="Google Shape;397;p4">
              <a:extLst>
                <a:ext uri="{FF2B5EF4-FFF2-40B4-BE49-F238E27FC236}">
                  <a16:creationId xmlns:a16="http://schemas.microsoft.com/office/drawing/2014/main" id="{4BC66F8B-2F59-42C5-BC18-97392FC118AE}"/>
                </a:ext>
              </a:extLst>
            </p:cNvPr>
            <p:cNvSpPr/>
            <p:nvPr/>
          </p:nvSpPr>
          <p:spPr>
            <a:xfrm>
              <a:off x="-1715775" y="4022375"/>
              <a:ext cx="82525" cy="97300"/>
            </a:xfrm>
            <a:custGeom>
              <a:avLst/>
              <a:gdLst/>
              <a:ahLst/>
              <a:cxnLst/>
              <a:rect l="l" t="t" r="r" b="b"/>
              <a:pathLst>
                <a:path w="3301" h="3892" extrusionOk="0">
                  <a:moveTo>
                    <a:pt x="2164" y="1"/>
                  </a:moveTo>
                  <a:cubicBezTo>
                    <a:pt x="2076" y="1"/>
                    <a:pt x="2004" y="47"/>
                    <a:pt x="1968" y="191"/>
                  </a:cubicBezTo>
                  <a:cubicBezTo>
                    <a:pt x="1714" y="381"/>
                    <a:pt x="1545" y="677"/>
                    <a:pt x="1545" y="994"/>
                  </a:cubicBezTo>
                  <a:cubicBezTo>
                    <a:pt x="1376" y="1925"/>
                    <a:pt x="1" y="2411"/>
                    <a:pt x="530" y="3469"/>
                  </a:cubicBezTo>
                  <a:cubicBezTo>
                    <a:pt x="675" y="3736"/>
                    <a:pt x="995" y="3891"/>
                    <a:pt x="1306" y="3891"/>
                  </a:cubicBezTo>
                  <a:cubicBezTo>
                    <a:pt x="1536" y="3891"/>
                    <a:pt x="1760" y="3806"/>
                    <a:pt x="1904" y="3617"/>
                  </a:cubicBezTo>
                  <a:cubicBezTo>
                    <a:pt x="2179" y="2432"/>
                    <a:pt x="3300" y="1502"/>
                    <a:pt x="3258" y="233"/>
                  </a:cubicBezTo>
                  <a:lnTo>
                    <a:pt x="2708" y="148"/>
                  </a:lnTo>
                  <a:cubicBezTo>
                    <a:pt x="2698" y="150"/>
                    <a:pt x="2687" y="151"/>
                    <a:pt x="2676" y="151"/>
                  </a:cubicBezTo>
                  <a:cubicBezTo>
                    <a:pt x="2534" y="151"/>
                    <a:pt x="2323" y="1"/>
                    <a:pt x="2164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4" name="Google Shape;398;p4">
              <a:extLst>
                <a:ext uri="{FF2B5EF4-FFF2-40B4-BE49-F238E27FC236}">
                  <a16:creationId xmlns:a16="http://schemas.microsoft.com/office/drawing/2014/main" id="{54FC6F35-03C9-4BB7-A834-09BC2AFDC6C5}"/>
                </a:ext>
              </a:extLst>
            </p:cNvPr>
            <p:cNvSpPr/>
            <p:nvPr/>
          </p:nvSpPr>
          <p:spPr>
            <a:xfrm>
              <a:off x="-1209225" y="4031875"/>
              <a:ext cx="103650" cy="71425"/>
            </a:xfrm>
            <a:custGeom>
              <a:avLst/>
              <a:gdLst/>
              <a:ahLst/>
              <a:cxnLst/>
              <a:rect l="l" t="t" r="r" b="b"/>
              <a:pathLst>
                <a:path w="4146" h="2857" extrusionOk="0">
                  <a:moveTo>
                    <a:pt x="3786" y="1"/>
                  </a:moveTo>
                  <a:cubicBezTo>
                    <a:pt x="3046" y="85"/>
                    <a:pt x="2305" y="64"/>
                    <a:pt x="1586" y="128"/>
                  </a:cubicBezTo>
                  <a:lnTo>
                    <a:pt x="1015" y="593"/>
                  </a:lnTo>
                  <a:cubicBezTo>
                    <a:pt x="931" y="678"/>
                    <a:pt x="888" y="762"/>
                    <a:pt x="867" y="889"/>
                  </a:cubicBezTo>
                  <a:cubicBezTo>
                    <a:pt x="867" y="1460"/>
                    <a:pt x="0" y="1756"/>
                    <a:pt x="254" y="2412"/>
                  </a:cubicBezTo>
                  <a:cubicBezTo>
                    <a:pt x="536" y="2704"/>
                    <a:pt x="899" y="2857"/>
                    <a:pt x="1245" y="2857"/>
                  </a:cubicBezTo>
                  <a:cubicBezTo>
                    <a:pt x="1652" y="2857"/>
                    <a:pt x="2036" y="2646"/>
                    <a:pt x="2242" y="2200"/>
                  </a:cubicBezTo>
                  <a:cubicBezTo>
                    <a:pt x="2305" y="2031"/>
                    <a:pt x="2263" y="1862"/>
                    <a:pt x="2157" y="1756"/>
                  </a:cubicBezTo>
                  <a:cubicBezTo>
                    <a:pt x="2106" y="1735"/>
                    <a:pt x="2059" y="1725"/>
                    <a:pt x="2015" y="1725"/>
                  </a:cubicBezTo>
                  <a:cubicBezTo>
                    <a:pt x="1762" y="1725"/>
                    <a:pt x="1611" y="2027"/>
                    <a:pt x="1362" y="2027"/>
                  </a:cubicBezTo>
                  <a:cubicBezTo>
                    <a:pt x="1314" y="2027"/>
                    <a:pt x="1262" y="2016"/>
                    <a:pt x="1206" y="1989"/>
                  </a:cubicBezTo>
                  <a:cubicBezTo>
                    <a:pt x="1461" y="1559"/>
                    <a:pt x="1576" y="1366"/>
                    <a:pt x="1705" y="1366"/>
                  </a:cubicBezTo>
                  <a:cubicBezTo>
                    <a:pt x="1811" y="1366"/>
                    <a:pt x="1926" y="1497"/>
                    <a:pt x="2136" y="1735"/>
                  </a:cubicBezTo>
                  <a:cubicBezTo>
                    <a:pt x="2338" y="1823"/>
                    <a:pt x="2499" y="1859"/>
                    <a:pt x="2631" y="1859"/>
                  </a:cubicBezTo>
                  <a:cubicBezTo>
                    <a:pt x="3230" y="1859"/>
                    <a:pt x="3210" y="1093"/>
                    <a:pt x="3574" y="868"/>
                  </a:cubicBezTo>
                  <a:lnTo>
                    <a:pt x="3574" y="868"/>
                  </a:lnTo>
                  <a:cubicBezTo>
                    <a:pt x="3426" y="1079"/>
                    <a:pt x="3320" y="1291"/>
                    <a:pt x="3765" y="1418"/>
                  </a:cubicBezTo>
                  <a:cubicBezTo>
                    <a:pt x="3765" y="953"/>
                    <a:pt x="4145" y="487"/>
                    <a:pt x="3786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5" name="Google Shape;399;p4">
              <a:extLst>
                <a:ext uri="{FF2B5EF4-FFF2-40B4-BE49-F238E27FC236}">
                  <a16:creationId xmlns:a16="http://schemas.microsoft.com/office/drawing/2014/main" id="{AA679B46-D187-4F1F-9399-D6E5B1FF4AD3}"/>
                </a:ext>
              </a:extLst>
            </p:cNvPr>
            <p:cNvSpPr/>
            <p:nvPr/>
          </p:nvSpPr>
          <p:spPr>
            <a:xfrm>
              <a:off x="-2402600" y="4013900"/>
              <a:ext cx="103125" cy="108950"/>
            </a:xfrm>
            <a:custGeom>
              <a:avLst/>
              <a:gdLst/>
              <a:ahLst/>
              <a:cxnLst/>
              <a:rect l="l" t="t" r="r" b="b"/>
              <a:pathLst>
                <a:path w="4125" h="4358" extrusionOk="0">
                  <a:moveTo>
                    <a:pt x="3258" y="1"/>
                  </a:moveTo>
                  <a:cubicBezTo>
                    <a:pt x="1883" y="720"/>
                    <a:pt x="826" y="1925"/>
                    <a:pt x="276" y="3385"/>
                  </a:cubicBezTo>
                  <a:cubicBezTo>
                    <a:pt x="635" y="3638"/>
                    <a:pt x="1" y="4188"/>
                    <a:pt x="656" y="4358"/>
                  </a:cubicBezTo>
                  <a:cubicBezTo>
                    <a:pt x="720" y="4315"/>
                    <a:pt x="741" y="4231"/>
                    <a:pt x="656" y="4188"/>
                  </a:cubicBezTo>
                  <a:cubicBezTo>
                    <a:pt x="635" y="2285"/>
                    <a:pt x="4125" y="1206"/>
                    <a:pt x="3258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6" name="Google Shape;400;p4">
              <a:extLst>
                <a:ext uri="{FF2B5EF4-FFF2-40B4-BE49-F238E27FC236}">
                  <a16:creationId xmlns:a16="http://schemas.microsoft.com/office/drawing/2014/main" id="{D4052365-9019-4F0C-9687-09417096680C}"/>
                </a:ext>
              </a:extLst>
            </p:cNvPr>
            <p:cNvSpPr/>
            <p:nvPr/>
          </p:nvSpPr>
          <p:spPr>
            <a:xfrm>
              <a:off x="-2066325" y="3800825"/>
              <a:ext cx="83575" cy="106975"/>
            </a:xfrm>
            <a:custGeom>
              <a:avLst/>
              <a:gdLst/>
              <a:ahLst/>
              <a:cxnLst/>
              <a:rect l="l" t="t" r="r" b="b"/>
              <a:pathLst>
                <a:path w="3343" h="4279" extrusionOk="0">
                  <a:moveTo>
                    <a:pt x="1333" y="1"/>
                  </a:moveTo>
                  <a:lnTo>
                    <a:pt x="1333" y="22"/>
                  </a:lnTo>
                  <a:cubicBezTo>
                    <a:pt x="678" y="1333"/>
                    <a:pt x="1" y="2856"/>
                    <a:pt x="995" y="4188"/>
                  </a:cubicBezTo>
                  <a:cubicBezTo>
                    <a:pt x="1021" y="4179"/>
                    <a:pt x="1044" y="4174"/>
                    <a:pt x="1064" y="4174"/>
                  </a:cubicBezTo>
                  <a:cubicBezTo>
                    <a:pt x="1093" y="4174"/>
                    <a:pt x="1118" y="4185"/>
                    <a:pt x="1143" y="4209"/>
                  </a:cubicBezTo>
                  <a:cubicBezTo>
                    <a:pt x="1255" y="4257"/>
                    <a:pt x="1355" y="4278"/>
                    <a:pt x="1445" y="4278"/>
                  </a:cubicBezTo>
                  <a:cubicBezTo>
                    <a:pt x="2033" y="4278"/>
                    <a:pt x="2193" y="3371"/>
                    <a:pt x="2560" y="3004"/>
                  </a:cubicBezTo>
                  <a:cubicBezTo>
                    <a:pt x="2814" y="2581"/>
                    <a:pt x="3342" y="2200"/>
                    <a:pt x="3152" y="1650"/>
                  </a:cubicBezTo>
                  <a:cubicBezTo>
                    <a:pt x="2964" y="1253"/>
                    <a:pt x="3272" y="339"/>
                    <a:pt x="2645" y="339"/>
                  </a:cubicBezTo>
                  <a:cubicBezTo>
                    <a:pt x="2638" y="339"/>
                    <a:pt x="2631" y="339"/>
                    <a:pt x="2623" y="339"/>
                  </a:cubicBezTo>
                  <a:cubicBezTo>
                    <a:pt x="1777" y="1016"/>
                    <a:pt x="2285" y="2116"/>
                    <a:pt x="1629" y="2940"/>
                  </a:cubicBezTo>
                  <a:cubicBezTo>
                    <a:pt x="678" y="2010"/>
                    <a:pt x="3258" y="318"/>
                    <a:pt x="1333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7" name="Google Shape;401;p4">
              <a:extLst>
                <a:ext uri="{FF2B5EF4-FFF2-40B4-BE49-F238E27FC236}">
                  <a16:creationId xmlns:a16="http://schemas.microsoft.com/office/drawing/2014/main" id="{F3CD941A-93FC-4CC5-A99A-5197DB96E8C3}"/>
                </a:ext>
              </a:extLst>
            </p:cNvPr>
            <p:cNvSpPr/>
            <p:nvPr/>
          </p:nvSpPr>
          <p:spPr>
            <a:xfrm>
              <a:off x="-2386200" y="4013900"/>
              <a:ext cx="131150" cy="123250"/>
            </a:xfrm>
            <a:custGeom>
              <a:avLst/>
              <a:gdLst/>
              <a:ahLst/>
              <a:cxnLst/>
              <a:rect l="l" t="t" r="r" b="b"/>
              <a:pathLst>
                <a:path w="5246" h="4930" extrusionOk="0">
                  <a:moveTo>
                    <a:pt x="4273" y="1"/>
                  </a:moveTo>
                  <a:cubicBezTo>
                    <a:pt x="4251" y="974"/>
                    <a:pt x="3702" y="1672"/>
                    <a:pt x="2708" y="2116"/>
                  </a:cubicBezTo>
                  <a:cubicBezTo>
                    <a:pt x="2517" y="2200"/>
                    <a:pt x="2390" y="2306"/>
                    <a:pt x="2433" y="2475"/>
                  </a:cubicBezTo>
                  <a:cubicBezTo>
                    <a:pt x="2644" y="3448"/>
                    <a:pt x="1142" y="3533"/>
                    <a:pt x="1079" y="4400"/>
                  </a:cubicBezTo>
                  <a:cubicBezTo>
                    <a:pt x="1079" y="4474"/>
                    <a:pt x="957" y="4521"/>
                    <a:pt x="809" y="4521"/>
                  </a:cubicBezTo>
                  <a:cubicBezTo>
                    <a:pt x="661" y="4521"/>
                    <a:pt x="487" y="4474"/>
                    <a:pt x="381" y="4358"/>
                  </a:cubicBezTo>
                  <a:cubicBezTo>
                    <a:pt x="430" y="4210"/>
                    <a:pt x="343" y="4184"/>
                    <a:pt x="233" y="4184"/>
                  </a:cubicBezTo>
                  <a:cubicBezTo>
                    <a:pt x="173" y="4184"/>
                    <a:pt x="107" y="4191"/>
                    <a:pt x="51" y="4191"/>
                  </a:cubicBezTo>
                  <a:cubicBezTo>
                    <a:pt x="33" y="4191"/>
                    <a:pt x="16" y="4191"/>
                    <a:pt x="0" y="4188"/>
                  </a:cubicBezTo>
                  <a:lnTo>
                    <a:pt x="0" y="4358"/>
                  </a:lnTo>
                  <a:cubicBezTo>
                    <a:pt x="211" y="4625"/>
                    <a:pt x="478" y="4929"/>
                    <a:pt x="770" y="4929"/>
                  </a:cubicBezTo>
                  <a:cubicBezTo>
                    <a:pt x="918" y="4929"/>
                    <a:pt x="1071" y="4852"/>
                    <a:pt x="1227" y="4654"/>
                  </a:cubicBezTo>
                  <a:cubicBezTo>
                    <a:pt x="1713" y="4061"/>
                    <a:pt x="2433" y="3638"/>
                    <a:pt x="2771" y="2983"/>
                  </a:cubicBezTo>
                  <a:cubicBezTo>
                    <a:pt x="3157" y="2175"/>
                    <a:pt x="3471" y="1892"/>
                    <a:pt x="4244" y="1892"/>
                  </a:cubicBezTo>
                  <a:cubicBezTo>
                    <a:pt x="4402" y="1892"/>
                    <a:pt x="4579" y="1904"/>
                    <a:pt x="4780" y="1925"/>
                  </a:cubicBezTo>
                  <a:cubicBezTo>
                    <a:pt x="5245" y="1164"/>
                    <a:pt x="4865" y="551"/>
                    <a:pt x="4273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8" name="Google Shape;402;p4">
              <a:extLst>
                <a:ext uri="{FF2B5EF4-FFF2-40B4-BE49-F238E27FC236}">
                  <a16:creationId xmlns:a16="http://schemas.microsoft.com/office/drawing/2014/main" id="{9E1DE4F3-6F28-455D-9D56-184D00EBED57}"/>
                </a:ext>
              </a:extLst>
            </p:cNvPr>
            <p:cNvSpPr/>
            <p:nvPr/>
          </p:nvSpPr>
          <p:spPr>
            <a:xfrm>
              <a:off x="-1054850" y="3608375"/>
              <a:ext cx="98375" cy="83775"/>
            </a:xfrm>
            <a:custGeom>
              <a:avLst/>
              <a:gdLst/>
              <a:ahLst/>
              <a:cxnLst/>
              <a:rect l="l" t="t" r="r" b="b"/>
              <a:pathLst>
                <a:path w="3935" h="3351" extrusionOk="0">
                  <a:moveTo>
                    <a:pt x="3286" y="0"/>
                  </a:moveTo>
                  <a:cubicBezTo>
                    <a:pt x="3065" y="0"/>
                    <a:pt x="2878" y="122"/>
                    <a:pt x="2814" y="360"/>
                  </a:cubicBezTo>
                  <a:cubicBezTo>
                    <a:pt x="2602" y="1121"/>
                    <a:pt x="1820" y="1460"/>
                    <a:pt x="1545" y="2115"/>
                  </a:cubicBezTo>
                  <a:cubicBezTo>
                    <a:pt x="1312" y="2284"/>
                    <a:pt x="1058" y="2454"/>
                    <a:pt x="804" y="2581"/>
                  </a:cubicBezTo>
                  <a:cubicBezTo>
                    <a:pt x="402" y="2729"/>
                    <a:pt x="1" y="2855"/>
                    <a:pt x="64" y="3342"/>
                  </a:cubicBezTo>
                  <a:cubicBezTo>
                    <a:pt x="126" y="3347"/>
                    <a:pt x="187" y="3350"/>
                    <a:pt x="248" y="3350"/>
                  </a:cubicBezTo>
                  <a:cubicBezTo>
                    <a:pt x="1839" y="3350"/>
                    <a:pt x="3181" y="1540"/>
                    <a:pt x="3934" y="339"/>
                  </a:cubicBezTo>
                  <a:cubicBezTo>
                    <a:pt x="3738" y="111"/>
                    <a:pt x="3496" y="0"/>
                    <a:pt x="3286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9" name="Google Shape;403;p4">
              <a:extLst>
                <a:ext uri="{FF2B5EF4-FFF2-40B4-BE49-F238E27FC236}">
                  <a16:creationId xmlns:a16="http://schemas.microsoft.com/office/drawing/2014/main" id="{64FABBA0-8130-4706-B2A7-A8EE2251E92A}"/>
                </a:ext>
              </a:extLst>
            </p:cNvPr>
            <p:cNvSpPr/>
            <p:nvPr/>
          </p:nvSpPr>
          <p:spPr>
            <a:xfrm>
              <a:off x="-2025025" y="3796425"/>
              <a:ext cx="88800" cy="110275"/>
            </a:xfrm>
            <a:custGeom>
              <a:avLst/>
              <a:gdLst/>
              <a:ahLst/>
              <a:cxnLst/>
              <a:rect l="l" t="t" r="r" b="b"/>
              <a:pathLst>
                <a:path w="3552" h="4411" extrusionOk="0">
                  <a:moveTo>
                    <a:pt x="889" y="1"/>
                  </a:moveTo>
                  <a:cubicBezTo>
                    <a:pt x="649" y="1"/>
                    <a:pt x="619" y="221"/>
                    <a:pt x="1162" y="663"/>
                  </a:cubicBezTo>
                  <a:cubicBezTo>
                    <a:pt x="1373" y="832"/>
                    <a:pt x="1310" y="1001"/>
                    <a:pt x="1141" y="1150"/>
                  </a:cubicBezTo>
                  <a:cubicBezTo>
                    <a:pt x="992" y="1678"/>
                    <a:pt x="1881" y="2186"/>
                    <a:pt x="1141" y="2588"/>
                  </a:cubicBezTo>
                  <a:cubicBezTo>
                    <a:pt x="770" y="2670"/>
                    <a:pt x="1" y="4411"/>
                    <a:pt x="696" y="4411"/>
                  </a:cubicBezTo>
                  <a:cubicBezTo>
                    <a:pt x="716" y="4411"/>
                    <a:pt x="737" y="4409"/>
                    <a:pt x="760" y="4406"/>
                  </a:cubicBezTo>
                  <a:cubicBezTo>
                    <a:pt x="3552" y="1477"/>
                    <a:pt x="1512" y="1"/>
                    <a:pt x="889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0" name="Google Shape;404;p4">
              <a:extLst>
                <a:ext uri="{FF2B5EF4-FFF2-40B4-BE49-F238E27FC236}">
                  <a16:creationId xmlns:a16="http://schemas.microsoft.com/office/drawing/2014/main" id="{31E345F2-83DB-4058-8208-2B6025A5EE15}"/>
                </a:ext>
              </a:extLst>
            </p:cNvPr>
            <p:cNvSpPr/>
            <p:nvPr/>
          </p:nvSpPr>
          <p:spPr>
            <a:xfrm>
              <a:off x="-2743625" y="4091025"/>
              <a:ext cx="81975" cy="78875"/>
            </a:xfrm>
            <a:custGeom>
              <a:avLst/>
              <a:gdLst/>
              <a:ahLst/>
              <a:cxnLst/>
              <a:rect l="l" t="t" r="r" b="b"/>
              <a:pathLst>
                <a:path w="3279" h="3155" extrusionOk="0">
                  <a:moveTo>
                    <a:pt x="2655" y="0"/>
                  </a:moveTo>
                  <a:cubicBezTo>
                    <a:pt x="2457" y="0"/>
                    <a:pt x="2305" y="192"/>
                    <a:pt x="1967" y="638"/>
                  </a:cubicBezTo>
                  <a:cubicBezTo>
                    <a:pt x="1269" y="1463"/>
                    <a:pt x="127" y="2034"/>
                    <a:pt x="0" y="3155"/>
                  </a:cubicBezTo>
                  <a:cubicBezTo>
                    <a:pt x="1756" y="2943"/>
                    <a:pt x="2411" y="2119"/>
                    <a:pt x="3279" y="300"/>
                  </a:cubicBezTo>
                  <a:cubicBezTo>
                    <a:pt x="2979" y="109"/>
                    <a:pt x="2804" y="0"/>
                    <a:pt x="2655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1" name="Google Shape;405;p4">
              <a:extLst>
                <a:ext uri="{FF2B5EF4-FFF2-40B4-BE49-F238E27FC236}">
                  <a16:creationId xmlns:a16="http://schemas.microsoft.com/office/drawing/2014/main" id="{854DE0E1-1F47-4A1C-89D1-3C6E6B44956C}"/>
                </a:ext>
              </a:extLst>
            </p:cNvPr>
            <p:cNvSpPr/>
            <p:nvPr/>
          </p:nvSpPr>
          <p:spPr>
            <a:xfrm>
              <a:off x="-1964275" y="3977375"/>
              <a:ext cx="102600" cy="85350"/>
            </a:xfrm>
            <a:custGeom>
              <a:avLst/>
              <a:gdLst/>
              <a:ahLst/>
              <a:cxnLst/>
              <a:rect l="l" t="t" r="r" b="b"/>
              <a:pathLst>
                <a:path w="4104" h="3414" extrusionOk="0">
                  <a:moveTo>
                    <a:pt x="3439" y="0"/>
                  </a:moveTo>
                  <a:cubicBezTo>
                    <a:pt x="3010" y="0"/>
                    <a:pt x="3012" y="466"/>
                    <a:pt x="2814" y="700"/>
                  </a:cubicBezTo>
                  <a:cubicBezTo>
                    <a:pt x="2665" y="1145"/>
                    <a:pt x="1946" y="1335"/>
                    <a:pt x="1925" y="1758"/>
                  </a:cubicBezTo>
                  <a:cubicBezTo>
                    <a:pt x="1862" y="2836"/>
                    <a:pt x="635" y="2562"/>
                    <a:pt x="1" y="3090"/>
                  </a:cubicBezTo>
                  <a:cubicBezTo>
                    <a:pt x="278" y="3316"/>
                    <a:pt x="585" y="3413"/>
                    <a:pt x="902" y="3413"/>
                  </a:cubicBezTo>
                  <a:cubicBezTo>
                    <a:pt x="2401" y="3413"/>
                    <a:pt x="4103" y="1232"/>
                    <a:pt x="3702" y="45"/>
                  </a:cubicBezTo>
                  <a:cubicBezTo>
                    <a:pt x="3599" y="14"/>
                    <a:pt x="3513" y="0"/>
                    <a:pt x="343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2" name="Google Shape;406;p4">
              <a:extLst>
                <a:ext uri="{FF2B5EF4-FFF2-40B4-BE49-F238E27FC236}">
                  <a16:creationId xmlns:a16="http://schemas.microsoft.com/office/drawing/2014/main" id="{9CC2281A-59E0-4242-A9DA-9FA5B4AC5B61}"/>
                </a:ext>
              </a:extLst>
            </p:cNvPr>
            <p:cNvSpPr/>
            <p:nvPr/>
          </p:nvSpPr>
          <p:spPr>
            <a:xfrm>
              <a:off x="-2311650" y="3692450"/>
              <a:ext cx="94325" cy="88925"/>
            </a:xfrm>
            <a:custGeom>
              <a:avLst/>
              <a:gdLst/>
              <a:ahLst/>
              <a:cxnLst/>
              <a:rect l="l" t="t" r="r" b="b"/>
              <a:pathLst>
                <a:path w="3773" h="3557" extrusionOk="0">
                  <a:moveTo>
                    <a:pt x="3321" y="0"/>
                  </a:moveTo>
                  <a:lnTo>
                    <a:pt x="3321" y="0"/>
                  </a:lnTo>
                  <a:cubicBezTo>
                    <a:pt x="1354" y="550"/>
                    <a:pt x="3109" y="2411"/>
                    <a:pt x="910" y="2749"/>
                  </a:cubicBezTo>
                  <a:cubicBezTo>
                    <a:pt x="635" y="2961"/>
                    <a:pt x="43" y="2686"/>
                    <a:pt x="0" y="3215"/>
                  </a:cubicBezTo>
                  <a:cubicBezTo>
                    <a:pt x="318" y="3453"/>
                    <a:pt x="646" y="3557"/>
                    <a:pt x="967" y="3557"/>
                  </a:cubicBezTo>
                  <a:cubicBezTo>
                    <a:pt x="2441" y="3557"/>
                    <a:pt x="3772" y="1372"/>
                    <a:pt x="332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3" name="Google Shape;407;p4">
              <a:extLst>
                <a:ext uri="{FF2B5EF4-FFF2-40B4-BE49-F238E27FC236}">
                  <a16:creationId xmlns:a16="http://schemas.microsoft.com/office/drawing/2014/main" id="{1F8107DC-A9B6-48EA-958C-0AD9DFF029E7}"/>
                </a:ext>
              </a:extLst>
            </p:cNvPr>
            <p:cNvSpPr/>
            <p:nvPr/>
          </p:nvSpPr>
          <p:spPr>
            <a:xfrm>
              <a:off x="-1678225" y="3763825"/>
              <a:ext cx="87800" cy="86200"/>
            </a:xfrm>
            <a:custGeom>
              <a:avLst/>
              <a:gdLst/>
              <a:ahLst/>
              <a:cxnLst/>
              <a:rect l="l" t="t" r="r" b="b"/>
              <a:pathLst>
                <a:path w="3512" h="3448" extrusionOk="0">
                  <a:moveTo>
                    <a:pt x="2538" y="0"/>
                  </a:moveTo>
                  <a:lnTo>
                    <a:pt x="2538" y="0"/>
                  </a:lnTo>
                  <a:cubicBezTo>
                    <a:pt x="2010" y="360"/>
                    <a:pt x="1777" y="1037"/>
                    <a:pt x="1016" y="1163"/>
                  </a:cubicBezTo>
                  <a:cubicBezTo>
                    <a:pt x="614" y="1375"/>
                    <a:pt x="550" y="1819"/>
                    <a:pt x="275" y="2136"/>
                  </a:cubicBezTo>
                  <a:cubicBezTo>
                    <a:pt x="0" y="2454"/>
                    <a:pt x="297" y="3448"/>
                    <a:pt x="783" y="3448"/>
                  </a:cubicBezTo>
                  <a:cubicBezTo>
                    <a:pt x="1756" y="3384"/>
                    <a:pt x="3088" y="3363"/>
                    <a:pt x="2708" y="2157"/>
                  </a:cubicBezTo>
                  <a:lnTo>
                    <a:pt x="2581" y="2115"/>
                  </a:lnTo>
                  <a:cubicBezTo>
                    <a:pt x="2242" y="2263"/>
                    <a:pt x="2306" y="2644"/>
                    <a:pt x="2010" y="2792"/>
                  </a:cubicBezTo>
                  <a:cubicBezTo>
                    <a:pt x="1919" y="2832"/>
                    <a:pt x="1780" y="2858"/>
                    <a:pt x="1669" y="2858"/>
                  </a:cubicBezTo>
                  <a:cubicBezTo>
                    <a:pt x="1547" y="2858"/>
                    <a:pt x="1458" y="2827"/>
                    <a:pt x="1502" y="2750"/>
                  </a:cubicBezTo>
                  <a:cubicBezTo>
                    <a:pt x="1735" y="2390"/>
                    <a:pt x="1291" y="1798"/>
                    <a:pt x="2010" y="1629"/>
                  </a:cubicBezTo>
                  <a:cubicBezTo>
                    <a:pt x="2581" y="1396"/>
                    <a:pt x="3511" y="296"/>
                    <a:pt x="253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4" name="Google Shape;408;p4">
              <a:extLst>
                <a:ext uri="{FF2B5EF4-FFF2-40B4-BE49-F238E27FC236}">
                  <a16:creationId xmlns:a16="http://schemas.microsoft.com/office/drawing/2014/main" id="{8B6848DE-6065-445B-9137-CA8DBB64166F}"/>
                </a:ext>
              </a:extLst>
            </p:cNvPr>
            <p:cNvSpPr/>
            <p:nvPr/>
          </p:nvSpPr>
          <p:spPr>
            <a:xfrm>
              <a:off x="-2786250" y="4057250"/>
              <a:ext cx="89275" cy="103275"/>
            </a:xfrm>
            <a:custGeom>
              <a:avLst/>
              <a:gdLst/>
              <a:ahLst/>
              <a:cxnLst/>
              <a:rect l="l" t="t" r="r" b="b"/>
              <a:pathLst>
                <a:path w="3571" h="4131" extrusionOk="0">
                  <a:moveTo>
                    <a:pt x="3320" y="1"/>
                  </a:moveTo>
                  <a:cubicBezTo>
                    <a:pt x="3281" y="1"/>
                    <a:pt x="3236" y="14"/>
                    <a:pt x="3186" y="43"/>
                  </a:cubicBezTo>
                  <a:cubicBezTo>
                    <a:pt x="1875" y="297"/>
                    <a:pt x="902" y="1799"/>
                    <a:pt x="500" y="2941"/>
                  </a:cubicBezTo>
                  <a:cubicBezTo>
                    <a:pt x="0" y="3367"/>
                    <a:pt x="808" y="4130"/>
                    <a:pt x="1326" y="4130"/>
                  </a:cubicBezTo>
                  <a:cubicBezTo>
                    <a:pt x="1553" y="4130"/>
                    <a:pt x="1725" y="3983"/>
                    <a:pt x="1705" y="3596"/>
                  </a:cubicBezTo>
                  <a:cubicBezTo>
                    <a:pt x="1748" y="3195"/>
                    <a:pt x="1134" y="2793"/>
                    <a:pt x="1473" y="2454"/>
                  </a:cubicBezTo>
                  <a:cubicBezTo>
                    <a:pt x="2107" y="1862"/>
                    <a:pt x="2424" y="1016"/>
                    <a:pt x="3334" y="614"/>
                  </a:cubicBezTo>
                  <a:cubicBezTo>
                    <a:pt x="3570" y="487"/>
                    <a:pt x="3557" y="1"/>
                    <a:pt x="3320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5" name="Google Shape;409;p4">
              <a:extLst>
                <a:ext uri="{FF2B5EF4-FFF2-40B4-BE49-F238E27FC236}">
                  <a16:creationId xmlns:a16="http://schemas.microsoft.com/office/drawing/2014/main" id="{DB8E5CD0-B154-459C-A1DB-CB79C88D7ECD}"/>
                </a:ext>
              </a:extLst>
            </p:cNvPr>
            <p:cNvSpPr/>
            <p:nvPr/>
          </p:nvSpPr>
          <p:spPr>
            <a:xfrm>
              <a:off x="-1699900" y="4050150"/>
              <a:ext cx="94675" cy="82875"/>
            </a:xfrm>
            <a:custGeom>
              <a:avLst/>
              <a:gdLst/>
              <a:ahLst/>
              <a:cxnLst/>
              <a:rect l="l" t="t" r="r" b="b"/>
              <a:pathLst>
                <a:path w="3787" h="3315" extrusionOk="0">
                  <a:moveTo>
                    <a:pt x="2841" y="0"/>
                  </a:moveTo>
                  <a:cubicBezTo>
                    <a:pt x="2127" y="0"/>
                    <a:pt x="1428" y="2279"/>
                    <a:pt x="952" y="2590"/>
                  </a:cubicBezTo>
                  <a:cubicBezTo>
                    <a:pt x="719" y="2759"/>
                    <a:pt x="0" y="2611"/>
                    <a:pt x="402" y="3225"/>
                  </a:cubicBezTo>
                  <a:cubicBezTo>
                    <a:pt x="528" y="3288"/>
                    <a:pt x="645" y="3315"/>
                    <a:pt x="756" y="3315"/>
                  </a:cubicBezTo>
                  <a:cubicBezTo>
                    <a:pt x="1391" y="3315"/>
                    <a:pt x="1814" y="2413"/>
                    <a:pt x="2390" y="2125"/>
                  </a:cubicBezTo>
                  <a:cubicBezTo>
                    <a:pt x="2919" y="1596"/>
                    <a:pt x="3786" y="1089"/>
                    <a:pt x="3173" y="179"/>
                  </a:cubicBezTo>
                  <a:cubicBezTo>
                    <a:pt x="3062" y="55"/>
                    <a:pt x="2952" y="0"/>
                    <a:pt x="284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6" name="Google Shape;410;p4">
              <a:extLst>
                <a:ext uri="{FF2B5EF4-FFF2-40B4-BE49-F238E27FC236}">
                  <a16:creationId xmlns:a16="http://schemas.microsoft.com/office/drawing/2014/main" id="{0977648A-B22F-490E-AFB6-79C6A9D0A3CB}"/>
                </a:ext>
              </a:extLst>
            </p:cNvPr>
            <p:cNvSpPr/>
            <p:nvPr/>
          </p:nvSpPr>
          <p:spPr>
            <a:xfrm>
              <a:off x="-2789625" y="3788150"/>
              <a:ext cx="65050" cy="96625"/>
            </a:xfrm>
            <a:custGeom>
              <a:avLst/>
              <a:gdLst/>
              <a:ahLst/>
              <a:cxnLst/>
              <a:rect l="l" t="t" r="r" b="b"/>
              <a:pathLst>
                <a:path w="2602" h="3865" extrusionOk="0">
                  <a:moveTo>
                    <a:pt x="1840" y="0"/>
                  </a:moveTo>
                  <a:lnTo>
                    <a:pt x="1840" y="0"/>
                  </a:lnTo>
                  <a:cubicBezTo>
                    <a:pt x="1312" y="1481"/>
                    <a:pt x="1502" y="2813"/>
                    <a:pt x="0" y="3849"/>
                  </a:cubicBezTo>
                  <a:cubicBezTo>
                    <a:pt x="99" y="3859"/>
                    <a:pt x="189" y="3864"/>
                    <a:pt x="273" y="3864"/>
                  </a:cubicBezTo>
                  <a:cubicBezTo>
                    <a:pt x="1228" y="3864"/>
                    <a:pt x="1253" y="3226"/>
                    <a:pt x="1798" y="2623"/>
                  </a:cubicBezTo>
                  <a:cubicBezTo>
                    <a:pt x="2602" y="2073"/>
                    <a:pt x="2559" y="719"/>
                    <a:pt x="1840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7" name="Google Shape;411;p4">
              <a:extLst>
                <a:ext uri="{FF2B5EF4-FFF2-40B4-BE49-F238E27FC236}">
                  <a16:creationId xmlns:a16="http://schemas.microsoft.com/office/drawing/2014/main" id="{D39FA853-DF22-4F8A-BB75-15414B56A326}"/>
                </a:ext>
              </a:extLst>
            </p:cNvPr>
            <p:cNvSpPr/>
            <p:nvPr/>
          </p:nvSpPr>
          <p:spPr>
            <a:xfrm>
              <a:off x="-1955800" y="3959800"/>
              <a:ext cx="84075" cy="62725"/>
            </a:xfrm>
            <a:custGeom>
              <a:avLst/>
              <a:gdLst/>
              <a:ahLst/>
              <a:cxnLst/>
              <a:rect l="l" t="t" r="r" b="b"/>
              <a:pathLst>
                <a:path w="3363" h="2509" extrusionOk="0">
                  <a:moveTo>
                    <a:pt x="2039" y="1"/>
                  </a:moveTo>
                  <a:cubicBezTo>
                    <a:pt x="1810" y="1"/>
                    <a:pt x="1590" y="17"/>
                    <a:pt x="1417" y="29"/>
                  </a:cubicBezTo>
                  <a:cubicBezTo>
                    <a:pt x="1840" y="1361"/>
                    <a:pt x="0" y="1425"/>
                    <a:pt x="402" y="2228"/>
                  </a:cubicBezTo>
                  <a:cubicBezTo>
                    <a:pt x="582" y="2430"/>
                    <a:pt x="773" y="2509"/>
                    <a:pt x="968" y="2509"/>
                  </a:cubicBezTo>
                  <a:cubicBezTo>
                    <a:pt x="1551" y="2509"/>
                    <a:pt x="2173" y="1800"/>
                    <a:pt x="2665" y="1530"/>
                  </a:cubicBezTo>
                  <a:cubicBezTo>
                    <a:pt x="2897" y="1277"/>
                    <a:pt x="2771" y="748"/>
                    <a:pt x="3363" y="748"/>
                  </a:cubicBezTo>
                  <a:cubicBezTo>
                    <a:pt x="3332" y="117"/>
                    <a:pt x="2652" y="1"/>
                    <a:pt x="2039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8" name="Google Shape;412;p4">
              <a:extLst>
                <a:ext uri="{FF2B5EF4-FFF2-40B4-BE49-F238E27FC236}">
                  <a16:creationId xmlns:a16="http://schemas.microsoft.com/office/drawing/2014/main" id="{FB59966D-7AEF-4A33-A7A7-BFEEBAB7F30B}"/>
                </a:ext>
              </a:extLst>
            </p:cNvPr>
            <p:cNvSpPr/>
            <p:nvPr/>
          </p:nvSpPr>
          <p:spPr>
            <a:xfrm>
              <a:off x="-2043050" y="3795025"/>
              <a:ext cx="43900" cy="86200"/>
            </a:xfrm>
            <a:custGeom>
              <a:avLst/>
              <a:gdLst/>
              <a:ahLst/>
              <a:cxnLst/>
              <a:rect l="l" t="t" r="r" b="b"/>
              <a:pathLst>
                <a:path w="1756" h="3448" extrusionOk="0">
                  <a:moveTo>
                    <a:pt x="741" y="0"/>
                  </a:moveTo>
                  <a:cubicBezTo>
                    <a:pt x="587" y="0"/>
                    <a:pt x="455" y="42"/>
                    <a:pt x="402" y="233"/>
                  </a:cubicBezTo>
                  <a:cubicBezTo>
                    <a:pt x="1756" y="867"/>
                    <a:pt x="0" y="1840"/>
                    <a:pt x="212" y="2771"/>
                  </a:cubicBezTo>
                  <a:cubicBezTo>
                    <a:pt x="233" y="3045"/>
                    <a:pt x="64" y="3426"/>
                    <a:pt x="593" y="3447"/>
                  </a:cubicBezTo>
                  <a:cubicBezTo>
                    <a:pt x="1692" y="3405"/>
                    <a:pt x="1142" y="1375"/>
                    <a:pt x="1692" y="571"/>
                  </a:cubicBezTo>
                  <a:cubicBezTo>
                    <a:pt x="1354" y="486"/>
                    <a:pt x="1523" y="106"/>
                    <a:pt x="1206" y="21"/>
                  </a:cubicBezTo>
                  <a:cubicBezTo>
                    <a:pt x="1178" y="25"/>
                    <a:pt x="1149" y="27"/>
                    <a:pt x="1119" y="27"/>
                  </a:cubicBezTo>
                  <a:cubicBezTo>
                    <a:pt x="999" y="27"/>
                    <a:pt x="863" y="0"/>
                    <a:pt x="74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9" name="Google Shape;413;p4">
              <a:extLst>
                <a:ext uri="{FF2B5EF4-FFF2-40B4-BE49-F238E27FC236}">
                  <a16:creationId xmlns:a16="http://schemas.microsoft.com/office/drawing/2014/main" id="{7C07D138-FAC1-424E-B3DD-DBCD8ACC3800}"/>
                </a:ext>
              </a:extLst>
            </p:cNvPr>
            <p:cNvSpPr/>
            <p:nvPr/>
          </p:nvSpPr>
          <p:spPr>
            <a:xfrm>
              <a:off x="-1207125" y="3842325"/>
              <a:ext cx="99900" cy="81125"/>
            </a:xfrm>
            <a:custGeom>
              <a:avLst/>
              <a:gdLst/>
              <a:ahLst/>
              <a:cxnLst/>
              <a:rect l="l" t="t" r="r" b="b"/>
              <a:pathLst>
                <a:path w="3996" h="3245" extrusionOk="0">
                  <a:moveTo>
                    <a:pt x="3626" y="1"/>
                  </a:moveTo>
                  <a:cubicBezTo>
                    <a:pt x="3227" y="1"/>
                    <a:pt x="2608" y="447"/>
                    <a:pt x="2813" y="857"/>
                  </a:cubicBezTo>
                  <a:cubicBezTo>
                    <a:pt x="2708" y="1788"/>
                    <a:pt x="614" y="2253"/>
                    <a:pt x="1" y="3057"/>
                  </a:cubicBezTo>
                  <a:cubicBezTo>
                    <a:pt x="184" y="3187"/>
                    <a:pt x="386" y="3245"/>
                    <a:pt x="600" y="3245"/>
                  </a:cubicBezTo>
                  <a:cubicBezTo>
                    <a:pt x="1841" y="3245"/>
                    <a:pt x="3462" y="1307"/>
                    <a:pt x="3913" y="477"/>
                  </a:cubicBezTo>
                  <a:cubicBezTo>
                    <a:pt x="3995" y="133"/>
                    <a:pt x="3843" y="1"/>
                    <a:pt x="3626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0" name="Google Shape;414;p4">
              <a:extLst>
                <a:ext uri="{FF2B5EF4-FFF2-40B4-BE49-F238E27FC236}">
                  <a16:creationId xmlns:a16="http://schemas.microsoft.com/office/drawing/2014/main" id="{A4FEBBF5-E946-476F-879B-41B766542AFA}"/>
                </a:ext>
              </a:extLst>
            </p:cNvPr>
            <p:cNvSpPr/>
            <p:nvPr/>
          </p:nvSpPr>
          <p:spPr>
            <a:xfrm>
              <a:off x="-1440825" y="3903950"/>
              <a:ext cx="90450" cy="87775"/>
            </a:xfrm>
            <a:custGeom>
              <a:avLst/>
              <a:gdLst/>
              <a:ahLst/>
              <a:cxnLst/>
              <a:rect l="l" t="t" r="r" b="b"/>
              <a:pathLst>
                <a:path w="3618" h="3511" extrusionOk="0">
                  <a:moveTo>
                    <a:pt x="3045" y="1"/>
                  </a:moveTo>
                  <a:cubicBezTo>
                    <a:pt x="2929" y="1"/>
                    <a:pt x="2820" y="50"/>
                    <a:pt x="2750" y="169"/>
                  </a:cubicBezTo>
                  <a:cubicBezTo>
                    <a:pt x="2390" y="740"/>
                    <a:pt x="3152" y="1607"/>
                    <a:pt x="2221" y="1755"/>
                  </a:cubicBezTo>
                  <a:cubicBezTo>
                    <a:pt x="1735" y="2178"/>
                    <a:pt x="1" y="2728"/>
                    <a:pt x="1016" y="3511"/>
                  </a:cubicBezTo>
                  <a:cubicBezTo>
                    <a:pt x="1798" y="2876"/>
                    <a:pt x="3575" y="2601"/>
                    <a:pt x="3427" y="1396"/>
                  </a:cubicBezTo>
                  <a:cubicBezTo>
                    <a:pt x="3617" y="1078"/>
                    <a:pt x="3427" y="740"/>
                    <a:pt x="3554" y="444"/>
                  </a:cubicBezTo>
                  <a:cubicBezTo>
                    <a:pt x="3540" y="203"/>
                    <a:pt x="3279" y="1"/>
                    <a:pt x="304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1" name="Google Shape;415;p4">
              <a:extLst>
                <a:ext uri="{FF2B5EF4-FFF2-40B4-BE49-F238E27FC236}">
                  <a16:creationId xmlns:a16="http://schemas.microsoft.com/office/drawing/2014/main" id="{3FC910F4-AA14-4778-9818-CD76AD4AF84E}"/>
                </a:ext>
              </a:extLst>
            </p:cNvPr>
            <p:cNvSpPr/>
            <p:nvPr/>
          </p:nvSpPr>
          <p:spPr>
            <a:xfrm>
              <a:off x="-2317450" y="3668875"/>
              <a:ext cx="96225" cy="98400"/>
            </a:xfrm>
            <a:custGeom>
              <a:avLst/>
              <a:gdLst/>
              <a:ahLst/>
              <a:cxnLst/>
              <a:rect l="l" t="t" r="r" b="b"/>
              <a:pathLst>
                <a:path w="3849" h="3936" extrusionOk="0">
                  <a:moveTo>
                    <a:pt x="1791" y="0"/>
                  </a:moveTo>
                  <a:cubicBezTo>
                    <a:pt x="1353" y="0"/>
                    <a:pt x="906" y="63"/>
                    <a:pt x="825" y="457"/>
                  </a:cubicBezTo>
                  <a:cubicBezTo>
                    <a:pt x="1163" y="1091"/>
                    <a:pt x="359" y="1683"/>
                    <a:pt x="867" y="2275"/>
                  </a:cubicBezTo>
                  <a:cubicBezTo>
                    <a:pt x="874" y="2276"/>
                    <a:pt x="881" y="2276"/>
                    <a:pt x="888" y="2276"/>
                  </a:cubicBezTo>
                  <a:cubicBezTo>
                    <a:pt x="1665" y="2276"/>
                    <a:pt x="1339" y="1130"/>
                    <a:pt x="2051" y="795"/>
                  </a:cubicBezTo>
                  <a:lnTo>
                    <a:pt x="2051" y="795"/>
                  </a:lnTo>
                  <a:cubicBezTo>
                    <a:pt x="2013" y="1637"/>
                    <a:pt x="1854" y="3241"/>
                    <a:pt x="805" y="3241"/>
                  </a:cubicBezTo>
                  <a:cubicBezTo>
                    <a:pt x="695" y="3241"/>
                    <a:pt x="575" y="3223"/>
                    <a:pt x="444" y="3185"/>
                  </a:cubicBezTo>
                  <a:lnTo>
                    <a:pt x="444" y="3185"/>
                  </a:lnTo>
                  <a:cubicBezTo>
                    <a:pt x="1" y="3642"/>
                    <a:pt x="446" y="3936"/>
                    <a:pt x="907" y="3936"/>
                  </a:cubicBezTo>
                  <a:cubicBezTo>
                    <a:pt x="1151" y="3936"/>
                    <a:pt x="1398" y="3854"/>
                    <a:pt x="1523" y="3671"/>
                  </a:cubicBezTo>
                  <a:cubicBezTo>
                    <a:pt x="2009" y="3523"/>
                    <a:pt x="2284" y="3121"/>
                    <a:pt x="2643" y="2868"/>
                  </a:cubicBezTo>
                  <a:lnTo>
                    <a:pt x="2643" y="2550"/>
                  </a:lnTo>
                  <a:cubicBezTo>
                    <a:pt x="1671" y="1958"/>
                    <a:pt x="3849" y="1556"/>
                    <a:pt x="2453" y="12"/>
                  </a:cubicBezTo>
                  <a:lnTo>
                    <a:pt x="2453" y="12"/>
                  </a:lnTo>
                  <a:cubicBezTo>
                    <a:pt x="2425" y="14"/>
                    <a:pt x="2395" y="14"/>
                    <a:pt x="2363" y="14"/>
                  </a:cubicBezTo>
                  <a:cubicBezTo>
                    <a:pt x="2200" y="14"/>
                    <a:pt x="1997" y="0"/>
                    <a:pt x="179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2" name="Google Shape;416;p4">
              <a:extLst>
                <a:ext uri="{FF2B5EF4-FFF2-40B4-BE49-F238E27FC236}">
                  <a16:creationId xmlns:a16="http://schemas.microsoft.com/office/drawing/2014/main" id="{B55C133C-D19C-4C68-B2D2-40FCFF7C1CAF}"/>
                </a:ext>
              </a:extLst>
            </p:cNvPr>
            <p:cNvSpPr/>
            <p:nvPr/>
          </p:nvSpPr>
          <p:spPr>
            <a:xfrm>
              <a:off x="-2754200" y="4058850"/>
              <a:ext cx="89900" cy="74375"/>
            </a:xfrm>
            <a:custGeom>
              <a:avLst/>
              <a:gdLst/>
              <a:ahLst/>
              <a:cxnLst/>
              <a:rect l="l" t="t" r="r" b="b"/>
              <a:pathLst>
                <a:path w="3596" h="2975" extrusionOk="0">
                  <a:moveTo>
                    <a:pt x="2052" y="0"/>
                  </a:moveTo>
                  <a:lnTo>
                    <a:pt x="2052" y="0"/>
                  </a:lnTo>
                  <a:cubicBezTo>
                    <a:pt x="2094" y="170"/>
                    <a:pt x="2115" y="339"/>
                    <a:pt x="1904" y="445"/>
                  </a:cubicBezTo>
                  <a:cubicBezTo>
                    <a:pt x="1333" y="762"/>
                    <a:pt x="0" y="2496"/>
                    <a:pt x="698" y="2919"/>
                  </a:cubicBezTo>
                  <a:cubicBezTo>
                    <a:pt x="785" y="2957"/>
                    <a:pt x="864" y="2974"/>
                    <a:pt x="936" y="2974"/>
                  </a:cubicBezTo>
                  <a:cubicBezTo>
                    <a:pt x="1184" y="2974"/>
                    <a:pt x="1360" y="2782"/>
                    <a:pt x="1523" y="2602"/>
                  </a:cubicBezTo>
                  <a:cubicBezTo>
                    <a:pt x="1988" y="1671"/>
                    <a:pt x="2919" y="1164"/>
                    <a:pt x="3596" y="445"/>
                  </a:cubicBezTo>
                  <a:cubicBezTo>
                    <a:pt x="3543" y="127"/>
                    <a:pt x="3268" y="80"/>
                    <a:pt x="2951" y="80"/>
                  </a:cubicBezTo>
                  <a:cubicBezTo>
                    <a:pt x="2815" y="80"/>
                    <a:pt x="2671" y="89"/>
                    <a:pt x="2534" y="89"/>
                  </a:cubicBezTo>
                  <a:cubicBezTo>
                    <a:pt x="2351" y="89"/>
                    <a:pt x="2179" y="73"/>
                    <a:pt x="2052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3" name="Google Shape;417;p4">
              <a:extLst>
                <a:ext uri="{FF2B5EF4-FFF2-40B4-BE49-F238E27FC236}">
                  <a16:creationId xmlns:a16="http://schemas.microsoft.com/office/drawing/2014/main" id="{65B31B52-6F6E-4C11-B78B-66B4DA133B55}"/>
                </a:ext>
              </a:extLst>
            </p:cNvPr>
            <p:cNvSpPr/>
            <p:nvPr/>
          </p:nvSpPr>
          <p:spPr>
            <a:xfrm>
              <a:off x="-1445700" y="3896300"/>
              <a:ext cx="88975" cy="104875"/>
            </a:xfrm>
            <a:custGeom>
              <a:avLst/>
              <a:gdLst/>
              <a:ahLst/>
              <a:cxnLst/>
              <a:rect l="l" t="t" r="r" b="b"/>
              <a:pathLst>
                <a:path w="3559" h="4195" extrusionOk="0">
                  <a:moveTo>
                    <a:pt x="2453" y="1"/>
                  </a:moveTo>
                  <a:cubicBezTo>
                    <a:pt x="2421" y="1"/>
                    <a:pt x="2387" y="4"/>
                    <a:pt x="2353" y="10"/>
                  </a:cubicBezTo>
                  <a:cubicBezTo>
                    <a:pt x="2036" y="263"/>
                    <a:pt x="1697" y="454"/>
                    <a:pt x="1316" y="581"/>
                  </a:cubicBezTo>
                  <a:cubicBezTo>
                    <a:pt x="1278" y="1166"/>
                    <a:pt x="1545" y="1268"/>
                    <a:pt x="1822" y="1268"/>
                  </a:cubicBezTo>
                  <a:cubicBezTo>
                    <a:pt x="1970" y="1268"/>
                    <a:pt x="2120" y="1239"/>
                    <a:pt x="2229" y="1239"/>
                  </a:cubicBezTo>
                  <a:cubicBezTo>
                    <a:pt x="2366" y="1239"/>
                    <a:pt x="2436" y="1285"/>
                    <a:pt x="2353" y="1490"/>
                  </a:cubicBezTo>
                  <a:cubicBezTo>
                    <a:pt x="1972" y="2273"/>
                    <a:pt x="724" y="2357"/>
                    <a:pt x="534" y="3288"/>
                  </a:cubicBezTo>
                  <a:cubicBezTo>
                    <a:pt x="1" y="3751"/>
                    <a:pt x="212" y="4195"/>
                    <a:pt x="588" y="4195"/>
                  </a:cubicBezTo>
                  <a:cubicBezTo>
                    <a:pt x="778" y="4195"/>
                    <a:pt x="1011" y="4080"/>
                    <a:pt x="1211" y="3795"/>
                  </a:cubicBezTo>
                  <a:cubicBezTo>
                    <a:pt x="640" y="2865"/>
                    <a:pt x="2120" y="2759"/>
                    <a:pt x="2501" y="2167"/>
                  </a:cubicBezTo>
                  <a:cubicBezTo>
                    <a:pt x="3558" y="1977"/>
                    <a:pt x="2459" y="771"/>
                    <a:pt x="3241" y="285"/>
                  </a:cubicBezTo>
                  <a:cubicBezTo>
                    <a:pt x="2954" y="246"/>
                    <a:pt x="2754" y="1"/>
                    <a:pt x="2453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4" name="Google Shape;418;p4">
              <a:extLst>
                <a:ext uri="{FF2B5EF4-FFF2-40B4-BE49-F238E27FC236}">
                  <a16:creationId xmlns:a16="http://schemas.microsoft.com/office/drawing/2014/main" id="{CB55CF24-62F3-40D4-ABEC-43C632457AEF}"/>
                </a:ext>
              </a:extLst>
            </p:cNvPr>
            <p:cNvSpPr/>
            <p:nvPr/>
          </p:nvSpPr>
          <p:spPr>
            <a:xfrm>
              <a:off x="-2068950" y="3801350"/>
              <a:ext cx="38075" cy="101025"/>
            </a:xfrm>
            <a:custGeom>
              <a:avLst/>
              <a:gdLst/>
              <a:ahLst/>
              <a:cxnLst/>
              <a:rect l="l" t="t" r="r" b="b"/>
              <a:pathLst>
                <a:path w="1523" h="4041" extrusionOk="0">
                  <a:moveTo>
                    <a:pt x="1438" y="1"/>
                  </a:moveTo>
                  <a:cubicBezTo>
                    <a:pt x="317" y="466"/>
                    <a:pt x="571" y="1629"/>
                    <a:pt x="148" y="2496"/>
                  </a:cubicBezTo>
                  <a:cubicBezTo>
                    <a:pt x="381" y="3025"/>
                    <a:pt x="0" y="3829"/>
                    <a:pt x="1015" y="4040"/>
                  </a:cubicBezTo>
                  <a:cubicBezTo>
                    <a:pt x="1332" y="3998"/>
                    <a:pt x="1311" y="3892"/>
                    <a:pt x="1184" y="3660"/>
                  </a:cubicBezTo>
                  <a:cubicBezTo>
                    <a:pt x="190" y="2412"/>
                    <a:pt x="1523" y="1270"/>
                    <a:pt x="1438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5" name="Google Shape;419;p4">
              <a:extLst>
                <a:ext uri="{FF2B5EF4-FFF2-40B4-BE49-F238E27FC236}">
                  <a16:creationId xmlns:a16="http://schemas.microsoft.com/office/drawing/2014/main" id="{E9E3C7B6-6F34-4F77-B6C1-23890B0364AE}"/>
                </a:ext>
              </a:extLst>
            </p:cNvPr>
            <p:cNvSpPr/>
            <p:nvPr/>
          </p:nvSpPr>
          <p:spPr>
            <a:xfrm>
              <a:off x="-1966375" y="3961950"/>
              <a:ext cx="61350" cy="83775"/>
            </a:xfrm>
            <a:custGeom>
              <a:avLst/>
              <a:gdLst/>
              <a:ahLst/>
              <a:cxnLst/>
              <a:rect l="l" t="t" r="r" b="b"/>
              <a:pathLst>
                <a:path w="2454" h="3351" extrusionOk="0">
                  <a:moveTo>
                    <a:pt x="1687" y="0"/>
                  </a:moveTo>
                  <a:cubicBezTo>
                    <a:pt x="1476" y="0"/>
                    <a:pt x="1240" y="400"/>
                    <a:pt x="1036" y="493"/>
                  </a:cubicBezTo>
                  <a:cubicBezTo>
                    <a:pt x="1142" y="1064"/>
                    <a:pt x="656" y="1381"/>
                    <a:pt x="317" y="1762"/>
                  </a:cubicBezTo>
                  <a:cubicBezTo>
                    <a:pt x="0" y="2290"/>
                    <a:pt x="402" y="2734"/>
                    <a:pt x="571" y="3179"/>
                  </a:cubicBezTo>
                  <a:cubicBezTo>
                    <a:pt x="615" y="3310"/>
                    <a:pt x="743" y="3351"/>
                    <a:pt x="892" y="3351"/>
                  </a:cubicBezTo>
                  <a:cubicBezTo>
                    <a:pt x="1032" y="3351"/>
                    <a:pt x="1189" y="3315"/>
                    <a:pt x="1311" y="3284"/>
                  </a:cubicBezTo>
                  <a:cubicBezTo>
                    <a:pt x="1967" y="3136"/>
                    <a:pt x="1565" y="2586"/>
                    <a:pt x="1777" y="2269"/>
                  </a:cubicBezTo>
                  <a:lnTo>
                    <a:pt x="1777" y="2269"/>
                  </a:lnTo>
                  <a:cubicBezTo>
                    <a:pt x="1701" y="2283"/>
                    <a:pt x="1629" y="2289"/>
                    <a:pt x="1560" y="2289"/>
                  </a:cubicBezTo>
                  <a:cubicBezTo>
                    <a:pt x="901" y="2289"/>
                    <a:pt x="610" y="1691"/>
                    <a:pt x="1396" y="1423"/>
                  </a:cubicBezTo>
                  <a:cubicBezTo>
                    <a:pt x="2453" y="1127"/>
                    <a:pt x="2136" y="598"/>
                    <a:pt x="1777" y="27"/>
                  </a:cubicBezTo>
                  <a:cubicBezTo>
                    <a:pt x="1747" y="9"/>
                    <a:pt x="1717" y="0"/>
                    <a:pt x="1687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6" name="Google Shape;420;p4">
              <a:extLst>
                <a:ext uri="{FF2B5EF4-FFF2-40B4-BE49-F238E27FC236}">
                  <a16:creationId xmlns:a16="http://schemas.microsoft.com/office/drawing/2014/main" id="{1579C7BB-301F-4D97-A7AE-85E5F410F63B}"/>
                </a:ext>
              </a:extLst>
            </p:cNvPr>
            <p:cNvSpPr/>
            <p:nvPr/>
          </p:nvSpPr>
          <p:spPr>
            <a:xfrm>
              <a:off x="-2808675" y="3778450"/>
              <a:ext cx="49750" cy="85475"/>
            </a:xfrm>
            <a:custGeom>
              <a:avLst/>
              <a:gdLst/>
              <a:ahLst/>
              <a:cxnLst/>
              <a:rect l="l" t="t" r="r" b="b"/>
              <a:pathLst>
                <a:path w="1990" h="3419" extrusionOk="0">
                  <a:moveTo>
                    <a:pt x="1208" y="0"/>
                  </a:moveTo>
                  <a:cubicBezTo>
                    <a:pt x="771" y="0"/>
                    <a:pt x="203" y="848"/>
                    <a:pt x="170" y="1213"/>
                  </a:cubicBezTo>
                  <a:cubicBezTo>
                    <a:pt x="149" y="1572"/>
                    <a:pt x="86" y="1932"/>
                    <a:pt x="276" y="2270"/>
                  </a:cubicBezTo>
                  <a:cubicBezTo>
                    <a:pt x="377" y="2317"/>
                    <a:pt x="456" y="2337"/>
                    <a:pt x="519" y="2337"/>
                  </a:cubicBezTo>
                  <a:cubicBezTo>
                    <a:pt x="852" y="2337"/>
                    <a:pt x="738" y="1784"/>
                    <a:pt x="1058" y="1784"/>
                  </a:cubicBezTo>
                  <a:cubicBezTo>
                    <a:pt x="1376" y="3412"/>
                    <a:pt x="191" y="2440"/>
                    <a:pt x="1" y="3137"/>
                  </a:cubicBezTo>
                  <a:cubicBezTo>
                    <a:pt x="170" y="3351"/>
                    <a:pt x="359" y="3419"/>
                    <a:pt x="551" y="3419"/>
                  </a:cubicBezTo>
                  <a:cubicBezTo>
                    <a:pt x="816" y="3419"/>
                    <a:pt x="1089" y="3292"/>
                    <a:pt x="1333" y="3243"/>
                  </a:cubicBezTo>
                  <a:cubicBezTo>
                    <a:pt x="1989" y="3095"/>
                    <a:pt x="1672" y="1551"/>
                    <a:pt x="1460" y="1086"/>
                  </a:cubicBezTo>
                  <a:cubicBezTo>
                    <a:pt x="1249" y="832"/>
                    <a:pt x="1270" y="452"/>
                    <a:pt x="1524" y="219"/>
                  </a:cubicBezTo>
                  <a:cubicBezTo>
                    <a:pt x="1437" y="64"/>
                    <a:pt x="1327" y="0"/>
                    <a:pt x="120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7" name="Google Shape;421;p4">
              <a:extLst>
                <a:ext uri="{FF2B5EF4-FFF2-40B4-BE49-F238E27FC236}">
                  <a16:creationId xmlns:a16="http://schemas.microsoft.com/office/drawing/2014/main" id="{128DC513-AA07-489E-B603-FF6EAEBE1167}"/>
                </a:ext>
              </a:extLst>
            </p:cNvPr>
            <p:cNvSpPr/>
            <p:nvPr/>
          </p:nvSpPr>
          <p:spPr>
            <a:xfrm>
              <a:off x="-1088675" y="3593575"/>
              <a:ext cx="68750" cy="87825"/>
            </a:xfrm>
            <a:custGeom>
              <a:avLst/>
              <a:gdLst/>
              <a:ahLst/>
              <a:cxnLst/>
              <a:rect l="l" t="t" r="r" b="b"/>
              <a:pathLst>
                <a:path w="2750" h="3513" extrusionOk="0">
                  <a:moveTo>
                    <a:pt x="2580" y="0"/>
                  </a:moveTo>
                  <a:lnTo>
                    <a:pt x="2580" y="0"/>
                  </a:lnTo>
                  <a:cubicBezTo>
                    <a:pt x="1544" y="64"/>
                    <a:pt x="635" y="1481"/>
                    <a:pt x="317" y="2369"/>
                  </a:cubicBezTo>
                  <a:cubicBezTo>
                    <a:pt x="0" y="2813"/>
                    <a:pt x="317" y="3194"/>
                    <a:pt x="677" y="3490"/>
                  </a:cubicBezTo>
                  <a:cubicBezTo>
                    <a:pt x="793" y="3505"/>
                    <a:pt x="890" y="3512"/>
                    <a:pt x="969" y="3512"/>
                  </a:cubicBezTo>
                  <a:cubicBezTo>
                    <a:pt x="1875" y="3512"/>
                    <a:pt x="589" y="2577"/>
                    <a:pt x="1036" y="2052"/>
                  </a:cubicBezTo>
                  <a:cubicBezTo>
                    <a:pt x="1269" y="1819"/>
                    <a:pt x="1354" y="1502"/>
                    <a:pt x="1607" y="1248"/>
                  </a:cubicBezTo>
                  <a:cubicBezTo>
                    <a:pt x="2750" y="1100"/>
                    <a:pt x="2305" y="825"/>
                    <a:pt x="2580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8" name="Google Shape;422;p4">
              <a:extLst>
                <a:ext uri="{FF2B5EF4-FFF2-40B4-BE49-F238E27FC236}">
                  <a16:creationId xmlns:a16="http://schemas.microsoft.com/office/drawing/2014/main" id="{2A5400E4-3289-4B93-ADE9-070C3F6742B5}"/>
                </a:ext>
              </a:extLst>
            </p:cNvPr>
            <p:cNvSpPr/>
            <p:nvPr/>
          </p:nvSpPr>
          <p:spPr>
            <a:xfrm>
              <a:off x="-1974075" y="3998050"/>
              <a:ext cx="84900" cy="53525"/>
            </a:xfrm>
            <a:custGeom>
              <a:avLst/>
              <a:gdLst/>
              <a:ahLst/>
              <a:cxnLst/>
              <a:rect l="l" t="t" r="r" b="b"/>
              <a:pathLst>
                <a:path w="3396" h="2141" extrusionOk="0">
                  <a:moveTo>
                    <a:pt x="3396" y="0"/>
                  </a:moveTo>
                  <a:cubicBezTo>
                    <a:pt x="2846" y="64"/>
                    <a:pt x="2381" y="360"/>
                    <a:pt x="2085" y="804"/>
                  </a:cubicBezTo>
                  <a:cubicBezTo>
                    <a:pt x="2063" y="1058"/>
                    <a:pt x="1408" y="1100"/>
                    <a:pt x="1810" y="1502"/>
                  </a:cubicBezTo>
                  <a:cubicBezTo>
                    <a:pt x="1915" y="1629"/>
                    <a:pt x="1810" y="1756"/>
                    <a:pt x="1598" y="1777"/>
                  </a:cubicBezTo>
                  <a:cubicBezTo>
                    <a:pt x="1545" y="1777"/>
                    <a:pt x="1481" y="1778"/>
                    <a:pt x="1413" y="1778"/>
                  </a:cubicBezTo>
                  <a:cubicBezTo>
                    <a:pt x="1212" y="1778"/>
                    <a:pt x="990" y="1766"/>
                    <a:pt x="1006" y="1671"/>
                  </a:cubicBezTo>
                  <a:cubicBezTo>
                    <a:pt x="1091" y="1164"/>
                    <a:pt x="308" y="677"/>
                    <a:pt x="985" y="170"/>
                  </a:cubicBezTo>
                  <a:cubicBezTo>
                    <a:pt x="874" y="59"/>
                    <a:pt x="742" y="11"/>
                    <a:pt x="612" y="11"/>
                  </a:cubicBezTo>
                  <a:cubicBezTo>
                    <a:pt x="298" y="11"/>
                    <a:pt x="0" y="296"/>
                    <a:pt x="75" y="656"/>
                  </a:cubicBezTo>
                  <a:cubicBezTo>
                    <a:pt x="33" y="1015"/>
                    <a:pt x="329" y="1290"/>
                    <a:pt x="350" y="1650"/>
                  </a:cubicBezTo>
                  <a:cubicBezTo>
                    <a:pt x="366" y="1986"/>
                    <a:pt x="552" y="2141"/>
                    <a:pt x="844" y="2141"/>
                  </a:cubicBezTo>
                  <a:cubicBezTo>
                    <a:pt x="937" y="2141"/>
                    <a:pt x="1041" y="2125"/>
                    <a:pt x="1154" y="2094"/>
                  </a:cubicBezTo>
                  <a:cubicBezTo>
                    <a:pt x="1767" y="1904"/>
                    <a:pt x="2677" y="1967"/>
                    <a:pt x="2465" y="1015"/>
                  </a:cubicBezTo>
                  <a:cubicBezTo>
                    <a:pt x="2634" y="656"/>
                    <a:pt x="3311" y="444"/>
                    <a:pt x="3396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9" name="Google Shape;423;p4">
              <a:extLst>
                <a:ext uri="{FF2B5EF4-FFF2-40B4-BE49-F238E27FC236}">
                  <a16:creationId xmlns:a16="http://schemas.microsoft.com/office/drawing/2014/main" id="{65590C93-9061-419F-957F-54871B8A673D}"/>
                </a:ext>
              </a:extLst>
            </p:cNvPr>
            <p:cNvSpPr/>
            <p:nvPr/>
          </p:nvSpPr>
          <p:spPr>
            <a:xfrm>
              <a:off x="-1722100" y="4027125"/>
              <a:ext cx="55525" cy="61375"/>
            </a:xfrm>
            <a:custGeom>
              <a:avLst/>
              <a:gdLst/>
              <a:ahLst/>
              <a:cxnLst/>
              <a:rect l="l" t="t" r="r" b="b"/>
              <a:pathLst>
                <a:path w="2221" h="2455" extrusionOk="0">
                  <a:moveTo>
                    <a:pt x="2221" y="1"/>
                  </a:moveTo>
                  <a:lnTo>
                    <a:pt x="2221" y="1"/>
                  </a:lnTo>
                  <a:cubicBezTo>
                    <a:pt x="804" y="318"/>
                    <a:pt x="360" y="1333"/>
                    <a:pt x="0" y="2390"/>
                  </a:cubicBezTo>
                  <a:cubicBezTo>
                    <a:pt x="108" y="2433"/>
                    <a:pt x="218" y="2455"/>
                    <a:pt x="327" y="2455"/>
                  </a:cubicBezTo>
                  <a:cubicBezTo>
                    <a:pt x="537" y="2455"/>
                    <a:pt x="742" y="2375"/>
                    <a:pt x="909" y="2221"/>
                  </a:cubicBezTo>
                  <a:cubicBezTo>
                    <a:pt x="1375" y="1862"/>
                    <a:pt x="1417" y="1227"/>
                    <a:pt x="2030" y="931"/>
                  </a:cubicBezTo>
                  <a:lnTo>
                    <a:pt x="2221" y="1"/>
                  </a:ln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0" name="Google Shape;424;p4">
              <a:extLst>
                <a:ext uri="{FF2B5EF4-FFF2-40B4-BE49-F238E27FC236}">
                  <a16:creationId xmlns:a16="http://schemas.microsoft.com/office/drawing/2014/main" id="{31C54575-689F-4047-B9DF-76972A4B1314}"/>
                </a:ext>
              </a:extLst>
            </p:cNvPr>
            <p:cNvSpPr/>
            <p:nvPr/>
          </p:nvSpPr>
          <p:spPr>
            <a:xfrm>
              <a:off x="-1677700" y="4028175"/>
              <a:ext cx="57125" cy="83050"/>
            </a:xfrm>
            <a:custGeom>
              <a:avLst/>
              <a:gdLst/>
              <a:ahLst/>
              <a:cxnLst/>
              <a:rect l="l" t="t" r="r" b="b"/>
              <a:pathLst>
                <a:path w="2285" h="3322" extrusionOk="0">
                  <a:moveTo>
                    <a:pt x="1735" y="1"/>
                  </a:moveTo>
                  <a:cubicBezTo>
                    <a:pt x="1396" y="149"/>
                    <a:pt x="677" y="128"/>
                    <a:pt x="1375" y="699"/>
                  </a:cubicBezTo>
                  <a:cubicBezTo>
                    <a:pt x="1841" y="1079"/>
                    <a:pt x="1" y="2327"/>
                    <a:pt x="254" y="3321"/>
                  </a:cubicBezTo>
                  <a:cubicBezTo>
                    <a:pt x="424" y="3300"/>
                    <a:pt x="614" y="3258"/>
                    <a:pt x="614" y="3131"/>
                  </a:cubicBezTo>
                  <a:cubicBezTo>
                    <a:pt x="572" y="2306"/>
                    <a:pt x="1545" y="1904"/>
                    <a:pt x="1714" y="1185"/>
                  </a:cubicBezTo>
                  <a:cubicBezTo>
                    <a:pt x="1746" y="1012"/>
                    <a:pt x="1834" y="955"/>
                    <a:pt x="1943" y="955"/>
                  </a:cubicBezTo>
                  <a:cubicBezTo>
                    <a:pt x="2048" y="955"/>
                    <a:pt x="2171" y="1007"/>
                    <a:pt x="2285" y="1058"/>
                  </a:cubicBezTo>
                  <a:cubicBezTo>
                    <a:pt x="2285" y="656"/>
                    <a:pt x="2242" y="233"/>
                    <a:pt x="173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1" name="Google Shape;425;p4">
              <a:extLst>
                <a:ext uri="{FF2B5EF4-FFF2-40B4-BE49-F238E27FC236}">
                  <a16:creationId xmlns:a16="http://schemas.microsoft.com/office/drawing/2014/main" id="{9967D0CC-6949-4634-9B42-510B9EE73337}"/>
                </a:ext>
              </a:extLst>
            </p:cNvPr>
            <p:cNvSpPr/>
            <p:nvPr/>
          </p:nvSpPr>
          <p:spPr>
            <a:xfrm>
              <a:off x="-853400" y="3754725"/>
              <a:ext cx="70850" cy="55975"/>
            </a:xfrm>
            <a:custGeom>
              <a:avLst/>
              <a:gdLst/>
              <a:ahLst/>
              <a:cxnLst/>
              <a:rect l="l" t="t" r="r" b="b"/>
              <a:pathLst>
                <a:path w="2834" h="2239" extrusionOk="0">
                  <a:moveTo>
                    <a:pt x="2658" y="0"/>
                  </a:moveTo>
                  <a:cubicBezTo>
                    <a:pt x="2102" y="0"/>
                    <a:pt x="70" y="1639"/>
                    <a:pt x="1" y="1950"/>
                  </a:cubicBezTo>
                  <a:cubicBezTo>
                    <a:pt x="37" y="2133"/>
                    <a:pt x="200" y="2239"/>
                    <a:pt x="364" y="2239"/>
                  </a:cubicBezTo>
                  <a:cubicBezTo>
                    <a:pt x="485" y="2239"/>
                    <a:pt x="606" y="2182"/>
                    <a:pt x="677" y="2056"/>
                  </a:cubicBezTo>
                  <a:cubicBezTo>
                    <a:pt x="1248" y="1337"/>
                    <a:pt x="2285" y="1062"/>
                    <a:pt x="2771" y="280"/>
                  </a:cubicBezTo>
                  <a:cubicBezTo>
                    <a:pt x="2833" y="82"/>
                    <a:pt x="2783" y="0"/>
                    <a:pt x="265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2" name="Google Shape;426;p4">
              <a:extLst>
                <a:ext uri="{FF2B5EF4-FFF2-40B4-BE49-F238E27FC236}">
                  <a16:creationId xmlns:a16="http://schemas.microsoft.com/office/drawing/2014/main" id="{8EAC55ED-9D61-446B-A2B4-0054FDB7613C}"/>
                </a:ext>
              </a:extLst>
            </p:cNvPr>
            <p:cNvSpPr/>
            <p:nvPr/>
          </p:nvSpPr>
          <p:spPr>
            <a:xfrm>
              <a:off x="-2343900" y="3700375"/>
              <a:ext cx="64525" cy="72450"/>
            </a:xfrm>
            <a:custGeom>
              <a:avLst/>
              <a:gdLst/>
              <a:ahLst/>
              <a:cxnLst/>
              <a:rect l="l" t="t" r="r" b="b"/>
              <a:pathLst>
                <a:path w="2581" h="2898" extrusionOk="0">
                  <a:moveTo>
                    <a:pt x="1333" y="0"/>
                  </a:moveTo>
                  <a:cubicBezTo>
                    <a:pt x="889" y="825"/>
                    <a:pt x="0" y="2454"/>
                    <a:pt x="1290" y="2898"/>
                  </a:cubicBezTo>
                  <a:cubicBezTo>
                    <a:pt x="1409" y="2752"/>
                    <a:pt x="1582" y="2736"/>
                    <a:pt x="1764" y="2736"/>
                  </a:cubicBezTo>
                  <a:cubicBezTo>
                    <a:pt x="1815" y="2736"/>
                    <a:pt x="1868" y="2737"/>
                    <a:pt x="1919" y="2737"/>
                  </a:cubicBezTo>
                  <a:cubicBezTo>
                    <a:pt x="2107" y="2737"/>
                    <a:pt x="2289" y="2720"/>
                    <a:pt x="2411" y="2559"/>
                  </a:cubicBezTo>
                  <a:cubicBezTo>
                    <a:pt x="2389" y="2558"/>
                    <a:pt x="2366" y="2557"/>
                    <a:pt x="2343" y="2557"/>
                  </a:cubicBezTo>
                  <a:cubicBezTo>
                    <a:pt x="2206" y="2557"/>
                    <a:pt x="2066" y="2580"/>
                    <a:pt x="1930" y="2580"/>
                  </a:cubicBezTo>
                  <a:cubicBezTo>
                    <a:pt x="1772" y="2580"/>
                    <a:pt x="1618" y="2549"/>
                    <a:pt x="1481" y="2411"/>
                  </a:cubicBezTo>
                  <a:cubicBezTo>
                    <a:pt x="1100" y="1629"/>
                    <a:pt x="2581" y="318"/>
                    <a:pt x="1333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3" name="Google Shape;427;p4">
              <a:extLst>
                <a:ext uri="{FF2B5EF4-FFF2-40B4-BE49-F238E27FC236}">
                  <a16:creationId xmlns:a16="http://schemas.microsoft.com/office/drawing/2014/main" id="{6B65EE12-2124-4BF5-BA88-10CF17B8BDA8}"/>
                </a:ext>
              </a:extLst>
            </p:cNvPr>
            <p:cNvSpPr/>
            <p:nvPr/>
          </p:nvSpPr>
          <p:spPr>
            <a:xfrm>
              <a:off x="-1185450" y="4084450"/>
              <a:ext cx="52900" cy="46850"/>
            </a:xfrm>
            <a:custGeom>
              <a:avLst/>
              <a:gdLst/>
              <a:ahLst/>
              <a:cxnLst/>
              <a:rect l="l" t="t" r="r" b="b"/>
              <a:pathLst>
                <a:path w="2116" h="1874" extrusionOk="0">
                  <a:moveTo>
                    <a:pt x="1619" y="1"/>
                  </a:moveTo>
                  <a:cubicBezTo>
                    <a:pt x="1160" y="1"/>
                    <a:pt x="641" y="525"/>
                    <a:pt x="276" y="753"/>
                  </a:cubicBezTo>
                  <a:cubicBezTo>
                    <a:pt x="1" y="1049"/>
                    <a:pt x="170" y="1578"/>
                    <a:pt x="445" y="1874"/>
                  </a:cubicBezTo>
                  <a:cubicBezTo>
                    <a:pt x="1291" y="1578"/>
                    <a:pt x="1650" y="880"/>
                    <a:pt x="2116" y="288"/>
                  </a:cubicBezTo>
                  <a:cubicBezTo>
                    <a:pt x="1967" y="80"/>
                    <a:pt x="1798" y="1"/>
                    <a:pt x="1619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4" name="Google Shape;428;p4">
              <a:extLst>
                <a:ext uri="{FF2B5EF4-FFF2-40B4-BE49-F238E27FC236}">
                  <a16:creationId xmlns:a16="http://schemas.microsoft.com/office/drawing/2014/main" id="{3A4692E0-8E20-4B26-8D05-88CC66F91344}"/>
                </a:ext>
              </a:extLst>
            </p:cNvPr>
            <p:cNvSpPr/>
            <p:nvPr/>
          </p:nvSpPr>
          <p:spPr>
            <a:xfrm>
              <a:off x="-1229250" y="4107250"/>
              <a:ext cx="54925" cy="33150"/>
            </a:xfrm>
            <a:custGeom>
              <a:avLst/>
              <a:gdLst/>
              <a:ahLst/>
              <a:cxnLst/>
              <a:rect l="l" t="t" r="r" b="b"/>
              <a:pathLst>
                <a:path w="2197" h="1326" extrusionOk="0">
                  <a:moveTo>
                    <a:pt x="256" y="1"/>
                  </a:moveTo>
                  <a:cubicBezTo>
                    <a:pt x="0" y="1"/>
                    <a:pt x="44" y="176"/>
                    <a:pt x="167" y="666"/>
                  </a:cubicBezTo>
                  <a:cubicBezTo>
                    <a:pt x="615" y="1114"/>
                    <a:pt x="919" y="1326"/>
                    <a:pt x="1254" y="1326"/>
                  </a:cubicBezTo>
                  <a:cubicBezTo>
                    <a:pt x="1519" y="1326"/>
                    <a:pt x="1804" y="1193"/>
                    <a:pt x="2197" y="941"/>
                  </a:cubicBezTo>
                  <a:lnTo>
                    <a:pt x="2197" y="327"/>
                  </a:lnTo>
                  <a:cubicBezTo>
                    <a:pt x="1816" y="95"/>
                    <a:pt x="1372" y="264"/>
                    <a:pt x="991" y="137"/>
                  </a:cubicBezTo>
                  <a:cubicBezTo>
                    <a:pt x="630" y="54"/>
                    <a:pt x="397" y="1"/>
                    <a:pt x="256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5" name="Google Shape;429;p4">
              <a:extLst>
                <a:ext uri="{FF2B5EF4-FFF2-40B4-BE49-F238E27FC236}">
                  <a16:creationId xmlns:a16="http://schemas.microsoft.com/office/drawing/2014/main" id="{D03FA5F6-5968-4BAA-BDF0-3BEA35A322B1}"/>
                </a:ext>
              </a:extLst>
            </p:cNvPr>
            <p:cNvSpPr/>
            <p:nvPr/>
          </p:nvSpPr>
          <p:spPr>
            <a:xfrm>
              <a:off x="-1212950" y="3839725"/>
              <a:ext cx="111600" cy="76650"/>
            </a:xfrm>
            <a:custGeom>
              <a:avLst/>
              <a:gdLst/>
              <a:ahLst/>
              <a:cxnLst/>
              <a:rect l="l" t="t" r="r" b="b"/>
              <a:pathLst>
                <a:path w="4464" h="3066" extrusionOk="0">
                  <a:moveTo>
                    <a:pt x="3772" y="1"/>
                  </a:moveTo>
                  <a:cubicBezTo>
                    <a:pt x="2618" y="1"/>
                    <a:pt x="3318" y="1426"/>
                    <a:pt x="1947" y="1554"/>
                  </a:cubicBezTo>
                  <a:cubicBezTo>
                    <a:pt x="1926" y="2463"/>
                    <a:pt x="487" y="2146"/>
                    <a:pt x="1" y="2696"/>
                  </a:cubicBezTo>
                  <a:cubicBezTo>
                    <a:pt x="87" y="2953"/>
                    <a:pt x="240" y="3065"/>
                    <a:pt x="448" y="3065"/>
                  </a:cubicBezTo>
                  <a:cubicBezTo>
                    <a:pt x="548" y="3065"/>
                    <a:pt x="660" y="3040"/>
                    <a:pt x="784" y="2992"/>
                  </a:cubicBezTo>
                  <a:cubicBezTo>
                    <a:pt x="1439" y="2082"/>
                    <a:pt x="3279" y="2082"/>
                    <a:pt x="3173" y="729"/>
                  </a:cubicBezTo>
                  <a:cubicBezTo>
                    <a:pt x="3122" y="484"/>
                    <a:pt x="3487" y="270"/>
                    <a:pt x="3784" y="270"/>
                  </a:cubicBezTo>
                  <a:cubicBezTo>
                    <a:pt x="3975" y="270"/>
                    <a:pt x="4138" y="358"/>
                    <a:pt x="4146" y="581"/>
                  </a:cubicBezTo>
                  <a:cubicBezTo>
                    <a:pt x="4358" y="475"/>
                    <a:pt x="4379" y="263"/>
                    <a:pt x="4464" y="115"/>
                  </a:cubicBezTo>
                  <a:cubicBezTo>
                    <a:pt x="4178" y="35"/>
                    <a:pt x="3952" y="1"/>
                    <a:pt x="377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6" name="Google Shape;430;p4">
              <a:extLst>
                <a:ext uri="{FF2B5EF4-FFF2-40B4-BE49-F238E27FC236}">
                  <a16:creationId xmlns:a16="http://schemas.microsoft.com/office/drawing/2014/main" id="{12EB8082-5F0F-4DCA-9C6F-8CC74B45CE66}"/>
                </a:ext>
              </a:extLst>
            </p:cNvPr>
            <p:cNvSpPr/>
            <p:nvPr/>
          </p:nvSpPr>
          <p:spPr>
            <a:xfrm>
              <a:off x="-1453300" y="3905525"/>
              <a:ext cx="62725" cy="53325"/>
            </a:xfrm>
            <a:custGeom>
              <a:avLst/>
              <a:gdLst/>
              <a:ahLst/>
              <a:cxnLst/>
              <a:rect l="l" t="t" r="r" b="b"/>
              <a:pathLst>
                <a:path w="2509" h="2133" extrusionOk="0">
                  <a:moveTo>
                    <a:pt x="1684" y="0"/>
                  </a:moveTo>
                  <a:cubicBezTo>
                    <a:pt x="1113" y="275"/>
                    <a:pt x="605" y="656"/>
                    <a:pt x="182" y="1142"/>
                  </a:cubicBezTo>
                  <a:cubicBezTo>
                    <a:pt x="0" y="1753"/>
                    <a:pt x="42" y="2133"/>
                    <a:pt x="273" y="2133"/>
                  </a:cubicBezTo>
                  <a:cubicBezTo>
                    <a:pt x="418" y="2133"/>
                    <a:pt x="637" y="1984"/>
                    <a:pt x="923" y="1650"/>
                  </a:cubicBezTo>
                  <a:cubicBezTo>
                    <a:pt x="1853" y="1290"/>
                    <a:pt x="2509" y="1311"/>
                    <a:pt x="1684" y="191"/>
                  </a:cubicBezTo>
                  <a:cubicBezTo>
                    <a:pt x="1747" y="169"/>
                    <a:pt x="1769" y="42"/>
                    <a:pt x="1684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7" name="Google Shape;431;p4">
              <a:extLst>
                <a:ext uri="{FF2B5EF4-FFF2-40B4-BE49-F238E27FC236}">
                  <a16:creationId xmlns:a16="http://schemas.microsoft.com/office/drawing/2014/main" id="{06D6DB89-203C-42F5-BEEE-6308307BC203}"/>
                </a:ext>
              </a:extLst>
            </p:cNvPr>
            <p:cNvSpPr/>
            <p:nvPr/>
          </p:nvSpPr>
          <p:spPr>
            <a:xfrm>
              <a:off x="-1616375" y="3758075"/>
              <a:ext cx="48150" cy="53125"/>
            </a:xfrm>
            <a:custGeom>
              <a:avLst/>
              <a:gdLst/>
              <a:ahLst/>
              <a:cxnLst/>
              <a:rect l="l" t="t" r="r" b="b"/>
              <a:pathLst>
                <a:path w="1926" h="2125" extrusionOk="0">
                  <a:moveTo>
                    <a:pt x="769" y="0"/>
                  </a:moveTo>
                  <a:cubicBezTo>
                    <a:pt x="512" y="0"/>
                    <a:pt x="248" y="64"/>
                    <a:pt x="1" y="188"/>
                  </a:cubicBezTo>
                  <a:cubicBezTo>
                    <a:pt x="149" y="442"/>
                    <a:pt x="487" y="590"/>
                    <a:pt x="234" y="928"/>
                  </a:cubicBezTo>
                  <a:cubicBezTo>
                    <a:pt x="593" y="1288"/>
                    <a:pt x="276" y="1732"/>
                    <a:pt x="466" y="2112"/>
                  </a:cubicBezTo>
                  <a:cubicBezTo>
                    <a:pt x="516" y="2121"/>
                    <a:pt x="562" y="2125"/>
                    <a:pt x="605" y="2125"/>
                  </a:cubicBezTo>
                  <a:cubicBezTo>
                    <a:pt x="1453" y="2125"/>
                    <a:pt x="1000" y="611"/>
                    <a:pt x="1926" y="611"/>
                  </a:cubicBezTo>
                  <a:cubicBezTo>
                    <a:pt x="1644" y="195"/>
                    <a:pt x="1217" y="0"/>
                    <a:pt x="76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8" name="Google Shape;432;p4">
              <a:extLst>
                <a:ext uri="{FF2B5EF4-FFF2-40B4-BE49-F238E27FC236}">
                  <a16:creationId xmlns:a16="http://schemas.microsoft.com/office/drawing/2014/main" id="{7C628E17-5687-4984-A10B-887E1FBE09A4}"/>
                </a:ext>
              </a:extLst>
            </p:cNvPr>
            <p:cNvSpPr/>
            <p:nvPr/>
          </p:nvSpPr>
          <p:spPr>
            <a:xfrm>
              <a:off x="-1733750" y="4083050"/>
              <a:ext cx="57675" cy="47200"/>
            </a:xfrm>
            <a:custGeom>
              <a:avLst/>
              <a:gdLst/>
              <a:ahLst/>
              <a:cxnLst/>
              <a:rect l="l" t="t" r="r" b="b"/>
              <a:pathLst>
                <a:path w="2307" h="1888" extrusionOk="0">
                  <a:moveTo>
                    <a:pt x="1083" y="0"/>
                  </a:moveTo>
                  <a:cubicBezTo>
                    <a:pt x="871" y="0"/>
                    <a:pt x="661" y="47"/>
                    <a:pt x="466" y="153"/>
                  </a:cubicBezTo>
                  <a:lnTo>
                    <a:pt x="445" y="153"/>
                  </a:lnTo>
                  <a:cubicBezTo>
                    <a:pt x="1" y="1549"/>
                    <a:pt x="530" y="1613"/>
                    <a:pt x="1756" y="1888"/>
                  </a:cubicBezTo>
                  <a:cubicBezTo>
                    <a:pt x="1650" y="1486"/>
                    <a:pt x="2116" y="1486"/>
                    <a:pt x="2306" y="1274"/>
                  </a:cubicBezTo>
                  <a:lnTo>
                    <a:pt x="2306" y="1274"/>
                  </a:lnTo>
                  <a:cubicBezTo>
                    <a:pt x="2229" y="1288"/>
                    <a:pt x="2154" y="1295"/>
                    <a:pt x="2084" y="1295"/>
                  </a:cubicBezTo>
                  <a:cubicBezTo>
                    <a:pt x="1400" y="1295"/>
                    <a:pt x="1034" y="676"/>
                    <a:pt x="1206" y="5"/>
                  </a:cubicBezTo>
                  <a:cubicBezTo>
                    <a:pt x="1165" y="2"/>
                    <a:pt x="1124" y="0"/>
                    <a:pt x="1083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9" name="Google Shape;433;p4">
              <a:extLst>
                <a:ext uri="{FF2B5EF4-FFF2-40B4-BE49-F238E27FC236}">
                  <a16:creationId xmlns:a16="http://schemas.microsoft.com/office/drawing/2014/main" id="{C98FAB07-2F03-4BDD-B61F-8184AED1EA90}"/>
                </a:ext>
              </a:extLst>
            </p:cNvPr>
            <p:cNvSpPr/>
            <p:nvPr/>
          </p:nvSpPr>
          <p:spPr>
            <a:xfrm>
              <a:off x="-1208000" y="3821450"/>
              <a:ext cx="62225" cy="45350"/>
            </a:xfrm>
            <a:custGeom>
              <a:avLst/>
              <a:gdLst/>
              <a:ahLst/>
              <a:cxnLst/>
              <a:rect l="l" t="t" r="r" b="b"/>
              <a:pathLst>
                <a:path w="2489" h="1814" extrusionOk="0">
                  <a:moveTo>
                    <a:pt x="1897" y="0"/>
                  </a:moveTo>
                  <a:lnTo>
                    <a:pt x="839" y="677"/>
                  </a:lnTo>
                  <a:cubicBezTo>
                    <a:pt x="879" y="933"/>
                    <a:pt x="1" y="1813"/>
                    <a:pt x="478" y="1813"/>
                  </a:cubicBezTo>
                  <a:cubicBezTo>
                    <a:pt x="513" y="1813"/>
                    <a:pt x="556" y="1808"/>
                    <a:pt x="607" y="1798"/>
                  </a:cubicBezTo>
                  <a:cubicBezTo>
                    <a:pt x="1262" y="1312"/>
                    <a:pt x="2489" y="1164"/>
                    <a:pt x="1897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0" name="Google Shape;434;p4">
              <a:extLst>
                <a:ext uri="{FF2B5EF4-FFF2-40B4-BE49-F238E27FC236}">
                  <a16:creationId xmlns:a16="http://schemas.microsoft.com/office/drawing/2014/main" id="{16FC9343-2C00-419B-AEFA-F54D026ED5FC}"/>
                </a:ext>
              </a:extLst>
            </p:cNvPr>
            <p:cNvSpPr/>
            <p:nvPr/>
          </p:nvSpPr>
          <p:spPr>
            <a:xfrm>
              <a:off x="-2325400" y="3681825"/>
              <a:ext cx="40100" cy="78850"/>
            </a:xfrm>
            <a:custGeom>
              <a:avLst/>
              <a:gdLst/>
              <a:ahLst/>
              <a:cxnLst/>
              <a:rect l="l" t="t" r="r" b="b"/>
              <a:pathLst>
                <a:path w="1604" h="3154" extrusionOk="0">
                  <a:moveTo>
                    <a:pt x="1244" y="1"/>
                  </a:moveTo>
                  <a:cubicBezTo>
                    <a:pt x="939" y="1"/>
                    <a:pt x="529" y="310"/>
                    <a:pt x="593" y="742"/>
                  </a:cubicBezTo>
                  <a:cubicBezTo>
                    <a:pt x="1587" y="1313"/>
                    <a:pt x="1" y="2307"/>
                    <a:pt x="741" y="3153"/>
                  </a:cubicBezTo>
                  <a:cubicBezTo>
                    <a:pt x="698" y="2942"/>
                    <a:pt x="804" y="2709"/>
                    <a:pt x="1016" y="2603"/>
                  </a:cubicBezTo>
                  <a:cubicBezTo>
                    <a:pt x="1143" y="2328"/>
                    <a:pt x="1164" y="2011"/>
                    <a:pt x="1121" y="1715"/>
                  </a:cubicBezTo>
                  <a:cubicBezTo>
                    <a:pt x="1396" y="1334"/>
                    <a:pt x="1143" y="827"/>
                    <a:pt x="1544" y="467"/>
                  </a:cubicBezTo>
                  <a:cubicBezTo>
                    <a:pt x="1604" y="138"/>
                    <a:pt x="1447" y="1"/>
                    <a:pt x="1244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1" name="Google Shape;435;p4">
              <a:extLst>
                <a:ext uri="{FF2B5EF4-FFF2-40B4-BE49-F238E27FC236}">
                  <a16:creationId xmlns:a16="http://schemas.microsoft.com/office/drawing/2014/main" id="{FF871F31-2A6B-40D3-B727-A9B317C0E5EA}"/>
                </a:ext>
              </a:extLst>
            </p:cNvPr>
            <p:cNvSpPr/>
            <p:nvPr/>
          </p:nvSpPr>
          <p:spPr>
            <a:xfrm>
              <a:off x="-1236725" y="4088800"/>
              <a:ext cx="61875" cy="35100"/>
            </a:xfrm>
            <a:custGeom>
              <a:avLst/>
              <a:gdLst/>
              <a:ahLst/>
              <a:cxnLst/>
              <a:rect l="l" t="t" r="r" b="b"/>
              <a:pathLst>
                <a:path w="2475" h="1404" extrusionOk="0">
                  <a:moveTo>
                    <a:pt x="1116" y="0"/>
                  </a:moveTo>
                  <a:cubicBezTo>
                    <a:pt x="773" y="0"/>
                    <a:pt x="529" y="325"/>
                    <a:pt x="191" y="325"/>
                  </a:cubicBezTo>
                  <a:cubicBezTo>
                    <a:pt x="106" y="706"/>
                    <a:pt x="0" y="1171"/>
                    <a:pt x="444" y="1404"/>
                  </a:cubicBezTo>
                  <a:cubicBezTo>
                    <a:pt x="396" y="1017"/>
                    <a:pt x="483" y="906"/>
                    <a:pt x="623" y="906"/>
                  </a:cubicBezTo>
                  <a:cubicBezTo>
                    <a:pt x="809" y="906"/>
                    <a:pt x="1087" y="1099"/>
                    <a:pt x="1269" y="1099"/>
                  </a:cubicBezTo>
                  <a:cubicBezTo>
                    <a:pt x="1310" y="1099"/>
                    <a:pt x="1346" y="1090"/>
                    <a:pt x="1375" y="1065"/>
                  </a:cubicBezTo>
                  <a:cubicBezTo>
                    <a:pt x="1476" y="964"/>
                    <a:pt x="1364" y="747"/>
                    <a:pt x="1503" y="747"/>
                  </a:cubicBezTo>
                  <a:cubicBezTo>
                    <a:pt x="1509" y="747"/>
                    <a:pt x="1516" y="747"/>
                    <a:pt x="1523" y="748"/>
                  </a:cubicBezTo>
                  <a:cubicBezTo>
                    <a:pt x="1692" y="769"/>
                    <a:pt x="1523" y="960"/>
                    <a:pt x="1565" y="1065"/>
                  </a:cubicBezTo>
                  <a:cubicBezTo>
                    <a:pt x="1648" y="1148"/>
                    <a:pt x="1733" y="1176"/>
                    <a:pt x="1818" y="1176"/>
                  </a:cubicBezTo>
                  <a:cubicBezTo>
                    <a:pt x="2000" y="1176"/>
                    <a:pt x="2186" y="1047"/>
                    <a:pt x="2366" y="1047"/>
                  </a:cubicBezTo>
                  <a:cubicBezTo>
                    <a:pt x="2402" y="1047"/>
                    <a:pt x="2439" y="1053"/>
                    <a:pt x="2475" y="1065"/>
                  </a:cubicBezTo>
                  <a:cubicBezTo>
                    <a:pt x="2390" y="473"/>
                    <a:pt x="1967" y="177"/>
                    <a:pt x="1396" y="71"/>
                  </a:cubicBezTo>
                  <a:cubicBezTo>
                    <a:pt x="1295" y="21"/>
                    <a:pt x="1202" y="0"/>
                    <a:pt x="1116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2" name="Google Shape;436;p4">
              <a:extLst>
                <a:ext uri="{FF2B5EF4-FFF2-40B4-BE49-F238E27FC236}">
                  <a16:creationId xmlns:a16="http://schemas.microsoft.com/office/drawing/2014/main" id="{70AE13AB-8F54-4808-A4CF-187DBBCCD4F9}"/>
                </a:ext>
              </a:extLst>
            </p:cNvPr>
            <p:cNvSpPr/>
            <p:nvPr/>
          </p:nvSpPr>
          <p:spPr>
            <a:xfrm>
              <a:off x="-1155825" y="4050400"/>
              <a:ext cx="40725" cy="41250"/>
            </a:xfrm>
            <a:custGeom>
              <a:avLst/>
              <a:gdLst/>
              <a:ahLst/>
              <a:cxnLst/>
              <a:rect l="l" t="t" r="r" b="b"/>
              <a:pathLst>
                <a:path w="1629" h="1650" extrusionOk="0">
                  <a:moveTo>
                    <a:pt x="1354" y="0"/>
                  </a:moveTo>
                  <a:lnTo>
                    <a:pt x="1354" y="0"/>
                  </a:lnTo>
                  <a:cubicBezTo>
                    <a:pt x="635" y="973"/>
                    <a:pt x="635" y="973"/>
                    <a:pt x="0" y="994"/>
                  </a:cubicBezTo>
                  <a:lnTo>
                    <a:pt x="0" y="1481"/>
                  </a:lnTo>
                  <a:cubicBezTo>
                    <a:pt x="88" y="1528"/>
                    <a:pt x="188" y="1539"/>
                    <a:pt x="291" y="1539"/>
                  </a:cubicBezTo>
                  <a:cubicBezTo>
                    <a:pt x="372" y="1539"/>
                    <a:pt x="455" y="1532"/>
                    <a:pt x="538" y="1532"/>
                  </a:cubicBezTo>
                  <a:cubicBezTo>
                    <a:pt x="677" y="1532"/>
                    <a:pt x="813" y="1551"/>
                    <a:pt x="931" y="1650"/>
                  </a:cubicBezTo>
                  <a:cubicBezTo>
                    <a:pt x="1375" y="1438"/>
                    <a:pt x="1438" y="1036"/>
                    <a:pt x="1607" y="677"/>
                  </a:cubicBezTo>
                  <a:cubicBezTo>
                    <a:pt x="1311" y="529"/>
                    <a:pt x="1629" y="169"/>
                    <a:pt x="1354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3" name="Google Shape;437;p4">
              <a:extLst>
                <a:ext uri="{FF2B5EF4-FFF2-40B4-BE49-F238E27FC236}">
                  <a16:creationId xmlns:a16="http://schemas.microsoft.com/office/drawing/2014/main" id="{A51298E0-09A1-45C5-B18C-A958F87443E4}"/>
                </a:ext>
              </a:extLst>
            </p:cNvPr>
            <p:cNvSpPr/>
            <p:nvPr/>
          </p:nvSpPr>
          <p:spPr>
            <a:xfrm>
              <a:off x="-2706625" y="4069925"/>
              <a:ext cx="49725" cy="45725"/>
            </a:xfrm>
            <a:custGeom>
              <a:avLst/>
              <a:gdLst/>
              <a:ahLst/>
              <a:cxnLst/>
              <a:rect l="l" t="t" r="r" b="b"/>
              <a:pathLst>
                <a:path w="1989" h="1829" extrusionOk="0">
                  <a:moveTo>
                    <a:pt x="1658" y="1"/>
                  </a:moveTo>
                  <a:cubicBezTo>
                    <a:pt x="1179" y="1"/>
                    <a:pt x="1051" y="430"/>
                    <a:pt x="741" y="657"/>
                  </a:cubicBezTo>
                  <a:cubicBezTo>
                    <a:pt x="403" y="996"/>
                    <a:pt x="85" y="1355"/>
                    <a:pt x="1" y="1799"/>
                  </a:cubicBezTo>
                  <a:cubicBezTo>
                    <a:pt x="67" y="1819"/>
                    <a:pt x="128" y="1828"/>
                    <a:pt x="184" y="1828"/>
                  </a:cubicBezTo>
                  <a:cubicBezTo>
                    <a:pt x="724" y="1828"/>
                    <a:pt x="848" y="997"/>
                    <a:pt x="1372" y="997"/>
                  </a:cubicBezTo>
                  <a:cubicBezTo>
                    <a:pt x="1490" y="997"/>
                    <a:pt x="1629" y="1039"/>
                    <a:pt x="1799" y="1144"/>
                  </a:cubicBezTo>
                  <a:cubicBezTo>
                    <a:pt x="1735" y="763"/>
                    <a:pt x="1989" y="361"/>
                    <a:pt x="1693" y="2"/>
                  </a:cubicBezTo>
                  <a:cubicBezTo>
                    <a:pt x="1681" y="1"/>
                    <a:pt x="1670" y="1"/>
                    <a:pt x="1658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4" name="Google Shape;438;p4">
              <a:extLst>
                <a:ext uri="{FF2B5EF4-FFF2-40B4-BE49-F238E27FC236}">
                  <a16:creationId xmlns:a16="http://schemas.microsoft.com/office/drawing/2014/main" id="{D8DF9C18-51A4-4D01-923C-EC7DBC1CEF49}"/>
                </a:ext>
              </a:extLst>
            </p:cNvPr>
            <p:cNvSpPr/>
            <p:nvPr/>
          </p:nvSpPr>
          <p:spPr>
            <a:xfrm>
              <a:off x="-2283100" y="3669175"/>
              <a:ext cx="56600" cy="63475"/>
            </a:xfrm>
            <a:custGeom>
              <a:avLst/>
              <a:gdLst/>
              <a:ahLst/>
              <a:cxnLst/>
              <a:rect l="l" t="t" r="r" b="b"/>
              <a:pathLst>
                <a:path w="2264" h="2539" extrusionOk="0">
                  <a:moveTo>
                    <a:pt x="1079" y="0"/>
                  </a:moveTo>
                  <a:cubicBezTo>
                    <a:pt x="1037" y="127"/>
                    <a:pt x="931" y="318"/>
                    <a:pt x="973" y="360"/>
                  </a:cubicBezTo>
                  <a:cubicBezTo>
                    <a:pt x="2264" y="1185"/>
                    <a:pt x="1" y="2094"/>
                    <a:pt x="1269" y="2538"/>
                  </a:cubicBezTo>
                  <a:cubicBezTo>
                    <a:pt x="1058" y="1798"/>
                    <a:pt x="1735" y="1417"/>
                    <a:pt x="2179" y="931"/>
                  </a:cubicBezTo>
                  <a:cubicBezTo>
                    <a:pt x="1883" y="529"/>
                    <a:pt x="1523" y="212"/>
                    <a:pt x="107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5" name="Google Shape;439;p4">
              <a:extLst>
                <a:ext uri="{FF2B5EF4-FFF2-40B4-BE49-F238E27FC236}">
                  <a16:creationId xmlns:a16="http://schemas.microsoft.com/office/drawing/2014/main" id="{5D8E2CDB-E0A2-4BF8-9210-F53EF4B404A8}"/>
                </a:ext>
              </a:extLst>
            </p:cNvPr>
            <p:cNvSpPr/>
            <p:nvPr/>
          </p:nvSpPr>
          <p:spPr>
            <a:xfrm>
              <a:off x="-792475" y="3742675"/>
              <a:ext cx="64400" cy="38575"/>
            </a:xfrm>
            <a:custGeom>
              <a:avLst/>
              <a:gdLst/>
              <a:ahLst/>
              <a:cxnLst/>
              <a:rect l="l" t="t" r="r" b="b"/>
              <a:pathLst>
                <a:path w="2576" h="1543" extrusionOk="0">
                  <a:moveTo>
                    <a:pt x="1244" y="0"/>
                  </a:moveTo>
                  <a:lnTo>
                    <a:pt x="1032" y="43"/>
                  </a:lnTo>
                  <a:cubicBezTo>
                    <a:pt x="1" y="909"/>
                    <a:pt x="355" y="1543"/>
                    <a:pt x="1021" y="1543"/>
                  </a:cubicBezTo>
                  <a:cubicBezTo>
                    <a:pt x="1378" y="1543"/>
                    <a:pt x="1826" y="1360"/>
                    <a:pt x="2195" y="931"/>
                  </a:cubicBezTo>
                  <a:lnTo>
                    <a:pt x="2365" y="910"/>
                  </a:lnTo>
                  <a:cubicBezTo>
                    <a:pt x="2576" y="762"/>
                    <a:pt x="2428" y="529"/>
                    <a:pt x="2195" y="529"/>
                  </a:cubicBezTo>
                  <a:cubicBezTo>
                    <a:pt x="2117" y="550"/>
                    <a:pt x="2047" y="560"/>
                    <a:pt x="1984" y="560"/>
                  </a:cubicBezTo>
                  <a:cubicBezTo>
                    <a:pt x="1606" y="560"/>
                    <a:pt x="1479" y="218"/>
                    <a:pt x="1244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6" name="Google Shape;440;p4">
              <a:extLst>
                <a:ext uri="{FF2B5EF4-FFF2-40B4-BE49-F238E27FC236}">
                  <a16:creationId xmlns:a16="http://schemas.microsoft.com/office/drawing/2014/main" id="{91CB0329-78BA-4221-82D9-DCB72BF9565A}"/>
                </a:ext>
              </a:extLst>
            </p:cNvPr>
            <p:cNvSpPr/>
            <p:nvPr/>
          </p:nvSpPr>
          <p:spPr>
            <a:xfrm>
              <a:off x="-1240425" y="3873700"/>
              <a:ext cx="47600" cy="44775"/>
            </a:xfrm>
            <a:custGeom>
              <a:avLst/>
              <a:gdLst/>
              <a:ahLst/>
              <a:cxnLst/>
              <a:rect l="l" t="t" r="r" b="b"/>
              <a:pathLst>
                <a:path w="1904" h="1791" extrusionOk="0">
                  <a:moveTo>
                    <a:pt x="882" y="1"/>
                  </a:moveTo>
                  <a:cubicBezTo>
                    <a:pt x="710" y="1"/>
                    <a:pt x="531" y="143"/>
                    <a:pt x="402" y="512"/>
                  </a:cubicBezTo>
                  <a:cubicBezTo>
                    <a:pt x="0" y="1098"/>
                    <a:pt x="805" y="1790"/>
                    <a:pt x="1452" y="1790"/>
                  </a:cubicBezTo>
                  <a:cubicBezTo>
                    <a:pt x="1622" y="1790"/>
                    <a:pt x="1780" y="1743"/>
                    <a:pt x="1904" y="1633"/>
                  </a:cubicBezTo>
                  <a:cubicBezTo>
                    <a:pt x="1586" y="1633"/>
                    <a:pt x="1290" y="1612"/>
                    <a:pt x="1163" y="1294"/>
                  </a:cubicBezTo>
                  <a:cubicBezTo>
                    <a:pt x="1673" y="844"/>
                    <a:pt x="1301" y="1"/>
                    <a:pt x="88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7" name="Google Shape;441;p4">
              <a:extLst>
                <a:ext uri="{FF2B5EF4-FFF2-40B4-BE49-F238E27FC236}">
                  <a16:creationId xmlns:a16="http://schemas.microsoft.com/office/drawing/2014/main" id="{3EDFBB13-BEA4-49E9-BFDC-7B996DB3578C}"/>
                </a:ext>
              </a:extLst>
            </p:cNvPr>
            <p:cNvSpPr/>
            <p:nvPr/>
          </p:nvSpPr>
          <p:spPr>
            <a:xfrm>
              <a:off x="-1146850" y="3808550"/>
              <a:ext cx="59925" cy="25625"/>
            </a:xfrm>
            <a:custGeom>
              <a:avLst/>
              <a:gdLst/>
              <a:ahLst/>
              <a:cxnLst/>
              <a:rect l="l" t="t" r="r" b="b"/>
              <a:pathLst>
                <a:path w="2397" h="1025" extrusionOk="0">
                  <a:moveTo>
                    <a:pt x="1087" y="0"/>
                  </a:moveTo>
                  <a:cubicBezTo>
                    <a:pt x="682" y="0"/>
                    <a:pt x="250" y="94"/>
                    <a:pt x="1" y="242"/>
                  </a:cubicBezTo>
                  <a:cubicBezTo>
                    <a:pt x="593" y="538"/>
                    <a:pt x="1333" y="580"/>
                    <a:pt x="1862" y="1024"/>
                  </a:cubicBezTo>
                  <a:cubicBezTo>
                    <a:pt x="2396" y="276"/>
                    <a:pt x="1782" y="0"/>
                    <a:pt x="1087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8" name="Google Shape;442;p4">
              <a:extLst>
                <a:ext uri="{FF2B5EF4-FFF2-40B4-BE49-F238E27FC236}">
                  <a16:creationId xmlns:a16="http://schemas.microsoft.com/office/drawing/2014/main" id="{EB6F4F55-2985-4B62-B602-7603DCD8E23C}"/>
                </a:ext>
              </a:extLst>
            </p:cNvPr>
            <p:cNvSpPr/>
            <p:nvPr/>
          </p:nvSpPr>
          <p:spPr>
            <a:xfrm>
              <a:off x="-1169575" y="4020525"/>
              <a:ext cx="55000" cy="23225"/>
            </a:xfrm>
            <a:custGeom>
              <a:avLst/>
              <a:gdLst/>
              <a:ahLst/>
              <a:cxnLst/>
              <a:rect l="l" t="t" r="r" b="b"/>
              <a:pathLst>
                <a:path w="2200" h="929" extrusionOk="0">
                  <a:moveTo>
                    <a:pt x="1519" y="0"/>
                  </a:moveTo>
                  <a:cubicBezTo>
                    <a:pt x="1011" y="0"/>
                    <a:pt x="375" y="354"/>
                    <a:pt x="0" y="582"/>
                  </a:cubicBezTo>
                  <a:cubicBezTo>
                    <a:pt x="71" y="565"/>
                    <a:pt x="137" y="558"/>
                    <a:pt x="200" y="558"/>
                  </a:cubicBezTo>
                  <a:cubicBezTo>
                    <a:pt x="652" y="558"/>
                    <a:pt x="921" y="928"/>
                    <a:pt x="1243" y="928"/>
                  </a:cubicBezTo>
                  <a:cubicBezTo>
                    <a:pt x="1399" y="928"/>
                    <a:pt x="1568" y="841"/>
                    <a:pt x="1777" y="582"/>
                  </a:cubicBezTo>
                  <a:cubicBezTo>
                    <a:pt x="1865" y="494"/>
                    <a:pt x="1997" y="450"/>
                    <a:pt x="2124" y="450"/>
                  </a:cubicBezTo>
                  <a:cubicBezTo>
                    <a:pt x="2150" y="450"/>
                    <a:pt x="2175" y="451"/>
                    <a:pt x="2200" y="455"/>
                  </a:cubicBezTo>
                  <a:cubicBezTo>
                    <a:pt x="2068" y="120"/>
                    <a:pt x="1815" y="0"/>
                    <a:pt x="151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9" name="Google Shape;443;p4">
              <a:extLst>
                <a:ext uri="{FF2B5EF4-FFF2-40B4-BE49-F238E27FC236}">
                  <a16:creationId xmlns:a16="http://schemas.microsoft.com/office/drawing/2014/main" id="{E25B3496-5CA0-4080-8A5B-66A886666CCA}"/>
                </a:ext>
              </a:extLst>
            </p:cNvPr>
            <p:cNvSpPr/>
            <p:nvPr/>
          </p:nvSpPr>
          <p:spPr>
            <a:xfrm>
              <a:off x="-745525" y="3725025"/>
              <a:ext cx="41775" cy="41450"/>
            </a:xfrm>
            <a:custGeom>
              <a:avLst/>
              <a:gdLst/>
              <a:ahLst/>
              <a:cxnLst/>
              <a:rect l="l" t="t" r="r" b="b"/>
              <a:pathLst>
                <a:path w="1671" h="1658" extrusionOk="0">
                  <a:moveTo>
                    <a:pt x="624" y="1"/>
                  </a:moveTo>
                  <a:cubicBezTo>
                    <a:pt x="459" y="1"/>
                    <a:pt x="286" y="63"/>
                    <a:pt x="106" y="177"/>
                  </a:cubicBezTo>
                  <a:cubicBezTo>
                    <a:pt x="0" y="495"/>
                    <a:pt x="529" y="643"/>
                    <a:pt x="381" y="981"/>
                  </a:cubicBezTo>
                  <a:cubicBezTo>
                    <a:pt x="360" y="1087"/>
                    <a:pt x="402" y="1193"/>
                    <a:pt x="465" y="1277"/>
                  </a:cubicBezTo>
                  <a:lnTo>
                    <a:pt x="487" y="1616"/>
                  </a:lnTo>
                  <a:cubicBezTo>
                    <a:pt x="550" y="1637"/>
                    <a:pt x="592" y="1637"/>
                    <a:pt x="656" y="1658"/>
                  </a:cubicBezTo>
                  <a:cubicBezTo>
                    <a:pt x="952" y="1256"/>
                    <a:pt x="1671" y="854"/>
                    <a:pt x="1206" y="304"/>
                  </a:cubicBezTo>
                  <a:cubicBezTo>
                    <a:pt x="1019" y="95"/>
                    <a:pt x="827" y="1"/>
                    <a:pt x="624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0" name="Google Shape;444;p4">
              <a:extLst>
                <a:ext uri="{FF2B5EF4-FFF2-40B4-BE49-F238E27FC236}">
                  <a16:creationId xmlns:a16="http://schemas.microsoft.com/office/drawing/2014/main" id="{D86E8AAA-97E4-43E9-9F46-7344894947BE}"/>
                </a:ext>
              </a:extLst>
            </p:cNvPr>
            <p:cNvSpPr/>
            <p:nvPr/>
          </p:nvSpPr>
          <p:spPr>
            <a:xfrm>
              <a:off x="-2762125" y="4128650"/>
              <a:ext cx="51300" cy="41350"/>
            </a:xfrm>
            <a:custGeom>
              <a:avLst/>
              <a:gdLst/>
              <a:ahLst/>
              <a:cxnLst/>
              <a:rect l="l" t="t" r="r" b="b"/>
              <a:pathLst>
                <a:path w="2052" h="1654" extrusionOk="0">
                  <a:moveTo>
                    <a:pt x="1946" y="0"/>
                  </a:moveTo>
                  <a:cubicBezTo>
                    <a:pt x="1396" y="21"/>
                    <a:pt x="1015" y="381"/>
                    <a:pt x="550" y="550"/>
                  </a:cubicBezTo>
                  <a:cubicBezTo>
                    <a:pt x="570" y="862"/>
                    <a:pt x="589" y="1192"/>
                    <a:pt x="128" y="1192"/>
                  </a:cubicBezTo>
                  <a:cubicBezTo>
                    <a:pt x="89" y="1192"/>
                    <a:pt x="46" y="1189"/>
                    <a:pt x="0" y="1185"/>
                  </a:cubicBezTo>
                  <a:lnTo>
                    <a:pt x="0" y="1185"/>
                  </a:lnTo>
                  <a:cubicBezTo>
                    <a:pt x="218" y="1363"/>
                    <a:pt x="325" y="1654"/>
                    <a:pt x="670" y="1654"/>
                  </a:cubicBezTo>
                  <a:cubicBezTo>
                    <a:pt x="692" y="1654"/>
                    <a:pt x="716" y="1652"/>
                    <a:pt x="740" y="1650"/>
                  </a:cubicBezTo>
                  <a:cubicBezTo>
                    <a:pt x="1290" y="1185"/>
                    <a:pt x="1354" y="444"/>
                    <a:pt x="2052" y="64"/>
                  </a:cubicBezTo>
                  <a:lnTo>
                    <a:pt x="1946" y="0"/>
                  </a:ln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1" name="Google Shape;445;p4">
              <a:extLst>
                <a:ext uri="{FF2B5EF4-FFF2-40B4-BE49-F238E27FC236}">
                  <a16:creationId xmlns:a16="http://schemas.microsoft.com/office/drawing/2014/main" id="{04D2054D-48E3-4F0B-8572-141E30A5F311}"/>
                </a:ext>
              </a:extLst>
            </p:cNvPr>
            <p:cNvSpPr/>
            <p:nvPr/>
          </p:nvSpPr>
          <p:spPr>
            <a:xfrm>
              <a:off x="-1231025" y="4054625"/>
              <a:ext cx="54075" cy="42050"/>
            </a:xfrm>
            <a:custGeom>
              <a:avLst/>
              <a:gdLst/>
              <a:ahLst/>
              <a:cxnLst/>
              <a:rect l="l" t="t" r="r" b="b"/>
              <a:pathLst>
                <a:path w="2163" h="1682" extrusionOk="0">
                  <a:moveTo>
                    <a:pt x="1908" y="0"/>
                  </a:moveTo>
                  <a:cubicBezTo>
                    <a:pt x="1253" y="0"/>
                    <a:pt x="1232" y="804"/>
                    <a:pt x="576" y="804"/>
                  </a:cubicBezTo>
                  <a:cubicBezTo>
                    <a:pt x="407" y="1015"/>
                    <a:pt x="216" y="1248"/>
                    <a:pt x="26" y="1460"/>
                  </a:cubicBezTo>
                  <a:cubicBezTo>
                    <a:pt x="1" y="1625"/>
                    <a:pt x="71" y="1682"/>
                    <a:pt x="189" y="1682"/>
                  </a:cubicBezTo>
                  <a:cubicBezTo>
                    <a:pt x="438" y="1682"/>
                    <a:pt x="899" y="1431"/>
                    <a:pt x="1113" y="1431"/>
                  </a:cubicBezTo>
                  <a:cubicBezTo>
                    <a:pt x="1134" y="1431"/>
                    <a:pt x="1152" y="1433"/>
                    <a:pt x="1168" y="1438"/>
                  </a:cubicBezTo>
                  <a:cubicBezTo>
                    <a:pt x="1337" y="1100"/>
                    <a:pt x="1464" y="719"/>
                    <a:pt x="1845" y="444"/>
                  </a:cubicBezTo>
                  <a:cubicBezTo>
                    <a:pt x="2014" y="339"/>
                    <a:pt x="2162" y="191"/>
                    <a:pt x="190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2" name="Google Shape;446;p4">
              <a:extLst>
                <a:ext uri="{FF2B5EF4-FFF2-40B4-BE49-F238E27FC236}">
                  <a16:creationId xmlns:a16="http://schemas.microsoft.com/office/drawing/2014/main" id="{3E7AE689-B1B6-471D-A5A7-73000E3269A5}"/>
                </a:ext>
              </a:extLst>
            </p:cNvPr>
            <p:cNvSpPr/>
            <p:nvPr/>
          </p:nvSpPr>
          <p:spPr>
            <a:xfrm>
              <a:off x="-1988600" y="4013900"/>
              <a:ext cx="43400" cy="40750"/>
            </a:xfrm>
            <a:custGeom>
              <a:avLst/>
              <a:gdLst/>
              <a:ahLst/>
              <a:cxnLst/>
              <a:rect l="l" t="t" r="r" b="b"/>
              <a:pathLst>
                <a:path w="1736" h="1630" extrusionOk="0">
                  <a:moveTo>
                    <a:pt x="593" y="1"/>
                  </a:moveTo>
                  <a:cubicBezTo>
                    <a:pt x="1" y="593"/>
                    <a:pt x="276" y="1291"/>
                    <a:pt x="974" y="1629"/>
                  </a:cubicBezTo>
                  <a:cubicBezTo>
                    <a:pt x="1012" y="1626"/>
                    <a:pt x="1050" y="1625"/>
                    <a:pt x="1088" y="1625"/>
                  </a:cubicBezTo>
                  <a:cubicBezTo>
                    <a:pt x="1151" y="1625"/>
                    <a:pt x="1213" y="1628"/>
                    <a:pt x="1274" y="1628"/>
                  </a:cubicBezTo>
                  <a:cubicBezTo>
                    <a:pt x="1449" y="1628"/>
                    <a:pt x="1614" y="1609"/>
                    <a:pt x="1735" y="1460"/>
                  </a:cubicBezTo>
                  <a:cubicBezTo>
                    <a:pt x="614" y="1375"/>
                    <a:pt x="1629" y="804"/>
                    <a:pt x="656" y="43"/>
                  </a:cubicBezTo>
                  <a:lnTo>
                    <a:pt x="593" y="1"/>
                  </a:ln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3" name="Google Shape;447;p4">
              <a:extLst>
                <a:ext uri="{FF2B5EF4-FFF2-40B4-BE49-F238E27FC236}">
                  <a16:creationId xmlns:a16="http://schemas.microsoft.com/office/drawing/2014/main" id="{05040C10-9B08-4670-BAF0-54F9208C4841}"/>
                </a:ext>
              </a:extLst>
            </p:cNvPr>
            <p:cNvSpPr/>
            <p:nvPr/>
          </p:nvSpPr>
          <p:spPr>
            <a:xfrm>
              <a:off x="-1652850" y="3761175"/>
              <a:ext cx="37575" cy="32625"/>
            </a:xfrm>
            <a:custGeom>
              <a:avLst/>
              <a:gdLst/>
              <a:ahLst/>
              <a:cxnLst/>
              <a:rect l="l" t="t" r="r" b="b"/>
              <a:pathLst>
                <a:path w="1503" h="1305" extrusionOk="0">
                  <a:moveTo>
                    <a:pt x="1502" y="0"/>
                  </a:moveTo>
                  <a:cubicBezTo>
                    <a:pt x="847" y="191"/>
                    <a:pt x="297" y="656"/>
                    <a:pt x="1" y="1269"/>
                  </a:cubicBezTo>
                  <a:cubicBezTo>
                    <a:pt x="124" y="1294"/>
                    <a:pt x="235" y="1305"/>
                    <a:pt x="334" y="1305"/>
                  </a:cubicBezTo>
                  <a:cubicBezTo>
                    <a:pt x="1098" y="1305"/>
                    <a:pt x="1184" y="638"/>
                    <a:pt x="1502" y="170"/>
                  </a:cubicBezTo>
                  <a:lnTo>
                    <a:pt x="1502" y="0"/>
                  </a:ln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4" name="Google Shape;448;p4">
              <a:extLst>
                <a:ext uri="{FF2B5EF4-FFF2-40B4-BE49-F238E27FC236}">
                  <a16:creationId xmlns:a16="http://schemas.microsoft.com/office/drawing/2014/main" id="{0A4B68C2-F5E4-4815-BB78-A946A085F0E1}"/>
                </a:ext>
              </a:extLst>
            </p:cNvPr>
            <p:cNvSpPr/>
            <p:nvPr/>
          </p:nvSpPr>
          <p:spPr>
            <a:xfrm>
              <a:off x="-1086575" y="3644850"/>
              <a:ext cx="51850" cy="47625"/>
            </a:xfrm>
            <a:custGeom>
              <a:avLst/>
              <a:gdLst/>
              <a:ahLst/>
              <a:cxnLst/>
              <a:rect l="l" t="t" r="r" b="b"/>
              <a:pathLst>
                <a:path w="2074" h="1905" extrusionOk="0">
                  <a:moveTo>
                    <a:pt x="952" y="1"/>
                  </a:moveTo>
                  <a:lnTo>
                    <a:pt x="952" y="1"/>
                  </a:lnTo>
                  <a:cubicBezTo>
                    <a:pt x="1" y="825"/>
                    <a:pt x="1946" y="1164"/>
                    <a:pt x="593" y="1460"/>
                  </a:cubicBezTo>
                  <a:lnTo>
                    <a:pt x="1333" y="1904"/>
                  </a:lnTo>
                  <a:cubicBezTo>
                    <a:pt x="1587" y="1650"/>
                    <a:pt x="1820" y="1396"/>
                    <a:pt x="2073" y="1143"/>
                  </a:cubicBezTo>
                  <a:cubicBezTo>
                    <a:pt x="1249" y="1100"/>
                    <a:pt x="931" y="677"/>
                    <a:pt x="95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5" name="Google Shape;449;p4">
              <a:extLst>
                <a:ext uri="{FF2B5EF4-FFF2-40B4-BE49-F238E27FC236}">
                  <a16:creationId xmlns:a16="http://schemas.microsoft.com/office/drawing/2014/main" id="{D37AABD4-3EA9-4CAE-B197-0C0E9EEA90E6}"/>
                </a:ext>
              </a:extLst>
            </p:cNvPr>
            <p:cNvSpPr/>
            <p:nvPr/>
          </p:nvSpPr>
          <p:spPr>
            <a:xfrm>
              <a:off x="-1963750" y="3974250"/>
              <a:ext cx="34400" cy="28075"/>
            </a:xfrm>
            <a:custGeom>
              <a:avLst/>
              <a:gdLst/>
              <a:ahLst/>
              <a:cxnLst/>
              <a:rect l="l" t="t" r="r" b="b"/>
              <a:pathLst>
                <a:path w="1376" h="1123" extrusionOk="0">
                  <a:moveTo>
                    <a:pt x="931" y="1"/>
                  </a:moveTo>
                  <a:lnTo>
                    <a:pt x="931" y="1"/>
                  </a:lnTo>
                  <a:cubicBezTo>
                    <a:pt x="530" y="191"/>
                    <a:pt x="191" y="529"/>
                    <a:pt x="1" y="952"/>
                  </a:cubicBezTo>
                  <a:cubicBezTo>
                    <a:pt x="122" y="1108"/>
                    <a:pt x="286" y="1122"/>
                    <a:pt x="457" y="1122"/>
                  </a:cubicBezTo>
                  <a:cubicBezTo>
                    <a:pt x="495" y="1122"/>
                    <a:pt x="533" y="1122"/>
                    <a:pt x="572" y="1122"/>
                  </a:cubicBezTo>
                  <a:cubicBezTo>
                    <a:pt x="1058" y="847"/>
                    <a:pt x="1375" y="508"/>
                    <a:pt x="931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6" name="Google Shape;450;p4">
              <a:extLst>
                <a:ext uri="{FF2B5EF4-FFF2-40B4-BE49-F238E27FC236}">
                  <a16:creationId xmlns:a16="http://schemas.microsoft.com/office/drawing/2014/main" id="{D0D6AA25-30B6-4C89-B3C7-3E0467E96BFF}"/>
                </a:ext>
              </a:extLst>
            </p:cNvPr>
            <p:cNvSpPr/>
            <p:nvPr/>
          </p:nvSpPr>
          <p:spPr>
            <a:xfrm>
              <a:off x="-1490600" y="3946225"/>
              <a:ext cx="70950" cy="49775"/>
            </a:xfrm>
            <a:custGeom>
              <a:avLst/>
              <a:gdLst/>
              <a:ahLst/>
              <a:cxnLst/>
              <a:rect l="l" t="t" r="r" b="b"/>
              <a:pathLst>
                <a:path w="2838" h="1991" extrusionOk="0">
                  <a:moveTo>
                    <a:pt x="2245" y="1"/>
                  </a:moveTo>
                  <a:lnTo>
                    <a:pt x="1695" y="487"/>
                  </a:lnTo>
                  <a:cubicBezTo>
                    <a:pt x="1666" y="486"/>
                    <a:pt x="1637" y="486"/>
                    <a:pt x="1608" y="486"/>
                  </a:cubicBezTo>
                  <a:cubicBezTo>
                    <a:pt x="1" y="486"/>
                    <a:pt x="150" y="1990"/>
                    <a:pt x="960" y="1990"/>
                  </a:cubicBezTo>
                  <a:cubicBezTo>
                    <a:pt x="1079" y="1990"/>
                    <a:pt x="1213" y="1958"/>
                    <a:pt x="1357" y="1883"/>
                  </a:cubicBezTo>
                  <a:cubicBezTo>
                    <a:pt x="701" y="974"/>
                    <a:pt x="2838" y="1016"/>
                    <a:pt x="224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7" name="Google Shape;451;p4">
              <a:extLst>
                <a:ext uri="{FF2B5EF4-FFF2-40B4-BE49-F238E27FC236}">
                  <a16:creationId xmlns:a16="http://schemas.microsoft.com/office/drawing/2014/main" id="{0B1F708D-6FB1-41BE-A82B-7D954C60E14F}"/>
                </a:ext>
              </a:extLst>
            </p:cNvPr>
            <p:cNvSpPr/>
            <p:nvPr/>
          </p:nvSpPr>
          <p:spPr>
            <a:xfrm>
              <a:off x="-1472025" y="3987125"/>
              <a:ext cx="41800" cy="22275"/>
            </a:xfrm>
            <a:custGeom>
              <a:avLst/>
              <a:gdLst/>
              <a:ahLst/>
              <a:cxnLst/>
              <a:rect l="l" t="t" r="r" b="b"/>
              <a:pathLst>
                <a:path w="1672" h="891" extrusionOk="0">
                  <a:moveTo>
                    <a:pt x="993" y="1"/>
                  </a:moveTo>
                  <a:cubicBezTo>
                    <a:pt x="698" y="1"/>
                    <a:pt x="431" y="318"/>
                    <a:pt x="90" y="318"/>
                  </a:cubicBezTo>
                  <a:cubicBezTo>
                    <a:pt x="61" y="318"/>
                    <a:pt x="31" y="315"/>
                    <a:pt x="1" y="310"/>
                  </a:cubicBezTo>
                  <a:lnTo>
                    <a:pt x="1" y="310"/>
                  </a:lnTo>
                  <a:cubicBezTo>
                    <a:pt x="263" y="686"/>
                    <a:pt x="563" y="891"/>
                    <a:pt x="904" y="891"/>
                  </a:cubicBezTo>
                  <a:cubicBezTo>
                    <a:pt x="1140" y="891"/>
                    <a:pt x="1395" y="793"/>
                    <a:pt x="1672" y="585"/>
                  </a:cubicBezTo>
                  <a:cubicBezTo>
                    <a:pt x="1502" y="480"/>
                    <a:pt x="1375" y="332"/>
                    <a:pt x="1312" y="141"/>
                  </a:cubicBezTo>
                  <a:cubicBezTo>
                    <a:pt x="1200" y="39"/>
                    <a:pt x="1094" y="1"/>
                    <a:pt x="993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8" name="Google Shape;452;p4">
              <a:extLst>
                <a:ext uri="{FF2B5EF4-FFF2-40B4-BE49-F238E27FC236}">
                  <a16:creationId xmlns:a16="http://schemas.microsoft.com/office/drawing/2014/main" id="{CB1A9743-745D-4F5C-B650-2C44600EC0A3}"/>
                </a:ext>
              </a:extLst>
            </p:cNvPr>
            <p:cNvSpPr/>
            <p:nvPr/>
          </p:nvSpPr>
          <p:spPr>
            <a:xfrm>
              <a:off x="-1596800" y="3771225"/>
              <a:ext cx="32275" cy="39750"/>
            </a:xfrm>
            <a:custGeom>
              <a:avLst/>
              <a:gdLst/>
              <a:ahLst/>
              <a:cxnLst/>
              <a:rect l="l" t="t" r="r" b="b"/>
              <a:pathLst>
                <a:path w="1291" h="1590" extrusionOk="0">
                  <a:moveTo>
                    <a:pt x="275" y="0"/>
                  </a:moveTo>
                  <a:cubicBezTo>
                    <a:pt x="381" y="529"/>
                    <a:pt x="275" y="1079"/>
                    <a:pt x="0" y="1523"/>
                  </a:cubicBezTo>
                  <a:cubicBezTo>
                    <a:pt x="23" y="1568"/>
                    <a:pt x="64" y="1589"/>
                    <a:pt x="107" y="1589"/>
                  </a:cubicBezTo>
                  <a:cubicBezTo>
                    <a:pt x="144" y="1589"/>
                    <a:pt x="183" y="1574"/>
                    <a:pt x="212" y="1544"/>
                  </a:cubicBezTo>
                  <a:cubicBezTo>
                    <a:pt x="466" y="1163"/>
                    <a:pt x="1143" y="994"/>
                    <a:pt x="910" y="360"/>
                  </a:cubicBezTo>
                  <a:cubicBezTo>
                    <a:pt x="868" y="254"/>
                    <a:pt x="1143" y="275"/>
                    <a:pt x="1291" y="254"/>
                  </a:cubicBezTo>
                  <a:cubicBezTo>
                    <a:pt x="1252" y="46"/>
                    <a:pt x="1004" y="38"/>
                    <a:pt x="741" y="38"/>
                  </a:cubicBezTo>
                  <a:cubicBezTo>
                    <a:pt x="719" y="38"/>
                    <a:pt x="697" y="38"/>
                    <a:pt x="675" y="38"/>
                  </a:cubicBezTo>
                  <a:cubicBezTo>
                    <a:pt x="532" y="38"/>
                    <a:pt x="388" y="36"/>
                    <a:pt x="275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9" name="Google Shape;453;p4">
              <a:extLst>
                <a:ext uri="{FF2B5EF4-FFF2-40B4-BE49-F238E27FC236}">
                  <a16:creationId xmlns:a16="http://schemas.microsoft.com/office/drawing/2014/main" id="{32EA9930-29D5-4DA5-8F58-3A9E5DAEBB60}"/>
                </a:ext>
              </a:extLst>
            </p:cNvPr>
            <p:cNvSpPr/>
            <p:nvPr/>
          </p:nvSpPr>
          <p:spPr>
            <a:xfrm>
              <a:off x="-1470950" y="3934075"/>
              <a:ext cx="33850" cy="32025"/>
            </a:xfrm>
            <a:custGeom>
              <a:avLst/>
              <a:gdLst/>
              <a:ahLst/>
              <a:cxnLst/>
              <a:rect l="l" t="t" r="r" b="b"/>
              <a:pathLst>
                <a:path w="1354" h="1281" extrusionOk="0">
                  <a:moveTo>
                    <a:pt x="888" y="0"/>
                  </a:moveTo>
                  <a:lnTo>
                    <a:pt x="888" y="0"/>
                  </a:lnTo>
                  <a:cubicBezTo>
                    <a:pt x="508" y="296"/>
                    <a:pt x="212" y="698"/>
                    <a:pt x="0" y="1121"/>
                  </a:cubicBezTo>
                  <a:cubicBezTo>
                    <a:pt x="167" y="1223"/>
                    <a:pt x="318" y="1281"/>
                    <a:pt x="454" y="1281"/>
                  </a:cubicBezTo>
                  <a:cubicBezTo>
                    <a:pt x="628" y="1281"/>
                    <a:pt x="779" y="1187"/>
                    <a:pt x="909" y="973"/>
                  </a:cubicBezTo>
                  <a:cubicBezTo>
                    <a:pt x="761" y="656"/>
                    <a:pt x="1354" y="317"/>
                    <a:pt x="88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0" name="Google Shape;454;p4">
              <a:extLst>
                <a:ext uri="{FF2B5EF4-FFF2-40B4-BE49-F238E27FC236}">
                  <a16:creationId xmlns:a16="http://schemas.microsoft.com/office/drawing/2014/main" id="{05B0B841-2BC9-488D-BE98-43D56999A125}"/>
                </a:ext>
              </a:extLst>
            </p:cNvPr>
            <p:cNvSpPr/>
            <p:nvPr/>
          </p:nvSpPr>
          <p:spPr>
            <a:xfrm>
              <a:off x="-1216100" y="4046700"/>
              <a:ext cx="32800" cy="31975"/>
            </a:xfrm>
            <a:custGeom>
              <a:avLst/>
              <a:gdLst/>
              <a:ahLst/>
              <a:cxnLst/>
              <a:rect l="l" t="t" r="r" b="b"/>
              <a:pathLst>
                <a:path w="1312" h="1279" extrusionOk="0">
                  <a:moveTo>
                    <a:pt x="1290" y="0"/>
                  </a:moveTo>
                  <a:cubicBezTo>
                    <a:pt x="783" y="275"/>
                    <a:pt x="317" y="656"/>
                    <a:pt x="0" y="1142"/>
                  </a:cubicBezTo>
                  <a:cubicBezTo>
                    <a:pt x="96" y="1238"/>
                    <a:pt x="189" y="1278"/>
                    <a:pt x="279" y="1278"/>
                  </a:cubicBezTo>
                  <a:cubicBezTo>
                    <a:pt x="666" y="1278"/>
                    <a:pt x="1003" y="544"/>
                    <a:pt x="1311" y="338"/>
                  </a:cubicBezTo>
                  <a:lnTo>
                    <a:pt x="1290" y="0"/>
                  </a:ln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1" name="Google Shape;455;p4">
              <a:extLst>
                <a:ext uri="{FF2B5EF4-FFF2-40B4-BE49-F238E27FC236}">
                  <a16:creationId xmlns:a16="http://schemas.microsoft.com/office/drawing/2014/main" id="{4BF24A27-D0D5-4A5F-8E6F-9B82FAA67340}"/>
                </a:ext>
              </a:extLst>
            </p:cNvPr>
            <p:cNvSpPr/>
            <p:nvPr/>
          </p:nvSpPr>
          <p:spPr>
            <a:xfrm>
              <a:off x="-2706625" y="4053750"/>
              <a:ext cx="37575" cy="16975"/>
            </a:xfrm>
            <a:custGeom>
              <a:avLst/>
              <a:gdLst/>
              <a:ahLst/>
              <a:cxnLst/>
              <a:rect l="l" t="t" r="r" b="b"/>
              <a:pathLst>
                <a:path w="1503" h="679" extrusionOk="0">
                  <a:moveTo>
                    <a:pt x="819" y="0"/>
                  </a:moveTo>
                  <a:cubicBezTo>
                    <a:pt x="554" y="0"/>
                    <a:pt x="278" y="96"/>
                    <a:pt x="1" y="162"/>
                  </a:cubicBezTo>
                  <a:cubicBezTo>
                    <a:pt x="43" y="183"/>
                    <a:pt x="85" y="204"/>
                    <a:pt x="149" y="204"/>
                  </a:cubicBezTo>
                  <a:cubicBezTo>
                    <a:pt x="350" y="562"/>
                    <a:pt x="493" y="679"/>
                    <a:pt x="642" y="679"/>
                  </a:cubicBezTo>
                  <a:cubicBezTo>
                    <a:pt x="855" y="679"/>
                    <a:pt x="1080" y="443"/>
                    <a:pt x="1502" y="331"/>
                  </a:cubicBezTo>
                  <a:cubicBezTo>
                    <a:pt x="1291" y="79"/>
                    <a:pt x="1060" y="0"/>
                    <a:pt x="81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2" name="Google Shape;456;p4">
              <a:extLst>
                <a:ext uri="{FF2B5EF4-FFF2-40B4-BE49-F238E27FC236}">
                  <a16:creationId xmlns:a16="http://schemas.microsoft.com/office/drawing/2014/main" id="{2EFBE635-FC22-4F09-A354-CFBCE63A1C26}"/>
                </a:ext>
              </a:extLst>
            </p:cNvPr>
            <p:cNvSpPr/>
            <p:nvPr/>
          </p:nvSpPr>
          <p:spPr>
            <a:xfrm>
              <a:off x="-1211875" y="3838375"/>
              <a:ext cx="33850" cy="28500"/>
            </a:xfrm>
            <a:custGeom>
              <a:avLst/>
              <a:gdLst/>
              <a:ahLst/>
              <a:cxnLst/>
              <a:rect l="l" t="t" r="r" b="b"/>
              <a:pathLst>
                <a:path w="1354" h="1140" extrusionOk="0">
                  <a:moveTo>
                    <a:pt x="994" y="0"/>
                  </a:moveTo>
                  <a:cubicBezTo>
                    <a:pt x="592" y="254"/>
                    <a:pt x="148" y="466"/>
                    <a:pt x="0" y="931"/>
                  </a:cubicBezTo>
                  <a:cubicBezTo>
                    <a:pt x="76" y="1071"/>
                    <a:pt x="113" y="1140"/>
                    <a:pt x="187" y="1140"/>
                  </a:cubicBezTo>
                  <a:cubicBezTo>
                    <a:pt x="258" y="1140"/>
                    <a:pt x="364" y="1076"/>
                    <a:pt x="571" y="952"/>
                  </a:cubicBezTo>
                  <a:cubicBezTo>
                    <a:pt x="762" y="656"/>
                    <a:pt x="1354" y="487"/>
                    <a:pt x="994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3" name="Google Shape;457;p4">
              <a:extLst>
                <a:ext uri="{FF2B5EF4-FFF2-40B4-BE49-F238E27FC236}">
                  <a16:creationId xmlns:a16="http://schemas.microsoft.com/office/drawing/2014/main" id="{9C38E213-51E7-43B1-814F-B95310637055}"/>
                </a:ext>
              </a:extLst>
            </p:cNvPr>
            <p:cNvSpPr/>
            <p:nvPr/>
          </p:nvSpPr>
          <p:spPr>
            <a:xfrm>
              <a:off x="-771325" y="3734850"/>
              <a:ext cx="38500" cy="23000"/>
            </a:xfrm>
            <a:custGeom>
              <a:avLst/>
              <a:gdLst/>
              <a:ahLst/>
              <a:cxnLst/>
              <a:rect l="l" t="t" r="r" b="b"/>
              <a:pathLst>
                <a:path w="1540" h="920" extrusionOk="0">
                  <a:moveTo>
                    <a:pt x="1165" y="1"/>
                  </a:moveTo>
                  <a:cubicBezTo>
                    <a:pt x="675" y="1"/>
                    <a:pt x="1" y="919"/>
                    <a:pt x="1080" y="919"/>
                  </a:cubicBezTo>
                  <a:cubicBezTo>
                    <a:pt x="1197" y="919"/>
                    <a:pt x="1336" y="908"/>
                    <a:pt x="1497" y="884"/>
                  </a:cubicBezTo>
                  <a:lnTo>
                    <a:pt x="1540" y="609"/>
                  </a:lnTo>
                  <a:cubicBezTo>
                    <a:pt x="1540" y="159"/>
                    <a:pt x="1368" y="1"/>
                    <a:pt x="116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4" name="Google Shape;458;p4">
              <a:extLst>
                <a:ext uri="{FF2B5EF4-FFF2-40B4-BE49-F238E27FC236}">
                  <a16:creationId xmlns:a16="http://schemas.microsoft.com/office/drawing/2014/main" id="{2DF12297-AF40-4863-9F2F-19F5B9697BAE}"/>
                </a:ext>
              </a:extLst>
            </p:cNvPr>
            <p:cNvSpPr/>
            <p:nvPr/>
          </p:nvSpPr>
          <p:spPr>
            <a:xfrm>
              <a:off x="-1220875" y="3861625"/>
              <a:ext cx="25950" cy="29125"/>
            </a:xfrm>
            <a:custGeom>
              <a:avLst/>
              <a:gdLst/>
              <a:ahLst/>
              <a:cxnLst/>
              <a:rect l="l" t="t" r="r" b="b"/>
              <a:pathLst>
                <a:path w="1038" h="1165" extrusionOk="0">
                  <a:moveTo>
                    <a:pt x="360" y="1"/>
                  </a:moveTo>
                  <a:cubicBezTo>
                    <a:pt x="149" y="85"/>
                    <a:pt x="22" y="276"/>
                    <a:pt x="1" y="487"/>
                  </a:cubicBezTo>
                  <a:cubicBezTo>
                    <a:pt x="276" y="572"/>
                    <a:pt x="445" y="868"/>
                    <a:pt x="403" y="1164"/>
                  </a:cubicBezTo>
                  <a:cubicBezTo>
                    <a:pt x="1037" y="1016"/>
                    <a:pt x="487" y="381"/>
                    <a:pt x="931" y="170"/>
                  </a:cubicBezTo>
                  <a:lnTo>
                    <a:pt x="931" y="22"/>
                  </a:lnTo>
                  <a:cubicBezTo>
                    <a:pt x="909" y="15"/>
                    <a:pt x="887" y="11"/>
                    <a:pt x="865" y="11"/>
                  </a:cubicBezTo>
                  <a:cubicBezTo>
                    <a:pt x="755" y="11"/>
                    <a:pt x="645" y="87"/>
                    <a:pt x="535" y="87"/>
                  </a:cubicBezTo>
                  <a:cubicBezTo>
                    <a:pt x="477" y="87"/>
                    <a:pt x="419" y="66"/>
                    <a:pt x="360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5" name="Google Shape;459;p4">
              <a:extLst>
                <a:ext uri="{FF2B5EF4-FFF2-40B4-BE49-F238E27FC236}">
                  <a16:creationId xmlns:a16="http://schemas.microsoft.com/office/drawing/2014/main" id="{988008F0-647D-4E6D-BBD5-BA86B2A2846D}"/>
                </a:ext>
              </a:extLst>
            </p:cNvPr>
            <p:cNvSpPr/>
            <p:nvPr/>
          </p:nvSpPr>
          <p:spPr>
            <a:xfrm>
              <a:off x="-1411225" y="3896275"/>
              <a:ext cx="23300" cy="15350"/>
            </a:xfrm>
            <a:custGeom>
              <a:avLst/>
              <a:gdLst/>
              <a:ahLst/>
              <a:cxnLst/>
              <a:rect l="l" t="t" r="r" b="b"/>
              <a:pathLst>
                <a:path w="932" h="614" extrusionOk="0">
                  <a:moveTo>
                    <a:pt x="649" y="0"/>
                  </a:moveTo>
                  <a:cubicBezTo>
                    <a:pt x="410" y="0"/>
                    <a:pt x="184" y="218"/>
                    <a:pt x="1" y="370"/>
                  </a:cubicBezTo>
                  <a:lnTo>
                    <a:pt x="1" y="561"/>
                  </a:lnTo>
                  <a:cubicBezTo>
                    <a:pt x="137" y="595"/>
                    <a:pt x="262" y="613"/>
                    <a:pt x="374" y="613"/>
                  </a:cubicBezTo>
                  <a:cubicBezTo>
                    <a:pt x="680" y="613"/>
                    <a:pt x="885" y="473"/>
                    <a:pt x="932" y="116"/>
                  </a:cubicBezTo>
                  <a:cubicBezTo>
                    <a:pt x="837" y="33"/>
                    <a:pt x="742" y="0"/>
                    <a:pt x="64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6" name="Google Shape;460;p4">
              <a:extLst>
                <a:ext uri="{FF2B5EF4-FFF2-40B4-BE49-F238E27FC236}">
                  <a16:creationId xmlns:a16="http://schemas.microsoft.com/office/drawing/2014/main" id="{EEE45DBD-96F0-43AE-BDBF-923DBDDDDE0A}"/>
                </a:ext>
              </a:extLst>
            </p:cNvPr>
            <p:cNvSpPr/>
            <p:nvPr/>
          </p:nvSpPr>
          <p:spPr>
            <a:xfrm>
              <a:off x="-788900" y="3743725"/>
              <a:ext cx="26375" cy="19075"/>
            </a:xfrm>
            <a:custGeom>
              <a:avLst/>
              <a:gdLst/>
              <a:ahLst/>
              <a:cxnLst/>
              <a:rect l="l" t="t" r="r" b="b"/>
              <a:pathLst>
                <a:path w="1055" h="763" extrusionOk="0">
                  <a:moveTo>
                    <a:pt x="889" y="1"/>
                  </a:moveTo>
                  <a:lnTo>
                    <a:pt x="889" y="1"/>
                  </a:lnTo>
                  <a:cubicBezTo>
                    <a:pt x="572" y="64"/>
                    <a:pt x="255" y="191"/>
                    <a:pt x="1" y="402"/>
                  </a:cubicBezTo>
                  <a:cubicBezTo>
                    <a:pt x="170" y="466"/>
                    <a:pt x="170" y="614"/>
                    <a:pt x="191" y="762"/>
                  </a:cubicBezTo>
                  <a:cubicBezTo>
                    <a:pt x="196" y="762"/>
                    <a:pt x="201" y="763"/>
                    <a:pt x="206" y="763"/>
                  </a:cubicBezTo>
                  <a:cubicBezTo>
                    <a:pt x="450" y="763"/>
                    <a:pt x="1055" y="290"/>
                    <a:pt x="889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7" name="Google Shape;461;p4">
              <a:extLst>
                <a:ext uri="{FF2B5EF4-FFF2-40B4-BE49-F238E27FC236}">
                  <a16:creationId xmlns:a16="http://schemas.microsoft.com/office/drawing/2014/main" id="{42F526EF-DC5D-414D-9F1D-ADCC652BA420}"/>
                </a:ext>
              </a:extLst>
            </p:cNvPr>
            <p:cNvSpPr/>
            <p:nvPr/>
          </p:nvSpPr>
          <p:spPr>
            <a:xfrm>
              <a:off x="-761400" y="3741600"/>
              <a:ext cx="23825" cy="20050"/>
            </a:xfrm>
            <a:custGeom>
              <a:avLst/>
              <a:gdLst/>
              <a:ahLst/>
              <a:cxnLst/>
              <a:rect l="l" t="t" r="r" b="b"/>
              <a:pathLst>
                <a:path w="953" h="802" extrusionOk="0">
                  <a:moveTo>
                    <a:pt x="212" y="1"/>
                  </a:moveTo>
                  <a:lnTo>
                    <a:pt x="1" y="43"/>
                  </a:lnTo>
                  <a:cubicBezTo>
                    <a:pt x="32" y="422"/>
                    <a:pt x="64" y="802"/>
                    <a:pt x="439" y="802"/>
                  </a:cubicBezTo>
                  <a:cubicBezTo>
                    <a:pt x="566" y="802"/>
                    <a:pt x="733" y="758"/>
                    <a:pt x="952" y="657"/>
                  </a:cubicBezTo>
                  <a:cubicBezTo>
                    <a:pt x="635" y="487"/>
                    <a:pt x="106" y="509"/>
                    <a:pt x="21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8" name="Google Shape;462;p4">
              <a:extLst>
                <a:ext uri="{FF2B5EF4-FFF2-40B4-BE49-F238E27FC236}">
                  <a16:creationId xmlns:a16="http://schemas.microsoft.com/office/drawing/2014/main" id="{0729E1C3-F8BD-45A5-8FFC-43E2093A1126}"/>
                </a:ext>
              </a:extLst>
            </p:cNvPr>
            <p:cNvSpPr/>
            <p:nvPr/>
          </p:nvSpPr>
          <p:spPr>
            <a:xfrm>
              <a:off x="-752400" y="3729450"/>
              <a:ext cx="32275" cy="20650"/>
            </a:xfrm>
            <a:custGeom>
              <a:avLst/>
              <a:gdLst/>
              <a:ahLst/>
              <a:cxnLst/>
              <a:rect l="l" t="t" r="r" b="b"/>
              <a:pathLst>
                <a:path w="1291" h="826" extrusionOk="0">
                  <a:moveTo>
                    <a:pt x="381" y="0"/>
                  </a:moveTo>
                  <a:cubicBezTo>
                    <a:pt x="190" y="0"/>
                    <a:pt x="21" y="149"/>
                    <a:pt x="0" y="339"/>
                  </a:cubicBezTo>
                  <a:cubicBezTo>
                    <a:pt x="39" y="337"/>
                    <a:pt x="76" y="336"/>
                    <a:pt x="113" y="336"/>
                  </a:cubicBezTo>
                  <a:cubicBezTo>
                    <a:pt x="479" y="336"/>
                    <a:pt x="744" y="441"/>
                    <a:pt x="783" y="825"/>
                  </a:cubicBezTo>
                  <a:cubicBezTo>
                    <a:pt x="1290" y="318"/>
                    <a:pt x="529" y="275"/>
                    <a:pt x="38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9" name="Google Shape;463;p4">
              <a:extLst>
                <a:ext uri="{FF2B5EF4-FFF2-40B4-BE49-F238E27FC236}">
                  <a16:creationId xmlns:a16="http://schemas.microsoft.com/office/drawing/2014/main" id="{F18D020B-7EF9-48D8-BBC8-C8EDA676747C}"/>
                </a:ext>
              </a:extLst>
            </p:cNvPr>
            <p:cNvSpPr/>
            <p:nvPr/>
          </p:nvSpPr>
          <p:spPr>
            <a:xfrm>
              <a:off x="-1687225" y="3817225"/>
              <a:ext cx="15900" cy="16400"/>
            </a:xfrm>
            <a:custGeom>
              <a:avLst/>
              <a:gdLst/>
              <a:ahLst/>
              <a:cxnLst/>
              <a:rect l="l" t="t" r="r" b="b"/>
              <a:pathLst>
                <a:path w="636" h="656" extrusionOk="0">
                  <a:moveTo>
                    <a:pt x="635" y="0"/>
                  </a:moveTo>
                  <a:cubicBezTo>
                    <a:pt x="1" y="212"/>
                    <a:pt x="297" y="444"/>
                    <a:pt x="635" y="656"/>
                  </a:cubicBezTo>
                  <a:lnTo>
                    <a:pt x="635" y="0"/>
                  </a:ln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0" name="Google Shape;464;p4">
              <a:extLst>
                <a:ext uri="{FF2B5EF4-FFF2-40B4-BE49-F238E27FC236}">
                  <a16:creationId xmlns:a16="http://schemas.microsoft.com/office/drawing/2014/main" id="{754DE6F7-E3DD-4734-B59A-C4F04F319414}"/>
                </a:ext>
              </a:extLst>
            </p:cNvPr>
            <p:cNvSpPr/>
            <p:nvPr/>
          </p:nvSpPr>
          <p:spPr>
            <a:xfrm>
              <a:off x="-2011875" y="3793675"/>
              <a:ext cx="15900" cy="15650"/>
            </a:xfrm>
            <a:custGeom>
              <a:avLst/>
              <a:gdLst/>
              <a:ahLst/>
              <a:cxnLst/>
              <a:rect l="l" t="t" r="r" b="b"/>
              <a:pathLst>
                <a:path w="636" h="626" extrusionOk="0">
                  <a:moveTo>
                    <a:pt x="209" y="1"/>
                  </a:moveTo>
                  <a:cubicBezTo>
                    <a:pt x="86" y="1"/>
                    <a:pt x="1" y="38"/>
                    <a:pt x="65" y="139"/>
                  </a:cubicBezTo>
                  <a:cubicBezTo>
                    <a:pt x="86" y="350"/>
                    <a:pt x="65" y="604"/>
                    <a:pt x="445" y="625"/>
                  </a:cubicBezTo>
                  <a:cubicBezTo>
                    <a:pt x="340" y="414"/>
                    <a:pt x="149" y="181"/>
                    <a:pt x="636" y="139"/>
                  </a:cubicBezTo>
                  <a:cubicBezTo>
                    <a:pt x="600" y="66"/>
                    <a:pt x="371" y="1"/>
                    <a:pt x="209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1" name="Google Shape;465;p4">
              <a:extLst>
                <a:ext uri="{FF2B5EF4-FFF2-40B4-BE49-F238E27FC236}">
                  <a16:creationId xmlns:a16="http://schemas.microsoft.com/office/drawing/2014/main" id="{85566637-5C9E-4F40-9648-826CCFCABDF0}"/>
                </a:ext>
              </a:extLst>
            </p:cNvPr>
            <p:cNvSpPr/>
            <p:nvPr/>
          </p:nvSpPr>
          <p:spPr>
            <a:xfrm>
              <a:off x="-1358350" y="3914500"/>
              <a:ext cx="10075" cy="24350"/>
            </a:xfrm>
            <a:custGeom>
              <a:avLst/>
              <a:gdLst/>
              <a:ahLst/>
              <a:cxnLst/>
              <a:rect l="l" t="t" r="r" b="b"/>
              <a:pathLst>
                <a:path w="403" h="974" extrusionOk="0">
                  <a:moveTo>
                    <a:pt x="255" y="1"/>
                  </a:moveTo>
                  <a:lnTo>
                    <a:pt x="255" y="1"/>
                  </a:lnTo>
                  <a:cubicBezTo>
                    <a:pt x="1" y="297"/>
                    <a:pt x="170" y="635"/>
                    <a:pt x="128" y="974"/>
                  </a:cubicBezTo>
                  <a:cubicBezTo>
                    <a:pt x="403" y="656"/>
                    <a:pt x="255" y="318"/>
                    <a:pt x="25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2" name="Google Shape;466;p4">
              <a:extLst>
                <a:ext uri="{FF2B5EF4-FFF2-40B4-BE49-F238E27FC236}">
                  <a16:creationId xmlns:a16="http://schemas.microsoft.com/office/drawing/2014/main" id="{5028F1E1-FBF9-49D1-83E8-0FA555DA27FF}"/>
                </a:ext>
              </a:extLst>
            </p:cNvPr>
            <p:cNvSpPr/>
            <p:nvPr/>
          </p:nvSpPr>
          <p:spPr>
            <a:xfrm>
              <a:off x="-1730575" y="4086875"/>
              <a:ext cx="7950" cy="25400"/>
            </a:xfrm>
            <a:custGeom>
              <a:avLst/>
              <a:gdLst/>
              <a:ahLst/>
              <a:cxnLst/>
              <a:rect l="l" t="t" r="r" b="b"/>
              <a:pathLst>
                <a:path w="318" h="1016" extrusionOk="0">
                  <a:moveTo>
                    <a:pt x="318" y="0"/>
                  </a:moveTo>
                  <a:cubicBezTo>
                    <a:pt x="1" y="170"/>
                    <a:pt x="254" y="445"/>
                    <a:pt x="149" y="656"/>
                  </a:cubicBezTo>
                  <a:lnTo>
                    <a:pt x="297" y="1016"/>
                  </a:lnTo>
                  <a:cubicBezTo>
                    <a:pt x="318" y="677"/>
                    <a:pt x="318" y="339"/>
                    <a:pt x="31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3" name="Google Shape;467;p4">
              <a:extLst>
                <a:ext uri="{FF2B5EF4-FFF2-40B4-BE49-F238E27FC236}">
                  <a16:creationId xmlns:a16="http://schemas.microsoft.com/office/drawing/2014/main" id="{A5084444-8C0A-44A0-B62A-121572C1177F}"/>
                </a:ext>
              </a:extLst>
            </p:cNvPr>
            <p:cNvSpPr/>
            <p:nvPr/>
          </p:nvSpPr>
          <p:spPr>
            <a:xfrm>
              <a:off x="-2407350" y="4106975"/>
              <a:ext cx="7425" cy="21175"/>
            </a:xfrm>
            <a:custGeom>
              <a:avLst/>
              <a:gdLst/>
              <a:ahLst/>
              <a:cxnLst/>
              <a:rect l="l" t="t" r="r" b="b"/>
              <a:pathLst>
                <a:path w="297" h="847" extrusionOk="0">
                  <a:moveTo>
                    <a:pt x="296" y="0"/>
                  </a:moveTo>
                  <a:lnTo>
                    <a:pt x="106" y="148"/>
                  </a:lnTo>
                  <a:cubicBezTo>
                    <a:pt x="148" y="381"/>
                    <a:pt x="0" y="656"/>
                    <a:pt x="254" y="846"/>
                  </a:cubicBezTo>
                  <a:cubicBezTo>
                    <a:pt x="275" y="550"/>
                    <a:pt x="275" y="275"/>
                    <a:pt x="296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4" name="Google Shape;468;p4">
              <a:extLst>
                <a:ext uri="{FF2B5EF4-FFF2-40B4-BE49-F238E27FC236}">
                  <a16:creationId xmlns:a16="http://schemas.microsoft.com/office/drawing/2014/main" id="{0D90EDC4-7FDA-4DF7-BE61-84C567BF0AE5}"/>
                </a:ext>
              </a:extLst>
            </p:cNvPr>
            <p:cNvSpPr/>
            <p:nvPr/>
          </p:nvSpPr>
          <p:spPr>
            <a:xfrm>
              <a:off x="-2381450" y="4102725"/>
              <a:ext cx="34000" cy="20125"/>
            </a:xfrm>
            <a:custGeom>
              <a:avLst/>
              <a:gdLst/>
              <a:ahLst/>
              <a:cxnLst/>
              <a:rect l="l" t="t" r="r" b="b"/>
              <a:pathLst>
                <a:path w="1360" h="805" extrusionOk="0">
                  <a:moveTo>
                    <a:pt x="402" y="1"/>
                  </a:moveTo>
                  <a:cubicBezTo>
                    <a:pt x="198" y="1"/>
                    <a:pt x="7" y="163"/>
                    <a:pt x="1" y="635"/>
                  </a:cubicBezTo>
                  <a:lnTo>
                    <a:pt x="170" y="805"/>
                  </a:lnTo>
                  <a:cubicBezTo>
                    <a:pt x="1359" y="776"/>
                    <a:pt x="848" y="1"/>
                    <a:pt x="40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5" name="Google Shape;469;p4">
              <a:extLst>
                <a:ext uri="{FF2B5EF4-FFF2-40B4-BE49-F238E27FC236}">
                  <a16:creationId xmlns:a16="http://schemas.microsoft.com/office/drawing/2014/main" id="{86E0C246-B930-46DB-BBF2-D3BFA6723FF3}"/>
                </a:ext>
              </a:extLst>
            </p:cNvPr>
            <p:cNvSpPr/>
            <p:nvPr/>
          </p:nvSpPr>
          <p:spPr>
            <a:xfrm>
              <a:off x="-1025775" y="3585100"/>
              <a:ext cx="56600" cy="38700"/>
            </a:xfrm>
            <a:custGeom>
              <a:avLst/>
              <a:gdLst/>
              <a:ahLst/>
              <a:cxnLst/>
              <a:rect l="l" t="t" r="r" b="b"/>
              <a:pathLst>
                <a:path w="2264" h="1548" extrusionOk="0">
                  <a:moveTo>
                    <a:pt x="1312" y="1"/>
                  </a:moveTo>
                  <a:cubicBezTo>
                    <a:pt x="995" y="403"/>
                    <a:pt x="1" y="931"/>
                    <a:pt x="508" y="1481"/>
                  </a:cubicBezTo>
                  <a:cubicBezTo>
                    <a:pt x="588" y="1527"/>
                    <a:pt x="664" y="1547"/>
                    <a:pt x="739" y="1547"/>
                  </a:cubicBezTo>
                  <a:cubicBezTo>
                    <a:pt x="1142" y="1547"/>
                    <a:pt x="1487" y="962"/>
                    <a:pt x="1862" y="783"/>
                  </a:cubicBezTo>
                  <a:cubicBezTo>
                    <a:pt x="2264" y="233"/>
                    <a:pt x="1672" y="170"/>
                    <a:pt x="131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6" name="Google Shape;470;p4">
              <a:extLst>
                <a:ext uri="{FF2B5EF4-FFF2-40B4-BE49-F238E27FC236}">
                  <a16:creationId xmlns:a16="http://schemas.microsoft.com/office/drawing/2014/main" id="{5F92E927-1816-4BF2-B67F-A5A324E66883}"/>
                </a:ext>
              </a:extLst>
            </p:cNvPr>
            <p:cNvSpPr/>
            <p:nvPr/>
          </p:nvSpPr>
          <p:spPr>
            <a:xfrm>
              <a:off x="-1048500" y="3593025"/>
              <a:ext cx="32275" cy="32750"/>
            </a:xfrm>
            <a:custGeom>
              <a:avLst/>
              <a:gdLst/>
              <a:ahLst/>
              <a:cxnLst/>
              <a:rect l="l" t="t" r="r" b="b"/>
              <a:pathLst>
                <a:path w="1291" h="1310" extrusionOk="0">
                  <a:moveTo>
                    <a:pt x="931" y="1"/>
                  </a:moveTo>
                  <a:cubicBezTo>
                    <a:pt x="656" y="445"/>
                    <a:pt x="868" y="1164"/>
                    <a:pt x="0" y="1291"/>
                  </a:cubicBezTo>
                  <a:cubicBezTo>
                    <a:pt x="113" y="1303"/>
                    <a:pt x="212" y="1309"/>
                    <a:pt x="297" y="1309"/>
                  </a:cubicBezTo>
                  <a:cubicBezTo>
                    <a:pt x="1237" y="1309"/>
                    <a:pt x="651" y="602"/>
                    <a:pt x="1291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7" name="Google Shape;471;p4">
              <a:extLst>
                <a:ext uri="{FF2B5EF4-FFF2-40B4-BE49-F238E27FC236}">
                  <a16:creationId xmlns:a16="http://schemas.microsoft.com/office/drawing/2014/main" id="{0ECEBC98-5DA8-4BCC-AACC-B3309124151B}"/>
                </a:ext>
              </a:extLst>
            </p:cNvPr>
            <p:cNvSpPr/>
            <p:nvPr/>
          </p:nvSpPr>
          <p:spPr>
            <a:xfrm>
              <a:off x="-1034750" y="3661250"/>
              <a:ext cx="18525" cy="11650"/>
            </a:xfrm>
            <a:custGeom>
              <a:avLst/>
              <a:gdLst/>
              <a:ahLst/>
              <a:cxnLst/>
              <a:rect l="l" t="t" r="r" b="b"/>
              <a:pathLst>
                <a:path w="741" h="466" extrusionOk="0">
                  <a:moveTo>
                    <a:pt x="741" y="0"/>
                  </a:moveTo>
                  <a:cubicBezTo>
                    <a:pt x="423" y="0"/>
                    <a:pt x="148" y="191"/>
                    <a:pt x="0" y="466"/>
                  </a:cubicBezTo>
                  <a:cubicBezTo>
                    <a:pt x="339" y="423"/>
                    <a:pt x="677" y="381"/>
                    <a:pt x="74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8" name="Google Shape;472;p4">
              <a:extLst>
                <a:ext uri="{FF2B5EF4-FFF2-40B4-BE49-F238E27FC236}">
                  <a16:creationId xmlns:a16="http://schemas.microsoft.com/office/drawing/2014/main" id="{033896BD-76A1-408C-9199-6D8FBB2617AF}"/>
                </a:ext>
              </a:extLst>
            </p:cNvPr>
            <p:cNvSpPr/>
            <p:nvPr/>
          </p:nvSpPr>
          <p:spPr>
            <a:xfrm>
              <a:off x="-1062775" y="3625300"/>
              <a:ext cx="14300" cy="19575"/>
            </a:xfrm>
            <a:custGeom>
              <a:avLst/>
              <a:gdLst/>
              <a:ahLst/>
              <a:cxnLst/>
              <a:rect l="l" t="t" r="r" b="b"/>
              <a:pathLst>
                <a:path w="572" h="783" extrusionOk="0">
                  <a:moveTo>
                    <a:pt x="571" y="0"/>
                  </a:moveTo>
                  <a:lnTo>
                    <a:pt x="571" y="0"/>
                  </a:lnTo>
                  <a:cubicBezTo>
                    <a:pt x="254" y="148"/>
                    <a:pt x="43" y="444"/>
                    <a:pt x="0" y="783"/>
                  </a:cubicBezTo>
                  <a:cubicBezTo>
                    <a:pt x="318" y="635"/>
                    <a:pt x="529" y="338"/>
                    <a:pt x="57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9" name="Google Shape;473;p4">
              <a:extLst>
                <a:ext uri="{FF2B5EF4-FFF2-40B4-BE49-F238E27FC236}">
                  <a16:creationId xmlns:a16="http://schemas.microsoft.com/office/drawing/2014/main" id="{15C3FE70-ECA7-4A2F-AD1B-5209F25804BB}"/>
                </a:ext>
              </a:extLst>
            </p:cNvPr>
            <p:cNvSpPr/>
            <p:nvPr/>
          </p:nvSpPr>
          <p:spPr>
            <a:xfrm>
              <a:off x="-822725" y="3762225"/>
              <a:ext cx="85150" cy="50825"/>
            </a:xfrm>
            <a:custGeom>
              <a:avLst/>
              <a:gdLst/>
              <a:ahLst/>
              <a:cxnLst/>
              <a:rect l="l" t="t" r="r" b="b"/>
              <a:pathLst>
                <a:path w="3406" h="2033" extrusionOk="0">
                  <a:moveTo>
                    <a:pt x="1735" y="1"/>
                  </a:moveTo>
                  <a:cubicBezTo>
                    <a:pt x="1671" y="1"/>
                    <a:pt x="1608" y="1"/>
                    <a:pt x="1544" y="22"/>
                  </a:cubicBezTo>
                  <a:cubicBezTo>
                    <a:pt x="1312" y="614"/>
                    <a:pt x="931" y="1143"/>
                    <a:pt x="466" y="1566"/>
                  </a:cubicBezTo>
                  <a:cubicBezTo>
                    <a:pt x="318" y="1693"/>
                    <a:pt x="0" y="1777"/>
                    <a:pt x="191" y="1989"/>
                  </a:cubicBezTo>
                  <a:cubicBezTo>
                    <a:pt x="289" y="2019"/>
                    <a:pt x="384" y="2032"/>
                    <a:pt x="474" y="2032"/>
                  </a:cubicBezTo>
                  <a:cubicBezTo>
                    <a:pt x="1371" y="2032"/>
                    <a:pt x="1894" y="692"/>
                    <a:pt x="2996" y="692"/>
                  </a:cubicBezTo>
                  <a:cubicBezTo>
                    <a:pt x="3040" y="692"/>
                    <a:pt x="3084" y="694"/>
                    <a:pt x="3130" y="699"/>
                  </a:cubicBezTo>
                  <a:cubicBezTo>
                    <a:pt x="3384" y="699"/>
                    <a:pt x="3384" y="360"/>
                    <a:pt x="3405" y="149"/>
                  </a:cubicBezTo>
                  <a:lnTo>
                    <a:pt x="3405" y="149"/>
                  </a:lnTo>
                  <a:cubicBezTo>
                    <a:pt x="3072" y="322"/>
                    <a:pt x="2514" y="632"/>
                    <a:pt x="2133" y="632"/>
                  </a:cubicBezTo>
                  <a:cubicBezTo>
                    <a:pt x="1863" y="632"/>
                    <a:pt x="1682" y="475"/>
                    <a:pt x="173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0" name="Google Shape;474;p4">
              <a:extLst>
                <a:ext uri="{FF2B5EF4-FFF2-40B4-BE49-F238E27FC236}">
                  <a16:creationId xmlns:a16="http://schemas.microsoft.com/office/drawing/2014/main" id="{84A96E26-59DE-4BF2-B0C4-8834789E0592}"/>
                </a:ext>
              </a:extLst>
            </p:cNvPr>
            <p:cNvSpPr/>
            <p:nvPr/>
          </p:nvSpPr>
          <p:spPr>
            <a:xfrm>
              <a:off x="-2451200" y="3912425"/>
              <a:ext cx="70300" cy="49250"/>
            </a:xfrm>
            <a:custGeom>
              <a:avLst/>
              <a:gdLst/>
              <a:ahLst/>
              <a:cxnLst/>
              <a:rect l="l" t="t" r="r" b="b"/>
              <a:pathLst>
                <a:path w="2812" h="1970" extrusionOk="0">
                  <a:moveTo>
                    <a:pt x="668" y="0"/>
                  </a:moveTo>
                  <a:cubicBezTo>
                    <a:pt x="0" y="0"/>
                    <a:pt x="860" y="606"/>
                    <a:pt x="485" y="1247"/>
                  </a:cubicBezTo>
                  <a:cubicBezTo>
                    <a:pt x="633" y="1522"/>
                    <a:pt x="422" y="1881"/>
                    <a:pt x="845" y="1945"/>
                  </a:cubicBezTo>
                  <a:cubicBezTo>
                    <a:pt x="927" y="1960"/>
                    <a:pt x="1009" y="1969"/>
                    <a:pt x="1087" y="1969"/>
                  </a:cubicBezTo>
                  <a:cubicBezTo>
                    <a:pt x="1335" y="1969"/>
                    <a:pt x="1552" y="1879"/>
                    <a:pt x="1649" y="1606"/>
                  </a:cubicBezTo>
                  <a:cubicBezTo>
                    <a:pt x="2008" y="1099"/>
                    <a:pt x="2812" y="845"/>
                    <a:pt x="2072" y="253"/>
                  </a:cubicBezTo>
                  <a:cubicBezTo>
                    <a:pt x="1331" y="76"/>
                    <a:pt x="904" y="0"/>
                    <a:pt x="66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1" name="Google Shape;475;p4">
              <a:extLst>
                <a:ext uri="{FF2B5EF4-FFF2-40B4-BE49-F238E27FC236}">
                  <a16:creationId xmlns:a16="http://schemas.microsoft.com/office/drawing/2014/main" id="{2E2C1A18-6B13-456A-8017-B4C586D6C806}"/>
                </a:ext>
              </a:extLst>
            </p:cNvPr>
            <p:cNvSpPr/>
            <p:nvPr/>
          </p:nvSpPr>
          <p:spPr>
            <a:xfrm>
              <a:off x="-1211350" y="3866225"/>
              <a:ext cx="37025" cy="40175"/>
            </a:xfrm>
            <a:custGeom>
              <a:avLst/>
              <a:gdLst/>
              <a:ahLst/>
              <a:cxnLst/>
              <a:rect l="l" t="t" r="r" b="b"/>
              <a:pathLst>
                <a:path w="1481" h="1607" extrusionOk="0">
                  <a:moveTo>
                    <a:pt x="639" y="1"/>
                  </a:moveTo>
                  <a:cubicBezTo>
                    <a:pt x="52" y="1"/>
                    <a:pt x="322" y="719"/>
                    <a:pt x="0" y="980"/>
                  </a:cubicBezTo>
                  <a:cubicBezTo>
                    <a:pt x="0" y="1170"/>
                    <a:pt x="0" y="1382"/>
                    <a:pt x="0" y="1593"/>
                  </a:cubicBezTo>
                  <a:cubicBezTo>
                    <a:pt x="64" y="1602"/>
                    <a:pt x="126" y="1607"/>
                    <a:pt x="186" y="1607"/>
                  </a:cubicBezTo>
                  <a:cubicBezTo>
                    <a:pt x="684" y="1607"/>
                    <a:pt x="1066" y="1317"/>
                    <a:pt x="1481" y="1128"/>
                  </a:cubicBezTo>
                  <a:cubicBezTo>
                    <a:pt x="614" y="959"/>
                    <a:pt x="381" y="599"/>
                    <a:pt x="741" y="7"/>
                  </a:cubicBezTo>
                  <a:cubicBezTo>
                    <a:pt x="704" y="3"/>
                    <a:pt x="670" y="1"/>
                    <a:pt x="639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2" name="Google Shape;476;p4">
              <a:extLst>
                <a:ext uri="{FF2B5EF4-FFF2-40B4-BE49-F238E27FC236}">
                  <a16:creationId xmlns:a16="http://schemas.microsoft.com/office/drawing/2014/main" id="{5ADB4BB7-D020-4D10-8696-831F876EB94C}"/>
                </a:ext>
              </a:extLst>
            </p:cNvPr>
            <p:cNvSpPr/>
            <p:nvPr/>
          </p:nvSpPr>
          <p:spPr>
            <a:xfrm>
              <a:off x="-1616475" y="3809175"/>
              <a:ext cx="24450" cy="8600"/>
            </a:xfrm>
            <a:custGeom>
              <a:avLst/>
              <a:gdLst/>
              <a:ahLst/>
              <a:cxnLst/>
              <a:rect l="l" t="t" r="r" b="b"/>
              <a:pathLst>
                <a:path w="978" h="344" extrusionOk="0">
                  <a:moveTo>
                    <a:pt x="682" y="0"/>
                  </a:moveTo>
                  <a:cubicBezTo>
                    <a:pt x="426" y="0"/>
                    <a:pt x="0" y="69"/>
                    <a:pt x="238" y="343"/>
                  </a:cubicBezTo>
                  <a:cubicBezTo>
                    <a:pt x="555" y="343"/>
                    <a:pt x="830" y="301"/>
                    <a:pt x="978" y="5"/>
                  </a:cubicBezTo>
                  <a:lnTo>
                    <a:pt x="787" y="5"/>
                  </a:lnTo>
                  <a:cubicBezTo>
                    <a:pt x="759" y="2"/>
                    <a:pt x="723" y="0"/>
                    <a:pt x="682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3" name="Google Shape;477;p4">
              <a:extLst>
                <a:ext uri="{FF2B5EF4-FFF2-40B4-BE49-F238E27FC236}">
                  <a16:creationId xmlns:a16="http://schemas.microsoft.com/office/drawing/2014/main" id="{8E58386F-BDD2-4FBE-8265-336B9493021F}"/>
                </a:ext>
              </a:extLst>
            </p:cNvPr>
            <p:cNvSpPr/>
            <p:nvPr/>
          </p:nvSpPr>
          <p:spPr>
            <a:xfrm>
              <a:off x="-1698850" y="4050400"/>
              <a:ext cx="28050" cy="32275"/>
            </a:xfrm>
            <a:custGeom>
              <a:avLst/>
              <a:gdLst/>
              <a:ahLst/>
              <a:cxnLst/>
              <a:rect l="l" t="t" r="r" b="b"/>
              <a:pathLst>
                <a:path w="1122" h="1291" extrusionOk="0">
                  <a:moveTo>
                    <a:pt x="1122" y="0"/>
                  </a:moveTo>
                  <a:lnTo>
                    <a:pt x="1122" y="0"/>
                  </a:lnTo>
                  <a:cubicBezTo>
                    <a:pt x="170" y="64"/>
                    <a:pt x="297" y="825"/>
                    <a:pt x="1" y="1290"/>
                  </a:cubicBezTo>
                  <a:cubicBezTo>
                    <a:pt x="614" y="1036"/>
                    <a:pt x="825" y="508"/>
                    <a:pt x="1122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4" name="Google Shape;478;p4">
              <a:extLst>
                <a:ext uri="{FF2B5EF4-FFF2-40B4-BE49-F238E27FC236}">
                  <a16:creationId xmlns:a16="http://schemas.microsoft.com/office/drawing/2014/main" id="{D94AE1FB-E344-4BC0-8C70-2079CFA80620}"/>
                </a:ext>
              </a:extLst>
            </p:cNvPr>
            <p:cNvSpPr/>
            <p:nvPr/>
          </p:nvSpPr>
          <p:spPr>
            <a:xfrm>
              <a:off x="-1718400" y="4083175"/>
              <a:ext cx="19575" cy="23825"/>
            </a:xfrm>
            <a:custGeom>
              <a:avLst/>
              <a:gdLst/>
              <a:ahLst/>
              <a:cxnLst/>
              <a:rect l="l" t="t" r="r" b="b"/>
              <a:pathLst>
                <a:path w="783" h="953" extrusionOk="0">
                  <a:moveTo>
                    <a:pt x="613" y="0"/>
                  </a:moveTo>
                  <a:cubicBezTo>
                    <a:pt x="254" y="381"/>
                    <a:pt x="0" y="741"/>
                    <a:pt x="783" y="952"/>
                  </a:cubicBezTo>
                  <a:cubicBezTo>
                    <a:pt x="783" y="635"/>
                    <a:pt x="783" y="318"/>
                    <a:pt x="783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5" name="Google Shape;479;p4">
              <a:extLst>
                <a:ext uri="{FF2B5EF4-FFF2-40B4-BE49-F238E27FC236}">
                  <a16:creationId xmlns:a16="http://schemas.microsoft.com/office/drawing/2014/main" id="{D066A9E5-8BE9-4CFD-8556-E24392F8DB7B}"/>
                </a:ext>
              </a:extLst>
            </p:cNvPr>
            <p:cNvSpPr/>
            <p:nvPr/>
          </p:nvSpPr>
          <p:spPr>
            <a:xfrm>
              <a:off x="-1196025" y="4057500"/>
              <a:ext cx="44975" cy="32750"/>
            </a:xfrm>
            <a:custGeom>
              <a:avLst/>
              <a:gdLst/>
              <a:ahLst/>
              <a:cxnLst/>
              <a:rect l="l" t="t" r="r" b="b"/>
              <a:pathLst>
                <a:path w="1799" h="1310" extrusionOk="0">
                  <a:moveTo>
                    <a:pt x="1125" y="0"/>
                  </a:moveTo>
                  <a:cubicBezTo>
                    <a:pt x="1086" y="0"/>
                    <a:pt x="1049" y="15"/>
                    <a:pt x="1016" y="54"/>
                  </a:cubicBezTo>
                  <a:cubicBezTo>
                    <a:pt x="868" y="393"/>
                    <a:pt x="1" y="1070"/>
                    <a:pt x="508" y="1302"/>
                  </a:cubicBezTo>
                  <a:cubicBezTo>
                    <a:pt x="550" y="1307"/>
                    <a:pt x="589" y="1309"/>
                    <a:pt x="627" y="1309"/>
                  </a:cubicBezTo>
                  <a:cubicBezTo>
                    <a:pt x="1094" y="1309"/>
                    <a:pt x="1315" y="964"/>
                    <a:pt x="1608" y="710"/>
                  </a:cubicBezTo>
                  <a:cubicBezTo>
                    <a:pt x="1608" y="499"/>
                    <a:pt x="1798" y="245"/>
                    <a:pt x="1397" y="118"/>
                  </a:cubicBezTo>
                  <a:cubicBezTo>
                    <a:pt x="1309" y="74"/>
                    <a:pt x="1211" y="0"/>
                    <a:pt x="1125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6" name="Google Shape;480;p4">
              <a:extLst>
                <a:ext uri="{FF2B5EF4-FFF2-40B4-BE49-F238E27FC236}">
                  <a16:creationId xmlns:a16="http://schemas.microsoft.com/office/drawing/2014/main" id="{7DC7E766-7FE9-4C7C-B7FA-DD85D69ABFE6}"/>
                </a:ext>
              </a:extLst>
            </p:cNvPr>
            <p:cNvSpPr/>
            <p:nvPr/>
          </p:nvSpPr>
          <p:spPr>
            <a:xfrm>
              <a:off x="-2024025" y="3873275"/>
              <a:ext cx="18525" cy="32275"/>
            </a:xfrm>
            <a:custGeom>
              <a:avLst/>
              <a:gdLst/>
              <a:ahLst/>
              <a:cxnLst/>
              <a:rect l="l" t="t" r="r" b="b"/>
              <a:pathLst>
                <a:path w="741" h="1291" extrusionOk="0">
                  <a:moveTo>
                    <a:pt x="741" y="0"/>
                  </a:moveTo>
                  <a:lnTo>
                    <a:pt x="741" y="0"/>
                  </a:lnTo>
                  <a:cubicBezTo>
                    <a:pt x="360" y="338"/>
                    <a:pt x="85" y="783"/>
                    <a:pt x="1" y="1290"/>
                  </a:cubicBezTo>
                  <a:lnTo>
                    <a:pt x="572" y="1290"/>
                  </a:lnTo>
                  <a:cubicBezTo>
                    <a:pt x="466" y="846"/>
                    <a:pt x="741" y="444"/>
                    <a:pt x="74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7" name="Google Shape;481;p4">
              <a:extLst>
                <a:ext uri="{FF2B5EF4-FFF2-40B4-BE49-F238E27FC236}">
                  <a16:creationId xmlns:a16="http://schemas.microsoft.com/office/drawing/2014/main" id="{5120892B-8451-4187-B8DE-87248D04140B}"/>
                </a:ext>
              </a:extLst>
            </p:cNvPr>
            <p:cNvSpPr/>
            <p:nvPr/>
          </p:nvSpPr>
          <p:spPr>
            <a:xfrm>
              <a:off x="-1996000" y="3841550"/>
              <a:ext cx="14300" cy="19575"/>
            </a:xfrm>
            <a:custGeom>
              <a:avLst/>
              <a:gdLst/>
              <a:ahLst/>
              <a:cxnLst/>
              <a:rect l="l" t="t" r="r" b="b"/>
              <a:pathLst>
                <a:path w="572" h="783" extrusionOk="0">
                  <a:moveTo>
                    <a:pt x="170" y="0"/>
                  </a:moveTo>
                  <a:cubicBezTo>
                    <a:pt x="212" y="275"/>
                    <a:pt x="149" y="550"/>
                    <a:pt x="1" y="783"/>
                  </a:cubicBezTo>
                  <a:cubicBezTo>
                    <a:pt x="572" y="613"/>
                    <a:pt x="445" y="317"/>
                    <a:pt x="170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8" name="Google Shape;482;p4">
              <a:extLst>
                <a:ext uri="{FF2B5EF4-FFF2-40B4-BE49-F238E27FC236}">
                  <a16:creationId xmlns:a16="http://schemas.microsoft.com/office/drawing/2014/main" id="{137922B6-45C3-4058-9D68-06301431AE4C}"/>
                </a:ext>
              </a:extLst>
            </p:cNvPr>
            <p:cNvSpPr/>
            <p:nvPr/>
          </p:nvSpPr>
          <p:spPr>
            <a:xfrm>
              <a:off x="-1996000" y="3813000"/>
              <a:ext cx="14300" cy="12175"/>
            </a:xfrm>
            <a:custGeom>
              <a:avLst/>
              <a:gdLst/>
              <a:ahLst/>
              <a:cxnLst/>
              <a:rect l="l" t="t" r="r" b="b"/>
              <a:pathLst>
                <a:path w="572" h="487" extrusionOk="0">
                  <a:moveTo>
                    <a:pt x="1" y="0"/>
                  </a:moveTo>
                  <a:lnTo>
                    <a:pt x="1" y="487"/>
                  </a:lnTo>
                  <a:cubicBezTo>
                    <a:pt x="276" y="317"/>
                    <a:pt x="572" y="169"/>
                    <a:pt x="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9" name="Google Shape;483;p4">
              <a:extLst>
                <a:ext uri="{FF2B5EF4-FFF2-40B4-BE49-F238E27FC236}">
                  <a16:creationId xmlns:a16="http://schemas.microsoft.com/office/drawing/2014/main" id="{3CAB3255-4B11-4D6B-93A1-7BBD22795965}"/>
                </a:ext>
              </a:extLst>
            </p:cNvPr>
            <p:cNvSpPr/>
            <p:nvPr/>
          </p:nvSpPr>
          <p:spPr>
            <a:xfrm>
              <a:off x="-2718775" y="4110675"/>
              <a:ext cx="26450" cy="19575"/>
            </a:xfrm>
            <a:custGeom>
              <a:avLst/>
              <a:gdLst/>
              <a:ahLst/>
              <a:cxnLst/>
              <a:rect l="l" t="t" r="r" b="b"/>
              <a:pathLst>
                <a:path w="1058" h="783" extrusionOk="0">
                  <a:moveTo>
                    <a:pt x="1058" y="0"/>
                  </a:moveTo>
                  <a:lnTo>
                    <a:pt x="487" y="148"/>
                  </a:lnTo>
                  <a:cubicBezTo>
                    <a:pt x="0" y="254"/>
                    <a:pt x="127" y="550"/>
                    <a:pt x="296" y="783"/>
                  </a:cubicBezTo>
                  <a:cubicBezTo>
                    <a:pt x="508" y="487"/>
                    <a:pt x="952" y="360"/>
                    <a:pt x="1058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0" name="Google Shape;484;p4">
              <a:extLst>
                <a:ext uri="{FF2B5EF4-FFF2-40B4-BE49-F238E27FC236}">
                  <a16:creationId xmlns:a16="http://schemas.microsoft.com/office/drawing/2014/main" id="{8E6E3216-1341-4967-B5BC-1E0B763D37FD}"/>
                </a:ext>
              </a:extLst>
            </p:cNvPr>
            <p:cNvSpPr/>
            <p:nvPr/>
          </p:nvSpPr>
          <p:spPr>
            <a:xfrm>
              <a:off x="-2279400" y="3740550"/>
              <a:ext cx="28050" cy="20800"/>
            </a:xfrm>
            <a:custGeom>
              <a:avLst/>
              <a:gdLst/>
              <a:ahLst/>
              <a:cxnLst/>
              <a:rect l="l" t="t" r="r" b="b"/>
              <a:pathLst>
                <a:path w="1122" h="832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572" y="85"/>
                    <a:pt x="318" y="466"/>
                    <a:pt x="1" y="804"/>
                  </a:cubicBezTo>
                  <a:cubicBezTo>
                    <a:pt x="98" y="823"/>
                    <a:pt x="186" y="831"/>
                    <a:pt x="265" y="831"/>
                  </a:cubicBezTo>
                  <a:cubicBezTo>
                    <a:pt x="821" y="831"/>
                    <a:pt x="955" y="408"/>
                    <a:pt x="1121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1" name="Google Shape;485;p4">
              <a:extLst>
                <a:ext uri="{FF2B5EF4-FFF2-40B4-BE49-F238E27FC236}">
                  <a16:creationId xmlns:a16="http://schemas.microsoft.com/office/drawing/2014/main" id="{396FF0D6-80F7-40E2-AE09-70AE58F14F28}"/>
                </a:ext>
              </a:extLst>
            </p:cNvPr>
            <p:cNvSpPr/>
            <p:nvPr/>
          </p:nvSpPr>
          <p:spPr>
            <a:xfrm>
              <a:off x="-1650200" y="3781800"/>
              <a:ext cx="57650" cy="58225"/>
            </a:xfrm>
            <a:custGeom>
              <a:avLst/>
              <a:gdLst/>
              <a:ahLst/>
              <a:cxnLst/>
              <a:rect l="l" t="t" r="r" b="b"/>
              <a:pathLst>
                <a:path w="2306" h="2329" extrusionOk="0">
                  <a:moveTo>
                    <a:pt x="1587" y="0"/>
                  </a:moveTo>
                  <a:cubicBezTo>
                    <a:pt x="1333" y="254"/>
                    <a:pt x="1227" y="614"/>
                    <a:pt x="846" y="783"/>
                  </a:cubicBezTo>
                  <a:cubicBezTo>
                    <a:pt x="593" y="1037"/>
                    <a:pt x="931" y="1460"/>
                    <a:pt x="466" y="1692"/>
                  </a:cubicBezTo>
                  <a:cubicBezTo>
                    <a:pt x="275" y="1777"/>
                    <a:pt x="0" y="2073"/>
                    <a:pt x="360" y="2263"/>
                  </a:cubicBezTo>
                  <a:cubicBezTo>
                    <a:pt x="440" y="2309"/>
                    <a:pt x="518" y="2328"/>
                    <a:pt x="594" y="2328"/>
                  </a:cubicBezTo>
                  <a:cubicBezTo>
                    <a:pt x="801" y="2328"/>
                    <a:pt x="994" y="2185"/>
                    <a:pt x="1164" y="2031"/>
                  </a:cubicBezTo>
                  <a:cubicBezTo>
                    <a:pt x="1375" y="1650"/>
                    <a:pt x="1269" y="1354"/>
                    <a:pt x="1777" y="1121"/>
                  </a:cubicBezTo>
                  <a:cubicBezTo>
                    <a:pt x="2136" y="677"/>
                    <a:pt x="2306" y="275"/>
                    <a:pt x="1587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2" name="Google Shape;486;p4">
              <a:extLst>
                <a:ext uri="{FF2B5EF4-FFF2-40B4-BE49-F238E27FC236}">
                  <a16:creationId xmlns:a16="http://schemas.microsoft.com/office/drawing/2014/main" id="{2C667EF0-0645-4EEE-9AE0-CA236EC7E98D}"/>
                </a:ext>
              </a:extLst>
            </p:cNvPr>
            <p:cNvSpPr/>
            <p:nvPr/>
          </p:nvSpPr>
          <p:spPr>
            <a:xfrm>
              <a:off x="-1660175" y="3801025"/>
              <a:ext cx="49650" cy="40725"/>
            </a:xfrm>
            <a:custGeom>
              <a:avLst/>
              <a:gdLst/>
              <a:ahLst/>
              <a:cxnLst/>
              <a:rect l="l" t="t" r="r" b="b"/>
              <a:pathLst>
                <a:path w="1986" h="1629" extrusionOk="0">
                  <a:moveTo>
                    <a:pt x="1024" y="1"/>
                  </a:moveTo>
                  <a:cubicBezTo>
                    <a:pt x="1" y="1"/>
                    <a:pt x="1139" y="1040"/>
                    <a:pt x="463" y="1219"/>
                  </a:cubicBezTo>
                  <a:cubicBezTo>
                    <a:pt x="173" y="1432"/>
                    <a:pt x="554" y="1627"/>
                    <a:pt x="831" y="1627"/>
                  </a:cubicBezTo>
                  <a:cubicBezTo>
                    <a:pt x="858" y="1627"/>
                    <a:pt x="883" y="1625"/>
                    <a:pt x="907" y="1621"/>
                  </a:cubicBezTo>
                  <a:cubicBezTo>
                    <a:pt x="955" y="1626"/>
                    <a:pt x="1000" y="1629"/>
                    <a:pt x="1042" y="1629"/>
                  </a:cubicBezTo>
                  <a:cubicBezTo>
                    <a:pt x="1709" y="1629"/>
                    <a:pt x="1707" y="1027"/>
                    <a:pt x="1986" y="669"/>
                  </a:cubicBezTo>
                  <a:lnTo>
                    <a:pt x="1986" y="500"/>
                  </a:lnTo>
                  <a:cubicBezTo>
                    <a:pt x="1436" y="543"/>
                    <a:pt x="1711" y="1050"/>
                    <a:pt x="1415" y="1240"/>
                  </a:cubicBezTo>
                  <a:cubicBezTo>
                    <a:pt x="1285" y="1321"/>
                    <a:pt x="1156" y="1452"/>
                    <a:pt x="1007" y="1452"/>
                  </a:cubicBezTo>
                  <a:cubicBezTo>
                    <a:pt x="962" y="1452"/>
                    <a:pt x="914" y="1439"/>
                    <a:pt x="865" y="1410"/>
                  </a:cubicBezTo>
                  <a:cubicBezTo>
                    <a:pt x="421" y="1114"/>
                    <a:pt x="1563" y="775"/>
                    <a:pt x="1245" y="14"/>
                  </a:cubicBezTo>
                  <a:cubicBezTo>
                    <a:pt x="1162" y="5"/>
                    <a:pt x="1089" y="1"/>
                    <a:pt x="1024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3" name="Google Shape;487;p4">
              <a:extLst>
                <a:ext uri="{FF2B5EF4-FFF2-40B4-BE49-F238E27FC236}">
                  <a16:creationId xmlns:a16="http://schemas.microsoft.com/office/drawing/2014/main" id="{011F6F85-31E0-454C-9CA1-13FABC9DC41B}"/>
                </a:ext>
              </a:extLst>
            </p:cNvPr>
            <p:cNvSpPr/>
            <p:nvPr/>
          </p:nvSpPr>
          <p:spPr>
            <a:xfrm>
              <a:off x="-2762675" y="4069950"/>
              <a:ext cx="75125" cy="74000"/>
            </a:xfrm>
            <a:custGeom>
              <a:avLst/>
              <a:gdLst/>
              <a:ahLst/>
              <a:cxnLst/>
              <a:rect l="l" t="t" r="r" b="b"/>
              <a:pathLst>
                <a:path w="3005" h="2960" extrusionOk="0">
                  <a:moveTo>
                    <a:pt x="2243" y="1"/>
                  </a:moveTo>
                  <a:cubicBezTo>
                    <a:pt x="1355" y="149"/>
                    <a:pt x="1355" y="1016"/>
                    <a:pt x="741" y="1375"/>
                  </a:cubicBezTo>
                  <a:cubicBezTo>
                    <a:pt x="1" y="1841"/>
                    <a:pt x="149" y="2348"/>
                    <a:pt x="572" y="2898"/>
                  </a:cubicBezTo>
                  <a:cubicBezTo>
                    <a:pt x="674" y="2941"/>
                    <a:pt x="765" y="2960"/>
                    <a:pt x="848" y="2960"/>
                  </a:cubicBezTo>
                  <a:cubicBezTo>
                    <a:pt x="1309" y="2960"/>
                    <a:pt x="1509" y="2387"/>
                    <a:pt x="1970" y="2387"/>
                  </a:cubicBezTo>
                  <a:cubicBezTo>
                    <a:pt x="1990" y="2387"/>
                    <a:pt x="2010" y="2388"/>
                    <a:pt x="2031" y="2390"/>
                  </a:cubicBezTo>
                  <a:cubicBezTo>
                    <a:pt x="2095" y="2179"/>
                    <a:pt x="1968" y="1925"/>
                    <a:pt x="2243" y="1777"/>
                  </a:cubicBezTo>
                  <a:cubicBezTo>
                    <a:pt x="2602" y="1460"/>
                    <a:pt x="2962" y="1143"/>
                    <a:pt x="3004" y="656"/>
                  </a:cubicBezTo>
                  <a:lnTo>
                    <a:pt x="3004" y="656"/>
                  </a:lnTo>
                  <a:cubicBezTo>
                    <a:pt x="2793" y="677"/>
                    <a:pt x="2518" y="614"/>
                    <a:pt x="2475" y="868"/>
                  </a:cubicBezTo>
                  <a:cubicBezTo>
                    <a:pt x="2370" y="1375"/>
                    <a:pt x="1799" y="1629"/>
                    <a:pt x="1672" y="2116"/>
                  </a:cubicBezTo>
                  <a:cubicBezTo>
                    <a:pt x="1619" y="2290"/>
                    <a:pt x="1466" y="2407"/>
                    <a:pt x="1296" y="2407"/>
                  </a:cubicBezTo>
                  <a:cubicBezTo>
                    <a:pt x="1259" y="2407"/>
                    <a:pt x="1222" y="2402"/>
                    <a:pt x="1185" y="2390"/>
                  </a:cubicBezTo>
                  <a:cubicBezTo>
                    <a:pt x="614" y="2094"/>
                    <a:pt x="1926" y="381"/>
                    <a:pt x="2243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4" name="Google Shape;488;p4">
              <a:extLst>
                <a:ext uri="{FF2B5EF4-FFF2-40B4-BE49-F238E27FC236}">
                  <a16:creationId xmlns:a16="http://schemas.microsoft.com/office/drawing/2014/main" id="{A756A0DA-DF99-4122-B50E-5EB1FA9BDDEC}"/>
                </a:ext>
              </a:extLst>
            </p:cNvPr>
            <p:cNvSpPr/>
            <p:nvPr/>
          </p:nvSpPr>
          <p:spPr>
            <a:xfrm>
              <a:off x="-1383200" y="3907100"/>
              <a:ext cx="28025" cy="43550"/>
            </a:xfrm>
            <a:custGeom>
              <a:avLst/>
              <a:gdLst/>
              <a:ahLst/>
              <a:cxnLst/>
              <a:rect l="l" t="t" r="r" b="b"/>
              <a:pathLst>
                <a:path w="1121" h="1742" extrusionOk="0">
                  <a:moveTo>
                    <a:pt x="572" y="1"/>
                  </a:moveTo>
                  <a:lnTo>
                    <a:pt x="572" y="1"/>
                  </a:lnTo>
                  <a:cubicBezTo>
                    <a:pt x="1" y="508"/>
                    <a:pt x="762" y="1312"/>
                    <a:pt x="1" y="1735"/>
                  </a:cubicBezTo>
                  <a:cubicBezTo>
                    <a:pt x="53" y="1739"/>
                    <a:pt x="101" y="1742"/>
                    <a:pt x="145" y="1742"/>
                  </a:cubicBezTo>
                  <a:cubicBezTo>
                    <a:pt x="1120" y="1742"/>
                    <a:pt x="430" y="668"/>
                    <a:pt x="57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5" name="Google Shape;489;p4">
              <a:extLst>
                <a:ext uri="{FF2B5EF4-FFF2-40B4-BE49-F238E27FC236}">
                  <a16:creationId xmlns:a16="http://schemas.microsoft.com/office/drawing/2014/main" id="{C6153790-F1A9-444D-B0E0-8EE963C08388}"/>
                </a:ext>
              </a:extLst>
            </p:cNvPr>
            <p:cNvSpPr/>
            <p:nvPr/>
          </p:nvSpPr>
          <p:spPr>
            <a:xfrm>
              <a:off x="-2303725" y="3678675"/>
              <a:ext cx="51850" cy="80275"/>
            </a:xfrm>
            <a:custGeom>
              <a:avLst/>
              <a:gdLst/>
              <a:ahLst/>
              <a:cxnLst/>
              <a:rect l="l" t="t" r="r" b="b"/>
              <a:pathLst>
                <a:path w="2074" h="3211" extrusionOk="0">
                  <a:moveTo>
                    <a:pt x="1351" y="0"/>
                  </a:moveTo>
                  <a:cubicBezTo>
                    <a:pt x="747" y="0"/>
                    <a:pt x="985" y="1549"/>
                    <a:pt x="233" y="1841"/>
                  </a:cubicBezTo>
                  <a:cubicBezTo>
                    <a:pt x="1" y="2137"/>
                    <a:pt x="297" y="2497"/>
                    <a:pt x="64" y="2793"/>
                  </a:cubicBezTo>
                  <a:cubicBezTo>
                    <a:pt x="144" y="3105"/>
                    <a:pt x="251" y="3210"/>
                    <a:pt x="373" y="3210"/>
                  </a:cubicBezTo>
                  <a:cubicBezTo>
                    <a:pt x="540" y="3210"/>
                    <a:pt x="736" y="3012"/>
                    <a:pt x="931" y="2877"/>
                  </a:cubicBezTo>
                  <a:cubicBezTo>
                    <a:pt x="1777" y="2306"/>
                    <a:pt x="1354" y="1312"/>
                    <a:pt x="1946" y="636"/>
                  </a:cubicBezTo>
                  <a:cubicBezTo>
                    <a:pt x="2073" y="488"/>
                    <a:pt x="1650" y="65"/>
                    <a:pt x="1375" y="1"/>
                  </a:cubicBezTo>
                  <a:cubicBezTo>
                    <a:pt x="1367" y="1"/>
                    <a:pt x="1359" y="0"/>
                    <a:pt x="135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6" name="Google Shape;490;p4">
              <a:extLst>
                <a:ext uri="{FF2B5EF4-FFF2-40B4-BE49-F238E27FC236}">
                  <a16:creationId xmlns:a16="http://schemas.microsoft.com/office/drawing/2014/main" id="{BCBC7170-1D5C-4673-BBBB-C973D8074384}"/>
                </a:ext>
              </a:extLst>
            </p:cNvPr>
            <p:cNvSpPr/>
            <p:nvPr/>
          </p:nvSpPr>
          <p:spPr>
            <a:xfrm>
              <a:off x="-1471500" y="3938150"/>
              <a:ext cx="71350" cy="53100"/>
            </a:xfrm>
            <a:custGeom>
              <a:avLst/>
              <a:gdLst/>
              <a:ahLst/>
              <a:cxnLst/>
              <a:rect l="l" t="t" r="r" b="b"/>
              <a:pathLst>
                <a:path w="2854" h="2124" extrusionOk="0">
                  <a:moveTo>
                    <a:pt x="2313" y="0"/>
                  </a:moveTo>
                  <a:cubicBezTo>
                    <a:pt x="2282" y="0"/>
                    <a:pt x="2252" y="2"/>
                    <a:pt x="2222" y="6"/>
                  </a:cubicBezTo>
                  <a:cubicBezTo>
                    <a:pt x="2010" y="154"/>
                    <a:pt x="1629" y="28"/>
                    <a:pt x="1481" y="345"/>
                  </a:cubicBezTo>
                  <a:cubicBezTo>
                    <a:pt x="1418" y="852"/>
                    <a:pt x="1016" y="1275"/>
                    <a:pt x="487" y="1360"/>
                  </a:cubicBezTo>
                  <a:cubicBezTo>
                    <a:pt x="234" y="1423"/>
                    <a:pt x="1" y="1614"/>
                    <a:pt x="43" y="1889"/>
                  </a:cubicBezTo>
                  <a:cubicBezTo>
                    <a:pt x="128" y="2078"/>
                    <a:pt x="315" y="2123"/>
                    <a:pt x="529" y="2123"/>
                  </a:cubicBezTo>
                  <a:cubicBezTo>
                    <a:pt x="727" y="2123"/>
                    <a:pt x="950" y="2084"/>
                    <a:pt x="1137" y="2084"/>
                  </a:cubicBezTo>
                  <a:cubicBezTo>
                    <a:pt x="1200" y="2084"/>
                    <a:pt x="1259" y="2088"/>
                    <a:pt x="1312" y="2100"/>
                  </a:cubicBezTo>
                  <a:lnTo>
                    <a:pt x="1672" y="1804"/>
                  </a:lnTo>
                  <a:cubicBezTo>
                    <a:pt x="1756" y="1149"/>
                    <a:pt x="2031" y="620"/>
                    <a:pt x="2835" y="429"/>
                  </a:cubicBezTo>
                  <a:cubicBezTo>
                    <a:pt x="2854" y="164"/>
                    <a:pt x="2583" y="0"/>
                    <a:pt x="2313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7" name="Google Shape;491;p4">
              <a:extLst>
                <a:ext uri="{FF2B5EF4-FFF2-40B4-BE49-F238E27FC236}">
                  <a16:creationId xmlns:a16="http://schemas.microsoft.com/office/drawing/2014/main" id="{EE84E9F4-0EB4-46C8-9BDD-AFDD0D96CFF8}"/>
                </a:ext>
              </a:extLst>
            </p:cNvPr>
            <p:cNvSpPr/>
            <p:nvPr/>
          </p:nvSpPr>
          <p:spPr>
            <a:xfrm>
              <a:off x="-1433425" y="3921275"/>
              <a:ext cx="58625" cy="61450"/>
            </a:xfrm>
            <a:custGeom>
              <a:avLst/>
              <a:gdLst/>
              <a:ahLst/>
              <a:cxnLst/>
              <a:rect l="l" t="t" r="r" b="b"/>
              <a:pathLst>
                <a:path w="2345" h="2458" extrusionOk="0">
                  <a:moveTo>
                    <a:pt x="1700" y="0"/>
                  </a:moveTo>
                  <a:cubicBezTo>
                    <a:pt x="1581" y="0"/>
                    <a:pt x="1477" y="56"/>
                    <a:pt x="1439" y="195"/>
                  </a:cubicBezTo>
                  <a:cubicBezTo>
                    <a:pt x="1714" y="512"/>
                    <a:pt x="1312" y="745"/>
                    <a:pt x="1270" y="999"/>
                  </a:cubicBezTo>
                  <a:cubicBezTo>
                    <a:pt x="297" y="1147"/>
                    <a:pt x="1" y="1675"/>
                    <a:pt x="149" y="2458"/>
                  </a:cubicBezTo>
                  <a:cubicBezTo>
                    <a:pt x="614" y="1189"/>
                    <a:pt x="1460" y="1570"/>
                    <a:pt x="2137" y="576"/>
                  </a:cubicBezTo>
                  <a:cubicBezTo>
                    <a:pt x="2344" y="309"/>
                    <a:pt x="1980" y="0"/>
                    <a:pt x="1700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8" name="Google Shape;492;p4">
              <a:extLst>
                <a:ext uri="{FF2B5EF4-FFF2-40B4-BE49-F238E27FC236}">
                  <a16:creationId xmlns:a16="http://schemas.microsoft.com/office/drawing/2014/main" id="{2CB1B2EE-CDAA-46C8-9D2B-FBEBEECEF9C4}"/>
                </a:ext>
              </a:extLst>
            </p:cNvPr>
            <p:cNvSpPr/>
            <p:nvPr/>
          </p:nvSpPr>
          <p:spPr>
            <a:xfrm>
              <a:off x="-1411225" y="3926025"/>
              <a:ext cx="35250" cy="20225"/>
            </a:xfrm>
            <a:custGeom>
              <a:avLst/>
              <a:gdLst/>
              <a:ahLst/>
              <a:cxnLst/>
              <a:rect l="l" t="t" r="r" b="b"/>
              <a:pathLst>
                <a:path w="1410" h="809" extrusionOk="0">
                  <a:moveTo>
                    <a:pt x="661" y="1"/>
                  </a:moveTo>
                  <a:cubicBezTo>
                    <a:pt x="627" y="1"/>
                    <a:pt x="590" y="2"/>
                    <a:pt x="551" y="5"/>
                  </a:cubicBezTo>
                  <a:lnTo>
                    <a:pt x="382" y="5"/>
                  </a:lnTo>
                  <a:lnTo>
                    <a:pt x="1" y="491"/>
                  </a:lnTo>
                  <a:cubicBezTo>
                    <a:pt x="64" y="639"/>
                    <a:pt x="212" y="766"/>
                    <a:pt x="382" y="809"/>
                  </a:cubicBezTo>
                  <a:cubicBezTo>
                    <a:pt x="847" y="647"/>
                    <a:pt x="1409" y="1"/>
                    <a:pt x="661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9" name="Google Shape;493;p4">
              <a:extLst>
                <a:ext uri="{FF2B5EF4-FFF2-40B4-BE49-F238E27FC236}">
                  <a16:creationId xmlns:a16="http://schemas.microsoft.com/office/drawing/2014/main" id="{F0BFA803-413B-461F-A960-61119F2AD00C}"/>
                </a:ext>
              </a:extLst>
            </p:cNvPr>
            <p:cNvSpPr/>
            <p:nvPr/>
          </p:nvSpPr>
          <p:spPr>
            <a:xfrm>
              <a:off x="-2803900" y="3810875"/>
              <a:ext cx="39900" cy="45625"/>
            </a:xfrm>
            <a:custGeom>
              <a:avLst/>
              <a:gdLst/>
              <a:ahLst/>
              <a:cxnLst/>
              <a:rect l="l" t="t" r="r" b="b"/>
              <a:pathLst>
                <a:path w="1596" h="1825" extrusionOk="0">
                  <a:moveTo>
                    <a:pt x="741" y="0"/>
                  </a:moveTo>
                  <a:lnTo>
                    <a:pt x="191" y="1037"/>
                  </a:lnTo>
                  <a:cubicBezTo>
                    <a:pt x="64" y="1037"/>
                    <a:pt x="64" y="1143"/>
                    <a:pt x="0" y="1185"/>
                  </a:cubicBezTo>
                  <a:lnTo>
                    <a:pt x="0" y="1671"/>
                  </a:lnTo>
                  <a:cubicBezTo>
                    <a:pt x="157" y="1778"/>
                    <a:pt x="308" y="1824"/>
                    <a:pt x="447" y="1824"/>
                  </a:cubicBezTo>
                  <a:cubicBezTo>
                    <a:pt x="1190" y="1824"/>
                    <a:pt x="1596" y="499"/>
                    <a:pt x="741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0" name="Google Shape;494;p4">
              <a:extLst>
                <a:ext uri="{FF2B5EF4-FFF2-40B4-BE49-F238E27FC236}">
                  <a16:creationId xmlns:a16="http://schemas.microsoft.com/office/drawing/2014/main" id="{D6C04DDA-6944-40C0-93C3-0E8350DB7657}"/>
                </a:ext>
              </a:extLst>
            </p:cNvPr>
            <p:cNvSpPr/>
            <p:nvPr/>
          </p:nvSpPr>
          <p:spPr>
            <a:xfrm>
              <a:off x="-2810250" y="3804525"/>
              <a:ext cx="11125" cy="36500"/>
            </a:xfrm>
            <a:custGeom>
              <a:avLst/>
              <a:gdLst/>
              <a:ahLst/>
              <a:cxnLst/>
              <a:rect l="l" t="t" r="r" b="b"/>
              <a:pathLst>
                <a:path w="445" h="1460" extrusionOk="0">
                  <a:moveTo>
                    <a:pt x="445" y="1"/>
                  </a:moveTo>
                  <a:cubicBezTo>
                    <a:pt x="1" y="445"/>
                    <a:pt x="297" y="974"/>
                    <a:pt x="254" y="1460"/>
                  </a:cubicBezTo>
                  <a:lnTo>
                    <a:pt x="445" y="1291"/>
                  </a:lnTo>
                  <a:cubicBezTo>
                    <a:pt x="445" y="868"/>
                    <a:pt x="445" y="424"/>
                    <a:pt x="445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1" name="Google Shape;495;p4">
              <a:extLst>
                <a:ext uri="{FF2B5EF4-FFF2-40B4-BE49-F238E27FC236}">
                  <a16:creationId xmlns:a16="http://schemas.microsoft.com/office/drawing/2014/main" id="{D1BCFA59-75C8-4922-BD06-97B3A30B9C9E}"/>
                </a:ext>
              </a:extLst>
            </p:cNvPr>
            <p:cNvSpPr/>
            <p:nvPr/>
          </p:nvSpPr>
          <p:spPr>
            <a:xfrm>
              <a:off x="-1216100" y="4099100"/>
              <a:ext cx="34200" cy="16875"/>
            </a:xfrm>
            <a:custGeom>
              <a:avLst/>
              <a:gdLst/>
              <a:ahLst/>
              <a:cxnLst/>
              <a:rect l="l" t="t" r="r" b="b"/>
              <a:pathLst>
                <a:path w="1368" h="675" extrusionOk="0">
                  <a:moveTo>
                    <a:pt x="772" y="0"/>
                  </a:moveTo>
                  <a:cubicBezTo>
                    <a:pt x="660" y="0"/>
                    <a:pt x="532" y="37"/>
                    <a:pt x="402" y="125"/>
                  </a:cubicBezTo>
                  <a:cubicBezTo>
                    <a:pt x="0" y="379"/>
                    <a:pt x="465" y="484"/>
                    <a:pt x="550" y="653"/>
                  </a:cubicBezTo>
                  <a:lnTo>
                    <a:pt x="740" y="675"/>
                  </a:lnTo>
                  <a:cubicBezTo>
                    <a:pt x="1368" y="460"/>
                    <a:pt x="1170" y="0"/>
                    <a:pt x="772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2" name="Google Shape;496;p4">
              <a:extLst>
                <a:ext uri="{FF2B5EF4-FFF2-40B4-BE49-F238E27FC236}">
                  <a16:creationId xmlns:a16="http://schemas.microsoft.com/office/drawing/2014/main" id="{C305BDB6-8BBD-4AF6-B499-E581AE443834}"/>
                </a:ext>
              </a:extLst>
            </p:cNvPr>
            <p:cNvSpPr/>
            <p:nvPr/>
          </p:nvSpPr>
          <p:spPr>
            <a:xfrm>
              <a:off x="-1434475" y="3938375"/>
              <a:ext cx="18525" cy="7875"/>
            </a:xfrm>
            <a:custGeom>
              <a:avLst/>
              <a:gdLst/>
              <a:ahLst/>
              <a:cxnLst/>
              <a:rect l="l" t="t" r="r" b="b"/>
              <a:pathLst>
                <a:path w="741" h="315" extrusionOk="0">
                  <a:moveTo>
                    <a:pt x="402" y="1"/>
                  </a:moveTo>
                  <a:cubicBezTo>
                    <a:pt x="212" y="1"/>
                    <a:pt x="40" y="50"/>
                    <a:pt x="0" y="315"/>
                  </a:cubicBezTo>
                  <a:lnTo>
                    <a:pt x="741" y="19"/>
                  </a:lnTo>
                  <a:cubicBezTo>
                    <a:pt x="637" y="19"/>
                    <a:pt x="517" y="1"/>
                    <a:pt x="402" y="1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64" name="Google Shape;497;p4">
              <a:extLst>
                <a:ext uri="{FF2B5EF4-FFF2-40B4-BE49-F238E27FC236}">
                  <a16:creationId xmlns:a16="http://schemas.microsoft.com/office/drawing/2014/main" id="{9DB6E44C-2586-4128-8433-6A49BBB11C4A}"/>
                </a:ext>
              </a:extLst>
            </p:cNvPr>
            <p:cNvSpPr/>
            <p:nvPr/>
          </p:nvSpPr>
          <p:spPr>
            <a:xfrm>
              <a:off x="-2306375" y="3724700"/>
              <a:ext cx="12200" cy="23800"/>
            </a:xfrm>
            <a:custGeom>
              <a:avLst/>
              <a:gdLst/>
              <a:ahLst/>
              <a:cxnLst/>
              <a:rect l="l" t="t" r="r" b="b"/>
              <a:pathLst>
                <a:path w="488" h="952" extrusionOk="0">
                  <a:moveTo>
                    <a:pt x="339" y="0"/>
                  </a:moveTo>
                  <a:cubicBezTo>
                    <a:pt x="1" y="275"/>
                    <a:pt x="212" y="635"/>
                    <a:pt x="170" y="952"/>
                  </a:cubicBezTo>
                  <a:cubicBezTo>
                    <a:pt x="487" y="677"/>
                    <a:pt x="276" y="317"/>
                    <a:pt x="339" y="0"/>
                  </a:cubicBezTo>
                  <a:close/>
                </a:path>
              </a:pathLst>
            </a:custGeom>
            <a:solidFill>
              <a:srgbClr val="FF7884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2568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417A939-5715-4367-9414-7C193FAE6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D1F8557-22FC-4DE7-A446-2D3896C40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A9C1468-513B-4B15-A055-28F947506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93A15-1C02-49BF-89A0-4A6DB0638270}" type="datetime1">
              <a:rPr lang="zh-TW" altLang="en-US" smtClean="0"/>
              <a:t>2023/11/22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8FA2818-C9ED-45C1-88B2-12146C217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3451567-EB55-42DB-A1EA-54DA8BFDC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5E6E4-294F-4D34-841C-387F8F229E5C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9443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EBA3362-3AEC-4674-BAFA-8932053B3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190BD56-8A52-4864-9D66-625A9F2C08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9280F64-C51E-4AB0-94B7-593E101E1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DC2A-BFAC-4C5A-B799-669E93142063}" type="datetime1">
              <a:rPr lang="zh-TW" altLang="en-US" smtClean="0"/>
              <a:t>2023/11/22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D38B7D9-60FB-4D7E-AE8E-2B40BDF27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5FAF5C2-BB95-40FC-8E1F-27D26ED0A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4F63-76F6-4FEE-99B8-C34E263D61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5886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68CAED-43E0-4228-B7EF-36DE1F05C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1633CCB-8744-4F17-B3B0-52053C8AB5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B3DFBC30-6C92-40BC-B499-837FA6C2ED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BC70D9EC-2FC3-4326-8989-4A535EE94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D24D0-5B4D-4E4E-A8B7-DBAD238E789D}" type="datetime1">
              <a:rPr lang="zh-TW" altLang="en-US" smtClean="0"/>
              <a:t>2023/11/22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2B8A43DD-0557-4234-8AFA-F1862C6E7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49E63EAE-E5FB-415A-BC37-584EB94DD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4F63-76F6-4FEE-99B8-C34E263D61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7203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DA7340C-1AC8-4ACE-B2F0-FB09D11A5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A63FDF8B-3A8C-4D49-AEA3-413601B4E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4DE75EB1-C721-4E4C-9A48-8ABB7CC1CD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CB14CD4-17D8-473D-8AAC-DB6A7FF59A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B89F0C73-6104-46D5-AEFA-CEEB8A01FD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948DB0D4-5CC0-43D0-AF73-359E1BA32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99AB9-47FD-4843-BC2C-971A4E7133C8}" type="datetime1">
              <a:rPr lang="zh-TW" altLang="en-US" smtClean="0"/>
              <a:t>2023/11/22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F4A1147B-50EE-4DDD-AEC1-B833A86E1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03494A32-4DAC-4E80-8812-C57D157E4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4F63-76F6-4FEE-99B8-C34E263D61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25567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57DC0F0-16DC-4E23-8D8C-36D52360F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22F1AAD4-CD4D-4BAC-8013-5E5272DF3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DA1CE-4508-40B0-9561-78E2EF516492}" type="datetime1">
              <a:rPr lang="zh-TW" altLang="en-US" smtClean="0"/>
              <a:t>2023/11/22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3AC52BF6-A7ED-454B-8A9A-8BF2CE7A2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6D3BA7AE-5082-410F-A31D-9D8B5FE2D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4F63-76F6-4FEE-99B8-C34E263D61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7002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ECC088A-0C16-40BC-8FCD-ADCEC97ED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CF3A-B26A-4734-A388-D5ACEF0D37EC}" type="datetime1">
              <a:rPr lang="zh-TW" altLang="en-US" smtClean="0"/>
              <a:t>2023/11/22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BB1E67A-15E5-470C-B22A-4E6BD32AE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B38EB16-5ACE-4ADC-A605-BE5D3BC9D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1BA4F63-76F6-4FEE-99B8-C34E263D61DD}" type="slidenum">
              <a:rPr lang="zh-TW" altLang="en-US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19274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>
            <a:extLst>
              <a:ext uri="{FF2B5EF4-FFF2-40B4-BE49-F238E27FC236}">
                <a16:creationId xmlns:a16="http://schemas.microsoft.com/office/drawing/2014/main" id="{E160224B-265D-44BC-BB75-3300CBB3F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939800"/>
          </a:xfrm>
          <a:prstGeom prst="rect">
            <a:avLst/>
          </a:prstGeom>
        </p:spPr>
      </p:pic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ECC088A-0C16-40BC-8FCD-ADCEC97ED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CF3A-B26A-4734-A388-D5ACEF0D37EC}" type="datetime1">
              <a:rPr lang="zh-TW" altLang="en-US" smtClean="0"/>
              <a:t>2023/11/22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BB1E67A-15E5-470C-B22A-4E6BD32AE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B38EB16-5ACE-4ADC-A605-BE5D3BC9D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1BA4F63-76F6-4FEE-99B8-C34E263D61DD}" type="slidenum">
              <a:rPr lang="zh-TW" altLang="en-US" smtClean="0"/>
              <a:t>‹#›</a:t>
            </a:fld>
            <a:endParaRPr lang="zh-TW" altLang="en-US" dirty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98FF706A-0EDD-4485-ABB5-36200B8F32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3500" y="210960"/>
            <a:ext cx="512525" cy="5178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90597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5F74E0-4723-45F1-9B14-29937DA5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443A0B4-ADB3-40A8-93AD-8B6253827A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B4FD7FAD-2BB8-465A-BCB6-DEEF36F733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9F784178-040D-4C00-A39C-B356D775D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3C198-3CC0-43E1-A876-03E11E1F6322}" type="datetime1">
              <a:rPr lang="zh-TW" altLang="en-US" smtClean="0"/>
              <a:t>2023/11/22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D22759A0-207B-449C-B1E9-E40BC4B1D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C412C811-9A44-43BB-9EB0-B1858586F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4F63-76F6-4FEE-99B8-C34E263D61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91163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E5FD1EE5-8479-48B5-9F4D-C34BE5DFE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A39D57F7-B51F-45E3-837E-40C722A022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D24F4A1-FBEA-40AF-8915-2437FC9419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F2884-7260-450B-AFF3-147B673E1242}" type="datetime1">
              <a:rPr lang="zh-TW" altLang="en-US" smtClean="0"/>
              <a:t>2023/11/22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8021835-7454-4BC5-9B17-FEB7147FCE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76D08F1-B220-42D9-8C34-921DF89A6B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A4F63-76F6-4FEE-99B8-C34E263D61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2570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6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2" r:id="rId14"/>
    <p:sldLayoutId id="2147483661" r:id="rId15"/>
    <p:sldLayoutId id="2147483663" r:id="rId16"/>
    <p:sldLayoutId id="2147483664" r:id="rId17"/>
    <p:sldLayoutId id="2147483665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A84E6010-1AFC-47CC-9C95-808832BCCC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"/>
            <a:ext cx="12192000" cy="6857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63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1E503B11-A771-49B6-9325-EE98637F95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12187938" cy="6858000"/>
          </a:xfrm>
          <a:prstGeom prst="rect">
            <a:avLst/>
          </a:prstGeom>
        </p:spPr>
      </p:pic>
      <p:sp>
        <p:nvSpPr>
          <p:cNvPr id="36" name="投影片編號版面配置區 35">
            <a:extLst>
              <a:ext uri="{FF2B5EF4-FFF2-40B4-BE49-F238E27FC236}">
                <a16:creationId xmlns:a16="http://schemas.microsoft.com/office/drawing/2014/main" id="{2A8F9D8F-B27E-4CD4-AF1D-3DEDD0244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6769" y="6484400"/>
            <a:ext cx="2743200" cy="365125"/>
          </a:xfrm>
        </p:spPr>
        <p:txBody>
          <a:bodyPr/>
          <a:lstStyle/>
          <a:p>
            <a:fld id="{A1BA4F63-76F6-4FEE-99B8-C34E263D61DD}" type="slidenum">
              <a:rPr lang="zh-TW" altLang="en-US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fld>
            <a:endParaRPr lang="zh-TW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74" name="群組 73" hidden="1">
            <a:extLst>
              <a:ext uri="{FF2B5EF4-FFF2-40B4-BE49-F238E27FC236}">
                <a16:creationId xmlns:a16="http://schemas.microsoft.com/office/drawing/2014/main" id="{B4AAD90B-9B2F-4079-81EA-9B66AD1A8F73}"/>
              </a:ext>
            </a:extLst>
          </p:cNvPr>
          <p:cNvGrpSpPr/>
          <p:nvPr/>
        </p:nvGrpSpPr>
        <p:grpSpPr>
          <a:xfrm>
            <a:off x="795780" y="1088732"/>
            <a:ext cx="6451696" cy="5414029"/>
            <a:chOff x="795780" y="1088732"/>
            <a:chExt cx="6451696" cy="5414029"/>
          </a:xfrm>
        </p:grpSpPr>
        <p:cxnSp>
          <p:nvCxnSpPr>
            <p:cNvPr id="57" name="直線接點 56">
              <a:extLst>
                <a:ext uri="{FF2B5EF4-FFF2-40B4-BE49-F238E27FC236}">
                  <a16:creationId xmlns:a16="http://schemas.microsoft.com/office/drawing/2014/main" id="{36172E64-3304-4D0D-BD7C-7556D43EA6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5780" y="4633695"/>
              <a:ext cx="5336347" cy="1869066"/>
            </a:xfrm>
            <a:prstGeom prst="line">
              <a:avLst/>
            </a:prstGeom>
            <a:ln w="7620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接點 67">
              <a:extLst>
                <a:ext uri="{FF2B5EF4-FFF2-40B4-BE49-F238E27FC236}">
                  <a16:creationId xmlns:a16="http://schemas.microsoft.com/office/drawing/2014/main" id="{775E665C-428F-499E-B226-0E85AE6EDA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32127" y="1088732"/>
              <a:ext cx="1115349" cy="3544963"/>
            </a:xfrm>
            <a:prstGeom prst="line">
              <a:avLst/>
            </a:prstGeom>
            <a:ln w="762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2" name="圖形 41">
            <a:extLst>
              <a:ext uri="{FF2B5EF4-FFF2-40B4-BE49-F238E27FC236}">
                <a16:creationId xmlns:a16="http://schemas.microsoft.com/office/drawing/2014/main" id="{E22CFB07-6682-41FA-83CA-F3F43EBF41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1628525" y="101600"/>
            <a:ext cx="461345" cy="43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714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D35490A0-109A-48D7-9E5E-035F2AEA9A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12187938" cy="6858000"/>
          </a:xfrm>
          <a:prstGeom prst="rect">
            <a:avLst/>
          </a:prstGeom>
        </p:spPr>
      </p:pic>
      <p:grpSp>
        <p:nvGrpSpPr>
          <p:cNvPr id="74" name="群組 73" hidden="1">
            <a:extLst>
              <a:ext uri="{FF2B5EF4-FFF2-40B4-BE49-F238E27FC236}">
                <a16:creationId xmlns:a16="http://schemas.microsoft.com/office/drawing/2014/main" id="{B4AAD90B-9B2F-4079-81EA-9B66AD1A8F73}"/>
              </a:ext>
            </a:extLst>
          </p:cNvPr>
          <p:cNvGrpSpPr/>
          <p:nvPr/>
        </p:nvGrpSpPr>
        <p:grpSpPr>
          <a:xfrm>
            <a:off x="795780" y="1088732"/>
            <a:ext cx="6451696" cy="5414029"/>
            <a:chOff x="795780" y="1088732"/>
            <a:chExt cx="6451696" cy="5414029"/>
          </a:xfrm>
        </p:grpSpPr>
        <p:cxnSp>
          <p:nvCxnSpPr>
            <p:cNvPr id="57" name="直線接點 56">
              <a:extLst>
                <a:ext uri="{FF2B5EF4-FFF2-40B4-BE49-F238E27FC236}">
                  <a16:creationId xmlns:a16="http://schemas.microsoft.com/office/drawing/2014/main" id="{36172E64-3304-4D0D-BD7C-7556D43EA6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5780" y="4633695"/>
              <a:ext cx="5336347" cy="1869066"/>
            </a:xfrm>
            <a:prstGeom prst="line">
              <a:avLst/>
            </a:prstGeom>
            <a:ln w="7620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接點 67">
              <a:extLst>
                <a:ext uri="{FF2B5EF4-FFF2-40B4-BE49-F238E27FC236}">
                  <a16:creationId xmlns:a16="http://schemas.microsoft.com/office/drawing/2014/main" id="{775E665C-428F-499E-B226-0E85AE6EDA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32127" y="1088732"/>
              <a:ext cx="1115349" cy="3544963"/>
            </a:xfrm>
            <a:prstGeom prst="line">
              <a:avLst/>
            </a:prstGeom>
            <a:ln w="762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投影片編號版面配置區 35">
            <a:extLst>
              <a:ext uri="{FF2B5EF4-FFF2-40B4-BE49-F238E27FC236}">
                <a16:creationId xmlns:a16="http://schemas.microsoft.com/office/drawing/2014/main" id="{678B3F76-5F36-4D3A-88CB-7DE92766A42D}"/>
              </a:ext>
            </a:extLst>
          </p:cNvPr>
          <p:cNvSpPr txBox="1">
            <a:spLocks/>
          </p:cNvSpPr>
          <p:nvPr/>
        </p:nvSpPr>
        <p:spPr>
          <a:xfrm>
            <a:off x="14112234" y="61668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BA4F63-76F6-4FEE-99B8-C34E263D61DD}" type="slidenum">
              <a:rPr lang="zh-TW" altLang="en-US" smtClean="0"/>
              <a:pPr/>
              <a:t>3</a:t>
            </a:fld>
            <a:endParaRPr lang="zh-TW" altLang="en-US" dirty="0"/>
          </a:p>
        </p:txBody>
      </p:sp>
      <p:sp>
        <p:nvSpPr>
          <p:cNvPr id="27" name="投影片編號版面配置區 35">
            <a:extLst>
              <a:ext uri="{FF2B5EF4-FFF2-40B4-BE49-F238E27FC236}">
                <a16:creationId xmlns:a16="http://schemas.microsoft.com/office/drawing/2014/main" id="{3B37226F-323D-4325-BBA1-94A5794FE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6769" y="6484400"/>
            <a:ext cx="2743200" cy="365125"/>
          </a:xfrm>
        </p:spPr>
        <p:txBody>
          <a:bodyPr/>
          <a:lstStyle/>
          <a:p>
            <a:fld id="{A1BA4F63-76F6-4FEE-99B8-C34E263D61DD}" type="slidenum">
              <a:rPr lang="zh-TW" altLang="en-US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fld>
            <a:endParaRPr lang="zh-TW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8" name="圖形 27">
            <a:extLst>
              <a:ext uri="{FF2B5EF4-FFF2-40B4-BE49-F238E27FC236}">
                <a16:creationId xmlns:a16="http://schemas.microsoft.com/office/drawing/2014/main" id="{3A354B29-22F4-4C9F-9F21-1259436FF5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1628525" y="101600"/>
            <a:ext cx="461345" cy="43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751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BB24B3CA-1C82-41A3-AE16-03700802E0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"/>
            <a:ext cx="12192000" cy="6857848"/>
          </a:xfrm>
          <a:prstGeom prst="rect">
            <a:avLst/>
          </a:prstGeom>
        </p:spPr>
      </p:pic>
      <p:grpSp>
        <p:nvGrpSpPr>
          <p:cNvPr id="74" name="群組 73" hidden="1">
            <a:extLst>
              <a:ext uri="{FF2B5EF4-FFF2-40B4-BE49-F238E27FC236}">
                <a16:creationId xmlns:a16="http://schemas.microsoft.com/office/drawing/2014/main" id="{B4AAD90B-9B2F-4079-81EA-9B66AD1A8F73}"/>
              </a:ext>
            </a:extLst>
          </p:cNvPr>
          <p:cNvGrpSpPr/>
          <p:nvPr/>
        </p:nvGrpSpPr>
        <p:grpSpPr>
          <a:xfrm>
            <a:off x="795780" y="1088732"/>
            <a:ext cx="6451696" cy="5414029"/>
            <a:chOff x="795780" y="1088732"/>
            <a:chExt cx="6451696" cy="5414029"/>
          </a:xfrm>
        </p:grpSpPr>
        <p:cxnSp>
          <p:nvCxnSpPr>
            <p:cNvPr id="57" name="直線接點 56">
              <a:extLst>
                <a:ext uri="{FF2B5EF4-FFF2-40B4-BE49-F238E27FC236}">
                  <a16:creationId xmlns:a16="http://schemas.microsoft.com/office/drawing/2014/main" id="{36172E64-3304-4D0D-BD7C-7556D43EA6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5780" y="4633695"/>
              <a:ext cx="5336347" cy="1869066"/>
            </a:xfrm>
            <a:prstGeom prst="line">
              <a:avLst/>
            </a:prstGeom>
            <a:ln w="7620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接點 67">
              <a:extLst>
                <a:ext uri="{FF2B5EF4-FFF2-40B4-BE49-F238E27FC236}">
                  <a16:creationId xmlns:a16="http://schemas.microsoft.com/office/drawing/2014/main" id="{775E665C-428F-499E-B226-0E85AE6EDA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32127" y="1088732"/>
              <a:ext cx="1115349" cy="3544963"/>
            </a:xfrm>
            <a:prstGeom prst="line">
              <a:avLst/>
            </a:prstGeom>
            <a:ln w="762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橢圓 63" hidden="1">
            <a:extLst>
              <a:ext uri="{FF2B5EF4-FFF2-40B4-BE49-F238E27FC236}">
                <a16:creationId xmlns:a16="http://schemas.microsoft.com/office/drawing/2014/main" id="{561C518E-6E2A-4260-A321-424A822F9E8E}"/>
              </a:ext>
            </a:extLst>
          </p:cNvPr>
          <p:cNvSpPr/>
          <p:nvPr/>
        </p:nvSpPr>
        <p:spPr>
          <a:xfrm rot="16200000">
            <a:off x="4620616" y="1884289"/>
            <a:ext cx="1002336" cy="1002336"/>
          </a:xfrm>
          <a:prstGeom prst="ellipse">
            <a:avLst/>
          </a:prstGeom>
          <a:noFill/>
          <a:ln w="57150" cap="rnd" cmpd="sng" algn="ctr">
            <a:solidFill>
              <a:srgbClr val="660066"/>
            </a:solidFill>
            <a:prstDash val="solid"/>
          </a:ln>
          <a:effectLst>
            <a:outerShdw blurRad="127000" dist="63500" dir="2700000" algn="tl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88" name="橢圓 287" hidden="1">
            <a:extLst>
              <a:ext uri="{FF2B5EF4-FFF2-40B4-BE49-F238E27FC236}">
                <a16:creationId xmlns:a16="http://schemas.microsoft.com/office/drawing/2014/main" id="{E3F4A99E-C236-4108-B9E9-C4CD5F2234D3}"/>
              </a:ext>
            </a:extLst>
          </p:cNvPr>
          <p:cNvSpPr/>
          <p:nvPr/>
        </p:nvSpPr>
        <p:spPr>
          <a:xfrm>
            <a:off x="8562227" y="1702897"/>
            <a:ext cx="1002336" cy="1002336"/>
          </a:xfrm>
          <a:prstGeom prst="ellipse">
            <a:avLst/>
          </a:prstGeom>
          <a:noFill/>
          <a:ln w="57150" cap="rnd" cmpd="sng" algn="ctr">
            <a:solidFill>
              <a:srgbClr val="003399"/>
            </a:solidFill>
            <a:prstDash val="solid"/>
          </a:ln>
          <a:effectLst>
            <a:outerShdw blurRad="127000" dist="63500" dir="2700000" algn="tl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42" name="投影片編號版面配置區 35">
            <a:extLst>
              <a:ext uri="{FF2B5EF4-FFF2-40B4-BE49-F238E27FC236}">
                <a16:creationId xmlns:a16="http://schemas.microsoft.com/office/drawing/2014/main" id="{2ADC851F-71E4-4D0F-B788-DA324A939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6769" y="6484400"/>
            <a:ext cx="2743200" cy="365125"/>
          </a:xfrm>
        </p:spPr>
        <p:txBody>
          <a:bodyPr/>
          <a:lstStyle/>
          <a:p>
            <a:fld id="{A1BA4F63-76F6-4FEE-99B8-C34E263D61DD}" type="slidenum">
              <a:rPr lang="zh-TW" altLang="en-US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fld>
            <a:endParaRPr lang="zh-TW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3" name="圖形 42">
            <a:extLst>
              <a:ext uri="{FF2B5EF4-FFF2-40B4-BE49-F238E27FC236}">
                <a16:creationId xmlns:a16="http://schemas.microsoft.com/office/drawing/2014/main" id="{241D0354-E932-4F49-B8E0-9AC7379616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1628525" y="101600"/>
            <a:ext cx="461345" cy="43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66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182C2557-B639-4185-AE1C-E45B149A27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"/>
            <a:ext cx="12192000" cy="6857848"/>
          </a:xfrm>
          <a:prstGeom prst="rect">
            <a:avLst/>
          </a:prstGeom>
        </p:spPr>
      </p:pic>
      <p:grpSp>
        <p:nvGrpSpPr>
          <p:cNvPr id="74" name="群組 73" hidden="1">
            <a:extLst>
              <a:ext uri="{FF2B5EF4-FFF2-40B4-BE49-F238E27FC236}">
                <a16:creationId xmlns:a16="http://schemas.microsoft.com/office/drawing/2014/main" id="{B4AAD90B-9B2F-4079-81EA-9B66AD1A8F73}"/>
              </a:ext>
            </a:extLst>
          </p:cNvPr>
          <p:cNvGrpSpPr/>
          <p:nvPr/>
        </p:nvGrpSpPr>
        <p:grpSpPr>
          <a:xfrm>
            <a:off x="795780" y="1088732"/>
            <a:ext cx="6451696" cy="5414029"/>
            <a:chOff x="795780" y="1088732"/>
            <a:chExt cx="6451696" cy="5414029"/>
          </a:xfrm>
        </p:grpSpPr>
        <p:cxnSp>
          <p:nvCxnSpPr>
            <p:cNvPr id="57" name="直線接點 56">
              <a:extLst>
                <a:ext uri="{FF2B5EF4-FFF2-40B4-BE49-F238E27FC236}">
                  <a16:creationId xmlns:a16="http://schemas.microsoft.com/office/drawing/2014/main" id="{36172E64-3304-4D0D-BD7C-7556D43EA6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5780" y="4633695"/>
              <a:ext cx="5336347" cy="1869066"/>
            </a:xfrm>
            <a:prstGeom prst="line">
              <a:avLst/>
            </a:prstGeom>
            <a:ln w="7620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接點 67">
              <a:extLst>
                <a:ext uri="{FF2B5EF4-FFF2-40B4-BE49-F238E27FC236}">
                  <a16:creationId xmlns:a16="http://schemas.microsoft.com/office/drawing/2014/main" id="{775E665C-428F-499E-B226-0E85AE6EDA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32127" y="1088732"/>
              <a:ext cx="1115349" cy="3544963"/>
            </a:xfrm>
            <a:prstGeom prst="line">
              <a:avLst/>
            </a:prstGeom>
            <a:ln w="762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橢圓 63" hidden="1">
            <a:extLst>
              <a:ext uri="{FF2B5EF4-FFF2-40B4-BE49-F238E27FC236}">
                <a16:creationId xmlns:a16="http://schemas.microsoft.com/office/drawing/2014/main" id="{561C518E-6E2A-4260-A321-424A822F9E8E}"/>
              </a:ext>
            </a:extLst>
          </p:cNvPr>
          <p:cNvSpPr/>
          <p:nvPr/>
        </p:nvSpPr>
        <p:spPr>
          <a:xfrm rot="16200000">
            <a:off x="4620616" y="1884289"/>
            <a:ext cx="1002336" cy="1002336"/>
          </a:xfrm>
          <a:prstGeom prst="ellipse">
            <a:avLst/>
          </a:prstGeom>
          <a:noFill/>
          <a:ln w="57150" cap="rnd" cmpd="sng" algn="ctr">
            <a:solidFill>
              <a:srgbClr val="660066"/>
            </a:solidFill>
            <a:prstDash val="solid"/>
          </a:ln>
          <a:effectLst>
            <a:outerShdw blurRad="127000" dist="63500" dir="2700000" algn="tl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88" name="橢圓 287" hidden="1">
            <a:extLst>
              <a:ext uri="{FF2B5EF4-FFF2-40B4-BE49-F238E27FC236}">
                <a16:creationId xmlns:a16="http://schemas.microsoft.com/office/drawing/2014/main" id="{E3F4A99E-C236-4108-B9E9-C4CD5F2234D3}"/>
              </a:ext>
            </a:extLst>
          </p:cNvPr>
          <p:cNvSpPr/>
          <p:nvPr/>
        </p:nvSpPr>
        <p:spPr>
          <a:xfrm>
            <a:off x="8562227" y="1702897"/>
            <a:ext cx="1002336" cy="1002336"/>
          </a:xfrm>
          <a:prstGeom prst="ellipse">
            <a:avLst/>
          </a:prstGeom>
          <a:noFill/>
          <a:ln w="57150" cap="rnd" cmpd="sng" algn="ctr">
            <a:solidFill>
              <a:srgbClr val="003399"/>
            </a:solidFill>
            <a:prstDash val="solid"/>
          </a:ln>
          <a:effectLst>
            <a:outerShdw blurRad="127000" dist="63500" dir="2700000" algn="tl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42" name="投影片編號版面配置區 35">
            <a:extLst>
              <a:ext uri="{FF2B5EF4-FFF2-40B4-BE49-F238E27FC236}">
                <a16:creationId xmlns:a16="http://schemas.microsoft.com/office/drawing/2014/main" id="{2ADC851F-71E4-4D0F-B788-DA324A939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6769" y="6484400"/>
            <a:ext cx="2743200" cy="365125"/>
          </a:xfrm>
        </p:spPr>
        <p:txBody>
          <a:bodyPr/>
          <a:lstStyle/>
          <a:p>
            <a:fld id="{A1BA4F63-76F6-4FEE-99B8-C34E263D61DD}" type="slidenum">
              <a:rPr lang="zh-TW" altLang="en-US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fld>
            <a:endParaRPr lang="zh-TW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3" name="圖形 42">
            <a:extLst>
              <a:ext uri="{FF2B5EF4-FFF2-40B4-BE49-F238E27FC236}">
                <a16:creationId xmlns:a16="http://schemas.microsoft.com/office/drawing/2014/main" id="{241D0354-E932-4F49-B8E0-9AC7379616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1628525" y="101600"/>
            <a:ext cx="461345" cy="43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888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4231</TotalTime>
  <Words>5</Words>
  <Application>Microsoft Office PowerPoint</Application>
  <PresentationFormat>寬螢幕</PresentationFormat>
  <Paragraphs>5</Paragraphs>
  <Slides>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12" baseType="lpstr">
      <vt:lpstr>微軟正黑體</vt:lpstr>
      <vt:lpstr>新細明體</vt:lpstr>
      <vt:lpstr>Arial</vt:lpstr>
      <vt:lpstr>Calibri</vt:lpstr>
      <vt:lpstr>Calibri Light</vt:lpstr>
      <vt:lpstr>Trebuchet MS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賴冠瑋</dc:creator>
  <cp:lastModifiedBy>謝逸聆</cp:lastModifiedBy>
  <cp:revision>209</cp:revision>
  <cp:lastPrinted>2023-11-21T07:55:31Z</cp:lastPrinted>
  <dcterms:created xsi:type="dcterms:W3CDTF">2023-08-25T01:26:49Z</dcterms:created>
  <dcterms:modified xsi:type="dcterms:W3CDTF">2023-11-22T09:21:57Z</dcterms:modified>
</cp:coreProperties>
</file>