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9"/>
  </p:notesMasterIdLst>
  <p:sldIdLst>
    <p:sldId id="364" r:id="rId3"/>
    <p:sldId id="330" r:id="rId4"/>
    <p:sldId id="361" r:id="rId5"/>
    <p:sldId id="362" r:id="rId6"/>
    <p:sldId id="338" r:id="rId7"/>
    <p:sldId id="363" r:id="rId8"/>
  </p:sldIdLst>
  <p:sldSz cx="9144000" cy="6858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DA63"/>
    <a:srgbClr val="339933"/>
    <a:srgbClr val="CC0099"/>
    <a:srgbClr val="800080"/>
    <a:srgbClr val="88A6C2"/>
    <a:srgbClr val="CCFFFF"/>
    <a:srgbClr val="CC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60" autoAdjust="0"/>
    <p:restoredTop sz="94660"/>
  </p:normalViewPr>
  <p:slideViewPr>
    <p:cSldViewPr>
      <p:cViewPr varScale="1">
        <p:scale>
          <a:sx n="97" d="100"/>
          <a:sy n="97" d="100"/>
        </p:scale>
        <p:origin x="-217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3.7606898348849886E-2"/>
          <c:y val="0.13309568741527172"/>
          <c:w val="0.92478620330230021"/>
          <c:h val="0.69825306295994927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400"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sz="1400" smtClean="0"/>
                      <a:t>1,179</a:t>
                    </a:r>
                    <a:r>
                      <a:rPr lang="zh-TW" altLang="en-US" sz="1400" smtClean="0"/>
                      <a:t>人</a:t>
                    </a:r>
                    <a:endParaRPr lang="en-US" altLang="en-US" sz="1400"/>
                  </a:p>
                </c:rich>
              </c:tx>
              <c:spPr/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200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dirty="0" smtClean="0">
                        <a:solidFill>
                          <a:srgbClr val="FF0000"/>
                        </a:solidFill>
                      </a:rPr>
                      <a:t>1,346</a:t>
                    </a:r>
                    <a:endParaRPr lang="en-US" altLang="en-US" dirty="0">
                      <a:solidFill>
                        <a:srgbClr val="FF0000"/>
                      </a:solidFill>
                    </a:endParaRPr>
                  </a:p>
                </c:rich>
              </c:tx>
              <c:spPr/>
              <c:dLblPos val="outEnd"/>
              <c:showVal val="1"/>
            </c:dLbl>
            <c:txPr>
              <a:bodyPr/>
              <a:lstStyle/>
              <a:p>
                <a:pPr>
                  <a:defRPr sz="1600">
                    <a:latin typeface="Microsoft YaHei" pitchFamily="34" charset="-122"/>
                    <a:ea typeface="Microsoft YaHei" pitchFamily="34" charset="-122"/>
                  </a:defRPr>
                </a:pPr>
                <a:endParaRPr lang="zh-TW"/>
              </a:p>
            </c:txPr>
            <c:dLblPos val="outEnd"/>
            <c:showVal val="1"/>
          </c:dLbls>
          <c:cat>
            <c:strRef>
              <c:f>Sheet1!$A$4:$A$5</c:f>
              <c:strCache>
                <c:ptCount val="2"/>
                <c:pt idx="0">
                  <c:v>35期</c:v>
                </c:pt>
                <c:pt idx="1">
                  <c:v>36期</c:v>
                </c:pt>
              </c:strCache>
            </c:strRef>
          </c:cat>
          <c:val>
            <c:numRef>
              <c:f>Sheet1!$B$4:$B$5</c:f>
              <c:numCache>
                <c:formatCode>General</c:formatCode>
                <c:ptCount val="2"/>
                <c:pt idx="0">
                  <c:v>1179</c:v>
                </c:pt>
                <c:pt idx="1">
                  <c:v>1346</c:v>
                </c:pt>
              </c:numCache>
            </c:numRef>
          </c:val>
        </c:ser>
        <c:dLbls>
          <c:showVal val="1"/>
        </c:dLbls>
        <c:axId val="62818560"/>
        <c:axId val="63062016"/>
      </c:barChart>
      <c:catAx>
        <c:axId val="6281856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Microsoft YaHei" pitchFamily="34" charset="-122"/>
                <a:ea typeface="Microsoft YaHei" pitchFamily="34" charset="-122"/>
              </a:defRPr>
            </a:pPr>
            <a:endParaRPr lang="zh-TW"/>
          </a:p>
        </c:txPr>
        <c:crossAx val="63062016"/>
        <c:crosses val="autoZero"/>
        <c:auto val="1"/>
        <c:lblAlgn val="ctr"/>
        <c:lblOffset val="100"/>
      </c:catAx>
      <c:valAx>
        <c:axId val="6306201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2818560"/>
        <c:crosses val="autoZero"/>
        <c:crossBetween val="between"/>
      </c:valAx>
      <c:spPr>
        <a:solidFill>
          <a:schemeClr val="accent4">
            <a:lumMod val="60000"/>
            <a:lumOff val="40000"/>
          </a:schemeClr>
        </a:solidFill>
      </c:spPr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3.5555596277784651E-2"/>
          <c:y val="0.12099005570264551"/>
          <c:w val="0.92888880744443281"/>
          <c:h val="0.69236963228301573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accent5">
                <a:lumMod val="75000"/>
              </a:schemeClr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1400" smtClean="0">
                        <a:latin typeface="Microsoft YaHei" pitchFamily="34" charset="-122"/>
                        <a:ea typeface="Microsoft YaHei" pitchFamily="34" charset="-122"/>
                      </a:rPr>
                      <a:t>754</a:t>
                    </a:r>
                    <a:r>
                      <a:rPr lang="zh-TW" altLang="en-US" sz="1400" smtClean="0">
                        <a:latin typeface="Microsoft YaHei" pitchFamily="34" charset="-122"/>
                        <a:ea typeface="Microsoft YaHei" pitchFamily="34" charset="-122"/>
                      </a:rPr>
                      <a:t>人</a:t>
                    </a:r>
                    <a:endParaRPr lang="en-US" altLang="en-US" sz="1400" dirty="0">
                      <a:latin typeface="Microsoft YaHei" pitchFamily="34" charset="-122"/>
                      <a:ea typeface="Microsoft YaHei" pitchFamily="34" charset="-122"/>
                    </a:endParaRPr>
                  </a:p>
                </c:rich>
              </c:tx>
              <c:dLblPos val="outEnd"/>
              <c:showVal val="1"/>
            </c:dLbl>
            <c:dLbl>
              <c:idx val="1"/>
              <c:layout>
                <c:manualLayout>
                  <c:x val="-1.93939616060644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200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sz="2000" dirty="0" smtClean="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rPr>
                      <a:t>1,500</a:t>
                    </a:r>
                    <a:endParaRPr lang="en-US" altLang="en-US" sz="2000" dirty="0">
                      <a:solidFill>
                        <a:srgbClr val="FF0000"/>
                      </a:solidFill>
                      <a:latin typeface="Microsoft YaHei" pitchFamily="34" charset="-122"/>
                      <a:ea typeface="Microsoft YaHei" pitchFamily="34" charset="-122"/>
                    </a:endParaRPr>
                  </a:p>
                </c:rich>
              </c:tx>
              <c:spPr/>
              <c:dLblPos val="outEnd"/>
              <c:showVal val="1"/>
            </c:dLbl>
            <c:txPr>
              <a:bodyPr/>
              <a:lstStyle/>
              <a:p>
                <a:pPr>
                  <a:defRPr sz="1400">
                    <a:latin typeface="Microsoft YaHei" pitchFamily="34" charset="-122"/>
                    <a:ea typeface="Microsoft YaHei" pitchFamily="34" charset="-122"/>
                  </a:defRPr>
                </a:pPr>
                <a:endParaRPr lang="zh-TW"/>
              </a:p>
            </c:txPr>
            <c:dLblPos val="outEnd"/>
            <c:showVal val="1"/>
          </c:dLbls>
          <c:cat>
            <c:strRef>
              <c:f>Sheet1!$A$11:$A$12</c:f>
              <c:strCache>
                <c:ptCount val="2"/>
                <c:pt idx="0">
                  <c:v>105年</c:v>
                </c:pt>
                <c:pt idx="1">
                  <c:v>106年</c:v>
                </c:pt>
              </c:strCache>
            </c:strRef>
          </c:cat>
          <c:val>
            <c:numRef>
              <c:f>Sheet1!$B$11:$B$12</c:f>
              <c:numCache>
                <c:formatCode>General</c:formatCode>
                <c:ptCount val="2"/>
                <c:pt idx="0">
                  <c:v>754</c:v>
                </c:pt>
                <c:pt idx="1">
                  <c:v>1500</c:v>
                </c:pt>
              </c:numCache>
            </c:numRef>
          </c:val>
        </c:ser>
        <c:dLbls>
          <c:showVal val="1"/>
        </c:dLbls>
        <c:axId val="63085952"/>
        <c:axId val="63087744"/>
      </c:barChart>
      <c:catAx>
        <c:axId val="6308595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Microsoft YaHei" pitchFamily="34" charset="-122"/>
                <a:ea typeface="Microsoft YaHei" pitchFamily="34" charset="-122"/>
              </a:defRPr>
            </a:pPr>
            <a:endParaRPr lang="zh-TW"/>
          </a:p>
        </c:txPr>
        <c:crossAx val="63087744"/>
        <c:crosses val="autoZero"/>
        <c:auto val="1"/>
        <c:lblAlgn val="ctr"/>
        <c:lblOffset val="100"/>
      </c:catAx>
      <c:valAx>
        <c:axId val="6308774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3085952"/>
        <c:crosses val="autoZero"/>
        <c:crossBetween val="between"/>
      </c:valAx>
      <c:spPr>
        <a:solidFill>
          <a:schemeClr val="accent3">
            <a:lumMod val="60000"/>
            <a:lumOff val="40000"/>
          </a:schemeClr>
        </a:solidFill>
      </c:spPr>
    </c:plotArea>
    <c:plotVisOnly val="1"/>
  </c:chart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DB1288-4066-4685-A857-22E0046B564F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97573AF-5908-4712-A5FC-CD441FDFA6AB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人才培育</a:t>
          </a:r>
          <a:endParaRPr lang="zh-TW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C4AC8534-4A9B-4DB6-9D4B-D6B41E6FC39C}" type="parTrans" cxnId="{782F52AB-8E0A-4591-85EF-1A06EEAB746F}">
      <dgm:prSet/>
      <dgm:spPr/>
      <dgm:t>
        <a:bodyPr/>
        <a:lstStyle/>
        <a:p>
          <a:endParaRPr lang="zh-TW" altLang="en-US"/>
        </a:p>
      </dgm:t>
    </dgm:pt>
    <dgm:pt modelId="{CCA02168-3B41-4B32-89E7-A8898C396259}" type="sibTrans" cxnId="{782F52AB-8E0A-4591-85EF-1A06EEAB746F}">
      <dgm:prSet/>
      <dgm:spPr/>
      <dgm:t>
        <a:bodyPr/>
        <a:lstStyle/>
        <a:p>
          <a:endParaRPr lang="zh-TW" altLang="en-US"/>
        </a:p>
      </dgm:t>
    </dgm:pt>
    <dgm:pt modelId="{D1A61230-59D3-468C-83FF-CB2BD5143A76}">
      <dgm:prSet custT="1"/>
      <dgm:spPr/>
      <dgm:t>
        <a:bodyPr/>
        <a:lstStyle/>
        <a:p>
          <a:pPr rtl="0"/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辦理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（</a:t>
          </a:r>
          <a:r>
            <a:rPr lang="en-US" altLang="zh-TW" sz="1800" b="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年高職</a:t>
          </a:r>
          <a:r>
            <a:rPr lang="en-US" altLang="zh-TW" sz="1800" b="0" dirty="0" smtClean="0">
              <a:latin typeface="Microsoft YaHei" pitchFamily="34" charset="-122"/>
              <a:ea typeface="Microsoft YaHei" pitchFamily="34" charset="-122"/>
            </a:rPr>
            <a:t>+4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年科大）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986F5469-C0F1-4C0F-B52C-160FCB780A42}" type="parTrans" cxnId="{097032EE-572B-496A-8B91-90F3994F34F4}">
      <dgm:prSet/>
      <dgm:spPr/>
      <dgm:t>
        <a:bodyPr/>
        <a:lstStyle/>
        <a:p>
          <a:endParaRPr lang="zh-TW" altLang="en-US"/>
        </a:p>
      </dgm:t>
    </dgm:pt>
    <dgm:pt modelId="{1DFB5262-5197-44AB-A39A-E84459222E1B}" type="sibTrans" cxnId="{097032EE-572B-496A-8B91-90F3994F34F4}">
      <dgm:prSet/>
      <dgm:spPr/>
      <dgm:t>
        <a:bodyPr/>
        <a:lstStyle/>
        <a:p>
          <a:endParaRPr lang="zh-TW" altLang="en-US"/>
        </a:p>
      </dgm:t>
    </dgm:pt>
    <dgm:pt modelId="{FCA3EFD7-6770-4AC1-BA15-AB9314A9212D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金融支援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CEC6BCFF-7093-450D-985D-5E5EC854E06E}" type="parTrans" cxnId="{C44A3ED8-2254-4130-9E63-2F25B3BBA691}">
      <dgm:prSet/>
      <dgm:spPr/>
      <dgm:t>
        <a:bodyPr/>
        <a:lstStyle/>
        <a:p>
          <a:endParaRPr lang="zh-TW" altLang="en-US"/>
        </a:p>
      </dgm:t>
    </dgm:pt>
    <dgm:pt modelId="{34C0C637-6E63-4956-BE0B-3D46541D4BD4}" type="sibTrans" cxnId="{C44A3ED8-2254-4130-9E63-2F25B3BBA691}">
      <dgm:prSet/>
      <dgm:spPr/>
      <dgm:t>
        <a:bodyPr/>
        <a:lstStyle/>
        <a:p>
          <a:endParaRPr lang="zh-TW" altLang="en-US"/>
        </a:p>
      </dgm:t>
    </dgm:pt>
    <dgm:pt modelId="{40C57EEF-4320-4BC3-9A16-677DDBEE2CE3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擴大海外信用保證基金規模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A0027729-581E-4982-AC2C-7F293AA9AF85}" type="parTrans" cxnId="{27CB6BB1-AEE4-4791-B895-66280367ED15}">
      <dgm:prSet/>
      <dgm:spPr/>
      <dgm:t>
        <a:bodyPr/>
        <a:lstStyle/>
        <a:p>
          <a:endParaRPr lang="zh-TW" altLang="en-US"/>
        </a:p>
      </dgm:t>
    </dgm:pt>
    <dgm:pt modelId="{B27EFDA8-F99E-493A-9B59-E87F49283E7F}" type="sibTrans" cxnId="{27CB6BB1-AEE4-4791-B895-66280367ED15}">
      <dgm:prSet/>
      <dgm:spPr/>
      <dgm:t>
        <a:bodyPr/>
        <a:lstStyle/>
        <a:p>
          <a:endParaRPr lang="zh-TW" altLang="en-US"/>
        </a:p>
      </dgm:t>
    </dgm:pt>
    <dgm:pt modelId="{49F81A62-9E56-47AE-9C6A-F3712BB7C5BD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：僑商網絡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1171669C-2E7B-4F3D-8441-AE98CFC52D1D}" type="parTrans" cxnId="{BF818DF9-638A-439D-8A02-353B2D95008B}">
      <dgm:prSet/>
      <dgm:spPr/>
      <dgm:t>
        <a:bodyPr/>
        <a:lstStyle/>
        <a:p>
          <a:endParaRPr lang="zh-TW" altLang="en-US"/>
        </a:p>
      </dgm:t>
    </dgm:pt>
    <dgm:pt modelId="{24B08D91-8175-4B04-88EE-C1C037841604}" type="sibTrans" cxnId="{BF818DF9-638A-439D-8A02-353B2D95008B}">
      <dgm:prSet/>
      <dgm:spPr/>
      <dgm:t>
        <a:bodyPr/>
        <a:lstStyle/>
        <a:p>
          <a:endParaRPr lang="zh-TW" altLang="en-US"/>
        </a:p>
      </dgm:t>
    </dgm:pt>
    <dgm:pt modelId="{6AC48A94-2B82-4C15-9DB7-D6E54FDF79A9}">
      <dgm:prSet custT="1"/>
      <dgm:spPr/>
      <dgm:t>
        <a:bodyPr/>
        <a:lstStyle/>
        <a:p>
          <a:pPr rtl="0">
            <a:lnSpc>
              <a:spcPts val="2160"/>
            </a:lnSpc>
          </a:pPr>
          <a:r>
            <a:rPr lang="zh-TW" sz="1800" b="0" dirty="0" smtClean="0">
              <a:latin typeface="Microsoft YaHei" pitchFamily="34" charset="-122"/>
              <a:ea typeface="Microsoft YaHei" pitchFamily="34" charset="-122"/>
            </a:rPr>
            <a:t>提升臺商組織功能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738219EC-55A2-4E7D-A2E6-DB32A3ADBCD3}" type="parTrans" cxnId="{E2CB8170-3EA4-4553-A60F-3085A40ECE14}">
      <dgm:prSet/>
      <dgm:spPr/>
      <dgm:t>
        <a:bodyPr/>
        <a:lstStyle/>
        <a:p>
          <a:endParaRPr lang="zh-TW" altLang="en-US"/>
        </a:p>
      </dgm:t>
    </dgm:pt>
    <dgm:pt modelId="{27511E27-C724-434B-8452-FE70F45F6CBC}" type="sibTrans" cxnId="{E2CB8170-3EA4-4553-A60F-3085A40ECE14}">
      <dgm:prSet/>
      <dgm:spPr/>
      <dgm:t>
        <a:bodyPr/>
        <a:lstStyle/>
        <a:p>
          <a:endParaRPr lang="zh-TW" altLang="en-US"/>
        </a:p>
      </dgm:t>
    </dgm:pt>
    <dgm:pt modelId="{F457173A-D6C5-4DD7-A1FF-B90F24A1FB93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觀光促進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15B4DEC1-D5E1-4947-87EF-B9399AD3D34C}" type="parTrans" cxnId="{EB5164E2-6E20-4370-86B8-958E41672481}">
      <dgm:prSet/>
      <dgm:spPr/>
      <dgm:t>
        <a:bodyPr/>
        <a:lstStyle/>
        <a:p>
          <a:endParaRPr lang="zh-TW" altLang="en-US"/>
        </a:p>
      </dgm:t>
    </dgm:pt>
    <dgm:pt modelId="{C7BB897A-CA31-447D-AB0C-732FD0CB0EB7}" type="sibTrans" cxnId="{EB5164E2-6E20-4370-86B8-958E41672481}">
      <dgm:prSet/>
      <dgm:spPr/>
      <dgm:t>
        <a:bodyPr/>
        <a:lstStyle/>
        <a:p>
          <a:endParaRPr lang="zh-TW" altLang="en-US"/>
        </a:p>
      </dgm:t>
    </dgm:pt>
    <dgm:pt modelId="{1E57D05D-5D3B-416E-BAB5-47B556392205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提供貸款信用保證，協助僑臺商取得融資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8276F1F5-AF97-4EFC-AF04-DD9DDC8B51F1}" type="parTrans" cxnId="{393D5AA6-5B58-439D-8E8E-0D7223D6D73F}">
      <dgm:prSet/>
      <dgm:spPr/>
      <dgm:t>
        <a:bodyPr/>
        <a:lstStyle/>
        <a:p>
          <a:endParaRPr lang="zh-TW" altLang="en-US"/>
        </a:p>
      </dgm:t>
    </dgm:pt>
    <dgm:pt modelId="{5B699D7D-C365-4B0E-91AA-4ED61980EFCD}" type="sibTrans" cxnId="{393D5AA6-5B58-439D-8E8E-0D7223D6D73F}">
      <dgm:prSet/>
      <dgm:spPr/>
      <dgm:t>
        <a:bodyPr/>
        <a:lstStyle/>
        <a:p>
          <a:endParaRPr lang="zh-TW" altLang="en-US"/>
        </a:p>
      </dgm:t>
    </dgm:pt>
    <dgm:pt modelId="{A98302CB-C3DC-4CBE-8926-B9B3E4EFEEAA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辦理海外青年技術訓練班（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海青班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82287A0D-E5E2-483E-835A-A0979B6D0E42}" type="parTrans" cxnId="{2C128555-707B-47B5-825D-B7631EF47EC9}">
      <dgm:prSet/>
      <dgm:spPr/>
      <dgm:t>
        <a:bodyPr/>
        <a:lstStyle/>
        <a:p>
          <a:endParaRPr lang="zh-TW" altLang="en-US"/>
        </a:p>
      </dgm:t>
    </dgm:pt>
    <dgm:pt modelId="{082AA1CF-589D-4B7F-AB7E-6639895E46B4}" type="sibTrans" cxnId="{2C128555-707B-47B5-825D-B7631EF47EC9}">
      <dgm:prSet/>
      <dgm:spPr/>
      <dgm:t>
        <a:bodyPr/>
        <a:lstStyle/>
        <a:p>
          <a:endParaRPr lang="zh-TW" altLang="en-US"/>
        </a:p>
      </dgm:t>
    </dgm:pt>
    <dgm:pt modelId="{ED3A6D40-A1E4-4CE6-B954-CF0BA26DFC1C}">
      <dgm:prSet custT="1"/>
      <dgm:spPr/>
      <dgm:t>
        <a:bodyPr/>
        <a:lstStyle/>
        <a:p>
          <a:pPr rtl="0">
            <a:lnSpc>
              <a:spcPct val="90000"/>
            </a:lnSpc>
          </a:pP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辦理相關活動，鼓勵返國觀光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1FA55252-2AA5-4107-99FB-BC92202E1170}" type="parTrans" cxnId="{5B3ECF14-1B82-4C6F-87C1-FDF08D765787}">
      <dgm:prSet/>
      <dgm:spPr/>
      <dgm:t>
        <a:bodyPr/>
        <a:lstStyle/>
        <a:p>
          <a:endParaRPr lang="zh-TW" altLang="en-US"/>
        </a:p>
      </dgm:t>
    </dgm:pt>
    <dgm:pt modelId="{7231176F-3DD5-44AC-9B85-B1B9A35E73EF}" type="sibTrans" cxnId="{5B3ECF14-1B82-4C6F-87C1-FDF08D765787}">
      <dgm:prSet/>
      <dgm:spPr/>
      <dgm:t>
        <a:bodyPr/>
        <a:lstStyle/>
        <a:p>
          <a:endParaRPr lang="zh-TW" altLang="en-US"/>
        </a:p>
      </dgm:t>
    </dgm:pt>
    <dgm:pt modelId="{CCD4BFAD-09A7-4B30-AB24-2BB823F3E80D}">
      <dgm:prSet custT="1"/>
      <dgm:spPr/>
      <dgm:t>
        <a:bodyPr/>
        <a:lstStyle/>
        <a:p>
          <a:pPr rtl="0">
            <a:lnSpc>
              <a:spcPct val="90000"/>
            </a:lnSpc>
          </a:pP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結合僑界資源，宣傳臺灣觀光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69536DB8-7E9F-4700-9968-4E1C64363DAF}" type="parTrans" cxnId="{37E9DF58-A263-4149-88E8-56E4272E82FD}">
      <dgm:prSet/>
      <dgm:spPr/>
      <dgm:t>
        <a:bodyPr/>
        <a:lstStyle/>
        <a:p>
          <a:endParaRPr lang="zh-TW" altLang="en-US"/>
        </a:p>
      </dgm:t>
    </dgm:pt>
    <dgm:pt modelId="{7C642C37-EC43-4ADD-BCB7-5F734C90583B}" type="sibTrans" cxnId="{37E9DF58-A263-4149-88E8-56E4272E82FD}">
      <dgm:prSet/>
      <dgm:spPr/>
      <dgm:t>
        <a:bodyPr/>
        <a:lstStyle/>
        <a:p>
          <a:endParaRPr lang="zh-TW" altLang="en-US"/>
        </a:p>
      </dgm:t>
    </dgm:pt>
    <dgm:pt modelId="{226C1A6A-D263-46B9-859E-46C14FA00437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：基建合作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B9223A2A-C52B-4B86-B769-985C8528E86F}" type="parTrans" cxnId="{AA6B7E1E-335B-4FCA-A1C3-5AC2C1372214}">
      <dgm:prSet/>
      <dgm:spPr/>
      <dgm:t>
        <a:bodyPr/>
        <a:lstStyle/>
        <a:p>
          <a:endParaRPr lang="zh-TW" altLang="en-US"/>
        </a:p>
      </dgm:t>
    </dgm:pt>
    <dgm:pt modelId="{D3C1BAAA-9805-406C-8360-B78149F8B79D}" type="sibTrans" cxnId="{AA6B7E1E-335B-4FCA-A1C3-5AC2C1372214}">
      <dgm:prSet/>
      <dgm:spPr/>
      <dgm:t>
        <a:bodyPr/>
        <a:lstStyle/>
        <a:p>
          <a:endParaRPr lang="zh-TW" altLang="en-US"/>
        </a:p>
      </dgm:t>
    </dgm:pt>
    <dgm:pt modelId="{3083216E-0ADB-4935-B2E8-7335F541DACE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建立僑臺商產業資料庫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7EF53A13-AE41-4ECD-8011-0032D5F1E221}" type="parTrans" cxnId="{27F9DF17-BB78-4C1B-8DC4-B9A46D39BA79}">
      <dgm:prSet/>
      <dgm:spPr/>
      <dgm:t>
        <a:bodyPr/>
        <a:lstStyle/>
        <a:p>
          <a:endParaRPr lang="zh-TW" altLang="en-US"/>
        </a:p>
      </dgm:t>
    </dgm:pt>
    <dgm:pt modelId="{1586EF5E-A211-463E-ABF6-65C58CC3A352}" type="sibTrans" cxnId="{27F9DF17-BB78-4C1B-8DC4-B9A46D39BA79}">
      <dgm:prSet/>
      <dgm:spPr/>
      <dgm:t>
        <a:bodyPr/>
        <a:lstStyle/>
        <a:p>
          <a:endParaRPr lang="zh-TW" altLang="en-US"/>
        </a:p>
      </dgm:t>
    </dgm:pt>
    <dgm:pt modelId="{BFE41C21-96B2-4074-8D55-E10485E873C8}">
      <dgm:prSet custT="1"/>
      <dgm:spPr/>
      <dgm:t>
        <a:bodyPr/>
        <a:lstStyle/>
        <a:p>
          <a:pPr rtl="0"/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媒促</a:t>
          </a:r>
          <a:r>
            <a:rPr lang="zh-TW" sz="1800" b="0" dirty="0" smtClean="0">
              <a:latin typeface="Microsoft YaHei" pitchFamily="34" charset="-122"/>
              <a:ea typeface="Microsoft YaHei" pitchFamily="34" charset="-122"/>
            </a:rPr>
            <a:t>商機交流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81E03087-03A6-48A5-956E-169E96169073}" type="parTrans" cxnId="{04AA8FE2-EFEA-402C-B0C0-A0E1E40FD294}">
      <dgm:prSet/>
      <dgm:spPr/>
      <dgm:t>
        <a:bodyPr/>
        <a:lstStyle/>
        <a:p>
          <a:endParaRPr lang="zh-TW" altLang="en-US"/>
        </a:p>
      </dgm:t>
    </dgm:pt>
    <dgm:pt modelId="{57D6C449-656C-46FB-A9EF-9CCC2D6892EA}" type="sibTrans" cxnId="{04AA8FE2-EFEA-402C-B0C0-A0E1E40FD294}">
      <dgm:prSet/>
      <dgm:spPr/>
      <dgm:t>
        <a:bodyPr/>
        <a:lstStyle/>
        <a:p>
          <a:endParaRPr lang="zh-TW" altLang="en-US"/>
        </a:p>
      </dgm:t>
    </dgm:pt>
    <dgm:pt modelId="{D206694A-C719-4E7A-B1BF-F123E189E031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媒介華商人脈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61EB3869-E929-449B-9176-9CAF7A6C4287}" type="parTrans" cxnId="{C245F832-6A09-4D87-B965-457C4D324F36}">
      <dgm:prSet/>
      <dgm:spPr/>
      <dgm:t>
        <a:bodyPr/>
        <a:lstStyle/>
        <a:p>
          <a:endParaRPr lang="zh-TW" altLang="en-US"/>
        </a:p>
      </dgm:t>
    </dgm:pt>
    <dgm:pt modelId="{A3F7CEDA-8C2A-4E6B-ADC7-99665C2EDEDE}" type="sibTrans" cxnId="{C245F832-6A09-4D87-B965-457C4D324F36}">
      <dgm:prSet/>
      <dgm:spPr/>
      <dgm:t>
        <a:bodyPr/>
        <a:lstStyle/>
        <a:p>
          <a:endParaRPr lang="zh-TW" altLang="en-US"/>
        </a:p>
      </dgm:t>
    </dgm:pt>
    <dgm:pt modelId="{0B90499F-7E03-45F3-A8F6-CA7F2A50440B}" type="pres">
      <dgm:prSet presAssocID="{0BDB1288-4066-4685-A857-22E0046B564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38771D7-58C6-4779-AE24-609368BBD153}" type="pres">
      <dgm:prSet presAssocID="{397573AF-5908-4712-A5FC-CD441FDFA6AB}" presName="linNode" presStyleCnt="0"/>
      <dgm:spPr/>
      <dgm:t>
        <a:bodyPr/>
        <a:lstStyle/>
        <a:p>
          <a:endParaRPr lang="zh-TW" altLang="en-US"/>
        </a:p>
      </dgm:t>
    </dgm:pt>
    <dgm:pt modelId="{C788BB14-8F29-4EDC-8D00-D16FE48776D2}" type="pres">
      <dgm:prSet presAssocID="{397573AF-5908-4712-A5FC-CD441FDFA6AB}" presName="parentText" presStyleLbl="node1" presStyleIdx="0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C47E87-4549-488F-AC09-0188A717E0A2}" type="pres">
      <dgm:prSet presAssocID="{397573AF-5908-4712-A5FC-CD441FDFA6AB}" presName="descendantText" presStyleLbl="alignAccFollowNode1" presStyleIdx="0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2CB20C1-34EF-47BF-BC49-80FBECC1D4C9}" type="pres">
      <dgm:prSet presAssocID="{CCA02168-3B41-4B32-89E7-A8898C396259}" presName="sp" presStyleCnt="0"/>
      <dgm:spPr/>
      <dgm:t>
        <a:bodyPr/>
        <a:lstStyle/>
        <a:p>
          <a:endParaRPr lang="zh-TW" altLang="en-US"/>
        </a:p>
      </dgm:t>
    </dgm:pt>
    <dgm:pt modelId="{1E59B782-AE35-48F4-A1A8-29FB1FF8574A}" type="pres">
      <dgm:prSet presAssocID="{FCA3EFD7-6770-4AC1-BA15-AB9314A9212D}" presName="linNode" presStyleCnt="0"/>
      <dgm:spPr/>
      <dgm:t>
        <a:bodyPr/>
        <a:lstStyle/>
        <a:p>
          <a:endParaRPr lang="zh-TW" altLang="en-US"/>
        </a:p>
      </dgm:t>
    </dgm:pt>
    <dgm:pt modelId="{EBC8E84F-EB3C-40CB-AEF3-BDEFBF3BCA1E}" type="pres">
      <dgm:prSet presAssocID="{FCA3EFD7-6770-4AC1-BA15-AB9314A9212D}" presName="parentText" presStyleLbl="node1" presStyleIdx="1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C02E4C-2A74-4716-846D-F2028C65917E}" type="pres">
      <dgm:prSet presAssocID="{FCA3EFD7-6770-4AC1-BA15-AB9314A9212D}" presName="descendantText" presStyleLbl="alignAccFollowNode1" presStyleIdx="1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626664-0E1E-4F8B-8042-6981C973CF1B}" type="pres">
      <dgm:prSet presAssocID="{34C0C637-6E63-4956-BE0B-3D46541D4BD4}" presName="sp" presStyleCnt="0"/>
      <dgm:spPr/>
      <dgm:t>
        <a:bodyPr/>
        <a:lstStyle/>
        <a:p>
          <a:endParaRPr lang="zh-TW" altLang="en-US"/>
        </a:p>
      </dgm:t>
    </dgm:pt>
    <dgm:pt modelId="{1427F751-B19B-4228-9DFE-FC8E36E69B2A}" type="pres">
      <dgm:prSet presAssocID="{49F81A62-9E56-47AE-9C6A-F3712BB7C5BD}" presName="linNode" presStyleCnt="0"/>
      <dgm:spPr/>
      <dgm:t>
        <a:bodyPr/>
        <a:lstStyle/>
        <a:p>
          <a:endParaRPr lang="zh-TW" altLang="en-US"/>
        </a:p>
      </dgm:t>
    </dgm:pt>
    <dgm:pt modelId="{9F70C182-1102-4710-8724-A29D9EC6CEE4}" type="pres">
      <dgm:prSet presAssocID="{49F81A62-9E56-47AE-9C6A-F3712BB7C5BD}" presName="parentText" presStyleLbl="node1" presStyleIdx="2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9D49C2-9724-41B7-BA22-CEC98128BB7F}" type="pres">
      <dgm:prSet presAssocID="{49F81A62-9E56-47AE-9C6A-F3712BB7C5BD}" presName="descendantText" presStyleLbl="alignAccFollowNode1" presStyleIdx="2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D30E0A-E333-4AF1-82B5-09F59FCDF01D}" type="pres">
      <dgm:prSet presAssocID="{24B08D91-8175-4B04-88EE-C1C037841604}" presName="sp" presStyleCnt="0"/>
      <dgm:spPr/>
      <dgm:t>
        <a:bodyPr/>
        <a:lstStyle/>
        <a:p>
          <a:endParaRPr lang="zh-TW" altLang="en-US"/>
        </a:p>
      </dgm:t>
    </dgm:pt>
    <dgm:pt modelId="{0721DD33-51C9-4505-B0B8-E23A06FCFF2B}" type="pres">
      <dgm:prSet presAssocID="{226C1A6A-D263-46B9-859E-46C14FA00437}" presName="linNode" presStyleCnt="0"/>
      <dgm:spPr/>
      <dgm:t>
        <a:bodyPr/>
        <a:lstStyle/>
        <a:p>
          <a:endParaRPr lang="zh-TW" altLang="en-US"/>
        </a:p>
      </dgm:t>
    </dgm:pt>
    <dgm:pt modelId="{44318845-2DAF-48F2-B024-E4B1A81E5DB2}" type="pres">
      <dgm:prSet presAssocID="{226C1A6A-D263-46B9-859E-46C14FA00437}" presName="parentText" presStyleLbl="node1" presStyleIdx="3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C7EDFB-7AD5-4C90-9ED9-A4E57CBB64D4}" type="pres">
      <dgm:prSet presAssocID="{226C1A6A-D263-46B9-859E-46C14FA00437}" presName="descendantText" presStyleLbl="alignAccFollowNode1" presStyleIdx="3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FEF397-AB2D-4814-8826-8054F5E8AFAE}" type="pres">
      <dgm:prSet presAssocID="{D3C1BAAA-9805-406C-8360-B78149F8B79D}" presName="sp" presStyleCnt="0"/>
      <dgm:spPr/>
      <dgm:t>
        <a:bodyPr/>
        <a:lstStyle/>
        <a:p>
          <a:endParaRPr lang="zh-TW" altLang="en-US"/>
        </a:p>
      </dgm:t>
    </dgm:pt>
    <dgm:pt modelId="{92DDE533-A956-4E28-B40A-E309A038B177}" type="pres">
      <dgm:prSet presAssocID="{F457173A-D6C5-4DD7-A1FF-B90F24A1FB93}" presName="linNode" presStyleCnt="0"/>
      <dgm:spPr/>
      <dgm:t>
        <a:bodyPr/>
        <a:lstStyle/>
        <a:p>
          <a:endParaRPr lang="zh-TW" altLang="en-US"/>
        </a:p>
      </dgm:t>
    </dgm:pt>
    <dgm:pt modelId="{952F97FF-1808-48BC-B3A5-4FACDEEAC1B1}" type="pres">
      <dgm:prSet presAssocID="{F457173A-D6C5-4DD7-A1FF-B90F24A1FB93}" presName="parentText" presStyleLbl="node1" presStyleIdx="4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98C75D-9385-47E5-89F9-921286882B82}" type="pres">
      <dgm:prSet presAssocID="{F457173A-D6C5-4DD7-A1FF-B90F24A1FB93}" presName="descendantText" presStyleLbl="alignAccFollowNode1" presStyleIdx="4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8647852-711C-42B8-A369-8AF81296F95D}" type="presOf" srcId="{0BDB1288-4066-4685-A857-22E0046B564F}" destId="{0B90499F-7E03-45F3-A8F6-CA7F2A50440B}" srcOrd="0" destOrd="0" presId="urn:microsoft.com/office/officeart/2005/8/layout/vList5"/>
    <dgm:cxn modelId="{1C482AF9-276F-471E-9655-1DD5AFE8CE38}" type="presOf" srcId="{3083216E-0ADB-4935-B2E8-7335F541DACE}" destId="{B0C7EDFB-7AD5-4C90-9ED9-A4E57CBB64D4}" srcOrd="0" destOrd="0" presId="urn:microsoft.com/office/officeart/2005/8/layout/vList5"/>
    <dgm:cxn modelId="{C6C88618-CCA3-4C20-BA94-65B6656330AC}" type="presOf" srcId="{CCD4BFAD-09A7-4B30-AB24-2BB823F3E80D}" destId="{8B98C75D-9385-47E5-89F9-921286882B82}" srcOrd="0" destOrd="0" presId="urn:microsoft.com/office/officeart/2005/8/layout/vList5"/>
    <dgm:cxn modelId="{04AA8FE2-EFEA-402C-B0C0-A0E1E40FD294}" srcId="{49F81A62-9E56-47AE-9C6A-F3712BB7C5BD}" destId="{BFE41C21-96B2-4074-8D55-E10485E873C8}" srcOrd="1" destOrd="0" parTransId="{81E03087-03A6-48A5-956E-169E96169073}" sibTransId="{57D6C449-656C-46FB-A9EF-9CCC2D6892EA}"/>
    <dgm:cxn modelId="{27F9DF17-BB78-4C1B-8DC4-B9A46D39BA79}" srcId="{226C1A6A-D263-46B9-859E-46C14FA00437}" destId="{3083216E-0ADB-4935-B2E8-7335F541DACE}" srcOrd="0" destOrd="0" parTransId="{7EF53A13-AE41-4ECD-8011-0032D5F1E221}" sibTransId="{1586EF5E-A211-463E-ABF6-65C58CC3A352}"/>
    <dgm:cxn modelId="{EB5164E2-6E20-4370-86B8-958E41672481}" srcId="{0BDB1288-4066-4685-A857-22E0046B564F}" destId="{F457173A-D6C5-4DD7-A1FF-B90F24A1FB93}" srcOrd="4" destOrd="0" parTransId="{15B4DEC1-D5E1-4947-87EF-B9399AD3D34C}" sibTransId="{C7BB897A-CA31-447D-AB0C-732FD0CB0EB7}"/>
    <dgm:cxn modelId="{268959A3-8CB4-4D8F-9B43-5B735AD3C138}" type="presOf" srcId="{1E57D05D-5D3B-416E-BAB5-47B556392205}" destId="{65C02E4C-2A74-4716-846D-F2028C65917E}" srcOrd="0" destOrd="1" presId="urn:microsoft.com/office/officeart/2005/8/layout/vList5"/>
    <dgm:cxn modelId="{9E4FB312-DE60-4F82-BD0A-3360A0A443A2}" type="presOf" srcId="{FCA3EFD7-6770-4AC1-BA15-AB9314A9212D}" destId="{EBC8E84F-EB3C-40CB-AEF3-BDEFBF3BCA1E}" srcOrd="0" destOrd="0" presId="urn:microsoft.com/office/officeart/2005/8/layout/vList5"/>
    <dgm:cxn modelId="{4263DA06-3E57-4D44-B6DE-F29093F1FAB1}" type="presOf" srcId="{226C1A6A-D263-46B9-859E-46C14FA00437}" destId="{44318845-2DAF-48F2-B024-E4B1A81E5DB2}" srcOrd="0" destOrd="0" presId="urn:microsoft.com/office/officeart/2005/8/layout/vList5"/>
    <dgm:cxn modelId="{9179CFE2-9852-4B1F-BBAF-39661F7628A1}" type="presOf" srcId="{49F81A62-9E56-47AE-9C6A-F3712BB7C5BD}" destId="{9F70C182-1102-4710-8724-A29D9EC6CEE4}" srcOrd="0" destOrd="0" presId="urn:microsoft.com/office/officeart/2005/8/layout/vList5"/>
    <dgm:cxn modelId="{37E9DF58-A263-4149-88E8-56E4272E82FD}" srcId="{F457173A-D6C5-4DD7-A1FF-B90F24A1FB93}" destId="{CCD4BFAD-09A7-4B30-AB24-2BB823F3E80D}" srcOrd="0" destOrd="0" parTransId="{69536DB8-7E9F-4700-9968-4E1C64363DAF}" sibTransId="{7C642C37-EC43-4ADD-BCB7-5F734C90583B}"/>
    <dgm:cxn modelId="{3B46AC23-A37B-40F1-8F8C-C817AF98CCD3}" type="presOf" srcId="{6AC48A94-2B82-4C15-9DB7-D6E54FDF79A9}" destId="{169D49C2-9724-41B7-BA22-CEC98128BB7F}" srcOrd="0" destOrd="0" presId="urn:microsoft.com/office/officeart/2005/8/layout/vList5"/>
    <dgm:cxn modelId="{AA6B7E1E-335B-4FCA-A1C3-5AC2C1372214}" srcId="{0BDB1288-4066-4685-A857-22E0046B564F}" destId="{226C1A6A-D263-46B9-859E-46C14FA00437}" srcOrd="3" destOrd="0" parTransId="{B9223A2A-C52B-4B86-B769-985C8528E86F}" sibTransId="{D3C1BAAA-9805-406C-8360-B78149F8B79D}"/>
    <dgm:cxn modelId="{782F52AB-8E0A-4591-85EF-1A06EEAB746F}" srcId="{0BDB1288-4066-4685-A857-22E0046B564F}" destId="{397573AF-5908-4712-A5FC-CD441FDFA6AB}" srcOrd="0" destOrd="0" parTransId="{C4AC8534-4A9B-4DB6-9D4B-D6B41E6FC39C}" sibTransId="{CCA02168-3B41-4B32-89E7-A8898C396259}"/>
    <dgm:cxn modelId="{69108AB7-0433-4093-9EE9-FAA075416353}" type="presOf" srcId="{A98302CB-C3DC-4CBE-8926-B9B3E4EFEEAA}" destId="{70C47E87-4549-488F-AC09-0188A717E0A2}" srcOrd="0" destOrd="1" presId="urn:microsoft.com/office/officeart/2005/8/layout/vList5"/>
    <dgm:cxn modelId="{097032EE-572B-496A-8B91-90F3994F34F4}" srcId="{397573AF-5908-4712-A5FC-CD441FDFA6AB}" destId="{D1A61230-59D3-468C-83FF-CB2BD5143A76}" srcOrd="0" destOrd="0" parTransId="{986F5469-C0F1-4C0F-B52C-160FCB780A42}" sibTransId="{1DFB5262-5197-44AB-A39A-E84459222E1B}"/>
    <dgm:cxn modelId="{C44A3ED8-2254-4130-9E63-2F25B3BBA691}" srcId="{0BDB1288-4066-4685-A857-22E0046B564F}" destId="{FCA3EFD7-6770-4AC1-BA15-AB9314A9212D}" srcOrd="1" destOrd="0" parTransId="{CEC6BCFF-7093-450D-985D-5E5EC854E06E}" sibTransId="{34C0C637-6E63-4956-BE0B-3D46541D4BD4}"/>
    <dgm:cxn modelId="{2C128555-707B-47B5-825D-B7631EF47EC9}" srcId="{397573AF-5908-4712-A5FC-CD441FDFA6AB}" destId="{A98302CB-C3DC-4CBE-8926-B9B3E4EFEEAA}" srcOrd="1" destOrd="0" parTransId="{82287A0D-E5E2-483E-835A-A0979B6D0E42}" sibTransId="{082AA1CF-589D-4B7F-AB7E-6639895E46B4}"/>
    <dgm:cxn modelId="{27CB6BB1-AEE4-4791-B895-66280367ED15}" srcId="{FCA3EFD7-6770-4AC1-BA15-AB9314A9212D}" destId="{40C57EEF-4320-4BC3-9A16-677DDBEE2CE3}" srcOrd="0" destOrd="0" parTransId="{A0027729-581E-4982-AC2C-7F293AA9AF85}" sibTransId="{B27EFDA8-F99E-493A-9B59-E87F49283E7F}"/>
    <dgm:cxn modelId="{393D5AA6-5B58-439D-8E8E-0D7223D6D73F}" srcId="{FCA3EFD7-6770-4AC1-BA15-AB9314A9212D}" destId="{1E57D05D-5D3B-416E-BAB5-47B556392205}" srcOrd="1" destOrd="0" parTransId="{8276F1F5-AF97-4EFC-AF04-DD9DDC8B51F1}" sibTransId="{5B699D7D-C365-4B0E-91AA-4ED61980EFCD}"/>
    <dgm:cxn modelId="{98F03E1C-1AEF-4624-BD48-0C376E18E027}" type="presOf" srcId="{40C57EEF-4320-4BC3-9A16-677DDBEE2CE3}" destId="{65C02E4C-2A74-4716-846D-F2028C65917E}" srcOrd="0" destOrd="0" presId="urn:microsoft.com/office/officeart/2005/8/layout/vList5"/>
    <dgm:cxn modelId="{C245F832-6A09-4D87-B965-457C4D324F36}" srcId="{226C1A6A-D263-46B9-859E-46C14FA00437}" destId="{D206694A-C719-4E7A-B1BF-F123E189E031}" srcOrd="1" destOrd="0" parTransId="{61EB3869-E929-449B-9176-9CAF7A6C4287}" sibTransId="{A3F7CEDA-8C2A-4E6B-ADC7-99665C2EDEDE}"/>
    <dgm:cxn modelId="{998D1AFF-C992-4CA0-99FA-A3D5629A1EA8}" type="presOf" srcId="{397573AF-5908-4712-A5FC-CD441FDFA6AB}" destId="{C788BB14-8F29-4EDC-8D00-D16FE48776D2}" srcOrd="0" destOrd="0" presId="urn:microsoft.com/office/officeart/2005/8/layout/vList5"/>
    <dgm:cxn modelId="{5B3ECF14-1B82-4C6F-87C1-FDF08D765787}" srcId="{F457173A-D6C5-4DD7-A1FF-B90F24A1FB93}" destId="{ED3A6D40-A1E4-4CE6-B954-CF0BA26DFC1C}" srcOrd="1" destOrd="0" parTransId="{1FA55252-2AA5-4107-99FB-BC92202E1170}" sibTransId="{7231176F-3DD5-44AC-9B85-B1B9A35E73EF}"/>
    <dgm:cxn modelId="{B8A76E46-9CC1-46AA-A03A-5D68AE2BAAAE}" type="presOf" srcId="{D1A61230-59D3-468C-83FF-CB2BD5143A76}" destId="{70C47E87-4549-488F-AC09-0188A717E0A2}" srcOrd="0" destOrd="0" presId="urn:microsoft.com/office/officeart/2005/8/layout/vList5"/>
    <dgm:cxn modelId="{CD72C3BF-A838-4DC6-9044-A7F1407F7175}" type="presOf" srcId="{BFE41C21-96B2-4074-8D55-E10485E873C8}" destId="{169D49C2-9724-41B7-BA22-CEC98128BB7F}" srcOrd="0" destOrd="1" presId="urn:microsoft.com/office/officeart/2005/8/layout/vList5"/>
    <dgm:cxn modelId="{E7377C6F-E910-413A-8120-9E57541D22C2}" type="presOf" srcId="{D206694A-C719-4E7A-B1BF-F123E189E031}" destId="{B0C7EDFB-7AD5-4C90-9ED9-A4E57CBB64D4}" srcOrd="0" destOrd="1" presId="urn:microsoft.com/office/officeart/2005/8/layout/vList5"/>
    <dgm:cxn modelId="{BF818DF9-638A-439D-8A02-353B2D95008B}" srcId="{0BDB1288-4066-4685-A857-22E0046B564F}" destId="{49F81A62-9E56-47AE-9C6A-F3712BB7C5BD}" srcOrd="2" destOrd="0" parTransId="{1171669C-2E7B-4F3D-8441-AE98CFC52D1D}" sibTransId="{24B08D91-8175-4B04-88EE-C1C037841604}"/>
    <dgm:cxn modelId="{3FA0AB30-5B94-4BEF-BBEE-F3D18EA446FF}" type="presOf" srcId="{F457173A-D6C5-4DD7-A1FF-B90F24A1FB93}" destId="{952F97FF-1808-48BC-B3A5-4FACDEEAC1B1}" srcOrd="0" destOrd="0" presId="urn:microsoft.com/office/officeart/2005/8/layout/vList5"/>
    <dgm:cxn modelId="{62FD00D3-A8AF-4AB2-BF6E-3C321C9DAAB2}" type="presOf" srcId="{ED3A6D40-A1E4-4CE6-B954-CF0BA26DFC1C}" destId="{8B98C75D-9385-47E5-89F9-921286882B82}" srcOrd="0" destOrd="1" presId="urn:microsoft.com/office/officeart/2005/8/layout/vList5"/>
    <dgm:cxn modelId="{E2CB8170-3EA4-4553-A60F-3085A40ECE14}" srcId="{49F81A62-9E56-47AE-9C6A-F3712BB7C5BD}" destId="{6AC48A94-2B82-4C15-9DB7-D6E54FDF79A9}" srcOrd="0" destOrd="0" parTransId="{738219EC-55A2-4E7D-A2E6-DB32A3ADBCD3}" sibTransId="{27511E27-C724-434B-8452-FE70F45F6CBC}"/>
    <dgm:cxn modelId="{3C43CEEF-47EE-4261-B1A0-B4E340D7716B}" type="presParOf" srcId="{0B90499F-7E03-45F3-A8F6-CA7F2A50440B}" destId="{438771D7-58C6-4779-AE24-609368BBD153}" srcOrd="0" destOrd="0" presId="urn:microsoft.com/office/officeart/2005/8/layout/vList5"/>
    <dgm:cxn modelId="{24E3720A-682E-44BC-AB06-25D753E90F3B}" type="presParOf" srcId="{438771D7-58C6-4779-AE24-609368BBD153}" destId="{C788BB14-8F29-4EDC-8D00-D16FE48776D2}" srcOrd="0" destOrd="0" presId="urn:microsoft.com/office/officeart/2005/8/layout/vList5"/>
    <dgm:cxn modelId="{517261EA-3020-4DF5-8776-28D781549A8F}" type="presParOf" srcId="{438771D7-58C6-4779-AE24-609368BBD153}" destId="{70C47E87-4549-488F-AC09-0188A717E0A2}" srcOrd="1" destOrd="0" presId="urn:microsoft.com/office/officeart/2005/8/layout/vList5"/>
    <dgm:cxn modelId="{4FF42D62-A1F7-4312-81E2-610C5C96D483}" type="presParOf" srcId="{0B90499F-7E03-45F3-A8F6-CA7F2A50440B}" destId="{62CB20C1-34EF-47BF-BC49-80FBECC1D4C9}" srcOrd="1" destOrd="0" presId="urn:microsoft.com/office/officeart/2005/8/layout/vList5"/>
    <dgm:cxn modelId="{6D6D38A0-C136-4AB6-8B89-BFAD7106CED4}" type="presParOf" srcId="{0B90499F-7E03-45F3-A8F6-CA7F2A50440B}" destId="{1E59B782-AE35-48F4-A1A8-29FB1FF8574A}" srcOrd="2" destOrd="0" presId="urn:microsoft.com/office/officeart/2005/8/layout/vList5"/>
    <dgm:cxn modelId="{E3F015D3-BB15-4328-A143-7F8F4F5CEE84}" type="presParOf" srcId="{1E59B782-AE35-48F4-A1A8-29FB1FF8574A}" destId="{EBC8E84F-EB3C-40CB-AEF3-BDEFBF3BCA1E}" srcOrd="0" destOrd="0" presId="urn:microsoft.com/office/officeart/2005/8/layout/vList5"/>
    <dgm:cxn modelId="{504ACAE4-C5D4-4844-9321-8CFA89583078}" type="presParOf" srcId="{1E59B782-AE35-48F4-A1A8-29FB1FF8574A}" destId="{65C02E4C-2A74-4716-846D-F2028C65917E}" srcOrd="1" destOrd="0" presId="urn:microsoft.com/office/officeart/2005/8/layout/vList5"/>
    <dgm:cxn modelId="{C22F8D6D-66D7-4823-A35F-07D88F5A634D}" type="presParOf" srcId="{0B90499F-7E03-45F3-A8F6-CA7F2A50440B}" destId="{14626664-0E1E-4F8B-8042-6981C973CF1B}" srcOrd="3" destOrd="0" presId="urn:microsoft.com/office/officeart/2005/8/layout/vList5"/>
    <dgm:cxn modelId="{512EAD9A-9549-4497-994E-EA7459A33CBA}" type="presParOf" srcId="{0B90499F-7E03-45F3-A8F6-CA7F2A50440B}" destId="{1427F751-B19B-4228-9DFE-FC8E36E69B2A}" srcOrd="4" destOrd="0" presId="urn:microsoft.com/office/officeart/2005/8/layout/vList5"/>
    <dgm:cxn modelId="{EBF44D22-062B-4844-858F-7E56E8DFCD91}" type="presParOf" srcId="{1427F751-B19B-4228-9DFE-FC8E36E69B2A}" destId="{9F70C182-1102-4710-8724-A29D9EC6CEE4}" srcOrd="0" destOrd="0" presId="urn:microsoft.com/office/officeart/2005/8/layout/vList5"/>
    <dgm:cxn modelId="{DA5FB7AC-EF27-4192-B608-B8BF650008C1}" type="presParOf" srcId="{1427F751-B19B-4228-9DFE-FC8E36E69B2A}" destId="{169D49C2-9724-41B7-BA22-CEC98128BB7F}" srcOrd="1" destOrd="0" presId="urn:microsoft.com/office/officeart/2005/8/layout/vList5"/>
    <dgm:cxn modelId="{0A4B1C67-8C4F-48B7-B397-005519D6A9A5}" type="presParOf" srcId="{0B90499F-7E03-45F3-A8F6-CA7F2A50440B}" destId="{AAD30E0A-E333-4AF1-82B5-09F59FCDF01D}" srcOrd="5" destOrd="0" presId="urn:microsoft.com/office/officeart/2005/8/layout/vList5"/>
    <dgm:cxn modelId="{D4C1E772-91D9-4048-B6B5-F542D7DDC687}" type="presParOf" srcId="{0B90499F-7E03-45F3-A8F6-CA7F2A50440B}" destId="{0721DD33-51C9-4505-B0B8-E23A06FCFF2B}" srcOrd="6" destOrd="0" presId="urn:microsoft.com/office/officeart/2005/8/layout/vList5"/>
    <dgm:cxn modelId="{0FFFD790-3BD6-4761-A8B6-C88AA29DCFCD}" type="presParOf" srcId="{0721DD33-51C9-4505-B0B8-E23A06FCFF2B}" destId="{44318845-2DAF-48F2-B024-E4B1A81E5DB2}" srcOrd="0" destOrd="0" presId="urn:microsoft.com/office/officeart/2005/8/layout/vList5"/>
    <dgm:cxn modelId="{2C597A94-080F-4144-83F3-178CB6D6F47F}" type="presParOf" srcId="{0721DD33-51C9-4505-B0B8-E23A06FCFF2B}" destId="{B0C7EDFB-7AD5-4C90-9ED9-A4E57CBB64D4}" srcOrd="1" destOrd="0" presId="urn:microsoft.com/office/officeart/2005/8/layout/vList5"/>
    <dgm:cxn modelId="{F10F8EAA-0A73-4013-AEAD-D7BEEA74D9E3}" type="presParOf" srcId="{0B90499F-7E03-45F3-A8F6-CA7F2A50440B}" destId="{6DFEF397-AB2D-4814-8826-8054F5E8AFAE}" srcOrd="7" destOrd="0" presId="urn:microsoft.com/office/officeart/2005/8/layout/vList5"/>
    <dgm:cxn modelId="{F6DB392B-97CC-4D5D-B933-005980C541A3}" type="presParOf" srcId="{0B90499F-7E03-45F3-A8F6-CA7F2A50440B}" destId="{92DDE533-A956-4E28-B40A-E309A038B177}" srcOrd="8" destOrd="0" presId="urn:microsoft.com/office/officeart/2005/8/layout/vList5"/>
    <dgm:cxn modelId="{D279CAB5-F159-4631-B2B1-28C7F700CC86}" type="presParOf" srcId="{92DDE533-A956-4E28-B40A-E309A038B177}" destId="{952F97FF-1808-48BC-B3A5-4FACDEEAC1B1}" srcOrd="0" destOrd="0" presId="urn:microsoft.com/office/officeart/2005/8/layout/vList5"/>
    <dgm:cxn modelId="{1387B4E4-2065-4763-8DB4-7ABA45F39194}" type="presParOf" srcId="{92DDE533-A956-4E28-B40A-E309A038B177}" destId="{8B98C75D-9385-47E5-89F9-921286882B82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1468D3-7005-4B10-B1FD-B236438FB583}" type="doc">
      <dgm:prSet loTypeId="urn:microsoft.com/office/officeart/2005/8/layout/hierarchy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7F55C745-C124-43FA-9F70-5CA7D333411D}">
      <dgm:prSet custT="1"/>
      <dgm:spPr/>
      <dgm:t>
        <a:bodyPr/>
        <a:lstStyle/>
        <a:p>
          <a:pPr rtl="0"/>
          <a:r>
            <a:rPr lang="zh-TW" sz="2800" b="0" dirty="0" smtClean="0">
              <a:latin typeface="Microsoft YaHei" pitchFamily="34" charset="-122"/>
              <a:ea typeface="Microsoft YaHei" pitchFamily="34" charset="-122"/>
            </a:rPr>
            <a:t>開辦「新南向專案融資信用保證」，並擴大基金規模</a:t>
          </a:r>
          <a:endParaRPr lang="en-US" sz="2800" b="0" dirty="0">
            <a:latin typeface="Microsoft YaHei" pitchFamily="34" charset="-122"/>
            <a:ea typeface="Microsoft YaHei" pitchFamily="34" charset="-122"/>
          </a:endParaRPr>
        </a:p>
      </dgm:t>
    </dgm:pt>
    <dgm:pt modelId="{EC4E18D4-97BA-4336-8E42-175026B35371}" type="parTrans" cxnId="{AA7C2CE2-580A-44CF-BC07-609FB86E60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EF3E1CE-A6F1-466E-823A-DB47FBA0F4DE}" type="sibTrans" cxnId="{AA7C2CE2-580A-44CF-BC07-609FB86E60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D2C175D-2CBA-4CFD-9EEE-429A3D1C89D8}">
      <dgm:prSet custT="1"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感謝院長、行政院經貿談判辦公室、國發會、</a:t>
          </a:r>
          <a:r>
            <a:rPr lang="zh-TW" altLang="zh-TW" sz="1800" b="1" dirty="0" smtClean="0">
              <a:latin typeface="Microsoft YaHei" pitchFamily="34" charset="-122"/>
              <a:ea typeface="Microsoft YaHei" pitchFamily="34" charset="-122"/>
            </a:rPr>
            <a:t>財政部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、</a:t>
          </a:r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金管會等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部會</a:t>
          </a:r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協助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，已獲原則同意由政府與銀行共同挹注信保基金新臺幣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20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億元，此為基金自民國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77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年成立以來首次大規模增資，投入後擴大基金淨值至新臺幣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31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億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7,754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萬餘元</a:t>
          </a:r>
          <a:endParaRPr lang="en-US" sz="1700" dirty="0">
            <a:latin typeface="Microsoft YaHei" pitchFamily="34" charset="-122"/>
            <a:ea typeface="Microsoft YaHei" pitchFamily="34" charset="-122"/>
          </a:endParaRPr>
        </a:p>
      </dgm:t>
    </dgm:pt>
    <dgm:pt modelId="{D819BA62-6B9C-4236-96D8-0034DBF318E1}" type="parTrans" cxnId="{D2B0EE9A-8A5A-4C38-8E15-0C655B512C1A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CC71159-2CE3-4499-9B05-D004DBFB7955}" type="sibTrans" cxnId="{D2B0EE9A-8A5A-4C38-8E15-0C655B512C1A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5F4BB0E-1F5C-427B-A7EC-7CB9402C69EF}">
      <dgm:prSet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dirty="0" smtClean="0">
              <a:latin typeface="Microsoft YaHei" pitchFamily="34" charset="-122"/>
              <a:ea typeface="Microsoft YaHei" pitchFamily="34" charset="-122"/>
            </a:rPr>
            <a:t>自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zh-TW" altLang="en-US" b="0" dirty="0" smtClean="0">
              <a:latin typeface="Microsoft YaHei" pitchFamily="34" charset="-122"/>
              <a:ea typeface="Microsoft YaHei" pitchFamily="34" charset="-122"/>
            </a:rPr>
            <a:t>新南向專案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開辦迄今，新南向地區計承保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118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件，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35.63%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；協助僑臺商取得融資金額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5,171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萬餘美元，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40.3%</a:t>
          </a:r>
          <a:endParaRPr lang="en-US" b="1" dirty="0">
            <a:latin typeface="Microsoft YaHei" pitchFamily="34" charset="-122"/>
            <a:ea typeface="Microsoft YaHei" pitchFamily="34" charset="-122"/>
          </a:endParaRPr>
        </a:p>
      </dgm:t>
    </dgm:pt>
    <dgm:pt modelId="{D97ECE66-F61B-494C-A7C6-B43D76F959EC}" type="parTrans" cxnId="{3288290B-3BAF-46AC-8BC1-14670C1A73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72B2FEC-6FAF-416C-8FF4-759682538711}" type="sibTrans" cxnId="{3288290B-3BAF-46AC-8BC1-14670C1A73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FCA6EF1-8764-429C-9788-56C733AA1B25}">
      <dgm:prSet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dirty="0" smtClean="0">
              <a:latin typeface="Microsoft YaHei" pitchFamily="34" charset="-122"/>
              <a:ea typeface="Microsoft YaHei" pitchFamily="34" charset="-122"/>
            </a:rPr>
            <a:t>以承保倍數</a:t>
          </a:r>
          <a:r>
            <a:rPr lang="en-US" dirty="0" smtClean="0">
              <a:latin typeface="Microsoft YaHei" pitchFamily="34" charset="-122"/>
              <a:ea typeface="Microsoft YaHei" pitchFamily="34" charset="-122"/>
            </a:rPr>
            <a:t>10</a:t>
          </a:r>
          <a:r>
            <a:rPr lang="zh-TW" dirty="0" smtClean="0">
              <a:latin typeface="Microsoft YaHei" pitchFamily="34" charset="-122"/>
              <a:ea typeface="Microsoft YaHei" pitchFamily="34" charset="-122"/>
            </a:rPr>
            <a:t>倍計算，海外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承保能量將可擴增至新臺幣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310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億餘元</a:t>
          </a:r>
          <a:r>
            <a:rPr lang="zh-TW" dirty="0" smtClean="0">
              <a:latin typeface="Microsoft YaHei" pitchFamily="34" charset="-122"/>
              <a:ea typeface="Microsoft YaHei" pitchFamily="34" charset="-122"/>
            </a:rPr>
            <a:t>，對協助推動新南向政策助益甚大</a:t>
          </a:r>
          <a:endParaRPr lang="en-US" dirty="0">
            <a:latin typeface="Microsoft YaHei" pitchFamily="34" charset="-122"/>
            <a:ea typeface="Microsoft YaHei" pitchFamily="34" charset="-122"/>
          </a:endParaRPr>
        </a:p>
      </dgm:t>
    </dgm:pt>
    <dgm:pt modelId="{978BEB28-7350-448B-B2F0-B7532292093F}" type="parTrans" cxnId="{DDBC5E20-626B-4F98-9376-6E9528ABB09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D5F5C1C-3CFA-40E9-83C8-DD212388F133}" type="sibTrans" cxnId="{DDBC5E20-626B-4F98-9376-6E9528ABB09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43361CB-5652-4F96-A0E2-3911BC58DDC7}" type="pres">
      <dgm:prSet presAssocID="{E91468D3-7005-4B10-B1FD-B236438FB58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C7C3B437-CB47-42A4-855D-613B43658DE8}" type="pres">
      <dgm:prSet presAssocID="{7F55C745-C124-43FA-9F70-5CA7D333411D}" presName="vertOne" presStyleCnt="0"/>
      <dgm:spPr/>
    </dgm:pt>
    <dgm:pt modelId="{CDB6FE85-67D5-49C5-977E-4B3BC48184B1}" type="pres">
      <dgm:prSet presAssocID="{7F55C745-C124-43FA-9F70-5CA7D333411D}" presName="txOne" presStyleLbl="node0" presStyleIdx="0" presStyleCnt="1" custScaleY="31820" custLinFactNeighborX="-36" custLinFactNeighborY="-681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031A3CB-3983-4B15-B305-86A401F7D946}" type="pres">
      <dgm:prSet presAssocID="{7F55C745-C124-43FA-9F70-5CA7D333411D}" presName="parTransOne" presStyleCnt="0"/>
      <dgm:spPr/>
    </dgm:pt>
    <dgm:pt modelId="{498833AC-0CAE-4875-A1E3-6AFBE4BC673C}" type="pres">
      <dgm:prSet presAssocID="{7F55C745-C124-43FA-9F70-5CA7D333411D}" presName="horzOne" presStyleCnt="0"/>
      <dgm:spPr/>
    </dgm:pt>
    <dgm:pt modelId="{0D63AC35-0C56-4C56-B6F7-FF3D3373596E}" type="pres">
      <dgm:prSet presAssocID="{3D2C175D-2CBA-4CFD-9EEE-429A3D1C89D8}" presName="vertTwo" presStyleCnt="0"/>
      <dgm:spPr/>
    </dgm:pt>
    <dgm:pt modelId="{E31739B1-07FA-49A1-9CB1-1C5E4A7BA8A4}" type="pres">
      <dgm:prSet presAssocID="{3D2C175D-2CBA-4CFD-9EEE-429A3D1C89D8}" presName="txTwo" presStyleLbl="node2" presStyleIdx="0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74C104-3DD1-4EBF-8971-906A33ED821F}" type="pres">
      <dgm:prSet presAssocID="{3D2C175D-2CBA-4CFD-9EEE-429A3D1C89D8}" presName="horzTwo" presStyleCnt="0"/>
      <dgm:spPr/>
    </dgm:pt>
    <dgm:pt modelId="{B703AA9E-087A-467C-ABEF-45118C47441B}" type="pres">
      <dgm:prSet presAssocID="{9CC71159-2CE3-4499-9B05-D004DBFB7955}" presName="sibSpaceTwo" presStyleCnt="0"/>
      <dgm:spPr/>
    </dgm:pt>
    <dgm:pt modelId="{D7B72F51-2F68-4193-8524-E22CFFCECFE8}" type="pres">
      <dgm:prSet presAssocID="{FFCA6EF1-8764-429C-9788-56C733AA1B25}" presName="vertTwo" presStyleCnt="0"/>
      <dgm:spPr/>
    </dgm:pt>
    <dgm:pt modelId="{A65569F7-EB71-4893-9DEB-27456745F640}" type="pres">
      <dgm:prSet presAssocID="{FFCA6EF1-8764-429C-9788-56C733AA1B25}" presName="txTwo" presStyleLbl="node2" presStyleIdx="1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4CF34F9-9182-42FE-9F68-09BD2ECF3123}" type="pres">
      <dgm:prSet presAssocID="{FFCA6EF1-8764-429C-9788-56C733AA1B25}" presName="horzTwo" presStyleCnt="0"/>
      <dgm:spPr/>
    </dgm:pt>
    <dgm:pt modelId="{7242D294-56C6-4B84-8171-BE8A9C4C4D16}" type="pres">
      <dgm:prSet presAssocID="{9D5F5C1C-3CFA-40E9-83C8-DD212388F133}" presName="sibSpaceTwo" presStyleCnt="0"/>
      <dgm:spPr/>
    </dgm:pt>
    <dgm:pt modelId="{D26357E1-CDC9-4502-A5B6-9464832372DE}" type="pres">
      <dgm:prSet presAssocID="{65F4BB0E-1F5C-427B-A7EC-7CB9402C69EF}" presName="vertTwo" presStyleCnt="0"/>
      <dgm:spPr/>
    </dgm:pt>
    <dgm:pt modelId="{DE908E37-11D8-4E86-BBE1-EE12922BEF55}" type="pres">
      <dgm:prSet presAssocID="{65F4BB0E-1F5C-427B-A7EC-7CB9402C69EF}" presName="txTwo" presStyleLbl="node2" presStyleIdx="2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F86FEB-ED97-4027-BE2F-0C8D5AAA9E31}" type="pres">
      <dgm:prSet presAssocID="{65F4BB0E-1F5C-427B-A7EC-7CB9402C69EF}" presName="horzTwo" presStyleCnt="0"/>
      <dgm:spPr/>
    </dgm:pt>
  </dgm:ptLst>
  <dgm:cxnLst>
    <dgm:cxn modelId="{391932E1-46B7-4395-ACE4-41E8AE03AE92}" type="presOf" srcId="{7F55C745-C124-43FA-9F70-5CA7D333411D}" destId="{CDB6FE85-67D5-49C5-977E-4B3BC48184B1}" srcOrd="0" destOrd="0" presId="urn:microsoft.com/office/officeart/2005/8/layout/hierarchy4"/>
    <dgm:cxn modelId="{D2B0EE9A-8A5A-4C38-8E15-0C655B512C1A}" srcId="{7F55C745-C124-43FA-9F70-5CA7D333411D}" destId="{3D2C175D-2CBA-4CFD-9EEE-429A3D1C89D8}" srcOrd="0" destOrd="0" parTransId="{D819BA62-6B9C-4236-96D8-0034DBF318E1}" sibTransId="{9CC71159-2CE3-4499-9B05-D004DBFB7955}"/>
    <dgm:cxn modelId="{1355BA96-D82A-4689-A7A5-574E2722C1E0}" type="presOf" srcId="{E91468D3-7005-4B10-B1FD-B236438FB583}" destId="{543361CB-5652-4F96-A0E2-3911BC58DDC7}" srcOrd="0" destOrd="0" presId="urn:microsoft.com/office/officeart/2005/8/layout/hierarchy4"/>
    <dgm:cxn modelId="{C2C634F2-AE71-4D3B-B2BC-D34779D32C65}" type="presOf" srcId="{3D2C175D-2CBA-4CFD-9EEE-429A3D1C89D8}" destId="{E31739B1-07FA-49A1-9CB1-1C5E4A7BA8A4}" srcOrd="0" destOrd="0" presId="urn:microsoft.com/office/officeart/2005/8/layout/hierarchy4"/>
    <dgm:cxn modelId="{AA7C2CE2-580A-44CF-BC07-609FB86E6063}" srcId="{E91468D3-7005-4B10-B1FD-B236438FB583}" destId="{7F55C745-C124-43FA-9F70-5CA7D333411D}" srcOrd="0" destOrd="0" parTransId="{EC4E18D4-97BA-4336-8E42-175026B35371}" sibTransId="{FEF3E1CE-A6F1-466E-823A-DB47FBA0F4DE}"/>
    <dgm:cxn modelId="{DDBC5E20-626B-4F98-9376-6E9528ABB099}" srcId="{7F55C745-C124-43FA-9F70-5CA7D333411D}" destId="{FFCA6EF1-8764-429C-9788-56C733AA1B25}" srcOrd="1" destOrd="0" parTransId="{978BEB28-7350-448B-B2F0-B7532292093F}" sibTransId="{9D5F5C1C-3CFA-40E9-83C8-DD212388F133}"/>
    <dgm:cxn modelId="{3288290B-3BAF-46AC-8BC1-14670C1A73C4}" srcId="{7F55C745-C124-43FA-9F70-5CA7D333411D}" destId="{65F4BB0E-1F5C-427B-A7EC-7CB9402C69EF}" srcOrd="2" destOrd="0" parTransId="{D97ECE66-F61B-494C-A7C6-B43D76F959EC}" sibTransId="{D72B2FEC-6FAF-416C-8FF4-759682538711}"/>
    <dgm:cxn modelId="{D4AEA44E-D3C9-42CA-B827-FA79C78B5984}" type="presOf" srcId="{65F4BB0E-1F5C-427B-A7EC-7CB9402C69EF}" destId="{DE908E37-11D8-4E86-BBE1-EE12922BEF55}" srcOrd="0" destOrd="0" presId="urn:microsoft.com/office/officeart/2005/8/layout/hierarchy4"/>
    <dgm:cxn modelId="{A35AFA0D-3F95-474F-865C-49B9D9BAB257}" type="presOf" srcId="{FFCA6EF1-8764-429C-9788-56C733AA1B25}" destId="{A65569F7-EB71-4893-9DEB-27456745F640}" srcOrd="0" destOrd="0" presId="urn:microsoft.com/office/officeart/2005/8/layout/hierarchy4"/>
    <dgm:cxn modelId="{CF32141A-B16D-4480-B802-7111B8582FB1}" type="presParOf" srcId="{543361CB-5652-4F96-A0E2-3911BC58DDC7}" destId="{C7C3B437-CB47-42A4-855D-613B43658DE8}" srcOrd="0" destOrd="0" presId="urn:microsoft.com/office/officeart/2005/8/layout/hierarchy4"/>
    <dgm:cxn modelId="{79E1EE2A-222F-47A3-A5F3-78104BC702D3}" type="presParOf" srcId="{C7C3B437-CB47-42A4-855D-613B43658DE8}" destId="{CDB6FE85-67D5-49C5-977E-4B3BC48184B1}" srcOrd="0" destOrd="0" presId="urn:microsoft.com/office/officeart/2005/8/layout/hierarchy4"/>
    <dgm:cxn modelId="{ADF054B4-1368-41FF-8AD5-696BB7658BE0}" type="presParOf" srcId="{C7C3B437-CB47-42A4-855D-613B43658DE8}" destId="{1031A3CB-3983-4B15-B305-86A401F7D946}" srcOrd="1" destOrd="0" presId="urn:microsoft.com/office/officeart/2005/8/layout/hierarchy4"/>
    <dgm:cxn modelId="{E367DAAD-1D93-4398-A6D7-CA4D5E1BDB3E}" type="presParOf" srcId="{C7C3B437-CB47-42A4-855D-613B43658DE8}" destId="{498833AC-0CAE-4875-A1E3-6AFBE4BC673C}" srcOrd="2" destOrd="0" presId="urn:microsoft.com/office/officeart/2005/8/layout/hierarchy4"/>
    <dgm:cxn modelId="{7DE1AD30-015D-43E8-9937-56133298AFA8}" type="presParOf" srcId="{498833AC-0CAE-4875-A1E3-6AFBE4BC673C}" destId="{0D63AC35-0C56-4C56-B6F7-FF3D3373596E}" srcOrd="0" destOrd="0" presId="urn:microsoft.com/office/officeart/2005/8/layout/hierarchy4"/>
    <dgm:cxn modelId="{A188681C-3AEC-4023-A000-BD67F8162F5E}" type="presParOf" srcId="{0D63AC35-0C56-4C56-B6F7-FF3D3373596E}" destId="{E31739B1-07FA-49A1-9CB1-1C5E4A7BA8A4}" srcOrd="0" destOrd="0" presId="urn:microsoft.com/office/officeart/2005/8/layout/hierarchy4"/>
    <dgm:cxn modelId="{1963388F-70A0-4E54-A6B2-3E4033AF8263}" type="presParOf" srcId="{0D63AC35-0C56-4C56-B6F7-FF3D3373596E}" destId="{AB74C104-3DD1-4EBF-8971-906A33ED821F}" srcOrd="1" destOrd="0" presId="urn:microsoft.com/office/officeart/2005/8/layout/hierarchy4"/>
    <dgm:cxn modelId="{1CFBD231-C3F9-4A04-B9B0-56FC9E4BE6D5}" type="presParOf" srcId="{498833AC-0CAE-4875-A1E3-6AFBE4BC673C}" destId="{B703AA9E-087A-467C-ABEF-45118C47441B}" srcOrd="1" destOrd="0" presId="urn:microsoft.com/office/officeart/2005/8/layout/hierarchy4"/>
    <dgm:cxn modelId="{BE00AA52-B814-45F7-9055-AE8B7DFF6737}" type="presParOf" srcId="{498833AC-0CAE-4875-A1E3-6AFBE4BC673C}" destId="{D7B72F51-2F68-4193-8524-E22CFFCECFE8}" srcOrd="2" destOrd="0" presId="urn:microsoft.com/office/officeart/2005/8/layout/hierarchy4"/>
    <dgm:cxn modelId="{73FFE27A-172A-40D4-88D4-B0D57FEE7E92}" type="presParOf" srcId="{D7B72F51-2F68-4193-8524-E22CFFCECFE8}" destId="{A65569F7-EB71-4893-9DEB-27456745F640}" srcOrd="0" destOrd="0" presId="urn:microsoft.com/office/officeart/2005/8/layout/hierarchy4"/>
    <dgm:cxn modelId="{FFDEF20D-CB0C-4E0B-BE06-DF9976C2851D}" type="presParOf" srcId="{D7B72F51-2F68-4193-8524-E22CFFCECFE8}" destId="{34CF34F9-9182-42FE-9F68-09BD2ECF3123}" srcOrd="1" destOrd="0" presId="urn:microsoft.com/office/officeart/2005/8/layout/hierarchy4"/>
    <dgm:cxn modelId="{723DFDD2-347C-44FC-AC67-96BBFA0FBD03}" type="presParOf" srcId="{498833AC-0CAE-4875-A1E3-6AFBE4BC673C}" destId="{7242D294-56C6-4B84-8171-BE8A9C4C4D16}" srcOrd="3" destOrd="0" presId="urn:microsoft.com/office/officeart/2005/8/layout/hierarchy4"/>
    <dgm:cxn modelId="{7146E5DA-0DD3-4B06-A8D5-B877914448C0}" type="presParOf" srcId="{498833AC-0CAE-4875-A1E3-6AFBE4BC673C}" destId="{D26357E1-CDC9-4502-A5B6-9464832372DE}" srcOrd="4" destOrd="0" presId="urn:microsoft.com/office/officeart/2005/8/layout/hierarchy4"/>
    <dgm:cxn modelId="{CC02485C-38BA-4BDA-8044-649499D1C59C}" type="presParOf" srcId="{D26357E1-CDC9-4502-A5B6-9464832372DE}" destId="{DE908E37-11D8-4E86-BBE1-EE12922BEF55}" srcOrd="0" destOrd="0" presId="urn:microsoft.com/office/officeart/2005/8/layout/hierarchy4"/>
    <dgm:cxn modelId="{40D5A1B6-B662-4479-BE54-F7C2E7AEA31F}" type="presParOf" srcId="{D26357E1-CDC9-4502-A5B6-9464832372DE}" destId="{6BF86FEB-ED97-4027-BE2F-0C8D5AAA9E31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AF88BA-72A7-4CA3-884F-51FC0AB19EC6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48AE61D-9395-46AB-AAA2-6D7A665190DC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1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CA190DF4-C63C-4692-96FB-1352BFFA4923}" type="parTrans" cxnId="{2CC2FB1B-E0B4-4C26-8539-0316C7EA4F1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F170945-4CDB-4A94-84EB-ADA7119B57AF}" type="sibTrans" cxnId="{2CC2FB1B-E0B4-4C26-8539-0316C7EA4F1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93B601A-B38A-4AA3-AC5D-0396C578DE9F}">
      <dgm:prSet custT="1"/>
      <dgm:spPr/>
      <dgm:t>
        <a:bodyPr/>
        <a:lstStyle/>
        <a:p>
          <a:pPr rtl="0"/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辦理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年五大創新產業僑商企業家邀訪團及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年僑臺商青年創業邀訪團，合共簽訂新臺幣</a:t>
          </a:r>
          <a:r>
            <a:rPr lang="en-US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4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億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8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千萬元投資意向書，後續另預計再增加新臺幣</a:t>
          </a:r>
          <a:r>
            <a:rPr lang="en-US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億元投資金額，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年另將辦理</a:t>
          </a:r>
          <a:r>
            <a:rPr lang="en-US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8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團次邀訪團</a:t>
          </a:r>
          <a:endParaRPr lang="en-US" sz="1600" dirty="0">
            <a:solidFill>
              <a:schemeClr val="tx1"/>
            </a:solidFill>
            <a:latin typeface="Microsoft YaHei" pitchFamily="34" charset="-122"/>
            <a:ea typeface="Microsoft YaHei" pitchFamily="34" charset="-122"/>
          </a:endParaRPr>
        </a:p>
      </dgm:t>
    </dgm:pt>
    <dgm:pt modelId="{635ED822-30C7-455E-A07C-A25A3D121EBD}" type="parTrans" cxnId="{9F2375EF-C848-4875-95E0-B903F2028AF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7475FE3-D46E-42F1-9049-43F69C0E9B78}" type="sibTrans" cxnId="{9F2375EF-C848-4875-95E0-B903F2028AF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4E7BC76-CC24-4D73-91FD-7AF38436A69C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2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8C403A7-1E33-4439-861D-42D0852FB61D}" type="parTrans" cxnId="{5C58FC1E-ED47-4A6A-A20B-7CB9BB6221D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74D832E-CAAB-4365-AA7F-4BD478C35E69}" type="sibTrans" cxnId="{5C58FC1E-ED47-4A6A-A20B-7CB9BB6221D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9B106A3-A64D-4C04-AE56-6AB7124037D0}">
      <dgm:prSet custT="1"/>
      <dgm:spPr/>
      <dgm:t>
        <a:bodyPr/>
        <a:lstStyle/>
        <a:p>
          <a:pPr rtl="0"/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年度辦理海外僑商經貿研習班計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12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梯次，參加人數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498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人，總計採購設備及器具金額約為新臺幣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2,844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萬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5,300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元，</a:t>
          </a:r>
          <a:r>
            <a:rPr lang="en-US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年預計辦理</a:t>
          </a:r>
          <a:r>
            <a:rPr lang="en-US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8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梯次經貿研習班</a:t>
          </a:r>
          <a:endParaRPr lang="en-US" sz="1600" dirty="0">
            <a:solidFill>
              <a:srgbClr val="FF0000"/>
            </a:solidFill>
            <a:latin typeface="Microsoft YaHei" pitchFamily="34" charset="-122"/>
            <a:ea typeface="Microsoft YaHei" pitchFamily="34" charset="-122"/>
          </a:endParaRPr>
        </a:p>
      </dgm:t>
    </dgm:pt>
    <dgm:pt modelId="{7CF7B20D-20CC-4B14-B721-C7C2C476048A}" type="parTrans" cxnId="{570976F3-70A9-406D-8F99-6702E1AEEDB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E0166D2-432A-47D8-888D-D5A73CE13182}" type="sibTrans" cxnId="{570976F3-70A9-406D-8F99-6702E1AEEDB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CEA8FAFC-7EBE-43DF-8034-D9B8BA70C428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3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76DB03F-719F-4B02-8302-230CC1AF3F5C}" type="parTrans" cxnId="{25D893E7-D536-42BE-977C-FEBA9860804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7C03BFE-0A69-4004-83FE-17644B541CEA}" type="sibTrans" cxnId="{25D893E7-D536-42BE-977C-FEBA9860804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796A24D-1ABD-48A8-8D0B-1BBC16B49D87}">
      <dgm:prSet custT="1"/>
      <dgm:spPr/>
      <dgm:t>
        <a:bodyPr/>
        <a:lstStyle/>
        <a:p>
          <a:pPr rtl="0"/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年協輔世界臺灣商會聯合總會及各地分會辦理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場大型青商活動，邀集產官學界專家與海外青商會共約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300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名領袖參與，帶動海外青商助推政府重大經貿政策，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年將辦理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場次大型青商活動。</a:t>
          </a:r>
          <a:endParaRPr lang="en-US" sz="1600" dirty="0">
            <a:solidFill>
              <a:schemeClr val="tx1"/>
            </a:solidFill>
            <a:latin typeface="Microsoft YaHei" pitchFamily="34" charset="-122"/>
            <a:ea typeface="Microsoft YaHei" pitchFamily="34" charset="-122"/>
          </a:endParaRPr>
        </a:p>
      </dgm:t>
    </dgm:pt>
    <dgm:pt modelId="{5F86CB36-844E-4444-A315-11CA4EAB6572}" type="parTrans" cxnId="{F241847F-34F2-4478-8879-D98BB25F11AE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539BCCA-6504-4599-BE71-91B2195FA875}" type="sibTrans" cxnId="{F241847F-34F2-4478-8879-D98BB25F11AE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835079F9-B245-4184-BF21-E83F302ECF11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4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CB68B18-0EA5-4C4F-9026-B04989431A43}" type="parTrans" cxnId="{325ADA1F-C98A-4B5C-8E06-EA490DC1A9F8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B3CDB35-7CBB-4834-849A-6B5125220D65}" type="sibTrans" cxnId="{325ADA1F-C98A-4B5C-8E06-EA490DC1A9F8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D8A63AA-3363-41C7-A231-631CD6B0578F}">
      <dgm:prSet custT="1"/>
      <dgm:spPr/>
      <dgm:t>
        <a:bodyPr/>
        <a:lstStyle/>
        <a:p>
          <a:pPr rtl="0"/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年雙十國慶擴大辦理僑胞返國觀光旅遊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，搭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配發行僑胞卡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50,000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張、僑生家長來臺懇親及混聲合唱比賽等專案活動，預計有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5,000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餘人參加，</a:t>
          </a:r>
          <a:r>
            <a:rPr 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促進國內觀光產業發展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，創造國內相關行業消費商機</a:t>
          </a:r>
          <a:endParaRPr lang="en-US" sz="1600" dirty="0">
            <a:solidFill>
              <a:schemeClr val="tx1"/>
            </a:solidFill>
            <a:latin typeface="Microsoft YaHei" pitchFamily="34" charset="-122"/>
            <a:ea typeface="Microsoft YaHei" pitchFamily="34" charset="-122"/>
          </a:endParaRPr>
        </a:p>
      </dgm:t>
    </dgm:pt>
    <dgm:pt modelId="{C4667AEF-6A7F-4E3A-B958-333BDE7C98C0}" type="parTrans" cxnId="{9B8F2D85-F9A6-462F-80ED-BF2F76CF7996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030F6D36-2772-49DE-BB66-FADE4D3BAA0C}" type="sibTrans" cxnId="{9B8F2D85-F9A6-462F-80ED-BF2F76CF7996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119483E7-5526-47E5-AC56-C9FE882C999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5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A72F4C42-7891-4B4A-B966-1D8FC2F63424}" type="parTrans" cxnId="{D56876A6-FD53-4B0D-91A2-7848BFE9709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E98F153C-F8E8-40DD-B4BA-560668565756}" type="sibTrans" cxnId="{D56876A6-FD53-4B0D-91A2-7848BFE9709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E80EBF2-6CF7-4159-98B9-BF9DD72AC1CF}">
      <dgm:prSet custT="1"/>
      <dgm:spPr/>
      <dgm:t>
        <a:bodyPr/>
        <a:lstStyle/>
        <a:p>
          <a:pPr rtl="0"/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辦理海外青年英語服務、語文研習、臺灣觀摩等海外青年返臺研習活動，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年將吸引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2,500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名青年透過返鄉服務與動靜態參訪學習，體驗我國多元文化，帶動海外青年返國觀光熱潮</a:t>
          </a:r>
          <a:endParaRPr lang="zh-TW" sz="1600" dirty="0">
            <a:latin typeface="Microsoft YaHei" pitchFamily="34" charset="-122"/>
            <a:ea typeface="Microsoft YaHei" pitchFamily="34" charset="-122"/>
          </a:endParaRPr>
        </a:p>
      </dgm:t>
    </dgm:pt>
    <dgm:pt modelId="{F4C0763C-4968-4A12-B856-D40B2820C9C6}" type="parTrans" cxnId="{995A9336-EE57-4E0A-B63A-3C2B84AB339C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AE0C8EC-7917-4311-BA8C-65AAD79FA30F}" type="sibTrans" cxnId="{995A9336-EE57-4E0A-B63A-3C2B84AB339C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58703C1-B3E3-4C89-9696-056A5A47E349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pPr rtl="0"/>
          <a:r>
            <a:rPr lang="en-US" altLang="zh-TW" sz="3600" dirty="0" smtClean="0">
              <a:latin typeface="Microsoft YaHei" pitchFamily="34" charset="-122"/>
              <a:ea typeface="Microsoft YaHei" pitchFamily="34" charset="-122"/>
            </a:rPr>
            <a:t>6</a:t>
          </a:r>
          <a:endParaRPr lang="zh-TW" sz="3600" dirty="0">
            <a:latin typeface="Microsoft YaHei" pitchFamily="34" charset="-122"/>
            <a:ea typeface="Microsoft YaHei" pitchFamily="34" charset="-122"/>
          </a:endParaRPr>
        </a:p>
      </dgm:t>
    </dgm:pt>
    <dgm:pt modelId="{E5F7679E-827B-4D44-AE58-1C76EB5080D1}" type="parTrans" cxnId="{26B75F4A-FE51-4820-B387-FB21B19A08F7}">
      <dgm:prSet/>
      <dgm:spPr/>
      <dgm:t>
        <a:bodyPr/>
        <a:lstStyle/>
        <a:p>
          <a:endParaRPr lang="zh-TW" altLang="en-US"/>
        </a:p>
      </dgm:t>
    </dgm:pt>
    <dgm:pt modelId="{85A60421-66D3-42DA-AEE3-211B1CABE39D}" type="sibTrans" cxnId="{26B75F4A-FE51-4820-B387-FB21B19A08F7}">
      <dgm:prSet/>
      <dgm:spPr/>
      <dgm:t>
        <a:bodyPr/>
        <a:lstStyle/>
        <a:p>
          <a:endParaRPr lang="zh-TW" altLang="en-US"/>
        </a:p>
      </dgm:t>
    </dgm:pt>
    <dgm:pt modelId="{FB2DBFD0-5BD5-4BBB-AE42-E1F850B9762F}">
      <dgm:prSet custT="1"/>
      <dgm:spPr/>
      <dgm:t>
        <a:bodyPr/>
        <a:lstStyle/>
        <a:p>
          <a:pPr rtl="0"/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鼓勵臺商辦理來臺員工旅遊行程，如海華文教基金會吳明穎董事長已訂於</a:t>
          </a:r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5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月份辦理越南員工</a:t>
          </a:r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千多人來臺旅遊</a:t>
          </a:r>
          <a:endParaRPr lang="zh-TW" sz="1600" dirty="0">
            <a:latin typeface="Microsoft YaHei" pitchFamily="34" charset="-122"/>
            <a:ea typeface="Microsoft YaHei" pitchFamily="34" charset="-122"/>
          </a:endParaRPr>
        </a:p>
      </dgm:t>
    </dgm:pt>
    <dgm:pt modelId="{BA6774A9-3C69-407A-9DA0-D2FE16292660}" type="parTrans" cxnId="{36F15B29-46CA-4DF9-B316-24FF79F6CC69}">
      <dgm:prSet/>
      <dgm:spPr/>
      <dgm:t>
        <a:bodyPr/>
        <a:lstStyle/>
        <a:p>
          <a:endParaRPr lang="zh-TW" altLang="en-US"/>
        </a:p>
      </dgm:t>
    </dgm:pt>
    <dgm:pt modelId="{E9927C29-A503-4288-9FC1-8FFBF708AE39}" type="sibTrans" cxnId="{36F15B29-46CA-4DF9-B316-24FF79F6CC69}">
      <dgm:prSet/>
      <dgm:spPr/>
      <dgm:t>
        <a:bodyPr/>
        <a:lstStyle/>
        <a:p>
          <a:endParaRPr lang="zh-TW" altLang="en-US"/>
        </a:p>
      </dgm:t>
    </dgm:pt>
    <dgm:pt modelId="{E9FF440B-2E88-4012-9850-7EB3CF5474A5}" type="pres">
      <dgm:prSet presAssocID="{CDAF88BA-72A7-4CA3-884F-51FC0AB19EC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E1713D1-D321-4A58-8BDD-2554F495BE61}" type="pres">
      <dgm:prSet presAssocID="{348AE61D-9395-46AB-AAA2-6D7A665190DC}" presName="linNode" presStyleCnt="0"/>
      <dgm:spPr/>
    </dgm:pt>
    <dgm:pt modelId="{2B64C0C6-903C-4A1B-93FF-B778D3DB03B5}" type="pres">
      <dgm:prSet presAssocID="{348AE61D-9395-46AB-AAA2-6D7A665190DC}" presName="parentText" presStyleLbl="node1" presStyleIdx="0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FF5EF9-736D-41C7-A57D-B343253EE704}" type="pres">
      <dgm:prSet presAssocID="{348AE61D-9395-46AB-AAA2-6D7A665190DC}" presName="descendantText" presStyleLbl="alignAccFollowNode1" presStyleIdx="0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CA539F-408F-4AAD-A29B-3161AE8AFDAE}" type="pres">
      <dgm:prSet presAssocID="{5F170945-4CDB-4A94-84EB-ADA7119B57AF}" presName="sp" presStyleCnt="0"/>
      <dgm:spPr/>
    </dgm:pt>
    <dgm:pt modelId="{E0953630-D92D-4A07-9270-E985DD68E3EF}" type="pres">
      <dgm:prSet presAssocID="{D4E7BC76-CC24-4D73-91FD-7AF38436A69C}" presName="linNode" presStyleCnt="0"/>
      <dgm:spPr/>
    </dgm:pt>
    <dgm:pt modelId="{2CF99611-A0A3-4988-974D-9A79EC47730D}" type="pres">
      <dgm:prSet presAssocID="{D4E7BC76-CC24-4D73-91FD-7AF38436A69C}" presName="parentText" presStyleLbl="node1" presStyleIdx="1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424484-0091-41FF-B52A-FA9D9DA9CFD1}" type="pres">
      <dgm:prSet presAssocID="{D4E7BC76-CC24-4D73-91FD-7AF38436A69C}" presName="descendantText" presStyleLbl="alignAccFollowNode1" presStyleIdx="1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7D1D54-F632-49F5-9E6C-54B9469CD225}" type="pres">
      <dgm:prSet presAssocID="{774D832E-CAAB-4365-AA7F-4BD478C35E69}" presName="sp" presStyleCnt="0"/>
      <dgm:spPr/>
    </dgm:pt>
    <dgm:pt modelId="{438E55CA-A10F-4B03-BC18-261F0D8571C4}" type="pres">
      <dgm:prSet presAssocID="{CEA8FAFC-7EBE-43DF-8034-D9B8BA70C428}" presName="linNode" presStyleCnt="0"/>
      <dgm:spPr/>
    </dgm:pt>
    <dgm:pt modelId="{53CF28AA-7725-47B2-8447-C2BE6BF6BB45}" type="pres">
      <dgm:prSet presAssocID="{CEA8FAFC-7EBE-43DF-8034-D9B8BA70C428}" presName="parentText" presStyleLbl="node1" presStyleIdx="2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DCA265-CC73-4158-BC08-3EF570FE4AA5}" type="pres">
      <dgm:prSet presAssocID="{CEA8FAFC-7EBE-43DF-8034-D9B8BA70C428}" presName="descendantText" presStyleLbl="alignAccFollowNode1" presStyleIdx="2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562CCA-1371-44D1-BD5C-FDB0695A5394}" type="pres">
      <dgm:prSet presAssocID="{D7C03BFE-0A69-4004-83FE-17644B541CEA}" presName="sp" presStyleCnt="0"/>
      <dgm:spPr/>
    </dgm:pt>
    <dgm:pt modelId="{2FA09605-5FD6-42F2-A3E1-8557D6045B87}" type="pres">
      <dgm:prSet presAssocID="{835079F9-B245-4184-BF21-E83F302ECF11}" presName="linNode" presStyleCnt="0"/>
      <dgm:spPr/>
    </dgm:pt>
    <dgm:pt modelId="{BBC3F4E8-9176-49F5-92ED-B938A33832D9}" type="pres">
      <dgm:prSet presAssocID="{835079F9-B245-4184-BF21-E83F302ECF11}" presName="parentText" presStyleLbl="node1" presStyleIdx="3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16570D-7B1D-49A1-86DD-283F1003F292}" type="pres">
      <dgm:prSet presAssocID="{835079F9-B245-4184-BF21-E83F302ECF11}" presName="descendantText" presStyleLbl="alignAccFollowNode1" presStyleIdx="3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FA6C40-3580-4D1A-8010-F30605294FCE}" type="pres">
      <dgm:prSet presAssocID="{DB3CDB35-7CBB-4834-849A-6B5125220D65}" presName="sp" presStyleCnt="0"/>
      <dgm:spPr/>
    </dgm:pt>
    <dgm:pt modelId="{2C000B70-3D68-481F-A184-6FEBDCE861BE}" type="pres">
      <dgm:prSet presAssocID="{119483E7-5526-47E5-AC56-C9FE882C9990}" presName="linNode" presStyleCnt="0"/>
      <dgm:spPr/>
    </dgm:pt>
    <dgm:pt modelId="{E165808B-C05C-4C24-A6A5-2EFFA8C77C07}" type="pres">
      <dgm:prSet presAssocID="{119483E7-5526-47E5-AC56-C9FE882C9990}" presName="parentText" presStyleLbl="node1" presStyleIdx="4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50302E-B71C-4888-80CD-8B86B333F712}" type="pres">
      <dgm:prSet presAssocID="{119483E7-5526-47E5-AC56-C9FE882C9990}" presName="descendantText" presStyleLbl="alignAccFollowNode1" presStyleIdx="4" presStyleCnt="6" custScaleX="143403" custScaleY="121807" custLinFactNeighborX="-2103" custLinFactNeighborY="-15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5C2232-80B2-4E36-B909-E090D2DC3AFF}" type="pres">
      <dgm:prSet presAssocID="{E98F153C-F8E8-40DD-B4BA-560668565756}" presName="sp" presStyleCnt="0"/>
      <dgm:spPr/>
    </dgm:pt>
    <dgm:pt modelId="{E5824FA6-EE9C-4AB5-B477-324AD025F059}" type="pres">
      <dgm:prSet presAssocID="{558703C1-B3E3-4C89-9696-056A5A47E349}" presName="linNode" presStyleCnt="0"/>
      <dgm:spPr/>
    </dgm:pt>
    <dgm:pt modelId="{FF2E227B-F6D2-4E19-8269-2997DF6B7144}" type="pres">
      <dgm:prSet presAssocID="{558703C1-B3E3-4C89-9696-056A5A47E349}" presName="parentText" presStyleLbl="node1" presStyleIdx="5" presStyleCnt="6" custScaleX="18017" custLinFactNeighborX="-19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67039-0E0F-4CFE-B449-32291D3C26C9}" type="pres">
      <dgm:prSet presAssocID="{558703C1-B3E3-4C89-9696-056A5A47E349}" presName="descendantText" presStyleLbl="alignAccFollowNode1" presStyleIdx="5" presStyleCnt="6" custScaleX="144142" custScaleY="124708" custLinFactNeighborX="-14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8611BD9-160D-43D6-AA56-1A090FDB65B7}" type="presOf" srcId="{59B106A3-A64D-4C04-AE56-6AB7124037D0}" destId="{FE424484-0091-41FF-B52A-FA9D9DA9CFD1}" srcOrd="0" destOrd="0" presId="urn:microsoft.com/office/officeart/2005/8/layout/vList5"/>
    <dgm:cxn modelId="{25D893E7-D536-42BE-977C-FEBA98608044}" srcId="{CDAF88BA-72A7-4CA3-884F-51FC0AB19EC6}" destId="{CEA8FAFC-7EBE-43DF-8034-D9B8BA70C428}" srcOrd="2" destOrd="0" parTransId="{176DB03F-719F-4B02-8302-230CC1AF3F5C}" sibTransId="{D7C03BFE-0A69-4004-83FE-17644B541CEA}"/>
    <dgm:cxn modelId="{5C58FC1E-ED47-4A6A-A20B-7CB9BB6221DD}" srcId="{CDAF88BA-72A7-4CA3-884F-51FC0AB19EC6}" destId="{D4E7BC76-CC24-4D73-91FD-7AF38436A69C}" srcOrd="1" destOrd="0" parTransId="{18C403A7-1E33-4439-861D-42D0852FB61D}" sibTransId="{774D832E-CAAB-4365-AA7F-4BD478C35E69}"/>
    <dgm:cxn modelId="{F241847F-34F2-4478-8879-D98BB25F11AE}" srcId="{CEA8FAFC-7EBE-43DF-8034-D9B8BA70C428}" destId="{A796A24D-1ABD-48A8-8D0B-1BBC16B49D87}" srcOrd="0" destOrd="0" parTransId="{5F86CB36-844E-4444-A315-11CA4EAB6572}" sibTransId="{6539BCCA-6504-4599-BE71-91B2195FA875}"/>
    <dgm:cxn modelId="{0370105F-FED8-41CA-84F8-D70844EFEDCB}" type="presOf" srcId="{835079F9-B245-4184-BF21-E83F302ECF11}" destId="{BBC3F4E8-9176-49F5-92ED-B938A33832D9}" srcOrd="0" destOrd="0" presId="urn:microsoft.com/office/officeart/2005/8/layout/vList5"/>
    <dgm:cxn modelId="{957BE934-CD09-46D9-81E4-381CEBDAF99C}" type="presOf" srcId="{A796A24D-1ABD-48A8-8D0B-1BBC16B49D87}" destId="{B7DCA265-CC73-4158-BC08-3EF570FE4AA5}" srcOrd="0" destOrd="0" presId="urn:microsoft.com/office/officeart/2005/8/layout/vList5"/>
    <dgm:cxn modelId="{2C45653D-62EF-4B14-A3F4-FBA45A756784}" type="presOf" srcId="{D4E7BC76-CC24-4D73-91FD-7AF38436A69C}" destId="{2CF99611-A0A3-4988-974D-9A79EC47730D}" srcOrd="0" destOrd="0" presId="urn:microsoft.com/office/officeart/2005/8/layout/vList5"/>
    <dgm:cxn modelId="{09D0B3EC-9476-4D9E-A821-82EB774C7430}" type="presOf" srcId="{FE80EBF2-6CF7-4159-98B9-BF9DD72AC1CF}" destId="{DC50302E-B71C-4888-80CD-8B86B333F712}" srcOrd="0" destOrd="0" presId="urn:microsoft.com/office/officeart/2005/8/layout/vList5"/>
    <dgm:cxn modelId="{D56876A6-FD53-4B0D-91A2-7848BFE9709F}" srcId="{CDAF88BA-72A7-4CA3-884F-51FC0AB19EC6}" destId="{119483E7-5526-47E5-AC56-C9FE882C9990}" srcOrd="4" destOrd="0" parTransId="{A72F4C42-7891-4B4A-B966-1D8FC2F63424}" sibTransId="{E98F153C-F8E8-40DD-B4BA-560668565756}"/>
    <dgm:cxn modelId="{325ADA1F-C98A-4B5C-8E06-EA490DC1A9F8}" srcId="{CDAF88BA-72A7-4CA3-884F-51FC0AB19EC6}" destId="{835079F9-B245-4184-BF21-E83F302ECF11}" srcOrd="3" destOrd="0" parTransId="{1CB68B18-0EA5-4C4F-9026-B04989431A43}" sibTransId="{DB3CDB35-7CBB-4834-849A-6B5125220D65}"/>
    <dgm:cxn modelId="{9F2375EF-C848-4875-95E0-B903F2028AF2}" srcId="{348AE61D-9395-46AB-AAA2-6D7A665190DC}" destId="{393B601A-B38A-4AA3-AC5D-0396C578DE9F}" srcOrd="0" destOrd="0" parTransId="{635ED822-30C7-455E-A07C-A25A3D121EBD}" sibTransId="{77475FE3-D46E-42F1-9049-43F69C0E9B78}"/>
    <dgm:cxn modelId="{8D2AB1B4-92A1-4AB7-A253-A4290256B196}" type="presOf" srcId="{AD8A63AA-3363-41C7-A231-631CD6B0578F}" destId="{1016570D-7B1D-49A1-86DD-283F1003F292}" srcOrd="0" destOrd="0" presId="urn:microsoft.com/office/officeart/2005/8/layout/vList5"/>
    <dgm:cxn modelId="{36F15B29-46CA-4DF9-B316-24FF79F6CC69}" srcId="{558703C1-B3E3-4C89-9696-056A5A47E349}" destId="{FB2DBFD0-5BD5-4BBB-AE42-E1F850B9762F}" srcOrd="0" destOrd="0" parTransId="{BA6774A9-3C69-407A-9DA0-D2FE16292660}" sibTransId="{E9927C29-A503-4288-9FC1-8FFBF708AE39}"/>
    <dgm:cxn modelId="{93EFFAFF-0485-4E2C-AD27-5AF1F28269C6}" type="presOf" srcId="{FB2DBFD0-5BD5-4BBB-AE42-E1F850B9762F}" destId="{7D467039-0E0F-4CFE-B449-32291D3C26C9}" srcOrd="0" destOrd="0" presId="urn:microsoft.com/office/officeart/2005/8/layout/vList5"/>
    <dgm:cxn modelId="{995A9336-EE57-4E0A-B63A-3C2B84AB339C}" srcId="{119483E7-5526-47E5-AC56-C9FE882C9990}" destId="{FE80EBF2-6CF7-4159-98B9-BF9DD72AC1CF}" srcOrd="0" destOrd="0" parTransId="{F4C0763C-4968-4A12-B856-D40B2820C9C6}" sibTransId="{3AE0C8EC-7917-4311-BA8C-65AAD79FA30F}"/>
    <dgm:cxn modelId="{26B75F4A-FE51-4820-B387-FB21B19A08F7}" srcId="{CDAF88BA-72A7-4CA3-884F-51FC0AB19EC6}" destId="{558703C1-B3E3-4C89-9696-056A5A47E349}" srcOrd="5" destOrd="0" parTransId="{E5F7679E-827B-4D44-AE58-1C76EB5080D1}" sibTransId="{85A60421-66D3-42DA-AEE3-211B1CABE39D}"/>
    <dgm:cxn modelId="{5E251329-4B10-435A-8B14-EDC5E31A8E7A}" type="presOf" srcId="{CEA8FAFC-7EBE-43DF-8034-D9B8BA70C428}" destId="{53CF28AA-7725-47B2-8447-C2BE6BF6BB45}" srcOrd="0" destOrd="0" presId="urn:microsoft.com/office/officeart/2005/8/layout/vList5"/>
    <dgm:cxn modelId="{570976F3-70A9-406D-8F99-6702E1AEEDBD}" srcId="{D4E7BC76-CC24-4D73-91FD-7AF38436A69C}" destId="{59B106A3-A64D-4C04-AE56-6AB7124037D0}" srcOrd="0" destOrd="0" parTransId="{7CF7B20D-20CC-4B14-B721-C7C2C476048A}" sibTransId="{3E0166D2-432A-47D8-888D-D5A73CE13182}"/>
    <dgm:cxn modelId="{6ABF59AA-D7C4-4C41-9594-45C139D6DD06}" type="presOf" srcId="{393B601A-B38A-4AA3-AC5D-0396C578DE9F}" destId="{74FF5EF9-736D-41C7-A57D-B343253EE704}" srcOrd="0" destOrd="0" presId="urn:microsoft.com/office/officeart/2005/8/layout/vList5"/>
    <dgm:cxn modelId="{2CC2FB1B-E0B4-4C26-8539-0316C7EA4F19}" srcId="{CDAF88BA-72A7-4CA3-884F-51FC0AB19EC6}" destId="{348AE61D-9395-46AB-AAA2-6D7A665190DC}" srcOrd="0" destOrd="0" parTransId="{CA190DF4-C63C-4692-96FB-1352BFFA4923}" sibTransId="{5F170945-4CDB-4A94-84EB-ADA7119B57AF}"/>
    <dgm:cxn modelId="{83B8CD0F-F237-466D-8CCB-797C057CB4A8}" type="presOf" srcId="{119483E7-5526-47E5-AC56-C9FE882C9990}" destId="{E165808B-C05C-4C24-A6A5-2EFFA8C77C07}" srcOrd="0" destOrd="0" presId="urn:microsoft.com/office/officeart/2005/8/layout/vList5"/>
    <dgm:cxn modelId="{B029D7D8-BDB8-443D-9371-3ABEEEF3B270}" type="presOf" srcId="{348AE61D-9395-46AB-AAA2-6D7A665190DC}" destId="{2B64C0C6-903C-4A1B-93FF-B778D3DB03B5}" srcOrd="0" destOrd="0" presId="urn:microsoft.com/office/officeart/2005/8/layout/vList5"/>
    <dgm:cxn modelId="{9B8F2D85-F9A6-462F-80ED-BF2F76CF7996}" srcId="{835079F9-B245-4184-BF21-E83F302ECF11}" destId="{AD8A63AA-3363-41C7-A231-631CD6B0578F}" srcOrd="0" destOrd="0" parTransId="{C4667AEF-6A7F-4E3A-B958-333BDE7C98C0}" sibTransId="{030F6D36-2772-49DE-BB66-FADE4D3BAA0C}"/>
    <dgm:cxn modelId="{3C70ABB7-A0B5-467F-BADD-2AE6D4B37500}" type="presOf" srcId="{558703C1-B3E3-4C89-9696-056A5A47E349}" destId="{FF2E227B-F6D2-4E19-8269-2997DF6B7144}" srcOrd="0" destOrd="0" presId="urn:microsoft.com/office/officeart/2005/8/layout/vList5"/>
    <dgm:cxn modelId="{BC503BF1-D43F-442C-998E-3481DD81FA0C}" type="presOf" srcId="{CDAF88BA-72A7-4CA3-884F-51FC0AB19EC6}" destId="{E9FF440B-2E88-4012-9850-7EB3CF5474A5}" srcOrd="0" destOrd="0" presId="urn:microsoft.com/office/officeart/2005/8/layout/vList5"/>
    <dgm:cxn modelId="{BE11535D-4118-469D-B943-4DC666DF250C}" type="presParOf" srcId="{E9FF440B-2E88-4012-9850-7EB3CF5474A5}" destId="{CE1713D1-D321-4A58-8BDD-2554F495BE61}" srcOrd="0" destOrd="0" presId="urn:microsoft.com/office/officeart/2005/8/layout/vList5"/>
    <dgm:cxn modelId="{067C63C1-8F78-43FC-A5A0-1E67ED01BDD7}" type="presParOf" srcId="{CE1713D1-D321-4A58-8BDD-2554F495BE61}" destId="{2B64C0C6-903C-4A1B-93FF-B778D3DB03B5}" srcOrd="0" destOrd="0" presId="urn:microsoft.com/office/officeart/2005/8/layout/vList5"/>
    <dgm:cxn modelId="{26597378-1304-4187-9DD5-76AA55386B66}" type="presParOf" srcId="{CE1713D1-D321-4A58-8BDD-2554F495BE61}" destId="{74FF5EF9-736D-41C7-A57D-B343253EE704}" srcOrd="1" destOrd="0" presId="urn:microsoft.com/office/officeart/2005/8/layout/vList5"/>
    <dgm:cxn modelId="{9BAC4942-5C1C-4B23-A855-0D0E90E0C271}" type="presParOf" srcId="{E9FF440B-2E88-4012-9850-7EB3CF5474A5}" destId="{BCCA539F-408F-4AAD-A29B-3161AE8AFDAE}" srcOrd="1" destOrd="0" presId="urn:microsoft.com/office/officeart/2005/8/layout/vList5"/>
    <dgm:cxn modelId="{F109107E-69EC-4420-9AA6-4502DF1D373D}" type="presParOf" srcId="{E9FF440B-2E88-4012-9850-7EB3CF5474A5}" destId="{E0953630-D92D-4A07-9270-E985DD68E3EF}" srcOrd="2" destOrd="0" presId="urn:microsoft.com/office/officeart/2005/8/layout/vList5"/>
    <dgm:cxn modelId="{C4A77B09-76C5-469C-A625-1AFFAE33E865}" type="presParOf" srcId="{E0953630-D92D-4A07-9270-E985DD68E3EF}" destId="{2CF99611-A0A3-4988-974D-9A79EC47730D}" srcOrd="0" destOrd="0" presId="urn:microsoft.com/office/officeart/2005/8/layout/vList5"/>
    <dgm:cxn modelId="{A3BCDB39-DFCD-4793-BA7B-B648530407BE}" type="presParOf" srcId="{E0953630-D92D-4A07-9270-E985DD68E3EF}" destId="{FE424484-0091-41FF-B52A-FA9D9DA9CFD1}" srcOrd="1" destOrd="0" presId="urn:microsoft.com/office/officeart/2005/8/layout/vList5"/>
    <dgm:cxn modelId="{1CF7F59D-08CE-4E2B-8071-E615B0E06209}" type="presParOf" srcId="{E9FF440B-2E88-4012-9850-7EB3CF5474A5}" destId="{8F7D1D54-F632-49F5-9E6C-54B9469CD225}" srcOrd="3" destOrd="0" presId="urn:microsoft.com/office/officeart/2005/8/layout/vList5"/>
    <dgm:cxn modelId="{B1D11413-E258-4589-B141-94272AE02BD6}" type="presParOf" srcId="{E9FF440B-2E88-4012-9850-7EB3CF5474A5}" destId="{438E55CA-A10F-4B03-BC18-261F0D8571C4}" srcOrd="4" destOrd="0" presId="urn:microsoft.com/office/officeart/2005/8/layout/vList5"/>
    <dgm:cxn modelId="{A9C1E25C-4AE9-44EB-BC14-CECD4D5116AD}" type="presParOf" srcId="{438E55CA-A10F-4B03-BC18-261F0D8571C4}" destId="{53CF28AA-7725-47B2-8447-C2BE6BF6BB45}" srcOrd="0" destOrd="0" presId="urn:microsoft.com/office/officeart/2005/8/layout/vList5"/>
    <dgm:cxn modelId="{B36467CB-A8BD-4541-B6C3-0210BDBCCF59}" type="presParOf" srcId="{438E55CA-A10F-4B03-BC18-261F0D8571C4}" destId="{B7DCA265-CC73-4158-BC08-3EF570FE4AA5}" srcOrd="1" destOrd="0" presId="urn:microsoft.com/office/officeart/2005/8/layout/vList5"/>
    <dgm:cxn modelId="{A34E163D-B497-4E0E-8A9B-513C15F91A38}" type="presParOf" srcId="{E9FF440B-2E88-4012-9850-7EB3CF5474A5}" destId="{2B562CCA-1371-44D1-BD5C-FDB0695A5394}" srcOrd="5" destOrd="0" presId="urn:microsoft.com/office/officeart/2005/8/layout/vList5"/>
    <dgm:cxn modelId="{AF53DBFB-399C-4B72-993B-E5FB389DCA36}" type="presParOf" srcId="{E9FF440B-2E88-4012-9850-7EB3CF5474A5}" destId="{2FA09605-5FD6-42F2-A3E1-8557D6045B87}" srcOrd="6" destOrd="0" presId="urn:microsoft.com/office/officeart/2005/8/layout/vList5"/>
    <dgm:cxn modelId="{952B789A-9F1B-409C-B2A5-7EE072472288}" type="presParOf" srcId="{2FA09605-5FD6-42F2-A3E1-8557D6045B87}" destId="{BBC3F4E8-9176-49F5-92ED-B938A33832D9}" srcOrd="0" destOrd="0" presId="urn:microsoft.com/office/officeart/2005/8/layout/vList5"/>
    <dgm:cxn modelId="{845CB4D0-83B5-43CF-9652-34B42AABDA50}" type="presParOf" srcId="{2FA09605-5FD6-42F2-A3E1-8557D6045B87}" destId="{1016570D-7B1D-49A1-86DD-283F1003F292}" srcOrd="1" destOrd="0" presId="urn:microsoft.com/office/officeart/2005/8/layout/vList5"/>
    <dgm:cxn modelId="{08A42EF5-F775-4C1D-B7E3-20EB8AC33E0E}" type="presParOf" srcId="{E9FF440B-2E88-4012-9850-7EB3CF5474A5}" destId="{9FFA6C40-3580-4D1A-8010-F30605294FCE}" srcOrd="7" destOrd="0" presId="urn:microsoft.com/office/officeart/2005/8/layout/vList5"/>
    <dgm:cxn modelId="{C080A743-842E-4022-8287-2832B0881D0F}" type="presParOf" srcId="{E9FF440B-2E88-4012-9850-7EB3CF5474A5}" destId="{2C000B70-3D68-481F-A184-6FEBDCE861BE}" srcOrd="8" destOrd="0" presId="urn:microsoft.com/office/officeart/2005/8/layout/vList5"/>
    <dgm:cxn modelId="{05B101C3-D91C-4A07-B78D-53FBCEA43D62}" type="presParOf" srcId="{2C000B70-3D68-481F-A184-6FEBDCE861BE}" destId="{E165808B-C05C-4C24-A6A5-2EFFA8C77C07}" srcOrd="0" destOrd="0" presId="urn:microsoft.com/office/officeart/2005/8/layout/vList5"/>
    <dgm:cxn modelId="{042B6AA4-F483-456C-BBDB-AEF599741172}" type="presParOf" srcId="{2C000B70-3D68-481F-A184-6FEBDCE861BE}" destId="{DC50302E-B71C-4888-80CD-8B86B333F712}" srcOrd="1" destOrd="0" presId="urn:microsoft.com/office/officeart/2005/8/layout/vList5"/>
    <dgm:cxn modelId="{64B9FB92-52CA-4C39-B9F1-D9BB765A2C66}" type="presParOf" srcId="{E9FF440B-2E88-4012-9850-7EB3CF5474A5}" destId="{F85C2232-80B2-4E36-B909-E090D2DC3AFF}" srcOrd="9" destOrd="0" presId="urn:microsoft.com/office/officeart/2005/8/layout/vList5"/>
    <dgm:cxn modelId="{A9EA1495-D798-45D2-AE3F-557B69551D1D}" type="presParOf" srcId="{E9FF440B-2E88-4012-9850-7EB3CF5474A5}" destId="{E5824FA6-EE9C-4AB5-B477-324AD025F059}" srcOrd="10" destOrd="0" presId="urn:microsoft.com/office/officeart/2005/8/layout/vList5"/>
    <dgm:cxn modelId="{9BFFFBAB-5D47-47BB-BE59-5D027B7E1C76}" type="presParOf" srcId="{E5824FA6-EE9C-4AB5-B477-324AD025F059}" destId="{FF2E227B-F6D2-4E19-8269-2997DF6B7144}" srcOrd="0" destOrd="0" presId="urn:microsoft.com/office/officeart/2005/8/layout/vList5"/>
    <dgm:cxn modelId="{F0FDA1FF-2F77-4BB4-8591-FBBDB44A83A6}" type="presParOf" srcId="{E5824FA6-EE9C-4AB5-B477-324AD025F059}" destId="{7D467039-0E0F-4CFE-B449-32291D3C26C9}" srcOrd="1" destOrd="0" presId="urn:microsoft.com/office/officeart/2005/8/layout/vList5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C47E87-4549-488F-AC09-0188A717E0A2}">
      <dsp:nvSpPr>
        <dsp:cNvPr id="0" name=""/>
        <dsp:cNvSpPr/>
      </dsp:nvSpPr>
      <dsp:spPr>
        <a:xfrm rot="5400000">
          <a:off x="5074955" y="-2615032"/>
          <a:ext cx="1000138" cy="627801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辦理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（</a:t>
          </a:r>
          <a:r>
            <a:rPr lang="en-US" altLang="zh-TW" sz="1800" b="0" kern="120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年高職</a:t>
          </a:r>
          <a:r>
            <a:rPr lang="en-US" altLang="zh-TW" sz="1800" b="0" kern="1200" dirty="0" smtClean="0">
              <a:latin typeface="Microsoft YaHei" pitchFamily="34" charset="-122"/>
              <a:ea typeface="Microsoft YaHei" pitchFamily="34" charset="-122"/>
            </a:rPr>
            <a:t>+4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年科大）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辦理海外青年技術訓練班（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海青班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2615032"/>
        <a:ext cx="1000138" cy="6278012"/>
      </dsp:txXfrm>
    </dsp:sp>
    <dsp:sp modelId="{C788BB14-8F29-4EDC-8D00-D16FE48776D2}">
      <dsp:nvSpPr>
        <dsp:cNvPr id="0" name=""/>
        <dsp:cNvSpPr/>
      </dsp:nvSpPr>
      <dsp:spPr>
        <a:xfrm>
          <a:off x="0" y="2385"/>
          <a:ext cx="2434645" cy="1043176"/>
        </a:xfrm>
        <a:prstGeom prst="roundRect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人才培育</a:t>
          </a:r>
          <a:endParaRPr lang="zh-TW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2385"/>
        <a:ext cx="2434645" cy="1043176"/>
      </dsp:txXfrm>
    </dsp:sp>
    <dsp:sp modelId="{65C02E4C-2A74-4716-846D-F2028C65917E}">
      <dsp:nvSpPr>
        <dsp:cNvPr id="0" name=""/>
        <dsp:cNvSpPr/>
      </dsp:nvSpPr>
      <dsp:spPr>
        <a:xfrm rot="5400000">
          <a:off x="5074955" y="-1519697"/>
          <a:ext cx="1000138" cy="627801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擴大海外信用保證基金規模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提供貸款信用保證，協助僑臺商取得融資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1519697"/>
        <a:ext cx="1000138" cy="6278012"/>
      </dsp:txXfrm>
    </dsp:sp>
    <dsp:sp modelId="{EBC8E84F-EB3C-40CB-AEF3-BDEFBF3BCA1E}">
      <dsp:nvSpPr>
        <dsp:cNvPr id="0" name=""/>
        <dsp:cNvSpPr/>
      </dsp:nvSpPr>
      <dsp:spPr>
        <a:xfrm>
          <a:off x="0" y="1097720"/>
          <a:ext cx="2434645" cy="1043176"/>
        </a:xfrm>
        <a:prstGeom prst="roundRect">
          <a:avLst/>
        </a:prstGeom>
        <a:solidFill>
          <a:schemeClr val="accent3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金融支援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1097720"/>
        <a:ext cx="2434645" cy="1043176"/>
      </dsp:txXfrm>
    </dsp:sp>
    <dsp:sp modelId="{169D49C2-9724-41B7-BA22-CEC98128BB7F}">
      <dsp:nvSpPr>
        <dsp:cNvPr id="0" name=""/>
        <dsp:cNvSpPr/>
      </dsp:nvSpPr>
      <dsp:spPr>
        <a:xfrm rot="5400000">
          <a:off x="5074955" y="-424362"/>
          <a:ext cx="1000138" cy="627801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ts val="21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b="0" kern="1200" dirty="0" smtClean="0">
              <a:latin typeface="Microsoft YaHei" pitchFamily="34" charset="-122"/>
              <a:ea typeface="Microsoft YaHei" pitchFamily="34" charset="-122"/>
            </a:rPr>
            <a:t>提升臺商組織功能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媒促</a:t>
          </a:r>
          <a:r>
            <a:rPr lang="zh-TW" sz="1800" b="0" kern="1200" dirty="0" smtClean="0">
              <a:latin typeface="Microsoft YaHei" pitchFamily="34" charset="-122"/>
              <a:ea typeface="Microsoft YaHei" pitchFamily="34" charset="-122"/>
            </a:rPr>
            <a:t>商機交流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424362"/>
        <a:ext cx="1000138" cy="6278012"/>
      </dsp:txXfrm>
    </dsp:sp>
    <dsp:sp modelId="{9F70C182-1102-4710-8724-A29D9EC6CEE4}">
      <dsp:nvSpPr>
        <dsp:cNvPr id="0" name=""/>
        <dsp:cNvSpPr/>
      </dsp:nvSpPr>
      <dsp:spPr>
        <a:xfrm>
          <a:off x="0" y="2193055"/>
          <a:ext cx="2434645" cy="1043176"/>
        </a:xfrm>
        <a:prstGeom prst="roundRect">
          <a:avLst/>
        </a:prstGeom>
        <a:solidFill>
          <a:schemeClr val="accent4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：僑商網絡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2193055"/>
        <a:ext cx="2434645" cy="1043176"/>
      </dsp:txXfrm>
    </dsp:sp>
    <dsp:sp modelId="{B0C7EDFB-7AD5-4C90-9ED9-A4E57CBB64D4}">
      <dsp:nvSpPr>
        <dsp:cNvPr id="0" name=""/>
        <dsp:cNvSpPr/>
      </dsp:nvSpPr>
      <dsp:spPr>
        <a:xfrm rot="5400000">
          <a:off x="5074955" y="670972"/>
          <a:ext cx="1000138" cy="6278012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建立僑臺商產業資料庫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媒介華商人脈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670972"/>
        <a:ext cx="1000138" cy="6278012"/>
      </dsp:txXfrm>
    </dsp:sp>
    <dsp:sp modelId="{44318845-2DAF-48F2-B024-E4B1A81E5DB2}">
      <dsp:nvSpPr>
        <dsp:cNvPr id="0" name=""/>
        <dsp:cNvSpPr/>
      </dsp:nvSpPr>
      <dsp:spPr>
        <a:xfrm>
          <a:off x="0" y="3288390"/>
          <a:ext cx="2434645" cy="1043176"/>
        </a:xfrm>
        <a:prstGeom prst="roundRect">
          <a:avLst/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：基建合作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3288390"/>
        <a:ext cx="2434645" cy="1043176"/>
      </dsp:txXfrm>
    </dsp:sp>
    <dsp:sp modelId="{8B98C75D-9385-47E5-89F9-921286882B82}">
      <dsp:nvSpPr>
        <dsp:cNvPr id="0" name=""/>
        <dsp:cNvSpPr/>
      </dsp:nvSpPr>
      <dsp:spPr>
        <a:xfrm rot="5400000">
          <a:off x="5074955" y="1766307"/>
          <a:ext cx="1000138" cy="6278012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結合僑界資源，宣傳臺灣觀光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辦理相關活動，鼓勵返國觀光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1766307"/>
        <a:ext cx="1000138" cy="6278012"/>
      </dsp:txXfrm>
    </dsp:sp>
    <dsp:sp modelId="{952F97FF-1808-48BC-B3A5-4FACDEEAC1B1}">
      <dsp:nvSpPr>
        <dsp:cNvPr id="0" name=""/>
        <dsp:cNvSpPr/>
      </dsp:nvSpPr>
      <dsp:spPr>
        <a:xfrm>
          <a:off x="0" y="4383725"/>
          <a:ext cx="2434645" cy="1043176"/>
        </a:xfrm>
        <a:prstGeom prst="roundRect">
          <a:avLst/>
        </a:prstGeom>
        <a:solidFill>
          <a:schemeClr val="accent6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觀光促進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4383725"/>
        <a:ext cx="2434645" cy="104317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B6FE85-67D5-49C5-977E-4B3BC48184B1}">
      <dsp:nvSpPr>
        <dsp:cNvPr id="0" name=""/>
        <dsp:cNvSpPr/>
      </dsp:nvSpPr>
      <dsp:spPr>
        <a:xfrm>
          <a:off x="0" y="0"/>
          <a:ext cx="8926949" cy="9215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0" kern="1200" dirty="0" smtClean="0">
              <a:latin typeface="Microsoft YaHei" pitchFamily="34" charset="-122"/>
              <a:ea typeface="Microsoft YaHei" pitchFamily="34" charset="-122"/>
            </a:rPr>
            <a:t>開辦「新南向專案融資信用保證」，並擴大基金規模</a:t>
          </a:r>
          <a:endParaRPr lang="en-US" sz="2800" b="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0"/>
        <a:ext cx="8926949" cy="921560"/>
      </dsp:txXfrm>
    </dsp:sp>
    <dsp:sp modelId="{E31739B1-07FA-49A1-9CB1-1C5E4A7BA8A4}">
      <dsp:nvSpPr>
        <dsp:cNvPr id="0" name=""/>
        <dsp:cNvSpPr/>
      </dsp:nvSpPr>
      <dsp:spPr>
        <a:xfrm>
          <a:off x="10097" y="923966"/>
          <a:ext cx="2910501" cy="3482875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latin typeface="Microsoft YaHei" pitchFamily="34" charset="-122"/>
              <a:ea typeface="Microsoft YaHei" pitchFamily="34" charset="-122"/>
            </a:rPr>
            <a:t>感謝院長、行政院經貿談判辦公室、國發會、</a:t>
          </a:r>
          <a:r>
            <a:rPr lang="zh-TW" altLang="zh-TW" sz="1800" b="1" kern="1200" dirty="0" smtClean="0">
              <a:latin typeface="Microsoft YaHei" pitchFamily="34" charset="-122"/>
              <a:ea typeface="Microsoft YaHei" pitchFamily="34" charset="-122"/>
            </a:rPr>
            <a:t>財政部</a:t>
          </a: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、</a:t>
          </a:r>
          <a:r>
            <a:rPr lang="zh-TW" sz="1800" b="1" kern="1200" dirty="0" smtClean="0">
              <a:latin typeface="Microsoft YaHei" pitchFamily="34" charset="-122"/>
              <a:ea typeface="Microsoft YaHei" pitchFamily="34" charset="-122"/>
            </a:rPr>
            <a:t>金管會等</a:t>
          </a: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部會</a:t>
          </a:r>
          <a:r>
            <a:rPr lang="zh-TW" sz="1800" b="1" kern="1200" dirty="0" smtClean="0">
              <a:latin typeface="Microsoft YaHei" pitchFamily="34" charset="-122"/>
              <a:ea typeface="Microsoft YaHei" pitchFamily="34" charset="-122"/>
            </a:rPr>
            <a:t>協助</a:t>
          </a:r>
          <a:r>
            <a:rPr lang="zh-TW" sz="1700" kern="1200" dirty="0" smtClean="0">
              <a:latin typeface="Microsoft YaHei" pitchFamily="34" charset="-122"/>
              <a:ea typeface="Microsoft YaHei" pitchFamily="34" charset="-122"/>
            </a:rPr>
            <a:t>，已獲原則同意由政府與銀行共同挹注信保基金新臺幣</a:t>
          </a:r>
          <a:r>
            <a:rPr lang="en-US" sz="1700" kern="1200" dirty="0" smtClean="0">
              <a:latin typeface="Microsoft YaHei" pitchFamily="34" charset="-122"/>
              <a:ea typeface="Microsoft YaHei" pitchFamily="34" charset="-122"/>
            </a:rPr>
            <a:t>20</a:t>
          </a:r>
          <a:r>
            <a:rPr lang="zh-TW" sz="1700" kern="1200" dirty="0" smtClean="0">
              <a:latin typeface="Microsoft YaHei" pitchFamily="34" charset="-122"/>
              <a:ea typeface="Microsoft YaHei" pitchFamily="34" charset="-122"/>
            </a:rPr>
            <a:t>億元，此為基金自民國</a:t>
          </a:r>
          <a:r>
            <a:rPr lang="en-US" sz="1700" kern="1200" dirty="0" smtClean="0">
              <a:latin typeface="Microsoft YaHei" pitchFamily="34" charset="-122"/>
              <a:ea typeface="Microsoft YaHei" pitchFamily="34" charset="-122"/>
            </a:rPr>
            <a:t>77</a:t>
          </a:r>
          <a:r>
            <a:rPr lang="zh-TW" sz="1700" kern="1200" dirty="0" smtClean="0">
              <a:latin typeface="Microsoft YaHei" pitchFamily="34" charset="-122"/>
              <a:ea typeface="Microsoft YaHei" pitchFamily="34" charset="-122"/>
            </a:rPr>
            <a:t>年成立以來首次大規模增資，投入後擴大基金淨值至新臺幣</a:t>
          </a:r>
          <a:r>
            <a:rPr lang="en-US" sz="1700" kern="1200" dirty="0" smtClean="0">
              <a:latin typeface="Microsoft YaHei" pitchFamily="34" charset="-122"/>
              <a:ea typeface="Microsoft YaHei" pitchFamily="34" charset="-122"/>
            </a:rPr>
            <a:t>31</a:t>
          </a:r>
          <a:r>
            <a:rPr lang="zh-TW" sz="1700" kern="1200" dirty="0" smtClean="0">
              <a:latin typeface="Microsoft YaHei" pitchFamily="34" charset="-122"/>
              <a:ea typeface="Microsoft YaHei" pitchFamily="34" charset="-122"/>
            </a:rPr>
            <a:t>億</a:t>
          </a:r>
          <a:r>
            <a:rPr lang="en-US" sz="1700" kern="1200" dirty="0" smtClean="0">
              <a:latin typeface="Microsoft YaHei" pitchFamily="34" charset="-122"/>
              <a:ea typeface="Microsoft YaHei" pitchFamily="34" charset="-122"/>
            </a:rPr>
            <a:t>7,754</a:t>
          </a:r>
          <a:r>
            <a:rPr lang="zh-TW" sz="1700" kern="1200" dirty="0" smtClean="0">
              <a:latin typeface="Microsoft YaHei" pitchFamily="34" charset="-122"/>
              <a:ea typeface="Microsoft YaHei" pitchFamily="34" charset="-122"/>
            </a:rPr>
            <a:t>萬餘元</a:t>
          </a:r>
          <a:endParaRPr lang="en-US" sz="17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10097" y="923966"/>
        <a:ext cx="2910501" cy="3482875"/>
      </dsp:txXfrm>
    </dsp:sp>
    <dsp:sp modelId="{A65569F7-EB71-4893-9DEB-27456745F640}">
      <dsp:nvSpPr>
        <dsp:cNvPr id="0" name=""/>
        <dsp:cNvSpPr/>
      </dsp:nvSpPr>
      <dsp:spPr>
        <a:xfrm>
          <a:off x="3009608" y="923966"/>
          <a:ext cx="2910501" cy="3482875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latin typeface="Microsoft YaHei" pitchFamily="34" charset="-122"/>
              <a:ea typeface="Microsoft YaHei" pitchFamily="34" charset="-122"/>
            </a:rPr>
            <a:t>以承保倍數</a:t>
          </a:r>
          <a:r>
            <a:rPr lang="en-US" sz="2000" kern="1200" dirty="0" smtClean="0">
              <a:latin typeface="Microsoft YaHei" pitchFamily="34" charset="-122"/>
              <a:ea typeface="Microsoft YaHei" pitchFamily="34" charset="-122"/>
            </a:rPr>
            <a:t>10</a:t>
          </a:r>
          <a:r>
            <a:rPr lang="zh-TW" sz="2000" kern="1200" dirty="0" smtClean="0">
              <a:latin typeface="Microsoft YaHei" pitchFamily="34" charset="-122"/>
              <a:ea typeface="Microsoft YaHei" pitchFamily="34" charset="-122"/>
            </a:rPr>
            <a:t>倍計算，海外</a:t>
          </a:r>
          <a:r>
            <a:rPr lang="zh-TW" sz="2000" b="1" kern="1200" dirty="0" smtClean="0">
              <a:latin typeface="Microsoft YaHei" pitchFamily="34" charset="-122"/>
              <a:ea typeface="Microsoft YaHei" pitchFamily="34" charset="-122"/>
            </a:rPr>
            <a:t>承保能量將可擴增至新臺幣</a:t>
          </a:r>
          <a:r>
            <a:rPr lang="en-US" sz="2000" b="1" kern="1200" dirty="0" smtClean="0">
              <a:latin typeface="Microsoft YaHei" pitchFamily="34" charset="-122"/>
              <a:ea typeface="Microsoft YaHei" pitchFamily="34" charset="-122"/>
            </a:rPr>
            <a:t>310</a:t>
          </a:r>
          <a:r>
            <a:rPr lang="zh-TW" sz="2000" b="1" kern="1200" dirty="0" smtClean="0">
              <a:latin typeface="Microsoft YaHei" pitchFamily="34" charset="-122"/>
              <a:ea typeface="Microsoft YaHei" pitchFamily="34" charset="-122"/>
            </a:rPr>
            <a:t>億餘元</a:t>
          </a:r>
          <a:r>
            <a:rPr lang="zh-TW" sz="2000" kern="1200" dirty="0" smtClean="0">
              <a:latin typeface="Microsoft YaHei" pitchFamily="34" charset="-122"/>
              <a:ea typeface="Microsoft YaHei" pitchFamily="34" charset="-122"/>
            </a:rPr>
            <a:t>，對協助推動新南向政策助益甚大</a:t>
          </a:r>
          <a:endParaRPr lang="en-US" sz="20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009608" y="923966"/>
        <a:ext cx="2910501" cy="3482875"/>
      </dsp:txXfrm>
    </dsp:sp>
    <dsp:sp modelId="{DE908E37-11D8-4E86-BBE1-EE12922BEF55}">
      <dsp:nvSpPr>
        <dsp:cNvPr id="0" name=""/>
        <dsp:cNvSpPr/>
      </dsp:nvSpPr>
      <dsp:spPr>
        <a:xfrm>
          <a:off x="6009119" y="923966"/>
          <a:ext cx="2910501" cy="3482875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000" kern="1200" dirty="0" smtClean="0">
              <a:latin typeface="Microsoft YaHei" pitchFamily="34" charset="-122"/>
              <a:ea typeface="Microsoft YaHei" pitchFamily="34" charset="-122"/>
            </a:rPr>
            <a:t>自</a:t>
          </a:r>
          <a:r>
            <a:rPr lang="en-US" sz="2000" b="0" kern="1200" dirty="0" smtClean="0"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sz="2000" b="0" kern="120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zh-TW" altLang="en-US" sz="2000" b="0" kern="1200" dirty="0" smtClean="0">
              <a:latin typeface="Microsoft YaHei" pitchFamily="34" charset="-122"/>
              <a:ea typeface="Microsoft YaHei" pitchFamily="34" charset="-122"/>
            </a:rPr>
            <a:t>新南向專案</a:t>
          </a:r>
          <a:r>
            <a:rPr lang="zh-TW" sz="2000" b="0" kern="1200" dirty="0" smtClean="0">
              <a:latin typeface="Microsoft YaHei" pitchFamily="34" charset="-122"/>
              <a:ea typeface="Microsoft YaHei" pitchFamily="34" charset="-122"/>
            </a:rPr>
            <a:t>開辦迄今，新南向地區計承保</a:t>
          </a:r>
          <a:r>
            <a:rPr lang="en-US" sz="2000" b="0" kern="1200" dirty="0" smtClean="0">
              <a:latin typeface="Microsoft YaHei" pitchFamily="34" charset="-122"/>
              <a:ea typeface="Microsoft YaHei" pitchFamily="34" charset="-122"/>
            </a:rPr>
            <a:t>118</a:t>
          </a:r>
          <a:r>
            <a:rPr lang="zh-TW" sz="2000" b="0" kern="1200" dirty="0" smtClean="0">
              <a:latin typeface="Microsoft YaHei" pitchFamily="34" charset="-122"/>
              <a:ea typeface="Microsoft YaHei" pitchFamily="34" charset="-122"/>
            </a:rPr>
            <a:t>件，</a:t>
          </a:r>
          <a:r>
            <a:rPr lang="zh-TW" sz="2000" b="1" kern="1200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sz="2000" b="1" kern="1200" dirty="0" smtClean="0">
              <a:latin typeface="Microsoft YaHei" pitchFamily="34" charset="-122"/>
              <a:ea typeface="Microsoft YaHei" pitchFamily="34" charset="-122"/>
            </a:rPr>
            <a:t>35.63%</a:t>
          </a:r>
          <a:r>
            <a:rPr lang="zh-TW" sz="2000" b="0" kern="1200" dirty="0" smtClean="0">
              <a:latin typeface="Microsoft YaHei" pitchFamily="34" charset="-122"/>
              <a:ea typeface="Microsoft YaHei" pitchFamily="34" charset="-122"/>
            </a:rPr>
            <a:t>；協助僑臺商取得融資金額</a:t>
          </a:r>
          <a:r>
            <a:rPr lang="en-US" sz="2000" b="0" kern="1200" dirty="0" smtClean="0">
              <a:latin typeface="Microsoft YaHei" pitchFamily="34" charset="-122"/>
              <a:ea typeface="Microsoft YaHei" pitchFamily="34" charset="-122"/>
            </a:rPr>
            <a:t>5,171</a:t>
          </a:r>
          <a:r>
            <a:rPr lang="zh-TW" sz="2000" b="0" kern="1200" dirty="0" smtClean="0">
              <a:latin typeface="Microsoft YaHei" pitchFamily="34" charset="-122"/>
              <a:ea typeface="Microsoft YaHei" pitchFamily="34" charset="-122"/>
            </a:rPr>
            <a:t>萬餘美元，</a:t>
          </a:r>
          <a:r>
            <a:rPr lang="zh-TW" sz="2000" b="1" kern="1200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sz="2000" b="1" kern="1200" dirty="0" smtClean="0">
              <a:latin typeface="Microsoft YaHei" pitchFamily="34" charset="-122"/>
              <a:ea typeface="Microsoft YaHei" pitchFamily="34" charset="-122"/>
            </a:rPr>
            <a:t>40.3%</a:t>
          </a:r>
          <a:endParaRPr lang="en-US" sz="20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6009119" y="923966"/>
        <a:ext cx="2910501" cy="3482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0.78182</cdr:x>
      <cdr:y>0.02959</cdr:y>
    </cdr:from>
    <cdr:to>
      <cdr:x>0.90547</cdr:x>
      <cdr:y>0.17754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3071834" y="71438"/>
          <a:ext cx="485804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zh-TW" altLang="en-US" sz="1800" dirty="0" smtClean="0">
              <a:solidFill>
                <a:srgbClr val="FF0000"/>
              </a:solidFill>
              <a:latin typeface="Microsoft YaHei" pitchFamily="34" charset="-122"/>
              <a:ea typeface="Microsoft YaHei" pitchFamily="34" charset="-122"/>
            </a:rPr>
            <a:t>人</a:t>
          </a:r>
          <a:endParaRPr lang="zh-TW" altLang="en-US" sz="1800" dirty="0">
            <a:solidFill>
              <a:srgbClr val="FF0000"/>
            </a:solidFill>
            <a:latin typeface="Microsoft YaHei" pitchFamily="34" charset="-122"/>
            <a:ea typeface="Microsoft YaHei" pitchFamily="34" charset="-122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1A3C4-B45F-4881-8B48-C543C478E1DF}" type="datetimeFigureOut">
              <a:rPr lang="zh-TW" altLang="en-US" smtClean="0"/>
              <a:pPr/>
              <a:t>2017/3/6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850F4-56D6-4BF5-A7BD-4230CE38C2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2086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103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FBAE1E-9F8F-4169-A196-B3E8E0A5CC3C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D46481D-A421-44E5-B441-0AA20FD32BE1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1" name="矩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97" y="-24"/>
            <a:ext cx="2810835" cy="69189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05B71-45AB-4AA7-8CCC-D685C21BC2FF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47" name="圖片 4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65" y="0"/>
            <a:ext cx="2810835" cy="691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FAA44F1-885F-46F3-9898-2E1B566E7B5C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FED3B-2401-49AC-B766-264F3196E350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FF64-8504-4E5F-BA82-155A6248FB3A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07B82-3C77-47AC-82A7-3E5D1BC69D74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BC77-CDD9-4DF0-8F38-DD79F2FA012A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grpSp>
        <p:nvGrpSpPr>
          <p:cNvPr id="7" name="Group 13"/>
          <p:cNvGrpSpPr>
            <a:grpSpLocks/>
          </p:cNvGrpSpPr>
          <p:nvPr userDrawn="1"/>
        </p:nvGrpSpPr>
        <p:grpSpPr bwMode="auto">
          <a:xfrm>
            <a:off x="683568" y="1524794"/>
            <a:ext cx="7780337" cy="4208462"/>
            <a:chOff x="0" y="723"/>
            <a:chExt cx="5634" cy="304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18000"/>
              </a:prstClr>
            </a:outerShdw>
          </a:effectLst>
        </p:grpSpPr>
        <p:sp>
          <p:nvSpPr>
            <p:cNvPr id="8" name="Freeform 14"/>
            <p:cNvSpPr>
              <a:spLocks noChangeAspect="1" noEditPoints="1"/>
            </p:cNvSpPr>
            <p:nvPr/>
          </p:nvSpPr>
          <p:spPr bwMode="auto">
            <a:xfrm>
              <a:off x="2433" y="723"/>
              <a:ext cx="3201" cy="2883"/>
            </a:xfrm>
            <a:custGeom>
              <a:avLst/>
              <a:gdLst>
                <a:gd name="T0" fmla="*/ 2146 w 3062"/>
                <a:gd name="T1" fmla="*/ 1956 h 2758"/>
                <a:gd name="T2" fmla="*/ 2100 w 3062"/>
                <a:gd name="T3" fmla="*/ 1866 h 2758"/>
                <a:gd name="T4" fmla="*/ 2180 w 3062"/>
                <a:gd name="T5" fmla="*/ 1810 h 2758"/>
                <a:gd name="T6" fmla="*/ 2152 w 3062"/>
                <a:gd name="T7" fmla="*/ 1724 h 2758"/>
                <a:gd name="T8" fmla="*/ 2920 w 3062"/>
                <a:gd name="T9" fmla="*/ 422 h 2758"/>
                <a:gd name="T10" fmla="*/ 2474 w 3062"/>
                <a:gd name="T11" fmla="*/ 286 h 2758"/>
                <a:gd name="T12" fmla="*/ 2216 w 3062"/>
                <a:gd name="T13" fmla="*/ 240 h 2758"/>
                <a:gd name="T14" fmla="*/ 2010 w 3062"/>
                <a:gd name="T15" fmla="*/ 144 h 2758"/>
                <a:gd name="T16" fmla="*/ 1482 w 3062"/>
                <a:gd name="T17" fmla="*/ 300 h 2758"/>
                <a:gd name="T18" fmla="*/ 1316 w 3062"/>
                <a:gd name="T19" fmla="*/ 436 h 2758"/>
                <a:gd name="T20" fmla="*/ 972 w 3062"/>
                <a:gd name="T21" fmla="*/ 526 h 2758"/>
                <a:gd name="T22" fmla="*/ 842 w 3062"/>
                <a:gd name="T23" fmla="*/ 632 h 2758"/>
                <a:gd name="T24" fmla="*/ 778 w 3062"/>
                <a:gd name="T25" fmla="*/ 422 h 2758"/>
                <a:gd name="T26" fmla="*/ 502 w 3062"/>
                <a:gd name="T27" fmla="*/ 484 h 2758"/>
                <a:gd name="T28" fmla="*/ 442 w 3062"/>
                <a:gd name="T29" fmla="*/ 796 h 2758"/>
                <a:gd name="T30" fmla="*/ 536 w 3062"/>
                <a:gd name="T31" fmla="*/ 746 h 2758"/>
                <a:gd name="T32" fmla="*/ 704 w 3062"/>
                <a:gd name="T33" fmla="*/ 766 h 2758"/>
                <a:gd name="T34" fmla="*/ 516 w 3062"/>
                <a:gd name="T35" fmla="*/ 938 h 2758"/>
                <a:gd name="T36" fmla="*/ 404 w 3062"/>
                <a:gd name="T37" fmla="*/ 942 h 2758"/>
                <a:gd name="T38" fmla="*/ 226 w 3062"/>
                <a:gd name="T39" fmla="*/ 1106 h 2758"/>
                <a:gd name="T40" fmla="*/ 164 w 3062"/>
                <a:gd name="T41" fmla="*/ 1322 h 2758"/>
                <a:gd name="T42" fmla="*/ 508 w 3062"/>
                <a:gd name="T43" fmla="*/ 1316 h 2758"/>
                <a:gd name="T44" fmla="*/ 570 w 3062"/>
                <a:gd name="T45" fmla="*/ 1260 h 2758"/>
                <a:gd name="T46" fmla="*/ 748 w 3062"/>
                <a:gd name="T47" fmla="*/ 1330 h 2758"/>
                <a:gd name="T48" fmla="*/ 534 w 3062"/>
                <a:gd name="T49" fmla="*/ 1434 h 2758"/>
                <a:gd name="T50" fmla="*/ 190 w 3062"/>
                <a:gd name="T51" fmla="*/ 1354 h 2758"/>
                <a:gd name="T52" fmla="*/ 32 w 3062"/>
                <a:gd name="T53" fmla="*/ 1772 h 2758"/>
                <a:gd name="T54" fmla="*/ 392 w 3062"/>
                <a:gd name="T55" fmla="*/ 1878 h 2758"/>
                <a:gd name="T56" fmla="*/ 484 w 3062"/>
                <a:gd name="T57" fmla="*/ 2302 h 2758"/>
                <a:gd name="T58" fmla="*/ 838 w 3062"/>
                <a:gd name="T59" fmla="*/ 2228 h 2758"/>
                <a:gd name="T60" fmla="*/ 1054 w 3062"/>
                <a:gd name="T61" fmla="*/ 1770 h 2758"/>
                <a:gd name="T62" fmla="*/ 898 w 3062"/>
                <a:gd name="T63" fmla="*/ 1636 h 2758"/>
                <a:gd name="T64" fmla="*/ 1058 w 3062"/>
                <a:gd name="T65" fmla="*/ 1534 h 2758"/>
                <a:gd name="T66" fmla="*/ 1386 w 3062"/>
                <a:gd name="T67" fmla="*/ 1598 h 2758"/>
                <a:gd name="T68" fmla="*/ 1728 w 3062"/>
                <a:gd name="T69" fmla="*/ 1676 h 2758"/>
                <a:gd name="T70" fmla="*/ 1848 w 3062"/>
                <a:gd name="T71" fmla="*/ 1742 h 2758"/>
                <a:gd name="T72" fmla="*/ 2076 w 3062"/>
                <a:gd name="T73" fmla="*/ 1570 h 2758"/>
                <a:gd name="T74" fmla="*/ 2158 w 3062"/>
                <a:gd name="T75" fmla="*/ 1260 h 2758"/>
                <a:gd name="T76" fmla="*/ 2314 w 3062"/>
                <a:gd name="T77" fmla="*/ 1218 h 2758"/>
                <a:gd name="T78" fmla="*/ 2576 w 3062"/>
                <a:gd name="T79" fmla="*/ 796 h 2758"/>
                <a:gd name="T80" fmla="*/ 2702 w 3062"/>
                <a:gd name="T81" fmla="*/ 854 h 2758"/>
                <a:gd name="T82" fmla="*/ 2908 w 3062"/>
                <a:gd name="T83" fmla="*/ 786 h 2758"/>
                <a:gd name="T84" fmla="*/ 864 w 3062"/>
                <a:gd name="T85" fmla="*/ 1244 h 2758"/>
                <a:gd name="T86" fmla="*/ 870 w 3062"/>
                <a:gd name="T87" fmla="*/ 1166 h 2758"/>
                <a:gd name="T88" fmla="*/ 980 w 3062"/>
                <a:gd name="T89" fmla="*/ 1256 h 2758"/>
                <a:gd name="T90" fmla="*/ 1140 w 3062"/>
                <a:gd name="T91" fmla="*/ 262 h 2758"/>
                <a:gd name="T92" fmla="*/ 1082 w 3062"/>
                <a:gd name="T93" fmla="*/ 252 h 2758"/>
                <a:gd name="T94" fmla="*/ 120 w 3062"/>
                <a:gd name="T95" fmla="*/ 984 h 2758"/>
                <a:gd name="T96" fmla="*/ 1814 w 3062"/>
                <a:gd name="T97" fmla="*/ 1942 h 2758"/>
                <a:gd name="T98" fmla="*/ 1030 w 3062"/>
                <a:gd name="T99" fmla="*/ 2140 h 2758"/>
                <a:gd name="T100" fmla="*/ 208 w 3062"/>
                <a:gd name="T101" fmla="*/ 1038 h 2758"/>
                <a:gd name="T102" fmla="*/ 206 w 3062"/>
                <a:gd name="T103" fmla="*/ 840 h 2758"/>
                <a:gd name="T104" fmla="*/ 2980 w 3062"/>
                <a:gd name="T105" fmla="*/ 2638 h 2758"/>
                <a:gd name="T106" fmla="*/ 2880 w 3062"/>
                <a:gd name="T107" fmla="*/ 2756 h 2758"/>
                <a:gd name="T108" fmla="*/ 2308 w 3062"/>
                <a:gd name="T109" fmla="*/ 1394 h 2758"/>
                <a:gd name="T110" fmla="*/ 2434 w 3062"/>
                <a:gd name="T111" fmla="*/ 2068 h 2758"/>
                <a:gd name="T112" fmla="*/ 2320 w 3062"/>
                <a:gd name="T113" fmla="*/ 1948 h 2758"/>
                <a:gd name="T114" fmla="*/ 2384 w 3062"/>
                <a:gd name="T115" fmla="*/ 2138 h 2758"/>
                <a:gd name="T116" fmla="*/ 2054 w 3062"/>
                <a:gd name="T117" fmla="*/ 2448 h 2758"/>
                <a:gd name="T118" fmla="*/ 2544 w 3062"/>
                <a:gd name="T119" fmla="*/ 2592 h 2758"/>
                <a:gd name="T120" fmla="*/ 2476 w 3062"/>
                <a:gd name="T121" fmla="*/ 954 h 2758"/>
                <a:gd name="T122" fmla="*/ 2488 w 3062"/>
                <a:gd name="T123" fmla="*/ 1226 h 2758"/>
                <a:gd name="T124" fmla="*/ 2408 w 3062"/>
                <a:gd name="T125" fmla="*/ 1360 h 2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62" h="2758">
                  <a:moveTo>
                    <a:pt x="1982" y="1630"/>
                  </a:moveTo>
                  <a:lnTo>
                    <a:pt x="1982" y="1630"/>
                  </a:lnTo>
                  <a:lnTo>
                    <a:pt x="1976" y="1628"/>
                  </a:lnTo>
                  <a:lnTo>
                    <a:pt x="1972" y="1630"/>
                  </a:lnTo>
                  <a:lnTo>
                    <a:pt x="1972" y="1630"/>
                  </a:lnTo>
                  <a:lnTo>
                    <a:pt x="1962" y="1640"/>
                  </a:lnTo>
                  <a:lnTo>
                    <a:pt x="1962" y="1640"/>
                  </a:lnTo>
                  <a:lnTo>
                    <a:pt x="1960" y="1644"/>
                  </a:lnTo>
                  <a:lnTo>
                    <a:pt x="1962" y="1650"/>
                  </a:lnTo>
                  <a:lnTo>
                    <a:pt x="1962" y="1650"/>
                  </a:lnTo>
                  <a:lnTo>
                    <a:pt x="1966" y="1652"/>
                  </a:lnTo>
                  <a:lnTo>
                    <a:pt x="1972" y="1650"/>
                  </a:lnTo>
                  <a:lnTo>
                    <a:pt x="1972" y="1650"/>
                  </a:lnTo>
                  <a:lnTo>
                    <a:pt x="1982" y="1640"/>
                  </a:lnTo>
                  <a:lnTo>
                    <a:pt x="1982" y="1640"/>
                  </a:lnTo>
                  <a:lnTo>
                    <a:pt x="1984" y="1634"/>
                  </a:lnTo>
                  <a:lnTo>
                    <a:pt x="1982" y="1630"/>
                  </a:lnTo>
                  <a:lnTo>
                    <a:pt x="1982" y="1630"/>
                  </a:lnTo>
                  <a:close/>
                  <a:moveTo>
                    <a:pt x="2112" y="1982"/>
                  </a:moveTo>
                  <a:lnTo>
                    <a:pt x="2112" y="1982"/>
                  </a:lnTo>
                  <a:lnTo>
                    <a:pt x="2116" y="1994"/>
                  </a:lnTo>
                  <a:lnTo>
                    <a:pt x="2120" y="2000"/>
                  </a:lnTo>
                  <a:lnTo>
                    <a:pt x="2120" y="2000"/>
                  </a:lnTo>
                  <a:lnTo>
                    <a:pt x="2122" y="2006"/>
                  </a:lnTo>
                  <a:lnTo>
                    <a:pt x="2122" y="2014"/>
                  </a:lnTo>
                  <a:lnTo>
                    <a:pt x="2122" y="2018"/>
                  </a:lnTo>
                  <a:lnTo>
                    <a:pt x="2122" y="2018"/>
                  </a:lnTo>
                  <a:lnTo>
                    <a:pt x="2124" y="2022"/>
                  </a:lnTo>
                  <a:lnTo>
                    <a:pt x="2126" y="2024"/>
                  </a:lnTo>
                  <a:lnTo>
                    <a:pt x="2128" y="2026"/>
                  </a:lnTo>
                  <a:lnTo>
                    <a:pt x="2130" y="2026"/>
                  </a:lnTo>
                  <a:lnTo>
                    <a:pt x="2134" y="2026"/>
                  </a:lnTo>
                  <a:lnTo>
                    <a:pt x="2134" y="2026"/>
                  </a:lnTo>
                  <a:lnTo>
                    <a:pt x="2140" y="2024"/>
                  </a:lnTo>
                  <a:lnTo>
                    <a:pt x="2142" y="2022"/>
                  </a:lnTo>
                  <a:lnTo>
                    <a:pt x="2142" y="2022"/>
                  </a:lnTo>
                  <a:lnTo>
                    <a:pt x="2142" y="2008"/>
                  </a:lnTo>
                  <a:lnTo>
                    <a:pt x="2142" y="1996"/>
                  </a:lnTo>
                  <a:lnTo>
                    <a:pt x="2142" y="1996"/>
                  </a:lnTo>
                  <a:lnTo>
                    <a:pt x="2144" y="1992"/>
                  </a:lnTo>
                  <a:lnTo>
                    <a:pt x="2146" y="1994"/>
                  </a:lnTo>
                  <a:lnTo>
                    <a:pt x="2148" y="2000"/>
                  </a:lnTo>
                  <a:lnTo>
                    <a:pt x="2148" y="2000"/>
                  </a:lnTo>
                  <a:lnTo>
                    <a:pt x="2158" y="2012"/>
                  </a:lnTo>
                  <a:lnTo>
                    <a:pt x="2166" y="2020"/>
                  </a:lnTo>
                  <a:lnTo>
                    <a:pt x="2166" y="2020"/>
                  </a:lnTo>
                  <a:lnTo>
                    <a:pt x="2172" y="2024"/>
                  </a:lnTo>
                  <a:lnTo>
                    <a:pt x="2180" y="2026"/>
                  </a:lnTo>
                  <a:lnTo>
                    <a:pt x="2184" y="2026"/>
                  </a:lnTo>
                  <a:lnTo>
                    <a:pt x="2184" y="2026"/>
                  </a:lnTo>
                  <a:lnTo>
                    <a:pt x="2186" y="2026"/>
                  </a:lnTo>
                  <a:lnTo>
                    <a:pt x="2188" y="2024"/>
                  </a:lnTo>
                  <a:lnTo>
                    <a:pt x="2190" y="2022"/>
                  </a:lnTo>
                  <a:lnTo>
                    <a:pt x="2188" y="2020"/>
                  </a:lnTo>
                  <a:lnTo>
                    <a:pt x="2186" y="2014"/>
                  </a:lnTo>
                  <a:lnTo>
                    <a:pt x="2186" y="2014"/>
                  </a:lnTo>
                  <a:lnTo>
                    <a:pt x="2176" y="2002"/>
                  </a:lnTo>
                  <a:lnTo>
                    <a:pt x="2168" y="1992"/>
                  </a:lnTo>
                  <a:lnTo>
                    <a:pt x="2168" y="1992"/>
                  </a:lnTo>
                  <a:lnTo>
                    <a:pt x="2166" y="1988"/>
                  </a:lnTo>
                  <a:lnTo>
                    <a:pt x="2166" y="1984"/>
                  </a:lnTo>
                  <a:lnTo>
                    <a:pt x="2168" y="1982"/>
                  </a:lnTo>
                  <a:lnTo>
                    <a:pt x="2168" y="1982"/>
                  </a:lnTo>
                  <a:lnTo>
                    <a:pt x="2178" y="1972"/>
                  </a:lnTo>
                  <a:lnTo>
                    <a:pt x="2178" y="1972"/>
                  </a:lnTo>
                  <a:lnTo>
                    <a:pt x="2180" y="1968"/>
                  </a:lnTo>
                  <a:lnTo>
                    <a:pt x="2182" y="1962"/>
                  </a:lnTo>
                  <a:lnTo>
                    <a:pt x="2182" y="1962"/>
                  </a:lnTo>
                  <a:lnTo>
                    <a:pt x="2180" y="1960"/>
                  </a:lnTo>
                  <a:lnTo>
                    <a:pt x="2174" y="1958"/>
                  </a:lnTo>
                  <a:lnTo>
                    <a:pt x="2150" y="1958"/>
                  </a:lnTo>
                  <a:lnTo>
                    <a:pt x="2150" y="1958"/>
                  </a:lnTo>
                  <a:lnTo>
                    <a:pt x="2148" y="1958"/>
                  </a:lnTo>
                  <a:lnTo>
                    <a:pt x="2146" y="1956"/>
                  </a:lnTo>
                  <a:lnTo>
                    <a:pt x="2146" y="1954"/>
                  </a:lnTo>
                  <a:lnTo>
                    <a:pt x="2146" y="1950"/>
                  </a:lnTo>
                  <a:lnTo>
                    <a:pt x="2148" y="1946"/>
                  </a:lnTo>
                  <a:lnTo>
                    <a:pt x="2148" y="1946"/>
                  </a:lnTo>
                  <a:lnTo>
                    <a:pt x="2158" y="1934"/>
                  </a:lnTo>
                  <a:lnTo>
                    <a:pt x="2158" y="1934"/>
                  </a:lnTo>
                  <a:lnTo>
                    <a:pt x="2158" y="1932"/>
                  </a:lnTo>
                  <a:lnTo>
                    <a:pt x="2158" y="1930"/>
                  </a:lnTo>
                  <a:lnTo>
                    <a:pt x="2154" y="1928"/>
                  </a:lnTo>
                  <a:lnTo>
                    <a:pt x="2150" y="1928"/>
                  </a:lnTo>
                  <a:lnTo>
                    <a:pt x="2150" y="1928"/>
                  </a:lnTo>
                  <a:lnTo>
                    <a:pt x="2144" y="1930"/>
                  </a:lnTo>
                  <a:lnTo>
                    <a:pt x="2138" y="1934"/>
                  </a:lnTo>
                  <a:lnTo>
                    <a:pt x="2138" y="1934"/>
                  </a:lnTo>
                  <a:lnTo>
                    <a:pt x="2130" y="1946"/>
                  </a:lnTo>
                  <a:lnTo>
                    <a:pt x="2116" y="1970"/>
                  </a:lnTo>
                  <a:lnTo>
                    <a:pt x="2116" y="1970"/>
                  </a:lnTo>
                  <a:lnTo>
                    <a:pt x="2112" y="1982"/>
                  </a:lnTo>
                  <a:lnTo>
                    <a:pt x="2112" y="1982"/>
                  </a:lnTo>
                  <a:close/>
                  <a:moveTo>
                    <a:pt x="1966" y="1940"/>
                  </a:moveTo>
                  <a:lnTo>
                    <a:pt x="1966" y="1940"/>
                  </a:lnTo>
                  <a:lnTo>
                    <a:pt x="1968" y="1948"/>
                  </a:lnTo>
                  <a:lnTo>
                    <a:pt x="1970" y="1954"/>
                  </a:lnTo>
                  <a:lnTo>
                    <a:pt x="1972" y="1960"/>
                  </a:lnTo>
                  <a:lnTo>
                    <a:pt x="1972" y="1960"/>
                  </a:lnTo>
                  <a:lnTo>
                    <a:pt x="1980" y="1974"/>
                  </a:lnTo>
                  <a:lnTo>
                    <a:pt x="1982" y="1980"/>
                  </a:lnTo>
                  <a:lnTo>
                    <a:pt x="1982" y="1980"/>
                  </a:lnTo>
                  <a:lnTo>
                    <a:pt x="1988" y="1984"/>
                  </a:lnTo>
                  <a:lnTo>
                    <a:pt x="1994" y="1986"/>
                  </a:lnTo>
                  <a:lnTo>
                    <a:pt x="1998" y="1986"/>
                  </a:lnTo>
                  <a:lnTo>
                    <a:pt x="1998" y="1986"/>
                  </a:lnTo>
                  <a:lnTo>
                    <a:pt x="2014" y="1986"/>
                  </a:lnTo>
                  <a:lnTo>
                    <a:pt x="2018" y="1986"/>
                  </a:lnTo>
                  <a:lnTo>
                    <a:pt x="2018" y="1986"/>
                  </a:lnTo>
                  <a:lnTo>
                    <a:pt x="2024" y="1988"/>
                  </a:lnTo>
                  <a:lnTo>
                    <a:pt x="2032" y="1990"/>
                  </a:lnTo>
                  <a:lnTo>
                    <a:pt x="2038" y="1992"/>
                  </a:lnTo>
                  <a:lnTo>
                    <a:pt x="2038" y="1992"/>
                  </a:lnTo>
                  <a:lnTo>
                    <a:pt x="2044" y="1996"/>
                  </a:lnTo>
                  <a:lnTo>
                    <a:pt x="2052" y="1996"/>
                  </a:lnTo>
                  <a:lnTo>
                    <a:pt x="2056" y="1996"/>
                  </a:lnTo>
                  <a:lnTo>
                    <a:pt x="2056" y="1996"/>
                  </a:lnTo>
                  <a:lnTo>
                    <a:pt x="2062" y="1994"/>
                  </a:lnTo>
                  <a:lnTo>
                    <a:pt x="2066" y="1988"/>
                  </a:lnTo>
                  <a:lnTo>
                    <a:pt x="2072" y="1974"/>
                  </a:lnTo>
                  <a:lnTo>
                    <a:pt x="2072" y="1974"/>
                  </a:lnTo>
                  <a:lnTo>
                    <a:pt x="2074" y="1968"/>
                  </a:lnTo>
                  <a:lnTo>
                    <a:pt x="2078" y="1962"/>
                  </a:lnTo>
                  <a:lnTo>
                    <a:pt x="2078" y="1962"/>
                  </a:lnTo>
                  <a:lnTo>
                    <a:pt x="2088" y="1950"/>
                  </a:lnTo>
                  <a:lnTo>
                    <a:pt x="2090" y="1944"/>
                  </a:lnTo>
                  <a:lnTo>
                    <a:pt x="2090" y="1944"/>
                  </a:lnTo>
                  <a:lnTo>
                    <a:pt x="2094" y="1932"/>
                  </a:lnTo>
                  <a:lnTo>
                    <a:pt x="2094" y="1932"/>
                  </a:lnTo>
                  <a:lnTo>
                    <a:pt x="2096" y="1928"/>
                  </a:lnTo>
                  <a:lnTo>
                    <a:pt x="2100" y="1924"/>
                  </a:lnTo>
                  <a:lnTo>
                    <a:pt x="2106" y="1922"/>
                  </a:lnTo>
                  <a:lnTo>
                    <a:pt x="2106" y="1922"/>
                  </a:lnTo>
                  <a:lnTo>
                    <a:pt x="2108" y="1920"/>
                  </a:lnTo>
                  <a:lnTo>
                    <a:pt x="2108" y="1918"/>
                  </a:lnTo>
                  <a:lnTo>
                    <a:pt x="2108" y="1916"/>
                  </a:lnTo>
                  <a:lnTo>
                    <a:pt x="2106" y="1914"/>
                  </a:lnTo>
                  <a:lnTo>
                    <a:pt x="2100" y="1912"/>
                  </a:lnTo>
                  <a:lnTo>
                    <a:pt x="2100" y="1912"/>
                  </a:lnTo>
                  <a:lnTo>
                    <a:pt x="2096" y="1908"/>
                  </a:lnTo>
                  <a:lnTo>
                    <a:pt x="2094" y="1900"/>
                  </a:lnTo>
                  <a:lnTo>
                    <a:pt x="2094" y="1898"/>
                  </a:lnTo>
                  <a:lnTo>
                    <a:pt x="2094" y="1898"/>
                  </a:lnTo>
                  <a:lnTo>
                    <a:pt x="2094" y="1882"/>
                  </a:lnTo>
                  <a:lnTo>
                    <a:pt x="2094" y="1878"/>
                  </a:lnTo>
                  <a:lnTo>
                    <a:pt x="2094" y="1878"/>
                  </a:lnTo>
                  <a:lnTo>
                    <a:pt x="2096" y="1870"/>
                  </a:lnTo>
                  <a:lnTo>
                    <a:pt x="2100" y="1866"/>
                  </a:lnTo>
                  <a:lnTo>
                    <a:pt x="2106" y="1864"/>
                  </a:lnTo>
                  <a:lnTo>
                    <a:pt x="2106" y="1864"/>
                  </a:lnTo>
                  <a:lnTo>
                    <a:pt x="2108" y="1862"/>
                  </a:lnTo>
                  <a:lnTo>
                    <a:pt x="2110" y="1858"/>
                  </a:lnTo>
                  <a:lnTo>
                    <a:pt x="2110" y="1856"/>
                  </a:lnTo>
                  <a:lnTo>
                    <a:pt x="2110" y="1852"/>
                  </a:lnTo>
                  <a:lnTo>
                    <a:pt x="2106" y="1848"/>
                  </a:lnTo>
                  <a:lnTo>
                    <a:pt x="2106" y="1848"/>
                  </a:lnTo>
                  <a:lnTo>
                    <a:pt x="2102" y="1842"/>
                  </a:lnTo>
                  <a:lnTo>
                    <a:pt x="2096" y="1836"/>
                  </a:lnTo>
                  <a:lnTo>
                    <a:pt x="2090" y="1834"/>
                  </a:lnTo>
                  <a:lnTo>
                    <a:pt x="2090" y="1834"/>
                  </a:lnTo>
                  <a:lnTo>
                    <a:pt x="2084" y="1832"/>
                  </a:lnTo>
                  <a:lnTo>
                    <a:pt x="2076" y="1834"/>
                  </a:lnTo>
                  <a:lnTo>
                    <a:pt x="2052" y="1846"/>
                  </a:lnTo>
                  <a:lnTo>
                    <a:pt x="2052" y="1846"/>
                  </a:lnTo>
                  <a:lnTo>
                    <a:pt x="2046" y="1850"/>
                  </a:lnTo>
                  <a:lnTo>
                    <a:pt x="2040" y="1856"/>
                  </a:lnTo>
                  <a:lnTo>
                    <a:pt x="2020" y="1882"/>
                  </a:lnTo>
                  <a:lnTo>
                    <a:pt x="2020" y="1882"/>
                  </a:lnTo>
                  <a:lnTo>
                    <a:pt x="2014" y="1888"/>
                  </a:lnTo>
                  <a:lnTo>
                    <a:pt x="2008" y="1892"/>
                  </a:lnTo>
                  <a:lnTo>
                    <a:pt x="2004" y="1896"/>
                  </a:lnTo>
                  <a:lnTo>
                    <a:pt x="2004" y="1896"/>
                  </a:lnTo>
                  <a:lnTo>
                    <a:pt x="1988" y="1902"/>
                  </a:lnTo>
                  <a:lnTo>
                    <a:pt x="1984" y="1904"/>
                  </a:lnTo>
                  <a:lnTo>
                    <a:pt x="1984" y="1904"/>
                  </a:lnTo>
                  <a:lnTo>
                    <a:pt x="1972" y="1914"/>
                  </a:lnTo>
                  <a:lnTo>
                    <a:pt x="1972" y="1914"/>
                  </a:lnTo>
                  <a:lnTo>
                    <a:pt x="1968" y="1920"/>
                  </a:lnTo>
                  <a:lnTo>
                    <a:pt x="1966" y="1926"/>
                  </a:lnTo>
                  <a:lnTo>
                    <a:pt x="1966" y="1940"/>
                  </a:lnTo>
                  <a:close/>
                  <a:moveTo>
                    <a:pt x="2180" y="1810"/>
                  </a:moveTo>
                  <a:lnTo>
                    <a:pt x="2180" y="1810"/>
                  </a:lnTo>
                  <a:lnTo>
                    <a:pt x="2174" y="1814"/>
                  </a:lnTo>
                  <a:lnTo>
                    <a:pt x="2170" y="1818"/>
                  </a:lnTo>
                  <a:lnTo>
                    <a:pt x="2164" y="1832"/>
                  </a:lnTo>
                  <a:lnTo>
                    <a:pt x="2164" y="1832"/>
                  </a:lnTo>
                  <a:lnTo>
                    <a:pt x="2164" y="1834"/>
                  </a:lnTo>
                  <a:lnTo>
                    <a:pt x="2164" y="1836"/>
                  </a:lnTo>
                  <a:lnTo>
                    <a:pt x="2166" y="1838"/>
                  </a:lnTo>
                  <a:lnTo>
                    <a:pt x="2168" y="1836"/>
                  </a:lnTo>
                  <a:lnTo>
                    <a:pt x="2174" y="1834"/>
                  </a:lnTo>
                  <a:lnTo>
                    <a:pt x="2174" y="1834"/>
                  </a:lnTo>
                  <a:lnTo>
                    <a:pt x="2180" y="1832"/>
                  </a:lnTo>
                  <a:lnTo>
                    <a:pt x="2186" y="1834"/>
                  </a:lnTo>
                  <a:lnTo>
                    <a:pt x="2186" y="1834"/>
                  </a:lnTo>
                  <a:lnTo>
                    <a:pt x="2192" y="1838"/>
                  </a:lnTo>
                  <a:lnTo>
                    <a:pt x="2200" y="1840"/>
                  </a:lnTo>
                  <a:lnTo>
                    <a:pt x="2204" y="1840"/>
                  </a:lnTo>
                  <a:lnTo>
                    <a:pt x="2204" y="1840"/>
                  </a:lnTo>
                  <a:lnTo>
                    <a:pt x="2210" y="1840"/>
                  </a:lnTo>
                  <a:lnTo>
                    <a:pt x="2218" y="1844"/>
                  </a:lnTo>
                  <a:lnTo>
                    <a:pt x="2224" y="1846"/>
                  </a:lnTo>
                  <a:lnTo>
                    <a:pt x="2224" y="1846"/>
                  </a:lnTo>
                  <a:lnTo>
                    <a:pt x="2226" y="1846"/>
                  </a:lnTo>
                  <a:lnTo>
                    <a:pt x="2228" y="1846"/>
                  </a:lnTo>
                  <a:lnTo>
                    <a:pt x="2230" y="1844"/>
                  </a:lnTo>
                  <a:lnTo>
                    <a:pt x="2230" y="1842"/>
                  </a:lnTo>
                  <a:lnTo>
                    <a:pt x="2230" y="1818"/>
                  </a:lnTo>
                  <a:lnTo>
                    <a:pt x="2230" y="1818"/>
                  </a:lnTo>
                  <a:lnTo>
                    <a:pt x="2230" y="1812"/>
                  </a:lnTo>
                  <a:lnTo>
                    <a:pt x="2226" y="1806"/>
                  </a:lnTo>
                  <a:lnTo>
                    <a:pt x="2216" y="1798"/>
                  </a:lnTo>
                  <a:lnTo>
                    <a:pt x="2216" y="1798"/>
                  </a:lnTo>
                  <a:lnTo>
                    <a:pt x="2214" y="1796"/>
                  </a:lnTo>
                  <a:lnTo>
                    <a:pt x="2212" y="1794"/>
                  </a:lnTo>
                  <a:lnTo>
                    <a:pt x="2208" y="1796"/>
                  </a:lnTo>
                  <a:lnTo>
                    <a:pt x="2206" y="1798"/>
                  </a:lnTo>
                  <a:lnTo>
                    <a:pt x="2198" y="1806"/>
                  </a:lnTo>
                  <a:lnTo>
                    <a:pt x="2198" y="1806"/>
                  </a:lnTo>
                  <a:lnTo>
                    <a:pt x="2190" y="1810"/>
                  </a:lnTo>
                  <a:lnTo>
                    <a:pt x="2184" y="1810"/>
                  </a:lnTo>
                  <a:lnTo>
                    <a:pt x="2180" y="1810"/>
                  </a:lnTo>
                  <a:close/>
                  <a:moveTo>
                    <a:pt x="2152" y="1544"/>
                  </a:moveTo>
                  <a:lnTo>
                    <a:pt x="2152" y="1544"/>
                  </a:lnTo>
                  <a:lnTo>
                    <a:pt x="2152" y="1542"/>
                  </a:lnTo>
                  <a:lnTo>
                    <a:pt x="2152" y="1540"/>
                  </a:lnTo>
                  <a:lnTo>
                    <a:pt x="2150" y="1540"/>
                  </a:lnTo>
                  <a:lnTo>
                    <a:pt x="2148" y="1542"/>
                  </a:lnTo>
                  <a:lnTo>
                    <a:pt x="2138" y="1550"/>
                  </a:lnTo>
                  <a:lnTo>
                    <a:pt x="2138" y="1550"/>
                  </a:lnTo>
                  <a:lnTo>
                    <a:pt x="2134" y="1558"/>
                  </a:lnTo>
                  <a:lnTo>
                    <a:pt x="2132" y="1564"/>
                  </a:lnTo>
                  <a:lnTo>
                    <a:pt x="2132" y="1568"/>
                  </a:lnTo>
                  <a:lnTo>
                    <a:pt x="2132" y="1568"/>
                  </a:lnTo>
                  <a:lnTo>
                    <a:pt x="2134" y="1576"/>
                  </a:lnTo>
                  <a:lnTo>
                    <a:pt x="2136" y="1584"/>
                  </a:lnTo>
                  <a:lnTo>
                    <a:pt x="2140" y="1588"/>
                  </a:lnTo>
                  <a:lnTo>
                    <a:pt x="2140" y="1588"/>
                  </a:lnTo>
                  <a:lnTo>
                    <a:pt x="2140" y="1590"/>
                  </a:lnTo>
                  <a:lnTo>
                    <a:pt x="2142" y="1592"/>
                  </a:lnTo>
                  <a:lnTo>
                    <a:pt x="2144" y="1590"/>
                  </a:lnTo>
                  <a:lnTo>
                    <a:pt x="2144" y="1588"/>
                  </a:lnTo>
                  <a:lnTo>
                    <a:pt x="2150" y="1564"/>
                  </a:lnTo>
                  <a:lnTo>
                    <a:pt x="2150" y="1564"/>
                  </a:lnTo>
                  <a:lnTo>
                    <a:pt x="2152" y="1548"/>
                  </a:lnTo>
                  <a:lnTo>
                    <a:pt x="2152" y="1544"/>
                  </a:lnTo>
                  <a:close/>
                  <a:moveTo>
                    <a:pt x="2066" y="2082"/>
                  </a:moveTo>
                  <a:lnTo>
                    <a:pt x="2066" y="2082"/>
                  </a:lnTo>
                  <a:lnTo>
                    <a:pt x="2068" y="2082"/>
                  </a:lnTo>
                  <a:lnTo>
                    <a:pt x="2070" y="2082"/>
                  </a:lnTo>
                  <a:lnTo>
                    <a:pt x="2072" y="2080"/>
                  </a:lnTo>
                  <a:lnTo>
                    <a:pt x="2070" y="2078"/>
                  </a:lnTo>
                  <a:lnTo>
                    <a:pt x="2068" y="2072"/>
                  </a:lnTo>
                  <a:lnTo>
                    <a:pt x="2068" y="2072"/>
                  </a:lnTo>
                  <a:lnTo>
                    <a:pt x="2062" y="2066"/>
                  </a:lnTo>
                  <a:lnTo>
                    <a:pt x="2056" y="2062"/>
                  </a:lnTo>
                  <a:lnTo>
                    <a:pt x="2032" y="2058"/>
                  </a:lnTo>
                  <a:lnTo>
                    <a:pt x="2032" y="2058"/>
                  </a:lnTo>
                  <a:lnTo>
                    <a:pt x="2018" y="2052"/>
                  </a:lnTo>
                  <a:lnTo>
                    <a:pt x="2012" y="2048"/>
                  </a:lnTo>
                  <a:lnTo>
                    <a:pt x="2012" y="2048"/>
                  </a:lnTo>
                  <a:lnTo>
                    <a:pt x="2006" y="2046"/>
                  </a:lnTo>
                  <a:lnTo>
                    <a:pt x="1998" y="2046"/>
                  </a:lnTo>
                  <a:lnTo>
                    <a:pt x="1994" y="2046"/>
                  </a:lnTo>
                  <a:lnTo>
                    <a:pt x="1994" y="2046"/>
                  </a:lnTo>
                  <a:lnTo>
                    <a:pt x="1978" y="2046"/>
                  </a:lnTo>
                  <a:lnTo>
                    <a:pt x="1964" y="2046"/>
                  </a:lnTo>
                  <a:lnTo>
                    <a:pt x="1964" y="2046"/>
                  </a:lnTo>
                  <a:lnTo>
                    <a:pt x="1948" y="2046"/>
                  </a:lnTo>
                  <a:lnTo>
                    <a:pt x="1916" y="2046"/>
                  </a:lnTo>
                  <a:lnTo>
                    <a:pt x="1916" y="2046"/>
                  </a:lnTo>
                  <a:lnTo>
                    <a:pt x="1912" y="2046"/>
                  </a:lnTo>
                  <a:lnTo>
                    <a:pt x="1916" y="2048"/>
                  </a:lnTo>
                  <a:lnTo>
                    <a:pt x="1940" y="2062"/>
                  </a:lnTo>
                  <a:lnTo>
                    <a:pt x="1940" y="2062"/>
                  </a:lnTo>
                  <a:lnTo>
                    <a:pt x="1954" y="2066"/>
                  </a:lnTo>
                  <a:lnTo>
                    <a:pt x="1998" y="2074"/>
                  </a:lnTo>
                  <a:lnTo>
                    <a:pt x="1998" y="2074"/>
                  </a:lnTo>
                  <a:lnTo>
                    <a:pt x="2014" y="2074"/>
                  </a:lnTo>
                  <a:lnTo>
                    <a:pt x="2026" y="2074"/>
                  </a:lnTo>
                  <a:lnTo>
                    <a:pt x="2026" y="2074"/>
                  </a:lnTo>
                  <a:lnTo>
                    <a:pt x="2042" y="2076"/>
                  </a:lnTo>
                  <a:lnTo>
                    <a:pt x="2066" y="2082"/>
                  </a:lnTo>
                  <a:close/>
                  <a:moveTo>
                    <a:pt x="2126" y="1676"/>
                  </a:moveTo>
                  <a:lnTo>
                    <a:pt x="2126" y="1676"/>
                  </a:lnTo>
                  <a:lnTo>
                    <a:pt x="2124" y="1684"/>
                  </a:lnTo>
                  <a:lnTo>
                    <a:pt x="2126" y="1692"/>
                  </a:lnTo>
                  <a:lnTo>
                    <a:pt x="2130" y="1706"/>
                  </a:lnTo>
                  <a:lnTo>
                    <a:pt x="2130" y="1706"/>
                  </a:lnTo>
                  <a:lnTo>
                    <a:pt x="2134" y="1712"/>
                  </a:lnTo>
                  <a:lnTo>
                    <a:pt x="2138" y="1718"/>
                  </a:lnTo>
                  <a:lnTo>
                    <a:pt x="2138" y="1718"/>
                  </a:lnTo>
                  <a:lnTo>
                    <a:pt x="2142" y="1722"/>
                  </a:lnTo>
                  <a:lnTo>
                    <a:pt x="2148" y="1722"/>
                  </a:lnTo>
                  <a:lnTo>
                    <a:pt x="2148" y="1722"/>
                  </a:lnTo>
                  <a:lnTo>
                    <a:pt x="2152" y="1724"/>
                  </a:lnTo>
                  <a:lnTo>
                    <a:pt x="2158" y="1728"/>
                  </a:lnTo>
                  <a:lnTo>
                    <a:pt x="2174" y="1738"/>
                  </a:lnTo>
                  <a:lnTo>
                    <a:pt x="2174" y="1738"/>
                  </a:lnTo>
                  <a:lnTo>
                    <a:pt x="2180" y="1744"/>
                  </a:lnTo>
                  <a:lnTo>
                    <a:pt x="2186" y="1750"/>
                  </a:lnTo>
                  <a:lnTo>
                    <a:pt x="2188" y="1754"/>
                  </a:lnTo>
                  <a:lnTo>
                    <a:pt x="2188" y="1754"/>
                  </a:lnTo>
                  <a:lnTo>
                    <a:pt x="2192" y="1760"/>
                  </a:lnTo>
                  <a:lnTo>
                    <a:pt x="2198" y="1766"/>
                  </a:lnTo>
                  <a:lnTo>
                    <a:pt x="2204" y="1768"/>
                  </a:lnTo>
                  <a:lnTo>
                    <a:pt x="2204" y="1768"/>
                  </a:lnTo>
                  <a:lnTo>
                    <a:pt x="2206" y="1768"/>
                  </a:lnTo>
                  <a:lnTo>
                    <a:pt x="2208" y="1768"/>
                  </a:lnTo>
                  <a:lnTo>
                    <a:pt x="2210" y="1766"/>
                  </a:lnTo>
                  <a:lnTo>
                    <a:pt x="2210" y="1764"/>
                  </a:lnTo>
                  <a:lnTo>
                    <a:pt x="2210" y="1760"/>
                  </a:lnTo>
                  <a:lnTo>
                    <a:pt x="2210" y="1760"/>
                  </a:lnTo>
                  <a:lnTo>
                    <a:pt x="2210" y="1752"/>
                  </a:lnTo>
                  <a:lnTo>
                    <a:pt x="2206" y="1746"/>
                  </a:lnTo>
                  <a:lnTo>
                    <a:pt x="2196" y="1730"/>
                  </a:lnTo>
                  <a:lnTo>
                    <a:pt x="2196" y="1730"/>
                  </a:lnTo>
                  <a:lnTo>
                    <a:pt x="2190" y="1724"/>
                  </a:lnTo>
                  <a:lnTo>
                    <a:pt x="2184" y="1718"/>
                  </a:lnTo>
                  <a:lnTo>
                    <a:pt x="2168" y="1708"/>
                  </a:lnTo>
                  <a:lnTo>
                    <a:pt x="2168" y="1708"/>
                  </a:lnTo>
                  <a:lnTo>
                    <a:pt x="2164" y="1704"/>
                  </a:lnTo>
                  <a:lnTo>
                    <a:pt x="2162" y="1698"/>
                  </a:lnTo>
                  <a:lnTo>
                    <a:pt x="2162" y="1698"/>
                  </a:lnTo>
                  <a:lnTo>
                    <a:pt x="2164" y="1686"/>
                  </a:lnTo>
                  <a:lnTo>
                    <a:pt x="2170" y="1672"/>
                  </a:lnTo>
                  <a:lnTo>
                    <a:pt x="2170" y="1672"/>
                  </a:lnTo>
                  <a:lnTo>
                    <a:pt x="2168" y="1666"/>
                  </a:lnTo>
                  <a:lnTo>
                    <a:pt x="2164" y="1660"/>
                  </a:lnTo>
                  <a:lnTo>
                    <a:pt x="2160" y="1658"/>
                  </a:lnTo>
                  <a:lnTo>
                    <a:pt x="2160" y="1658"/>
                  </a:lnTo>
                  <a:lnTo>
                    <a:pt x="2152" y="1656"/>
                  </a:lnTo>
                  <a:lnTo>
                    <a:pt x="2146" y="1658"/>
                  </a:lnTo>
                  <a:lnTo>
                    <a:pt x="2140" y="1660"/>
                  </a:lnTo>
                  <a:lnTo>
                    <a:pt x="2140" y="1660"/>
                  </a:lnTo>
                  <a:lnTo>
                    <a:pt x="2134" y="1666"/>
                  </a:lnTo>
                  <a:lnTo>
                    <a:pt x="2130" y="1672"/>
                  </a:lnTo>
                  <a:lnTo>
                    <a:pt x="2126" y="1676"/>
                  </a:lnTo>
                  <a:close/>
                  <a:moveTo>
                    <a:pt x="3046" y="620"/>
                  </a:moveTo>
                  <a:lnTo>
                    <a:pt x="3046" y="620"/>
                  </a:lnTo>
                  <a:lnTo>
                    <a:pt x="3052" y="616"/>
                  </a:lnTo>
                  <a:lnTo>
                    <a:pt x="3054" y="610"/>
                  </a:lnTo>
                  <a:lnTo>
                    <a:pt x="3062" y="478"/>
                  </a:lnTo>
                  <a:lnTo>
                    <a:pt x="3062" y="478"/>
                  </a:lnTo>
                  <a:lnTo>
                    <a:pt x="3060" y="472"/>
                  </a:lnTo>
                  <a:lnTo>
                    <a:pt x="3056" y="466"/>
                  </a:lnTo>
                  <a:lnTo>
                    <a:pt x="3050" y="464"/>
                  </a:lnTo>
                  <a:lnTo>
                    <a:pt x="3050" y="464"/>
                  </a:lnTo>
                  <a:lnTo>
                    <a:pt x="3038" y="460"/>
                  </a:lnTo>
                  <a:lnTo>
                    <a:pt x="3038" y="460"/>
                  </a:lnTo>
                  <a:lnTo>
                    <a:pt x="3034" y="458"/>
                  </a:lnTo>
                  <a:lnTo>
                    <a:pt x="3028" y="454"/>
                  </a:lnTo>
                  <a:lnTo>
                    <a:pt x="3020" y="446"/>
                  </a:lnTo>
                  <a:lnTo>
                    <a:pt x="3020" y="446"/>
                  </a:lnTo>
                  <a:lnTo>
                    <a:pt x="3006" y="438"/>
                  </a:lnTo>
                  <a:lnTo>
                    <a:pt x="3002" y="434"/>
                  </a:lnTo>
                  <a:lnTo>
                    <a:pt x="3002" y="434"/>
                  </a:lnTo>
                  <a:lnTo>
                    <a:pt x="2994" y="432"/>
                  </a:lnTo>
                  <a:lnTo>
                    <a:pt x="2986" y="432"/>
                  </a:lnTo>
                  <a:lnTo>
                    <a:pt x="2972" y="432"/>
                  </a:lnTo>
                  <a:lnTo>
                    <a:pt x="2972" y="432"/>
                  </a:lnTo>
                  <a:lnTo>
                    <a:pt x="2966" y="430"/>
                  </a:lnTo>
                  <a:lnTo>
                    <a:pt x="2958" y="428"/>
                  </a:lnTo>
                  <a:lnTo>
                    <a:pt x="2952" y="424"/>
                  </a:lnTo>
                  <a:lnTo>
                    <a:pt x="2952" y="424"/>
                  </a:lnTo>
                  <a:lnTo>
                    <a:pt x="2946" y="422"/>
                  </a:lnTo>
                  <a:lnTo>
                    <a:pt x="2938" y="422"/>
                  </a:lnTo>
                  <a:lnTo>
                    <a:pt x="2934" y="422"/>
                  </a:lnTo>
                  <a:lnTo>
                    <a:pt x="2934" y="422"/>
                  </a:lnTo>
                  <a:lnTo>
                    <a:pt x="2920" y="422"/>
                  </a:lnTo>
                  <a:lnTo>
                    <a:pt x="2920" y="422"/>
                  </a:lnTo>
                  <a:lnTo>
                    <a:pt x="2920" y="422"/>
                  </a:lnTo>
                  <a:lnTo>
                    <a:pt x="2918" y="424"/>
                  </a:lnTo>
                  <a:lnTo>
                    <a:pt x="2918" y="430"/>
                  </a:lnTo>
                  <a:lnTo>
                    <a:pt x="2924" y="452"/>
                  </a:lnTo>
                  <a:lnTo>
                    <a:pt x="2924" y="452"/>
                  </a:lnTo>
                  <a:lnTo>
                    <a:pt x="2922" y="460"/>
                  </a:lnTo>
                  <a:lnTo>
                    <a:pt x="2918" y="464"/>
                  </a:lnTo>
                  <a:lnTo>
                    <a:pt x="2914" y="466"/>
                  </a:lnTo>
                  <a:lnTo>
                    <a:pt x="2914" y="466"/>
                  </a:lnTo>
                  <a:lnTo>
                    <a:pt x="2906" y="468"/>
                  </a:lnTo>
                  <a:lnTo>
                    <a:pt x="2900" y="466"/>
                  </a:lnTo>
                  <a:lnTo>
                    <a:pt x="2894" y="464"/>
                  </a:lnTo>
                  <a:lnTo>
                    <a:pt x="2894" y="464"/>
                  </a:lnTo>
                  <a:lnTo>
                    <a:pt x="2888" y="460"/>
                  </a:lnTo>
                  <a:lnTo>
                    <a:pt x="2882" y="454"/>
                  </a:lnTo>
                  <a:lnTo>
                    <a:pt x="2880" y="448"/>
                  </a:lnTo>
                  <a:lnTo>
                    <a:pt x="2880" y="448"/>
                  </a:lnTo>
                  <a:lnTo>
                    <a:pt x="2876" y="436"/>
                  </a:lnTo>
                  <a:lnTo>
                    <a:pt x="2876" y="436"/>
                  </a:lnTo>
                  <a:lnTo>
                    <a:pt x="2874" y="432"/>
                  </a:lnTo>
                  <a:lnTo>
                    <a:pt x="2868" y="432"/>
                  </a:lnTo>
                  <a:lnTo>
                    <a:pt x="2856" y="432"/>
                  </a:lnTo>
                  <a:lnTo>
                    <a:pt x="2856" y="432"/>
                  </a:lnTo>
                  <a:lnTo>
                    <a:pt x="2848" y="432"/>
                  </a:lnTo>
                  <a:lnTo>
                    <a:pt x="2842" y="436"/>
                  </a:lnTo>
                  <a:lnTo>
                    <a:pt x="2842" y="436"/>
                  </a:lnTo>
                  <a:lnTo>
                    <a:pt x="2836" y="438"/>
                  </a:lnTo>
                  <a:lnTo>
                    <a:pt x="2830" y="438"/>
                  </a:lnTo>
                  <a:lnTo>
                    <a:pt x="2816" y="434"/>
                  </a:lnTo>
                  <a:lnTo>
                    <a:pt x="2816" y="434"/>
                  </a:lnTo>
                  <a:lnTo>
                    <a:pt x="2800" y="432"/>
                  </a:lnTo>
                  <a:lnTo>
                    <a:pt x="2786" y="432"/>
                  </a:lnTo>
                  <a:lnTo>
                    <a:pt x="2786" y="432"/>
                  </a:lnTo>
                  <a:lnTo>
                    <a:pt x="2780" y="432"/>
                  </a:lnTo>
                  <a:lnTo>
                    <a:pt x="2774" y="436"/>
                  </a:lnTo>
                  <a:lnTo>
                    <a:pt x="2774" y="436"/>
                  </a:lnTo>
                  <a:lnTo>
                    <a:pt x="2772" y="438"/>
                  </a:lnTo>
                  <a:lnTo>
                    <a:pt x="2768" y="438"/>
                  </a:lnTo>
                  <a:lnTo>
                    <a:pt x="2764" y="436"/>
                  </a:lnTo>
                  <a:lnTo>
                    <a:pt x="2756" y="426"/>
                  </a:lnTo>
                  <a:lnTo>
                    <a:pt x="2756" y="426"/>
                  </a:lnTo>
                  <a:lnTo>
                    <a:pt x="2752" y="420"/>
                  </a:lnTo>
                  <a:lnTo>
                    <a:pt x="2750" y="414"/>
                  </a:lnTo>
                  <a:lnTo>
                    <a:pt x="2750" y="400"/>
                  </a:lnTo>
                  <a:lnTo>
                    <a:pt x="2750" y="400"/>
                  </a:lnTo>
                  <a:lnTo>
                    <a:pt x="2748" y="394"/>
                  </a:lnTo>
                  <a:lnTo>
                    <a:pt x="2742" y="388"/>
                  </a:lnTo>
                  <a:lnTo>
                    <a:pt x="2726" y="376"/>
                  </a:lnTo>
                  <a:lnTo>
                    <a:pt x="2726" y="376"/>
                  </a:lnTo>
                  <a:lnTo>
                    <a:pt x="2720" y="374"/>
                  </a:lnTo>
                  <a:lnTo>
                    <a:pt x="2712" y="372"/>
                  </a:lnTo>
                  <a:lnTo>
                    <a:pt x="2680" y="372"/>
                  </a:lnTo>
                  <a:lnTo>
                    <a:pt x="2680" y="372"/>
                  </a:lnTo>
                  <a:lnTo>
                    <a:pt x="2664" y="372"/>
                  </a:lnTo>
                  <a:lnTo>
                    <a:pt x="2630" y="372"/>
                  </a:lnTo>
                  <a:lnTo>
                    <a:pt x="2630" y="372"/>
                  </a:lnTo>
                  <a:lnTo>
                    <a:pt x="2624" y="370"/>
                  </a:lnTo>
                  <a:lnTo>
                    <a:pt x="2622" y="368"/>
                  </a:lnTo>
                  <a:lnTo>
                    <a:pt x="2622" y="368"/>
                  </a:lnTo>
                  <a:lnTo>
                    <a:pt x="2620" y="362"/>
                  </a:lnTo>
                  <a:lnTo>
                    <a:pt x="2618" y="358"/>
                  </a:lnTo>
                  <a:lnTo>
                    <a:pt x="2618" y="358"/>
                  </a:lnTo>
                  <a:lnTo>
                    <a:pt x="2606" y="348"/>
                  </a:lnTo>
                  <a:lnTo>
                    <a:pt x="2590" y="338"/>
                  </a:lnTo>
                  <a:lnTo>
                    <a:pt x="2590" y="338"/>
                  </a:lnTo>
                  <a:lnTo>
                    <a:pt x="2586" y="332"/>
                  </a:lnTo>
                  <a:lnTo>
                    <a:pt x="2584" y="326"/>
                  </a:lnTo>
                  <a:lnTo>
                    <a:pt x="2584" y="322"/>
                  </a:lnTo>
                  <a:lnTo>
                    <a:pt x="2584" y="322"/>
                  </a:lnTo>
                  <a:lnTo>
                    <a:pt x="2580" y="316"/>
                  </a:lnTo>
                  <a:lnTo>
                    <a:pt x="2576" y="312"/>
                  </a:lnTo>
                  <a:lnTo>
                    <a:pt x="2474" y="286"/>
                  </a:lnTo>
                  <a:lnTo>
                    <a:pt x="2474" y="286"/>
                  </a:lnTo>
                  <a:lnTo>
                    <a:pt x="2468" y="286"/>
                  </a:lnTo>
                  <a:lnTo>
                    <a:pt x="2466" y="288"/>
                  </a:lnTo>
                  <a:lnTo>
                    <a:pt x="2466" y="290"/>
                  </a:lnTo>
                  <a:lnTo>
                    <a:pt x="2466" y="290"/>
                  </a:lnTo>
                  <a:lnTo>
                    <a:pt x="2464" y="294"/>
                  </a:lnTo>
                  <a:lnTo>
                    <a:pt x="2458" y="298"/>
                  </a:lnTo>
                  <a:lnTo>
                    <a:pt x="2442" y="310"/>
                  </a:lnTo>
                  <a:lnTo>
                    <a:pt x="2442" y="310"/>
                  </a:lnTo>
                  <a:lnTo>
                    <a:pt x="2438" y="314"/>
                  </a:lnTo>
                  <a:lnTo>
                    <a:pt x="2438" y="322"/>
                  </a:lnTo>
                  <a:lnTo>
                    <a:pt x="2444" y="336"/>
                  </a:lnTo>
                  <a:lnTo>
                    <a:pt x="2444" y="336"/>
                  </a:lnTo>
                  <a:lnTo>
                    <a:pt x="2444" y="338"/>
                  </a:lnTo>
                  <a:lnTo>
                    <a:pt x="2444" y="342"/>
                  </a:lnTo>
                  <a:lnTo>
                    <a:pt x="2442" y="344"/>
                  </a:lnTo>
                  <a:lnTo>
                    <a:pt x="2438" y="346"/>
                  </a:lnTo>
                  <a:lnTo>
                    <a:pt x="2424" y="350"/>
                  </a:lnTo>
                  <a:lnTo>
                    <a:pt x="2424" y="350"/>
                  </a:lnTo>
                  <a:lnTo>
                    <a:pt x="2408" y="352"/>
                  </a:lnTo>
                  <a:lnTo>
                    <a:pt x="2406" y="352"/>
                  </a:lnTo>
                  <a:lnTo>
                    <a:pt x="2406" y="352"/>
                  </a:lnTo>
                  <a:lnTo>
                    <a:pt x="2390" y="350"/>
                  </a:lnTo>
                  <a:lnTo>
                    <a:pt x="2376" y="346"/>
                  </a:lnTo>
                  <a:lnTo>
                    <a:pt x="2376" y="346"/>
                  </a:lnTo>
                  <a:lnTo>
                    <a:pt x="2368" y="346"/>
                  </a:lnTo>
                  <a:lnTo>
                    <a:pt x="2362" y="348"/>
                  </a:lnTo>
                  <a:lnTo>
                    <a:pt x="2362" y="348"/>
                  </a:lnTo>
                  <a:lnTo>
                    <a:pt x="2358" y="350"/>
                  </a:lnTo>
                  <a:lnTo>
                    <a:pt x="2350" y="350"/>
                  </a:lnTo>
                  <a:lnTo>
                    <a:pt x="2346" y="346"/>
                  </a:lnTo>
                  <a:lnTo>
                    <a:pt x="2346" y="346"/>
                  </a:lnTo>
                  <a:lnTo>
                    <a:pt x="2332" y="340"/>
                  </a:lnTo>
                  <a:lnTo>
                    <a:pt x="2326" y="336"/>
                  </a:lnTo>
                  <a:lnTo>
                    <a:pt x="2326" y="336"/>
                  </a:lnTo>
                  <a:lnTo>
                    <a:pt x="2324" y="336"/>
                  </a:lnTo>
                  <a:lnTo>
                    <a:pt x="2322" y="336"/>
                  </a:lnTo>
                  <a:lnTo>
                    <a:pt x="2320" y="338"/>
                  </a:lnTo>
                  <a:lnTo>
                    <a:pt x="2318" y="342"/>
                  </a:lnTo>
                  <a:lnTo>
                    <a:pt x="2318" y="354"/>
                  </a:lnTo>
                  <a:lnTo>
                    <a:pt x="2318" y="354"/>
                  </a:lnTo>
                  <a:lnTo>
                    <a:pt x="2318" y="362"/>
                  </a:lnTo>
                  <a:lnTo>
                    <a:pt x="2314" y="368"/>
                  </a:lnTo>
                  <a:lnTo>
                    <a:pt x="2304" y="376"/>
                  </a:lnTo>
                  <a:lnTo>
                    <a:pt x="2304" y="376"/>
                  </a:lnTo>
                  <a:lnTo>
                    <a:pt x="2302" y="378"/>
                  </a:lnTo>
                  <a:lnTo>
                    <a:pt x="2300" y="378"/>
                  </a:lnTo>
                  <a:lnTo>
                    <a:pt x="2298" y="378"/>
                  </a:lnTo>
                  <a:lnTo>
                    <a:pt x="2294" y="376"/>
                  </a:lnTo>
                  <a:lnTo>
                    <a:pt x="2284" y="360"/>
                  </a:lnTo>
                  <a:lnTo>
                    <a:pt x="2284" y="360"/>
                  </a:lnTo>
                  <a:lnTo>
                    <a:pt x="2276" y="346"/>
                  </a:lnTo>
                  <a:lnTo>
                    <a:pt x="2264" y="330"/>
                  </a:lnTo>
                  <a:lnTo>
                    <a:pt x="2264" y="330"/>
                  </a:lnTo>
                  <a:lnTo>
                    <a:pt x="2262" y="324"/>
                  </a:lnTo>
                  <a:lnTo>
                    <a:pt x="2264" y="316"/>
                  </a:lnTo>
                  <a:lnTo>
                    <a:pt x="2276" y="300"/>
                  </a:lnTo>
                  <a:lnTo>
                    <a:pt x="2276" y="300"/>
                  </a:lnTo>
                  <a:lnTo>
                    <a:pt x="2278" y="294"/>
                  </a:lnTo>
                  <a:lnTo>
                    <a:pt x="2280" y="286"/>
                  </a:lnTo>
                  <a:lnTo>
                    <a:pt x="2280" y="282"/>
                  </a:lnTo>
                  <a:lnTo>
                    <a:pt x="2280" y="282"/>
                  </a:lnTo>
                  <a:lnTo>
                    <a:pt x="2278" y="276"/>
                  </a:lnTo>
                  <a:lnTo>
                    <a:pt x="2274" y="268"/>
                  </a:lnTo>
                  <a:lnTo>
                    <a:pt x="2266" y="260"/>
                  </a:lnTo>
                  <a:lnTo>
                    <a:pt x="2266" y="260"/>
                  </a:lnTo>
                  <a:lnTo>
                    <a:pt x="2252" y="252"/>
                  </a:lnTo>
                  <a:lnTo>
                    <a:pt x="2248" y="248"/>
                  </a:lnTo>
                  <a:lnTo>
                    <a:pt x="2248" y="248"/>
                  </a:lnTo>
                  <a:lnTo>
                    <a:pt x="2240" y="246"/>
                  </a:lnTo>
                  <a:lnTo>
                    <a:pt x="2232" y="246"/>
                  </a:lnTo>
                  <a:lnTo>
                    <a:pt x="2230" y="246"/>
                  </a:lnTo>
                  <a:lnTo>
                    <a:pt x="2230" y="246"/>
                  </a:lnTo>
                  <a:lnTo>
                    <a:pt x="2222" y="244"/>
                  </a:lnTo>
                  <a:lnTo>
                    <a:pt x="2216" y="240"/>
                  </a:lnTo>
                  <a:lnTo>
                    <a:pt x="2216" y="240"/>
                  </a:lnTo>
                  <a:lnTo>
                    <a:pt x="2204" y="232"/>
                  </a:lnTo>
                  <a:lnTo>
                    <a:pt x="2198" y="230"/>
                  </a:lnTo>
                  <a:lnTo>
                    <a:pt x="2198" y="230"/>
                  </a:lnTo>
                  <a:lnTo>
                    <a:pt x="2196" y="228"/>
                  </a:lnTo>
                  <a:lnTo>
                    <a:pt x="2192" y="228"/>
                  </a:lnTo>
                  <a:lnTo>
                    <a:pt x="2190" y="230"/>
                  </a:lnTo>
                  <a:lnTo>
                    <a:pt x="2188" y="232"/>
                  </a:lnTo>
                  <a:lnTo>
                    <a:pt x="2186" y="238"/>
                  </a:lnTo>
                  <a:lnTo>
                    <a:pt x="2186" y="238"/>
                  </a:lnTo>
                  <a:lnTo>
                    <a:pt x="2178" y="252"/>
                  </a:lnTo>
                  <a:lnTo>
                    <a:pt x="2176" y="258"/>
                  </a:lnTo>
                  <a:lnTo>
                    <a:pt x="2176" y="258"/>
                  </a:lnTo>
                  <a:lnTo>
                    <a:pt x="2170" y="262"/>
                  </a:lnTo>
                  <a:lnTo>
                    <a:pt x="2164" y="264"/>
                  </a:lnTo>
                  <a:lnTo>
                    <a:pt x="2132" y="264"/>
                  </a:lnTo>
                  <a:lnTo>
                    <a:pt x="2132" y="264"/>
                  </a:lnTo>
                  <a:lnTo>
                    <a:pt x="2124" y="264"/>
                  </a:lnTo>
                  <a:lnTo>
                    <a:pt x="2116" y="262"/>
                  </a:lnTo>
                  <a:lnTo>
                    <a:pt x="2110" y="258"/>
                  </a:lnTo>
                  <a:lnTo>
                    <a:pt x="2110" y="258"/>
                  </a:lnTo>
                  <a:lnTo>
                    <a:pt x="2104" y="254"/>
                  </a:lnTo>
                  <a:lnTo>
                    <a:pt x="2100" y="248"/>
                  </a:lnTo>
                  <a:lnTo>
                    <a:pt x="2098" y="242"/>
                  </a:lnTo>
                  <a:lnTo>
                    <a:pt x="2098" y="242"/>
                  </a:lnTo>
                  <a:lnTo>
                    <a:pt x="2092" y="238"/>
                  </a:lnTo>
                  <a:lnTo>
                    <a:pt x="2086" y="236"/>
                  </a:lnTo>
                  <a:lnTo>
                    <a:pt x="2062" y="236"/>
                  </a:lnTo>
                  <a:lnTo>
                    <a:pt x="2062" y="236"/>
                  </a:lnTo>
                  <a:lnTo>
                    <a:pt x="2054" y="236"/>
                  </a:lnTo>
                  <a:lnTo>
                    <a:pt x="2048" y="240"/>
                  </a:lnTo>
                  <a:lnTo>
                    <a:pt x="2032" y="250"/>
                  </a:lnTo>
                  <a:lnTo>
                    <a:pt x="2032" y="250"/>
                  </a:lnTo>
                  <a:lnTo>
                    <a:pt x="2030" y="252"/>
                  </a:lnTo>
                  <a:lnTo>
                    <a:pt x="2028" y="252"/>
                  </a:lnTo>
                  <a:lnTo>
                    <a:pt x="2026" y="250"/>
                  </a:lnTo>
                  <a:lnTo>
                    <a:pt x="2026" y="246"/>
                  </a:lnTo>
                  <a:lnTo>
                    <a:pt x="2026" y="244"/>
                  </a:lnTo>
                  <a:lnTo>
                    <a:pt x="2026" y="244"/>
                  </a:lnTo>
                  <a:lnTo>
                    <a:pt x="2024" y="236"/>
                  </a:lnTo>
                  <a:lnTo>
                    <a:pt x="2020" y="230"/>
                  </a:lnTo>
                  <a:lnTo>
                    <a:pt x="2012" y="222"/>
                  </a:lnTo>
                  <a:lnTo>
                    <a:pt x="2012" y="222"/>
                  </a:lnTo>
                  <a:lnTo>
                    <a:pt x="2004" y="218"/>
                  </a:lnTo>
                  <a:lnTo>
                    <a:pt x="1998" y="216"/>
                  </a:lnTo>
                  <a:lnTo>
                    <a:pt x="1994" y="216"/>
                  </a:lnTo>
                  <a:lnTo>
                    <a:pt x="1994" y="216"/>
                  </a:lnTo>
                  <a:lnTo>
                    <a:pt x="1986" y="218"/>
                  </a:lnTo>
                  <a:lnTo>
                    <a:pt x="1980" y="222"/>
                  </a:lnTo>
                  <a:lnTo>
                    <a:pt x="1972" y="230"/>
                  </a:lnTo>
                  <a:lnTo>
                    <a:pt x="1972" y="230"/>
                  </a:lnTo>
                  <a:lnTo>
                    <a:pt x="1960" y="240"/>
                  </a:lnTo>
                  <a:lnTo>
                    <a:pt x="1944" y="250"/>
                  </a:lnTo>
                  <a:lnTo>
                    <a:pt x="1944" y="250"/>
                  </a:lnTo>
                  <a:lnTo>
                    <a:pt x="1930" y="260"/>
                  </a:lnTo>
                  <a:lnTo>
                    <a:pt x="1914" y="270"/>
                  </a:lnTo>
                  <a:lnTo>
                    <a:pt x="1914" y="270"/>
                  </a:lnTo>
                  <a:lnTo>
                    <a:pt x="1910" y="272"/>
                  </a:lnTo>
                  <a:lnTo>
                    <a:pt x="1912" y="268"/>
                  </a:lnTo>
                  <a:lnTo>
                    <a:pt x="1922" y="252"/>
                  </a:lnTo>
                  <a:lnTo>
                    <a:pt x="1922" y="252"/>
                  </a:lnTo>
                  <a:lnTo>
                    <a:pt x="1928" y="246"/>
                  </a:lnTo>
                  <a:lnTo>
                    <a:pt x="1934" y="242"/>
                  </a:lnTo>
                  <a:lnTo>
                    <a:pt x="1940" y="238"/>
                  </a:lnTo>
                  <a:lnTo>
                    <a:pt x="1940" y="238"/>
                  </a:lnTo>
                  <a:lnTo>
                    <a:pt x="1946" y="234"/>
                  </a:lnTo>
                  <a:lnTo>
                    <a:pt x="1952" y="228"/>
                  </a:lnTo>
                  <a:lnTo>
                    <a:pt x="1972" y="194"/>
                  </a:lnTo>
                  <a:lnTo>
                    <a:pt x="1972" y="194"/>
                  </a:lnTo>
                  <a:lnTo>
                    <a:pt x="1982" y="180"/>
                  </a:lnTo>
                  <a:lnTo>
                    <a:pt x="1990" y="172"/>
                  </a:lnTo>
                  <a:lnTo>
                    <a:pt x="1990" y="172"/>
                  </a:lnTo>
                  <a:lnTo>
                    <a:pt x="2000" y="160"/>
                  </a:lnTo>
                  <a:lnTo>
                    <a:pt x="2010" y="144"/>
                  </a:lnTo>
                  <a:lnTo>
                    <a:pt x="2010" y="144"/>
                  </a:lnTo>
                  <a:lnTo>
                    <a:pt x="2014" y="138"/>
                  </a:lnTo>
                  <a:lnTo>
                    <a:pt x="2014" y="130"/>
                  </a:lnTo>
                  <a:lnTo>
                    <a:pt x="2008" y="96"/>
                  </a:lnTo>
                  <a:lnTo>
                    <a:pt x="2008" y="96"/>
                  </a:lnTo>
                  <a:lnTo>
                    <a:pt x="2004" y="90"/>
                  </a:lnTo>
                  <a:lnTo>
                    <a:pt x="2000" y="84"/>
                  </a:lnTo>
                  <a:lnTo>
                    <a:pt x="1972" y="64"/>
                  </a:lnTo>
                  <a:lnTo>
                    <a:pt x="1972" y="64"/>
                  </a:lnTo>
                  <a:lnTo>
                    <a:pt x="1958" y="56"/>
                  </a:lnTo>
                  <a:lnTo>
                    <a:pt x="1944" y="52"/>
                  </a:lnTo>
                  <a:lnTo>
                    <a:pt x="1944" y="52"/>
                  </a:lnTo>
                  <a:lnTo>
                    <a:pt x="1940" y="48"/>
                  </a:lnTo>
                  <a:lnTo>
                    <a:pt x="1938" y="44"/>
                  </a:lnTo>
                  <a:lnTo>
                    <a:pt x="1938" y="44"/>
                  </a:lnTo>
                  <a:lnTo>
                    <a:pt x="1934" y="32"/>
                  </a:lnTo>
                  <a:lnTo>
                    <a:pt x="1922" y="8"/>
                  </a:lnTo>
                  <a:lnTo>
                    <a:pt x="1922" y="8"/>
                  </a:lnTo>
                  <a:lnTo>
                    <a:pt x="1916" y="2"/>
                  </a:lnTo>
                  <a:lnTo>
                    <a:pt x="1910" y="0"/>
                  </a:lnTo>
                  <a:lnTo>
                    <a:pt x="1886" y="0"/>
                  </a:lnTo>
                  <a:lnTo>
                    <a:pt x="1886" y="0"/>
                  </a:lnTo>
                  <a:lnTo>
                    <a:pt x="1880" y="2"/>
                  </a:lnTo>
                  <a:lnTo>
                    <a:pt x="1872" y="6"/>
                  </a:lnTo>
                  <a:lnTo>
                    <a:pt x="1844" y="34"/>
                  </a:lnTo>
                  <a:lnTo>
                    <a:pt x="1844" y="34"/>
                  </a:lnTo>
                  <a:lnTo>
                    <a:pt x="1840" y="40"/>
                  </a:lnTo>
                  <a:lnTo>
                    <a:pt x="1838" y="48"/>
                  </a:lnTo>
                  <a:lnTo>
                    <a:pt x="1832" y="70"/>
                  </a:lnTo>
                  <a:lnTo>
                    <a:pt x="1832" y="70"/>
                  </a:lnTo>
                  <a:lnTo>
                    <a:pt x="1828" y="78"/>
                  </a:lnTo>
                  <a:lnTo>
                    <a:pt x="1822" y="82"/>
                  </a:lnTo>
                  <a:lnTo>
                    <a:pt x="1788" y="104"/>
                  </a:lnTo>
                  <a:lnTo>
                    <a:pt x="1788" y="104"/>
                  </a:lnTo>
                  <a:lnTo>
                    <a:pt x="1780" y="106"/>
                  </a:lnTo>
                  <a:lnTo>
                    <a:pt x="1774" y="104"/>
                  </a:lnTo>
                  <a:lnTo>
                    <a:pt x="1758" y="92"/>
                  </a:lnTo>
                  <a:lnTo>
                    <a:pt x="1758" y="92"/>
                  </a:lnTo>
                  <a:lnTo>
                    <a:pt x="1750" y="90"/>
                  </a:lnTo>
                  <a:lnTo>
                    <a:pt x="1744" y="92"/>
                  </a:lnTo>
                  <a:lnTo>
                    <a:pt x="1710" y="106"/>
                  </a:lnTo>
                  <a:lnTo>
                    <a:pt x="1710" y="106"/>
                  </a:lnTo>
                  <a:lnTo>
                    <a:pt x="1696" y="112"/>
                  </a:lnTo>
                  <a:lnTo>
                    <a:pt x="1660" y="134"/>
                  </a:lnTo>
                  <a:lnTo>
                    <a:pt x="1660" y="134"/>
                  </a:lnTo>
                  <a:lnTo>
                    <a:pt x="1648" y="144"/>
                  </a:lnTo>
                  <a:lnTo>
                    <a:pt x="1630" y="162"/>
                  </a:lnTo>
                  <a:lnTo>
                    <a:pt x="1630" y="162"/>
                  </a:lnTo>
                  <a:lnTo>
                    <a:pt x="1626" y="168"/>
                  </a:lnTo>
                  <a:lnTo>
                    <a:pt x="1622" y="174"/>
                  </a:lnTo>
                  <a:lnTo>
                    <a:pt x="1616" y="218"/>
                  </a:lnTo>
                  <a:lnTo>
                    <a:pt x="1616" y="218"/>
                  </a:lnTo>
                  <a:lnTo>
                    <a:pt x="1612" y="224"/>
                  </a:lnTo>
                  <a:lnTo>
                    <a:pt x="1606" y="228"/>
                  </a:lnTo>
                  <a:lnTo>
                    <a:pt x="1544" y="244"/>
                  </a:lnTo>
                  <a:lnTo>
                    <a:pt x="1544" y="244"/>
                  </a:lnTo>
                  <a:lnTo>
                    <a:pt x="1536" y="246"/>
                  </a:lnTo>
                  <a:lnTo>
                    <a:pt x="1532" y="252"/>
                  </a:lnTo>
                  <a:lnTo>
                    <a:pt x="1530" y="258"/>
                  </a:lnTo>
                  <a:lnTo>
                    <a:pt x="1530" y="258"/>
                  </a:lnTo>
                  <a:lnTo>
                    <a:pt x="1528" y="264"/>
                  </a:lnTo>
                  <a:lnTo>
                    <a:pt x="1526" y="272"/>
                  </a:lnTo>
                  <a:lnTo>
                    <a:pt x="1526" y="306"/>
                  </a:lnTo>
                  <a:lnTo>
                    <a:pt x="1526" y="306"/>
                  </a:lnTo>
                  <a:lnTo>
                    <a:pt x="1524" y="310"/>
                  </a:lnTo>
                  <a:lnTo>
                    <a:pt x="1524" y="310"/>
                  </a:lnTo>
                  <a:lnTo>
                    <a:pt x="1522" y="308"/>
                  </a:lnTo>
                  <a:lnTo>
                    <a:pt x="1522" y="308"/>
                  </a:lnTo>
                  <a:lnTo>
                    <a:pt x="1516" y="304"/>
                  </a:lnTo>
                  <a:lnTo>
                    <a:pt x="1508" y="302"/>
                  </a:lnTo>
                  <a:lnTo>
                    <a:pt x="1494" y="296"/>
                  </a:lnTo>
                  <a:lnTo>
                    <a:pt x="1494" y="296"/>
                  </a:lnTo>
                  <a:lnTo>
                    <a:pt x="1488" y="296"/>
                  </a:lnTo>
                  <a:lnTo>
                    <a:pt x="1482" y="300"/>
                  </a:lnTo>
                  <a:lnTo>
                    <a:pt x="1472" y="316"/>
                  </a:lnTo>
                  <a:lnTo>
                    <a:pt x="1472" y="316"/>
                  </a:lnTo>
                  <a:lnTo>
                    <a:pt x="1468" y="320"/>
                  </a:lnTo>
                  <a:lnTo>
                    <a:pt x="1464" y="320"/>
                  </a:lnTo>
                  <a:lnTo>
                    <a:pt x="1462" y="318"/>
                  </a:lnTo>
                  <a:lnTo>
                    <a:pt x="1462" y="318"/>
                  </a:lnTo>
                  <a:lnTo>
                    <a:pt x="1458" y="314"/>
                  </a:lnTo>
                  <a:lnTo>
                    <a:pt x="1458" y="308"/>
                  </a:lnTo>
                  <a:lnTo>
                    <a:pt x="1458" y="308"/>
                  </a:lnTo>
                  <a:lnTo>
                    <a:pt x="1456" y="304"/>
                  </a:lnTo>
                  <a:lnTo>
                    <a:pt x="1452" y="298"/>
                  </a:lnTo>
                  <a:lnTo>
                    <a:pt x="1444" y="290"/>
                  </a:lnTo>
                  <a:lnTo>
                    <a:pt x="1444" y="290"/>
                  </a:lnTo>
                  <a:lnTo>
                    <a:pt x="1438" y="286"/>
                  </a:lnTo>
                  <a:lnTo>
                    <a:pt x="1434" y="284"/>
                  </a:lnTo>
                  <a:lnTo>
                    <a:pt x="1434" y="284"/>
                  </a:lnTo>
                  <a:lnTo>
                    <a:pt x="1428" y="286"/>
                  </a:lnTo>
                  <a:lnTo>
                    <a:pt x="1426" y="292"/>
                  </a:lnTo>
                  <a:lnTo>
                    <a:pt x="1420" y="306"/>
                  </a:lnTo>
                  <a:lnTo>
                    <a:pt x="1420" y="306"/>
                  </a:lnTo>
                  <a:lnTo>
                    <a:pt x="1418" y="322"/>
                  </a:lnTo>
                  <a:lnTo>
                    <a:pt x="1418" y="336"/>
                  </a:lnTo>
                  <a:lnTo>
                    <a:pt x="1418" y="336"/>
                  </a:lnTo>
                  <a:lnTo>
                    <a:pt x="1418" y="352"/>
                  </a:lnTo>
                  <a:lnTo>
                    <a:pt x="1418" y="374"/>
                  </a:lnTo>
                  <a:lnTo>
                    <a:pt x="1418" y="374"/>
                  </a:lnTo>
                  <a:lnTo>
                    <a:pt x="1416" y="382"/>
                  </a:lnTo>
                  <a:lnTo>
                    <a:pt x="1414" y="388"/>
                  </a:lnTo>
                  <a:lnTo>
                    <a:pt x="1414" y="388"/>
                  </a:lnTo>
                  <a:lnTo>
                    <a:pt x="1412" y="388"/>
                  </a:lnTo>
                  <a:lnTo>
                    <a:pt x="1408" y="388"/>
                  </a:lnTo>
                  <a:lnTo>
                    <a:pt x="1404" y="384"/>
                  </a:lnTo>
                  <a:lnTo>
                    <a:pt x="1402" y="380"/>
                  </a:lnTo>
                  <a:lnTo>
                    <a:pt x="1402" y="380"/>
                  </a:lnTo>
                  <a:lnTo>
                    <a:pt x="1400" y="372"/>
                  </a:lnTo>
                  <a:lnTo>
                    <a:pt x="1400" y="364"/>
                  </a:lnTo>
                  <a:lnTo>
                    <a:pt x="1406" y="340"/>
                  </a:lnTo>
                  <a:lnTo>
                    <a:pt x="1406" y="340"/>
                  </a:lnTo>
                  <a:lnTo>
                    <a:pt x="1408" y="334"/>
                  </a:lnTo>
                  <a:lnTo>
                    <a:pt x="1406" y="326"/>
                  </a:lnTo>
                  <a:lnTo>
                    <a:pt x="1402" y="312"/>
                  </a:lnTo>
                  <a:lnTo>
                    <a:pt x="1402" y="312"/>
                  </a:lnTo>
                  <a:lnTo>
                    <a:pt x="1398" y="296"/>
                  </a:lnTo>
                  <a:lnTo>
                    <a:pt x="1398" y="292"/>
                  </a:lnTo>
                  <a:lnTo>
                    <a:pt x="1398" y="292"/>
                  </a:lnTo>
                  <a:lnTo>
                    <a:pt x="1396" y="286"/>
                  </a:lnTo>
                  <a:lnTo>
                    <a:pt x="1392" y="282"/>
                  </a:lnTo>
                  <a:lnTo>
                    <a:pt x="1376" y="278"/>
                  </a:lnTo>
                  <a:lnTo>
                    <a:pt x="1376" y="278"/>
                  </a:lnTo>
                  <a:lnTo>
                    <a:pt x="1362" y="274"/>
                  </a:lnTo>
                  <a:lnTo>
                    <a:pt x="1348" y="274"/>
                  </a:lnTo>
                  <a:lnTo>
                    <a:pt x="1348" y="274"/>
                  </a:lnTo>
                  <a:lnTo>
                    <a:pt x="1342" y="276"/>
                  </a:lnTo>
                  <a:lnTo>
                    <a:pt x="1338" y="282"/>
                  </a:lnTo>
                  <a:lnTo>
                    <a:pt x="1322" y="336"/>
                  </a:lnTo>
                  <a:lnTo>
                    <a:pt x="1322" y="336"/>
                  </a:lnTo>
                  <a:lnTo>
                    <a:pt x="1320" y="342"/>
                  </a:lnTo>
                  <a:lnTo>
                    <a:pt x="1316" y="348"/>
                  </a:lnTo>
                  <a:lnTo>
                    <a:pt x="1316" y="348"/>
                  </a:lnTo>
                  <a:lnTo>
                    <a:pt x="1308" y="360"/>
                  </a:lnTo>
                  <a:lnTo>
                    <a:pt x="1304" y="366"/>
                  </a:lnTo>
                  <a:lnTo>
                    <a:pt x="1304" y="366"/>
                  </a:lnTo>
                  <a:lnTo>
                    <a:pt x="1304" y="372"/>
                  </a:lnTo>
                  <a:lnTo>
                    <a:pt x="1304" y="380"/>
                  </a:lnTo>
                  <a:lnTo>
                    <a:pt x="1308" y="384"/>
                  </a:lnTo>
                  <a:lnTo>
                    <a:pt x="1308" y="384"/>
                  </a:lnTo>
                  <a:lnTo>
                    <a:pt x="1310" y="392"/>
                  </a:lnTo>
                  <a:lnTo>
                    <a:pt x="1310" y="400"/>
                  </a:lnTo>
                  <a:lnTo>
                    <a:pt x="1310" y="414"/>
                  </a:lnTo>
                  <a:lnTo>
                    <a:pt x="1310" y="414"/>
                  </a:lnTo>
                  <a:lnTo>
                    <a:pt x="1310" y="426"/>
                  </a:lnTo>
                  <a:lnTo>
                    <a:pt x="1310" y="426"/>
                  </a:lnTo>
                  <a:lnTo>
                    <a:pt x="1312" y="432"/>
                  </a:lnTo>
                  <a:lnTo>
                    <a:pt x="1316" y="436"/>
                  </a:lnTo>
                  <a:lnTo>
                    <a:pt x="1334" y="454"/>
                  </a:lnTo>
                  <a:lnTo>
                    <a:pt x="1334" y="454"/>
                  </a:lnTo>
                  <a:lnTo>
                    <a:pt x="1338" y="460"/>
                  </a:lnTo>
                  <a:lnTo>
                    <a:pt x="1336" y="468"/>
                  </a:lnTo>
                  <a:lnTo>
                    <a:pt x="1324" y="484"/>
                  </a:lnTo>
                  <a:lnTo>
                    <a:pt x="1324" y="484"/>
                  </a:lnTo>
                  <a:lnTo>
                    <a:pt x="1322" y="486"/>
                  </a:lnTo>
                  <a:lnTo>
                    <a:pt x="1320" y="486"/>
                  </a:lnTo>
                  <a:lnTo>
                    <a:pt x="1318" y="486"/>
                  </a:lnTo>
                  <a:lnTo>
                    <a:pt x="1314" y="484"/>
                  </a:lnTo>
                  <a:lnTo>
                    <a:pt x="1296" y="466"/>
                  </a:lnTo>
                  <a:lnTo>
                    <a:pt x="1296" y="466"/>
                  </a:lnTo>
                  <a:lnTo>
                    <a:pt x="1284" y="456"/>
                  </a:lnTo>
                  <a:lnTo>
                    <a:pt x="1258" y="436"/>
                  </a:lnTo>
                  <a:lnTo>
                    <a:pt x="1258" y="436"/>
                  </a:lnTo>
                  <a:lnTo>
                    <a:pt x="1252" y="432"/>
                  </a:lnTo>
                  <a:lnTo>
                    <a:pt x="1244" y="432"/>
                  </a:lnTo>
                  <a:lnTo>
                    <a:pt x="1230" y="432"/>
                  </a:lnTo>
                  <a:lnTo>
                    <a:pt x="1230" y="432"/>
                  </a:lnTo>
                  <a:lnTo>
                    <a:pt x="1214" y="432"/>
                  </a:lnTo>
                  <a:lnTo>
                    <a:pt x="1212" y="432"/>
                  </a:lnTo>
                  <a:lnTo>
                    <a:pt x="1212" y="432"/>
                  </a:lnTo>
                  <a:lnTo>
                    <a:pt x="1208" y="432"/>
                  </a:lnTo>
                  <a:lnTo>
                    <a:pt x="1206" y="434"/>
                  </a:lnTo>
                  <a:lnTo>
                    <a:pt x="1204" y="436"/>
                  </a:lnTo>
                  <a:lnTo>
                    <a:pt x="1204" y="440"/>
                  </a:lnTo>
                  <a:lnTo>
                    <a:pt x="1204" y="452"/>
                  </a:lnTo>
                  <a:lnTo>
                    <a:pt x="1204" y="452"/>
                  </a:lnTo>
                  <a:lnTo>
                    <a:pt x="1202" y="460"/>
                  </a:lnTo>
                  <a:lnTo>
                    <a:pt x="1198" y="466"/>
                  </a:lnTo>
                  <a:lnTo>
                    <a:pt x="1198" y="466"/>
                  </a:lnTo>
                  <a:lnTo>
                    <a:pt x="1192" y="468"/>
                  </a:lnTo>
                  <a:lnTo>
                    <a:pt x="1186" y="466"/>
                  </a:lnTo>
                  <a:lnTo>
                    <a:pt x="1180" y="464"/>
                  </a:lnTo>
                  <a:lnTo>
                    <a:pt x="1180" y="464"/>
                  </a:lnTo>
                  <a:lnTo>
                    <a:pt x="1174" y="462"/>
                  </a:lnTo>
                  <a:lnTo>
                    <a:pt x="1166" y="464"/>
                  </a:lnTo>
                  <a:lnTo>
                    <a:pt x="1162" y="466"/>
                  </a:lnTo>
                  <a:lnTo>
                    <a:pt x="1162" y="466"/>
                  </a:lnTo>
                  <a:lnTo>
                    <a:pt x="1146" y="474"/>
                  </a:lnTo>
                  <a:lnTo>
                    <a:pt x="1142" y="476"/>
                  </a:lnTo>
                  <a:lnTo>
                    <a:pt x="1142" y="476"/>
                  </a:lnTo>
                  <a:lnTo>
                    <a:pt x="1134" y="478"/>
                  </a:lnTo>
                  <a:lnTo>
                    <a:pt x="1126" y="480"/>
                  </a:lnTo>
                  <a:lnTo>
                    <a:pt x="1124" y="480"/>
                  </a:lnTo>
                  <a:lnTo>
                    <a:pt x="1124" y="480"/>
                  </a:lnTo>
                  <a:lnTo>
                    <a:pt x="1116" y="478"/>
                  </a:lnTo>
                  <a:lnTo>
                    <a:pt x="1110" y="476"/>
                  </a:lnTo>
                  <a:lnTo>
                    <a:pt x="1110" y="476"/>
                  </a:lnTo>
                  <a:lnTo>
                    <a:pt x="1104" y="472"/>
                  </a:lnTo>
                  <a:lnTo>
                    <a:pt x="1098" y="474"/>
                  </a:lnTo>
                  <a:lnTo>
                    <a:pt x="1092" y="476"/>
                  </a:lnTo>
                  <a:lnTo>
                    <a:pt x="1092" y="476"/>
                  </a:lnTo>
                  <a:lnTo>
                    <a:pt x="1078" y="484"/>
                  </a:lnTo>
                  <a:lnTo>
                    <a:pt x="1062" y="496"/>
                  </a:lnTo>
                  <a:lnTo>
                    <a:pt x="1062" y="496"/>
                  </a:lnTo>
                  <a:lnTo>
                    <a:pt x="1050" y="504"/>
                  </a:lnTo>
                  <a:lnTo>
                    <a:pt x="1024" y="516"/>
                  </a:lnTo>
                  <a:lnTo>
                    <a:pt x="1024" y="516"/>
                  </a:lnTo>
                  <a:lnTo>
                    <a:pt x="1012" y="520"/>
                  </a:lnTo>
                  <a:lnTo>
                    <a:pt x="1012" y="520"/>
                  </a:lnTo>
                  <a:lnTo>
                    <a:pt x="1008" y="522"/>
                  </a:lnTo>
                  <a:lnTo>
                    <a:pt x="1004" y="526"/>
                  </a:lnTo>
                  <a:lnTo>
                    <a:pt x="1000" y="540"/>
                  </a:lnTo>
                  <a:lnTo>
                    <a:pt x="1000" y="540"/>
                  </a:lnTo>
                  <a:lnTo>
                    <a:pt x="996" y="546"/>
                  </a:lnTo>
                  <a:lnTo>
                    <a:pt x="992" y="548"/>
                  </a:lnTo>
                  <a:lnTo>
                    <a:pt x="992" y="548"/>
                  </a:lnTo>
                  <a:lnTo>
                    <a:pt x="988" y="546"/>
                  </a:lnTo>
                  <a:lnTo>
                    <a:pt x="982" y="542"/>
                  </a:lnTo>
                  <a:lnTo>
                    <a:pt x="974" y="534"/>
                  </a:lnTo>
                  <a:lnTo>
                    <a:pt x="974" y="534"/>
                  </a:lnTo>
                  <a:lnTo>
                    <a:pt x="972" y="530"/>
                  </a:lnTo>
                  <a:lnTo>
                    <a:pt x="972" y="526"/>
                  </a:lnTo>
                  <a:lnTo>
                    <a:pt x="974" y="524"/>
                  </a:lnTo>
                  <a:lnTo>
                    <a:pt x="974" y="524"/>
                  </a:lnTo>
                  <a:lnTo>
                    <a:pt x="982" y="514"/>
                  </a:lnTo>
                  <a:lnTo>
                    <a:pt x="982" y="514"/>
                  </a:lnTo>
                  <a:lnTo>
                    <a:pt x="986" y="508"/>
                  </a:lnTo>
                  <a:lnTo>
                    <a:pt x="988" y="502"/>
                  </a:lnTo>
                  <a:lnTo>
                    <a:pt x="988" y="498"/>
                  </a:lnTo>
                  <a:lnTo>
                    <a:pt x="988" y="498"/>
                  </a:lnTo>
                  <a:lnTo>
                    <a:pt x="986" y="492"/>
                  </a:lnTo>
                  <a:lnTo>
                    <a:pt x="980" y="486"/>
                  </a:lnTo>
                  <a:lnTo>
                    <a:pt x="976" y="484"/>
                  </a:lnTo>
                  <a:lnTo>
                    <a:pt x="976" y="484"/>
                  </a:lnTo>
                  <a:lnTo>
                    <a:pt x="964" y="480"/>
                  </a:lnTo>
                  <a:lnTo>
                    <a:pt x="964" y="480"/>
                  </a:lnTo>
                  <a:lnTo>
                    <a:pt x="950" y="480"/>
                  </a:lnTo>
                  <a:lnTo>
                    <a:pt x="946" y="480"/>
                  </a:lnTo>
                  <a:lnTo>
                    <a:pt x="946" y="480"/>
                  </a:lnTo>
                  <a:lnTo>
                    <a:pt x="944" y="480"/>
                  </a:lnTo>
                  <a:lnTo>
                    <a:pt x="942" y="482"/>
                  </a:lnTo>
                  <a:lnTo>
                    <a:pt x="942" y="484"/>
                  </a:lnTo>
                  <a:lnTo>
                    <a:pt x="942" y="488"/>
                  </a:lnTo>
                  <a:lnTo>
                    <a:pt x="944" y="492"/>
                  </a:lnTo>
                  <a:lnTo>
                    <a:pt x="944" y="492"/>
                  </a:lnTo>
                  <a:lnTo>
                    <a:pt x="948" y="500"/>
                  </a:lnTo>
                  <a:lnTo>
                    <a:pt x="948" y="508"/>
                  </a:lnTo>
                  <a:lnTo>
                    <a:pt x="948" y="520"/>
                  </a:lnTo>
                  <a:lnTo>
                    <a:pt x="948" y="520"/>
                  </a:lnTo>
                  <a:lnTo>
                    <a:pt x="950" y="528"/>
                  </a:lnTo>
                  <a:lnTo>
                    <a:pt x="952" y="536"/>
                  </a:lnTo>
                  <a:lnTo>
                    <a:pt x="954" y="542"/>
                  </a:lnTo>
                  <a:lnTo>
                    <a:pt x="954" y="542"/>
                  </a:lnTo>
                  <a:lnTo>
                    <a:pt x="956" y="548"/>
                  </a:lnTo>
                  <a:lnTo>
                    <a:pt x="956" y="556"/>
                  </a:lnTo>
                  <a:lnTo>
                    <a:pt x="952" y="570"/>
                  </a:lnTo>
                  <a:lnTo>
                    <a:pt x="952" y="570"/>
                  </a:lnTo>
                  <a:lnTo>
                    <a:pt x="948" y="574"/>
                  </a:lnTo>
                  <a:lnTo>
                    <a:pt x="946" y="574"/>
                  </a:lnTo>
                  <a:lnTo>
                    <a:pt x="944" y="572"/>
                  </a:lnTo>
                  <a:lnTo>
                    <a:pt x="944" y="572"/>
                  </a:lnTo>
                  <a:lnTo>
                    <a:pt x="938" y="570"/>
                  </a:lnTo>
                  <a:lnTo>
                    <a:pt x="930" y="568"/>
                  </a:lnTo>
                  <a:lnTo>
                    <a:pt x="928" y="568"/>
                  </a:lnTo>
                  <a:lnTo>
                    <a:pt x="928" y="568"/>
                  </a:lnTo>
                  <a:lnTo>
                    <a:pt x="920" y="570"/>
                  </a:lnTo>
                  <a:lnTo>
                    <a:pt x="914" y="572"/>
                  </a:lnTo>
                  <a:lnTo>
                    <a:pt x="914" y="572"/>
                  </a:lnTo>
                  <a:lnTo>
                    <a:pt x="902" y="582"/>
                  </a:lnTo>
                  <a:lnTo>
                    <a:pt x="896" y="584"/>
                  </a:lnTo>
                  <a:lnTo>
                    <a:pt x="896" y="584"/>
                  </a:lnTo>
                  <a:lnTo>
                    <a:pt x="884" y="592"/>
                  </a:lnTo>
                  <a:lnTo>
                    <a:pt x="884" y="592"/>
                  </a:lnTo>
                  <a:lnTo>
                    <a:pt x="882" y="598"/>
                  </a:lnTo>
                  <a:lnTo>
                    <a:pt x="884" y="604"/>
                  </a:lnTo>
                  <a:lnTo>
                    <a:pt x="896" y="630"/>
                  </a:lnTo>
                  <a:lnTo>
                    <a:pt x="896" y="630"/>
                  </a:lnTo>
                  <a:lnTo>
                    <a:pt x="898" y="634"/>
                  </a:lnTo>
                  <a:lnTo>
                    <a:pt x="894" y="632"/>
                  </a:lnTo>
                  <a:lnTo>
                    <a:pt x="894" y="632"/>
                  </a:lnTo>
                  <a:lnTo>
                    <a:pt x="888" y="628"/>
                  </a:lnTo>
                  <a:lnTo>
                    <a:pt x="882" y="626"/>
                  </a:lnTo>
                  <a:lnTo>
                    <a:pt x="868" y="626"/>
                  </a:lnTo>
                  <a:lnTo>
                    <a:pt x="868" y="626"/>
                  </a:lnTo>
                  <a:lnTo>
                    <a:pt x="860" y="626"/>
                  </a:lnTo>
                  <a:lnTo>
                    <a:pt x="854" y="624"/>
                  </a:lnTo>
                  <a:lnTo>
                    <a:pt x="848" y="620"/>
                  </a:lnTo>
                  <a:lnTo>
                    <a:pt x="848" y="620"/>
                  </a:lnTo>
                  <a:lnTo>
                    <a:pt x="842" y="620"/>
                  </a:lnTo>
                  <a:lnTo>
                    <a:pt x="842" y="620"/>
                  </a:lnTo>
                  <a:lnTo>
                    <a:pt x="840" y="622"/>
                  </a:lnTo>
                  <a:lnTo>
                    <a:pt x="840" y="622"/>
                  </a:lnTo>
                  <a:lnTo>
                    <a:pt x="842" y="630"/>
                  </a:lnTo>
                  <a:lnTo>
                    <a:pt x="842" y="630"/>
                  </a:lnTo>
                  <a:lnTo>
                    <a:pt x="842" y="630"/>
                  </a:lnTo>
                  <a:lnTo>
                    <a:pt x="842" y="632"/>
                  </a:lnTo>
                  <a:lnTo>
                    <a:pt x="836" y="630"/>
                  </a:lnTo>
                  <a:lnTo>
                    <a:pt x="818" y="624"/>
                  </a:lnTo>
                  <a:lnTo>
                    <a:pt x="818" y="624"/>
                  </a:lnTo>
                  <a:lnTo>
                    <a:pt x="812" y="622"/>
                  </a:lnTo>
                  <a:lnTo>
                    <a:pt x="808" y="616"/>
                  </a:lnTo>
                  <a:lnTo>
                    <a:pt x="804" y="604"/>
                  </a:lnTo>
                  <a:lnTo>
                    <a:pt x="804" y="604"/>
                  </a:lnTo>
                  <a:lnTo>
                    <a:pt x="804" y="598"/>
                  </a:lnTo>
                  <a:lnTo>
                    <a:pt x="806" y="592"/>
                  </a:lnTo>
                  <a:lnTo>
                    <a:pt x="806" y="592"/>
                  </a:lnTo>
                  <a:lnTo>
                    <a:pt x="810" y="588"/>
                  </a:lnTo>
                  <a:lnTo>
                    <a:pt x="812" y="582"/>
                  </a:lnTo>
                  <a:lnTo>
                    <a:pt x="812" y="582"/>
                  </a:lnTo>
                  <a:lnTo>
                    <a:pt x="810" y="578"/>
                  </a:lnTo>
                  <a:lnTo>
                    <a:pt x="804" y="574"/>
                  </a:lnTo>
                  <a:lnTo>
                    <a:pt x="800" y="572"/>
                  </a:lnTo>
                  <a:lnTo>
                    <a:pt x="800" y="572"/>
                  </a:lnTo>
                  <a:lnTo>
                    <a:pt x="786" y="562"/>
                  </a:lnTo>
                  <a:lnTo>
                    <a:pt x="778" y="554"/>
                  </a:lnTo>
                  <a:lnTo>
                    <a:pt x="778" y="554"/>
                  </a:lnTo>
                  <a:lnTo>
                    <a:pt x="768" y="544"/>
                  </a:lnTo>
                  <a:lnTo>
                    <a:pt x="768" y="544"/>
                  </a:lnTo>
                  <a:lnTo>
                    <a:pt x="766" y="540"/>
                  </a:lnTo>
                  <a:lnTo>
                    <a:pt x="768" y="538"/>
                  </a:lnTo>
                  <a:lnTo>
                    <a:pt x="768" y="538"/>
                  </a:lnTo>
                  <a:lnTo>
                    <a:pt x="772" y="540"/>
                  </a:lnTo>
                  <a:lnTo>
                    <a:pt x="778" y="544"/>
                  </a:lnTo>
                  <a:lnTo>
                    <a:pt x="778" y="544"/>
                  </a:lnTo>
                  <a:lnTo>
                    <a:pt x="784" y="546"/>
                  </a:lnTo>
                  <a:lnTo>
                    <a:pt x="790" y="548"/>
                  </a:lnTo>
                  <a:lnTo>
                    <a:pt x="794" y="548"/>
                  </a:lnTo>
                  <a:lnTo>
                    <a:pt x="794" y="548"/>
                  </a:lnTo>
                  <a:lnTo>
                    <a:pt x="800" y="550"/>
                  </a:lnTo>
                  <a:lnTo>
                    <a:pt x="806" y="556"/>
                  </a:lnTo>
                  <a:lnTo>
                    <a:pt x="808" y="560"/>
                  </a:lnTo>
                  <a:lnTo>
                    <a:pt x="808" y="560"/>
                  </a:lnTo>
                  <a:lnTo>
                    <a:pt x="812" y="566"/>
                  </a:lnTo>
                  <a:lnTo>
                    <a:pt x="820" y="570"/>
                  </a:lnTo>
                  <a:lnTo>
                    <a:pt x="842" y="576"/>
                  </a:lnTo>
                  <a:lnTo>
                    <a:pt x="842" y="576"/>
                  </a:lnTo>
                  <a:lnTo>
                    <a:pt x="850" y="576"/>
                  </a:lnTo>
                  <a:lnTo>
                    <a:pt x="858" y="576"/>
                  </a:lnTo>
                  <a:lnTo>
                    <a:pt x="872" y="570"/>
                  </a:lnTo>
                  <a:lnTo>
                    <a:pt x="872" y="570"/>
                  </a:lnTo>
                  <a:lnTo>
                    <a:pt x="888" y="564"/>
                  </a:lnTo>
                  <a:lnTo>
                    <a:pt x="892" y="562"/>
                  </a:lnTo>
                  <a:lnTo>
                    <a:pt x="892" y="562"/>
                  </a:lnTo>
                  <a:lnTo>
                    <a:pt x="898" y="558"/>
                  </a:lnTo>
                  <a:lnTo>
                    <a:pt x="902" y="550"/>
                  </a:lnTo>
                  <a:lnTo>
                    <a:pt x="906" y="536"/>
                  </a:lnTo>
                  <a:lnTo>
                    <a:pt x="906" y="536"/>
                  </a:lnTo>
                  <a:lnTo>
                    <a:pt x="906" y="530"/>
                  </a:lnTo>
                  <a:lnTo>
                    <a:pt x="904" y="524"/>
                  </a:lnTo>
                  <a:lnTo>
                    <a:pt x="876" y="496"/>
                  </a:lnTo>
                  <a:lnTo>
                    <a:pt x="876" y="496"/>
                  </a:lnTo>
                  <a:lnTo>
                    <a:pt x="864" y="486"/>
                  </a:lnTo>
                  <a:lnTo>
                    <a:pt x="848" y="474"/>
                  </a:lnTo>
                  <a:lnTo>
                    <a:pt x="848" y="474"/>
                  </a:lnTo>
                  <a:lnTo>
                    <a:pt x="836" y="464"/>
                  </a:lnTo>
                  <a:lnTo>
                    <a:pt x="826" y="456"/>
                  </a:lnTo>
                  <a:lnTo>
                    <a:pt x="826" y="456"/>
                  </a:lnTo>
                  <a:lnTo>
                    <a:pt x="820" y="452"/>
                  </a:lnTo>
                  <a:lnTo>
                    <a:pt x="814" y="448"/>
                  </a:lnTo>
                  <a:lnTo>
                    <a:pt x="800" y="444"/>
                  </a:lnTo>
                  <a:lnTo>
                    <a:pt x="800" y="444"/>
                  </a:lnTo>
                  <a:lnTo>
                    <a:pt x="788" y="440"/>
                  </a:lnTo>
                  <a:lnTo>
                    <a:pt x="788" y="440"/>
                  </a:lnTo>
                  <a:lnTo>
                    <a:pt x="784" y="438"/>
                  </a:lnTo>
                  <a:lnTo>
                    <a:pt x="782" y="432"/>
                  </a:lnTo>
                  <a:lnTo>
                    <a:pt x="782" y="430"/>
                  </a:lnTo>
                  <a:lnTo>
                    <a:pt x="782" y="430"/>
                  </a:lnTo>
                  <a:lnTo>
                    <a:pt x="782" y="426"/>
                  </a:lnTo>
                  <a:lnTo>
                    <a:pt x="780" y="424"/>
                  </a:lnTo>
                  <a:lnTo>
                    <a:pt x="778" y="422"/>
                  </a:lnTo>
                  <a:lnTo>
                    <a:pt x="774" y="422"/>
                  </a:lnTo>
                  <a:lnTo>
                    <a:pt x="770" y="422"/>
                  </a:lnTo>
                  <a:lnTo>
                    <a:pt x="770" y="422"/>
                  </a:lnTo>
                  <a:lnTo>
                    <a:pt x="754" y="422"/>
                  </a:lnTo>
                  <a:lnTo>
                    <a:pt x="752" y="422"/>
                  </a:lnTo>
                  <a:lnTo>
                    <a:pt x="752" y="422"/>
                  </a:lnTo>
                  <a:lnTo>
                    <a:pt x="742" y="422"/>
                  </a:lnTo>
                  <a:lnTo>
                    <a:pt x="742" y="422"/>
                  </a:lnTo>
                  <a:lnTo>
                    <a:pt x="738" y="416"/>
                  </a:lnTo>
                  <a:lnTo>
                    <a:pt x="738" y="416"/>
                  </a:lnTo>
                  <a:lnTo>
                    <a:pt x="734" y="412"/>
                  </a:lnTo>
                  <a:lnTo>
                    <a:pt x="734" y="406"/>
                  </a:lnTo>
                  <a:lnTo>
                    <a:pt x="734" y="406"/>
                  </a:lnTo>
                  <a:lnTo>
                    <a:pt x="736" y="394"/>
                  </a:lnTo>
                  <a:lnTo>
                    <a:pt x="740" y="390"/>
                  </a:lnTo>
                  <a:lnTo>
                    <a:pt x="740" y="390"/>
                  </a:lnTo>
                  <a:lnTo>
                    <a:pt x="740" y="384"/>
                  </a:lnTo>
                  <a:lnTo>
                    <a:pt x="738" y="378"/>
                  </a:lnTo>
                  <a:lnTo>
                    <a:pt x="738" y="378"/>
                  </a:lnTo>
                  <a:lnTo>
                    <a:pt x="728" y="368"/>
                  </a:lnTo>
                  <a:lnTo>
                    <a:pt x="720" y="358"/>
                  </a:lnTo>
                  <a:lnTo>
                    <a:pt x="720" y="358"/>
                  </a:lnTo>
                  <a:lnTo>
                    <a:pt x="716" y="358"/>
                  </a:lnTo>
                  <a:lnTo>
                    <a:pt x="714" y="356"/>
                  </a:lnTo>
                  <a:lnTo>
                    <a:pt x="710" y="358"/>
                  </a:lnTo>
                  <a:lnTo>
                    <a:pt x="708" y="358"/>
                  </a:lnTo>
                  <a:lnTo>
                    <a:pt x="700" y="368"/>
                  </a:lnTo>
                  <a:lnTo>
                    <a:pt x="700" y="368"/>
                  </a:lnTo>
                  <a:lnTo>
                    <a:pt x="694" y="370"/>
                  </a:lnTo>
                  <a:lnTo>
                    <a:pt x="686" y="370"/>
                  </a:lnTo>
                  <a:lnTo>
                    <a:pt x="682" y="366"/>
                  </a:lnTo>
                  <a:lnTo>
                    <a:pt x="682" y="366"/>
                  </a:lnTo>
                  <a:lnTo>
                    <a:pt x="670" y="362"/>
                  </a:lnTo>
                  <a:lnTo>
                    <a:pt x="670" y="362"/>
                  </a:lnTo>
                  <a:lnTo>
                    <a:pt x="656" y="362"/>
                  </a:lnTo>
                  <a:lnTo>
                    <a:pt x="654" y="362"/>
                  </a:lnTo>
                  <a:lnTo>
                    <a:pt x="654" y="362"/>
                  </a:lnTo>
                  <a:lnTo>
                    <a:pt x="646" y="364"/>
                  </a:lnTo>
                  <a:lnTo>
                    <a:pt x="640" y="368"/>
                  </a:lnTo>
                  <a:lnTo>
                    <a:pt x="632" y="376"/>
                  </a:lnTo>
                  <a:lnTo>
                    <a:pt x="632" y="376"/>
                  </a:lnTo>
                  <a:lnTo>
                    <a:pt x="626" y="380"/>
                  </a:lnTo>
                  <a:lnTo>
                    <a:pt x="620" y="382"/>
                  </a:lnTo>
                  <a:lnTo>
                    <a:pt x="620" y="382"/>
                  </a:lnTo>
                  <a:lnTo>
                    <a:pt x="610" y="382"/>
                  </a:lnTo>
                  <a:lnTo>
                    <a:pt x="610" y="382"/>
                  </a:lnTo>
                  <a:lnTo>
                    <a:pt x="606" y="384"/>
                  </a:lnTo>
                  <a:lnTo>
                    <a:pt x="600" y="388"/>
                  </a:lnTo>
                  <a:lnTo>
                    <a:pt x="600" y="388"/>
                  </a:lnTo>
                  <a:lnTo>
                    <a:pt x="596" y="390"/>
                  </a:lnTo>
                  <a:lnTo>
                    <a:pt x="592" y="392"/>
                  </a:lnTo>
                  <a:lnTo>
                    <a:pt x="592" y="392"/>
                  </a:lnTo>
                  <a:lnTo>
                    <a:pt x="586" y="394"/>
                  </a:lnTo>
                  <a:lnTo>
                    <a:pt x="584" y="400"/>
                  </a:lnTo>
                  <a:lnTo>
                    <a:pt x="578" y="414"/>
                  </a:lnTo>
                  <a:lnTo>
                    <a:pt x="578" y="414"/>
                  </a:lnTo>
                  <a:lnTo>
                    <a:pt x="574" y="420"/>
                  </a:lnTo>
                  <a:lnTo>
                    <a:pt x="568" y="422"/>
                  </a:lnTo>
                  <a:lnTo>
                    <a:pt x="556" y="422"/>
                  </a:lnTo>
                  <a:lnTo>
                    <a:pt x="556" y="422"/>
                  </a:lnTo>
                  <a:lnTo>
                    <a:pt x="548" y="424"/>
                  </a:lnTo>
                  <a:lnTo>
                    <a:pt x="544" y="430"/>
                  </a:lnTo>
                  <a:lnTo>
                    <a:pt x="540" y="444"/>
                  </a:lnTo>
                  <a:lnTo>
                    <a:pt x="540" y="444"/>
                  </a:lnTo>
                  <a:lnTo>
                    <a:pt x="538" y="456"/>
                  </a:lnTo>
                  <a:lnTo>
                    <a:pt x="538" y="456"/>
                  </a:lnTo>
                  <a:lnTo>
                    <a:pt x="534" y="460"/>
                  </a:lnTo>
                  <a:lnTo>
                    <a:pt x="530" y="460"/>
                  </a:lnTo>
                  <a:lnTo>
                    <a:pt x="526" y="460"/>
                  </a:lnTo>
                  <a:lnTo>
                    <a:pt x="526" y="460"/>
                  </a:lnTo>
                  <a:lnTo>
                    <a:pt x="518" y="462"/>
                  </a:lnTo>
                  <a:lnTo>
                    <a:pt x="514" y="468"/>
                  </a:lnTo>
                  <a:lnTo>
                    <a:pt x="502" y="484"/>
                  </a:lnTo>
                  <a:lnTo>
                    <a:pt x="502" y="484"/>
                  </a:lnTo>
                  <a:lnTo>
                    <a:pt x="500" y="490"/>
                  </a:lnTo>
                  <a:lnTo>
                    <a:pt x="498" y="498"/>
                  </a:lnTo>
                  <a:lnTo>
                    <a:pt x="498" y="502"/>
                  </a:lnTo>
                  <a:lnTo>
                    <a:pt x="498" y="502"/>
                  </a:lnTo>
                  <a:lnTo>
                    <a:pt x="496" y="510"/>
                  </a:lnTo>
                  <a:lnTo>
                    <a:pt x="494" y="516"/>
                  </a:lnTo>
                  <a:lnTo>
                    <a:pt x="482" y="532"/>
                  </a:lnTo>
                  <a:lnTo>
                    <a:pt x="482" y="532"/>
                  </a:lnTo>
                  <a:lnTo>
                    <a:pt x="474" y="546"/>
                  </a:lnTo>
                  <a:lnTo>
                    <a:pt x="472" y="552"/>
                  </a:lnTo>
                  <a:lnTo>
                    <a:pt x="472" y="552"/>
                  </a:lnTo>
                  <a:lnTo>
                    <a:pt x="466" y="566"/>
                  </a:lnTo>
                  <a:lnTo>
                    <a:pt x="462" y="570"/>
                  </a:lnTo>
                  <a:lnTo>
                    <a:pt x="462" y="570"/>
                  </a:lnTo>
                  <a:lnTo>
                    <a:pt x="456" y="586"/>
                  </a:lnTo>
                  <a:lnTo>
                    <a:pt x="452" y="590"/>
                  </a:lnTo>
                  <a:lnTo>
                    <a:pt x="452" y="590"/>
                  </a:lnTo>
                  <a:lnTo>
                    <a:pt x="444" y="604"/>
                  </a:lnTo>
                  <a:lnTo>
                    <a:pt x="424" y="640"/>
                  </a:lnTo>
                  <a:lnTo>
                    <a:pt x="424" y="640"/>
                  </a:lnTo>
                  <a:lnTo>
                    <a:pt x="414" y="652"/>
                  </a:lnTo>
                  <a:lnTo>
                    <a:pt x="406" y="660"/>
                  </a:lnTo>
                  <a:lnTo>
                    <a:pt x="406" y="660"/>
                  </a:lnTo>
                  <a:lnTo>
                    <a:pt x="392" y="670"/>
                  </a:lnTo>
                  <a:lnTo>
                    <a:pt x="388" y="672"/>
                  </a:lnTo>
                  <a:lnTo>
                    <a:pt x="388" y="672"/>
                  </a:lnTo>
                  <a:lnTo>
                    <a:pt x="382" y="676"/>
                  </a:lnTo>
                  <a:lnTo>
                    <a:pt x="376" y="682"/>
                  </a:lnTo>
                  <a:lnTo>
                    <a:pt x="374" y="688"/>
                  </a:lnTo>
                  <a:lnTo>
                    <a:pt x="374" y="688"/>
                  </a:lnTo>
                  <a:lnTo>
                    <a:pt x="366" y="700"/>
                  </a:lnTo>
                  <a:lnTo>
                    <a:pt x="366" y="700"/>
                  </a:lnTo>
                  <a:lnTo>
                    <a:pt x="356" y="710"/>
                  </a:lnTo>
                  <a:lnTo>
                    <a:pt x="356" y="710"/>
                  </a:lnTo>
                  <a:lnTo>
                    <a:pt x="352" y="714"/>
                  </a:lnTo>
                  <a:lnTo>
                    <a:pt x="350" y="720"/>
                  </a:lnTo>
                  <a:lnTo>
                    <a:pt x="350" y="720"/>
                  </a:lnTo>
                  <a:lnTo>
                    <a:pt x="346" y="732"/>
                  </a:lnTo>
                  <a:lnTo>
                    <a:pt x="344" y="736"/>
                  </a:lnTo>
                  <a:lnTo>
                    <a:pt x="344" y="736"/>
                  </a:lnTo>
                  <a:lnTo>
                    <a:pt x="342" y="744"/>
                  </a:lnTo>
                  <a:lnTo>
                    <a:pt x="340" y="752"/>
                  </a:lnTo>
                  <a:lnTo>
                    <a:pt x="340" y="756"/>
                  </a:lnTo>
                  <a:lnTo>
                    <a:pt x="340" y="756"/>
                  </a:lnTo>
                  <a:lnTo>
                    <a:pt x="342" y="764"/>
                  </a:lnTo>
                  <a:lnTo>
                    <a:pt x="344" y="770"/>
                  </a:lnTo>
                  <a:lnTo>
                    <a:pt x="346" y="776"/>
                  </a:lnTo>
                  <a:lnTo>
                    <a:pt x="346" y="776"/>
                  </a:lnTo>
                  <a:lnTo>
                    <a:pt x="348" y="784"/>
                  </a:lnTo>
                  <a:lnTo>
                    <a:pt x="350" y="792"/>
                  </a:lnTo>
                  <a:lnTo>
                    <a:pt x="350" y="794"/>
                  </a:lnTo>
                  <a:lnTo>
                    <a:pt x="350" y="794"/>
                  </a:lnTo>
                  <a:lnTo>
                    <a:pt x="350" y="810"/>
                  </a:lnTo>
                  <a:lnTo>
                    <a:pt x="350" y="814"/>
                  </a:lnTo>
                  <a:lnTo>
                    <a:pt x="350" y="814"/>
                  </a:lnTo>
                  <a:lnTo>
                    <a:pt x="352" y="820"/>
                  </a:lnTo>
                  <a:lnTo>
                    <a:pt x="356" y="826"/>
                  </a:lnTo>
                  <a:lnTo>
                    <a:pt x="364" y="828"/>
                  </a:lnTo>
                  <a:lnTo>
                    <a:pt x="364" y="828"/>
                  </a:lnTo>
                  <a:lnTo>
                    <a:pt x="370" y="830"/>
                  </a:lnTo>
                  <a:lnTo>
                    <a:pt x="378" y="832"/>
                  </a:lnTo>
                  <a:lnTo>
                    <a:pt x="382" y="832"/>
                  </a:lnTo>
                  <a:lnTo>
                    <a:pt x="382" y="832"/>
                  </a:lnTo>
                  <a:lnTo>
                    <a:pt x="390" y="830"/>
                  </a:lnTo>
                  <a:lnTo>
                    <a:pt x="396" y="828"/>
                  </a:lnTo>
                  <a:lnTo>
                    <a:pt x="412" y="816"/>
                  </a:lnTo>
                  <a:lnTo>
                    <a:pt x="412" y="816"/>
                  </a:lnTo>
                  <a:lnTo>
                    <a:pt x="424" y="808"/>
                  </a:lnTo>
                  <a:lnTo>
                    <a:pt x="424" y="808"/>
                  </a:lnTo>
                  <a:lnTo>
                    <a:pt x="430" y="804"/>
                  </a:lnTo>
                  <a:lnTo>
                    <a:pt x="434" y="802"/>
                  </a:lnTo>
                  <a:lnTo>
                    <a:pt x="434" y="802"/>
                  </a:lnTo>
                  <a:lnTo>
                    <a:pt x="438" y="800"/>
                  </a:lnTo>
                  <a:lnTo>
                    <a:pt x="442" y="796"/>
                  </a:lnTo>
                  <a:lnTo>
                    <a:pt x="446" y="790"/>
                  </a:lnTo>
                  <a:lnTo>
                    <a:pt x="446" y="790"/>
                  </a:lnTo>
                  <a:lnTo>
                    <a:pt x="454" y="778"/>
                  </a:lnTo>
                  <a:lnTo>
                    <a:pt x="454" y="778"/>
                  </a:lnTo>
                  <a:lnTo>
                    <a:pt x="458" y="774"/>
                  </a:lnTo>
                  <a:lnTo>
                    <a:pt x="458" y="774"/>
                  </a:lnTo>
                  <a:lnTo>
                    <a:pt x="454" y="778"/>
                  </a:lnTo>
                  <a:lnTo>
                    <a:pt x="454" y="778"/>
                  </a:lnTo>
                  <a:lnTo>
                    <a:pt x="446" y="790"/>
                  </a:lnTo>
                  <a:lnTo>
                    <a:pt x="442" y="796"/>
                  </a:lnTo>
                  <a:lnTo>
                    <a:pt x="442" y="796"/>
                  </a:lnTo>
                  <a:lnTo>
                    <a:pt x="440" y="808"/>
                  </a:lnTo>
                  <a:lnTo>
                    <a:pt x="440" y="808"/>
                  </a:lnTo>
                  <a:lnTo>
                    <a:pt x="442" y="820"/>
                  </a:lnTo>
                  <a:lnTo>
                    <a:pt x="446" y="826"/>
                  </a:lnTo>
                  <a:lnTo>
                    <a:pt x="446" y="826"/>
                  </a:lnTo>
                  <a:lnTo>
                    <a:pt x="448" y="832"/>
                  </a:lnTo>
                  <a:lnTo>
                    <a:pt x="448" y="840"/>
                  </a:lnTo>
                  <a:lnTo>
                    <a:pt x="448" y="844"/>
                  </a:lnTo>
                  <a:lnTo>
                    <a:pt x="448" y="844"/>
                  </a:lnTo>
                  <a:lnTo>
                    <a:pt x="452" y="860"/>
                  </a:lnTo>
                  <a:lnTo>
                    <a:pt x="456" y="874"/>
                  </a:lnTo>
                  <a:lnTo>
                    <a:pt x="456" y="874"/>
                  </a:lnTo>
                  <a:lnTo>
                    <a:pt x="458" y="886"/>
                  </a:lnTo>
                  <a:lnTo>
                    <a:pt x="458" y="886"/>
                  </a:lnTo>
                  <a:lnTo>
                    <a:pt x="460" y="892"/>
                  </a:lnTo>
                  <a:lnTo>
                    <a:pt x="464" y="896"/>
                  </a:lnTo>
                  <a:lnTo>
                    <a:pt x="464" y="896"/>
                  </a:lnTo>
                  <a:lnTo>
                    <a:pt x="466" y="902"/>
                  </a:lnTo>
                  <a:lnTo>
                    <a:pt x="468" y="906"/>
                  </a:lnTo>
                  <a:lnTo>
                    <a:pt x="468" y="906"/>
                  </a:lnTo>
                  <a:lnTo>
                    <a:pt x="470" y="910"/>
                  </a:lnTo>
                  <a:lnTo>
                    <a:pt x="476" y="910"/>
                  </a:lnTo>
                  <a:lnTo>
                    <a:pt x="480" y="910"/>
                  </a:lnTo>
                  <a:lnTo>
                    <a:pt x="480" y="910"/>
                  </a:lnTo>
                  <a:lnTo>
                    <a:pt x="486" y="910"/>
                  </a:lnTo>
                  <a:lnTo>
                    <a:pt x="488" y="906"/>
                  </a:lnTo>
                  <a:lnTo>
                    <a:pt x="488" y="906"/>
                  </a:lnTo>
                  <a:lnTo>
                    <a:pt x="490" y="902"/>
                  </a:lnTo>
                  <a:lnTo>
                    <a:pt x="492" y="896"/>
                  </a:lnTo>
                  <a:lnTo>
                    <a:pt x="492" y="896"/>
                  </a:lnTo>
                  <a:lnTo>
                    <a:pt x="498" y="892"/>
                  </a:lnTo>
                  <a:lnTo>
                    <a:pt x="506" y="892"/>
                  </a:lnTo>
                  <a:lnTo>
                    <a:pt x="510" y="892"/>
                  </a:lnTo>
                  <a:lnTo>
                    <a:pt x="510" y="892"/>
                  </a:lnTo>
                  <a:lnTo>
                    <a:pt x="516" y="890"/>
                  </a:lnTo>
                  <a:lnTo>
                    <a:pt x="520" y="884"/>
                  </a:lnTo>
                  <a:lnTo>
                    <a:pt x="524" y="878"/>
                  </a:lnTo>
                  <a:lnTo>
                    <a:pt x="524" y="878"/>
                  </a:lnTo>
                  <a:lnTo>
                    <a:pt x="526" y="872"/>
                  </a:lnTo>
                  <a:lnTo>
                    <a:pt x="528" y="864"/>
                  </a:lnTo>
                  <a:lnTo>
                    <a:pt x="528" y="840"/>
                  </a:lnTo>
                  <a:lnTo>
                    <a:pt x="528" y="840"/>
                  </a:lnTo>
                  <a:lnTo>
                    <a:pt x="528" y="824"/>
                  </a:lnTo>
                  <a:lnTo>
                    <a:pt x="528" y="822"/>
                  </a:lnTo>
                  <a:lnTo>
                    <a:pt x="528" y="822"/>
                  </a:lnTo>
                  <a:lnTo>
                    <a:pt x="528" y="816"/>
                  </a:lnTo>
                  <a:lnTo>
                    <a:pt x="532" y="814"/>
                  </a:lnTo>
                  <a:lnTo>
                    <a:pt x="532" y="814"/>
                  </a:lnTo>
                  <a:lnTo>
                    <a:pt x="544" y="810"/>
                  </a:lnTo>
                  <a:lnTo>
                    <a:pt x="550" y="806"/>
                  </a:lnTo>
                  <a:lnTo>
                    <a:pt x="550" y="806"/>
                  </a:lnTo>
                  <a:lnTo>
                    <a:pt x="554" y="802"/>
                  </a:lnTo>
                  <a:lnTo>
                    <a:pt x="556" y="796"/>
                  </a:lnTo>
                  <a:lnTo>
                    <a:pt x="556" y="792"/>
                  </a:lnTo>
                  <a:lnTo>
                    <a:pt x="556" y="792"/>
                  </a:lnTo>
                  <a:lnTo>
                    <a:pt x="556" y="784"/>
                  </a:lnTo>
                  <a:lnTo>
                    <a:pt x="554" y="776"/>
                  </a:lnTo>
                  <a:lnTo>
                    <a:pt x="550" y="772"/>
                  </a:lnTo>
                  <a:lnTo>
                    <a:pt x="550" y="772"/>
                  </a:lnTo>
                  <a:lnTo>
                    <a:pt x="542" y="760"/>
                  </a:lnTo>
                  <a:lnTo>
                    <a:pt x="542" y="760"/>
                  </a:lnTo>
                  <a:lnTo>
                    <a:pt x="538" y="754"/>
                  </a:lnTo>
                  <a:lnTo>
                    <a:pt x="536" y="746"/>
                  </a:lnTo>
                  <a:lnTo>
                    <a:pt x="536" y="732"/>
                  </a:lnTo>
                  <a:lnTo>
                    <a:pt x="536" y="732"/>
                  </a:lnTo>
                  <a:lnTo>
                    <a:pt x="536" y="716"/>
                  </a:lnTo>
                  <a:lnTo>
                    <a:pt x="536" y="704"/>
                  </a:lnTo>
                  <a:lnTo>
                    <a:pt x="536" y="704"/>
                  </a:lnTo>
                  <a:lnTo>
                    <a:pt x="538" y="696"/>
                  </a:lnTo>
                  <a:lnTo>
                    <a:pt x="542" y="690"/>
                  </a:lnTo>
                  <a:lnTo>
                    <a:pt x="550" y="682"/>
                  </a:lnTo>
                  <a:lnTo>
                    <a:pt x="550" y="682"/>
                  </a:lnTo>
                  <a:lnTo>
                    <a:pt x="562" y="672"/>
                  </a:lnTo>
                  <a:lnTo>
                    <a:pt x="562" y="672"/>
                  </a:lnTo>
                  <a:lnTo>
                    <a:pt x="572" y="662"/>
                  </a:lnTo>
                  <a:lnTo>
                    <a:pt x="590" y="652"/>
                  </a:lnTo>
                  <a:lnTo>
                    <a:pt x="590" y="652"/>
                  </a:lnTo>
                  <a:lnTo>
                    <a:pt x="594" y="646"/>
                  </a:lnTo>
                  <a:lnTo>
                    <a:pt x="600" y="640"/>
                  </a:lnTo>
                  <a:lnTo>
                    <a:pt x="602" y="634"/>
                  </a:lnTo>
                  <a:lnTo>
                    <a:pt x="602" y="634"/>
                  </a:lnTo>
                  <a:lnTo>
                    <a:pt x="604" y="628"/>
                  </a:lnTo>
                  <a:lnTo>
                    <a:pt x="600" y="622"/>
                  </a:lnTo>
                  <a:lnTo>
                    <a:pt x="600" y="622"/>
                  </a:lnTo>
                  <a:lnTo>
                    <a:pt x="598" y="616"/>
                  </a:lnTo>
                  <a:lnTo>
                    <a:pt x="600" y="610"/>
                  </a:lnTo>
                  <a:lnTo>
                    <a:pt x="602" y="604"/>
                  </a:lnTo>
                  <a:lnTo>
                    <a:pt x="602" y="604"/>
                  </a:lnTo>
                  <a:lnTo>
                    <a:pt x="612" y="592"/>
                  </a:lnTo>
                  <a:lnTo>
                    <a:pt x="620" y="584"/>
                  </a:lnTo>
                  <a:lnTo>
                    <a:pt x="620" y="584"/>
                  </a:lnTo>
                  <a:lnTo>
                    <a:pt x="624" y="580"/>
                  </a:lnTo>
                  <a:lnTo>
                    <a:pt x="630" y="576"/>
                  </a:lnTo>
                  <a:lnTo>
                    <a:pt x="630" y="576"/>
                  </a:lnTo>
                  <a:lnTo>
                    <a:pt x="634" y="578"/>
                  </a:lnTo>
                  <a:lnTo>
                    <a:pt x="640" y="582"/>
                  </a:lnTo>
                  <a:lnTo>
                    <a:pt x="640" y="582"/>
                  </a:lnTo>
                  <a:lnTo>
                    <a:pt x="648" y="594"/>
                  </a:lnTo>
                  <a:lnTo>
                    <a:pt x="652" y="600"/>
                  </a:lnTo>
                  <a:lnTo>
                    <a:pt x="652" y="600"/>
                  </a:lnTo>
                  <a:lnTo>
                    <a:pt x="652" y="608"/>
                  </a:lnTo>
                  <a:lnTo>
                    <a:pt x="652" y="614"/>
                  </a:lnTo>
                  <a:lnTo>
                    <a:pt x="638" y="640"/>
                  </a:lnTo>
                  <a:lnTo>
                    <a:pt x="638" y="640"/>
                  </a:lnTo>
                  <a:lnTo>
                    <a:pt x="634" y="646"/>
                  </a:lnTo>
                  <a:lnTo>
                    <a:pt x="628" y="650"/>
                  </a:lnTo>
                  <a:lnTo>
                    <a:pt x="612" y="662"/>
                  </a:lnTo>
                  <a:lnTo>
                    <a:pt x="612" y="662"/>
                  </a:lnTo>
                  <a:lnTo>
                    <a:pt x="606" y="666"/>
                  </a:lnTo>
                  <a:lnTo>
                    <a:pt x="604" y="674"/>
                  </a:lnTo>
                  <a:lnTo>
                    <a:pt x="598" y="688"/>
                  </a:lnTo>
                  <a:lnTo>
                    <a:pt x="598" y="688"/>
                  </a:lnTo>
                  <a:lnTo>
                    <a:pt x="596" y="704"/>
                  </a:lnTo>
                  <a:lnTo>
                    <a:pt x="596" y="726"/>
                  </a:lnTo>
                  <a:lnTo>
                    <a:pt x="596" y="726"/>
                  </a:lnTo>
                  <a:lnTo>
                    <a:pt x="596" y="734"/>
                  </a:lnTo>
                  <a:lnTo>
                    <a:pt x="600" y="742"/>
                  </a:lnTo>
                  <a:lnTo>
                    <a:pt x="602" y="748"/>
                  </a:lnTo>
                  <a:lnTo>
                    <a:pt x="602" y="748"/>
                  </a:lnTo>
                  <a:lnTo>
                    <a:pt x="610" y="760"/>
                  </a:lnTo>
                  <a:lnTo>
                    <a:pt x="610" y="760"/>
                  </a:lnTo>
                  <a:lnTo>
                    <a:pt x="620" y="770"/>
                  </a:lnTo>
                  <a:lnTo>
                    <a:pt x="620" y="770"/>
                  </a:lnTo>
                  <a:lnTo>
                    <a:pt x="626" y="772"/>
                  </a:lnTo>
                  <a:lnTo>
                    <a:pt x="634" y="774"/>
                  </a:lnTo>
                  <a:lnTo>
                    <a:pt x="636" y="774"/>
                  </a:lnTo>
                  <a:lnTo>
                    <a:pt x="636" y="774"/>
                  </a:lnTo>
                  <a:lnTo>
                    <a:pt x="652" y="772"/>
                  </a:lnTo>
                  <a:lnTo>
                    <a:pt x="676" y="766"/>
                  </a:lnTo>
                  <a:lnTo>
                    <a:pt x="676" y="766"/>
                  </a:lnTo>
                  <a:lnTo>
                    <a:pt x="690" y="764"/>
                  </a:lnTo>
                  <a:lnTo>
                    <a:pt x="690" y="764"/>
                  </a:lnTo>
                  <a:lnTo>
                    <a:pt x="694" y="764"/>
                  </a:lnTo>
                  <a:lnTo>
                    <a:pt x="694" y="764"/>
                  </a:lnTo>
                  <a:lnTo>
                    <a:pt x="700" y="764"/>
                  </a:lnTo>
                  <a:lnTo>
                    <a:pt x="700" y="764"/>
                  </a:lnTo>
                  <a:lnTo>
                    <a:pt x="704" y="766"/>
                  </a:lnTo>
                  <a:lnTo>
                    <a:pt x="708" y="768"/>
                  </a:lnTo>
                  <a:lnTo>
                    <a:pt x="708" y="768"/>
                  </a:lnTo>
                  <a:lnTo>
                    <a:pt x="712" y="774"/>
                  </a:lnTo>
                  <a:lnTo>
                    <a:pt x="714" y="782"/>
                  </a:lnTo>
                  <a:lnTo>
                    <a:pt x="714" y="786"/>
                  </a:lnTo>
                  <a:lnTo>
                    <a:pt x="714" y="786"/>
                  </a:lnTo>
                  <a:lnTo>
                    <a:pt x="712" y="790"/>
                  </a:lnTo>
                  <a:lnTo>
                    <a:pt x="708" y="794"/>
                  </a:lnTo>
                  <a:lnTo>
                    <a:pt x="708" y="794"/>
                  </a:lnTo>
                  <a:lnTo>
                    <a:pt x="704" y="794"/>
                  </a:lnTo>
                  <a:lnTo>
                    <a:pt x="704" y="794"/>
                  </a:lnTo>
                  <a:lnTo>
                    <a:pt x="700" y="792"/>
                  </a:lnTo>
                  <a:lnTo>
                    <a:pt x="700" y="792"/>
                  </a:lnTo>
                  <a:lnTo>
                    <a:pt x="686" y="792"/>
                  </a:lnTo>
                  <a:lnTo>
                    <a:pt x="672" y="792"/>
                  </a:lnTo>
                  <a:lnTo>
                    <a:pt x="672" y="792"/>
                  </a:lnTo>
                  <a:lnTo>
                    <a:pt x="658" y="796"/>
                  </a:lnTo>
                  <a:lnTo>
                    <a:pt x="642" y="800"/>
                  </a:lnTo>
                  <a:lnTo>
                    <a:pt x="642" y="800"/>
                  </a:lnTo>
                  <a:lnTo>
                    <a:pt x="638" y="804"/>
                  </a:lnTo>
                  <a:lnTo>
                    <a:pt x="634" y="808"/>
                  </a:lnTo>
                  <a:lnTo>
                    <a:pt x="634" y="808"/>
                  </a:lnTo>
                  <a:lnTo>
                    <a:pt x="634" y="818"/>
                  </a:lnTo>
                  <a:lnTo>
                    <a:pt x="634" y="818"/>
                  </a:lnTo>
                  <a:lnTo>
                    <a:pt x="636" y="822"/>
                  </a:lnTo>
                  <a:lnTo>
                    <a:pt x="640" y="828"/>
                  </a:lnTo>
                  <a:lnTo>
                    <a:pt x="640" y="828"/>
                  </a:lnTo>
                  <a:lnTo>
                    <a:pt x="644" y="832"/>
                  </a:lnTo>
                  <a:lnTo>
                    <a:pt x="644" y="838"/>
                  </a:lnTo>
                  <a:lnTo>
                    <a:pt x="644" y="838"/>
                  </a:lnTo>
                  <a:lnTo>
                    <a:pt x="644" y="842"/>
                  </a:lnTo>
                  <a:lnTo>
                    <a:pt x="644" y="842"/>
                  </a:lnTo>
                  <a:lnTo>
                    <a:pt x="642" y="850"/>
                  </a:lnTo>
                  <a:lnTo>
                    <a:pt x="638" y="854"/>
                  </a:lnTo>
                  <a:lnTo>
                    <a:pt x="638" y="854"/>
                  </a:lnTo>
                  <a:lnTo>
                    <a:pt x="636" y="856"/>
                  </a:lnTo>
                  <a:lnTo>
                    <a:pt x="634" y="858"/>
                  </a:lnTo>
                  <a:lnTo>
                    <a:pt x="632" y="858"/>
                  </a:lnTo>
                  <a:lnTo>
                    <a:pt x="628" y="858"/>
                  </a:lnTo>
                  <a:lnTo>
                    <a:pt x="622" y="856"/>
                  </a:lnTo>
                  <a:lnTo>
                    <a:pt x="622" y="856"/>
                  </a:lnTo>
                  <a:lnTo>
                    <a:pt x="610" y="852"/>
                  </a:lnTo>
                  <a:lnTo>
                    <a:pt x="610" y="852"/>
                  </a:lnTo>
                  <a:lnTo>
                    <a:pt x="606" y="854"/>
                  </a:lnTo>
                  <a:lnTo>
                    <a:pt x="602" y="858"/>
                  </a:lnTo>
                  <a:lnTo>
                    <a:pt x="600" y="864"/>
                  </a:lnTo>
                  <a:lnTo>
                    <a:pt x="600" y="864"/>
                  </a:lnTo>
                  <a:lnTo>
                    <a:pt x="598" y="872"/>
                  </a:lnTo>
                  <a:lnTo>
                    <a:pt x="596" y="880"/>
                  </a:lnTo>
                  <a:lnTo>
                    <a:pt x="596" y="882"/>
                  </a:lnTo>
                  <a:lnTo>
                    <a:pt x="596" y="882"/>
                  </a:lnTo>
                  <a:lnTo>
                    <a:pt x="596" y="890"/>
                  </a:lnTo>
                  <a:lnTo>
                    <a:pt x="596" y="890"/>
                  </a:lnTo>
                  <a:lnTo>
                    <a:pt x="596" y="898"/>
                  </a:lnTo>
                  <a:lnTo>
                    <a:pt x="596" y="902"/>
                  </a:lnTo>
                  <a:lnTo>
                    <a:pt x="596" y="902"/>
                  </a:lnTo>
                  <a:lnTo>
                    <a:pt x="596" y="910"/>
                  </a:lnTo>
                  <a:lnTo>
                    <a:pt x="596" y="910"/>
                  </a:lnTo>
                  <a:lnTo>
                    <a:pt x="592" y="910"/>
                  </a:lnTo>
                  <a:lnTo>
                    <a:pt x="592" y="910"/>
                  </a:lnTo>
                  <a:lnTo>
                    <a:pt x="586" y="912"/>
                  </a:lnTo>
                  <a:lnTo>
                    <a:pt x="582" y="916"/>
                  </a:lnTo>
                  <a:lnTo>
                    <a:pt x="582" y="916"/>
                  </a:lnTo>
                  <a:lnTo>
                    <a:pt x="578" y="920"/>
                  </a:lnTo>
                  <a:lnTo>
                    <a:pt x="576" y="926"/>
                  </a:lnTo>
                  <a:lnTo>
                    <a:pt x="576" y="926"/>
                  </a:lnTo>
                  <a:lnTo>
                    <a:pt x="574" y="928"/>
                  </a:lnTo>
                  <a:lnTo>
                    <a:pt x="568" y="930"/>
                  </a:lnTo>
                  <a:lnTo>
                    <a:pt x="564" y="930"/>
                  </a:lnTo>
                  <a:lnTo>
                    <a:pt x="564" y="930"/>
                  </a:lnTo>
                  <a:lnTo>
                    <a:pt x="552" y="930"/>
                  </a:lnTo>
                  <a:lnTo>
                    <a:pt x="552" y="930"/>
                  </a:lnTo>
                  <a:lnTo>
                    <a:pt x="540" y="932"/>
                  </a:lnTo>
                  <a:lnTo>
                    <a:pt x="516" y="938"/>
                  </a:lnTo>
                  <a:lnTo>
                    <a:pt x="516" y="938"/>
                  </a:lnTo>
                  <a:lnTo>
                    <a:pt x="500" y="944"/>
                  </a:lnTo>
                  <a:lnTo>
                    <a:pt x="496" y="946"/>
                  </a:lnTo>
                  <a:lnTo>
                    <a:pt x="496" y="946"/>
                  </a:lnTo>
                  <a:lnTo>
                    <a:pt x="488" y="950"/>
                  </a:lnTo>
                  <a:lnTo>
                    <a:pt x="488" y="950"/>
                  </a:lnTo>
                  <a:lnTo>
                    <a:pt x="482" y="946"/>
                  </a:lnTo>
                  <a:lnTo>
                    <a:pt x="476" y="944"/>
                  </a:lnTo>
                  <a:lnTo>
                    <a:pt x="476" y="944"/>
                  </a:lnTo>
                  <a:lnTo>
                    <a:pt x="468" y="942"/>
                  </a:lnTo>
                  <a:lnTo>
                    <a:pt x="462" y="944"/>
                  </a:lnTo>
                  <a:lnTo>
                    <a:pt x="456" y="946"/>
                  </a:lnTo>
                  <a:lnTo>
                    <a:pt x="456" y="946"/>
                  </a:lnTo>
                  <a:lnTo>
                    <a:pt x="450" y="946"/>
                  </a:lnTo>
                  <a:lnTo>
                    <a:pt x="444" y="944"/>
                  </a:lnTo>
                  <a:lnTo>
                    <a:pt x="444" y="944"/>
                  </a:lnTo>
                  <a:lnTo>
                    <a:pt x="440" y="940"/>
                  </a:lnTo>
                  <a:lnTo>
                    <a:pt x="440" y="934"/>
                  </a:lnTo>
                  <a:lnTo>
                    <a:pt x="440" y="934"/>
                  </a:lnTo>
                  <a:lnTo>
                    <a:pt x="436" y="932"/>
                  </a:lnTo>
                  <a:lnTo>
                    <a:pt x="432" y="930"/>
                  </a:lnTo>
                  <a:lnTo>
                    <a:pt x="428" y="930"/>
                  </a:lnTo>
                  <a:lnTo>
                    <a:pt x="428" y="930"/>
                  </a:lnTo>
                  <a:lnTo>
                    <a:pt x="424" y="930"/>
                  </a:lnTo>
                  <a:lnTo>
                    <a:pt x="422" y="928"/>
                  </a:lnTo>
                  <a:lnTo>
                    <a:pt x="420" y="924"/>
                  </a:lnTo>
                  <a:lnTo>
                    <a:pt x="420" y="922"/>
                  </a:lnTo>
                  <a:lnTo>
                    <a:pt x="420" y="918"/>
                  </a:lnTo>
                  <a:lnTo>
                    <a:pt x="420" y="918"/>
                  </a:lnTo>
                  <a:lnTo>
                    <a:pt x="420" y="902"/>
                  </a:lnTo>
                  <a:lnTo>
                    <a:pt x="420" y="898"/>
                  </a:lnTo>
                  <a:lnTo>
                    <a:pt x="420" y="898"/>
                  </a:lnTo>
                  <a:lnTo>
                    <a:pt x="422" y="894"/>
                  </a:lnTo>
                  <a:lnTo>
                    <a:pt x="424" y="890"/>
                  </a:lnTo>
                  <a:lnTo>
                    <a:pt x="424" y="890"/>
                  </a:lnTo>
                  <a:lnTo>
                    <a:pt x="430" y="890"/>
                  </a:lnTo>
                  <a:lnTo>
                    <a:pt x="434" y="886"/>
                  </a:lnTo>
                  <a:lnTo>
                    <a:pt x="434" y="886"/>
                  </a:lnTo>
                  <a:lnTo>
                    <a:pt x="436" y="882"/>
                  </a:lnTo>
                  <a:lnTo>
                    <a:pt x="434" y="882"/>
                  </a:lnTo>
                  <a:lnTo>
                    <a:pt x="434" y="882"/>
                  </a:lnTo>
                  <a:lnTo>
                    <a:pt x="430" y="880"/>
                  </a:lnTo>
                  <a:lnTo>
                    <a:pt x="430" y="876"/>
                  </a:lnTo>
                  <a:lnTo>
                    <a:pt x="430" y="876"/>
                  </a:lnTo>
                  <a:lnTo>
                    <a:pt x="430" y="864"/>
                  </a:lnTo>
                  <a:lnTo>
                    <a:pt x="430" y="860"/>
                  </a:lnTo>
                  <a:lnTo>
                    <a:pt x="430" y="860"/>
                  </a:lnTo>
                  <a:lnTo>
                    <a:pt x="428" y="858"/>
                  </a:lnTo>
                  <a:lnTo>
                    <a:pt x="428" y="856"/>
                  </a:lnTo>
                  <a:lnTo>
                    <a:pt x="426" y="854"/>
                  </a:lnTo>
                  <a:lnTo>
                    <a:pt x="422" y="856"/>
                  </a:lnTo>
                  <a:lnTo>
                    <a:pt x="418" y="858"/>
                  </a:lnTo>
                  <a:lnTo>
                    <a:pt x="418" y="858"/>
                  </a:lnTo>
                  <a:lnTo>
                    <a:pt x="406" y="862"/>
                  </a:lnTo>
                  <a:lnTo>
                    <a:pt x="406" y="862"/>
                  </a:lnTo>
                  <a:lnTo>
                    <a:pt x="400" y="864"/>
                  </a:lnTo>
                  <a:lnTo>
                    <a:pt x="398" y="868"/>
                  </a:lnTo>
                  <a:lnTo>
                    <a:pt x="394" y="874"/>
                  </a:lnTo>
                  <a:lnTo>
                    <a:pt x="394" y="874"/>
                  </a:lnTo>
                  <a:lnTo>
                    <a:pt x="392" y="882"/>
                  </a:lnTo>
                  <a:lnTo>
                    <a:pt x="392" y="890"/>
                  </a:lnTo>
                  <a:lnTo>
                    <a:pt x="392" y="892"/>
                  </a:lnTo>
                  <a:lnTo>
                    <a:pt x="392" y="892"/>
                  </a:lnTo>
                  <a:lnTo>
                    <a:pt x="392" y="900"/>
                  </a:lnTo>
                  <a:lnTo>
                    <a:pt x="396" y="906"/>
                  </a:lnTo>
                  <a:lnTo>
                    <a:pt x="396" y="906"/>
                  </a:lnTo>
                  <a:lnTo>
                    <a:pt x="404" y="918"/>
                  </a:lnTo>
                  <a:lnTo>
                    <a:pt x="406" y="922"/>
                  </a:lnTo>
                  <a:lnTo>
                    <a:pt x="406" y="922"/>
                  </a:lnTo>
                  <a:lnTo>
                    <a:pt x="410" y="930"/>
                  </a:lnTo>
                  <a:lnTo>
                    <a:pt x="410" y="930"/>
                  </a:lnTo>
                  <a:lnTo>
                    <a:pt x="406" y="936"/>
                  </a:lnTo>
                  <a:lnTo>
                    <a:pt x="404" y="942"/>
                  </a:lnTo>
                  <a:lnTo>
                    <a:pt x="404" y="942"/>
                  </a:lnTo>
                  <a:lnTo>
                    <a:pt x="400" y="954"/>
                  </a:lnTo>
                  <a:lnTo>
                    <a:pt x="400" y="954"/>
                  </a:lnTo>
                  <a:lnTo>
                    <a:pt x="398" y="958"/>
                  </a:lnTo>
                  <a:lnTo>
                    <a:pt x="396" y="958"/>
                  </a:lnTo>
                  <a:lnTo>
                    <a:pt x="396" y="958"/>
                  </a:lnTo>
                  <a:lnTo>
                    <a:pt x="386" y="958"/>
                  </a:lnTo>
                  <a:lnTo>
                    <a:pt x="386" y="958"/>
                  </a:lnTo>
                  <a:lnTo>
                    <a:pt x="380" y="960"/>
                  </a:lnTo>
                  <a:lnTo>
                    <a:pt x="380" y="960"/>
                  </a:lnTo>
                  <a:lnTo>
                    <a:pt x="376" y="960"/>
                  </a:lnTo>
                  <a:lnTo>
                    <a:pt x="376" y="960"/>
                  </a:lnTo>
                  <a:lnTo>
                    <a:pt x="364" y="964"/>
                  </a:lnTo>
                  <a:lnTo>
                    <a:pt x="358" y="966"/>
                  </a:lnTo>
                  <a:lnTo>
                    <a:pt x="358" y="966"/>
                  </a:lnTo>
                  <a:lnTo>
                    <a:pt x="352" y="970"/>
                  </a:lnTo>
                  <a:lnTo>
                    <a:pt x="346" y="976"/>
                  </a:lnTo>
                  <a:lnTo>
                    <a:pt x="336" y="992"/>
                  </a:lnTo>
                  <a:lnTo>
                    <a:pt x="336" y="992"/>
                  </a:lnTo>
                  <a:lnTo>
                    <a:pt x="326" y="1004"/>
                  </a:lnTo>
                  <a:lnTo>
                    <a:pt x="326" y="1004"/>
                  </a:lnTo>
                  <a:lnTo>
                    <a:pt x="320" y="1008"/>
                  </a:lnTo>
                  <a:lnTo>
                    <a:pt x="320" y="1008"/>
                  </a:lnTo>
                  <a:lnTo>
                    <a:pt x="316" y="1012"/>
                  </a:lnTo>
                  <a:lnTo>
                    <a:pt x="316" y="1012"/>
                  </a:lnTo>
                  <a:lnTo>
                    <a:pt x="312" y="1018"/>
                  </a:lnTo>
                  <a:lnTo>
                    <a:pt x="312" y="1018"/>
                  </a:lnTo>
                  <a:lnTo>
                    <a:pt x="306" y="1024"/>
                  </a:lnTo>
                  <a:lnTo>
                    <a:pt x="306" y="1024"/>
                  </a:lnTo>
                  <a:lnTo>
                    <a:pt x="298" y="1034"/>
                  </a:lnTo>
                  <a:lnTo>
                    <a:pt x="296" y="1040"/>
                  </a:lnTo>
                  <a:lnTo>
                    <a:pt x="296" y="1040"/>
                  </a:lnTo>
                  <a:lnTo>
                    <a:pt x="292" y="1046"/>
                  </a:lnTo>
                  <a:lnTo>
                    <a:pt x="288" y="1048"/>
                  </a:lnTo>
                  <a:lnTo>
                    <a:pt x="288" y="1048"/>
                  </a:lnTo>
                  <a:lnTo>
                    <a:pt x="282" y="1050"/>
                  </a:lnTo>
                  <a:lnTo>
                    <a:pt x="278" y="1054"/>
                  </a:lnTo>
                  <a:lnTo>
                    <a:pt x="276" y="1060"/>
                  </a:lnTo>
                  <a:lnTo>
                    <a:pt x="276" y="1060"/>
                  </a:lnTo>
                  <a:lnTo>
                    <a:pt x="272" y="1064"/>
                  </a:lnTo>
                  <a:lnTo>
                    <a:pt x="264" y="1066"/>
                  </a:lnTo>
                  <a:lnTo>
                    <a:pt x="260" y="1066"/>
                  </a:lnTo>
                  <a:lnTo>
                    <a:pt x="260" y="1066"/>
                  </a:lnTo>
                  <a:lnTo>
                    <a:pt x="256" y="1066"/>
                  </a:lnTo>
                  <a:lnTo>
                    <a:pt x="252" y="1062"/>
                  </a:lnTo>
                  <a:lnTo>
                    <a:pt x="252" y="1062"/>
                  </a:lnTo>
                  <a:lnTo>
                    <a:pt x="252" y="1058"/>
                  </a:lnTo>
                  <a:lnTo>
                    <a:pt x="248" y="1058"/>
                  </a:lnTo>
                  <a:lnTo>
                    <a:pt x="248" y="1058"/>
                  </a:lnTo>
                  <a:lnTo>
                    <a:pt x="244" y="1058"/>
                  </a:lnTo>
                  <a:lnTo>
                    <a:pt x="242" y="1062"/>
                  </a:lnTo>
                  <a:lnTo>
                    <a:pt x="242" y="1062"/>
                  </a:lnTo>
                  <a:lnTo>
                    <a:pt x="242" y="1072"/>
                  </a:lnTo>
                  <a:lnTo>
                    <a:pt x="242" y="1072"/>
                  </a:lnTo>
                  <a:lnTo>
                    <a:pt x="242" y="1076"/>
                  </a:lnTo>
                  <a:lnTo>
                    <a:pt x="238" y="1076"/>
                  </a:lnTo>
                  <a:lnTo>
                    <a:pt x="238" y="1076"/>
                  </a:lnTo>
                  <a:lnTo>
                    <a:pt x="228" y="1076"/>
                  </a:lnTo>
                  <a:lnTo>
                    <a:pt x="228" y="1076"/>
                  </a:lnTo>
                  <a:lnTo>
                    <a:pt x="218" y="1076"/>
                  </a:lnTo>
                  <a:lnTo>
                    <a:pt x="218" y="1076"/>
                  </a:lnTo>
                  <a:lnTo>
                    <a:pt x="206" y="1080"/>
                  </a:lnTo>
                  <a:lnTo>
                    <a:pt x="202" y="1082"/>
                  </a:lnTo>
                  <a:lnTo>
                    <a:pt x="202" y="1082"/>
                  </a:lnTo>
                  <a:lnTo>
                    <a:pt x="196" y="1086"/>
                  </a:lnTo>
                  <a:lnTo>
                    <a:pt x="194" y="1092"/>
                  </a:lnTo>
                  <a:lnTo>
                    <a:pt x="194" y="1092"/>
                  </a:lnTo>
                  <a:lnTo>
                    <a:pt x="196" y="1096"/>
                  </a:lnTo>
                  <a:lnTo>
                    <a:pt x="202" y="1100"/>
                  </a:lnTo>
                  <a:lnTo>
                    <a:pt x="206" y="1102"/>
                  </a:lnTo>
                  <a:lnTo>
                    <a:pt x="206" y="1102"/>
                  </a:lnTo>
                  <a:lnTo>
                    <a:pt x="214" y="1106"/>
                  </a:lnTo>
                  <a:lnTo>
                    <a:pt x="222" y="1106"/>
                  </a:lnTo>
                  <a:lnTo>
                    <a:pt x="226" y="1106"/>
                  </a:lnTo>
                  <a:lnTo>
                    <a:pt x="226" y="1106"/>
                  </a:lnTo>
                  <a:lnTo>
                    <a:pt x="230" y="1108"/>
                  </a:lnTo>
                  <a:lnTo>
                    <a:pt x="234" y="1110"/>
                  </a:lnTo>
                  <a:lnTo>
                    <a:pt x="234" y="1110"/>
                  </a:lnTo>
                  <a:lnTo>
                    <a:pt x="234" y="1116"/>
                  </a:lnTo>
                  <a:lnTo>
                    <a:pt x="238" y="1120"/>
                  </a:lnTo>
                  <a:lnTo>
                    <a:pt x="238" y="1120"/>
                  </a:lnTo>
                  <a:lnTo>
                    <a:pt x="242" y="1126"/>
                  </a:lnTo>
                  <a:lnTo>
                    <a:pt x="242" y="1134"/>
                  </a:lnTo>
                  <a:lnTo>
                    <a:pt x="242" y="1138"/>
                  </a:lnTo>
                  <a:lnTo>
                    <a:pt x="242" y="1138"/>
                  </a:lnTo>
                  <a:lnTo>
                    <a:pt x="244" y="1142"/>
                  </a:lnTo>
                  <a:lnTo>
                    <a:pt x="248" y="1146"/>
                  </a:lnTo>
                  <a:lnTo>
                    <a:pt x="248" y="1146"/>
                  </a:lnTo>
                  <a:lnTo>
                    <a:pt x="252" y="1148"/>
                  </a:lnTo>
                  <a:lnTo>
                    <a:pt x="252" y="1154"/>
                  </a:lnTo>
                  <a:lnTo>
                    <a:pt x="252" y="1156"/>
                  </a:lnTo>
                  <a:lnTo>
                    <a:pt x="252" y="1156"/>
                  </a:lnTo>
                  <a:lnTo>
                    <a:pt x="250" y="1172"/>
                  </a:lnTo>
                  <a:lnTo>
                    <a:pt x="244" y="1196"/>
                  </a:lnTo>
                  <a:lnTo>
                    <a:pt x="244" y="1196"/>
                  </a:lnTo>
                  <a:lnTo>
                    <a:pt x="242" y="1204"/>
                  </a:lnTo>
                  <a:lnTo>
                    <a:pt x="242" y="1204"/>
                  </a:lnTo>
                  <a:lnTo>
                    <a:pt x="234" y="1202"/>
                  </a:lnTo>
                  <a:lnTo>
                    <a:pt x="192" y="1194"/>
                  </a:lnTo>
                  <a:lnTo>
                    <a:pt x="192" y="1194"/>
                  </a:lnTo>
                  <a:lnTo>
                    <a:pt x="176" y="1194"/>
                  </a:lnTo>
                  <a:lnTo>
                    <a:pt x="162" y="1194"/>
                  </a:lnTo>
                  <a:lnTo>
                    <a:pt x="162" y="1194"/>
                  </a:lnTo>
                  <a:lnTo>
                    <a:pt x="150" y="1194"/>
                  </a:lnTo>
                  <a:lnTo>
                    <a:pt x="150" y="1194"/>
                  </a:lnTo>
                  <a:lnTo>
                    <a:pt x="140" y="1194"/>
                  </a:lnTo>
                  <a:lnTo>
                    <a:pt x="140" y="1194"/>
                  </a:lnTo>
                  <a:lnTo>
                    <a:pt x="134" y="1196"/>
                  </a:lnTo>
                  <a:lnTo>
                    <a:pt x="130" y="1198"/>
                  </a:lnTo>
                  <a:lnTo>
                    <a:pt x="130" y="1198"/>
                  </a:lnTo>
                  <a:lnTo>
                    <a:pt x="128" y="1204"/>
                  </a:lnTo>
                  <a:lnTo>
                    <a:pt x="128" y="1212"/>
                  </a:lnTo>
                  <a:lnTo>
                    <a:pt x="132" y="1226"/>
                  </a:lnTo>
                  <a:lnTo>
                    <a:pt x="132" y="1226"/>
                  </a:lnTo>
                  <a:lnTo>
                    <a:pt x="134" y="1234"/>
                  </a:lnTo>
                  <a:lnTo>
                    <a:pt x="134" y="1234"/>
                  </a:lnTo>
                  <a:lnTo>
                    <a:pt x="130" y="1234"/>
                  </a:lnTo>
                  <a:lnTo>
                    <a:pt x="130" y="1234"/>
                  </a:lnTo>
                  <a:lnTo>
                    <a:pt x="128" y="1234"/>
                  </a:lnTo>
                  <a:lnTo>
                    <a:pt x="128" y="1236"/>
                  </a:lnTo>
                  <a:lnTo>
                    <a:pt x="128" y="1240"/>
                  </a:lnTo>
                  <a:lnTo>
                    <a:pt x="132" y="1246"/>
                  </a:lnTo>
                  <a:lnTo>
                    <a:pt x="132" y="1246"/>
                  </a:lnTo>
                  <a:lnTo>
                    <a:pt x="134" y="1254"/>
                  </a:lnTo>
                  <a:lnTo>
                    <a:pt x="134" y="1262"/>
                  </a:lnTo>
                  <a:lnTo>
                    <a:pt x="134" y="1264"/>
                  </a:lnTo>
                  <a:lnTo>
                    <a:pt x="134" y="1264"/>
                  </a:lnTo>
                  <a:lnTo>
                    <a:pt x="134" y="1272"/>
                  </a:lnTo>
                  <a:lnTo>
                    <a:pt x="132" y="1280"/>
                  </a:lnTo>
                  <a:lnTo>
                    <a:pt x="128" y="1286"/>
                  </a:lnTo>
                  <a:lnTo>
                    <a:pt x="128" y="1286"/>
                  </a:lnTo>
                  <a:lnTo>
                    <a:pt x="128" y="1292"/>
                  </a:lnTo>
                  <a:lnTo>
                    <a:pt x="130" y="1298"/>
                  </a:lnTo>
                  <a:lnTo>
                    <a:pt x="130" y="1298"/>
                  </a:lnTo>
                  <a:lnTo>
                    <a:pt x="134" y="1304"/>
                  </a:lnTo>
                  <a:lnTo>
                    <a:pt x="134" y="1310"/>
                  </a:lnTo>
                  <a:lnTo>
                    <a:pt x="134" y="1314"/>
                  </a:lnTo>
                  <a:lnTo>
                    <a:pt x="134" y="1314"/>
                  </a:lnTo>
                  <a:lnTo>
                    <a:pt x="136" y="1316"/>
                  </a:lnTo>
                  <a:lnTo>
                    <a:pt x="138" y="1320"/>
                  </a:lnTo>
                  <a:lnTo>
                    <a:pt x="140" y="1322"/>
                  </a:lnTo>
                  <a:lnTo>
                    <a:pt x="142" y="1322"/>
                  </a:lnTo>
                  <a:lnTo>
                    <a:pt x="146" y="1322"/>
                  </a:lnTo>
                  <a:lnTo>
                    <a:pt x="146" y="1322"/>
                  </a:lnTo>
                  <a:lnTo>
                    <a:pt x="154" y="1322"/>
                  </a:lnTo>
                  <a:lnTo>
                    <a:pt x="154" y="1322"/>
                  </a:lnTo>
                  <a:lnTo>
                    <a:pt x="160" y="1322"/>
                  </a:lnTo>
                  <a:lnTo>
                    <a:pt x="160" y="1322"/>
                  </a:lnTo>
                  <a:lnTo>
                    <a:pt x="164" y="1322"/>
                  </a:lnTo>
                  <a:lnTo>
                    <a:pt x="170" y="1326"/>
                  </a:lnTo>
                  <a:lnTo>
                    <a:pt x="178" y="1334"/>
                  </a:lnTo>
                  <a:lnTo>
                    <a:pt x="178" y="1334"/>
                  </a:lnTo>
                  <a:lnTo>
                    <a:pt x="184" y="1338"/>
                  </a:lnTo>
                  <a:lnTo>
                    <a:pt x="192" y="1338"/>
                  </a:lnTo>
                  <a:lnTo>
                    <a:pt x="206" y="1334"/>
                  </a:lnTo>
                  <a:lnTo>
                    <a:pt x="206" y="1334"/>
                  </a:lnTo>
                  <a:lnTo>
                    <a:pt x="220" y="1328"/>
                  </a:lnTo>
                  <a:lnTo>
                    <a:pt x="234" y="1324"/>
                  </a:lnTo>
                  <a:lnTo>
                    <a:pt x="234" y="1324"/>
                  </a:lnTo>
                  <a:lnTo>
                    <a:pt x="242" y="1320"/>
                  </a:lnTo>
                  <a:lnTo>
                    <a:pt x="246" y="1314"/>
                  </a:lnTo>
                  <a:lnTo>
                    <a:pt x="248" y="1308"/>
                  </a:lnTo>
                  <a:lnTo>
                    <a:pt x="248" y="1308"/>
                  </a:lnTo>
                  <a:lnTo>
                    <a:pt x="258" y="1296"/>
                  </a:lnTo>
                  <a:lnTo>
                    <a:pt x="266" y="1288"/>
                  </a:lnTo>
                  <a:lnTo>
                    <a:pt x="266" y="1288"/>
                  </a:lnTo>
                  <a:lnTo>
                    <a:pt x="270" y="1282"/>
                  </a:lnTo>
                  <a:lnTo>
                    <a:pt x="272" y="1276"/>
                  </a:lnTo>
                  <a:lnTo>
                    <a:pt x="272" y="1276"/>
                  </a:lnTo>
                  <a:lnTo>
                    <a:pt x="274" y="1264"/>
                  </a:lnTo>
                  <a:lnTo>
                    <a:pt x="280" y="1250"/>
                  </a:lnTo>
                  <a:lnTo>
                    <a:pt x="280" y="1250"/>
                  </a:lnTo>
                  <a:lnTo>
                    <a:pt x="282" y="1244"/>
                  </a:lnTo>
                  <a:lnTo>
                    <a:pt x="288" y="1238"/>
                  </a:lnTo>
                  <a:lnTo>
                    <a:pt x="304" y="1228"/>
                  </a:lnTo>
                  <a:lnTo>
                    <a:pt x="304" y="1228"/>
                  </a:lnTo>
                  <a:lnTo>
                    <a:pt x="310" y="1224"/>
                  </a:lnTo>
                  <a:lnTo>
                    <a:pt x="310" y="1224"/>
                  </a:lnTo>
                  <a:lnTo>
                    <a:pt x="316" y="1216"/>
                  </a:lnTo>
                  <a:lnTo>
                    <a:pt x="318" y="1212"/>
                  </a:lnTo>
                  <a:lnTo>
                    <a:pt x="318" y="1212"/>
                  </a:lnTo>
                  <a:lnTo>
                    <a:pt x="322" y="1206"/>
                  </a:lnTo>
                  <a:lnTo>
                    <a:pt x="326" y="1204"/>
                  </a:lnTo>
                  <a:lnTo>
                    <a:pt x="326" y="1204"/>
                  </a:lnTo>
                  <a:lnTo>
                    <a:pt x="340" y="1204"/>
                  </a:lnTo>
                  <a:lnTo>
                    <a:pt x="342" y="1204"/>
                  </a:lnTo>
                  <a:lnTo>
                    <a:pt x="342" y="1204"/>
                  </a:lnTo>
                  <a:lnTo>
                    <a:pt x="350" y="1202"/>
                  </a:lnTo>
                  <a:lnTo>
                    <a:pt x="358" y="1200"/>
                  </a:lnTo>
                  <a:lnTo>
                    <a:pt x="374" y="1188"/>
                  </a:lnTo>
                  <a:lnTo>
                    <a:pt x="374" y="1188"/>
                  </a:lnTo>
                  <a:lnTo>
                    <a:pt x="380" y="1186"/>
                  </a:lnTo>
                  <a:lnTo>
                    <a:pt x="386" y="1184"/>
                  </a:lnTo>
                  <a:lnTo>
                    <a:pt x="386" y="1184"/>
                  </a:lnTo>
                  <a:lnTo>
                    <a:pt x="390" y="1182"/>
                  </a:lnTo>
                  <a:lnTo>
                    <a:pt x="396" y="1180"/>
                  </a:lnTo>
                  <a:lnTo>
                    <a:pt x="396" y="1180"/>
                  </a:lnTo>
                  <a:lnTo>
                    <a:pt x="402" y="1178"/>
                  </a:lnTo>
                  <a:lnTo>
                    <a:pt x="408" y="1178"/>
                  </a:lnTo>
                  <a:lnTo>
                    <a:pt x="412" y="1180"/>
                  </a:lnTo>
                  <a:lnTo>
                    <a:pt x="412" y="1180"/>
                  </a:lnTo>
                  <a:lnTo>
                    <a:pt x="420" y="1186"/>
                  </a:lnTo>
                  <a:lnTo>
                    <a:pt x="424" y="1192"/>
                  </a:lnTo>
                  <a:lnTo>
                    <a:pt x="436" y="1208"/>
                  </a:lnTo>
                  <a:lnTo>
                    <a:pt x="436" y="1208"/>
                  </a:lnTo>
                  <a:lnTo>
                    <a:pt x="444" y="1220"/>
                  </a:lnTo>
                  <a:lnTo>
                    <a:pt x="446" y="1226"/>
                  </a:lnTo>
                  <a:lnTo>
                    <a:pt x="446" y="1226"/>
                  </a:lnTo>
                  <a:lnTo>
                    <a:pt x="450" y="1232"/>
                  </a:lnTo>
                  <a:lnTo>
                    <a:pt x="456" y="1236"/>
                  </a:lnTo>
                  <a:lnTo>
                    <a:pt x="482" y="1250"/>
                  </a:lnTo>
                  <a:lnTo>
                    <a:pt x="482" y="1250"/>
                  </a:lnTo>
                  <a:lnTo>
                    <a:pt x="488" y="1254"/>
                  </a:lnTo>
                  <a:lnTo>
                    <a:pt x="492" y="1260"/>
                  </a:lnTo>
                  <a:lnTo>
                    <a:pt x="502" y="1274"/>
                  </a:lnTo>
                  <a:lnTo>
                    <a:pt x="502" y="1274"/>
                  </a:lnTo>
                  <a:lnTo>
                    <a:pt x="506" y="1282"/>
                  </a:lnTo>
                  <a:lnTo>
                    <a:pt x="506" y="1290"/>
                  </a:lnTo>
                  <a:lnTo>
                    <a:pt x="506" y="1304"/>
                  </a:lnTo>
                  <a:lnTo>
                    <a:pt x="506" y="1304"/>
                  </a:lnTo>
                  <a:lnTo>
                    <a:pt x="506" y="1312"/>
                  </a:lnTo>
                  <a:lnTo>
                    <a:pt x="508" y="1316"/>
                  </a:lnTo>
                  <a:lnTo>
                    <a:pt x="508" y="1316"/>
                  </a:lnTo>
                  <a:lnTo>
                    <a:pt x="510" y="1316"/>
                  </a:lnTo>
                  <a:lnTo>
                    <a:pt x="512" y="1316"/>
                  </a:lnTo>
                  <a:lnTo>
                    <a:pt x="514" y="1312"/>
                  </a:lnTo>
                  <a:lnTo>
                    <a:pt x="518" y="1302"/>
                  </a:lnTo>
                  <a:lnTo>
                    <a:pt x="518" y="1302"/>
                  </a:lnTo>
                  <a:lnTo>
                    <a:pt x="522" y="1294"/>
                  </a:lnTo>
                  <a:lnTo>
                    <a:pt x="522" y="1294"/>
                  </a:lnTo>
                  <a:lnTo>
                    <a:pt x="524" y="1288"/>
                  </a:lnTo>
                  <a:lnTo>
                    <a:pt x="524" y="1288"/>
                  </a:lnTo>
                  <a:lnTo>
                    <a:pt x="526" y="1282"/>
                  </a:lnTo>
                  <a:lnTo>
                    <a:pt x="528" y="1274"/>
                  </a:lnTo>
                  <a:lnTo>
                    <a:pt x="528" y="1270"/>
                  </a:lnTo>
                  <a:lnTo>
                    <a:pt x="528" y="1270"/>
                  </a:lnTo>
                  <a:lnTo>
                    <a:pt x="528" y="1268"/>
                  </a:lnTo>
                  <a:lnTo>
                    <a:pt x="530" y="1266"/>
                  </a:lnTo>
                  <a:lnTo>
                    <a:pt x="532" y="1266"/>
                  </a:lnTo>
                  <a:lnTo>
                    <a:pt x="534" y="1266"/>
                  </a:lnTo>
                  <a:lnTo>
                    <a:pt x="540" y="1268"/>
                  </a:lnTo>
                  <a:lnTo>
                    <a:pt x="540" y="1268"/>
                  </a:lnTo>
                  <a:lnTo>
                    <a:pt x="552" y="1272"/>
                  </a:lnTo>
                  <a:lnTo>
                    <a:pt x="552" y="1272"/>
                  </a:lnTo>
                  <a:lnTo>
                    <a:pt x="554" y="1272"/>
                  </a:lnTo>
                  <a:lnTo>
                    <a:pt x="554" y="1270"/>
                  </a:lnTo>
                  <a:lnTo>
                    <a:pt x="552" y="1266"/>
                  </a:lnTo>
                  <a:lnTo>
                    <a:pt x="534" y="1248"/>
                  </a:lnTo>
                  <a:lnTo>
                    <a:pt x="534" y="1248"/>
                  </a:lnTo>
                  <a:lnTo>
                    <a:pt x="520" y="1240"/>
                  </a:lnTo>
                  <a:lnTo>
                    <a:pt x="516" y="1236"/>
                  </a:lnTo>
                  <a:lnTo>
                    <a:pt x="516" y="1236"/>
                  </a:lnTo>
                  <a:lnTo>
                    <a:pt x="504" y="1228"/>
                  </a:lnTo>
                  <a:lnTo>
                    <a:pt x="504" y="1228"/>
                  </a:lnTo>
                  <a:lnTo>
                    <a:pt x="494" y="1216"/>
                  </a:lnTo>
                  <a:lnTo>
                    <a:pt x="484" y="1200"/>
                  </a:lnTo>
                  <a:lnTo>
                    <a:pt x="484" y="1200"/>
                  </a:lnTo>
                  <a:lnTo>
                    <a:pt x="476" y="1188"/>
                  </a:lnTo>
                  <a:lnTo>
                    <a:pt x="472" y="1182"/>
                  </a:lnTo>
                  <a:lnTo>
                    <a:pt x="472" y="1182"/>
                  </a:lnTo>
                  <a:lnTo>
                    <a:pt x="470" y="1174"/>
                  </a:lnTo>
                  <a:lnTo>
                    <a:pt x="468" y="1166"/>
                  </a:lnTo>
                  <a:lnTo>
                    <a:pt x="468" y="1164"/>
                  </a:lnTo>
                  <a:lnTo>
                    <a:pt x="468" y="1164"/>
                  </a:lnTo>
                  <a:lnTo>
                    <a:pt x="470" y="1158"/>
                  </a:lnTo>
                  <a:lnTo>
                    <a:pt x="474" y="1156"/>
                  </a:lnTo>
                  <a:lnTo>
                    <a:pt x="474" y="1156"/>
                  </a:lnTo>
                  <a:lnTo>
                    <a:pt x="478" y="1154"/>
                  </a:lnTo>
                  <a:lnTo>
                    <a:pt x="478" y="1154"/>
                  </a:lnTo>
                  <a:lnTo>
                    <a:pt x="478" y="1154"/>
                  </a:lnTo>
                  <a:lnTo>
                    <a:pt x="478" y="1154"/>
                  </a:lnTo>
                  <a:lnTo>
                    <a:pt x="478" y="1154"/>
                  </a:lnTo>
                  <a:lnTo>
                    <a:pt x="478" y="1154"/>
                  </a:lnTo>
                  <a:lnTo>
                    <a:pt x="482" y="1156"/>
                  </a:lnTo>
                  <a:lnTo>
                    <a:pt x="482" y="1156"/>
                  </a:lnTo>
                  <a:lnTo>
                    <a:pt x="488" y="1156"/>
                  </a:lnTo>
                  <a:lnTo>
                    <a:pt x="488" y="1156"/>
                  </a:lnTo>
                  <a:lnTo>
                    <a:pt x="496" y="1162"/>
                  </a:lnTo>
                  <a:lnTo>
                    <a:pt x="502" y="1168"/>
                  </a:lnTo>
                  <a:lnTo>
                    <a:pt x="502" y="1168"/>
                  </a:lnTo>
                  <a:lnTo>
                    <a:pt x="508" y="1176"/>
                  </a:lnTo>
                  <a:lnTo>
                    <a:pt x="510" y="1182"/>
                  </a:lnTo>
                  <a:lnTo>
                    <a:pt x="516" y="1196"/>
                  </a:lnTo>
                  <a:lnTo>
                    <a:pt x="516" y="1196"/>
                  </a:lnTo>
                  <a:lnTo>
                    <a:pt x="520" y="1204"/>
                  </a:lnTo>
                  <a:lnTo>
                    <a:pt x="524" y="1208"/>
                  </a:lnTo>
                  <a:lnTo>
                    <a:pt x="540" y="1220"/>
                  </a:lnTo>
                  <a:lnTo>
                    <a:pt x="540" y="1220"/>
                  </a:lnTo>
                  <a:lnTo>
                    <a:pt x="548" y="1224"/>
                  </a:lnTo>
                  <a:lnTo>
                    <a:pt x="548" y="1224"/>
                  </a:lnTo>
                  <a:lnTo>
                    <a:pt x="552" y="1230"/>
                  </a:lnTo>
                  <a:lnTo>
                    <a:pt x="560" y="1238"/>
                  </a:lnTo>
                  <a:lnTo>
                    <a:pt x="560" y="1238"/>
                  </a:lnTo>
                  <a:lnTo>
                    <a:pt x="564" y="1244"/>
                  </a:lnTo>
                  <a:lnTo>
                    <a:pt x="566" y="1248"/>
                  </a:lnTo>
                  <a:lnTo>
                    <a:pt x="566" y="1248"/>
                  </a:lnTo>
                  <a:lnTo>
                    <a:pt x="570" y="1260"/>
                  </a:lnTo>
                  <a:lnTo>
                    <a:pt x="572" y="1266"/>
                  </a:lnTo>
                  <a:lnTo>
                    <a:pt x="572" y="1266"/>
                  </a:lnTo>
                  <a:lnTo>
                    <a:pt x="576" y="1272"/>
                  </a:lnTo>
                  <a:lnTo>
                    <a:pt x="576" y="1272"/>
                  </a:lnTo>
                  <a:lnTo>
                    <a:pt x="580" y="1280"/>
                  </a:lnTo>
                  <a:lnTo>
                    <a:pt x="584" y="1286"/>
                  </a:lnTo>
                  <a:lnTo>
                    <a:pt x="584" y="1286"/>
                  </a:lnTo>
                  <a:lnTo>
                    <a:pt x="588" y="1290"/>
                  </a:lnTo>
                  <a:lnTo>
                    <a:pt x="594" y="1292"/>
                  </a:lnTo>
                  <a:lnTo>
                    <a:pt x="598" y="1292"/>
                  </a:lnTo>
                  <a:lnTo>
                    <a:pt x="598" y="1292"/>
                  </a:lnTo>
                  <a:lnTo>
                    <a:pt x="602" y="1294"/>
                  </a:lnTo>
                  <a:lnTo>
                    <a:pt x="602" y="1296"/>
                  </a:lnTo>
                  <a:lnTo>
                    <a:pt x="602" y="1298"/>
                  </a:lnTo>
                  <a:lnTo>
                    <a:pt x="602" y="1298"/>
                  </a:lnTo>
                  <a:lnTo>
                    <a:pt x="598" y="1304"/>
                  </a:lnTo>
                  <a:lnTo>
                    <a:pt x="596" y="1310"/>
                  </a:lnTo>
                  <a:lnTo>
                    <a:pt x="596" y="1314"/>
                  </a:lnTo>
                  <a:lnTo>
                    <a:pt x="596" y="1314"/>
                  </a:lnTo>
                  <a:lnTo>
                    <a:pt x="598" y="1320"/>
                  </a:lnTo>
                  <a:lnTo>
                    <a:pt x="604" y="1326"/>
                  </a:lnTo>
                  <a:lnTo>
                    <a:pt x="608" y="1328"/>
                  </a:lnTo>
                  <a:lnTo>
                    <a:pt x="608" y="1328"/>
                  </a:lnTo>
                  <a:lnTo>
                    <a:pt x="616" y="1330"/>
                  </a:lnTo>
                  <a:lnTo>
                    <a:pt x="620" y="1326"/>
                  </a:lnTo>
                  <a:lnTo>
                    <a:pt x="620" y="1326"/>
                  </a:lnTo>
                  <a:lnTo>
                    <a:pt x="624" y="1322"/>
                  </a:lnTo>
                  <a:lnTo>
                    <a:pt x="626" y="1316"/>
                  </a:lnTo>
                  <a:lnTo>
                    <a:pt x="626" y="1316"/>
                  </a:lnTo>
                  <a:lnTo>
                    <a:pt x="628" y="1312"/>
                  </a:lnTo>
                  <a:lnTo>
                    <a:pt x="632" y="1308"/>
                  </a:lnTo>
                  <a:lnTo>
                    <a:pt x="638" y="1306"/>
                  </a:lnTo>
                  <a:lnTo>
                    <a:pt x="638" y="1306"/>
                  </a:lnTo>
                  <a:lnTo>
                    <a:pt x="640" y="1304"/>
                  </a:lnTo>
                  <a:lnTo>
                    <a:pt x="642" y="1302"/>
                  </a:lnTo>
                  <a:lnTo>
                    <a:pt x="640" y="1300"/>
                  </a:lnTo>
                  <a:lnTo>
                    <a:pt x="640" y="1296"/>
                  </a:lnTo>
                  <a:lnTo>
                    <a:pt x="632" y="1288"/>
                  </a:lnTo>
                  <a:lnTo>
                    <a:pt x="632" y="1288"/>
                  </a:lnTo>
                  <a:lnTo>
                    <a:pt x="628" y="1282"/>
                  </a:lnTo>
                  <a:lnTo>
                    <a:pt x="626" y="1278"/>
                  </a:lnTo>
                  <a:lnTo>
                    <a:pt x="626" y="1278"/>
                  </a:lnTo>
                  <a:lnTo>
                    <a:pt x="624" y="1272"/>
                  </a:lnTo>
                  <a:lnTo>
                    <a:pt x="620" y="1268"/>
                  </a:lnTo>
                  <a:lnTo>
                    <a:pt x="620" y="1268"/>
                  </a:lnTo>
                  <a:lnTo>
                    <a:pt x="620" y="1266"/>
                  </a:lnTo>
                  <a:lnTo>
                    <a:pt x="620" y="1264"/>
                  </a:lnTo>
                  <a:lnTo>
                    <a:pt x="624" y="1260"/>
                  </a:lnTo>
                  <a:lnTo>
                    <a:pt x="638" y="1256"/>
                  </a:lnTo>
                  <a:lnTo>
                    <a:pt x="638" y="1256"/>
                  </a:lnTo>
                  <a:lnTo>
                    <a:pt x="652" y="1254"/>
                  </a:lnTo>
                  <a:lnTo>
                    <a:pt x="656" y="1254"/>
                  </a:lnTo>
                  <a:lnTo>
                    <a:pt x="656" y="1254"/>
                  </a:lnTo>
                  <a:lnTo>
                    <a:pt x="664" y="1254"/>
                  </a:lnTo>
                  <a:lnTo>
                    <a:pt x="664" y="1254"/>
                  </a:lnTo>
                  <a:lnTo>
                    <a:pt x="668" y="1260"/>
                  </a:lnTo>
                  <a:lnTo>
                    <a:pt x="670" y="1266"/>
                  </a:lnTo>
                  <a:lnTo>
                    <a:pt x="670" y="1266"/>
                  </a:lnTo>
                  <a:lnTo>
                    <a:pt x="674" y="1272"/>
                  </a:lnTo>
                  <a:lnTo>
                    <a:pt x="674" y="1272"/>
                  </a:lnTo>
                  <a:lnTo>
                    <a:pt x="678" y="1280"/>
                  </a:lnTo>
                  <a:lnTo>
                    <a:pt x="680" y="1284"/>
                  </a:lnTo>
                  <a:lnTo>
                    <a:pt x="680" y="1284"/>
                  </a:lnTo>
                  <a:lnTo>
                    <a:pt x="688" y="1300"/>
                  </a:lnTo>
                  <a:lnTo>
                    <a:pt x="690" y="1304"/>
                  </a:lnTo>
                  <a:lnTo>
                    <a:pt x="690" y="1304"/>
                  </a:lnTo>
                  <a:lnTo>
                    <a:pt x="698" y="1318"/>
                  </a:lnTo>
                  <a:lnTo>
                    <a:pt x="700" y="1324"/>
                  </a:lnTo>
                  <a:lnTo>
                    <a:pt x="700" y="1324"/>
                  </a:lnTo>
                  <a:lnTo>
                    <a:pt x="704" y="1328"/>
                  </a:lnTo>
                  <a:lnTo>
                    <a:pt x="712" y="1330"/>
                  </a:lnTo>
                  <a:lnTo>
                    <a:pt x="734" y="1330"/>
                  </a:lnTo>
                  <a:lnTo>
                    <a:pt x="734" y="1330"/>
                  </a:lnTo>
                  <a:lnTo>
                    <a:pt x="748" y="1330"/>
                  </a:lnTo>
                  <a:lnTo>
                    <a:pt x="748" y="1330"/>
                  </a:lnTo>
                  <a:lnTo>
                    <a:pt x="760" y="1334"/>
                  </a:lnTo>
                  <a:lnTo>
                    <a:pt x="774" y="1338"/>
                  </a:lnTo>
                  <a:lnTo>
                    <a:pt x="774" y="1338"/>
                  </a:lnTo>
                  <a:lnTo>
                    <a:pt x="782" y="1338"/>
                  </a:lnTo>
                  <a:lnTo>
                    <a:pt x="788" y="1338"/>
                  </a:lnTo>
                  <a:lnTo>
                    <a:pt x="794" y="1334"/>
                  </a:lnTo>
                  <a:lnTo>
                    <a:pt x="794" y="1334"/>
                  </a:lnTo>
                  <a:lnTo>
                    <a:pt x="802" y="1332"/>
                  </a:lnTo>
                  <a:lnTo>
                    <a:pt x="808" y="1334"/>
                  </a:lnTo>
                  <a:lnTo>
                    <a:pt x="814" y="1338"/>
                  </a:lnTo>
                  <a:lnTo>
                    <a:pt x="814" y="1338"/>
                  </a:lnTo>
                  <a:lnTo>
                    <a:pt x="820" y="1340"/>
                  </a:lnTo>
                  <a:lnTo>
                    <a:pt x="820" y="1340"/>
                  </a:lnTo>
                  <a:lnTo>
                    <a:pt x="824" y="1348"/>
                  </a:lnTo>
                  <a:lnTo>
                    <a:pt x="826" y="1354"/>
                  </a:lnTo>
                  <a:lnTo>
                    <a:pt x="826" y="1354"/>
                  </a:lnTo>
                  <a:lnTo>
                    <a:pt x="828" y="1360"/>
                  </a:lnTo>
                  <a:lnTo>
                    <a:pt x="828" y="1368"/>
                  </a:lnTo>
                  <a:lnTo>
                    <a:pt x="814" y="1402"/>
                  </a:lnTo>
                  <a:lnTo>
                    <a:pt x="814" y="1402"/>
                  </a:lnTo>
                  <a:lnTo>
                    <a:pt x="810" y="1408"/>
                  </a:lnTo>
                  <a:lnTo>
                    <a:pt x="806" y="1410"/>
                  </a:lnTo>
                  <a:lnTo>
                    <a:pt x="806" y="1410"/>
                  </a:lnTo>
                  <a:lnTo>
                    <a:pt x="802" y="1412"/>
                  </a:lnTo>
                  <a:lnTo>
                    <a:pt x="798" y="1416"/>
                  </a:lnTo>
                  <a:lnTo>
                    <a:pt x="796" y="1422"/>
                  </a:lnTo>
                  <a:lnTo>
                    <a:pt x="796" y="1422"/>
                  </a:lnTo>
                  <a:lnTo>
                    <a:pt x="792" y="1428"/>
                  </a:lnTo>
                  <a:lnTo>
                    <a:pt x="792" y="1428"/>
                  </a:lnTo>
                  <a:lnTo>
                    <a:pt x="786" y="1434"/>
                  </a:lnTo>
                  <a:lnTo>
                    <a:pt x="786" y="1434"/>
                  </a:lnTo>
                  <a:lnTo>
                    <a:pt x="780" y="1438"/>
                  </a:lnTo>
                  <a:lnTo>
                    <a:pt x="774" y="1438"/>
                  </a:lnTo>
                  <a:lnTo>
                    <a:pt x="760" y="1438"/>
                  </a:lnTo>
                  <a:lnTo>
                    <a:pt x="760" y="1438"/>
                  </a:lnTo>
                  <a:lnTo>
                    <a:pt x="754" y="1438"/>
                  </a:lnTo>
                  <a:lnTo>
                    <a:pt x="748" y="1434"/>
                  </a:lnTo>
                  <a:lnTo>
                    <a:pt x="748" y="1434"/>
                  </a:lnTo>
                  <a:lnTo>
                    <a:pt x="742" y="1430"/>
                  </a:lnTo>
                  <a:lnTo>
                    <a:pt x="734" y="1430"/>
                  </a:lnTo>
                  <a:lnTo>
                    <a:pt x="712" y="1436"/>
                  </a:lnTo>
                  <a:lnTo>
                    <a:pt x="712" y="1436"/>
                  </a:lnTo>
                  <a:lnTo>
                    <a:pt x="704" y="1438"/>
                  </a:lnTo>
                  <a:lnTo>
                    <a:pt x="696" y="1436"/>
                  </a:lnTo>
                  <a:lnTo>
                    <a:pt x="682" y="1432"/>
                  </a:lnTo>
                  <a:lnTo>
                    <a:pt x="682" y="1432"/>
                  </a:lnTo>
                  <a:lnTo>
                    <a:pt x="666" y="1428"/>
                  </a:lnTo>
                  <a:lnTo>
                    <a:pt x="662" y="1428"/>
                  </a:lnTo>
                  <a:lnTo>
                    <a:pt x="662" y="1428"/>
                  </a:lnTo>
                  <a:lnTo>
                    <a:pt x="656" y="1428"/>
                  </a:lnTo>
                  <a:lnTo>
                    <a:pt x="650" y="1424"/>
                  </a:lnTo>
                  <a:lnTo>
                    <a:pt x="650" y="1424"/>
                  </a:lnTo>
                  <a:lnTo>
                    <a:pt x="638" y="1416"/>
                  </a:lnTo>
                  <a:lnTo>
                    <a:pt x="632" y="1412"/>
                  </a:lnTo>
                  <a:lnTo>
                    <a:pt x="632" y="1412"/>
                  </a:lnTo>
                  <a:lnTo>
                    <a:pt x="626" y="1410"/>
                  </a:lnTo>
                  <a:lnTo>
                    <a:pt x="618" y="1410"/>
                  </a:lnTo>
                  <a:lnTo>
                    <a:pt x="614" y="1410"/>
                  </a:lnTo>
                  <a:lnTo>
                    <a:pt x="614" y="1410"/>
                  </a:lnTo>
                  <a:lnTo>
                    <a:pt x="598" y="1412"/>
                  </a:lnTo>
                  <a:lnTo>
                    <a:pt x="584" y="1416"/>
                  </a:lnTo>
                  <a:lnTo>
                    <a:pt x="584" y="1416"/>
                  </a:lnTo>
                  <a:lnTo>
                    <a:pt x="578" y="1420"/>
                  </a:lnTo>
                  <a:lnTo>
                    <a:pt x="576" y="1428"/>
                  </a:lnTo>
                  <a:lnTo>
                    <a:pt x="576" y="1430"/>
                  </a:lnTo>
                  <a:lnTo>
                    <a:pt x="576" y="1430"/>
                  </a:lnTo>
                  <a:lnTo>
                    <a:pt x="574" y="1438"/>
                  </a:lnTo>
                  <a:lnTo>
                    <a:pt x="570" y="1442"/>
                  </a:lnTo>
                  <a:lnTo>
                    <a:pt x="554" y="1446"/>
                  </a:lnTo>
                  <a:lnTo>
                    <a:pt x="554" y="1446"/>
                  </a:lnTo>
                  <a:lnTo>
                    <a:pt x="548" y="1446"/>
                  </a:lnTo>
                  <a:lnTo>
                    <a:pt x="542" y="1442"/>
                  </a:lnTo>
                  <a:lnTo>
                    <a:pt x="534" y="1434"/>
                  </a:lnTo>
                  <a:lnTo>
                    <a:pt x="534" y="1434"/>
                  </a:lnTo>
                  <a:lnTo>
                    <a:pt x="522" y="1424"/>
                  </a:lnTo>
                  <a:lnTo>
                    <a:pt x="522" y="1424"/>
                  </a:lnTo>
                  <a:lnTo>
                    <a:pt x="512" y="1414"/>
                  </a:lnTo>
                  <a:lnTo>
                    <a:pt x="512" y="1414"/>
                  </a:lnTo>
                  <a:lnTo>
                    <a:pt x="508" y="1410"/>
                  </a:lnTo>
                  <a:lnTo>
                    <a:pt x="500" y="1410"/>
                  </a:lnTo>
                  <a:lnTo>
                    <a:pt x="476" y="1410"/>
                  </a:lnTo>
                  <a:lnTo>
                    <a:pt x="476" y="1410"/>
                  </a:lnTo>
                  <a:lnTo>
                    <a:pt x="470" y="1408"/>
                  </a:lnTo>
                  <a:lnTo>
                    <a:pt x="462" y="1406"/>
                  </a:lnTo>
                  <a:lnTo>
                    <a:pt x="456" y="1404"/>
                  </a:lnTo>
                  <a:lnTo>
                    <a:pt x="456" y="1404"/>
                  </a:lnTo>
                  <a:lnTo>
                    <a:pt x="442" y="1396"/>
                  </a:lnTo>
                  <a:lnTo>
                    <a:pt x="436" y="1394"/>
                  </a:lnTo>
                  <a:lnTo>
                    <a:pt x="436" y="1394"/>
                  </a:lnTo>
                  <a:lnTo>
                    <a:pt x="424" y="1386"/>
                  </a:lnTo>
                  <a:lnTo>
                    <a:pt x="424" y="1386"/>
                  </a:lnTo>
                  <a:lnTo>
                    <a:pt x="422" y="1380"/>
                  </a:lnTo>
                  <a:lnTo>
                    <a:pt x="424" y="1374"/>
                  </a:lnTo>
                  <a:lnTo>
                    <a:pt x="434" y="1358"/>
                  </a:lnTo>
                  <a:lnTo>
                    <a:pt x="434" y="1358"/>
                  </a:lnTo>
                  <a:lnTo>
                    <a:pt x="436" y="1350"/>
                  </a:lnTo>
                  <a:lnTo>
                    <a:pt x="436" y="1344"/>
                  </a:lnTo>
                  <a:lnTo>
                    <a:pt x="434" y="1338"/>
                  </a:lnTo>
                  <a:lnTo>
                    <a:pt x="434" y="1338"/>
                  </a:lnTo>
                  <a:lnTo>
                    <a:pt x="428" y="1332"/>
                  </a:lnTo>
                  <a:lnTo>
                    <a:pt x="422" y="1328"/>
                  </a:lnTo>
                  <a:lnTo>
                    <a:pt x="418" y="1326"/>
                  </a:lnTo>
                  <a:lnTo>
                    <a:pt x="418" y="1326"/>
                  </a:lnTo>
                  <a:lnTo>
                    <a:pt x="406" y="1322"/>
                  </a:lnTo>
                  <a:lnTo>
                    <a:pt x="406" y="1322"/>
                  </a:lnTo>
                  <a:lnTo>
                    <a:pt x="402" y="1322"/>
                  </a:lnTo>
                  <a:lnTo>
                    <a:pt x="400" y="1324"/>
                  </a:lnTo>
                  <a:lnTo>
                    <a:pt x="400" y="1324"/>
                  </a:lnTo>
                  <a:lnTo>
                    <a:pt x="400" y="1328"/>
                  </a:lnTo>
                  <a:lnTo>
                    <a:pt x="400" y="1328"/>
                  </a:lnTo>
                  <a:lnTo>
                    <a:pt x="400" y="1324"/>
                  </a:lnTo>
                  <a:lnTo>
                    <a:pt x="400" y="1324"/>
                  </a:lnTo>
                  <a:lnTo>
                    <a:pt x="398" y="1324"/>
                  </a:lnTo>
                  <a:lnTo>
                    <a:pt x="396" y="1326"/>
                  </a:lnTo>
                  <a:lnTo>
                    <a:pt x="396" y="1326"/>
                  </a:lnTo>
                  <a:lnTo>
                    <a:pt x="390" y="1330"/>
                  </a:lnTo>
                  <a:lnTo>
                    <a:pt x="382" y="1332"/>
                  </a:lnTo>
                  <a:lnTo>
                    <a:pt x="378" y="1332"/>
                  </a:lnTo>
                  <a:lnTo>
                    <a:pt x="378" y="1332"/>
                  </a:lnTo>
                  <a:lnTo>
                    <a:pt x="362" y="1332"/>
                  </a:lnTo>
                  <a:lnTo>
                    <a:pt x="320" y="1332"/>
                  </a:lnTo>
                  <a:lnTo>
                    <a:pt x="320" y="1332"/>
                  </a:lnTo>
                  <a:lnTo>
                    <a:pt x="312" y="1332"/>
                  </a:lnTo>
                  <a:lnTo>
                    <a:pt x="304" y="1334"/>
                  </a:lnTo>
                  <a:lnTo>
                    <a:pt x="270" y="1348"/>
                  </a:lnTo>
                  <a:lnTo>
                    <a:pt x="270" y="1348"/>
                  </a:lnTo>
                  <a:lnTo>
                    <a:pt x="254" y="1354"/>
                  </a:lnTo>
                  <a:lnTo>
                    <a:pt x="250" y="1358"/>
                  </a:lnTo>
                  <a:lnTo>
                    <a:pt x="250" y="1358"/>
                  </a:lnTo>
                  <a:lnTo>
                    <a:pt x="244" y="1360"/>
                  </a:lnTo>
                  <a:lnTo>
                    <a:pt x="242" y="1362"/>
                  </a:lnTo>
                  <a:lnTo>
                    <a:pt x="242" y="1362"/>
                  </a:lnTo>
                  <a:lnTo>
                    <a:pt x="242" y="1364"/>
                  </a:lnTo>
                  <a:lnTo>
                    <a:pt x="242" y="1364"/>
                  </a:lnTo>
                  <a:lnTo>
                    <a:pt x="242" y="1362"/>
                  </a:lnTo>
                  <a:lnTo>
                    <a:pt x="242" y="1362"/>
                  </a:lnTo>
                  <a:lnTo>
                    <a:pt x="240" y="1362"/>
                  </a:lnTo>
                  <a:lnTo>
                    <a:pt x="238" y="1360"/>
                  </a:lnTo>
                  <a:lnTo>
                    <a:pt x="238" y="1360"/>
                  </a:lnTo>
                  <a:lnTo>
                    <a:pt x="224" y="1360"/>
                  </a:lnTo>
                  <a:lnTo>
                    <a:pt x="220" y="1360"/>
                  </a:lnTo>
                  <a:lnTo>
                    <a:pt x="220" y="1360"/>
                  </a:lnTo>
                  <a:lnTo>
                    <a:pt x="208" y="1360"/>
                  </a:lnTo>
                  <a:lnTo>
                    <a:pt x="208" y="1360"/>
                  </a:lnTo>
                  <a:lnTo>
                    <a:pt x="196" y="1356"/>
                  </a:lnTo>
                  <a:lnTo>
                    <a:pt x="190" y="1354"/>
                  </a:lnTo>
                  <a:lnTo>
                    <a:pt x="190" y="1354"/>
                  </a:lnTo>
                  <a:lnTo>
                    <a:pt x="188" y="1354"/>
                  </a:lnTo>
                  <a:lnTo>
                    <a:pt x="184" y="1354"/>
                  </a:lnTo>
                  <a:lnTo>
                    <a:pt x="182" y="1356"/>
                  </a:lnTo>
                  <a:lnTo>
                    <a:pt x="180" y="1358"/>
                  </a:lnTo>
                  <a:lnTo>
                    <a:pt x="168" y="1374"/>
                  </a:lnTo>
                  <a:lnTo>
                    <a:pt x="168" y="1374"/>
                  </a:lnTo>
                  <a:lnTo>
                    <a:pt x="158" y="1386"/>
                  </a:lnTo>
                  <a:lnTo>
                    <a:pt x="150" y="1394"/>
                  </a:lnTo>
                  <a:lnTo>
                    <a:pt x="150" y="1394"/>
                  </a:lnTo>
                  <a:lnTo>
                    <a:pt x="140" y="1406"/>
                  </a:lnTo>
                  <a:lnTo>
                    <a:pt x="130" y="1422"/>
                  </a:lnTo>
                  <a:lnTo>
                    <a:pt x="130" y="1422"/>
                  </a:lnTo>
                  <a:lnTo>
                    <a:pt x="122" y="1436"/>
                  </a:lnTo>
                  <a:lnTo>
                    <a:pt x="116" y="1460"/>
                  </a:lnTo>
                  <a:lnTo>
                    <a:pt x="116" y="1460"/>
                  </a:lnTo>
                  <a:lnTo>
                    <a:pt x="114" y="1466"/>
                  </a:lnTo>
                  <a:lnTo>
                    <a:pt x="108" y="1472"/>
                  </a:lnTo>
                  <a:lnTo>
                    <a:pt x="82" y="1484"/>
                  </a:lnTo>
                  <a:lnTo>
                    <a:pt x="82" y="1484"/>
                  </a:lnTo>
                  <a:lnTo>
                    <a:pt x="70" y="1492"/>
                  </a:lnTo>
                  <a:lnTo>
                    <a:pt x="70" y="1492"/>
                  </a:lnTo>
                  <a:lnTo>
                    <a:pt x="66" y="1498"/>
                  </a:lnTo>
                  <a:lnTo>
                    <a:pt x="66" y="1498"/>
                  </a:lnTo>
                  <a:lnTo>
                    <a:pt x="62" y="1502"/>
                  </a:lnTo>
                  <a:lnTo>
                    <a:pt x="62" y="1502"/>
                  </a:lnTo>
                  <a:lnTo>
                    <a:pt x="52" y="1514"/>
                  </a:lnTo>
                  <a:lnTo>
                    <a:pt x="32" y="1550"/>
                  </a:lnTo>
                  <a:lnTo>
                    <a:pt x="32" y="1550"/>
                  </a:lnTo>
                  <a:lnTo>
                    <a:pt x="24" y="1564"/>
                  </a:lnTo>
                  <a:lnTo>
                    <a:pt x="12" y="1598"/>
                  </a:lnTo>
                  <a:lnTo>
                    <a:pt x="12" y="1598"/>
                  </a:lnTo>
                  <a:lnTo>
                    <a:pt x="8" y="1606"/>
                  </a:lnTo>
                  <a:lnTo>
                    <a:pt x="8" y="1606"/>
                  </a:lnTo>
                  <a:lnTo>
                    <a:pt x="10" y="1614"/>
                  </a:lnTo>
                  <a:lnTo>
                    <a:pt x="16" y="1626"/>
                  </a:lnTo>
                  <a:lnTo>
                    <a:pt x="16" y="1626"/>
                  </a:lnTo>
                  <a:lnTo>
                    <a:pt x="18" y="1642"/>
                  </a:lnTo>
                  <a:lnTo>
                    <a:pt x="18" y="1666"/>
                  </a:lnTo>
                  <a:lnTo>
                    <a:pt x="18" y="1666"/>
                  </a:lnTo>
                  <a:lnTo>
                    <a:pt x="16" y="1672"/>
                  </a:lnTo>
                  <a:lnTo>
                    <a:pt x="12" y="1678"/>
                  </a:lnTo>
                  <a:lnTo>
                    <a:pt x="12" y="1678"/>
                  </a:lnTo>
                  <a:lnTo>
                    <a:pt x="8" y="1684"/>
                  </a:lnTo>
                  <a:lnTo>
                    <a:pt x="8" y="1684"/>
                  </a:lnTo>
                  <a:lnTo>
                    <a:pt x="8" y="1684"/>
                  </a:lnTo>
                  <a:lnTo>
                    <a:pt x="8" y="1684"/>
                  </a:lnTo>
                  <a:lnTo>
                    <a:pt x="6" y="1692"/>
                  </a:lnTo>
                  <a:lnTo>
                    <a:pt x="0" y="1706"/>
                  </a:lnTo>
                  <a:lnTo>
                    <a:pt x="0" y="1706"/>
                  </a:lnTo>
                  <a:lnTo>
                    <a:pt x="0" y="1712"/>
                  </a:lnTo>
                  <a:lnTo>
                    <a:pt x="0" y="1720"/>
                  </a:lnTo>
                  <a:lnTo>
                    <a:pt x="6" y="1744"/>
                  </a:lnTo>
                  <a:lnTo>
                    <a:pt x="6" y="1744"/>
                  </a:lnTo>
                  <a:lnTo>
                    <a:pt x="8" y="1750"/>
                  </a:lnTo>
                  <a:lnTo>
                    <a:pt x="12" y="1752"/>
                  </a:lnTo>
                  <a:lnTo>
                    <a:pt x="12" y="1752"/>
                  </a:lnTo>
                  <a:lnTo>
                    <a:pt x="18" y="1752"/>
                  </a:lnTo>
                  <a:lnTo>
                    <a:pt x="18" y="1752"/>
                  </a:lnTo>
                  <a:lnTo>
                    <a:pt x="20" y="1752"/>
                  </a:lnTo>
                  <a:lnTo>
                    <a:pt x="20" y="1752"/>
                  </a:lnTo>
                  <a:lnTo>
                    <a:pt x="18" y="1752"/>
                  </a:lnTo>
                  <a:lnTo>
                    <a:pt x="18" y="1752"/>
                  </a:lnTo>
                  <a:lnTo>
                    <a:pt x="20" y="1760"/>
                  </a:lnTo>
                  <a:lnTo>
                    <a:pt x="24" y="1764"/>
                  </a:lnTo>
                  <a:lnTo>
                    <a:pt x="24" y="1764"/>
                  </a:lnTo>
                  <a:lnTo>
                    <a:pt x="26" y="1768"/>
                  </a:lnTo>
                  <a:lnTo>
                    <a:pt x="30" y="1770"/>
                  </a:lnTo>
                  <a:lnTo>
                    <a:pt x="30" y="1770"/>
                  </a:lnTo>
                  <a:lnTo>
                    <a:pt x="32" y="1768"/>
                  </a:lnTo>
                  <a:lnTo>
                    <a:pt x="32" y="1768"/>
                  </a:lnTo>
                  <a:lnTo>
                    <a:pt x="30" y="1770"/>
                  </a:lnTo>
                  <a:lnTo>
                    <a:pt x="30" y="1770"/>
                  </a:lnTo>
                  <a:lnTo>
                    <a:pt x="30" y="1772"/>
                  </a:lnTo>
                  <a:lnTo>
                    <a:pt x="32" y="1772"/>
                  </a:lnTo>
                  <a:lnTo>
                    <a:pt x="32" y="1772"/>
                  </a:lnTo>
                  <a:lnTo>
                    <a:pt x="36" y="1774"/>
                  </a:lnTo>
                  <a:lnTo>
                    <a:pt x="40" y="1778"/>
                  </a:lnTo>
                  <a:lnTo>
                    <a:pt x="52" y="1804"/>
                  </a:lnTo>
                  <a:lnTo>
                    <a:pt x="52" y="1804"/>
                  </a:lnTo>
                  <a:lnTo>
                    <a:pt x="56" y="1810"/>
                  </a:lnTo>
                  <a:lnTo>
                    <a:pt x="56" y="1810"/>
                  </a:lnTo>
                  <a:lnTo>
                    <a:pt x="60" y="1816"/>
                  </a:lnTo>
                  <a:lnTo>
                    <a:pt x="60" y="1816"/>
                  </a:lnTo>
                  <a:lnTo>
                    <a:pt x="72" y="1824"/>
                  </a:lnTo>
                  <a:lnTo>
                    <a:pt x="84" y="1832"/>
                  </a:lnTo>
                  <a:lnTo>
                    <a:pt x="84" y="1832"/>
                  </a:lnTo>
                  <a:lnTo>
                    <a:pt x="94" y="1838"/>
                  </a:lnTo>
                  <a:lnTo>
                    <a:pt x="94" y="1838"/>
                  </a:lnTo>
                  <a:lnTo>
                    <a:pt x="102" y="1844"/>
                  </a:lnTo>
                  <a:lnTo>
                    <a:pt x="128" y="1864"/>
                  </a:lnTo>
                  <a:lnTo>
                    <a:pt x="128" y="1864"/>
                  </a:lnTo>
                  <a:lnTo>
                    <a:pt x="136" y="1868"/>
                  </a:lnTo>
                  <a:lnTo>
                    <a:pt x="142" y="1870"/>
                  </a:lnTo>
                  <a:lnTo>
                    <a:pt x="146" y="1870"/>
                  </a:lnTo>
                  <a:lnTo>
                    <a:pt x="146" y="1870"/>
                  </a:lnTo>
                  <a:lnTo>
                    <a:pt x="152" y="1868"/>
                  </a:lnTo>
                  <a:lnTo>
                    <a:pt x="154" y="1868"/>
                  </a:lnTo>
                  <a:lnTo>
                    <a:pt x="154" y="1868"/>
                  </a:lnTo>
                  <a:lnTo>
                    <a:pt x="154" y="1866"/>
                  </a:lnTo>
                  <a:lnTo>
                    <a:pt x="154" y="1866"/>
                  </a:lnTo>
                  <a:lnTo>
                    <a:pt x="154" y="1868"/>
                  </a:lnTo>
                  <a:lnTo>
                    <a:pt x="154" y="1868"/>
                  </a:lnTo>
                  <a:lnTo>
                    <a:pt x="158" y="1868"/>
                  </a:lnTo>
                  <a:lnTo>
                    <a:pt x="162" y="1870"/>
                  </a:lnTo>
                  <a:lnTo>
                    <a:pt x="166" y="1870"/>
                  </a:lnTo>
                  <a:lnTo>
                    <a:pt x="166" y="1870"/>
                  </a:lnTo>
                  <a:lnTo>
                    <a:pt x="182" y="1868"/>
                  </a:lnTo>
                  <a:lnTo>
                    <a:pt x="206" y="1862"/>
                  </a:lnTo>
                  <a:lnTo>
                    <a:pt x="206" y="1862"/>
                  </a:lnTo>
                  <a:lnTo>
                    <a:pt x="218" y="1860"/>
                  </a:lnTo>
                  <a:lnTo>
                    <a:pt x="218" y="1860"/>
                  </a:lnTo>
                  <a:lnTo>
                    <a:pt x="224" y="1860"/>
                  </a:lnTo>
                  <a:lnTo>
                    <a:pt x="224" y="1860"/>
                  </a:lnTo>
                  <a:lnTo>
                    <a:pt x="232" y="1860"/>
                  </a:lnTo>
                  <a:lnTo>
                    <a:pt x="244" y="1860"/>
                  </a:lnTo>
                  <a:lnTo>
                    <a:pt x="244" y="1860"/>
                  </a:lnTo>
                  <a:lnTo>
                    <a:pt x="260" y="1856"/>
                  </a:lnTo>
                  <a:lnTo>
                    <a:pt x="274" y="1852"/>
                  </a:lnTo>
                  <a:lnTo>
                    <a:pt x="274" y="1852"/>
                  </a:lnTo>
                  <a:lnTo>
                    <a:pt x="282" y="1850"/>
                  </a:lnTo>
                  <a:lnTo>
                    <a:pt x="282" y="1850"/>
                  </a:lnTo>
                  <a:lnTo>
                    <a:pt x="288" y="1844"/>
                  </a:lnTo>
                  <a:lnTo>
                    <a:pt x="294" y="1842"/>
                  </a:lnTo>
                  <a:lnTo>
                    <a:pt x="294" y="1842"/>
                  </a:lnTo>
                  <a:lnTo>
                    <a:pt x="300" y="1838"/>
                  </a:lnTo>
                  <a:lnTo>
                    <a:pt x="300" y="1838"/>
                  </a:lnTo>
                  <a:lnTo>
                    <a:pt x="306" y="1838"/>
                  </a:lnTo>
                  <a:lnTo>
                    <a:pt x="306" y="1838"/>
                  </a:lnTo>
                  <a:lnTo>
                    <a:pt x="312" y="1840"/>
                  </a:lnTo>
                  <a:lnTo>
                    <a:pt x="312" y="1840"/>
                  </a:lnTo>
                  <a:lnTo>
                    <a:pt x="320" y="1840"/>
                  </a:lnTo>
                  <a:lnTo>
                    <a:pt x="322" y="1840"/>
                  </a:lnTo>
                  <a:lnTo>
                    <a:pt x="322" y="1840"/>
                  </a:lnTo>
                  <a:lnTo>
                    <a:pt x="330" y="1842"/>
                  </a:lnTo>
                  <a:lnTo>
                    <a:pt x="334" y="1846"/>
                  </a:lnTo>
                  <a:lnTo>
                    <a:pt x="346" y="1862"/>
                  </a:lnTo>
                  <a:lnTo>
                    <a:pt x="346" y="1862"/>
                  </a:lnTo>
                  <a:lnTo>
                    <a:pt x="352" y="1868"/>
                  </a:lnTo>
                  <a:lnTo>
                    <a:pt x="358" y="1870"/>
                  </a:lnTo>
                  <a:lnTo>
                    <a:pt x="362" y="1870"/>
                  </a:lnTo>
                  <a:lnTo>
                    <a:pt x="362" y="1870"/>
                  </a:lnTo>
                  <a:lnTo>
                    <a:pt x="370" y="1870"/>
                  </a:lnTo>
                  <a:lnTo>
                    <a:pt x="378" y="1874"/>
                  </a:lnTo>
                  <a:lnTo>
                    <a:pt x="384" y="1876"/>
                  </a:lnTo>
                  <a:lnTo>
                    <a:pt x="384" y="1876"/>
                  </a:lnTo>
                  <a:lnTo>
                    <a:pt x="388" y="1878"/>
                  </a:lnTo>
                  <a:lnTo>
                    <a:pt x="392" y="1878"/>
                  </a:lnTo>
                  <a:lnTo>
                    <a:pt x="392" y="1878"/>
                  </a:lnTo>
                  <a:lnTo>
                    <a:pt x="392" y="1876"/>
                  </a:lnTo>
                  <a:lnTo>
                    <a:pt x="392" y="1876"/>
                  </a:lnTo>
                  <a:lnTo>
                    <a:pt x="392" y="1878"/>
                  </a:lnTo>
                  <a:lnTo>
                    <a:pt x="392" y="1878"/>
                  </a:lnTo>
                  <a:lnTo>
                    <a:pt x="394" y="1878"/>
                  </a:lnTo>
                  <a:lnTo>
                    <a:pt x="398" y="1878"/>
                  </a:lnTo>
                  <a:lnTo>
                    <a:pt x="398" y="1878"/>
                  </a:lnTo>
                  <a:lnTo>
                    <a:pt x="404" y="1880"/>
                  </a:lnTo>
                  <a:lnTo>
                    <a:pt x="408" y="1884"/>
                  </a:lnTo>
                  <a:lnTo>
                    <a:pt x="408" y="1884"/>
                  </a:lnTo>
                  <a:lnTo>
                    <a:pt x="410" y="1890"/>
                  </a:lnTo>
                  <a:lnTo>
                    <a:pt x="410" y="1896"/>
                  </a:lnTo>
                  <a:lnTo>
                    <a:pt x="410" y="1900"/>
                  </a:lnTo>
                  <a:lnTo>
                    <a:pt x="410" y="1900"/>
                  </a:lnTo>
                  <a:lnTo>
                    <a:pt x="410" y="1908"/>
                  </a:lnTo>
                  <a:lnTo>
                    <a:pt x="410" y="1908"/>
                  </a:lnTo>
                  <a:lnTo>
                    <a:pt x="410" y="1916"/>
                  </a:lnTo>
                  <a:lnTo>
                    <a:pt x="410" y="1920"/>
                  </a:lnTo>
                  <a:lnTo>
                    <a:pt x="410" y="1920"/>
                  </a:lnTo>
                  <a:lnTo>
                    <a:pt x="410" y="1936"/>
                  </a:lnTo>
                  <a:lnTo>
                    <a:pt x="410" y="1950"/>
                  </a:lnTo>
                  <a:lnTo>
                    <a:pt x="410" y="1950"/>
                  </a:lnTo>
                  <a:lnTo>
                    <a:pt x="412" y="1956"/>
                  </a:lnTo>
                  <a:lnTo>
                    <a:pt x="414" y="1964"/>
                  </a:lnTo>
                  <a:lnTo>
                    <a:pt x="434" y="1990"/>
                  </a:lnTo>
                  <a:lnTo>
                    <a:pt x="434" y="1990"/>
                  </a:lnTo>
                  <a:lnTo>
                    <a:pt x="438" y="1994"/>
                  </a:lnTo>
                  <a:lnTo>
                    <a:pt x="440" y="1994"/>
                  </a:lnTo>
                  <a:lnTo>
                    <a:pt x="440" y="1994"/>
                  </a:lnTo>
                  <a:lnTo>
                    <a:pt x="442" y="1994"/>
                  </a:lnTo>
                  <a:lnTo>
                    <a:pt x="442" y="1994"/>
                  </a:lnTo>
                  <a:lnTo>
                    <a:pt x="440" y="1996"/>
                  </a:lnTo>
                  <a:lnTo>
                    <a:pt x="440" y="1996"/>
                  </a:lnTo>
                  <a:lnTo>
                    <a:pt x="440" y="1998"/>
                  </a:lnTo>
                  <a:lnTo>
                    <a:pt x="444" y="2002"/>
                  </a:lnTo>
                  <a:lnTo>
                    <a:pt x="444" y="2002"/>
                  </a:lnTo>
                  <a:lnTo>
                    <a:pt x="452" y="2014"/>
                  </a:lnTo>
                  <a:lnTo>
                    <a:pt x="456" y="2020"/>
                  </a:lnTo>
                  <a:lnTo>
                    <a:pt x="456" y="2020"/>
                  </a:lnTo>
                  <a:lnTo>
                    <a:pt x="458" y="2026"/>
                  </a:lnTo>
                  <a:lnTo>
                    <a:pt x="458" y="2026"/>
                  </a:lnTo>
                  <a:lnTo>
                    <a:pt x="458" y="2034"/>
                  </a:lnTo>
                  <a:lnTo>
                    <a:pt x="458" y="2038"/>
                  </a:lnTo>
                  <a:lnTo>
                    <a:pt x="458" y="2038"/>
                  </a:lnTo>
                  <a:lnTo>
                    <a:pt x="458" y="2046"/>
                  </a:lnTo>
                  <a:lnTo>
                    <a:pt x="458" y="2046"/>
                  </a:lnTo>
                  <a:lnTo>
                    <a:pt x="460" y="2054"/>
                  </a:lnTo>
                  <a:lnTo>
                    <a:pt x="468" y="2096"/>
                  </a:lnTo>
                  <a:lnTo>
                    <a:pt x="468" y="2096"/>
                  </a:lnTo>
                  <a:lnTo>
                    <a:pt x="472" y="2112"/>
                  </a:lnTo>
                  <a:lnTo>
                    <a:pt x="476" y="2124"/>
                  </a:lnTo>
                  <a:lnTo>
                    <a:pt x="476" y="2124"/>
                  </a:lnTo>
                  <a:lnTo>
                    <a:pt x="478" y="2134"/>
                  </a:lnTo>
                  <a:lnTo>
                    <a:pt x="478" y="2134"/>
                  </a:lnTo>
                  <a:lnTo>
                    <a:pt x="472" y="2144"/>
                  </a:lnTo>
                  <a:lnTo>
                    <a:pt x="462" y="2166"/>
                  </a:lnTo>
                  <a:lnTo>
                    <a:pt x="462" y="2166"/>
                  </a:lnTo>
                  <a:lnTo>
                    <a:pt x="460" y="2172"/>
                  </a:lnTo>
                  <a:lnTo>
                    <a:pt x="458" y="2180"/>
                  </a:lnTo>
                  <a:lnTo>
                    <a:pt x="458" y="2204"/>
                  </a:lnTo>
                  <a:lnTo>
                    <a:pt x="458" y="2204"/>
                  </a:lnTo>
                  <a:lnTo>
                    <a:pt x="460" y="2212"/>
                  </a:lnTo>
                  <a:lnTo>
                    <a:pt x="460" y="2212"/>
                  </a:lnTo>
                  <a:lnTo>
                    <a:pt x="460" y="2210"/>
                  </a:lnTo>
                  <a:lnTo>
                    <a:pt x="460" y="2210"/>
                  </a:lnTo>
                  <a:lnTo>
                    <a:pt x="460" y="2212"/>
                  </a:lnTo>
                  <a:lnTo>
                    <a:pt x="460" y="2212"/>
                  </a:lnTo>
                  <a:lnTo>
                    <a:pt x="456" y="2220"/>
                  </a:lnTo>
                  <a:lnTo>
                    <a:pt x="452" y="2234"/>
                  </a:lnTo>
                  <a:lnTo>
                    <a:pt x="452" y="2234"/>
                  </a:lnTo>
                  <a:lnTo>
                    <a:pt x="450" y="2242"/>
                  </a:lnTo>
                  <a:lnTo>
                    <a:pt x="452" y="2248"/>
                  </a:lnTo>
                  <a:lnTo>
                    <a:pt x="484" y="2302"/>
                  </a:lnTo>
                  <a:lnTo>
                    <a:pt x="484" y="2302"/>
                  </a:lnTo>
                  <a:lnTo>
                    <a:pt x="488" y="2308"/>
                  </a:lnTo>
                  <a:lnTo>
                    <a:pt x="488" y="2314"/>
                  </a:lnTo>
                  <a:lnTo>
                    <a:pt x="488" y="2314"/>
                  </a:lnTo>
                  <a:lnTo>
                    <a:pt x="490" y="2328"/>
                  </a:lnTo>
                  <a:lnTo>
                    <a:pt x="496" y="2380"/>
                  </a:lnTo>
                  <a:lnTo>
                    <a:pt x="496" y="2380"/>
                  </a:lnTo>
                  <a:lnTo>
                    <a:pt x="500" y="2386"/>
                  </a:lnTo>
                  <a:lnTo>
                    <a:pt x="504" y="2392"/>
                  </a:lnTo>
                  <a:lnTo>
                    <a:pt x="520" y="2402"/>
                  </a:lnTo>
                  <a:lnTo>
                    <a:pt x="520" y="2402"/>
                  </a:lnTo>
                  <a:lnTo>
                    <a:pt x="528" y="2406"/>
                  </a:lnTo>
                  <a:lnTo>
                    <a:pt x="528" y="2406"/>
                  </a:lnTo>
                  <a:lnTo>
                    <a:pt x="528" y="2404"/>
                  </a:lnTo>
                  <a:lnTo>
                    <a:pt x="528" y="2404"/>
                  </a:lnTo>
                  <a:lnTo>
                    <a:pt x="528" y="2406"/>
                  </a:lnTo>
                  <a:lnTo>
                    <a:pt x="528" y="2406"/>
                  </a:lnTo>
                  <a:lnTo>
                    <a:pt x="532" y="2414"/>
                  </a:lnTo>
                  <a:lnTo>
                    <a:pt x="534" y="2420"/>
                  </a:lnTo>
                  <a:lnTo>
                    <a:pt x="534" y="2420"/>
                  </a:lnTo>
                  <a:lnTo>
                    <a:pt x="540" y="2434"/>
                  </a:lnTo>
                  <a:lnTo>
                    <a:pt x="546" y="2458"/>
                  </a:lnTo>
                  <a:lnTo>
                    <a:pt x="546" y="2458"/>
                  </a:lnTo>
                  <a:lnTo>
                    <a:pt x="548" y="2474"/>
                  </a:lnTo>
                  <a:lnTo>
                    <a:pt x="548" y="2478"/>
                  </a:lnTo>
                  <a:lnTo>
                    <a:pt x="548" y="2478"/>
                  </a:lnTo>
                  <a:lnTo>
                    <a:pt x="548" y="2486"/>
                  </a:lnTo>
                  <a:lnTo>
                    <a:pt x="552" y="2492"/>
                  </a:lnTo>
                  <a:lnTo>
                    <a:pt x="562" y="2508"/>
                  </a:lnTo>
                  <a:lnTo>
                    <a:pt x="562" y="2508"/>
                  </a:lnTo>
                  <a:lnTo>
                    <a:pt x="568" y="2512"/>
                  </a:lnTo>
                  <a:lnTo>
                    <a:pt x="574" y="2514"/>
                  </a:lnTo>
                  <a:lnTo>
                    <a:pt x="598" y="2508"/>
                  </a:lnTo>
                  <a:lnTo>
                    <a:pt x="598" y="2508"/>
                  </a:lnTo>
                  <a:lnTo>
                    <a:pt x="614" y="2504"/>
                  </a:lnTo>
                  <a:lnTo>
                    <a:pt x="638" y="2498"/>
                  </a:lnTo>
                  <a:lnTo>
                    <a:pt x="638" y="2498"/>
                  </a:lnTo>
                  <a:lnTo>
                    <a:pt x="654" y="2496"/>
                  </a:lnTo>
                  <a:lnTo>
                    <a:pt x="676" y="2496"/>
                  </a:lnTo>
                  <a:lnTo>
                    <a:pt x="676" y="2496"/>
                  </a:lnTo>
                  <a:lnTo>
                    <a:pt x="684" y="2494"/>
                  </a:lnTo>
                  <a:lnTo>
                    <a:pt x="690" y="2490"/>
                  </a:lnTo>
                  <a:lnTo>
                    <a:pt x="748" y="2424"/>
                  </a:lnTo>
                  <a:lnTo>
                    <a:pt x="748" y="2424"/>
                  </a:lnTo>
                  <a:lnTo>
                    <a:pt x="756" y="2410"/>
                  </a:lnTo>
                  <a:lnTo>
                    <a:pt x="770" y="2376"/>
                  </a:lnTo>
                  <a:lnTo>
                    <a:pt x="770" y="2376"/>
                  </a:lnTo>
                  <a:lnTo>
                    <a:pt x="770" y="2370"/>
                  </a:lnTo>
                  <a:lnTo>
                    <a:pt x="770" y="2368"/>
                  </a:lnTo>
                  <a:lnTo>
                    <a:pt x="770" y="2368"/>
                  </a:lnTo>
                  <a:lnTo>
                    <a:pt x="768" y="2368"/>
                  </a:lnTo>
                  <a:lnTo>
                    <a:pt x="768" y="2368"/>
                  </a:lnTo>
                  <a:lnTo>
                    <a:pt x="770" y="2368"/>
                  </a:lnTo>
                  <a:lnTo>
                    <a:pt x="770" y="2368"/>
                  </a:lnTo>
                  <a:lnTo>
                    <a:pt x="772" y="2366"/>
                  </a:lnTo>
                  <a:lnTo>
                    <a:pt x="772" y="2364"/>
                  </a:lnTo>
                  <a:lnTo>
                    <a:pt x="772" y="2364"/>
                  </a:lnTo>
                  <a:lnTo>
                    <a:pt x="774" y="2358"/>
                  </a:lnTo>
                  <a:lnTo>
                    <a:pt x="778" y="2354"/>
                  </a:lnTo>
                  <a:lnTo>
                    <a:pt x="806" y="2334"/>
                  </a:lnTo>
                  <a:lnTo>
                    <a:pt x="806" y="2334"/>
                  </a:lnTo>
                  <a:lnTo>
                    <a:pt x="810" y="2328"/>
                  </a:lnTo>
                  <a:lnTo>
                    <a:pt x="814" y="2322"/>
                  </a:lnTo>
                  <a:lnTo>
                    <a:pt x="818" y="2308"/>
                  </a:lnTo>
                  <a:lnTo>
                    <a:pt x="818" y="2308"/>
                  </a:lnTo>
                  <a:lnTo>
                    <a:pt x="820" y="2300"/>
                  </a:lnTo>
                  <a:lnTo>
                    <a:pt x="820" y="2292"/>
                  </a:lnTo>
                  <a:lnTo>
                    <a:pt x="814" y="2268"/>
                  </a:lnTo>
                  <a:lnTo>
                    <a:pt x="814" y="2268"/>
                  </a:lnTo>
                  <a:lnTo>
                    <a:pt x="814" y="2260"/>
                  </a:lnTo>
                  <a:lnTo>
                    <a:pt x="816" y="2254"/>
                  </a:lnTo>
                  <a:lnTo>
                    <a:pt x="826" y="2238"/>
                  </a:lnTo>
                  <a:lnTo>
                    <a:pt x="826" y="2238"/>
                  </a:lnTo>
                  <a:lnTo>
                    <a:pt x="832" y="2232"/>
                  </a:lnTo>
                  <a:lnTo>
                    <a:pt x="838" y="2228"/>
                  </a:lnTo>
                  <a:lnTo>
                    <a:pt x="874" y="2206"/>
                  </a:lnTo>
                  <a:lnTo>
                    <a:pt x="874" y="2206"/>
                  </a:lnTo>
                  <a:lnTo>
                    <a:pt x="880" y="2202"/>
                  </a:lnTo>
                  <a:lnTo>
                    <a:pt x="884" y="2194"/>
                  </a:lnTo>
                  <a:lnTo>
                    <a:pt x="886" y="2190"/>
                  </a:lnTo>
                  <a:lnTo>
                    <a:pt x="886" y="2190"/>
                  </a:lnTo>
                  <a:lnTo>
                    <a:pt x="894" y="2176"/>
                  </a:lnTo>
                  <a:lnTo>
                    <a:pt x="896" y="2170"/>
                  </a:lnTo>
                  <a:lnTo>
                    <a:pt x="896" y="2170"/>
                  </a:lnTo>
                  <a:lnTo>
                    <a:pt x="898" y="2162"/>
                  </a:lnTo>
                  <a:lnTo>
                    <a:pt x="898" y="2156"/>
                  </a:lnTo>
                  <a:lnTo>
                    <a:pt x="892" y="2132"/>
                  </a:lnTo>
                  <a:lnTo>
                    <a:pt x="892" y="2132"/>
                  </a:lnTo>
                  <a:lnTo>
                    <a:pt x="890" y="2116"/>
                  </a:lnTo>
                  <a:lnTo>
                    <a:pt x="890" y="2112"/>
                  </a:lnTo>
                  <a:lnTo>
                    <a:pt x="890" y="2112"/>
                  </a:lnTo>
                  <a:lnTo>
                    <a:pt x="890" y="2108"/>
                  </a:lnTo>
                  <a:lnTo>
                    <a:pt x="888" y="2106"/>
                  </a:lnTo>
                  <a:lnTo>
                    <a:pt x="888" y="2106"/>
                  </a:lnTo>
                  <a:lnTo>
                    <a:pt x="886" y="2108"/>
                  </a:lnTo>
                  <a:lnTo>
                    <a:pt x="886" y="2108"/>
                  </a:lnTo>
                  <a:lnTo>
                    <a:pt x="888" y="2106"/>
                  </a:lnTo>
                  <a:lnTo>
                    <a:pt x="888" y="2106"/>
                  </a:lnTo>
                  <a:lnTo>
                    <a:pt x="888" y="2102"/>
                  </a:lnTo>
                  <a:lnTo>
                    <a:pt x="886" y="2098"/>
                  </a:lnTo>
                  <a:lnTo>
                    <a:pt x="886" y="2098"/>
                  </a:lnTo>
                  <a:lnTo>
                    <a:pt x="882" y="2094"/>
                  </a:lnTo>
                  <a:lnTo>
                    <a:pt x="880" y="2086"/>
                  </a:lnTo>
                  <a:lnTo>
                    <a:pt x="880" y="2054"/>
                  </a:lnTo>
                  <a:lnTo>
                    <a:pt x="880" y="2054"/>
                  </a:lnTo>
                  <a:lnTo>
                    <a:pt x="880" y="2046"/>
                  </a:lnTo>
                  <a:lnTo>
                    <a:pt x="876" y="2038"/>
                  </a:lnTo>
                  <a:lnTo>
                    <a:pt x="874" y="2032"/>
                  </a:lnTo>
                  <a:lnTo>
                    <a:pt x="874" y="2032"/>
                  </a:lnTo>
                  <a:lnTo>
                    <a:pt x="872" y="2026"/>
                  </a:lnTo>
                  <a:lnTo>
                    <a:pt x="876" y="2020"/>
                  </a:lnTo>
                  <a:lnTo>
                    <a:pt x="876" y="2020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6"/>
                  </a:lnTo>
                  <a:lnTo>
                    <a:pt x="880" y="2012"/>
                  </a:lnTo>
                  <a:lnTo>
                    <a:pt x="880" y="2012"/>
                  </a:lnTo>
                  <a:lnTo>
                    <a:pt x="882" y="2006"/>
                  </a:lnTo>
                  <a:lnTo>
                    <a:pt x="884" y="2000"/>
                  </a:lnTo>
                  <a:lnTo>
                    <a:pt x="894" y="1984"/>
                  </a:lnTo>
                  <a:lnTo>
                    <a:pt x="894" y="1984"/>
                  </a:lnTo>
                  <a:lnTo>
                    <a:pt x="900" y="1978"/>
                  </a:lnTo>
                  <a:lnTo>
                    <a:pt x="906" y="1974"/>
                  </a:lnTo>
                  <a:lnTo>
                    <a:pt x="912" y="1970"/>
                  </a:lnTo>
                  <a:lnTo>
                    <a:pt x="912" y="1970"/>
                  </a:lnTo>
                  <a:lnTo>
                    <a:pt x="918" y="1968"/>
                  </a:lnTo>
                  <a:lnTo>
                    <a:pt x="918" y="1968"/>
                  </a:lnTo>
                  <a:lnTo>
                    <a:pt x="922" y="1960"/>
                  </a:lnTo>
                  <a:lnTo>
                    <a:pt x="934" y="1936"/>
                  </a:lnTo>
                  <a:lnTo>
                    <a:pt x="934" y="1936"/>
                  </a:lnTo>
                  <a:lnTo>
                    <a:pt x="940" y="1930"/>
                  </a:lnTo>
                  <a:lnTo>
                    <a:pt x="946" y="1924"/>
                  </a:lnTo>
                  <a:lnTo>
                    <a:pt x="970" y="1912"/>
                  </a:lnTo>
                  <a:lnTo>
                    <a:pt x="970" y="1912"/>
                  </a:lnTo>
                  <a:lnTo>
                    <a:pt x="984" y="1902"/>
                  </a:lnTo>
                  <a:lnTo>
                    <a:pt x="1012" y="1874"/>
                  </a:lnTo>
                  <a:lnTo>
                    <a:pt x="1012" y="1874"/>
                  </a:lnTo>
                  <a:lnTo>
                    <a:pt x="1016" y="1868"/>
                  </a:lnTo>
                  <a:lnTo>
                    <a:pt x="1020" y="1862"/>
                  </a:lnTo>
                  <a:lnTo>
                    <a:pt x="1044" y="1808"/>
                  </a:lnTo>
                  <a:lnTo>
                    <a:pt x="1044" y="1808"/>
                  </a:lnTo>
                  <a:lnTo>
                    <a:pt x="1048" y="1792"/>
                  </a:lnTo>
                  <a:lnTo>
                    <a:pt x="1054" y="1770"/>
                  </a:lnTo>
                  <a:lnTo>
                    <a:pt x="1054" y="1770"/>
                  </a:lnTo>
                  <a:lnTo>
                    <a:pt x="1054" y="1766"/>
                  </a:lnTo>
                  <a:lnTo>
                    <a:pt x="1054" y="1764"/>
                  </a:lnTo>
                  <a:lnTo>
                    <a:pt x="1050" y="1764"/>
                  </a:lnTo>
                  <a:lnTo>
                    <a:pt x="1048" y="1764"/>
                  </a:lnTo>
                  <a:lnTo>
                    <a:pt x="976" y="1780"/>
                  </a:lnTo>
                  <a:lnTo>
                    <a:pt x="976" y="1780"/>
                  </a:lnTo>
                  <a:lnTo>
                    <a:pt x="968" y="1780"/>
                  </a:lnTo>
                  <a:lnTo>
                    <a:pt x="960" y="1778"/>
                  </a:lnTo>
                  <a:lnTo>
                    <a:pt x="956" y="1774"/>
                  </a:lnTo>
                  <a:lnTo>
                    <a:pt x="956" y="1774"/>
                  </a:lnTo>
                  <a:lnTo>
                    <a:pt x="944" y="1766"/>
                  </a:lnTo>
                  <a:lnTo>
                    <a:pt x="944" y="1766"/>
                  </a:lnTo>
                  <a:lnTo>
                    <a:pt x="934" y="1754"/>
                  </a:lnTo>
                  <a:lnTo>
                    <a:pt x="904" y="1710"/>
                  </a:lnTo>
                  <a:lnTo>
                    <a:pt x="904" y="1710"/>
                  </a:lnTo>
                  <a:lnTo>
                    <a:pt x="898" y="1704"/>
                  </a:lnTo>
                  <a:lnTo>
                    <a:pt x="892" y="1700"/>
                  </a:lnTo>
                  <a:lnTo>
                    <a:pt x="886" y="1696"/>
                  </a:lnTo>
                  <a:lnTo>
                    <a:pt x="886" y="1696"/>
                  </a:lnTo>
                  <a:lnTo>
                    <a:pt x="880" y="1692"/>
                  </a:lnTo>
                  <a:lnTo>
                    <a:pt x="876" y="1686"/>
                  </a:lnTo>
                  <a:lnTo>
                    <a:pt x="864" y="1670"/>
                  </a:lnTo>
                  <a:lnTo>
                    <a:pt x="864" y="1670"/>
                  </a:lnTo>
                  <a:lnTo>
                    <a:pt x="860" y="1664"/>
                  </a:lnTo>
                  <a:lnTo>
                    <a:pt x="860" y="1664"/>
                  </a:lnTo>
                  <a:lnTo>
                    <a:pt x="858" y="1656"/>
                  </a:lnTo>
                  <a:lnTo>
                    <a:pt x="852" y="1642"/>
                  </a:lnTo>
                  <a:lnTo>
                    <a:pt x="852" y="1642"/>
                  </a:lnTo>
                  <a:lnTo>
                    <a:pt x="848" y="1626"/>
                  </a:lnTo>
                  <a:lnTo>
                    <a:pt x="842" y="1602"/>
                  </a:lnTo>
                  <a:lnTo>
                    <a:pt x="842" y="1602"/>
                  </a:lnTo>
                  <a:lnTo>
                    <a:pt x="840" y="1596"/>
                  </a:lnTo>
                  <a:lnTo>
                    <a:pt x="834" y="1590"/>
                  </a:lnTo>
                  <a:lnTo>
                    <a:pt x="826" y="1582"/>
                  </a:lnTo>
                  <a:lnTo>
                    <a:pt x="826" y="1582"/>
                  </a:lnTo>
                  <a:lnTo>
                    <a:pt x="822" y="1574"/>
                  </a:lnTo>
                  <a:lnTo>
                    <a:pt x="818" y="1568"/>
                  </a:lnTo>
                  <a:lnTo>
                    <a:pt x="814" y="1544"/>
                  </a:lnTo>
                  <a:lnTo>
                    <a:pt x="814" y="1544"/>
                  </a:lnTo>
                  <a:lnTo>
                    <a:pt x="808" y="1530"/>
                  </a:lnTo>
                  <a:lnTo>
                    <a:pt x="796" y="1504"/>
                  </a:lnTo>
                  <a:lnTo>
                    <a:pt x="796" y="1504"/>
                  </a:lnTo>
                  <a:lnTo>
                    <a:pt x="786" y="1492"/>
                  </a:lnTo>
                  <a:lnTo>
                    <a:pt x="768" y="1474"/>
                  </a:lnTo>
                  <a:lnTo>
                    <a:pt x="768" y="1474"/>
                  </a:lnTo>
                  <a:lnTo>
                    <a:pt x="766" y="1470"/>
                  </a:lnTo>
                  <a:lnTo>
                    <a:pt x="770" y="1472"/>
                  </a:lnTo>
                  <a:lnTo>
                    <a:pt x="794" y="1484"/>
                  </a:lnTo>
                  <a:lnTo>
                    <a:pt x="794" y="1484"/>
                  </a:lnTo>
                  <a:lnTo>
                    <a:pt x="798" y="1484"/>
                  </a:lnTo>
                  <a:lnTo>
                    <a:pt x="800" y="1484"/>
                  </a:lnTo>
                  <a:lnTo>
                    <a:pt x="804" y="1482"/>
                  </a:lnTo>
                  <a:lnTo>
                    <a:pt x="804" y="1480"/>
                  </a:lnTo>
                  <a:lnTo>
                    <a:pt x="808" y="1476"/>
                  </a:lnTo>
                  <a:lnTo>
                    <a:pt x="808" y="1476"/>
                  </a:lnTo>
                  <a:lnTo>
                    <a:pt x="810" y="1474"/>
                  </a:lnTo>
                  <a:lnTo>
                    <a:pt x="810" y="1472"/>
                  </a:lnTo>
                  <a:lnTo>
                    <a:pt x="812" y="1474"/>
                  </a:lnTo>
                  <a:lnTo>
                    <a:pt x="814" y="1476"/>
                  </a:lnTo>
                  <a:lnTo>
                    <a:pt x="818" y="1480"/>
                  </a:lnTo>
                  <a:lnTo>
                    <a:pt x="818" y="1480"/>
                  </a:lnTo>
                  <a:lnTo>
                    <a:pt x="824" y="1494"/>
                  </a:lnTo>
                  <a:lnTo>
                    <a:pt x="856" y="1550"/>
                  </a:lnTo>
                  <a:lnTo>
                    <a:pt x="856" y="1550"/>
                  </a:lnTo>
                  <a:lnTo>
                    <a:pt x="866" y="1562"/>
                  </a:lnTo>
                  <a:lnTo>
                    <a:pt x="874" y="1570"/>
                  </a:lnTo>
                  <a:lnTo>
                    <a:pt x="874" y="1570"/>
                  </a:lnTo>
                  <a:lnTo>
                    <a:pt x="878" y="1576"/>
                  </a:lnTo>
                  <a:lnTo>
                    <a:pt x="882" y="1584"/>
                  </a:lnTo>
                  <a:lnTo>
                    <a:pt x="886" y="1598"/>
                  </a:lnTo>
                  <a:lnTo>
                    <a:pt x="886" y="1598"/>
                  </a:lnTo>
                  <a:lnTo>
                    <a:pt x="892" y="1614"/>
                  </a:lnTo>
                  <a:lnTo>
                    <a:pt x="898" y="1636"/>
                  </a:lnTo>
                  <a:lnTo>
                    <a:pt x="898" y="1636"/>
                  </a:lnTo>
                  <a:lnTo>
                    <a:pt x="900" y="1644"/>
                  </a:lnTo>
                  <a:lnTo>
                    <a:pt x="904" y="1650"/>
                  </a:lnTo>
                  <a:lnTo>
                    <a:pt x="924" y="1668"/>
                  </a:lnTo>
                  <a:lnTo>
                    <a:pt x="924" y="1668"/>
                  </a:lnTo>
                  <a:lnTo>
                    <a:pt x="928" y="1674"/>
                  </a:lnTo>
                  <a:lnTo>
                    <a:pt x="928" y="1678"/>
                  </a:lnTo>
                  <a:lnTo>
                    <a:pt x="928" y="1678"/>
                  </a:lnTo>
                  <a:lnTo>
                    <a:pt x="928" y="1684"/>
                  </a:lnTo>
                  <a:lnTo>
                    <a:pt x="928" y="1684"/>
                  </a:lnTo>
                  <a:lnTo>
                    <a:pt x="932" y="1690"/>
                  </a:lnTo>
                  <a:lnTo>
                    <a:pt x="936" y="1696"/>
                  </a:lnTo>
                  <a:lnTo>
                    <a:pt x="936" y="1696"/>
                  </a:lnTo>
                  <a:lnTo>
                    <a:pt x="942" y="1710"/>
                  </a:lnTo>
                  <a:lnTo>
                    <a:pt x="954" y="1736"/>
                  </a:lnTo>
                  <a:lnTo>
                    <a:pt x="954" y="1736"/>
                  </a:lnTo>
                  <a:lnTo>
                    <a:pt x="960" y="1740"/>
                  </a:lnTo>
                  <a:lnTo>
                    <a:pt x="966" y="1740"/>
                  </a:lnTo>
                  <a:lnTo>
                    <a:pt x="980" y="1736"/>
                  </a:lnTo>
                  <a:lnTo>
                    <a:pt x="980" y="1736"/>
                  </a:lnTo>
                  <a:lnTo>
                    <a:pt x="996" y="1732"/>
                  </a:lnTo>
                  <a:lnTo>
                    <a:pt x="1000" y="1732"/>
                  </a:lnTo>
                  <a:lnTo>
                    <a:pt x="1000" y="1732"/>
                  </a:lnTo>
                  <a:lnTo>
                    <a:pt x="1006" y="1732"/>
                  </a:lnTo>
                  <a:lnTo>
                    <a:pt x="1012" y="1728"/>
                  </a:lnTo>
                  <a:lnTo>
                    <a:pt x="1020" y="1718"/>
                  </a:lnTo>
                  <a:lnTo>
                    <a:pt x="1020" y="1718"/>
                  </a:lnTo>
                  <a:lnTo>
                    <a:pt x="1028" y="1714"/>
                  </a:lnTo>
                  <a:lnTo>
                    <a:pt x="1034" y="1710"/>
                  </a:lnTo>
                  <a:lnTo>
                    <a:pt x="1048" y="1706"/>
                  </a:lnTo>
                  <a:lnTo>
                    <a:pt x="1048" y="1706"/>
                  </a:lnTo>
                  <a:lnTo>
                    <a:pt x="1064" y="1700"/>
                  </a:lnTo>
                  <a:lnTo>
                    <a:pt x="1088" y="1688"/>
                  </a:lnTo>
                  <a:lnTo>
                    <a:pt x="1088" y="1688"/>
                  </a:lnTo>
                  <a:lnTo>
                    <a:pt x="1096" y="1684"/>
                  </a:lnTo>
                  <a:lnTo>
                    <a:pt x="1096" y="1684"/>
                  </a:lnTo>
                  <a:lnTo>
                    <a:pt x="1102" y="1680"/>
                  </a:lnTo>
                  <a:lnTo>
                    <a:pt x="1128" y="1668"/>
                  </a:lnTo>
                  <a:lnTo>
                    <a:pt x="1128" y="1668"/>
                  </a:lnTo>
                  <a:lnTo>
                    <a:pt x="1134" y="1664"/>
                  </a:lnTo>
                  <a:lnTo>
                    <a:pt x="1140" y="1658"/>
                  </a:lnTo>
                  <a:lnTo>
                    <a:pt x="1158" y="1632"/>
                  </a:lnTo>
                  <a:lnTo>
                    <a:pt x="1158" y="1632"/>
                  </a:lnTo>
                  <a:lnTo>
                    <a:pt x="1168" y="1618"/>
                  </a:lnTo>
                  <a:lnTo>
                    <a:pt x="1170" y="1612"/>
                  </a:lnTo>
                  <a:lnTo>
                    <a:pt x="1170" y="1612"/>
                  </a:lnTo>
                  <a:lnTo>
                    <a:pt x="1180" y="1600"/>
                  </a:lnTo>
                  <a:lnTo>
                    <a:pt x="1188" y="1592"/>
                  </a:lnTo>
                  <a:lnTo>
                    <a:pt x="1188" y="1592"/>
                  </a:lnTo>
                  <a:lnTo>
                    <a:pt x="1188" y="1588"/>
                  </a:lnTo>
                  <a:lnTo>
                    <a:pt x="1190" y="1586"/>
                  </a:lnTo>
                  <a:lnTo>
                    <a:pt x="1188" y="1584"/>
                  </a:lnTo>
                  <a:lnTo>
                    <a:pt x="1186" y="1582"/>
                  </a:lnTo>
                  <a:lnTo>
                    <a:pt x="1160" y="1562"/>
                  </a:lnTo>
                  <a:lnTo>
                    <a:pt x="1160" y="1562"/>
                  </a:lnTo>
                  <a:lnTo>
                    <a:pt x="1154" y="1558"/>
                  </a:lnTo>
                  <a:lnTo>
                    <a:pt x="1148" y="1556"/>
                  </a:lnTo>
                  <a:lnTo>
                    <a:pt x="1148" y="1556"/>
                  </a:lnTo>
                  <a:lnTo>
                    <a:pt x="1144" y="1554"/>
                  </a:lnTo>
                  <a:lnTo>
                    <a:pt x="1140" y="1548"/>
                  </a:lnTo>
                  <a:lnTo>
                    <a:pt x="1138" y="1544"/>
                  </a:lnTo>
                  <a:lnTo>
                    <a:pt x="1138" y="1544"/>
                  </a:lnTo>
                  <a:lnTo>
                    <a:pt x="1132" y="1540"/>
                  </a:lnTo>
                  <a:lnTo>
                    <a:pt x="1126" y="1538"/>
                  </a:lnTo>
                  <a:lnTo>
                    <a:pt x="1102" y="1544"/>
                  </a:lnTo>
                  <a:lnTo>
                    <a:pt x="1102" y="1544"/>
                  </a:lnTo>
                  <a:lnTo>
                    <a:pt x="1096" y="1544"/>
                  </a:lnTo>
                  <a:lnTo>
                    <a:pt x="1088" y="1542"/>
                  </a:lnTo>
                  <a:lnTo>
                    <a:pt x="1082" y="1540"/>
                  </a:lnTo>
                  <a:lnTo>
                    <a:pt x="1082" y="1540"/>
                  </a:lnTo>
                  <a:lnTo>
                    <a:pt x="1076" y="1536"/>
                  </a:lnTo>
                  <a:lnTo>
                    <a:pt x="1076" y="1536"/>
                  </a:lnTo>
                  <a:lnTo>
                    <a:pt x="1070" y="1536"/>
                  </a:lnTo>
                  <a:lnTo>
                    <a:pt x="1070" y="1536"/>
                  </a:lnTo>
                  <a:lnTo>
                    <a:pt x="1058" y="1534"/>
                  </a:lnTo>
                  <a:lnTo>
                    <a:pt x="1054" y="1530"/>
                  </a:lnTo>
                  <a:lnTo>
                    <a:pt x="1054" y="1530"/>
                  </a:lnTo>
                  <a:lnTo>
                    <a:pt x="1048" y="1526"/>
                  </a:lnTo>
                  <a:lnTo>
                    <a:pt x="1044" y="1520"/>
                  </a:lnTo>
                  <a:lnTo>
                    <a:pt x="1040" y="1506"/>
                  </a:lnTo>
                  <a:lnTo>
                    <a:pt x="1040" y="1506"/>
                  </a:lnTo>
                  <a:lnTo>
                    <a:pt x="1036" y="1498"/>
                  </a:lnTo>
                  <a:lnTo>
                    <a:pt x="1032" y="1492"/>
                  </a:lnTo>
                  <a:lnTo>
                    <a:pt x="1022" y="1484"/>
                  </a:lnTo>
                  <a:lnTo>
                    <a:pt x="1022" y="1484"/>
                  </a:lnTo>
                  <a:lnTo>
                    <a:pt x="1018" y="1478"/>
                  </a:lnTo>
                  <a:lnTo>
                    <a:pt x="1018" y="1478"/>
                  </a:lnTo>
                  <a:lnTo>
                    <a:pt x="1018" y="1472"/>
                  </a:lnTo>
                  <a:lnTo>
                    <a:pt x="1018" y="1472"/>
                  </a:lnTo>
                  <a:lnTo>
                    <a:pt x="1018" y="1468"/>
                  </a:lnTo>
                  <a:lnTo>
                    <a:pt x="1022" y="1462"/>
                  </a:lnTo>
                  <a:lnTo>
                    <a:pt x="1022" y="1462"/>
                  </a:lnTo>
                  <a:lnTo>
                    <a:pt x="1026" y="1458"/>
                  </a:lnTo>
                  <a:lnTo>
                    <a:pt x="1026" y="1458"/>
                  </a:lnTo>
                  <a:lnTo>
                    <a:pt x="1026" y="1452"/>
                  </a:lnTo>
                  <a:lnTo>
                    <a:pt x="1026" y="1452"/>
                  </a:lnTo>
                  <a:lnTo>
                    <a:pt x="1026" y="1452"/>
                  </a:lnTo>
                  <a:lnTo>
                    <a:pt x="1028" y="1452"/>
                  </a:lnTo>
                  <a:lnTo>
                    <a:pt x="1032" y="1454"/>
                  </a:lnTo>
                  <a:lnTo>
                    <a:pt x="1040" y="1462"/>
                  </a:lnTo>
                  <a:lnTo>
                    <a:pt x="1040" y="1462"/>
                  </a:lnTo>
                  <a:lnTo>
                    <a:pt x="1052" y="1474"/>
                  </a:lnTo>
                  <a:lnTo>
                    <a:pt x="1060" y="1482"/>
                  </a:lnTo>
                  <a:lnTo>
                    <a:pt x="1060" y="1482"/>
                  </a:lnTo>
                  <a:lnTo>
                    <a:pt x="1072" y="1492"/>
                  </a:lnTo>
                  <a:lnTo>
                    <a:pt x="1088" y="1504"/>
                  </a:lnTo>
                  <a:lnTo>
                    <a:pt x="1088" y="1504"/>
                  </a:lnTo>
                  <a:lnTo>
                    <a:pt x="1102" y="1510"/>
                  </a:lnTo>
                  <a:lnTo>
                    <a:pt x="1116" y="1514"/>
                  </a:lnTo>
                  <a:lnTo>
                    <a:pt x="1116" y="1514"/>
                  </a:lnTo>
                  <a:lnTo>
                    <a:pt x="1124" y="1516"/>
                  </a:lnTo>
                  <a:lnTo>
                    <a:pt x="1132" y="1514"/>
                  </a:lnTo>
                  <a:lnTo>
                    <a:pt x="1136" y="1510"/>
                  </a:lnTo>
                  <a:lnTo>
                    <a:pt x="1136" y="1510"/>
                  </a:lnTo>
                  <a:lnTo>
                    <a:pt x="1144" y="1510"/>
                  </a:lnTo>
                  <a:lnTo>
                    <a:pt x="1150" y="1514"/>
                  </a:lnTo>
                  <a:lnTo>
                    <a:pt x="1158" y="1522"/>
                  </a:lnTo>
                  <a:lnTo>
                    <a:pt x="1158" y="1522"/>
                  </a:lnTo>
                  <a:lnTo>
                    <a:pt x="1164" y="1526"/>
                  </a:lnTo>
                  <a:lnTo>
                    <a:pt x="1172" y="1530"/>
                  </a:lnTo>
                  <a:lnTo>
                    <a:pt x="1206" y="1544"/>
                  </a:lnTo>
                  <a:lnTo>
                    <a:pt x="1206" y="1544"/>
                  </a:lnTo>
                  <a:lnTo>
                    <a:pt x="1218" y="1546"/>
                  </a:lnTo>
                  <a:lnTo>
                    <a:pt x="1218" y="1546"/>
                  </a:lnTo>
                  <a:lnTo>
                    <a:pt x="1222" y="1546"/>
                  </a:lnTo>
                  <a:lnTo>
                    <a:pt x="1222" y="1546"/>
                  </a:lnTo>
                  <a:lnTo>
                    <a:pt x="1230" y="1544"/>
                  </a:lnTo>
                  <a:lnTo>
                    <a:pt x="1244" y="1538"/>
                  </a:lnTo>
                  <a:lnTo>
                    <a:pt x="1244" y="1538"/>
                  </a:lnTo>
                  <a:lnTo>
                    <a:pt x="1260" y="1536"/>
                  </a:lnTo>
                  <a:lnTo>
                    <a:pt x="1292" y="1536"/>
                  </a:lnTo>
                  <a:lnTo>
                    <a:pt x="1292" y="1536"/>
                  </a:lnTo>
                  <a:lnTo>
                    <a:pt x="1300" y="1538"/>
                  </a:lnTo>
                  <a:lnTo>
                    <a:pt x="1306" y="1544"/>
                  </a:lnTo>
                  <a:lnTo>
                    <a:pt x="1316" y="1558"/>
                  </a:lnTo>
                  <a:lnTo>
                    <a:pt x="1316" y="1558"/>
                  </a:lnTo>
                  <a:lnTo>
                    <a:pt x="1320" y="1566"/>
                  </a:lnTo>
                  <a:lnTo>
                    <a:pt x="1320" y="1566"/>
                  </a:lnTo>
                  <a:lnTo>
                    <a:pt x="1326" y="1572"/>
                  </a:lnTo>
                  <a:lnTo>
                    <a:pt x="1336" y="1588"/>
                  </a:lnTo>
                  <a:lnTo>
                    <a:pt x="1336" y="1588"/>
                  </a:lnTo>
                  <a:lnTo>
                    <a:pt x="1346" y="1602"/>
                  </a:lnTo>
                  <a:lnTo>
                    <a:pt x="1354" y="1610"/>
                  </a:lnTo>
                  <a:lnTo>
                    <a:pt x="1354" y="1610"/>
                  </a:lnTo>
                  <a:lnTo>
                    <a:pt x="1360" y="1612"/>
                  </a:lnTo>
                  <a:lnTo>
                    <a:pt x="1366" y="1610"/>
                  </a:lnTo>
                  <a:lnTo>
                    <a:pt x="1382" y="1600"/>
                  </a:lnTo>
                  <a:lnTo>
                    <a:pt x="1382" y="1600"/>
                  </a:lnTo>
                  <a:lnTo>
                    <a:pt x="1386" y="1598"/>
                  </a:lnTo>
                  <a:lnTo>
                    <a:pt x="1388" y="1600"/>
                  </a:lnTo>
                  <a:lnTo>
                    <a:pt x="1390" y="1600"/>
                  </a:lnTo>
                  <a:lnTo>
                    <a:pt x="1390" y="1604"/>
                  </a:lnTo>
                  <a:lnTo>
                    <a:pt x="1398" y="1676"/>
                  </a:lnTo>
                  <a:lnTo>
                    <a:pt x="1398" y="1676"/>
                  </a:lnTo>
                  <a:lnTo>
                    <a:pt x="1402" y="1692"/>
                  </a:lnTo>
                  <a:lnTo>
                    <a:pt x="1408" y="1714"/>
                  </a:lnTo>
                  <a:lnTo>
                    <a:pt x="1408" y="1714"/>
                  </a:lnTo>
                  <a:lnTo>
                    <a:pt x="1414" y="1730"/>
                  </a:lnTo>
                  <a:lnTo>
                    <a:pt x="1434" y="1764"/>
                  </a:lnTo>
                  <a:lnTo>
                    <a:pt x="1434" y="1764"/>
                  </a:lnTo>
                  <a:lnTo>
                    <a:pt x="1442" y="1778"/>
                  </a:lnTo>
                  <a:lnTo>
                    <a:pt x="1444" y="1784"/>
                  </a:lnTo>
                  <a:lnTo>
                    <a:pt x="1444" y="1784"/>
                  </a:lnTo>
                  <a:lnTo>
                    <a:pt x="1452" y="1798"/>
                  </a:lnTo>
                  <a:lnTo>
                    <a:pt x="1464" y="1814"/>
                  </a:lnTo>
                  <a:lnTo>
                    <a:pt x="1464" y="1814"/>
                  </a:lnTo>
                  <a:lnTo>
                    <a:pt x="1466" y="1816"/>
                  </a:lnTo>
                  <a:lnTo>
                    <a:pt x="1468" y="1816"/>
                  </a:lnTo>
                  <a:lnTo>
                    <a:pt x="1470" y="1816"/>
                  </a:lnTo>
                  <a:lnTo>
                    <a:pt x="1472" y="1814"/>
                  </a:lnTo>
                  <a:lnTo>
                    <a:pt x="1474" y="1808"/>
                  </a:lnTo>
                  <a:lnTo>
                    <a:pt x="1474" y="1808"/>
                  </a:lnTo>
                  <a:lnTo>
                    <a:pt x="1484" y="1796"/>
                  </a:lnTo>
                  <a:lnTo>
                    <a:pt x="1492" y="1786"/>
                  </a:lnTo>
                  <a:lnTo>
                    <a:pt x="1492" y="1786"/>
                  </a:lnTo>
                  <a:lnTo>
                    <a:pt x="1500" y="1774"/>
                  </a:lnTo>
                  <a:lnTo>
                    <a:pt x="1504" y="1768"/>
                  </a:lnTo>
                  <a:lnTo>
                    <a:pt x="1504" y="1768"/>
                  </a:lnTo>
                  <a:lnTo>
                    <a:pt x="1506" y="1762"/>
                  </a:lnTo>
                  <a:lnTo>
                    <a:pt x="1506" y="1754"/>
                  </a:lnTo>
                  <a:lnTo>
                    <a:pt x="1506" y="1730"/>
                  </a:lnTo>
                  <a:lnTo>
                    <a:pt x="1506" y="1730"/>
                  </a:lnTo>
                  <a:lnTo>
                    <a:pt x="1510" y="1716"/>
                  </a:lnTo>
                  <a:lnTo>
                    <a:pt x="1514" y="1700"/>
                  </a:lnTo>
                  <a:lnTo>
                    <a:pt x="1514" y="1700"/>
                  </a:lnTo>
                  <a:lnTo>
                    <a:pt x="1518" y="1694"/>
                  </a:lnTo>
                  <a:lnTo>
                    <a:pt x="1522" y="1688"/>
                  </a:lnTo>
                  <a:lnTo>
                    <a:pt x="1540" y="1670"/>
                  </a:lnTo>
                  <a:lnTo>
                    <a:pt x="1540" y="1670"/>
                  </a:lnTo>
                  <a:lnTo>
                    <a:pt x="1554" y="1660"/>
                  </a:lnTo>
                  <a:lnTo>
                    <a:pt x="1578" y="1648"/>
                  </a:lnTo>
                  <a:lnTo>
                    <a:pt x="1578" y="1648"/>
                  </a:lnTo>
                  <a:lnTo>
                    <a:pt x="1590" y="1638"/>
                  </a:lnTo>
                  <a:lnTo>
                    <a:pt x="1598" y="1630"/>
                  </a:lnTo>
                  <a:lnTo>
                    <a:pt x="1598" y="1630"/>
                  </a:lnTo>
                  <a:lnTo>
                    <a:pt x="1604" y="1624"/>
                  </a:lnTo>
                  <a:lnTo>
                    <a:pt x="1608" y="1618"/>
                  </a:lnTo>
                  <a:lnTo>
                    <a:pt x="1612" y="1604"/>
                  </a:lnTo>
                  <a:lnTo>
                    <a:pt x="1612" y="1604"/>
                  </a:lnTo>
                  <a:lnTo>
                    <a:pt x="1616" y="1598"/>
                  </a:lnTo>
                  <a:lnTo>
                    <a:pt x="1622" y="1596"/>
                  </a:lnTo>
                  <a:lnTo>
                    <a:pt x="1636" y="1596"/>
                  </a:lnTo>
                  <a:lnTo>
                    <a:pt x="1636" y="1596"/>
                  </a:lnTo>
                  <a:lnTo>
                    <a:pt x="1644" y="1596"/>
                  </a:lnTo>
                  <a:lnTo>
                    <a:pt x="1644" y="1596"/>
                  </a:lnTo>
                  <a:lnTo>
                    <a:pt x="1652" y="1592"/>
                  </a:lnTo>
                  <a:lnTo>
                    <a:pt x="1666" y="1588"/>
                  </a:lnTo>
                  <a:lnTo>
                    <a:pt x="1666" y="1588"/>
                  </a:lnTo>
                  <a:lnTo>
                    <a:pt x="1676" y="1586"/>
                  </a:lnTo>
                  <a:lnTo>
                    <a:pt x="1676" y="1586"/>
                  </a:lnTo>
                  <a:lnTo>
                    <a:pt x="1686" y="1588"/>
                  </a:lnTo>
                  <a:lnTo>
                    <a:pt x="1688" y="1590"/>
                  </a:lnTo>
                  <a:lnTo>
                    <a:pt x="1688" y="1590"/>
                  </a:lnTo>
                  <a:lnTo>
                    <a:pt x="1694" y="1594"/>
                  </a:lnTo>
                  <a:lnTo>
                    <a:pt x="1700" y="1598"/>
                  </a:lnTo>
                  <a:lnTo>
                    <a:pt x="1700" y="1598"/>
                  </a:lnTo>
                  <a:lnTo>
                    <a:pt x="1702" y="1604"/>
                  </a:lnTo>
                  <a:lnTo>
                    <a:pt x="1702" y="1604"/>
                  </a:lnTo>
                  <a:lnTo>
                    <a:pt x="1706" y="1612"/>
                  </a:lnTo>
                  <a:lnTo>
                    <a:pt x="1708" y="1618"/>
                  </a:lnTo>
                  <a:lnTo>
                    <a:pt x="1708" y="1618"/>
                  </a:lnTo>
                  <a:lnTo>
                    <a:pt x="1714" y="1632"/>
                  </a:lnTo>
                  <a:lnTo>
                    <a:pt x="1728" y="1676"/>
                  </a:lnTo>
                  <a:lnTo>
                    <a:pt x="1728" y="1676"/>
                  </a:lnTo>
                  <a:lnTo>
                    <a:pt x="1732" y="1682"/>
                  </a:lnTo>
                  <a:lnTo>
                    <a:pt x="1738" y="1688"/>
                  </a:lnTo>
                  <a:lnTo>
                    <a:pt x="1744" y="1690"/>
                  </a:lnTo>
                  <a:lnTo>
                    <a:pt x="1744" y="1690"/>
                  </a:lnTo>
                  <a:lnTo>
                    <a:pt x="1750" y="1692"/>
                  </a:lnTo>
                  <a:lnTo>
                    <a:pt x="1758" y="1690"/>
                  </a:lnTo>
                  <a:lnTo>
                    <a:pt x="1764" y="1688"/>
                  </a:lnTo>
                  <a:lnTo>
                    <a:pt x="1764" y="1688"/>
                  </a:lnTo>
                  <a:lnTo>
                    <a:pt x="1770" y="1686"/>
                  </a:lnTo>
                  <a:lnTo>
                    <a:pt x="1776" y="1688"/>
                  </a:lnTo>
                  <a:lnTo>
                    <a:pt x="1776" y="1688"/>
                  </a:lnTo>
                  <a:lnTo>
                    <a:pt x="1780" y="1694"/>
                  </a:lnTo>
                  <a:lnTo>
                    <a:pt x="1782" y="1700"/>
                  </a:lnTo>
                  <a:lnTo>
                    <a:pt x="1788" y="1716"/>
                  </a:lnTo>
                  <a:lnTo>
                    <a:pt x="1788" y="1716"/>
                  </a:lnTo>
                  <a:lnTo>
                    <a:pt x="1790" y="1730"/>
                  </a:lnTo>
                  <a:lnTo>
                    <a:pt x="1790" y="1754"/>
                  </a:lnTo>
                  <a:lnTo>
                    <a:pt x="1790" y="1754"/>
                  </a:lnTo>
                  <a:lnTo>
                    <a:pt x="1790" y="1770"/>
                  </a:lnTo>
                  <a:lnTo>
                    <a:pt x="1790" y="1802"/>
                  </a:lnTo>
                  <a:lnTo>
                    <a:pt x="1790" y="1802"/>
                  </a:lnTo>
                  <a:lnTo>
                    <a:pt x="1792" y="1810"/>
                  </a:lnTo>
                  <a:lnTo>
                    <a:pt x="1796" y="1816"/>
                  </a:lnTo>
                  <a:lnTo>
                    <a:pt x="1804" y="1824"/>
                  </a:lnTo>
                  <a:lnTo>
                    <a:pt x="1804" y="1824"/>
                  </a:lnTo>
                  <a:lnTo>
                    <a:pt x="1814" y="1838"/>
                  </a:lnTo>
                  <a:lnTo>
                    <a:pt x="1816" y="1842"/>
                  </a:lnTo>
                  <a:lnTo>
                    <a:pt x="1816" y="1842"/>
                  </a:lnTo>
                  <a:lnTo>
                    <a:pt x="1822" y="1858"/>
                  </a:lnTo>
                  <a:lnTo>
                    <a:pt x="1826" y="1862"/>
                  </a:lnTo>
                  <a:lnTo>
                    <a:pt x="1826" y="1862"/>
                  </a:lnTo>
                  <a:lnTo>
                    <a:pt x="1834" y="1876"/>
                  </a:lnTo>
                  <a:lnTo>
                    <a:pt x="1842" y="1884"/>
                  </a:lnTo>
                  <a:lnTo>
                    <a:pt x="1842" y="1884"/>
                  </a:lnTo>
                  <a:lnTo>
                    <a:pt x="1854" y="1894"/>
                  </a:lnTo>
                  <a:lnTo>
                    <a:pt x="1872" y="1912"/>
                  </a:lnTo>
                  <a:lnTo>
                    <a:pt x="1872" y="1912"/>
                  </a:lnTo>
                  <a:lnTo>
                    <a:pt x="1878" y="1916"/>
                  </a:lnTo>
                  <a:lnTo>
                    <a:pt x="1880" y="1914"/>
                  </a:lnTo>
                  <a:lnTo>
                    <a:pt x="1884" y="1914"/>
                  </a:lnTo>
                  <a:lnTo>
                    <a:pt x="1884" y="1914"/>
                  </a:lnTo>
                  <a:lnTo>
                    <a:pt x="1886" y="1908"/>
                  </a:lnTo>
                  <a:lnTo>
                    <a:pt x="1886" y="1900"/>
                  </a:lnTo>
                  <a:lnTo>
                    <a:pt x="1880" y="1886"/>
                  </a:lnTo>
                  <a:lnTo>
                    <a:pt x="1880" y="1886"/>
                  </a:lnTo>
                  <a:lnTo>
                    <a:pt x="1874" y="1872"/>
                  </a:lnTo>
                  <a:lnTo>
                    <a:pt x="1872" y="1866"/>
                  </a:lnTo>
                  <a:lnTo>
                    <a:pt x="1872" y="1866"/>
                  </a:lnTo>
                  <a:lnTo>
                    <a:pt x="1862" y="1854"/>
                  </a:lnTo>
                  <a:lnTo>
                    <a:pt x="1854" y="1846"/>
                  </a:lnTo>
                  <a:lnTo>
                    <a:pt x="1854" y="1846"/>
                  </a:lnTo>
                  <a:lnTo>
                    <a:pt x="1842" y="1836"/>
                  </a:lnTo>
                  <a:lnTo>
                    <a:pt x="1836" y="1834"/>
                  </a:lnTo>
                  <a:lnTo>
                    <a:pt x="1836" y="1834"/>
                  </a:lnTo>
                  <a:lnTo>
                    <a:pt x="1824" y="1826"/>
                  </a:lnTo>
                  <a:lnTo>
                    <a:pt x="1824" y="1826"/>
                  </a:lnTo>
                  <a:lnTo>
                    <a:pt x="1820" y="1820"/>
                  </a:lnTo>
                  <a:lnTo>
                    <a:pt x="1818" y="1812"/>
                  </a:lnTo>
                  <a:lnTo>
                    <a:pt x="1812" y="1790"/>
                  </a:lnTo>
                  <a:lnTo>
                    <a:pt x="1812" y="1790"/>
                  </a:lnTo>
                  <a:lnTo>
                    <a:pt x="1810" y="1774"/>
                  </a:lnTo>
                  <a:lnTo>
                    <a:pt x="1810" y="1770"/>
                  </a:lnTo>
                  <a:lnTo>
                    <a:pt x="1810" y="1770"/>
                  </a:lnTo>
                  <a:lnTo>
                    <a:pt x="1812" y="1754"/>
                  </a:lnTo>
                  <a:lnTo>
                    <a:pt x="1816" y="1740"/>
                  </a:lnTo>
                  <a:lnTo>
                    <a:pt x="1816" y="1740"/>
                  </a:lnTo>
                  <a:lnTo>
                    <a:pt x="1818" y="1736"/>
                  </a:lnTo>
                  <a:lnTo>
                    <a:pt x="1820" y="1734"/>
                  </a:lnTo>
                  <a:lnTo>
                    <a:pt x="1824" y="1734"/>
                  </a:lnTo>
                  <a:lnTo>
                    <a:pt x="1826" y="1734"/>
                  </a:lnTo>
                  <a:lnTo>
                    <a:pt x="1842" y="1740"/>
                  </a:lnTo>
                  <a:lnTo>
                    <a:pt x="1842" y="1740"/>
                  </a:lnTo>
                  <a:lnTo>
                    <a:pt x="1848" y="1742"/>
                  </a:lnTo>
                  <a:lnTo>
                    <a:pt x="1854" y="1746"/>
                  </a:lnTo>
                  <a:lnTo>
                    <a:pt x="1854" y="1746"/>
                  </a:lnTo>
                  <a:lnTo>
                    <a:pt x="1858" y="1752"/>
                  </a:lnTo>
                  <a:lnTo>
                    <a:pt x="1858" y="1752"/>
                  </a:lnTo>
                  <a:lnTo>
                    <a:pt x="1864" y="1758"/>
                  </a:lnTo>
                  <a:lnTo>
                    <a:pt x="1872" y="1766"/>
                  </a:lnTo>
                  <a:lnTo>
                    <a:pt x="1872" y="1766"/>
                  </a:lnTo>
                  <a:lnTo>
                    <a:pt x="1884" y="1776"/>
                  </a:lnTo>
                  <a:lnTo>
                    <a:pt x="1884" y="1776"/>
                  </a:lnTo>
                  <a:lnTo>
                    <a:pt x="1888" y="1782"/>
                  </a:lnTo>
                  <a:lnTo>
                    <a:pt x="1888" y="1782"/>
                  </a:lnTo>
                  <a:lnTo>
                    <a:pt x="1894" y="1780"/>
                  </a:lnTo>
                  <a:lnTo>
                    <a:pt x="1894" y="1780"/>
                  </a:lnTo>
                  <a:lnTo>
                    <a:pt x="1898" y="1782"/>
                  </a:lnTo>
                  <a:lnTo>
                    <a:pt x="1902" y="1788"/>
                  </a:lnTo>
                  <a:lnTo>
                    <a:pt x="1904" y="1794"/>
                  </a:lnTo>
                  <a:lnTo>
                    <a:pt x="1904" y="1794"/>
                  </a:lnTo>
                  <a:lnTo>
                    <a:pt x="1906" y="1796"/>
                  </a:lnTo>
                  <a:lnTo>
                    <a:pt x="1908" y="1798"/>
                  </a:lnTo>
                  <a:lnTo>
                    <a:pt x="1912" y="1798"/>
                  </a:lnTo>
                  <a:lnTo>
                    <a:pt x="1914" y="1796"/>
                  </a:lnTo>
                  <a:lnTo>
                    <a:pt x="1940" y="1776"/>
                  </a:lnTo>
                  <a:lnTo>
                    <a:pt x="1940" y="1776"/>
                  </a:lnTo>
                  <a:lnTo>
                    <a:pt x="1952" y="1766"/>
                  </a:lnTo>
                  <a:lnTo>
                    <a:pt x="1962" y="1758"/>
                  </a:lnTo>
                  <a:lnTo>
                    <a:pt x="1962" y="1758"/>
                  </a:lnTo>
                  <a:lnTo>
                    <a:pt x="1964" y="1752"/>
                  </a:lnTo>
                  <a:lnTo>
                    <a:pt x="1964" y="1744"/>
                  </a:lnTo>
                  <a:lnTo>
                    <a:pt x="1950" y="1690"/>
                  </a:lnTo>
                  <a:lnTo>
                    <a:pt x="1950" y="1690"/>
                  </a:lnTo>
                  <a:lnTo>
                    <a:pt x="1946" y="1684"/>
                  </a:lnTo>
                  <a:lnTo>
                    <a:pt x="1942" y="1678"/>
                  </a:lnTo>
                  <a:lnTo>
                    <a:pt x="1942" y="1678"/>
                  </a:lnTo>
                  <a:lnTo>
                    <a:pt x="1932" y="1666"/>
                  </a:lnTo>
                  <a:lnTo>
                    <a:pt x="1922" y="1650"/>
                  </a:lnTo>
                  <a:lnTo>
                    <a:pt x="1922" y="1650"/>
                  </a:lnTo>
                  <a:lnTo>
                    <a:pt x="1914" y="1636"/>
                  </a:lnTo>
                  <a:lnTo>
                    <a:pt x="1912" y="1632"/>
                  </a:lnTo>
                  <a:lnTo>
                    <a:pt x="1912" y="1632"/>
                  </a:lnTo>
                  <a:lnTo>
                    <a:pt x="1910" y="1626"/>
                  </a:lnTo>
                  <a:lnTo>
                    <a:pt x="1912" y="1620"/>
                  </a:lnTo>
                  <a:lnTo>
                    <a:pt x="1912" y="1620"/>
                  </a:lnTo>
                  <a:lnTo>
                    <a:pt x="1924" y="1612"/>
                  </a:lnTo>
                  <a:lnTo>
                    <a:pt x="1930" y="1608"/>
                  </a:lnTo>
                  <a:lnTo>
                    <a:pt x="1930" y="1608"/>
                  </a:lnTo>
                  <a:lnTo>
                    <a:pt x="1942" y="1606"/>
                  </a:lnTo>
                  <a:lnTo>
                    <a:pt x="1942" y="1606"/>
                  </a:lnTo>
                  <a:lnTo>
                    <a:pt x="1948" y="1606"/>
                  </a:lnTo>
                  <a:lnTo>
                    <a:pt x="1954" y="1610"/>
                  </a:lnTo>
                  <a:lnTo>
                    <a:pt x="1970" y="1620"/>
                  </a:lnTo>
                  <a:lnTo>
                    <a:pt x="1970" y="1620"/>
                  </a:lnTo>
                  <a:lnTo>
                    <a:pt x="1972" y="1622"/>
                  </a:lnTo>
                  <a:lnTo>
                    <a:pt x="1974" y="1620"/>
                  </a:lnTo>
                  <a:lnTo>
                    <a:pt x="1976" y="1620"/>
                  </a:lnTo>
                  <a:lnTo>
                    <a:pt x="1976" y="1616"/>
                  </a:lnTo>
                  <a:lnTo>
                    <a:pt x="1976" y="1614"/>
                  </a:lnTo>
                  <a:lnTo>
                    <a:pt x="1976" y="1614"/>
                  </a:lnTo>
                  <a:lnTo>
                    <a:pt x="1978" y="1606"/>
                  </a:lnTo>
                  <a:lnTo>
                    <a:pt x="1984" y="1604"/>
                  </a:lnTo>
                  <a:lnTo>
                    <a:pt x="2008" y="1598"/>
                  </a:lnTo>
                  <a:lnTo>
                    <a:pt x="2008" y="1598"/>
                  </a:lnTo>
                  <a:lnTo>
                    <a:pt x="2014" y="1594"/>
                  </a:lnTo>
                  <a:lnTo>
                    <a:pt x="2020" y="1590"/>
                  </a:lnTo>
                  <a:lnTo>
                    <a:pt x="2020" y="1590"/>
                  </a:lnTo>
                  <a:lnTo>
                    <a:pt x="2024" y="1586"/>
                  </a:lnTo>
                  <a:lnTo>
                    <a:pt x="2030" y="1586"/>
                  </a:lnTo>
                  <a:lnTo>
                    <a:pt x="2030" y="1586"/>
                  </a:lnTo>
                  <a:lnTo>
                    <a:pt x="2040" y="1586"/>
                  </a:lnTo>
                  <a:lnTo>
                    <a:pt x="2040" y="1586"/>
                  </a:lnTo>
                  <a:lnTo>
                    <a:pt x="2052" y="1582"/>
                  </a:lnTo>
                  <a:lnTo>
                    <a:pt x="2056" y="1580"/>
                  </a:lnTo>
                  <a:lnTo>
                    <a:pt x="2056" y="1580"/>
                  </a:lnTo>
                  <a:lnTo>
                    <a:pt x="2072" y="1572"/>
                  </a:lnTo>
                  <a:lnTo>
                    <a:pt x="2076" y="1570"/>
                  </a:lnTo>
                  <a:lnTo>
                    <a:pt x="2076" y="1570"/>
                  </a:lnTo>
                  <a:lnTo>
                    <a:pt x="2090" y="1562"/>
                  </a:lnTo>
                  <a:lnTo>
                    <a:pt x="2106" y="1550"/>
                  </a:lnTo>
                  <a:lnTo>
                    <a:pt x="2106" y="1550"/>
                  </a:lnTo>
                  <a:lnTo>
                    <a:pt x="2112" y="1546"/>
                  </a:lnTo>
                  <a:lnTo>
                    <a:pt x="2116" y="1540"/>
                  </a:lnTo>
                  <a:lnTo>
                    <a:pt x="2120" y="1534"/>
                  </a:lnTo>
                  <a:lnTo>
                    <a:pt x="2120" y="1534"/>
                  </a:lnTo>
                  <a:lnTo>
                    <a:pt x="2126" y="1520"/>
                  </a:lnTo>
                  <a:lnTo>
                    <a:pt x="2130" y="1514"/>
                  </a:lnTo>
                  <a:lnTo>
                    <a:pt x="2130" y="1514"/>
                  </a:lnTo>
                  <a:lnTo>
                    <a:pt x="2138" y="1500"/>
                  </a:lnTo>
                  <a:lnTo>
                    <a:pt x="2148" y="1484"/>
                  </a:lnTo>
                  <a:lnTo>
                    <a:pt x="2148" y="1484"/>
                  </a:lnTo>
                  <a:lnTo>
                    <a:pt x="2150" y="1478"/>
                  </a:lnTo>
                  <a:lnTo>
                    <a:pt x="2152" y="1470"/>
                  </a:lnTo>
                  <a:lnTo>
                    <a:pt x="2152" y="1466"/>
                  </a:lnTo>
                  <a:lnTo>
                    <a:pt x="2152" y="1466"/>
                  </a:lnTo>
                  <a:lnTo>
                    <a:pt x="2150" y="1460"/>
                  </a:lnTo>
                  <a:lnTo>
                    <a:pt x="2148" y="1454"/>
                  </a:lnTo>
                  <a:lnTo>
                    <a:pt x="2148" y="1454"/>
                  </a:lnTo>
                  <a:lnTo>
                    <a:pt x="2146" y="1448"/>
                  </a:lnTo>
                  <a:lnTo>
                    <a:pt x="2148" y="1444"/>
                  </a:lnTo>
                  <a:lnTo>
                    <a:pt x="2148" y="1444"/>
                  </a:lnTo>
                  <a:lnTo>
                    <a:pt x="2150" y="1438"/>
                  </a:lnTo>
                  <a:lnTo>
                    <a:pt x="2148" y="1432"/>
                  </a:lnTo>
                  <a:lnTo>
                    <a:pt x="2146" y="1426"/>
                  </a:lnTo>
                  <a:lnTo>
                    <a:pt x="2146" y="1426"/>
                  </a:lnTo>
                  <a:lnTo>
                    <a:pt x="2140" y="1412"/>
                  </a:lnTo>
                  <a:lnTo>
                    <a:pt x="2126" y="1378"/>
                  </a:lnTo>
                  <a:lnTo>
                    <a:pt x="2126" y="1378"/>
                  </a:lnTo>
                  <a:lnTo>
                    <a:pt x="2122" y="1366"/>
                  </a:lnTo>
                  <a:lnTo>
                    <a:pt x="2122" y="1366"/>
                  </a:lnTo>
                  <a:lnTo>
                    <a:pt x="2124" y="1360"/>
                  </a:lnTo>
                  <a:lnTo>
                    <a:pt x="2128" y="1354"/>
                  </a:lnTo>
                  <a:lnTo>
                    <a:pt x="2136" y="1346"/>
                  </a:lnTo>
                  <a:lnTo>
                    <a:pt x="2136" y="1346"/>
                  </a:lnTo>
                  <a:lnTo>
                    <a:pt x="2150" y="1338"/>
                  </a:lnTo>
                  <a:lnTo>
                    <a:pt x="2154" y="1334"/>
                  </a:lnTo>
                  <a:lnTo>
                    <a:pt x="2154" y="1334"/>
                  </a:lnTo>
                  <a:lnTo>
                    <a:pt x="2160" y="1330"/>
                  </a:lnTo>
                  <a:lnTo>
                    <a:pt x="2162" y="1326"/>
                  </a:lnTo>
                  <a:lnTo>
                    <a:pt x="2162" y="1326"/>
                  </a:lnTo>
                  <a:lnTo>
                    <a:pt x="2160" y="1322"/>
                  </a:lnTo>
                  <a:lnTo>
                    <a:pt x="2154" y="1322"/>
                  </a:lnTo>
                  <a:lnTo>
                    <a:pt x="2140" y="1322"/>
                  </a:lnTo>
                  <a:lnTo>
                    <a:pt x="2140" y="1322"/>
                  </a:lnTo>
                  <a:lnTo>
                    <a:pt x="2128" y="1322"/>
                  </a:lnTo>
                  <a:lnTo>
                    <a:pt x="2128" y="1322"/>
                  </a:lnTo>
                  <a:lnTo>
                    <a:pt x="2118" y="1322"/>
                  </a:lnTo>
                  <a:lnTo>
                    <a:pt x="2118" y="1322"/>
                  </a:lnTo>
                  <a:lnTo>
                    <a:pt x="2114" y="1320"/>
                  </a:lnTo>
                  <a:lnTo>
                    <a:pt x="2110" y="1314"/>
                  </a:lnTo>
                  <a:lnTo>
                    <a:pt x="2106" y="1308"/>
                  </a:lnTo>
                  <a:lnTo>
                    <a:pt x="2106" y="1308"/>
                  </a:lnTo>
                  <a:lnTo>
                    <a:pt x="2098" y="1296"/>
                  </a:lnTo>
                  <a:lnTo>
                    <a:pt x="2098" y="1296"/>
                  </a:lnTo>
                  <a:lnTo>
                    <a:pt x="2096" y="1294"/>
                  </a:lnTo>
                  <a:lnTo>
                    <a:pt x="2096" y="1292"/>
                  </a:lnTo>
                  <a:lnTo>
                    <a:pt x="2100" y="1288"/>
                  </a:lnTo>
                  <a:lnTo>
                    <a:pt x="2106" y="1286"/>
                  </a:lnTo>
                  <a:lnTo>
                    <a:pt x="2106" y="1286"/>
                  </a:lnTo>
                  <a:lnTo>
                    <a:pt x="2120" y="1278"/>
                  </a:lnTo>
                  <a:lnTo>
                    <a:pt x="2126" y="1276"/>
                  </a:lnTo>
                  <a:lnTo>
                    <a:pt x="2126" y="1276"/>
                  </a:lnTo>
                  <a:lnTo>
                    <a:pt x="2138" y="1266"/>
                  </a:lnTo>
                  <a:lnTo>
                    <a:pt x="2146" y="1258"/>
                  </a:lnTo>
                  <a:lnTo>
                    <a:pt x="2146" y="1258"/>
                  </a:lnTo>
                  <a:lnTo>
                    <a:pt x="2152" y="1254"/>
                  </a:lnTo>
                  <a:lnTo>
                    <a:pt x="2158" y="1252"/>
                  </a:lnTo>
                  <a:lnTo>
                    <a:pt x="2158" y="1252"/>
                  </a:lnTo>
                  <a:lnTo>
                    <a:pt x="2158" y="1254"/>
                  </a:lnTo>
                  <a:lnTo>
                    <a:pt x="2160" y="1254"/>
                  </a:lnTo>
                  <a:lnTo>
                    <a:pt x="2158" y="1260"/>
                  </a:lnTo>
                  <a:lnTo>
                    <a:pt x="2156" y="1266"/>
                  </a:lnTo>
                  <a:lnTo>
                    <a:pt x="2156" y="1266"/>
                  </a:lnTo>
                  <a:lnTo>
                    <a:pt x="2154" y="1272"/>
                  </a:lnTo>
                  <a:lnTo>
                    <a:pt x="2158" y="1278"/>
                  </a:lnTo>
                  <a:lnTo>
                    <a:pt x="2158" y="1278"/>
                  </a:lnTo>
                  <a:lnTo>
                    <a:pt x="2162" y="1280"/>
                  </a:lnTo>
                  <a:lnTo>
                    <a:pt x="2166" y="1282"/>
                  </a:lnTo>
                  <a:lnTo>
                    <a:pt x="2166" y="1282"/>
                  </a:lnTo>
                  <a:lnTo>
                    <a:pt x="2180" y="1280"/>
                  </a:lnTo>
                  <a:lnTo>
                    <a:pt x="2194" y="1274"/>
                  </a:lnTo>
                  <a:lnTo>
                    <a:pt x="2194" y="1274"/>
                  </a:lnTo>
                  <a:lnTo>
                    <a:pt x="2202" y="1274"/>
                  </a:lnTo>
                  <a:lnTo>
                    <a:pt x="2208" y="1276"/>
                  </a:lnTo>
                  <a:lnTo>
                    <a:pt x="2214" y="1278"/>
                  </a:lnTo>
                  <a:lnTo>
                    <a:pt x="2214" y="1278"/>
                  </a:lnTo>
                  <a:lnTo>
                    <a:pt x="2220" y="1284"/>
                  </a:lnTo>
                  <a:lnTo>
                    <a:pt x="2224" y="1290"/>
                  </a:lnTo>
                  <a:lnTo>
                    <a:pt x="2228" y="1294"/>
                  </a:lnTo>
                  <a:lnTo>
                    <a:pt x="2228" y="1294"/>
                  </a:lnTo>
                  <a:lnTo>
                    <a:pt x="2230" y="1306"/>
                  </a:lnTo>
                  <a:lnTo>
                    <a:pt x="2230" y="1306"/>
                  </a:lnTo>
                  <a:lnTo>
                    <a:pt x="2230" y="1320"/>
                  </a:lnTo>
                  <a:lnTo>
                    <a:pt x="2230" y="1332"/>
                  </a:lnTo>
                  <a:lnTo>
                    <a:pt x="2230" y="1332"/>
                  </a:lnTo>
                  <a:lnTo>
                    <a:pt x="2228" y="1348"/>
                  </a:lnTo>
                  <a:lnTo>
                    <a:pt x="2224" y="1362"/>
                  </a:lnTo>
                  <a:lnTo>
                    <a:pt x="2224" y="1362"/>
                  </a:lnTo>
                  <a:lnTo>
                    <a:pt x="2222" y="1366"/>
                  </a:lnTo>
                  <a:lnTo>
                    <a:pt x="2224" y="1368"/>
                  </a:lnTo>
                  <a:lnTo>
                    <a:pt x="2226" y="1370"/>
                  </a:lnTo>
                  <a:lnTo>
                    <a:pt x="2228" y="1370"/>
                  </a:lnTo>
                  <a:lnTo>
                    <a:pt x="2232" y="1370"/>
                  </a:lnTo>
                  <a:lnTo>
                    <a:pt x="2232" y="1370"/>
                  </a:lnTo>
                  <a:lnTo>
                    <a:pt x="2240" y="1370"/>
                  </a:lnTo>
                  <a:lnTo>
                    <a:pt x="2248" y="1366"/>
                  </a:lnTo>
                  <a:lnTo>
                    <a:pt x="2252" y="1364"/>
                  </a:lnTo>
                  <a:lnTo>
                    <a:pt x="2252" y="1364"/>
                  </a:lnTo>
                  <a:lnTo>
                    <a:pt x="2264" y="1356"/>
                  </a:lnTo>
                  <a:lnTo>
                    <a:pt x="2264" y="1356"/>
                  </a:lnTo>
                  <a:lnTo>
                    <a:pt x="2274" y="1346"/>
                  </a:lnTo>
                  <a:lnTo>
                    <a:pt x="2274" y="1346"/>
                  </a:lnTo>
                  <a:lnTo>
                    <a:pt x="2278" y="1340"/>
                  </a:lnTo>
                  <a:lnTo>
                    <a:pt x="2276" y="1334"/>
                  </a:lnTo>
                  <a:lnTo>
                    <a:pt x="2264" y="1308"/>
                  </a:lnTo>
                  <a:lnTo>
                    <a:pt x="2264" y="1308"/>
                  </a:lnTo>
                  <a:lnTo>
                    <a:pt x="2260" y="1296"/>
                  </a:lnTo>
                  <a:lnTo>
                    <a:pt x="2260" y="1296"/>
                  </a:lnTo>
                  <a:lnTo>
                    <a:pt x="2260" y="1284"/>
                  </a:lnTo>
                  <a:lnTo>
                    <a:pt x="2260" y="1280"/>
                  </a:lnTo>
                  <a:lnTo>
                    <a:pt x="2260" y="1280"/>
                  </a:lnTo>
                  <a:lnTo>
                    <a:pt x="2260" y="1268"/>
                  </a:lnTo>
                  <a:lnTo>
                    <a:pt x="2260" y="1268"/>
                  </a:lnTo>
                  <a:lnTo>
                    <a:pt x="2256" y="1256"/>
                  </a:lnTo>
                  <a:lnTo>
                    <a:pt x="2254" y="1250"/>
                  </a:lnTo>
                  <a:lnTo>
                    <a:pt x="2254" y="1250"/>
                  </a:lnTo>
                  <a:lnTo>
                    <a:pt x="2252" y="1244"/>
                  </a:lnTo>
                  <a:lnTo>
                    <a:pt x="2256" y="1238"/>
                  </a:lnTo>
                  <a:lnTo>
                    <a:pt x="2256" y="1238"/>
                  </a:lnTo>
                  <a:lnTo>
                    <a:pt x="2266" y="1228"/>
                  </a:lnTo>
                  <a:lnTo>
                    <a:pt x="2274" y="1220"/>
                  </a:lnTo>
                  <a:lnTo>
                    <a:pt x="2274" y="1220"/>
                  </a:lnTo>
                  <a:lnTo>
                    <a:pt x="2280" y="1216"/>
                  </a:lnTo>
                  <a:lnTo>
                    <a:pt x="2286" y="1214"/>
                  </a:lnTo>
                  <a:lnTo>
                    <a:pt x="2286" y="1214"/>
                  </a:lnTo>
                  <a:lnTo>
                    <a:pt x="2290" y="1216"/>
                  </a:lnTo>
                  <a:lnTo>
                    <a:pt x="2292" y="1218"/>
                  </a:lnTo>
                  <a:lnTo>
                    <a:pt x="2292" y="1218"/>
                  </a:lnTo>
                  <a:lnTo>
                    <a:pt x="2292" y="1222"/>
                  </a:lnTo>
                  <a:lnTo>
                    <a:pt x="2294" y="1224"/>
                  </a:lnTo>
                  <a:lnTo>
                    <a:pt x="2294" y="1224"/>
                  </a:lnTo>
                  <a:lnTo>
                    <a:pt x="2304" y="1224"/>
                  </a:lnTo>
                  <a:lnTo>
                    <a:pt x="2304" y="1224"/>
                  </a:lnTo>
                  <a:lnTo>
                    <a:pt x="2310" y="1222"/>
                  </a:lnTo>
                  <a:lnTo>
                    <a:pt x="2314" y="1218"/>
                  </a:lnTo>
                  <a:lnTo>
                    <a:pt x="2314" y="1218"/>
                  </a:lnTo>
                  <a:lnTo>
                    <a:pt x="2320" y="1216"/>
                  </a:lnTo>
                  <a:lnTo>
                    <a:pt x="2326" y="1218"/>
                  </a:lnTo>
                  <a:lnTo>
                    <a:pt x="2332" y="1220"/>
                  </a:lnTo>
                  <a:lnTo>
                    <a:pt x="2332" y="1220"/>
                  </a:lnTo>
                  <a:lnTo>
                    <a:pt x="2338" y="1222"/>
                  </a:lnTo>
                  <a:lnTo>
                    <a:pt x="2344" y="1218"/>
                  </a:lnTo>
                  <a:lnTo>
                    <a:pt x="2362" y="1200"/>
                  </a:lnTo>
                  <a:lnTo>
                    <a:pt x="2362" y="1200"/>
                  </a:lnTo>
                  <a:lnTo>
                    <a:pt x="2374" y="1188"/>
                  </a:lnTo>
                  <a:lnTo>
                    <a:pt x="2382" y="1180"/>
                  </a:lnTo>
                  <a:lnTo>
                    <a:pt x="2382" y="1180"/>
                  </a:lnTo>
                  <a:lnTo>
                    <a:pt x="2392" y="1168"/>
                  </a:lnTo>
                  <a:lnTo>
                    <a:pt x="2422" y="1132"/>
                  </a:lnTo>
                  <a:lnTo>
                    <a:pt x="2422" y="1132"/>
                  </a:lnTo>
                  <a:lnTo>
                    <a:pt x="2430" y="1118"/>
                  </a:lnTo>
                  <a:lnTo>
                    <a:pt x="2442" y="1094"/>
                  </a:lnTo>
                  <a:lnTo>
                    <a:pt x="2442" y="1094"/>
                  </a:lnTo>
                  <a:lnTo>
                    <a:pt x="2446" y="1086"/>
                  </a:lnTo>
                  <a:lnTo>
                    <a:pt x="2446" y="1078"/>
                  </a:lnTo>
                  <a:lnTo>
                    <a:pt x="2446" y="1056"/>
                  </a:lnTo>
                  <a:lnTo>
                    <a:pt x="2446" y="1056"/>
                  </a:lnTo>
                  <a:lnTo>
                    <a:pt x="2448" y="1040"/>
                  </a:lnTo>
                  <a:lnTo>
                    <a:pt x="2454" y="996"/>
                  </a:lnTo>
                  <a:lnTo>
                    <a:pt x="2454" y="996"/>
                  </a:lnTo>
                  <a:lnTo>
                    <a:pt x="2456" y="980"/>
                  </a:lnTo>
                  <a:lnTo>
                    <a:pt x="2456" y="978"/>
                  </a:lnTo>
                  <a:lnTo>
                    <a:pt x="2456" y="978"/>
                  </a:lnTo>
                  <a:lnTo>
                    <a:pt x="2454" y="970"/>
                  </a:lnTo>
                  <a:lnTo>
                    <a:pt x="2450" y="964"/>
                  </a:lnTo>
                  <a:lnTo>
                    <a:pt x="2442" y="956"/>
                  </a:lnTo>
                  <a:lnTo>
                    <a:pt x="2442" y="956"/>
                  </a:lnTo>
                  <a:lnTo>
                    <a:pt x="2436" y="952"/>
                  </a:lnTo>
                  <a:lnTo>
                    <a:pt x="2430" y="954"/>
                  </a:lnTo>
                  <a:lnTo>
                    <a:pt x="2414" y="964"/>
                  </a:lnTo>
                  <a:lnTo>
                    <a:pt x="2414" y="964"/>
                  </a:lnTo>
                  <a:lnTo>
                    <a:pt x="2406" y="968"/>
                  </a:lnTo>
                  <a:lnTo>
                    <a:pt x="2400" y="966"/>
                  </a:lnTo>
                  <a:lnTo>
                    <a:pt x="2394" y="964"/>
                  </a:lnTo>
                  <a:lnTo>
                    <a:pt x="2394" y="964"/>
                  </a:lnTo>
                  <a:lnTo>
                    <a:pt x="2388" y="958"/>
                  </a:lnTo>
                  <a:lnTo>
                    <a:pt x="2384" y="952"/>
                  </a:lnTo>
                  <a:lnTo>
                    <a:pt x="2382" y="948"/>
                  </a:lnTo>
                  <a:lnTo>
                    <a:pt x="2382" y="948"/>
                  </a:lnTo>
                  <a:lnTo>
                    <a:pt x="2378" y="942"/>
                  </a:lnTo>
                  <a:lnTo>
                    <a:pt x="2372" y="940"/>
                  </a:lnTo>
                  <a:lnTo>
                    <a:pt x="2372" y="940"/>
                  </a:lnTo>
                  <a:lnTo>
                    <a:pt x="2370" y="938"/>
                  </a:lnTo>
                  <a:lnTo>
                    <a:pt x="2372" y="936"/>
                  </a:lnTo>
                  <a:lnTo>
                    <a:pt x="2372" y="936"/>
                  </a:lnTo>
                  <a:lnTo>
                    <a:pt x="2384" y="924"/>
                  </a:lnTo>
                  <a:lnTo>
                    <a:pt x="2402" y="906"/>
                  </a:lnTo>
                  <a:lnTo>
                    <a:pt x="2402" y="906"/>
                  </a:lnTo>
                  <a:lnTo>
                    <a:pt x="2412" y="896"/>
                  </a:lnTo>
                  <a:lnTo>
                    <a:pt x="2420" y="888"/>
                  </a:lnTo>
                  <a:lnTo>
                    <a:pt x="2420" y="888"/>
                  </a:lnTo>
                  <a:lnTo>
                    <a:pt x="2424" y="882"/>
                  </a:lnTo>
                  <a:lnTo>
                    <a:pt x="2426" y="876"/>
                  </a:lnTo>
                  <a:lnTo>
                    <a:pt x="2426" y="876"/>
                  </a:lnTo>
                  <a:lnTo>
                    <a:pt x="2428" y="872"/>
                  </a:lnTo>
                  <a:lnTo>
                    <a:pt x="2432" y="866"/>
                  </a:lnTo>
                  <a:lnTo>
                    <a:pt x="2490" y="808"/>
                  </a:lnTo>
                  <a:lnTo>
                    <a:pt x="2490" y="808"/>
                  </a:lnTo>
                  <a:lnTo>
                    <a:pt x="2496" y="804"/>
                  </a:lnTo>
                  <a:lnTo>
                    <a:pt x="2504" y="802"/>
                  </a:lnTo>
                  <a:lnTo>
                    <a:pt x="2506" y="802"/>
                  </a:lnTo>
                  <a:lnTo>
                    <a:pt x="2506" y="802"/>
                  </a:lnTo>
                  <a:lnTo>
                    <a:pt x="2522" y="802"/>
                  </a:lnTo>
                  <a:lnTo>
                    <a:pt x="2556" y="802"/>
                  </a:lnTo>
                  <a:lnTo>
                    <a:pt x="2556" y="802"/>
                  </a:lnTo>
                  <a:lnTo>
                    <a:pt x="2564" y="802"/>
                  </a:lnTo>
                  <a:lnTo>
                    <a:pt x="2570" y="800"/>
                  </a:lnTo>
                  <a:lnTo>
                    <a:pt x="2576" y="796"/>
                  </a:lnTo>
                  <a:lnTo>
                    <a:pt x="2576" y="796"/>
                  </a:lnTo>
                  <a:lnTo>
                    <a:pt x="2584" y="794"/>
                  </a:lnTo>
                  <a:lnTo>
                    <a:pt x="2590" y="796"/>
                  </a:lnTo>
                  <a:lnTo>
                    <a:pt x="2604" y="800"/>
                  </a:lnTo>
                  <a:lnTo>
                    <a:pt x="2604" y="800"/>
                  </a:lnTo>
                  <a:lnTo>
                    <a:pt x="2610" y="804"/>
                  </a:lnTo>
                  <a:lnTo>
                    <a:pt x="2612" y="810"/>
                  </a:lnTo>
                  <a:lnTo>
                    <a:pt x="2612" y="814"/>
                  </a:lnTo>
                  <a:lnTo>
                    <a:pt x="2612" y="814"/>
                  </a:lnTo>
                  <a:lnTo>
                    <a:pt x="2614" y="818"/>
                  </a:lnTo>
                  <a:lnTo>
                    <a:pt x="2614" y="820"/>
                  </a:lnTo>
                  <a:lnTo>
                    <a:pt x="2618" y="820"/>
                  </a:lnTo>
                  <a:lnTo>
                    <a:pt x="2620" y="822"/>
                  </a:lnTo>
                  <a:lnTo>
                    <a:pt x="2654" y="814"/>
                  </a:lnTo>
                  <a:lnTo>
                    <a:pt x="2654" y="814"/>
                  </a:lnTo>
                  <a:lnTo>
                    <a:pt x="2666" y="812"/>
                  </a:lnTo>
                  <a:lnTo>
                    <a:pt x="2666" y="812"/>
                  </a:lnTo>
                  <a:lnTo>
                    <a:pt x="2668" y="812"/>
                  </a:lnTo>
                  <a:lnTo>
                    <a:pt x="2666" y="808"/>
                  </a:lnTo>
                  <a:lnTo>
                    <a:pt x="2666" y="808"/>
                  </a:lnTo>
                  <a:lnTo>
                    <a:pt x="2664" y="802"/>
                  </a:lnTo>
                  <a:lnTo>
                    <a:pt x="2664" y="796"/>
                  </a:lnTo>
                  <a:lnTo>
                    <a:pt x="2668" y="782"/>
                  </a:lnTo>
                  <a:lnTo>
                    <a:pt x="2668" y="782"/>
                  </a:lnTo>
                  <a:lnTo>
                    <a:pt x="2674" y="766"/>
                  </a:lnTo>
                  <a:lnTo>
                    <a:pt x="2678" y="752"/>
                  </a:lnTo>
                  <a:lnTo>
                    <a:pt x="2678" y="752"/>
                  </a:lnTo>
                  <a:lnTo>
                    <a:pt x="2682" y="746"/>
                  </a:lnTo>
                  <a:lnTo>
                    <a:pt x="2688" y="740"/>
                  </a:lnTo>
                  <a:lnTo>
                    <a:pt x="2704" y="730"/>
                  </a:lnTo>
                  <a:lnTo>
                    <a:pt x="2704" y="730"/>
                  </a:lnTo>
                  <a:lnTo>
                    <a:pt x="2710" y="726"/>
                  </a:lnTo>
                  <a:lnTo>
                    <a:pt x="2718" y="726"/>
                  </a:lnTo>
                  <a:lnTo>
                    <a:pt x="2742" y="732"/>
                  </a:lnTo>
                  <a:lnTo>
                    <a:pt x="2742" y="732"/>
                  </a:lnTo>
                  <a:lnTo>
                    <a:pt x="2748" y="736"/>
                  </a:lnTo>
                  <a:lnTo>
                    <a:pt x="2754" y="742"/>
                  </a:lnTo>
                  <a:lnTo>
                    <a:pt x="2756" y="746"/>
                  </a:lnTo>
                  <a:lnTo>
                    <a:pt x="2756" y="746"/>
                  </a:lnTo>
                  <a:lnTo>
                    <a:pt x="2758" y="750"/>
                  </a:lnTo>
                  <a:lnTo>
                    <a:pt x="2760" y="750"/>
                  </a:lnTo>
                  <a:lnTo>
                    <a:pt x="2762" y="750"/>
                  </a:lnTo>
                  <a:lnTo>
                    <a:pt x="2764" y="748"/>
                  </a:lnTo>
                  <a:lnTo>
                    <a:pt x="2774" y="740"/>
                  </a:lnTo>
                  <a:lnTo>
                    <a:pt x="2774" y="740"/>
                  </a:lnTo>
                  <a:lnTo>
                    <a:pt x="2786" y="730"/>
                  </a:lnTo>
                  <a:lnTo>
                    <a:pt x="2812" y="710"/>
                  </a:lnTo>
                  <a:lnTo>
                    <a:pt x="2812" y="710"/>
                  </a:lnTo>
                  <a:lnTo>
                    <a:pt x="2814" y="708"/>
                  </a:lnTo>
                  <a:lnTo>
                    <a:pt x="2816" y="708"/>
                  </a:lnTo>
                  <a:lnTo>
                    <a:pt x="2818" y="710"/>
                  </a:lnTo>
                  <a:lnTo>
                    <a:pt x="2818" y="714"/>
                  </a:lnTo>
                  <a:lnTo>
                    <a:pt x="2818" y="736"/>
                  </a:lnTo>
                  <a:lnTo>
                    <a:pt x="2818" y="736"/>
                  </a:lnTo>
                  <a:lnTo>
                    <a:pt x="2816" y="744"/>
                  </a:lnTo>
                  <a:lnTo>
                    <a:pt x="2812" y="750"/>
                  </a:lnTo>
                  <a:lnTo>
                    <a:pt x="2794" y="768"/>
                  </a:lnTo>
                  <a:lnTo>
                    <a:pt x="2794" y="768"/>
                  </a:lnTo>
                  <a:lnTo>
                    <a:pt x="2782" y="778"/>
                  </a:lnTo>
                  <a:lnTo>
                    <a:pt x="2776" y="780"/>
                  </a:lnTo>
                  <a:lnTo>
                    <a:pt x="2776" y="780"/>
                  </a:lnTo>
                  <a:lnTo>
                    <a:pt x="2770" y="784"/>
                  </a:lnTo>
                  <a:lnTo>
                    <a:pt x="2764" y="790"/>
                  </a:lnTo>
                  <a:lnTo>
                    <a:pt x="2754" y="806"/>
                  </a:lnTo>
                  <a:lnTo>
                    <a:pt x="2754" y="806"/>
                  </a:lnTo>
                  <a:lnTo>
                    <a:pt x="2744" y="818"/>
                  </a:lnTo>
                  <a:lnTo>
                    <a:pt x="2736" y="826"/>
                  </a:lnTo>
                  <a:lnTo>
                    <a:pt x="2736" y="826"/>
                  </a:lnTo>
                  <a:lnTo>
                    <a:pt x="2724" y="838"/>
                  </a:lnTo>
                  <a:lnTo>
                    <a:pt x="2716" y="846"/>
                  </a:lnTo>
                  <a:lnTo>
                    <a:pt x="2716" y="846"/>
                  </a:lnTo>
                  <a:lnTo>
                    <a:pt x="2710" y="850"/>
                  </a:lnTo>
                  <a:lnTo>
                    <a:pt x="2706" y="852"/>
                  </a:lnTo>
                  <a:lnTo>
                    <a:pt x="2706" y="852"/>
                  </a:lnTo>
                  <a:lnTo>
                    <a:pt x="2702" y="854"/>
                  </a:lnTo>
                  <a:lnTo>
                    <a:pt x="2698" y="860"/>
                  </a:lnTo>
                  <a:lnTo>
                    <a:pt x="2684" y="904"/>
                  </a:lnTo>
                  <a:lnTo>
                    <a:pt x="2684" y="904"/>
                  </a:lnTo>
                  <a:lnTo>
                    <a:pt x="2682" y="910"/>
                  </a:lnTo>
                  <a:lnTo>
                    <a:pt x="2682" y="918"/>
                  </a:lnTo>
                  <a:lnTo>
                    <a:pt x="2700" y="1020"/>
                  </a:lnTo>
                  <a:lnTo>
                    <a:pt x="2700" y="1020"/>
                  </a:lnTo>
                  <a:lnTo>
                    <a:pt x="2700" y="1022"/>
                  </a:lnTo>
                  <a:lnTo>
                    <a:pt x="2702" y="1024"/>
                  </a:lnTo>
                  <a:lnTo>
                    <a:pt x="2704" y="1024"/>
                  </a:lnTo>
                  <a:lnTo>
                    <a:pt x="2706" y="1022"/>
                  </a:lnTo>
                  <a:lnTo>
                    <a:pt x="2726" y="996"/>
                  </a:lnTo>
                  <a:lnTo>
                    <a:pt x="2726" y="996"/>
                  </a:lnTo>
                  <a:lnTo>
                    <a:pt x="2734" y="984"/>
                  </a:lnTo>
                  <a:lnTo>
                    <a:pt x="2734" y="984"/>
                  </a:lnTo>
                  <a:lnTo>
                    <a:pt x="2744" y="972"/>
                  </a:lnTo>
                  <a:lnTo>
                    <a:pt x="2746" y="966"/>
                  </a:lnTo>
                  <a:lnTo>
                    <a:pt x="2746" y="966"/>
                  </a:lnTo>
                  <a:lnTo>
                    <a:pt x="2754" y="952"/>
                  </a:lnTo>
                  <a:lnTo>
                    <a:pt x="2756" y="948"/>
                  </a:lnTo>
                  <a:lnTo>
                    <a:pt x="2756" y="948"/>
                  </a:lnTo>
                  <a:lnTo>
                    <a:pt x="2760" y="940"/>
                  </a:lnTo>
                  <a:lnTo>
                    <a:pt x="2766" y="936"/>
                  </a:lnTo>
                  <a:lnTo>
                    <a:pt x="2772" y="934"/>
                  </a:lnTo>
                  <a:lnTo>
                    <a:pt x="2772" y="934"/>
                  </a:lnTo>
                  <a:lnTo>
                    <a:pt x="2776" y="928"/>
                  </a:lnTo>
                  <a:lnTo>
                    <a:pt x="2778" y="922"/>
                  </a:lnTo>
                  <a:lnTo>
                    <a:pt x="2778" y="918"/>
                  </a:lnTo>
                  <a:lnTo>
                    <a:pt x="2778" y="918"/>
                  </a:lnTo>
                  <a:lnTo>
                    <a:pt x="2780" y="912"/>
                  </a:lnTo>
                  <a:lnTo>
                    <a:pt x="2784" y="906"/>
                  </a:lnTo>
                  <a:lnTo>
                    <a:pt x="2784" y="906"/>
                  </a:lnTo>
                  <a:lnTo>
                    <a:pt x="2788" y="900"/>
                  </a:lnTo>
                  <a:lnTo>
                    <a:pt x="2790" y="894"/>
                  </a:lnTo>
                  <a:lnTo>
                    <a:pt x="2796" y="870"/>
                  </a:lnTo>
                  <a:lnTo>
                    <a:pt x="2796" y="870"/>
                  </a:lnTo>
                  <a:lnTo>
                    <a:pt x="2798" y="856"/>
                  </a:lnTo>
                  <a:lnTo>
                    <a:pt x="2798" y="856"/>
                  </a:lnTo>
                  <a:lnTo>
                    <a:pt x="2796" y="854"/>
                  </a:lnTo>
                  <a:lnTo>
                    <a:pt x="2790" y="852"/>
                  </a:lnTo>
                  <a:lnTo>
                    <a:pt x="2786" y="852"/>
                  </a:lnTo>
                  <a:lnTo>
                    <a:pt x="2786" y="852"/>
                  </a:lnTo>
                  <a:lnTo>
                    <a:pt x="2784" y="852"/>
                  </a:lnTo>
                  <a:lnTo>
                    <a:pt x="2782" y="850"/>
                  </a:lnTo>
                  <a:lnTo>
                    <a:pt x="2782" y="848"/>
                  </a:lnTo>
                  <a:lnTo>
                    <a:pt x="2782" y="844"/>
                  </a:lnTo>
                  <a:lnTo>
                    <a:pt x="2796" y="810"/>
                  </a:lnTo>
                  <a:lnTo>
                    <a:pt x="2796" y="810"/>
                  </a:lnTo>
                  <a:lnTo>
                    <a:pt x="2798" y="804"/>
                  </a:lnTo>
                  <a:lnTo>
                    <a:pt x="2804" y="798"/>
                  </a:lnTo>
                  <a:lnTo>
                    <a:pt x="2804" y="798"/>
                  </a:lnTo>
                  <a:lnTo>
                    <a:pt x="2816" y="790"/>
                  </a:lnTo>
                  <a:lnTo>
                    <a:pt x="2820" y="786"/>
                  </a:lnTo>
                  <a:lnTo>
                    <a:pt x="2820" y="786"/>
                  </a:lnTo>
                  <a:lnTo>
                    <a:pt x="2832" y="784"/>
                  </a:lnTo>
                  <a:lnTo>
                    <a:pt x="2832" y="784"/>
                  </a:lnTo>
                  <a:lnTo>
                    <a:pt x="2838" y="784"/>
                  </a:lnTo>
                  <a:lnTo>
                    <a:pt x="2842" y="788"/>
                  </a:lnTo>
                  <a:lnTo>
                    <a:pt x="2842" y="788"/>
                  </a:lnTo>
                  <a:lnTo>
                    <a:pt x="2844" y="790"/>
                  </a:lnTo>
                  <a:lnTo>
                    <a:pt x="2848" y="790"/>
                  </a:lnTo>
                  <a:lnTo>
                    <a:pt x="2854" y="788"/>
                  </a:lnTo>
                  <a:lnTo>
                    <a:pt x="2870" y="770"/>
                  </a:lnTo>
                  <a:lnTo>
                    <a:pt x="2870" y="770"/>
                  </a:lnTo>
                  <a:lnTo>
                    <a:pt x="2874" y="768"/>
                  </a:lnTo>
                  <a:lnTo>
                    <a:pt x="2876" y="768"/>
                  </a:lnTo>
                  <a:lnTo>
                    <a:pt x="2880" y="768"/>
                  </a:lnTo>
                  <a:lnTo>
                    <a:pt x="2882" y="770"/>
                  </a:lnTo>
                  <a:lnTo>
                    <a:pt x="2900" y="788"/>
                  </a:lnTo>
                  <a:lnTo>
                    <a:pt x="2900" y="788"/>
                  </a:lnTo>
                  <a:lnTo>
                    <a:pt x="2902" y="790"/>
                  </a:lnTo>
                  <a:lnTo>
                    <a:pt x="2906" y="790"/>
                  </a:lnTo>
                  <a:lnTo>
                    <a:pt x="2908" y="788"/>
                  </a:lnTo>
                  <a:lnTo>
                    <a:pt x="2908" y="786"/>
                  </a:lnTo>
                  <a:lnTo>
                    <a:pt x="2914" y="772"/>
                  </a:lnTo>
                  <a:lnTo>
                    <a:pt x="2914" y="772"/>
                  </a:lnTo>
                  <a:lnTo>
                    <a:pt x="2918" y="766"/>
                  </a:lnTo>
                  <a:lnTo>
                    <a:pt x="2924" y="764"/>
                  </a:lnTo>
                  <a:lnTo>
                    <a:pt x="2928" y="764"/>
                  </a:lnTo>
                  <a:lnTo>
                    <a:pt x="2928" y="764"/>
                  </a:lnTo>
                  <a:lnTo>
                    <a:pt x="2934" y="762"/>
                  </a:lnTo>
                  <a:lnTo>
                    <a:pt x="2940" y="758"/>
                  </a:lnTo>
                  <a:lnTo>
                    <a:pt x="2960" y="732"/>
                  </a:lnTo>
                  <a:lnTo>
                    <a:pt x="2960" y="732"/>
                  </a:lnTo>
                  <a:lnTo>
                    <a:pt x="2966" y="726"/>
                  </a:lnTo>
                  <a:lnTo>
                    <a:pt x="2972" y="722"/>
                  </a:lnTo>
                  <a:lnTo>
                    <a:pt x="2996" y="708"/>
                  </a:lnTo>
                  <a:lnTo>
                    <a:pt x="2996" y="708"/>
                  </a:lnTo>
                  <a:lnTo>
                    <a:pt x="3004" y="706"/>
                  </a:lnTo>
                  <a:lnTo>
                    <a:pt x="3012" y="706"/>
                  </a:lnTo>
                  <a:lnTo>
                    <a:pt x="3016" y="706"/>
                  </a:lnTo>
                  <a:lnTo>
                    <a:pt x="3016" y="706"/>
                  </a:lnTo>
                  <a:lnTo>
                    <a:pt x="3024" y="706"/>
                  </a:lnTo>
                  <a:lnTo>
                    <a:pt x="3030" y="708"/>
                  </a:lnTo>
                  <a:lnTo>
                    <a:pt x="3036" y="712"/>
                  </a:lnTo>
                  <a:lnTo>
                    <a:pt x="3036" y="712"/>
                  </a:lnTo>
                  <a:lnTo>
                    <a:pt x="3042" y="712"/>
                  </a:lnTo>
                  <a:lnTo>
                    <a:pt x="3042" y="712"/>
                  </a:lnTo>
                  <a:lnTo>
                    <a:pt x="3044" y="710"/>
                  </a:lnTo>
                  <a:lnTo>
                    <a:pt x="3044" y="710"/>
                  </a:lnTo>
                  <a:lnTo>
                    <a:pt x="3044" y="698"/>
                  </a:lnTo>
                  <a:lnTo>
                    <a:pt x="3044" y="694"/>
                  </a:lnTo>
                  <a:lnTo>
                    <a:pt x="3044" y="694"/>
                  </a:lnTo>
                  <a:lnTo>
                    <a:pt x="3040" y="678"/>
                  </a:lnTo>
                  <a:lnTo>
                    <a:pt x="3036" y="664"/>
                  </a:lnTo>
                  <a:lnTo>
                    <a:pt x="3036" y="664"/>
                  </a:lnTo>
                  <a:lnTo>
                    <a:pt x="3032" y="656"/>
                  </a:lnTo>
                  <a:lnTo>
                    <a:pt x="3028" y="650"/>
                  </a:lnTo>
                  <a:lnTo>
                    <a:pt x="3020" y="642"/>
                  </a:lnTo>
                  <a:lnTo>
                    <a:pt x="3020" y="642"/>
                  </a:lnTo>
                  <a:lnTo>
                    <a:pt x="3018" y="640"/>
                  </a:lnTo>
                  <a:lnTo>
                    <a:pt x="3018" y="638"/>
                  </a:lnTo>
                  <a:lnTo>
                    <a:pt x="3018" y="634"/>
                  </a:lnTo>
                  <a:lnTo>
                    <a:pt x="3022" y="634"/>
                  </a:lnTo>
                  <a:lnTo>
                    <a:pt x="3026" y="630"/>
                  </a:lnTo>
                  <a:lnTo>
                    <a:pt x="3026" y="630"/>
                  </a:lnTo>
                  <a:lnTo>
                    <a:pt x="3040" y="624"/>
                  </a:lnTo>
                  <a:lnTo>
                    <a:pt x="3046" y="620"/>
                  </a:lnTo>
                  <a:close/>
                  <a:moveTo>
                    <a:pt x="420" y="930"/>
                  </a:moveTo>
                  <a:lnTo>
                    <a:pt x="420" y="930"/>
                  </a:lnTo>
                  <a:lnTo>
                    <a:pt x="414" y="924"/>
                  </a:lnTo>
                  <a:lnTo>
                    <a:pt x="414" y="924"/>
                  </a:lnTo>
                  <a:lnTo>
                    <a:pt x="410" y="920"/>
                  </a:lnTo>
                  <a:lnTo>
                    <a:pt x="410" y="920"/>
                  </a:lnTo>
                  <a:lnTo>
                    <a:pt x="414" y="924"/>
                  </a:lnTo>
                  <a:lnTo>
                    <a:pt x="414" y="924"/>
                  </a:lnTo>
                  <a:lnTo>
                    <a:pt x="420" y="930"/>
                  </a:lnTo>
                  <a:lnTo>
                    <a:pt x="420" y="930"/>
                  </a:lnTo>
                  <a:close/>
                  <a:moveTo>
                    <a:pt x="938" y="1244"/>
                  </a:moveTo>
                  <a:lnTo>
                    <a:pt x="938" y="1244"/>
                  </a:lnTo>
                  <a:lnTo>
                    <a:pt x="938" y="1244"/>
                  </a:lnTo>
                  <a:lnTo>
                    <a:pt x="938" y="1244"/>
                  </a:lnTo>
                  <a:lnTo>
                    <a:pt x="934" y="1238"/>
                  </a:lnTo>
                  <a:lnTo>
                    <a:pt x="934" y="1238"/>
                  </a:lnTo>
                  <a:lnTo>
                    <a:pt x="928" y="1236"/>
                  </a:lnTo>
                  <a:lnTo>
                    <a:pt x="924" y="1234"/>
                  </a:lnTo>
                  <a:lnTo>
                    <a:pt x="924" y="1234"/>
                  </a:lnTo>
                  <a:lnTo>
                    <a:pt x="914" y="1234"/>
                  </a:lnTo>
                  <a:lnTo>
                    <a:pt x="914" y="1234"/>
                  </a:lnTo>
                  <a:lnTo>
                    <a:pt x="902" y="1238"/>
                  </a:lnTo>
                  <a:lnTo>
                    <a:pt x="896" y="1240"/>
                  </a:lnTo>
                  <a:lnTo>
                    <a:pt x="896" y="1240"/>
                  </a:lnTo>
                  <a:lnTo>
                    <a:pt x="890" y="1242"/>
                  </a:lnTo>
                  <a:lnTo>
                    <a:pt x="882" y="1244"/>
                  </a:lnTo>
                  <a:lnTo>
                    <a:pt x="878" y="1244"/>
                  </a:lnTo>
                  <a:lnTo>
                    <a:pt x="878" y="1244"/>
                  </a:lnTo>
                  <a:lnTo>
                    <a:pt x="864" y="1244"/>
                  </a:lnTo>
                  <a:lnTo>
                    <a:pt x="864" y="1244"/>
                  </a:lnTo>
                  <a:lnTo>
                    <a:pt x="852" y="1240"/>
                  </a:lnTo>
                  <a:lnTo>
                    <a:pt x="848" y="1238"/>
                  </a:lnTo>
                  <a:lnTo>
                    <a:pt x="848" y="1238"/>
                  </a:lnTo>
                  <a:lnTo>
                    <a:pt x="836" y="1234"/>
                  </a:lnTo>
                  <a:lnTo>
                    <a:pt x="836" y="1234"/>
                  </a:lnTo>
                  <a:lnTo>
                    <a:pt x="822" y="1234"/>
                  </a:lnTo>
                  <a:lnTo>
                    <a:pt x="800" y="1234"/>
                  </a:lnTo>
                  <a:lnTo>
                    <a:pt x="800" y="1234"/>
                  </a:lnTo>
                  <a:lnTo>
                    <a:pt x="786" y="1234"/>
                  </a:lnTo>
                  <a:lnTo>
                    <a:pt x="786" y="1234"/>
                  </a:lnTo>
                  <a:lnTo>
                    <a:pt x="774" y="1234"/>
                  </a:lnTo>
                  <a:lnTo>
                    <a:pt x="770" y="1234"/>
                  </a:lnTo>
                  <a:lnTo>
                    <a:pt x="770" y="1234"/>
                  </a:lnTo>
                  <a:lnTo>
                    <a:pt x="764" y="1236"/>
                  </a:lnTo>
                  <a:lnTo>
                    <a:pt x="758" y="1238"/>
                  </a:lnTo>
                  <a:lnTo>
                    <a:pt x="758" y="1238"/>
                  </a:lnTo>
                  <a:lnTo>
                    <a:pt x="746" y="1248"/>
                  </a:lnTo>
                  <a:lnTo>
                    <a:pt x="740" y="1250"/>
                  </a:lnTo>
                  <a:lnTo>
                    <a:pt x="740" y="1250"/>
                  </a:lnTo>
                  <a:lnTo>
                    <a:pt x="734" y="1250"/>
                  </a:lnTo>
                  <a:lnTo>
                    <a:pt x="728" y="1248"/>
                  </a:lnTo>
                  <a:lnTo>
                    <a:pt x="728" y="1248"/>
                  </a:lnTo>
                  <a:lnTo>
                    <a:pt x="722" y="1244"/>
                  </a:lnTo>
                  <a:lnTo>
                    <a:pt x="722" y="1244"/>
                  </a:lnTo>
                  <a:lnTo>
                    <a:pt x="716" y="1240"/>
                  </a:lnTo>
                  <a:lnTo>
                    <a:pt x="702" y="1236"/>
                  </a:lnTo>
                  <a:lnTo>
                    <a:pt x="702" y="1236"/>
                  </a:lnTo>
                  <a:lnTo>
                    <a:pt x="696" y="1232"/>
                  </a:lnTo>
                  <a:lnTo>
                    <a:pt x="694" y="1226"/>
                  </a:lnTo>
                  <a:lnTo>
                    <a:pt x="694" y="1222"/>
                  </a:lnTo>
                  <a:lnTo>
                    <a:pt x="694" y="1222"/>
                  </a:lnTo>
                  <a:lnTo>
                    <a:pt x="696" y="1214"/>
                  </a:lnTo>
                  <a:lnTo>
                    <a:pt x="700" y="1208"/>
                  </a:lnTo>
                  <a:lnTo>
                    <a:pt x="708" y="1200"/>
                  </a:lnTo>
                  <a:lnTo>
                    <a:pt x="708" y="1200"/>
                  </a:lnTo>
                  <a:lnTo>
                    <a:pt x="714" y="1194"/>
                  </a:lnTo>
                  <a:lnTo>
                    <a:pt x="714" y="1194"/>
                  </a:lnTo>
                  <a:lnTo>
                    <a:pt x="714" y="1186"/>
                  </a:lnTo>
                  <a:lnTo>
                    <a:pt x="714" y="1172"/>
                  </a:lnTo>
                  <a:lnTo>
                    <a:pt x="714" y="1172"/>
                  </a:lnTo>
                  <a:lnTo>
                    <a:pt x="714" y="1166"/>
                  </a:lnTo>
                  <a:lnTo>
                    <a:pt x="718" y="1160"/>
                  </a:lnTo>
                  <a:lnTo>
                    <a:pt x="718" y="1160"/>
                  </a:lnTo>
                  <a:lnTo>
                    <a:pt x="724" y="1156"/>
                  </a:lnTo>
                  <a:lnTo>
                    <a:pt x="724" y="1156"/>
                  </a:lnTo>
                  <a:lnTo>
                    <a:pt x="728" y="1150"/>
                  </a:lnTo>
                  <a:lnTo>
                    <a:pt x="728" y="1150"/>
                  </a:lnTo>
                  <a:lnTo>
                    <a:pt x="740" y="1142"/>
                  </a:lnTo>
                  <a:lnTo>
                    <a:pt x="746" y="1140"/>
                  </a:lnTo>
                  <a:lnTo>
                    <a:pt x="746" y="1140"/>
                  </a:lnTo>
                  <a:lnTo>
                    <a:pt x="754" y="1136"/>
                  </a:lnTo>
                  <a:lnTo>
                    <a:pt x="760" y="1136"/>
                  </a:lnTo>
                  <a:lnTo>
                    <a:pt x="764" y="1136"/>
                  </a:lnTo>
                  <a:lnTo>
                    <a:pt x="764" y="1136"/>
                  </a:lnTo>
                  <a:lnTo>
                    <a:pt x="772" y="1138"/>
                  </a:lnTo>
                  <a:lnTo>
                    <a:pt x="778" y="1140"/>
                  </a:lnTo>
                  <a:lnTo>
                    <a:pt x="778" y="1140"/>
                  </a:lnTo>
                  <a:lnTo>
                    <a:pt x="780" y="1146"/>
                  </a:lnTo>
                  <a:lnTo>
                    <a:pt x="778" y="1150"/>
                  </a:lnTo>
                  <a:lnTo>
                    <a:pt x="778" y="1150"/>
                  </a:lnTo>
                  <a:lnTo>
                    <a:pt x="776" y="1152"/>
                  </a:lnTo>
                  <a:lnTo>
                    <a:pt x="776" y="1156"/>
                  </a:lnTo>
                  <a:lnTo>
                    <a:pt x="778" y="1160"/>
                  </a:lnTo>
                  <a:lnTo>
                    <a:pt x="786" y="1170"/>
                  </a:lnTo>
                  <a:lnTo>
                    <a:pt x="786" y="1170"/>
                  </a:lnTo>
                  <a:lnTo>
                    <a:pt x="792" y="1172"/>
                  </a:lnTo>
                  <a:lnTo>
                    <a:pt x="800" y="1172"/>
                  </a:lnTo>
                  <a:lnTo>
                    <a:pt x="824" y="1158"/>
                  </a:lnTo>
                  <a:lnTo>
                    <a:pt x="824" y="1158"/>
                  </a:lnTo>
                  <a:lnTo>
                    <a:pt x="832" y="1156"/>
                  </a:lnTo>
                  <a:lnTo>
                    <a:pt x="838" y="1158"/>
                  </a:lnTo>
                  <a:lnTo>
                    <a:pt x="862" y="1164"/>
                  </a:lnTo>
                  <a:lnTo>
                    <a:pt x="862" y="1164"/>
                  </a:lnTo>
                  <a:lnTo>
                    <a:pt x="870" y="1166"/>
                  </a:lnTo>
                  <a:lnTo>
                    <a:pt x="874" y="1172"/>
                  </a:lnTo>
                  <a:lnTo>
                    <a:pt x="886" y="1188"/>
                  </a:lnTo>
                  <a:lnTo>
                    <a:pt x="886" y="1188"/>
                  </a:lnTo>
                  <a:lnTo>
                    <a:pt x="888" y="1194"/>
                  </a:lnTo>
                  <a:lnTo>
                    <a:pt x="890" y="1200"/>
                  </a:lnTo>
                  <a:lnTo>
                    <a:pt x="890" y="1200"/>
                  </a:lnTo>
                  <a:lnTo>
                    <a:pt x="892" y="1204"/>
                  </a:lnTo>
                  <a:lnTo>
                    <a:pt x="894" y="1210"/>
                  </a:lnTo>
                  <a:lnTo>
                    <a:pt x="894" y="1210"/>
                  </a:lnTo>
                  <a:lnTo>
                    <a:pt x="900" y="1212"/>
                  </a:lnTo>
                  <a:lnTo>
                    <a:pt x="908" y="1214"/>
                  </a:lnTo>
                  <a:lnTo>
                    <a:pt x="912" y="1214"/>
                  </a:lnTo>
                  <a:lnTo>
                    <a:pt x="912" y="1214"/>
                  </a:lnTo>
                  <a:lnTo>
                    <a:pt x="918" y="1216"/>
                  </a:lnTo>
                  <a:lnTo>
                    <a:pt x="924" y="1218"/>
                  </a:lnTo>
                  <a:lnTo>
                    <a:pt x="924" y="1218"/>
                  </a:lnTo>
                  <a:lnTo>
                    <a:pt x="932" y="1232"/>
                  </a:lnTo>
                  <a:lnTo>
                    <a:pt x="936" y="1236"/>
                  </a:lnTo>
                  <a:lnTo>
                    <a:pt x="936" y="1236"/>
                  </a:lnTo>
                  <a:lnTo>
                    <a:pt x="938" y="1244"/>
                  </a:lnTo>
                  <a:lnTo>
                    <a:pt x="938" y="1244"/>
                  </a:lnTo>
                  <a:close/>
                  <a:moveTo>
                    <a:pt x="1094" y="1156"/>
                  </a:moveTo>
                  <a:lnTo>
                    <a:pt x="1094" y="1156"/>
                  </a:lnTo>
                  <a:lnTo>
                    <a:pt x="1078" y="1156"/>
                  </a:lnTo>
                  <a:lnTo>
                    <a:pt x="1074" y="1156"/>
                  </a:lnTo>
                  <a:lnTo>
                    <a:pt x="1074" y="1156"/>
                  </a:lnTo>
                  <a:lnTo>
                    <a:pt x="1068" y="1156"/>
                  </a:lnTo>
                  <a:lnTo>
                    <a:pt x="1062" y="1160"/>
                  </a:lnTo>
                  <a:lnTo>
                    <a:pt x="1062" y="1160"/>
                  </a:lnTo>
                  <a:lnTo>
                    <a:pt x="1058" y="1166"/>
                  </a:lnTo>
                  <a:lnTo>
                    <a:pt x="1058" y="1172"/>
                  </a:lnTo>
                  <a:lnTo>
                    <a:pt x="1064" y="1196"/>
                  </a:lnTo>
                  <a:lnTo>
                    <a:pt x="1064" y="1196"/>
                  </a:lnTo>
                  <a:lnTo>
                    <a:pt x="1068" y="1204"/>
                  </a:lnTo>
                  <a:lnTo>
                    <a:pt x="1072" y="1210"/>
                  </a:lnTo>
                  <a:lnTo>
                    <a:pt x="1080" y="1218"/>
                  </a:lnTo>
                  <a:lnTo>
                    <a:pt x="1080" y="1218"/>
                  </a:lnTo>
                  <a:lnTo>
                    <a:pt x="1084" y="1224"/>
                  </a:lnTo>
                  <a:lnTo>
                    <a:pt x="1086" y="1232"/>
                  </a:lnTo>
                  <a:lnTo>
                    <a:pt x="1086" y="1256"/>
                  </a:lnTo>
                  <a:lnTo>
                    <a:pt x="1086" y="1256"/>
                  </a:lnTo>
                  <a:lnTo>
                    <a:pt x="1086" y="1264"/>
                  </a:lnTo>
                  <a:lnTo>
                    <a:pt x="1086" y="1264"/>
                  </a:lnTo>
                  <a:lnTo>
                    <a:pt x="1080" y="1266"/>
                  </a:lnTo>
                  <a:lnTo>
                    <a:pt x="1020" y="1278"/>
                  </a:lnTo>
                  <a:lnTo>
                    <a:pt x="1020" y="1278"/>
                  </a:lnTo>
                  <a:lnTo>
                    <a:pt x="1014" y="1278"/>
                  </a:lnTo>
                  <a:lnTo>
                    <a:pt x="1010" y="1276"/>
                  </a:lnTo>
                  <a:lnTo>
                    <a:pt x="1010" y="1276"/>
                  </a:lnTo>
                  <a:lnTo>
                    <a:pt x="1006" y="1274"/>
                  </a:lnTo>
                  <a:lnTo>
                    <a:pt x="1002" y="1278"/>
                  </a:lnTo>
                  <a:lnTo>
                    <a:pt x="1002" y="1278"/>
                  </a:lnTo>
                  <a:lnTo>
                    <a:pt x="998" y="1280"/>
                  </a:lnTo>
                  <a:lnTo>
                    <a:pt x="990" y="1282"/>
                  </a:lnTo>
                  <a:lnTo>
                    <a:pt x="982" y="1284"/>
                  </a:lnTo>
                  <a:lnTo>
                    <a:pt x="982" y="1284"/>
                  </a:lnTo>
                  <a:lnTo>
                    <a:pt x="976" y="1284"/>
                  </a:lnTo>
                  <a:lnTo>
                    <a:pt x="972" y="1284"/>
                  </a:lnTo>
                  <a:lnTo>
                    <a:pt x="972" y="1284"/>
                  </a:lnTo>
                  <a:lnTo>
                    <a:pt x="962" y="1278"/>
                  </a:lnTo>
                  <a:lnTo>
                    <a:pt x="962" y="1278"/>
                  </a:lnTo>
                  <a:lnTo>
                    <a:pt x="958" y="1272"/>
                  </a:lnTo>
                  <a:lnTo>
                    <a:pt x="958" y="1272"/>
                  </a:lnTo>
                  <a:lnTo>
                    <a:pt x="954" y="1268"/>
                  </a:lnTo>
                  <a:lnTo>
                    <a:pt x="954" y="1268"/>
                  </a:lnTo>
                  <a:lnTo>
                    <a:pt x="954" y="1266"/>
                  </a:lnTo>
                  <a:lnTo>
                    <a:pt x="954" y="1264"/>
                  </a:lnTo>
                  <a:lnTo>
                    <a:pt x="960" y="1264"/>
                  </a:lnTo>
                  <a:lnTo>
                    <a:pt x="960" y="1264"/>
                  </a:lnTo>
                  <a:lnTo>
                    <a:pt x="960" y="1264"/>
                  </a:lnTo>
                  <a:lnTo>
                    <a:pt x="968" y="1262"/>
                  </a:lnTo>
                  <a:lnTo>
                    <a:pt x="976" y="1260"/>
                  </a:lnTo>
                  <a:lnTo>
                    <a:pt x="980" y="1256"/>
                  </a:lnTo>
                  <a:lnTo>
                    <a:pt x="980" y="1256"/>
                  </a:lnTo>
                  <a:lnTo>
                    <a:pt x="986" y="1256"/>
                  </a:lnTo>
                  <a:lnTo>
                    <a:pt x="992" y="1258"/>
                  </a:lnTo>
                  <a:lnTo>
                    <a:pt x="992" y="1258"/>
                  </a:lnTo>
                  <a:lnTo>
                    <a:pt x="996" y="1264"/>
                  </a:lnTo>
                  <a:lnTo>
                    <a:pt x="998" y="1268"/>
                  </a:lnTo>
                  <a:lnTo>
                    <a:pt x="998" y="1268"/>
                  </a:lnTo>
                  <a:lnTo>
                    <a:pt x="998" y="1270"/>
                  </a:lnTo>
                  <a:lnTo>
                    <a:pt x="998" y="1270"/>
                  </a:lnTo>
                  <a:lnTo>
                    <a:pt x="1002" y="1266"/>
                  </a:lnTo>
                  <a:lnTo>
                    <a:pt x="1004" y="1260"/>
                  </a:lnTo>
                  <a:lnTo>
                    <a:pt x="1004" y="1260"/>
                  </a:lnTo>
                  <a:lnTo>
                    <a:pt x="1012" y="1248"/>
                  </a:lnTo>
                  <a:lnTo>
                    <a:pt x="1022" y="1240"/>
                  </a:lnTo>
                  <a:lnTo>
                    <a:pt x="1022" y="1240"/>
                  </a:lnTo>
                  <a:lnTo>
                    <a:pt x="1024" y="1234"/>
                  </a:lnTo>
                  <a:lnTo>
                    <a:pt x="1024" y="1226"/>
                  </a:lnTo>
                  <a:lnTo>
                    <a:pt x="1010" y="1202"/>
                  </a:lnTo>
                  <a:lnTo>
                    <a:pt x="1010" y="1202"/>
                  </a:lnTo>
                  <a:lnTo>
                    <a:pt x="1002" y="1188"/>
                  </a:lnTo>
                  <a:lnTo>
                    <a:pt x="974" y="1152"/>
                  </a:lnTo>
                  <a:lnTo>
                    <a:pt x="974" y="1152"/>
                  </a:lnTo>
                  <a:lnTo>
                    <a:pt x="970" y="1146"/>
                  </a:lnTo>
                  <a:lnTo>
                    <a:pt x="972" y="1138"/>
                  </a:lnTo>
                  <a:lnTo>
                    <a:pt x="984" y="1122"/>
                  </a:lnTo>
                  <a:lnTo>
                    <a:pt x="984" y="1122"/>
                  </a:lnTo>
                  <a:lnTo>
                    <a:pt x="988" y="1118"/>
                  </a:lnTo>
                  <a:lnTo>
                    <a:pt x="994" y="1112"/>
                  </a:lnTo>
                  <a:lnTo>
                    <a:pt x="1000" y="1110"/>
                  </a:lnTo>
                  <a:lnTo>
                    <a:pt x="1000" y="1110"/>
                  </a:lnTo>
                  <a:lnTo>
                    <a:pt x="1006" y="1108"/>
                  </a:lnTo>
                  <a:lnTo>
                    <a:pt x="1012" y="1112"/>
                  </a:lnTo>
                  <a:lnTo>
                    <a:pt x="1012" y="1112"/>
                  </a:lnTo>
                  <a:lnTo>
                    <a:pt x="1018" y="1114"/>
                  </a:lnTo>
                  <a:lnTo>
                    <a:pt x="1026" y="1116"/>
                  </a:lnTo>
                  <a:lnTo>
                    <a:pt x="1048" y="1116"/>
                  </a:lnTo>
                  <a:lnTo>
                    <a:pt x="1048" y="1116"/>
                  </a:lnTo>
                  <a:lnTo>
                    <a:pt x="1064" y="1116"/>
                  </a:lnTo>
                  <a:lnTo>
                    <a:pt x="1078" y="1116"/>
                  </a:lnTo>
                  <a:lnTo>
                    <a:pt x="1078" y="1116"/>
                  </a:lnTo>
                  <a:lnTo>
                    <a:pt x="1084" y="1118"/>
                  </a:lnTo>
                  <a:lnTo>
                    <a:pt x="1090" y="1122"/>
                  </a:lnTo>
                  <a:lnTo>
                    <a:pt x="1110" y="1148"/>
                  </a:lnTo>
                  <a:lnTo>
                    <a:pt x="1110" y="1148"/>
                  </a:lnTo>
                  <a:lnTo>
                    <a:pt x="1112" y="1152"/>
                  </a:lnTo>
                  <a:lnTo>
                    <a:pt x="1112" y="1154"/>
                  </a:lnTo>
                  <a:lnTo>
                    <a:pt x="1110" y="1154"/>
                  </a:lnTo>
                  <a:lnTo>
                    <a:pt x="1108" y="1156"/>
                  </a:lnTo>
                  <a:lnTo>
                    <a:pt x="1094" y="1156"/>
                  </a:lnTo>
                  <a:close/>
                  <a:moveTo>
                    <a:pt x="1098" y="350"/>
                  </a:moveTo>
                  <a:lnTo>
                    <a:pt x="1098" y="350"/>
                  </a:lnTo>
                  <a:lnTo>
                    <a:pt x="1102" y="354"/>
                  </a:lnTo>
                  <a:lnTo>
                    <a:pt x="1106" y="358"/>
                  </a:lnTo>
                  <a:lnTo>
                    <a:pt x="1106" y="358"/>
                  </a:lnTo>
                  <a:lnTo>
                    <a:pt x="1108" y="362"/>
                  </a:lnTo>
                  <a:lnTo>
                    <a:pt x="1112" y="366"/>
                  </a:lnTo>
                  <a:lnTo>
                    <a:pt x="1118" y="368"/>
                  </a:lnTo>
                  <a:lnTo>
                    <a:pt x="1118" y="368"/>
                  </a:lnTo>
                  <a:lnTo>
                    <a:pt x="1124" y="372"/>
                  </a:lnTo>
                  <a:lnTo>
                    <a:pt x="1132" y="372"/>
                  </a:lnTo>
                  <a:lnTo>
                    <a:pt x="1156" y="372"/>
                  </a:lnTo>
                  <a:lnTo>
                    <a:pt x="1156" y="372"/>
                  </a:lnTo>
                  <a:lnTo>
                    <a:pt x="1158" y="372"/>
                  </a:lnTo>
                  <a:lnTo>
                    <a:pt x="1160" y="370"/>
                  </a:lnTo>
                  <a:lnTo>
                    <a:pt x="1160" y="368"/>
                  </a:lnTo>
                  <a:lnTo>
                    <a:pt x="1158" y="366"/>
                  </a:lnTo>
                  <a:lnTo>
                    <a:pt x="1150" y="358"/>
                  </a:lnTo>
                  <a:lnTo>
                    <a:pt x="1150" y="358"/>
                  </a:lnTo>
                  <a:lnTo>
                    <a:pt x="1146" y="352"/>
                  </a:lnTo>
                  <a:lnTo>
                    <a:pt x="1142" y="346"/>
                  </a:lnTo>
                  <a:lnTo>
                    <a:pt x="1128" y="302"/>
                  </a:lnTo>
                  <a:lnTo>
                    <a:pt x="1128" y="302"/>
                  </a:lnTo>
                  <a:lnTo>
                    <a:pt x="1126" y="294"/>
                  </a:lnTo>
                  <a:lnTo>
                    <a:pt x="1128" y="286"/>
                  </a:lnTo>
                  <a:lnTo>
                    <a:pt x="1140" y="262"/>
                  </a:lnTo>
                  <a:lnTo>
                    <a:pt x="1140" y="262"/>
                  </a:lnTo>
                  <a:lnTo>
                    <a:pt x="1148" y="248"/>
                  </a:lnTo>
                  <a:lnTo>
                    <a:pt x="1180" y="184"/>
                  </a:lnTo>
                  <a:lnTo>
                    <a:pt x="1180" y="184"/>
                  </a:lnTo>
                  <a:lnTo>
                    <a:pt x="1184" y="178"/>
                  </a:lnTo>
                  <a:lnTo>
                    <a:pt x="1190" y="172"/>
                  </a:lnTo>
                  <a:lnTo>
                    <a:pt x="1216" y="152"/>
                  </a:lnTo>
                  <a:lnTo>
                    <a:pt x="1216" y="152"/>
                  </a:lnTo>
                  <a:lnTo>
                    <a:pt x="1226" y="140"/>
                  </a:lnTo>
                  <a:lnTo>
                    <a:pt x="1238" y="124"/>
                  </a:lnTo>
                  <a:lnTo>
                    <a:pt x="1238" y="124"/>
                  </a:lnTo>
                  <a:lnTo>
                    <a:pt x="1244" y="120"/>
                  </a:lnTo>
                  <a:lnTo>
                    <a:pt x="1250" y="116"/>
                  </a:lnTo>
                  <a:lnTo>
                    <a:pt x="1264" y="110"/>
                  </a:lnTo>
                  <a:lnTo>
                    <a:pt x="1264" y="110"/>
                  </a:lnTo>
                  <a:lnTo>
                    <a:pt x="1278" y="104"/>
                  </a:lnTo>
                  <a:lnTo>
                    <a:pt x="1294" y="94"/>
                  </a:lnTo>
                  <a:lnTo>
                    <a:pt x="1294" y="94"/>
                  </a:lnTo>
                  <a:lnTo>
                    <a:pt x="1306" y="84"/>
                  </a:lnTo>
                  <a:lnTo>
                    <a:pt x="1334" y="56"/>
                  </a:lnTo>
                  <a:lnTo>
                    <a:pt x="1334" y="56"/>
                  </a:lnTo>
                  <a:lnTo>
                    <a:pt x="1338" y="50"/>
                  </a:lnTo>
                  <a:lnTo>
                    <a:pt x="1336" y="42"/>
                  </a:lnTo>
                  <a:lnTo>
                    <a:pt x="1334" y="38"/>
                  </a:lnTo>
                  <a:lnTo>
                    <a:pt x="1334" y="38"/>
                  </a:lnTo>
                  <a:lnTo>
                    <a:pt x="1328" y="32"/>
                  </a:lnTo>
                  <a:lnTo>
                    <a:pt x="1322" y="30"/>
                  </a:lnTo>
                  <a:lnTo>
                    <a:pt x="1308" y="30"/>
                  </a:lnTo>
                  <a:lnTo>
                    <a:pt x="1308" y="30"/>
                  </a:lnTo>
                  <a:lnTo>
                    <a:pt x="1302" y="32"/>
                  </a:lnTo>
                  <a:lnTo>
                    <a:pt x="1296" y="36"/>
                  </a:lnTo>
                  <a:lnTo>
                    <a:pt x="1286" y="44"/>
                  </a:lnTo>
                  <a:lnTo>
                    <a:pt x="1286" y="44"/>
                  </a:lnTo>
                  <a:lnTo>
                    <a:pt x="1276" y="54"/>
                  </a:lnTo>
                  <a:lnTo>
                    <a:pt x="1276" y="54"/>
                  </a:lnTo>
                  <a:lnTo>
                    <a:pt x="1270" y="58"/>
                  </a:lnTo>
                  <a:lnTo>
                    <a:pt x="1264" y="62"/>
                  </a:lnTo>
                  <a:lnTo>
                    <a:pt x="1250" y="66"/>
                  </a:lnTo>
                  <a:lnTo>
                    <a:pt x="1250" y="66"/>
                  </a:lnTo>
                  <a:lnTo>
                    <a:pt x="1234" y="70"/>
                  </a:lnTo>
                  <a:lnTo>
                    <a:pt x="1220" y="70"/>
                  </a:lnTo>
                  <a:lnTo>
                    <a:pt x="1220" y="70"/>
                  </a:lnTo>
                  <a:lnTo>
                    <a:pt x="1214" y="70"/>
                  </a:lnTo>
                  <a:lnTo>
                    <a:pt x="1208" y="74"/>
                  </a:lnTo>
                  <a:lnTo>
                    <a:pt x="1208" y="74"/>
                  </a:lnTo>
                  <a:lnTo>
                    <a:pt x="1198" y="84"/>
                  </a:lnTo>
                  <a:lnTo>
                    <a:pt x="1198" y="84"/>
                  </a:lnTo>
                  <a:lnTo>
                    <a:pt x="1188" y="94"/>
                  </a:lnTo>
                  <a:lnTo>
                    <a:pt x="1160" y="122"/>
                  </a:lnTo>
                  <a:lnTo>
                    <a:pt x="1160" y="122"/>
                  </a:lnTo>
                  <a:lnTo>
                    <a:pt x="1146" y="132"/>
                  </a:lnTo>
                  <a:lnTo>
                    <a:pt x="1142" y="134"/>
                  </a:lnTo>
                  <a:lnTo>
                    <a:pt x="1142" y="134"/>
                  </a:lnTo>
                  <a:lnTo>
                    <a:pt x="1136" y="140"/>
                  </a:lnTo>
                  <a:lnTo>
                    <a:pt x="1134" y="146"/>
                  </a:lnTo>
                  <a:lnTo>
                    <a:pt x="1134" y="160"/>
                  </a:lnTo>
                  <a:lnTo>
                    <a:pt x="1134" y="160"/>
                  </a:lnTo>
                  <a:lnTo>
                    <a:pt x="1132" y="166"/>
                  </a:lnTo>
                  <a:lnTo>
                    <a:pt x="1128" y="170"/>
                  </a:lnTo>
                  <a:lnTo>
                    <a:pt x="1122" y="174"/>
                  </a:lnTo>
                  <a:lnTo>
                    <a:pt x="1122" y="174"/>
                  </a:lnTo>
                  <a:lnTo>
                    <a:pt x="1116" y="178"/>
                  </a:lnTo>
                  <a:lnTo>
                    <a:pt x="1110" y="184"/>
                  </a:lnTo>
                  <a:lnTo>
                    <a:pt x="1100" y="200"/>
                  </a:lnTo>
                  <a:lnTo>
                    <a:pt x="1100" y="200"/>
                  </a:lnTo>
                  <a:lnTo>
                    <a:pt x="1096" y="206"/>
                  </a:lnTo>
                  <a:lnTo>
                    <a:pt x="1096" y="214"/>
                  </a:lnTo>
                  <a:lnTo>
                    <a:pt x="1096" y="218"/>
                  </a:lnTo>
                  <a:lnTo>
                    <a:pt x="1096" y="218"/>
                  </a:lnTo>
                  <a:lnTo>
                    <a:pt x="1094" y="226"/>
                  </a:lnTo>
                  <a:lnTo>
                    <a:pt x="1092" y="232"/>
                  </a:lnTo>
                  <a:lnTo>
                    <a:pt x="1090" y="238"/>
                  </a:lnTo>
                  <a:lnTo>
                    <a:pt x="1090" y="238"/>
                  </a:lnTo>
                  <a:lnTo>
                    <a:pt x="1082" y="252"/>
                  </a:lnTo>
                  <a:lnTo>
                    <a:pt x="1080" y="258"/>
                  </a:lnTo>
                  <a:lnTo>
                    <a:pt x="1080" y="258"/>
                  </a:lnTo>
                  <a:lnTo>
                    <a:pt x="1076" y="266"/>
                  </a:lnTo>
                  <a:lnTo>
                    <a:pt x="1076" y="272"/>
                  </a:lnTo>
                  <a:lnTo>
                    <a:pt x="1076" y="286"/>
                  </a:lnTo>
                  <a:lnTo>
                    <a:pt x="1076" y="286"/>
                  </a:lnTo>
                  <a:lnTo>
                    <a:pt x="1074" y="294"/>
                  </a:lnTo>
                  <a:lnTo>
                    <a:pt x="1072" y="302"/>
                  </a:lnTo>
                  <a:lnTo>
                    <a:pt x="1070" y="306"/>
                  </a:lnTo>
                  <a:lnTo>
                    <a:pt x="1070" y="306"/>
                  </a:lnTo>
                  <a:lnTo>
                    <a:pt x="1068" y="314"/>
                  </a:lnTo>
                  <a:lnTo>
                    <a:pt x="1068" y="322"/>
                  </a:lnTo>
                  <a:lnTo>
                    <a:pt x="1074" y="336"/>
                  </a:lnTo>
                  <a:lnTo>
                    <a:pt x="1074" y="336"/>
                  </a:lnTo>
                  <a:lnTo>
                    <a:pt x="1078" y="342"/>
                  </a:lnTo>
                  <a:lnTo>
                    <a:pt x="1084" y="346"/>
                  </a:lnTo>
                  <a:lnTo>
                    <a:pt x="1098" y="350"/>
                  </a:lnTo>
                  <a:close/>
                  <a:moveTo>
                    <a:pt x="148" y="1002"/>
                  </a:moveTo>
                  <a:lnTo>
                    <a:pt x="148" y="1002"/>
                  </a:lnTo>
                  <a:lnTo>
                    <a:pt x="162" y="994"/>
                  </a:lnTo>
                  <a:lnTo>
                    <a:pt x="168" y="992"/>
                  </a:lnTo>
                  <a:lnTo>
                    <a:pt x="168" y="992"/>
                  </a:lnTo>
                  <a:lnTo>
                    <a:pt x="172" y="988"/>
                  </a:lnTo>
                  <a:lnTo>
                    <a:pt x="174" y="980"/>
                  </a:lnTo>
                  <a:lnTo>
                    <a:pt x="174" y="978"/>
                  </a:lnTo>
                  <a:lnTo>
                    <a:pt x="174" y="978"/>
                  </a:lnTo>
                  <a:lnTo>
                    <a:pt x="174" y="962"/>
                  </a:lnTo>
                  <a:lnTo>
                    <a:pt x="174" y="958"/>
                  </a:lnTo>
                  <a:lnTo>
                    <a:pt x="174" y="958"/>
                  </a:lnTo>
                  <a:lnTo>
                    <a:pt x="176" y="950"/>
                  </a:lnTo>
                  <a:lnTo>
                    <a:pt x="180" y="944"/>
                  </a:lnTo>
                  <a:lnTo>
                    <a:pt x="180" y="944"/>
                  </a:lnTo>
                  <a:lnTo>
                    <a:pt x="182" y="940"/>
                  </a:lnTo>
                  <a:lnTo>
                    <a:pt x="180" y="936"/>
                  </a:lnTo>
                  <a:lnTo>
                    <a:pt x="180" y="936"/>
                  </a:lnTo>
                  <a:lnTo>
                    <a:pt x="176" y="930"/>
                  </a:lnTo>
                  <a:lnTo>
                    <a:pt x="174" y="926"/>
                  </a:lnTo>
                  <a:lnTo>
                    <a:pt x="174" y="926"/>
                  </a:lnTo>
                  <a:lnTo>
                    <a:pt x="172" y="922"/>
                  </a:lnTo>
                  <a:lnTo>
                    <a:pt x="170" y="920"/>
                  </a:lnTo>
                  <a:lnTo>
                    <a:pt x="170" y="920"/>
                  </a:lnTo>
                  <a:lnTo>
                    <a:pt x="164" y="920"/>
                  </a:lnTo>
                  <a:lnTo>
                    <a:pt x="160" y="916"/>
                  </a:lnTo>
                  <a:lnTo>
                    <a:pt x="160" y="916"/>
                  </a:lnTo>
                  <a:lnTo>
                    <a:pt x="158" y="914"/>
                  </a:lnTo>
                  <a:lnTo>
                    <a:pt x="154" y="914"/>
                  </a:lnTo>
                  <a:lnTo>
                    <a:pt x="148" y="916"/>
                  </a:lnTo>
                  <a:lnTo>
                    <a:pt x="140" y="924"/>
                  </a:lnTo>
                  <a:lnTo>
                    <a:pt x="140" y="924"/>
                  </a:lnTo>
                  <a:lnTo>
                    <a:pt x="136" y="930"/>
                  </a:lnTo>
                  <a:lnTo>
                    <a:pt x="134" y="936"/>
                  </a:lnTo>
                  <a:lnTo>
                    <a:pt x="134" y="936"/>
                  </a:lnTo>
                  <a:lnTo>
                    <a:pt x="132" y="938"/>
                  </a:lnTo>
                  <a:lnTo>
                    <a:pt x="126" y="940"/>
                  </a:lnTo>
                  <a:lnTo>
                    <a:pt x="124" y="940"/>
                  </a:lnTo>
                  <a:lnTo>
                    <a:pt x="124" y="940"/>
                  </a:lnTo>
                  <a:lnTo>
                    <a:pt x="120" y="940"/>
                  </a:lnTo>
                  <a:lnTo>
                    <a:pt x="118" y="942"/>
                  </a:lnTo>
                  <a:lnTo>
                    <a:pt x="118" y="944"/>
                  </a:lnTo>
                  <a:lnTo>
                    <a:pt x="118" y="948"/>
                  </a:lnTo>
                  <a:lnTo>
                    <a:pt x="122" y="952"/>
                  </a:lnTo>
                  <a:lnTo>
                    <a:pt x="122" y="952"/>
                  </a:lnTo>
                  <a:lnTo>
                    <a:pt x="122" y="958"/>
                  </a:lnTo>
                  <a:lnTo>
                    <a:pt x="122" y="958"/>
                  </a:lnTo>
                  <a:lnTo>
                    <a:pt x="120" y="960"/>
                  </a:lnTo>
                  <a:lnTo>
                    <a:pt x="120" y="960"/>
                  </a:lnTo>
                  <a:lnTo>
                    <a:pt x="118" y="960"/>
                  </a:lnTo>
                  <a:lnTo>
                    <a:pt x="120" y="964"/>
                  </a:lnTo>
                  <a:lnTo>
                    <a:pt x="120" y="964"/>
                  </a:lnTo>
                  <a:lnTo>
                    <a:pt x="124" y="970"/>
                  </a:lnTo>
                  <a:lnTo>
                    <a:pt x="124" y="974"/>
                  </a:lnTo>
                  <a:lnTo>
                    <a:pt x="124" y="974"/>
                  </a:lnTo>
                  <a:lnTo>
                    <a:pt x="124" y="978"/>
                  </a:lnTo>
                  <a:lnTo>
                    <a:pt x="120" y="984"/>
                  </a:lnTo>
                  <a:lnTo>
                    <a:pt x="120" y="984"/>
                  </a:lnTo>
                  <a:lnTo>
                    <a:pt x="116" y="988"/>
                  </a:lnTo>
                  <a:lnTo>
                    <a:pt x="116" y="994"/>
                  </a:lnTo>
                  <a:lnTo>
                    <a:pt x="116" y="994"/>
                  </a:lnTo>
                  <a:lnTo>
                    <a:pt x="116" y="1004"/>
                  </a:lnTo>
                  <a:lnTo>
                    <a:pt x="116" y="1004"/>
                  </a:lnTo>
                  <a:lnTo>
                    <a:pt x="116" y="1008"/>
                  </a:lnTo>
                  <a:lnTo>
                    <a:pt x="120" y="1012"/>
                  </a:lnTo>
                  <a:lnTo>
                    <a:pt x="120" y="1012"/>
                  </a:lnTo>
                  <a:lnTo>
                    <a:pt x="126" y="1016"/>
                  </a:lnTo>
                  <a:lnTo>
                    <a:pt x="132" y="1014"/>
                  </a:lnTo>
                  <a:lnTo>
                    <a:pt x="148" y="1002"/>
                  </a:lnTo>
                  <a:close/>
                  <a:moveTo>
                    <a:pt x="1506" y="1812"/>
                  </a:moveTo>
                  <a:lnTo>
                    <a:pt x="1506" y="1812"/>
                  </a:lnTo>
                  <a:lnTo>
                    <a:pt x="1506" y="1828"/>
                  </a:lnTo>
                  <a:lnTo>
                    <a:pt x="1506" y="1832"/>
                  </a:lnTo>
                  <a:lnTo>
                    <a:pt x="1506" y="1832"/>
                  </a:lnTo>
                  <a:lnTo>
                    <a:pt x="1508" y="1836"/>
                  </a:lnTo>
                  <a:lnTo>
                    <a:pt x="1510" y="1838"/>
                  </a:lnTo>
                  <a:lnTo>
                    <a:pt x="1512" y="1840"/>
                  </a:lnTo>
                  <a:lnTo>
                    <a:pt x="1514" y="1840"/>
                  </a:lnTo>
                  <a:lnTo>
                    <a:pt x="1518" y="1840"/>
                  </a:lnTo>
                  <a:lnTo>
                    <a:pt x="1518" y="1840"/>
                  </a:lnTo>
                  <a:lnTo>
                    <a:pt x="1524" y="1838"/>
                  </a:lnTo>
                  <a:lnTo>
                    <a:pt x="1530" y="1834"/>
                  </a:lnTo>
                  <a:lnTo>
                    <a:pt x="1532" y="1828"/>
                  </a:lnTo>
                  <a:lnTo>
                    <a:pt x="1532" y="1828"/>
                  </a:lnTo>
                  <a:lnTo>
                    <a:pt x="1532" y="1822"/>
                  </a:lnTo>
                  <a:lnTo>
                    <a:pt x="1530" y="1816"/>
                  </a:lnTo>
                  <a:lnTo>
                    <a:pt x="1514" y="1806"/>
                  </a:lnTo>
                  <a:lnTo>
                    <a:pt x="1514" y="1806"/>
                  </a:lnTo>
                  <a:lnTo>
                    <a:pt x="1510" y="1804"/>
                  </a:lnTo>
                  <a:lnTo>
                    <a:pt x="1508" y="1804"/>
                  </a:lnTo>
                  <a:lnTo>
                    <a:pt x="1508" y="1806"/>
                  </a:lnTo>
                  <a:lnTo>
                    <a:pt x="1506" y="1808"/>
                  </a:lnTo>
                  <a:lnTo>
                    <a:pt x="1506" y="1812"/>
                  </a:lnTo>
                  <a:close/>
                  <a:moveTo>
                    <a:pt x="1910" y="1994"/>
                  </a:moveTo>
                  <a:lnTo>
                    <a:pt x="1910" y="1994"/>
                  </a:lnTo>
                  <a:lnTo>
                    <a:pt x="1904" y="1980"/>
                  </a:lnTo>
                  <a:lnTo>
                    <a:pt x="1892" y="1964"/>
                  </a:lnTo>
                  <a:lnTo>
                    <a:pt x="1892" y="1964"/>
                  </a:lnTo>
                  <a:lnTo>
                    <a:pt x="1884" y="1952"/>
                  </a:lnTo>
                  <a:lnTo>
                    <a:pt x="1884" y="1952"/>
                  </a:lnTo>
                  <a:lnTo>
                    <a:pt x="1872" y="1942"/>
                  </a:lnTo>
                  <a:lnTo>
                    <a:pt x="1846" y="1914"/>
                  </a:lnTo>
                  <a:lnTo>
                    <a:pt x="1846" y="1914"/>
                  </a:lnTo>
                  <a:lnTo>
                    <a:pt x="1832" y="1904"/>
                  </a:lnTo>
                  <a:lnTo>
                    <a:pt x="1826" y="1902"/>
                  </a:lnTo>
                  <a:lnTo>
                    <a:pt x="1826" y="1902"/>
                  </a:lnTo>
                  <a:lnTo>
                    <a:pt x="1812" y="1896"/>
                  </a:lnTo>
                  <a:lnTo>
                    <a:pt x="1808" y="1892"/>
                  </a:lnTo>
                  <a:lnTo>
                    <a:pt x="1808" y="1892"/>
                  </a:lnTo>
                  <a:lnTo>
                    <a:pt x="1800" y="1888"/>
                  </a:lnTo>
                  <a:lnTo>
                    <a:pt x="1796" y="1882"/>
                  </a:lnTo>
                  <a:lnTo>
                    <a:pt x="1784" y="1866"/>
                  </a:lnTo>
                  <a:lnTo>
                    <a:pt x="1784" y="1866"/>
                  </a:lnTo>
                  <a:lnTo>
                    <a:pt x="1780" y="1862"/>
                  </a:lnTo>
                  <a:lnTo>
                    <a:pt x="1772" y="1860"/>
                  </a:lnTo>
                  <a:lnTo>
                    <a:pt x="1768" y="1860"/>
                  </a:lnTo>
                  <a:lnTo>
                    <a:pt x="1768" y="1860"/>
                  </a:lnTo>
                  <a:lnTo>
                    <a:pt x="1766" y="1860"/>
                  </a:lnTo>
                  <a:lnTo>
                    <a:pt x="1764" y="1862"/>
                  </a:lnTo>
                  <a:lnTo>
                    <a:pt x="1762" y="1864"/>
                  </a:lnTo>
                  <a:lnTo>
                    <a:pt x="1762" y="1868"/>
                  </a:lnTo>
                  <a:lnTo>
                    <a:pt x="1768" y="1890"/>
                  </a:lnTo>
                  <a:lnTo>
                    <a:pt x="1768" y="1890"/>
                  </a:lnTo>
                  <a:lnTo>
                    <a:pt x="1772" y="1898"/>
                  </a:lnTo>
                  <a:lnTo>
                    <a:pt x="1776" y="1904"/>
                  </a:lnTo>
                  <a:lnTo>
                    <a:pt x="1784" y="1912"/>
                  </a:lnTo>
                  <a:lnTo>
                    <a:pt x="1784" y="1912"/>
                  </a:lnTo>
                  <a:lnTo>
                    <a:pt x="1796" y="1924"/>
                  </a:lnTo>
                  <a:lnTo>
                    <a:pt x="1804" y="1932"/>
                  </a:lnTo>
                  <a:lnTo>
                    <a:pt x="1804" y="1932"/>
                  </a:lnTo>
                  <a:lnTo>
                    <a:pt x="1814" y="1942"/>
                  </a:lnTo>
                  <a:lnTo>
                    <a:pt x="1814" y="1942"/>
                  </a:lnTo>
                  <a:lnTo>
                    <a:pt x="1824" y="1956"/>
                  </a:lnTo>
                  <a:lnTo>
                    <a:pt x="1836" y="1980"/>
                  </a:lnTo>
                  <a:lnTo>
                    <a:pt x="1836" y="1980"/>
                  </a:lnTo>
                  <a:lnTo>
                    <a:pt x="1840" y="1986"/>
                  </a:lnTo>
                  <a:lnTo>
                    <a:pt x="1846" y="1992"/>
                  </a:lnTo>
                  <a:lnTo>
                    <a:pt x="1862" y="2002"/>
                  </a:lnTo>
                  <a:lnTo>
                    <a:pt x="1862" y="2002"/>
                  </a:lnTo>
                  <a:lnTo>
                    <a:pt x="1876" y="2012"/>
                  </a:lnTo>
                  <a:lnTo>
                    <a:pt x="1892" y="2022"/>
                  </a:lnTo>
                  <a:lnTo>
                    <a:pt x="1892" y="2022"/>
                  </a:lnTo>
                  <a:lnTo>
                    <a:pt x="1898" y="2024"/>
                  </a:lnTo>
                  <a:lnTo>
                    <a:pt x="1906" y="2022"/>
                  </a:lnTo>
                  <a:lnTo>
                    <a:pt x="1910" y="2020"/>
                  </a:lnTo>
                  <a:lnTo>
                    <a:pt x="1910" y="2020"/>
                  </a:lnTo>
                  <a:lnTo>
                    <a:pt x="1916" y="2016"/>
                  </a:lnTo>
                  <a:lnTo>
                    <a:pt x="1916" y="2008"/>
                  </a:lnTo>
                  <a:lnTo>
                    <a:pt x="1910" y="1994"/>
                  </a:lnTo>
                  <a:close/>
                  <a:moveTo>
                    <a:pt x="1004" y="2148"/>
                  </a:moveTo>
                  <a:lnTo>
                    <a:pt x="1004" y="2148"/>
                  </a:lnTo>
                  <a:lnTo>
                    <a:pt x="998" y="2154"/>
                  </a:lnTo>
                  <a:lnTo>
                    <a:pt x="994" y="2160"/>
                  </a:lnTo>
                  <a:lnTo>
                    <a:pt x="982" y="2176"/>
                  </a:lnTo>
                  <a:lnTo>
                    <a:pt x="982" y="2176"/>
                  </a:lnTo>
                  <a:lnTo>
                    <a:pt x="978" y="2182"/>
                  </a:lnTo>
                  <a:lnTo>
                    <a:pt x="970" y="2186"/>
                  </a:lnTo>
                  <a:lnTo>
                    <a:pt x="966" y="2188"/>
                  </a:lnTo>
                  <a:lnTo>
                    <a:pt x="966" y="2188"/>
                  </a:lnTo>
                  <a:lnTo>
                    <a:pt x="954" y="2198"/>
                  </a:lnTo>
                  <a:lnTo>
                    <a:pt x="954" y="2198"/>
                  </a:lnTo>
                  <a:lnTo>
                    <a:pt x="950" y="2202"/>
                  </a:lnTo>
                  <a:lnTo>
                    <a:pt x="950" y="2210"/>
                  </a:lnTo>
                  <a:lnTo>
                    <a:pt x="956" y="2234"/>
                  </a:lnTo>
                  <a:lnTo>
                    <a:pt x="956" y="2234"/>
                  </a:lnTo>
                  <a:lnTo>
                    <a:pt x="958" y="2242"/>
                  </a:lnTo>
                  <a:lnTo>
                    <a:pt x="956" y="2248"/>
                  </a:lnTo>
                  <a:lnTo>
                    <a:pt x="952" y="2264"/>
                  </a:lnTo>
                  <a:lnTo>
                    <a:pt x="952" y="2264"/>
                  </a:lnTo>
                  <a:lnTo>
                    <a:pt x="946" y="2278"/>
                  </a:lnTo>
                  <a:lnTo>
                    <a:pt x="942" y="2284"/>
                  </a:lnTo>
                  <a:lnTo>
                    <a:pt x="942" y="2284"/>
                  </a:lnTo>
                  <a:lnTo>
                    <a:pt x="940" y="2290"/>
                  </a:lnTo>
                  <a:lnTo>
                    <a:pt x="938" y="2298"/>
                  </a:lnTo>
                  <a:lnTo>
                    <a:pt x="938" y="2302"/>
                  </a:lnTo>
                  <a:lnTo>
                    <a:pt x="938" y="2302"/>
                  </a:lnTo>
                  <a:lnTo>
                    <a:pt x="938" y="2318"/>
                  </a:lnTo>
                  <a:lnTo>
                    <a:pt x="938" y="2322"/>
                  </a:lnTo>
                  <a:lnTo>
                    <a:pt x="938" y="2322"/>
                  </a:lnTo>
                  <a:lnTo>
                    <a:pt x="940" y="2328"/>
                  </a:lnTo>
                  <a:lnTo>
                    <a:pt x="944" y="2336"/>
                  </a:lnTo>
                  <a:lnTo>
                    <a:pt x="952" y="2344"/>
                  </a:lnTo>
                  <a:lnTo>
                    <a:pt x="952" y="2344"/>
                  </a:lnTo>
                  <a:lnTo>
                    <a:pt x="958" y="2346"/>
                  </a:lnTo>
                  <a:lnTo>
                    <a:pt x="966" y="2346"/>
                  </a:lnTo>
                  <a:lnTo>
                    <a:pt x="970" y="2342"/>
                  </a:lnTo>
                  <a:lnTo>
                    <a:pt x="970" y="2342"/>
                  </a:lnTo>
                  <a:lnTo>
                    <a:pt x="978" y="2340"/>
                  </a:lnTo>
                  <a:lnTo>
                    <a:pt x="986" y="2340"/>
                  </a:lnTo>
                  <a:lnTo>
                    <a:pt x="990" y="2340"/>
                  </a:lnTo>
                  <a:lnTo>
                    <a:pt x="990" y="2340"/>
                  </a:lnTo>
                  <a:lnTo>
                    <a:pt x="996" y="2338"/>
                  </a:lnTo>
                  <a:lnTo>
                    <a:pt x="1000" y="2332"/>
                  </a:lnTo>
                  <a:lnTo>
                    <a:pt x="1034" y="2210"/>
                  </a:lnTo>
                  <a:lnTo>
                    <a:pt x="1034" y="2210"/>
                  </a:lnTo>
                  <a:lnTo>
                    <a:pt x="1036" y="2194"/>
                  </a:lnTo>
                  <a:lnTo>
                    <a:pt x="1036" y="2190"/>
                  </a:lnTo>
                  <a:lnTo>
                    <a:pt x="1036" y="2190"/>
                  </a:lnTo>
                  <a:lnTo>
                    <a:pt x="1036" y="2174"/>
                  </a:lnTo>
                  <a:lnTo>
                    <a:pt x="1036" y="2160"/>
                  </a:lnTo>
                  <a:lnTo>
                    <a:pt x="1036" y="2160"/>
                  </a:lnTo>
                  <a:lnTo>
                    <a:pt x="1036" y="2154"/>
                  </a:lnTo>
                  <a:lnTo>
                    <a:pt x="1034" y="2146"/>
                  </a:lnTo>
                  <a:lnTo>
                    <a:pt x="1030" y="2140"/>
                  </a:lnTo>
                  <a:lnTo>
                    <a:pt x="1030" y="2140"/>
                  </a:lnTo>
                  <a:lnTo>
                    <a:pt x="1028" y="2138"/>
                  </a:lnTo>
                  <a:lnTo>
                    <a:pt x="1026" y="2136"/>
                  </a:lnTo>
                  <a:lnTo>
                    <a:pt x="1024" y="2136"/>
                  </a:lnTo>
                  <a:lnTo>
                    <a:pt x="1020" y="2138"/>
                  </a:lnTo>
                  <a:lnTo>
                    <a:pt x="1004" y="2148"/>
                  </a:lnTo>
                  <a:close/>
                  <a:moveTo>
                    <a:pt x="184" y="906"/>
                  </a:moveTo>
                  <a:lnTo>
                    <a:pt x="184" y="906"/>
                  </a:lnTo>
                  <a:lnTo>
                    <a:pt x="186" y="902"/>
                  </a:lnTo>
                  <a:lnTo>
                    <a:pt x="188" y="900"/>
                  </a:lnTo>
                  <a:lnTo>
                    <a:pt x="188" y="900"/>
                  </a:lnTo>
                  <a:lnTo>
                    <a:pt x="192" y="902"/>
                  </a:lnTo>
                  <a:lnTo>
                    <a:pt x="194" y="908"/>
                  </a:lnTo>
                  <a:lnTo>
                    <a:pt x="194" y="912"/>
                  </a:lnTo>
                  <a:lnTo>
                    <a:pt x="194" y="912"/>
                  </a:lnTo>
                  <a:lnTo>
                    <a:pt x="194" y="926"/>
                  </a:lnTo>
                  <a:lnTo>
                    <a:pt x="194" y="926"/>
                  </a:lnTo>
                  <a:lnTo>
                    <a:pt x="194" y="928"/>
                  </a:lnTo>
                  <a:lnTo>
                    <a:pt x="198" y="930"/>
                  </a:lnTo>
                  <a:lnTo>
                    <a:pt x="198" y="930"/>
                  </a:lnTo>
                  <a:lnTo>
                    <a:pt x="208" y="930"/>
                  </a:lnTo>
                  <a:lnTo>
                    <a:pt x="208" y="930"/>
                  </a:lnTo>
                  <a:lnTo>
                    <a:pt x="212" y="932"/>
                  </a:lnTo>
                  <a:lnTo>
                    <a:pt x="218" y="934"/>
                  </a:lnTo>
                  <a:lnTo>
                    <a:pt x="218" y="934"/>
                  </a:lnTo>
                  <a:lnTo>
                    <a:pt x="222" y="940"/>
                  </a:lnTo>
                  <a:lnTo>
                    <a:pt x="222" y="944"/>
                  </a:lnTo>
                  <a:lnTo>
                    <a:pt x="222" y="944"/>
                  </a:lnTo>
                  <a:lnTo>
                    <a:pt x="222" y="954"/>
                  </a:lnTo>
                  <a:lnTo>
                    <a:pt x="222" y="954"/>
                  </a:lnTo>
                  <a:lnTo>
                    <a:pt x="220" y="960"/>
                  </a:lnTo>
                  <a:lnTo>
                    <a:pt x="216" y="964"/>
                  </a:lnTo>
                  <a:lnTo>
                    <a:pt x="210" y="966"/>
                  </a:lnTo>
                  <a:lnTo>
                    <a:pt x="210" y="966"/>
                  </a:lnTo>
                  <a:lnTo>
                    <a:pt x="198" y="974"/>
                  </a:lnTo>
                  <a:lnTo>
                    <a:pt x="198" y="974"/>
                  </a:lnTo>
                  <a:lnTo>
                    <a:pt x="196" y="978"/>
                  </a:lnTo>
                  <a:lnTo>
                    <a:pt x="198" y="980"/>
                  </a:lnTo>
                  <a:lnTo>
                    <a:pt x="198" y="980"/>
                  </a:lnTo>
                  <a:lnTo>
                    <a:pt x="202" y="980"/>
                  </a:lnTo>
                  <a:lnTo>
                    <a:pt x="204" y="984"/>
                  </a:lnTo>
                  <a:lnTo>
                    <a:pt x="204" y="984"/>
                  </a:lnTo>
                  <a:lnTo>
                    <a:pt x="202" y="988"/>
                  </a:lnTo>
                  <a:lnTo>
                    <a:pt x="198" y="994"/>
                  </a:lnTo>
                  <a:lnTo>
                    <a:pt x="198" y="994"/>
                  </a:lnTo>
                  <a:lnTo>
                    <a:pt x="194" y="998"/>
                  </a:lnTo>
                  <a:lnTo>
                    <a:pt x="194" y="1004"/>
                  </a:lnTo>
                  <a:lnTo>
                    <a:pt x="194" y="1004"/>
                  </a:lnTo>
                  <a:lnTo>
                    <a:pt x="194" y="1008"/>
                  </a:lnTo>
                  <a:lnTo>
                    <a:pt x="198" y="1008"/>
                  </a:lnTo>
                  <a:lnTo>
                    <a:pt x="198" y="1008"/>
                  </a:lnTo>
                  <a:lnTo>
                    <a:pt x="208" y="1008"/>
                  </a:lnTo>
                  <a:lnTo>
                    <a:pt x="208" y="1008"/>
                  </a:lnTo>
                  <a:lnTo>
                    <a:pt x="210" y="1010"/>
                  </a:lnTo>
                  <a:lnTo>
                    <a:pt x="210" y="1010"/>
                  </a:lnTo>
                  <a:lnTo>
                    <a:pt x="210" y="1016"/>
                  </a:lnTo>
                  <a:lnTo>
                    <a:pt x="206" y="1020"/>
                  </a:lnTo>
                  <a:lnTo>
                    <a:pt x="206" y="1020"/>
                  </a:lnTo>
                  <a:lnTo>
                    <a:pt x="202" y="1028"/>
                  </a:lnTo>
                  <a:lnTo>
                    <a:pt x="196" y="1032"/>
                  </a:lnTo>
                  <a:lnTo>
                    <a:pt x="190" y="1034"/>
                  </a:lnTo>
                  <a:lnTo>
                    <a:pt x="190" y="1034"/>
                  </a:lnTo>
                  <a:lnTo>
                    <a:pt x="186" y="1038"/>
                  </a:lnTo>
                  <a:lnTo>
                    <a:pt x="184" y="1042"/>
                  </a:lnTo>
                  <a:lnTo>
                    <a:pt x="184" y="1042"/>
                  </a:lnTo>
                  <a:lnTo>
                    <a:pt x="186" y="1046"/>
                  </a:lnTo>
                  <a:lnTo>
                    <a:pt x="188" y="1048"/>
                  </a:lnTo>
                  <a:lnTo>
                    <a:pt x="188" y="1048"/>
                  </a:lnTo>
                  <a:lnTo>
                    <a:pt x="192" y="1046"/>
                  </a:lnTo>
                  <a:lnTo>
                    <a:pt x="194" y="1042"/>
                  </a:lnTo>
                  <a:lnTo>
                    <a:pt x="194" y="1042"/>
                  </a:lnTo>
                  <a:lnTo>
                    <a:pt x="194" y="1040"/>
                  </a:lnTo>
                  <a:lnTo>
                    <a:pt x="198" y="1038"/>
                  </a:lnTo>
                  <a:lnTo>
                    <a:pt x="198" y="1038"/>
                  </a:lnTo>
                  <a:lnTo>
                    <a:pt x="208" y="1038"/>
                  </a:lnTo>
                  <a:lnTo>
                    <a:pt x="208" y="1038"/>
                  </a:lnTo>
                  <a:lnTo>
                    <a:pt x="212" y="1036"/>
                  </a:lnTo>
                  <a:lnTo>
                    <a:pt x="218" y="1034"/>
                  </a:lnTo>
                  <a:lnTo>
                    <a:pt x="218" y="1034"/>
                  </a:lnTo>
                  <a:lnTo>
                    <a:pt x="222" y="1032"/>
                  </a:lnTo>
                  <a:lnTo>
                    <a:pt x="228" y="1034"/>
                  </a:lnTo>
                  <a:lnTo>
                    <a:pt x="228" y="1034"/>
                  </a:lnTo>
                  <a:lnTo>
                    <a:pt x="232" y="1036"/>
                  </a:lnTo>
                  <a:lnTo>
                    <a:pt x="238" y="1034"/>
                  </a:lnTo>
                  <a:lnTo>
                    <a:pt x="238" y="1034"/>
                  </a:lnTo>
                  <a:lnTo>
                    <a:pt x="244" y="1030"/>
                  </a:lnTo>
                  <a:lnTo>
                    <a:pt x="250" y="1028"/>
                  </a:lnTo>
                  <a:lnTo>
                    <a:pt x="254" y="1028"/>
                  </a:lnTo>
                  <a:lnTo>
                    <a:pt x="254" y="1028"/>
                  </a:lnTo>
                  <a:lnTo>
                    <a:pt x="262" y="1028"/>
                  </a:lnTo>
                  <a:lnTo>
                    <a:pt x="268" y="1024"/>
                  </a:lnTo>
                  <a:lnTo>
                    <a:pt x="274" y="1022"/>
                  </a:lnTo>
                  <a:lnTo>
                    <a:pt x="274" y="1022"/>
                  </a:lnTo>
                  <a:lnTo>
                    <a:pt x="280" y="1018"/>
                  </a:lnTo>
                  <a:lnTo>
                    <a:pt x="282" y="1014"/>
                  </a:lnTo>
                  <a:lnTo>
                    <a:pt x="282" y="1014"/>
                  </a:lnTo>
                  <a:lnTo>
                    <a:pt x="282" y="1008"/>
                  </a:lnTo>
                  <a:lnTo>
                    <a:pt x="286" y="1004"/>
                  </a:lnTo>
                  <a:lnTo>
                    <a:pt x="286" y="1004"/>
                  </a:lnTo>
                  <a:lnTo>
                    <a:pt x="290" y="998"/>
                  </a:lnTo>
                  <a:lnTo>
                    <a:pt x="290" y="990"/>
                  </a:lnTo>
                  <a:lnTo>
                    <a:pt x="290" y="988"/>
                  </a:lnTo>
                  <a:lnTo>
                    <a:pt x="290" y="988"/>
                  </a:lnTo>
                  <a:lnTo>
                    <a:pt x="290" y="982"/>
                  </a:lnTo>
                  <a:lnTo>
                    <a:pt x="286" y="980"/>
                  </a:lnTo>
                  <a:lnTo>
                    <a:pt x="286" y="980"/>
                  </a:lnTo>
                  <a:lnTo>
                    <a:pt x="276" y="980"/>
                  </a:lnTo>
                  <a:lnTo>
                    <a:pt x="276" y="980"/>
                  </a:lnTo>
                  <a:lnTo>
                    <a:pt x="272" y="978"/>
                  </a:lnTo>
                  <a:lnTo>
                    <a:pt x="272" y="974"/>
                  </a:lnTo>
                  <a:lnTo>
                    <a:pt x="272" y="974"/>
                  </a:lnTo>
                  <a:lnTo>
                    <a:pt x="272" y="964"/>
                  </a:lnTo>
                  <a:lnTo>
                    <a:pt x="272" y="964"/>
                  </a:lnTo>
                  <a:lnTo>
                    <a:pt x="268" y="952"/>
                  </a:lnTo>
                  <a:lnTo>
                    <a:pt x="266" y="946"/>
                  </a:lnTo>
                  <a:lnTo>
                    <a:pt x="266" y="946"/>
                  </a:lnTo>
                  <a:lnTo>
                    <a:pt x="256" y="934"/>
                  </a:lnTo>
                  <a:lnTo>
                    <a:pt x="256" y="934"/>
                  </a:lnTo>
                  <a:lnTo>
                    <a:pt x="252" y="930"/>
                  </a:lnTo>
                  <a:lnTo>
                    <a:pt x="250" y="922"/>
                  </a:lnTo>
                  <a:lnTo>
                    <a:pt x="244" y="908"/>
                  </a:lnTo>
                  <a:lnTo>
                    <a:pt x="244" y="908"/>
                  </a:lnTo>
                  <a:lnTo>
                    <a:pt x="242" y="902"/>
                  </a:lnTo>
                  <a:lnTo>
                    <a:pt x="238" y="900"/>
                  </a:lnTo>
                  <a:lnTo>
                    <a:pt x="238" y="900"/>
                  </a:lnTo>
                  <a:lnTo>
                    <a:pt x="232" y="900"/>
                  </a:lnTo>
                  <a:lnTo>
                    <a:pt x="228" y="896"/>
                  </a:lnTo>
                  <a:lnTo>
                    <a:pt x="228" y="896"/>
                  </a:lnTo>
                  <a:lnTo>
                    <a:pt x="226" y="890"/>
                  </a:lnTo>
                  <a:lnTo>
                    <a:pt x="226" y="884"/>
                  </a:lnTo>
                  <a:lnTo>
                    <a:pt x="228" y="878"/>
                  </a:lnTo>
                  <a:lnTo>
                    <a:pt x="228" y="878"/>
                  </a:lnTo>
                  <a:lnTo>
                    <a:pt x="232" y="866"/>
                  </a:lnTo>
                  <a:lnTo>
                    <a:pt x="232" y="866"/>
                  </a:lnTo>
                  <a:lnTo>
                    <a:pt x="234" y="862"/>
                  </a:lnTo>
                  <a:lnTo>
                    <a:pt x="238" y="856"/>
                  </a:lnTo>
                  <a:lnTo>
                    <a:pt x="238" y="856"/>
                  </a:lnTo>
                  <a:lnTo>
                    <a:pt x="238" y="854"/>
                  </a:lnTo>
                  <a:lnTo>
                    <a:pt x="238" y="852"/>
                  </a:lnTo>
                  <a:lnTo>
                    <a:pt x="236" y="848"/>
                  </a:lnTo>
                  <a:lnTo>
                    <a:pt x="230" y="846"/>
                  </a:lnTo>
                  <a:lnTo>
                    <a:pt x="230" y="846"/>
                  </a:lnTo>
                  <a:lnTo>
                    <a:pt x="224" y="844"/>
                  </a:lnTo>
                  <a:lnTo>
                    <a:pt x="218" y="846"/>
                  </a:lnTo>
                  <a:lnTo>
                    <a:pt x="218" y="846"/>
                  </a:lnTo>
                  <a:lnTo>
                    <a:pt x="212" y="848"/>
                  </a:lnTo>
                  <a:lnTo>
                    <a:pt x="208" y="846"/>
                  </a:lnTo>
                  <a:lnTo>
                    <a:pt x="208" y="846"/>
                  </a:lnTo>
                  <a:lnTo>
                    <a:pt x="206" y="840"/>
                  </a:lnTo>
                  <a:lnTo>
                    <a:pt x="206" y="834"/>
                  </a:lnTo>
                  <a:lnTo>
                    <a:pt x="210" y="830"/>
                  </a:lnTo>
                  <a:lnTo>
                    <a:pt x="210" y="830"/>
                  </a:lnTo>
                  <a:lnTo>
                    <a:pt x="210" y="824"/>
                  </a:lnTo>
                  <a:lnTo>
                    <a:pt x="210" y="822"/>
                  </a:lnTo>
                  <a:lnTo>
                    <a:pt x="208" y="822"/>
                  </a:lnTo>
                  <a:lnTo>
                    <a:pt x="208" y="822"/>
                  </a:lnTo>
                  <a:lnTo>
                    <a:pt x="198" y="822"/>
                  </a:lnTo>
                  <a:lnTo>
                    <a:pt x="198" y="822"/>
                  </a:lnTo>
                  <a:lnTo>
                    <a:pt x="194" y="824"/>
                  </a:lnTo>
                  <a:lnTo>
                    <a:pt x="190" y="830"/>
                  </a:lnTo>
                  <a:lnTo>
                    <a:pt x="188" y="834"/>
                  </a:lnTo>
                  <a:lnTo>
                    <a:pt x="188" y="834"/>
                  </a:lnTo>
                  <a:lnTo>
                    <a:pt x="178" y="846"/>
                  </a:lnTo>
                  <a:lnTo>
                    <a:pt x="178" y="846"/>
                  </a:lnTo>
                  <a:lnTo>
                    <a:pt x="176" y="852"/>
                  </a:lnTo>
                  <a:lnTo>
                    <a:pt x="174" y="856"/>
                  </a:lnTo>
                  <a:lnTo>
                    <a:pt x="174" y="856"/>
                  </a:lnTo>
                  <a:lnTo>
                    <a:pt x="174" y="866"/>
                  </a:lnTo>
                  <a:lnTo>
                    <a:pt x="174" y="866"/>
                  </a:lnTo>
                  <a:lnTo>
                    <a:pt x="174" y="876"/>
                  </a:lnTo>
                  <a:lnTo>
                    <a:pt x="174" y="876"/>
                  </a:lnTo>
                  <a:lnTo>
                    <a:pt x="174" y="888"/>
                  </a:lnTo>
                  <a:lnTo>
                    <a:pt x="174" y="892"/>
                  </a:lnTo>
                  <a:lnTo>
                    <a:pt x="174" y="892"/>
                  </a:lnTo>
                  <a:lnTo>
                    <a:pt x="176" y="900"/>
                  </a:lnTo>
                  <a:lnTo>
                    <a:pt x="178" y="906"/>
                  </a:lnTo>
                  <a:lnTo>
                    <a:pt x="178" y="906"/>
                  </a:lnTo>
                  <a:lnTo>
                    <a:pt x="182" y="908"/>
                  </a:lnTo>
                  <a:lnTo>
                    <a:pt x="184" y="906"/>
                  </a:lnTo>
                  <a:lnTo>
                    <a:pt x="184" y="906"/>
                  </a:lnTo>
                  <a:close/>
                  <a:moveTo>
                    <a:pt x="3012" y="2570"/>
                  </a:moveTo>
                  <a:lnTo>
                    <a:pt x="3012" y="2570"/>
                  </a:lnTo>
                  <a:lnTo>
                    <a:pt x="3004" y="2572"/>
                  </a:lnTo>
                  <a:lnTo>
                    <a:pt x="2996" y="2570"/>
                  </a:lnTo>
                  <a:lnTo>
                    <a:pt x="2992" y="2568"/>
                  </a:lnTo>
                  <a:lnTo>
                    <a:pt x="2992" y="2568"/>
                  </a:lnTo>
                  <a:lnTo>
                    <a:pt x="2986" y="2562"/>
                  </a:lnTo>
                  <a:lnTo>
                    <a:pt x="2980" y="2556"/>
                  </a:lnTo>
                  <a:lnTo>
                    <a:pt x="2978" y="2552"/>
                  </a:lnTo>
                  <a:lnTo>
                    <a:pt x="2978" y="2552"/>
                  </a:lnTo>
                  <a:lnTo>
                    <a:pt x="2976" y="2544"/>
                  </a:lnTo>
                  <a:lnTo>
                    <a:pt x="2974" y="2536"/>
                  </a:lnTo>
                  <a:lnTo>
                    <a:pt x="2974" y="2532"/>
                  </a:lnTo>
                  <a:lnTo>
                    <a:pt x="2974" y="2532"/>
                  </a:lnTo>
                  <a:lnTo>
                    <a:pt x="2972" y="2526"/>
                  </a:lnTo>
                  <a:lnTo>
                    <a:pt x="2968" y="2522"/>
                  </a:lnTo>
                  <a:lnTo>
                    <a:pt x="2962" y="2518"/>
                  </a:lnTo>
                  <a:lnTo>
                    <a:pt x="2962" y="2518"/>
                  </a:lnTo>
                  <a:lnTo>
                    <a:pt x="2958" y="2518"/>
                  </a:lnTo>
                  <a:lnTo>
                    <a:pt x="2958" y="2522"/>
                  </a:lnTo>
                  <a:lnTo>
                    <a:pt x="2970" y="2548"/>
                  </a:lnTo>
                  <a:lnTo>
                    <a:pt x="2970" y="2548"/>
                  </a:lnTo>
                  <a:lnTo>
                    <a:pt x="2974" y="2554"/>
                  </a:lnTo>
                  <a:lnTo>
                    <a:pt x="2974" y="2562"/>
                  </a:lnTo>
                  <a:lnTo>
                    <a:pt x="2974" y="2566"/>
                  </a:lnTo>
                  <a:lnTo>
                    <a:pt x="2974" y="2566"/>
                  </a:lnTo>
                  <a:lnTo>
                    <a:pt x="2974" y="2574"/>
                  </a:lnTo>
                  <a:lnTo>
                    <a:pt x="2970" y="2580"/>
                  </a:lnTo>
                  <a:lnTo>
                    <a:pt x="2960" y="2596"/>
                  </a:lnTo>
                  <a:lnTo>
                    <a:pt x="2960" y="2596"/>
                  </a:lnTo>
                  <a:lnTo>
                    <a:pt x="2958" y="2600"/>
                  </a:lnTo>
                  <a:lnTo>
                    <a:pt x="2958" y="2602"/>
                  </a:lnTo>
                  <a:lnTo>
                    <a:pt x="2960" y="2604"/>
                  </a:lnTo>
                  <a:lnTo>
                    <a:pt x="2962" y="2606"/>
                  </a:lnTo>
                  <a:lnTo>
                    <a:pt x="2968" y="2610"/>
                  </a:lnTo>
                  <a:lnTo>
                    <a:pt x="2968" y="2610"/>
                  </a:lnTo>
                  <a:lnTo>
                    <a:pt x="2972" y="2614"/>
                  </a:lnTo>
                  <a:lnTo>
                    <a:pt x="2974" y="2620"/>
                  </a:lnTo>
                  <a:lnTo>
                    <a:pt x="2974" y="2624"/>
                  </a:lnTo>
                  <a:lnTo>
                    <a:pt x="2974" y="2624"/>
                  </a:lnTo>
                  <a:lnTo>
                    <a:pt x="2976" y="2632"/>
                  </a:lnTo>
                  <a:lnTo>
                    <a:pt x="2980" y="2638"/>
                  </a:lnTo>
                  <a:lnTo>
                    <a:pt x="2980" y="2638"/>
                  </a:lnTo>
                  <a:lnTo>
                    <a:pt x="2982" y="2638"/>
                  </a:lnTo>
                  <a:lnTo>
                    <a:pt x="2984" y="2638"/>
                  </a:lnTo>
                  <a:lnTo>
                    <a:pt x="2990" y="2636"/>
                  </a:lnTo>
                  <a:lnTo>
                    <a:pt x="2998" y="2628"/>
                  </a:lnTo>
                  <a:lnTo>
                    <a:pt x="2998" y="2628"/>
                  </a:lnTo>
                  <a:lnTo>
                    <a:pt x="3002" y="2622"/>
                  </a:lnTo>
                  <a:lnTo>
                    <a:pt x="3004" y="2614"/>
                  </a:lnTo>
                  <a:lnTo>
                    <a:pt x="3004" y="2610"/>
                  </a:lnTo>
                  <a:lnTo>
                    <a:pt x="3004" y="2610"/>
                  </a:lnTo>
                  <a:lnTo>
                    <a:pt x="3006" y="2604"/>
                  </a:lnTo>
                  <a:lnTo>
                    <a:pt x="3008" y="2598"/>
                  </a:lnTo>
                  <a:lnTo>
                    <a:pt x="3008" y="2598"/>
                  </a:lnTo>
                  <a:lnTo>
                    <a:pt x="3018" y="2588"/>
                  </a:lnTo>
                  <a:lnTo>
                    <a:pt x="3018" y="2588"/>
                  </a:lnTo>
                  <a:lnTo>
                    <a:pt x="3028" y="2578"/>
                  </a:lnTo>
                  <a:lnTo>
                    <a:pt x="3028" y="2578"/>
                  </a:lnTo>
                  <a:lnTo>
                    <a:pt x="3030" y="2574"/>
                  </a:lnTo>
                  <a:lnTo>
                    <a:pt x="3028" y="2568"/>
                  </a:lnTo>
                  <a:lnTo>
                    <a:pt x="3028" y="2568"/>
                  </a:lnTo>
                  <a:lnTo>
                    <a:pt x="3024" y="2566"/>
                  </a:lnTo>
                  <a:lnTo>
                    <a:pt x="3016" y="2568"/>
                  </a:lnTo>
                  <a:lnTo>
                    <a:pt x="3012" y="2570"/>
                  </a:lnTo>
                  <a:close/>
                  <a:moveTo>
                    <a:pt x="490" y="1328"/>
                  </a:moveTo>
                  <a:lnTo>
                    <a:pt x="490" y="1328"/>
                  </a:lnTo>
                  <a:lnTo>
                    <a:pt x="494" y="1328"/>
                  </a:lnTo>
                  <a:lnTo>
                    <a:pt x="496" y="1328"/>
                  </a:lnTo>
                  <a:lnTo>
                    <a:pt x="498" y="1326"/>
                  </a:lnTo>
                  <a:lnTo>
                    <a:pt x="498" y="1324"/>
                  </a:lnTo>
                  <a:lnTo>
                    <a:pt x="498" y="1320"/>
                  </a:lnTo>
                  <a:lnTo>
                    <a:pt x="498" y="1320"/>
                  </a:lnTo>
                  <a:lnTo>
                    <a:pt x="498" y="1306"/>
                  </a:lnTo>
                  <a:lnTo>
                    <a:pt x="498" y="1306"/>
                  </a:lnTo>
                  <a:lnTo>
                    <a:pt x="496" y="1304"/>
                  </a:lnTo>
                  <a:lnTo>
                    <a:pt x="490" y="1302"/>
                  </a:lnTo>
                  <a:lnTo>
                    <a:pt x="486" y="1302"/>
                  </a:lnTo>
                  <a:lnTo>
                    <a:pt x="486" y="1302"/>
                  </a:lnTo>
                  <a:lnTo>
                    <a:pt x="470" y="1304"/>
                  </a:lnTo>
                  <a:lnTo>
                    <a:pt x="456" y="1310"/>
                  </a:lnTo>
                  <a:lnTo>
                    <a:pt x="456" y="1310"/>
                  </a:lnTo>
                  <a:lnTo>
                    <a:pt x="454" y="1312"/>
                  </a:lnTo>
                  <a:lnTo>
                    <a:pt x="456" y="1314"/>
                  </a:lnTo>
                  <a:lnTo>
                    <a:pt x="470" y="1320"/>
                  </a:lnTo>
                  <a:lnTo>
                    <a:pt x="470" y="1320"/>
                  </a:lnTo>
                  <a:lnTo>
                    <a:pt x="486" y="1326"/>
                  </a:lnTo>
                  <a:lnTo>
                    <a:pt x="490" y="1328"/>
                  </a:lnTo>
                  <a:close/>
                  <a:moveTo>
                    <a:pt x="2940" y="2636"/>
                  </a:moveTo>
                  <a:lnTo>
                    <a:pt x="2940" y="2636"/>
                  </a:lnTo>
                  <a:lnTo>
                    <a:pt x="2938" y="2636"/>
                  </a:lnTo>
                  <a:lnTo>
                    <a:pt x="2936" y="2636"/>
                  </a:lnTo>
                  <a:lnTo>
                    <a:pt x="2932" y="2640"/>
                  </a:lnTo>
                  <a:lnTo>
                    <a:pt x="2928" y="2644"/>
                  </a:lnTo>
                  <a:lnTo>
                    <a:pt x="2928" y="2644"/>
                  </a:lnTo>
                  <a:lnTo>
                    <a:pt x="2922" y="2658"/>
                  </a:lnTo>
                  <a:lnTo>
                    <a:pt x="2920" y="2664"/>
                  </a:lnTo>
                  <a:lnTo>
                    <a:pt x="2920" y="2664"/>
                  </a:lnTo>
                  <a:lnTo>
                    <a:pt x="2910" y="2676"/>
                  </a:lnTo>
                  <a:lnTo>
                    <a:pt x="2910" y="2676"/>
                  </a:lnTo>
                  <a:lnTo>
                    <a:pt x="2906" y="2680"/>
                  </a:lnTo>
                  <a:lnTo>
                    <a:pt x="2898" y="2684"/>
                  </a:lnTo>
                  <a:lnTo>
                    <a:pt x="2884" y="2688"/>
                  </a:lnTo>
                  <a:lnTo>
                    <a:pt x="2884" y="2688"/>
                  </a:lnTo>
                  <a:lnTo>
                    <a:pt x="2878" y="2692"/>
                  </a:lnTo>
                  <a:lnTo>
                    <a:pt x="2872" y="2698"/>
                  </a:lnTo>
                  <a:lnTo>
                    <a:pt x="2870" y="2704"/>
                  </a:lnTo>
                  <a:lnTo>
                    <a:pt x="2870" y="2704"/>
                  </a:lnTo>
                  <a:lnTo>
                    <a:pt x="2864" y="2718"/>
                  </a:lnTo>
                  <a:lnTo>
                    <a:pt x="2860" y="2732"/>
                  </a:lnTo>
                  <a:lnTo>
                    <a:pt x="2860" y="2732"/>
                  </a:lnTo>
                  <a:lnTo>
                    <a:pt x="2858" y="2740"/>
                  </a:lnTo>
                  <a:lnTo>
                    <a:pt x="2862" y="2746"/>
                  </a:lnTo>
                  <a:lnTo>
                    <a:pt x="2862" y="2746"/>
                  </a:lnTo>
                  <a:lnTo>
                    <a:pt x="2874" y="2754"/>
                  </a:lnTo>
                  <a:lnTo>
                    <a:pt x="2880" y="2756"/>
                  </a:lnTo>
                  <a:lnTo>
                    <a:pt x="2880" y="2756"/>
                  </a:lnTo>
                  <a:lnTo>
                    <a:pt x="2886" y="2758"/>
                  </a:lnTo>
                  <a:lnTo>
                    <a:pt x="2894" y="2756"/>
                  </a:lnTo>
                  <a:lnTo>
                    <a:pt x="2898" y="2754"/>
                  </a:lnTo>
                  <a:lnTo>
                    <a:pt x="2898" y="2754"/>
                  </a:lnTo>
                  <a:lnTo>
                    <a:pt x="2904" y="2750"/>
                  </a:lnTo>
                  <a:lnTo>
                    <a:pt x="2908" y="2742"/>
                  </a:lnTo>
                  <a:lnTo>
                    <a:pt x="2914" y="2728"/>
                  </a:lnTo>
                  <a:lnTo>
                    <a:pt x="2914" y="2728"/>
                  </a:lnTo>
                  <a:lnTo>
                    <a:pt x="2916" y="2712"/>
                  </a:lnTo>
                  <a:lnTo>
                    <a:pt x="2916" y="2708"/>
                  </a:lnTo>
                  <a:lnTo>
                    <a:pt x="2916" y="2708"/>
                  </a:lnTo>
                  <a:lnTo>
                    <a:pt x="2918" y="2702"/>
                  </a:lnTo>
                  <a:lnTo>
                    <a:pt x="2922" y="2696"/>
                  </a:lnTo>
                  <a:lnTo>
                    <a:pt x="2930" y="2686"/>
                  </a:lnTo>
                  <a:lnTo>
                    <a:pt x="2930" y="2686"/>
                  </a:lnTo>
                  <a:lnTo>
                    <a:pt x="2940" y="2676"/>
                  </a:lnTo>
                  <a:lnTo>
                    <a:pt x="2940" y="2676"/>
                  </a:lnTo>
                  <a:lnTo>
                    <a:pt x="2952" y="2668"/>
                  </a:lnTo>
                  <a:lnTo>
                    <a:pt x="2958" y="2666"/>
                  </a:lnTo>
                  <a:lnTo>
                    <a:pt x="2958" y="2666"/>
                  </a:lnTo>
                  <a:lnTo>
                    <a:pt x="2962" y="2660"/>
                  </a:lnTo>
                  <a:lnTo>
                    <a:pt x="2964" y="2654"/>
                  </a:lnTo>
                  <a:lnTo>
                    <a:pt x="2964" y="2650"/>
                  </a:lnTo>
                  <a:lnTo>
                    <a:pt x="2964" y="2650"/>
                  </a:lnTo>
                  <a:lnTo>
                    <a:pt x="2964" y="2646"/>
                  </a:lnTo>
                  <a:lnTo>
                    <a:pt x="2962" y="2644"/>
                  </a:lnTo>
                  <a:lnTo>
                    <a:pt x="2960" y="2642"/>
                  </a:lnTo>
                  <a:lnTo>
                    <a:pt x="2956" y="2642"/>
                  </a:lnTo>
                  <a:lnTo>
                    <a:pt x="2954" y="2642"/>
                  </a:lnTo>
                  <a:lnTo>
                    <a:pt x="2954" y="2642"/>
                  </a:lnTo>
                  <a:lnTo>
                    <a:pt x="2946" y="2640"/>
                  </a:lnTo>
                  <a:lnTo>
                    <a:pt x="2940" y="2636"/>
                  </a:lnTo>
                  <a:lnTo>
                    <a:pt x="2940" y="2636"/>
                  </a:lnTo>
                  <a:close/>
                  <a:moveTo>
                    <a:pt x="406" y="1248"/>
                  </a:moveTo>
                  <a:lnTo>
                    <a:pt x="406" y="1248"/>
                  </a:lnTo>
                  <a:lnTo>
                    <a:pt x="402" y="1254"/>
                  </a:lnTo>
                  <a:lnTo>
                    <a:pt x="400" y="1260"/>
                  </a:lnTo>
                  <a:lnTo>
                    <a:pt x="400" y="1274"/>
                  </a:lnTo>
                  <a:lnTo>
                    <a:pt x="400" y="1274"/>
                  </a:lnTo>
                  <a:lnTo>
                    <a:pt x="400" y="1278"/>
                  </a:lnTo>
                  <a:lnTo>
                    <a:pt x="402" y="1280"/>
                  </a:lnTo>
                  <a:lnTo>
                    <a:pt x="404" y="1282"/>
                  </a:lnTo>
                  <a:lnTo>
                    <a:pt x="408" y="1282"/>
                  </a:lnTo>
                  <a:lnTo>
                    <a:pt x="412" y="1282"/>
                  </a:lnTo>
                  <a:lnTo>
                    <a:pt x="412" y="1282"/>
                  </a:lnTo>
                  <a:lnTo>
                    <a:pt x="416" y="1282"/>
                  </a:lnTo>
                  <a:lnTo>
                    <a:pt x="418" y="1280"/>
                  </a:lnTo>
                  <a:lnTo>
                    <a:pt x="420" y="1278"/>
                  </a:lnTo>
                  <a:lnTo>
                    <a:pt x="420" y="1274"/>
                  </a:lnTo>
                  <a:lnTo>
                    <a:pt x="420" y="1270"/>
                  </a:lnTo>
                  <a:lnTo>
                    <a:pt x="420" y="1270"/>
                  </a:lnTo>
                  <a:lnTo>
                    <a:pt x="418" y="1262"/>
                  </a:lnTo>
                  <a:lnTo>
                    <a:pt x="416" y="1256"/>
                  </a:lnTo>
                  <a:lnTo>
                    <a:pt x="414" y="1250"/>
                  </a:lnTo>
                  <a:lnTo>
                    <a:pt x="414" y="1250"/>
                  </a:lnTo>
                  <a:lnTo>
                    <a:pt x="412" y="1248"/>
                  </a:lnTo>
                  <a:lnTo>
                    <a:pt x="410" y="1246"/>
                  </a:lnTo>
                  <a:lnTo>
                    <a:pt x="408" y="1246"/>
                  </a:lnTo>
                  <a:lnTo>
                    <a:pt x="406" y="1248"/>
                  </a:lnTo>
                  <a:lnTo>
                    <a:pt x="406" y="1248"/>
                  </a:lnTo>
                  <a:close/>
                  <a:moveTo>
                    <a:pt x="2286" y="1412"/>
                  </a:moveTo>
                  <a:lnTo>
                    <a:pt x="2286" y="1412"/>
                  </a:lnTo>
                  <a:lnTo>
                    <a:pt x="2290" y="1424"/>
                  </a:lnTo>
                  <a:lnTo>
                    <a:pt x="2290" y="1424"/>
                  </a:lnTo>
                  <a:lnTo>
                    <a:pt x="2290" y="1426"/>
                  </a:lnTo>
                  <a:lnTo>
                    <a:pt x="2292" y="1426"/>
                  </a:lnTo>
                  <a:lnTo>
                    <a:pt x="2296" y="1426"/>
                  </a:lnTo>
                  <a:lnTo>
                    <a:pt x="2302" y="1422"/>
                  </a:lnTo>
                  <a:lnTo>
                    <a:pt x="2302" y="1422"/>
                  </a:lnTo>
                  <a:lnTo>
                    <a:pt x="2306" y="1418"/>
                  </a:lnTo>
                  <a:lnTo>
                    <a:pt x="2308" y="1410"/>
                  </a:lnTo>
                  <a:lnTo>
                    <a:pt x="2308" y="1408"/>
                  </a:lnTo>
                  <a:lnTo>
                    <a:pt x="2308" y="1408"/>
                  </a:lnTo>
                  <a:lnTo>
                    <a:pt x="2308" y="1394"/>
                  </a:lnTo>
                  <a:lnTo>
                    <a:pt x="2308" y="1394"/>
                  </a:lnTo>
                  <a:lnTo>
                    <a:pt x="2308" y="1392"/>
                  </a:lnTo>
                  <a:lnTo>
                    <a:pt x="2306" y="1392"/>
                  </a:lnTo>
                  <a:lnTo>
                    <a:pt x="2302" y="1392"/>
                  </a:lnTo>
                  <a:lnTo>
                    <a:pt x="2288" y="1396"/>
                  </a:lnTo>
                  <a:lnTo>
                    <a:pt x="2288" y="1396"/>
                  </a:lnTo>
                  <a:lnTo>
                    <a:pt x="2284" y="1398"/>
                  </a:lnTo>
                  <a:lnTo>
                    <a:pt x="2284" y="1400"/>
                  </a:lnTo>
                  <a:lnTo>
                    <a:pt x="2282" y="1404"/>
                  </a:lnTo>
                  <a:lnTo>
                    <a:pt x="2284" y="1406"/>
                  </a:lnTo>
                  <a:lnTo>
                    <a:pt x="2286" y="1412"/>
                  </a:lnTo>
                  <a:close/>
                  <a:moveTo>
                    <a:pt x="414" y="1210"/>
                  </a:moveTo>
                  <a:lnTo>
                    <a:pt x="414" y="1210"/>
                  </a:lnTo>
                  <a:lnTo>
                    <a:pt x="412" y="1208"/>
                  </a:lnTo>
                  <a:lnTo>
                    <a:pt x="410" y="1206"/>
                  </a:lnTo>
                  <a:lnTo>
                    <a:pt x="406" y="1206"/>
                  </a:lnTo>
                  <a:lnTo>
                    <a:pt x="404" y="1208"/>
                  </a:lnTo>
                  <a:lnTo>
                    <a:pt x="398" y="1210"/>
                  </a:lnTo>
                  <a:lnTo>
                    <a:pt x="398" y="1210"/>
                  </a:lnTo>
                  <a:lnTo>
                    <a:pt x="396" y="1212"/>
                  </a:lnTo>
                  <a:lnTo>
                    <a:pt x="394" y="1214"/>
                  </a:lnTo>
                  <a:lnTo>
                    <a:pt x="394" y="1216"/>
                  </a:lnTo>
                  <a:lnTo>
                    <a:pt x="396" y="1220"/>
                  </a:lnTo>
                  <a:lnTo>
                    <a:pt x="404" y="1228"/>
                  </a:lnTo>
                  <a:lnTo>
                    <a:pt x="404" y="1228"/>
                  </a:lnTo>
                  <a:lnTo>
                    <a:pt x="410" y="1230"/>
                  </a:lnTo>
                  <a:lnTo>
                    <a:pt x="412" y="1230"/>
                  </a:lnTo>
                  <a:lnTo>
                    <a:pt x="416" y="1228"/>
                  </a:lnTo>
                  <a:lnTo>
                    <a:pt x="416" y="1228"/>
                  </a:lnTo>
                  <a:lnTo>
                    <a:pt x="418" y="1224"/>
                  </a:lnTo>
                  <a:lnTo>
                    <a:pt x="416" y="1216"/>
                  </a:lnTo>
                  <a:lnTo>
                    <a:pt x="414" y="1210"/>
                  </a:lnTo>
                  <a:close/>
                  <a:moveTo>
                    <a:pt x="2302" y="1960"/>
                  </a:moveTo>
                  <a:lnTo>
                    <a:pt x="2302" y="1960"/>
                  </a:lnTo>
                  <a:lnTo>
                    <a:pt x="2302" y="1962"/>
                  </a:lnTo>
                  <a:lnTo>
                    <a:pt x="2302" y="1966"/>
                  </a:lnTo>
                  <a:lnTo>
                    <a:pt x="2304" y="1968"/>
                  </a:lnTo>
                  <a:lnTo>
                    <a:pt x="2306" y="1970"/>
                  </a:lnTo>
                  <a:lnTo>
                    <a:pt x="2312" y="1974"/>
                  </a:lnTo>
                  <a:lnTo>
                    <a:pt x="2312" y="1974"/>
                  </a:lnTo>
                  <a:lnTo>
                    <a:pt x="2324" y="1982"/>
                  </a:lnTo>
                  <a:lnTo>
                    <a:pt x="2324" y="1982"/>
                  </a:lnTo>
                  <a:lnTo>
                    <a:pt x="2326" y="1988"/>
                  </a:lnTo>
                  <a:lnTo>
                    <a:pt x="2328" y="1994"/>
                  </a:lnTo>
                  <a:lnTo>
                    <a:pt x="2328" y="1998"/>
                  </a:lnTo>
                  <a:lnTo>
                    <a:pt x="2328" y="1998"/>
                  </a:lnTo>
                  <a:lnTo>
                    <a:pt x="2328" y="2002"/>
                  </a:lnTo>
                  <a:lnTo>
                    <a:pt x="2330" y="2004"/>
                  </a:lnTo>
                  <a:lnTo>
                    <a:pt x="2334" y="2006"/>
                  </a:lnTo>
                  <a:lnTo>
                    <a:pt x="2336" y="2006"/>
                  </a:lnTo>
                  <a:lnTo>
                    <a:pt x="2340" y="2006"/>
                  </a:lnTo>
                  <a:lnTo>
                    <a:pt x="2340" y="2006"/>
                  </a:lnTo>
                  <a:lnTo>
                    <a:pt x="2352" y="2006"/>
                  </a:lnTo>
                  <a:lnTo>
                    <a:pt x="2352" y="2006"/>
                  </a:lnTo>
                  <a:lnTo>
                    <a:pt x="2358" y="2008"/>
                  </a:lnTo>
                  <a:lnTo>
                    <a:pt x="2364" y="2010"/>
                  </a:lnTo>
                  <a:lnTo>
                    <a:pt x="2380" y="2022"/>
                  </a:lnTo>
                  <a:lnTo>
                    <a:pt x="2380" y="2022"/>
                  </a:lnTo>
                  <a:lnTo>
                    <a:pt x="2394" y="2030"/>
                  </a:lnTo>
                  <a:lnTo>
                    <a:pt x="2420" y="2042"/>
                  </a:lnTo>
                  <a:lnTo>
                    <a:pt x="2420" y="2042"/>
                  </a:lnTo>
                  <a:lnTo>
                    <a:pt x="2424" y="2046"/>
                  </a:lnTo>
                  <a:lnTo>
                    <a:pt x="2426" y="2050"/>
                  </a:lnTo>
                  <a:lnTo>
                    <a:pt x="2426" y="2050"/>
                  </a:lnTo>
                  <a:lnTo>
                    <a:pt x="2424" y="2054"/>
                  </a:lnTo>
                  <a:lnTo>
                    <a:pt x="2420" y="2058"/>
                  </a:lnTo>
                  <a:lnTo>
                    <a:pt x="2414" y="2062"/>
                  </a:lnTo>
                  <a:lnTo>
                    <a:pt x="2414" y="2062"/>
                  </a:lnTo>
                  <a:lnTo>
                    <a:pt x="2410" y="2064"/>
                  </a:lnTo>
                  <a:lnTo>
                    <a:pt x="2414" y="2066"/>
                  </a:lnTo>
                  <a:lnTo>
                    <a:pt x="2418" y="2066"/>
                  </a:lnTo>
                  <a:lnTo>
                    <a:pt x="2418" y="2066"/>
                  </a:lnTo>
                  <a:lnTo>
                    <a:pt x="2426" y="2066"/>
                  </a:lnTo>
                  <a:lnTo>
                    <a:pt x="2434" y="2068"/>
                  </a:lnTo>
                  <a:lnTo>
                    <a:pt x="2438" y="2072"/>
                  </a:lnTo>
                  <a:lnTo>
                    <a:pt x="2438" y="2072"/>
                  </a:lnTo>
                  <a:lnTo>
                    <a:pt x="2452" y="2078"/>
                  </a:lnTo>
                  <a:lnTo>
                    <a:pt x="2458" y="2082"/>
                  </a:lnTo>
                  <a:lnTo>
                    <a:pt x="2458" y="2082"/>
                  </a:lnTo>
                  <a:lnTo>
                    <a:pt x="2470" y="2084"/>
                  </a:lnTo>
                  <a:lnTo>
                    <a:pt x="2470" y="2084"/>
                  </a:lnTo>
                  <a:lnTo>
                    <a:pt x="2476" y="2084"/>
                  </a:lnTo>
                  <a:lnTo>
                    <a:pt x="2480" y="2080"/>
                  </a:lnTo>
                  <a:lnTo>
                    <a:pt x="2488" y="2070"/>
                  </a:lnTo>
                  <a:lnTo>
                    <a:pt x="2488" y="2070"/>
                  </a:lnTo>
                  <a:lnTo>
                    <a:pt x="2502" y="2062"/>
                  </a:lnTo>
                  <a:lnTo>
                    <a:pt x="2508" y="2058"/>
                  </a:lnTo>
                  <a:lnTo>
                    <a:pt x="2508" y="2058"/>
                  </a:lnTo>
                  <a:lnTo>
                    <a:pt x="2514" y="2058"/>
                  </a:lnTo>
                  <a:lnTo>
                    <a:pt x="2522" y="2058"/>
                  </a:lnTo>
                  <a:lnTo>
                    <a:pt x="2526" y="2062"/>
                  </a:lnTo>
                  <a:lnTo>
                    <a:pt x="2526" y="2062"/>
                  </a:lnTo>
                  <a:lnTo>
                    <a:pt x="2540" y="2070"/>
                  </a:lnTo>
                  <a:lnTo>
                    <a:pt x="2558" y="2088"/>
                  </a:lnTo>
                  <a:lnTo>
                    <a:pt x="2558" y="2088"/>
                  </a:lnTo>
                  <a:lnTo>
                    <a:pt x="2570" y="2098"/>
                  </a:lnTo>
                  <a:lnTo>
                    <a:pt x="2576" y="2100"/>
                  </a:lnTo>
                  <a:lnTo>
                    <a:pt x="2576" y="2100"/>
                  </a:lnTo>
                  <a:lnTo>
                    <a:pt x="2578" y="2102"/>
                  </a:lnTo>
                  <a:lnTo>
                    <a:pt x="2580" y="2100"/>
                  </a:lnTo>
                  <a:lnTo>
                    <a:pt x="2582" y="2100"/>
                  </a:lnTo>
                  <a:lnTo>
                    <a:pt x="2582" y="2096"/>
                  </a:lnTo>
                  <a:lnTo>
                    <a:pt x="2582" y="2082"/>
                  </a:lnTo>
                  <a:lnTo>
                    <a:pt x="2582" y="2082"/>
                  </a:lnTo>
                  <a:lnTo>
                    <a:pt x="2580" y="2076"/>
                  </a:lnTo>
                  <a:lnTo>
                    <a:pt x="2576" y="2072"/>
                  </a:lnTo>
                  <a:lnTo>
                    <a:pt x="2560" y="2068"/>
                  </a:lnTo>
                  <a:lnTo>
                    <a:pt x="2560" y="2068"/>
                  </a:lnTo>
                  <a:lnTo>
                    <a:pt x="2556" y="2064"/>
                  </a:lnTo>
                  <a:lnTo>
                    <a:pt x="2554" y="2058"/>
                  </a:lnTo>
                  <a:lnTo>
                    <a:pt x="2554" y="2054"/>
                  </a:lnTo>
                  <a:lnTo>
                    <a:pt x="2554" y="2054"/>
                  </a:lnTo>
                  <a:lnTo>
                    <a:pt x="2554" y="2046"/>
                  </a:lnTo>
                  <a:lnTo>
                    <a:pt x="2558" y="2040"/>
                  </a:lnTo>
                  <a:lnTo>
                    <a:pt x="2558" y="2040"/>
                  </a:lnTo>
                  <a:lnTo>
                    <a:pt x="2560" y="2038"/>
                  </a:lnTo>
                  <a:lnTo>
                    <a:pt x="2560" y="2036"/>
                  </a:lnTo>
                  <a:lnTo>
                    <a:pt x="2556" y="2034"/>
                  </a:lnTo>
                  <a:lnTo>
                    <a:pt x="2542" y="2028"/>
                  </a:lnTo>
                  <a:lnTo>
                    <a:pt x="2542" y="2028"/>
                  </a:lnTo>
                  <a:lnTo>
                    <a:pt x="2534" y="2024"/>
                  </a:lnTo>
                  <a:lnTo>
                    <a:pt x="2530" y="2018"/>
                  </a:lnTo>
                  <a:lnTo>
                    <a:pt x="2528" y="2014"/>
                  </a:lnTo>
                  <a:lnTo>
                    <a:pt x="2528" y="2014"/>
                  </a:lnTo>
                  <a:lnTo>
                    <a:pt x="2524" y="2006"/>
                  </a:lnTo>
                  <a:lnTo>
                    <a:pt x="2518" y="2002"/>
                  </a:lnTo>
                  <a:lnTo>
                    <a:pt x="2502" y="1992"/>
                  </a:lnTo>
                  <a:lnTo>
                    <a:pt x="2502" y="1992"/>
                  </a:lnTo>
                  <a:lnTo>
                    <a:pt x="2486" y="1984"/>
                  </a:lnTo>
                  <a:lnTo>
                    <a:pt x="2424" y="1968"/>
                  </a:lnTo>
                  <a:lnTo>
                    <a:pt x="2424" y="1968"/>
                  </a:lnTo>
                  <a:lnTo>
                    <a:pt x="2416" y="1968"/>
                  </a:lnTo>
                  <a:lnTo>
                    <a:pt x="2410" y="1972"/>
                  </a:lnTo>
                  <a:lnTo>
                    <a:pt x="2394" y="1982"/>
                  </a:lnTo>
                  <a:lnTo>
                    <a:pt x="2394" y="1982"/>
                  </a:lnTo>
                  <a:lnTo>
                    <a:pt x="2386" y="1986"/>
                  </a:lnTo>
                  <a:lnTo>
                    <a:pt x="2378" y="1986"/>
                  </a:lnTo>
                  <a:lnTo>
                    <a:pt x="2376" y="1986"/>
                  </a:lnTo>
                  <a:lnTo>
                    <a:pt x="2376" y="1986"/>
                  </a:lnTo>
                  <a:lnTo>
                    <a:pt x="2368" y="1986"/>
                  </a:lnTo>
                  <a:lnTo>
                    <a:pt x="2362" y="1982"/>
                  </a:lnTo>
                  <a:lnTo>
                    <a:pt x="2354" y="1972"/>
                  </a:lnTo>
                  <a:lnTo>
                    <a:pt x="2354" y="1972"/>
                  </a:lnTo>
                  <a:lnTo>
                    <a:pt x="2342" y="1962"/>
                  </a:lnTo>
                  <a:lnTo>
                    <a:pt x="2334" y="1954"/>
                  </a:lnTo>
                  <a:lnTo>
                    <a:pt x="2334" y="1954"/>
                  </a:lnTo>
                  <a:lnTo>
                    <a:pt x="2328" y="1950"/>
                  </a:lnTo>
                  <a:lnTo>
                    <a:pt x="2320" y="1948"/>
                  </a:lnTo>
                  <a:lnTo>
                    <a:pt x="2316" y="1948"/>
                  </a:lnTo>
                  <a:lnTo>
                    <a:pt x="2316" y="1948"/>
                  </a:lnTo>
                  <a:lnTo>
                    <a:pt x="2310" y="1950"/>
                  </a:lnTo>
                  <a:lnTo>
                    <a:pt x="2306" y="1954"/>
                  </a:lnTo>
                  <a:lnTo>
                    <a:pt x="2302" y="1960"/>
                  </a:lnTo>
                  <a:close/>
                  <a:moveTo>
                    <a:pt x="2606" y="2298"/>
                  </a:moveTo>
                  <a:lnTo>
                    <a:pt x="2606" y="2298"/>
                  </a:lnTo>
                  <a:lnTo>
                    <a:pt x="2602" y="2290"/>
                  </a:lnTo>
                  <a:lnTo>
                    <a:pt x="2598" y="2284"/>
                  </a:lnTo>
                  <a:lnTo>
                    <a:pt x="2598" y="2284"/>
                  </a:lnTo>
                  <a:lnTo>
                    <a:pt x="2594" y="2280"/>
                  </a:lnTo>
                  <a:lnTo>
                    <a:pt x="2590" y="2272"/>
                  </a:lnTo>
                  <a:lnTo>
                    <a:pt x="2586" y="2258"/>
                  </a:lnTo>
                  <a:lnTo>
                    <a:pt x="2586" y="2258"/>
                  </a:lnTo>
                  <a:lnTo>
                    <a:pt x="2582" y="2252"/>
                  </a:lnTo>
                  <a:lnTo>
                    <a:pt x="2576" y="2248"/>
                  </a:lnTo>
                  <a:lnTo>
                    <a:pt x="2562" y="2244"/>
                  </a:lnTo>
                  <a:lnTo>
                    <a:pt x="2562" y="2244"/>
                  </a:lnTo>
                  <a:lnTo>
                    <a:pt x="2548" y="2236"/>
                  </a:lnTo>
                  <a:lnTo>
                    <a:pt x="2532" y="2226"/>
                  </a:lnTo>
                  <a:lnTo>
                    <a:pt x="2532" y="2226"/>
                  </a:lnTo>
                  <a:lnTo>
                    <a:pt x="2526" y="2220"/>
                  </a:lnTo>
                  <a:lnTo>
                    <a:pt x="2522" y="2214"/>
                  </a:lnTo>
                  <a:lnTo>
                    <a:pt x="2516" y="2180"/>
                  </a:lnTo>
                  <a:lnTo>
                    <a:pt x="2516" y="2180"/>
                  </a:lnTo>
                  <a:lnTo>
                    <a:pt x="2514" y="2174"/>
                  </a:lnTo>
                  <a:lnTo>
                    <a:pt x="2510" y="2168"/>
                  </a:lnTo>
                  <a:lnTo>
                    <a:pt x="2510" y="2168"/>
                  </a:lnTo>
                  <a:lnTo>
                    <a:pt x="2500" y="2158"/>
                  </a:lnTo>
                  <a:lnTo>
                    <a:pt x="2500" y="2158"/>
                  </a:lnTo>
                  <a:lnTo>
                    <a:pt x="2496" y="2152"/>
                  </a:lnTo>
                  <a:lnTo>
                    <a:pt x="2492" y="2146"/>
                  </a:lnTo>
                  <a:lnTo>
                    <a:pt x="2488" y="2130"/>
                  </a:lnTo>
                  <a:lnTo>
                    <a:pt x="2488" y="2130"/>
                  </a:lnTo>
                  <a:lnTo>
                    <a:pt x="2486" y="2128"/>
                  </a:lnTo>
                  <a:lnTo>
                    <a:pt x="2484" y="2128"/>
                  </a:lnTo>
                  <a:lnTo>
                    <a:pt x="2482" y="2128"/>
                  </a:lnTo>
                  <a:lnTo>
                    <a:pt x="2480" y="2128"/>
                  </a:lnTo>
                  <a:lnTo>
                    <a:pt x="2472" y="2138"/>
                  </a:lnTo>
                  <a:lnTo>
                    <a:pt x="2472" y="2138"/>
                  </a:lnTo>
                  <a:lnTo>
                    <a:pt x="2468" y="2144"/>
                  </a:lnTo>
                  <a:lnTo>
                    <a:pt x="2466" y="2150"/>
                  </a:lnTo>
                  <a:lnTo>
                    <a:pt x="2466" y="2184"/>
                  </a:lnTo>
                  <a:lnTo>
                    <a:pt x="2466" y="2184"/>
                  </a:lnTo>
                  <a:lnTo>
                    <a:pt x="2464" y="2192"/>
                  </a:lnTo>
                  <a:lnTo>
                    <a:pt x="2460" y="2198"/>
                  </a:lnTo>
                  <a:lnTo>
                    <a:pt x="2452" y="2206"/>
                  </a:lnTo>
                  <a:lnTo>
                    <a:pt x="2452" y="2206"/>
                  </a:lnTo>
                  <a:lnTo>
                    <a:pt x="2446" y="2210"/>
                  </a:lnTo>
                  <a:lnTo>
                    <a:pt x="2438" y="2212"/>
                  </a:lnTo>
                  <a:lnTo>
                    <a:pt x="2434" y="2212"/>
                  </a:lnTo>
                  <a:lnTo>
                    <a:pt x="2434" y="2212"/>
                  </a:lnTo>
                  <a:lnTo>
                    <a:pt x="2428" y="2210"/>
                  </a:lnTo>
                  <a:lnTo>
                    <a:pt x="2422" y="2204"/>
                  </a:lnTo>
                  <a:lnTo>
                    <a:pt x="2412" y="2188"/>
                  </a:lnTo>
                  <a:lnTo>
                    <a:pt x="2412" y="2188"/>
                  </a:lnTo>
                  <a:lnTo>
                    <a:pt x="2406" y="2184"/>
                  </a:lnTo>
                  <a:lnTo>
                    <a:pt x="2398" y="2182"/>
                  </a:lnTo>
                  <a:lnTo>
                    <a:pt x="2396" y="2182"/>
                  </a:lnTo>
                  <a:lnTo>
                    <a:pt x="2396" y="2182"/>
                  </a:lnTo>
                  <a:lnTo>
                    <a:pt x="2388" y="2180"/>
                  </a:lnTo>
                  <a:lnTo>
                    <a:pt x="2380" y="2178"/>
                  </a:lnTo>
                  <a:lnTo>
                    <a:pt x="2374" y="2176"/>
                  </a:lnTo>
                  <a:lnTo>
                    <a:pt x="2374" y="2176"/>
                  </a:lnTo>
                  <a:lnTo>
                    <a:pt x="2372" y="2174"/>
                  </a:lnTo>
                  <a:lnTo>
                    <a:pt x="2370" y="2172"/>
                  </a:lnTo>
                  <a:lnTo>
                    <a:pt x="2370" y="2168"/>
                  </a:lnTo>
                  <a:lnTo>
                    <a:pt x="2372" y="2164"/>
                  </a:lnTo>
                  <a:lnTo>
                    <a:pt x="2374" y="2160"/>
                  </a:lnTo>
                  <a:lnTo>
                    <a:pt x="2374" y="2160"/>
                  </a:lnTo>
                  <a:lnTo>
                    <a:pt x="2382" y="2146"/>
                  </a:lnTo>
                  <a:lnTo>
                    <a:pt x="2384" y="2140"/>
                  </a:lnTo>
                  <a:lnTo>
                    <a:pt x="2384" y="2140"/>
                  </a:lnTo>
                  <a:lnTo>
                    <a:pt x="2384" y="2138"/>
                  </a:lnTo>
                  <a:lnTo>
                    <a:pt x="2384" y="2134"/>
                  </a:lnTo>
                  <a:lnTo>
                    <a:pt x="2382" y="2132"/>
                  </a:lnTo>
                  <a:lnTo>
                    <a:pt x="2380" y="2132"/>
                  </a:lnTo>
                  <a:lnTo>
                    <a:pt x="2356" y="2126"/>
                  </a:lnTo>
                  <a:lnTo>
                    <a:pt x="2356" y="2126"/>
                  </a:lnTo>
                  <a:lnTo>
                    <a:pt x="2340" y="2124"/>
                  </a:lnTo>
                  <a:lnTo>
                    <a:pt x="2336" y="2124"/>
                  </a:lnTo>
                  <a:lnTo>
                    <a:pt x="2336" y="2124"/>
                  </a:lnTo>
                  <a:lnTo>
                    <a:pt x="2330" y="2124"/>
                  </a:lnTo>
                  <a:lnTo>
                    <a:pt x="2324" y="2128"/>
                  </a:lnTo>
                  <a:lnTo>
                    <a:pt x="2324" y="2128"/>
                  </a:lnTo>
                  <a:lnTo>
                    <a:pt x="2312" y="2136"/>
                  </a:lnTo>
                  <a:lnTo>
                    <a:pt x="2306" y="2140"/>
                  </a:lnTo>
                  <a:lnTo>
                    <a:pt x="2306" y="2140"/>
                  </a:lnTo>
                  <a:lnTo>
                    <a:pt x="2292" y="2146"/>
                  </a:lnTo>
                  <a:lnTo>
                    <a:pt x="2286" y="2150"/>
                  </a:lnTo>
                  <a:lnTo>
                    <a:pt x="2286" y="2150"/>
                  </a:lnTo>
                  <a:lnTo>
                    <a:pt x="2280" y="2154"/>
                  </a:lnTo>
                  <a:lnTo>
                    <a:pt x="2276" y="2160"/>
                  </a:lnTo>
                  <a:lnTo>
                    <a:pt x="2274" y="2164"/>
                  </a:lnTo>
                  <a:lnTo>
                    <a:pt x="2274" y="2164"/>
                  </a:lnTo>
                  <a:lnTo>
                    <a:pt x="2270" y="2170"/>
                  </a:lnTo>
                  <a:lnTo>
                    <a:pt x="2264" y="2172"/>
                  </a:lnTo>
                  <a:lnTo>
                    <a:pt x="2264" y="2172"/>
                  </a:lnTo>
                  <a:lnTo>
                    <a:pt x="2252" y="2168"/>
                  </a:lnTo>
                  <a:lnTo>
                    <a:pt x="2248" y="2166"/>
                  </a:lnTo>
                  <a:lnTo>
                    <a:pt x="2248" y="2166"/>
                  </a:lnTo>
                  <a:lnTo>
                    <a:pt x="2240" y="2164"/>
                  </a:lnTo>
                  <a:lnTo>
                    <a:pt x="2234" y="2166"/>
                  </a:lnTo>
                  <a:lnTo>
                    <a:pt x="2228" y="2168"/>
                  </a:lnTo>
                  <a:lnTo>
                    <a:pt x="2228" y="2168"/>
                  </a:lnTo>
                  <a:lnTo>
                    <a:pt x="2214" y="2176"/>
                  </a:lnTo>
                  <a:lnTo>
                    <a:pt x="2198" y="2188"/>
                  </a:lnTo>
                  <a:lnTo>
                    <a:pt x="2198" y="2188"/>
                  </a:lnTo>
                  <a:lnTo>
                    <a:pt x="2184" y="2196"/>
                  </a:lnTo>
                  <a:lnTo>
                    <a:pt x="2178" y="2198"/>
                  </a:lnTo>
                  <a:lnTo>
                    <a:pt x="2178" y="2198"/>
                  </a:lnTo>
                  <a:lnTo>
                    <a:pt x="2164" y="2206"/>
                  </a:lnTo>
                  <a:lnTo>
                    <a:pt x="2160" y="2208"/>
                  </a:lnTo>
                  <a:lnTo>
                    <a:pt x="2160" y="2208"/>
                  </a:lnTo>
                  <a:lnTo>
                    <a:pt x="2154" y="2212"/>
                  </a:lnTo>
                  <a:lnTo>
                    <a:pt x="2150" y="2220"/>
                  </a:lnTo>
                  <a:lnTo>
                    <a:pt x="2144" y="2234"/>
                  </a:lnTo>
                  <a:lnTo>
                    <a:pt x="2144" y="2234"/>
                  </a:lnTo>
                  <a:lnTo>
                    <a:pt x="2140" y="2238"/>
                  </a:lnTo>
                  <a:lnTo>
                    <a:pt x="2134" y="2240"/>
                  </a:lnTo>
                  <a:lnTo>
                    <a:pt x="2130" y="2240"/>
                  </a:lnTo>
                  <a:lnTo>
                    <a:pt x="2130" y="2240"/>
                  </a:lnTo>
                  <a:lnTo>
                    <a:pt x="2124" y="2242"/>
                  </a:lnTo>
                  <a:lnTo>
                    <a:pt x="2116" y="2246"/>
                  </a:lnTo>
                  <a:lnTo>
                    <a:pt x="2100" y="2256"/>
                  </a:lnTo>
                  <a:lnTo>
                    <a:pt x="2100" y="2256"/>
                  </a:lnTo>
                  <a:lnTo>
                    <a:pt x="2086" y="2264"/>
                  </a:lnTo>
                  <a:lnTo>
                    <a:pt x="2062" y="2276"/>
                  </a:lnTo>
                  <a:lnTo>
                    <a:pt x="2062" y="2276"/>
                  </a:lnTo>
                  <a:lnTo>
                    <a:pt x="2048" y="2286"/>
                  </a:lnTo>
                  <a:lnTo>
                    <a:pt x="2040" y="2294"/>
                  </a:lnTo>
                  <a:lnTo>
                    <a:pt x="2040" y="2294"/>
                  </a:lnTo>
                  <a:lnTo>
                    <a:pt x="2030" y="2306"/>
                  </a:lnTo>
                  <a:lnTo>
                    <a:pt x="2028" y="2312"/>
                  </a:lnTo>
                  <a:lnTo>
                    <a:pt x="2028" y="2312"/>
                  </a:lnTo>
                  <a:lnTo>
                    <a:pt x="2026" y="2320"/>
                  </a:lnTo>
                  <a:lnTo>
                    <a:pt x="2028" y="2326"/>
                  </a:lnTo>
                  <a:lnTo>
                    <a:pt x="2032" y="2340"/>
                  </a:lnTo>
                  <a:lnTo>
                    <a:pt x="2032" y="2340"/>
                  </a:lnTo>
                  <a:lnTo>
                    <a:pt x="2034" y="2356"/>
                  </a:lnTo>
                  <a:lnTo>
                    <a:pt x="2034" y="2360"/>
                  </a:lnTo>
                  <a:lnTo>
                    <a:pt x="2034" y="2360"/>
                  </a:lnTo>
                  <a:lnTo>
                    <a:pt x="2036" y="2376"/>
                  </a:lnTo>
                  <a:lnTo>
                    <a:pt x="2052" y="2428"/>
                  </a:lnTo>
                  <a:lnTo>
                    <a:pt x="2052" y="2428"/>
                  </a:lnTo>
                  <a:lnTo>
                    <a:pt x="2054" y="2444"/>
                  </a:lnTo>
                  <a:lnTo>
                    <a:pt x="2054" y="2448"/>
                  </a:lnTo>
                  <a:lnTo>
                    <a:pt x="2054" y="2448"/>
                  </a:lnTo>
                  <a:lnTo>
                    <a:pt x="2054" y="2464"/>
                  </a:lnTo>
                  <a:lnTo>
                    <a:pt x="2054" y="2488"/>
                  </a:lnTo>
                  <a:lnTo>
                    <a:pt x="2054" y="2488"/>
                  </a:lnTo>
                  <a:lnTo>
                    <a:pt x="2056" y="2494"/>
                  </a:lnTo>
                  <a:lnTo>
                    <a:pt x="2060" y="2500"/>
                  </a:lnTo>
                  <a:lnTo>
                    <a:pt x="2068" y="2510"/>
                  </a:lnTo>
                  <a:lnTo>
                    <a:pt x="2068" y="2510"/>
                  </a:lnTo>
                  <a:lnTo>
                    <a:pt x="2074" y="2514"/>
                  </a:lnTo>
                  <a:lnTo>
                    <a:pt x="2082" y="2514"/>
                  </a:lnTo>
                  <a:lnTo>
                    <a:pt x="2086" y="2514"/>
                  </a:lnTo>
                  <a:lnTo>
                    <a:pt x="2086" y="2514"/>
                  </a:lnTo>
                  <a:lnTo>
                    <a:pt x="2100" y="2512"/>
                  </a:lnTo>
                  <a:lnTo>
                    <a:pt x="2116" y="2508"/>
                  </a:lnTo>
                  <a:lnTo>
                    <a:pt x="2116" y="2508"/>
                  </a:lnTo>
                  <a:lnTo>
                    <a:pt x="2130" y="2502"/>
                  </a:lnTo>
                  <a:lnTo>
                    <a:pt x="2136" y="2498"/>
                  </a:lnTo>
                  <a:lnTo>
                    <a:pt x="2136" y="2498"/>
                  </a:lnTo>
                  <a:lnTo>
                    <a:pt x="2142" y="2496"/>
                  </a:lnTo>
                  <a:lnTo>
                    <a:pt x="2150" y="2496"/>
                  </a:lnTo>
                  <a:lnTo>
                    <a:pt x="2154" y="2496"/>
                  </a:lnTo>
                  <a:lnTo>
                    <a:pt x="2154" y="2496"/>
                  </a:lnTo>
                  <a:lnTo>
                    <a:pt x="2170" y="2492"/>
                  </a:lnTo>
                  <a:lnTo>
                    <a:pt x="2184" y="2488"/>
                  </a:lnTo>
                  <a:lnTo>
                    <a:pt x="2184" y="2488"/>
                  </a:lnTo>
                  <a:lnTo>
                    <a:pt x="2190" y="2484"/>
                  </a:lnTo>
                  <a:lnTo>
                    <a:pt x="2192" y="2480"/>
                  </a:lnTo>
                  <a:lnTo>
                    <a:pt x="2192" y="2480"/>
                  </a:lnTo>
                  <a:lnTo>
                    <a:pt x="2194" y="2476"/>
                  </a:lnTo>
                  <a:lnTo>
                    <a:pt x="2198" y="2472"/>
                  </a:lnTo>
                  <a:lnTo>
                    <a:pt x="2232" y="2460"/>
                  </a:lnTo>
                  <a:lnTo>
                    <a:pt x="2232" y="2460"/>
                  </a:lnTo>
                  <a:lnTo>
                    <a:pt x="2240" y="2458"/>
                  </a:lnTo>
                  <a:lnTo>
                    <a:pt x="2248" y="2456"/>
                  </a:lnTo>
                  <a:lnTo>
                    <a:pt x="2272" y="2456"/>
                  </a:lnTo>
                  <a:lnTo>
                    <a:pt x="2272" y="2456"/>
                  </a:lnTo>
                  <a:lnTo>
                    <a:pt x="2288" y="2458"/>
                  </a:lnTo>
                  <a:lnTo>
                    <a:pt x="2330" y="2464"/>
                  </a:lnTo>
                  <a:lnTo>
                    <a:pt x="2330" y="2464"/>
                  </a:lnTo>
                  <a:lnTo>
                    <a:pt x="2338" y="2468"/>
                  </a:lnTo>
                  <a:lnTo>
                    <a:pt x="2344" y="2472"/>
                  </a:lnTo>
                  <a:lnTo>
                    <a:pt x="2362" y="2490"/>
                  </a:lnTo>
                  <a:lnTo>
                    <a:pt x="2362" y="2490"/>
                  </a:lnTo>
                  <a:lnTo>
                    <a:pt x="2374" y="2500"/>
                  </a:lnTo>
                  <a:lnTo>
                    <a:pt x="2382" y="2510"/>
                  </a:lnTo>
                  <a:lnTo>
                    <a:pt x="2382" y="2510"/>
                  </a:lnTo>
                  <a:lnTo>
                    <a:pt x="2388" y="2514"/>
                  </a:lnTo>
                  <a:lnTo>
                    <a:pt x="2396" y="2514"/>
                  </a:lnTo>
                  <a:lnTo>
                    <a:pt x="2398" y="2514"/>
                  </a:lnTo>
                  <a:lnTo>
                    <a:pt x="2398" y="2514"/>
                  </a:lnTo>
                  <a:lnTo>
                    <a:pt x="2406" y="2516"/>
                  </a:lnTo>
                  <a:lnTo>
                    <a:pt x="2410" y="2522"/>
                  </a:lnTo>
                  <a:lnTo>
                    <a:pt x="2414" y="2528"/>
                  </a:lnTo>
                  <a:lnTo>
                    <a:pt x="2414" y="2528"/>
                  </a:lnTo>
                  <a:lnTo>
                    <a:pt x="2422" y="2540"/>
                  </a:lnTo>
                  <a:lnTo>
                    <a:pt x="2430" y="2548"/>
                  </a:lnTo>
                  <a:lnTo>
                    <a:pt x="2430" y="2548"/>
                  </a:lnTo>
                  <a:lnTo>
                    <a:pt x="2442" y="2558"/>
                  </a:lnTo>
                  <a:lnTo>
                    <a:pt x="2458" y="2570"/>
                  </a:lnTo>
                  <a:lnTo>
                    <a:pt x="2458" y="2570"/>
                  </a:lnTo>
                  <a:lnTo>
                    <a:pt x="2474" y="2576"/>
                  </a:lnTo>
                  <a:lnTo>
                    <a:pt x="2488" y="2580"/>
                  </a:lnTo>
                  <a:lnTo>
                    <a:pt x="2488" y="2580"/>
                  </a:lnTo>
                  <a:lnTo>
                    <a:pt x="2494" y="2582"/>
                  </a:lnTo>
                  <a:lnTo>
                    <a:pt x="2502" y="2580"/>
                  </a:lnTo>
                  <a:lnTo>
                    <a:pt x="2508" y="2578"/>
                  </a:lnTo>
                  <a:lnTo>
                    <a:pt x="2508" y="2578"/>
                  </a:lnTo>
                  <a:lnTo>
                    <a:pt x="2514" y="2576"/>
                  </a:lnTo>
                  <a:lnTo>
                    <a:pt x="2520" y="2580"/>
                  </a:lnTo>
                  <a:lnTo>
                    <a:pt x="2528" y="2588"/>
                  </a:lnTo>
                  <a:lnTo>
                    <a:pt x="2528" y="2588"/>
                  </a:lnTo>
                  <a:lnTo>
                    <a:pt x="2534" y="2592"/>
                  </a:lnTo>
                  <a:lnTo>
                    <a:pt x="2538" y="2594"/>
                  </a:lnTo>
                  <a:lnTo>
                    <a:pt x="2538" y="2594"/>
                  </a:lnTo>
                  <a:lnTo>
                    <a:pt x="2544" y="2592"/>
                  </a:lnTo>
                  <a:lnTo>
                    <a:pt x="2550" y="2588"/>
                  </a:lnTo>
                  <a:lnTo>
                    <a:pt x="2558" y="2580"/>
                  </a:lnTo>
                  <a:lnTo>
                    <a:pt x="2558" y="2580"/>
                  </a:lnTo>
                  <a:lnTo>
                    <a:pt x="2570" y="2570"/>
                  </a:lnTo>
                  <a:lnTo>
                    <a:pt x="2576" y="2568"/>
                  </a:lnTo>
                  <a:lnTo>
                    <a:pt x="2576" y="2568"/>
                  </a:lnTo>
                  <a:lnTo>
                    <a:pt x="2588" y="2564"/>
                  </a:lnTo>
                  <a:lnTo>
                    <a:pt x="2588" y="2564"/>
                  </a:lnTo>
                  <a:lnTo>
                    <a:pt x="2592" y="2562"/>
                  </a:lnTo>
                  <a:lnTo>
                    <a:pt x="2592" y="2556"/>
                  </a:lnTo>
                  <a:lnTo>
                    <a:pt x="2592" y="2552"/>
                  </a:lnTo>
                  <a:lnTo>
                    <a:pt x="2592" y="2552"/>
                  </a:lnTo>
                  <a:lnTo>
                    <a:pt x="2594" y="2544"/>
                  </a:lnTo>
                  <a:lnTo>
                    <a:pt x="2596" y="2538"/>
                  </a:lnTo>
                  <a:lnTo>
                    <a:pt x="2608" y="2512"/>
                  </a:lnTo>
                  <a:lnTo>
                    <a:pt x="2608" y="2512"/>
                  </a:lnTo>
                  <a:lnTo>
                    <a:pt x="2616" y="2498"/>
                  </a:lnTo>
                  <a:lnTo>
                    <a:pt x="2638" y="2434"/>
                  </a:lnTo>
                  <a:lnTo>
                    <a:pt x="2638" y="2434"/>
                  </a:lnTo>
                  <a:lnTo>
                    <a:pt x="2642" y="2418"/>
                  </a:lnTo>
                  <a:lnTo>
                    <a:pt x="2642" y="2396"/>
                  </a:lnTo>
                  <a:lnTo>
                    <a:pt x="2642" y="2396"/>
                  </a:lnTo>
                  <a:lnTo>
                    <a:pt x="2642" y="2380"/>
                  </a:lnTo>
                  <a:lnTo>
                    <a:pt x="2642" y="2366"/>
                  </a:lnTo>
                  <a:lnTo>
                    <a:pt x="2642" y="2366"/>
                  </a:lnTo>
                  <a:lnTo>
                    <a:pt x="2642" y="2350"/>
                  </a:lnTo>
                  <a:lnTo>
                    <a:pt x="2642" y="2346"/>
                  </a:lnTo>
                  <a:lnTo>
                    <a:pt x="2642" y="2346"/>
                  </a:lnTo>
                  <a:lnTo>
                    <a:pt x="2640" y="2340"/>
                  </a:lnTo>
                  <a:lnTo>
                    <a:pt x="2636" y="2334"/>
                  </a:lnTo>
                  <a:lnTo>
                    <a:pt x="2620" y="2324"/>
                  </a:lnTo>
                  <a:lnTo>
                    <a:pt x="2620" y="2324"/>
                  </a:lnTo>
                  <a:lnTo>
                    <a:pt x="2614" y="2318"/>
                  </a:lnTo>
                  <a:lnTo>
                    <a:pt x="2610" y="2312"/>
                  </a:lnTo>
                  <a:lnTo>
                    <a:pt x="2606" y="2298"/>
                  </a:lnTo>
                  <a:close/>
                  <a:moveTo>
                    <a:pt x="2522" y="2632"/>
                  </a:moveTo>
                  <a:lnTo>
                    <a:pt x="2522" y="2632"/>
                  </a:lnTo>
                  <a:lnTo>
                    <a:pt x="2520" y="2634"/>
                  </a:lnTo>
                  <a:lnTo>
                    <a:pt x="2518" y="2634"/>
                  </a:lnTo>
                  <a:lnTo>
                    <a:pt x="2516" y="2638"/>
                  </a:lnTo>
                  <a:lnTo>
                    <a:pt x="2518" y="2640"/>
                  </a:lnTo>
                  <a:lnTo>
                    <a:pt x="2522" y="2654"/>
                  </a:lnTo>
                  <a:lnTo>
                    <a:pt x="2522" y="2654"/>
                  </a:lnTo>
                  <a:lnTo>
                    <a:pt x="2524" y="2670"/>
                  </a:lnTo>
                  <a:lnTo>
                    <a:pt x="2524" y="2674"/>
                  </a:lnTo>
                  <a:lnTo>
                    <a:pt x="2524" y="2674"/>
                  </a:lnTo>
                  <a:lnTo>
                    <a:pt x="2526" y="2680"/>
                  </a:lnTo>
                  <a:lnTo>
                    <a:pt x="2532" y="2684"/>
                  </a:lnTo>
                  <a:lnTo>
                    <a:pt x="2538" y="2688"/>
                  </a:lnTo>
                  <a:lnTo>
                    <a:pt x="2538" y="2688"/>
                  </a:lnTo>
                  <a:lnTo>
                    <a:pt x="2540" y="2688"/>
                  </a:lnTo>
                  <a:lnTo>
                    <a:pt x="2544" y="2688"/>
                  </a:lnTo>
                  <a:lnTo>
                    <a:pt x="2546" y="2686"/>
                  </a:lnTo>
                  <a:lnTo>
                    <a:pt x="2548" y="2684"/>
                  </a:lnTo>
                  <a:lnTo>
                    <a:pt x="2550" y="2678"/>
                  </a:lnTo>
                  <a:lnTo>
                    <a:pt x="2550" y="2678"/>
                  </a:lnTo>
                  <a:lnTo>
                    <a:pt x="2556" y="2664"/>
                  </a:lnTo>
                  <a:lnTo>
                    <a:pt x="2562" y="2650"/>
                  </a:lnTo>
                  <a:lnTo>
                    <a:pt x="2562" y="2650"/>
                  </a:lnTo>
                  <a:lnTo>
                    <a:pt x="2564" y="2634"/>
                  </a:lnTo>
                  <a:lnTo>
                    <a:pt x="2564" y="2632"/>
                  </a:lnTo>
                  <a:lnTo>
                    <a:pt x="2564" y="2632"/>
                  </a:lnTo>
                  <a:lnTo>
                    <a:pt x="2564" y="2628"/>
                  </a:lnTo>
                  <a:lnTo>
                    <a:pt x="2562" y="2626"/>
                  </a:lnTo>
                  <a:lnTo>
                    <a:pt x="2560" y="2626"/>
                  </a:lnTo>
                  <a:lnTo>
                    <a:pt x="2556" y="2626"/>
                  </a:lnTo>
                  <a:lnTo>
                    <a:pt x="2552" y="2630"/>
                  </a:lnTo>
                  <a:lnTo>
                    <a:pt x="2552" y="2630"/>
                  </a:lnTo>
                  <a:lnTo>
                    <a:pt x="2544" y="2632"/>
                  </a:lnTo>
                  <a:lnTo>
                    <a:pt x="2536" y="2632"/>
                  </a:lnTo>
                  <a:lnTo>
                    <a:pt x="2522" y="2632"/>
                  </a:lnTo>
                  <a:close/>
                  <a:moveTo>
                    <a:pt x="2478" y="958"/>
                  </a:moveTo>
                  <a:lnTo>
                    <a:pt x="2478" y="958"/>
                  </a:lnTo>
                  <a:lnTo>
                    <a:pt x="2476" y="954"/>
                  </a:lnTo>
                  <a:lnTo>
                    <a:pt x="2476" y="958"/>
                  </a:lnTo>
                  <a:lnTo>
                    <a:pt x="2476" y="962"/>
                  </a:lnTo>
                  <a:lnTo>
                    <a:pt x="2476" y="962"/>
                  </a:lnTo>
                  <a:lnTo>
                    <a:pt x="2474" y="976"/>
                  </a:lnTo>
                  <a:lnTo>
                    <a:pt x="2468" y="992"/>
                  </a:lnTo>
                  <a:lnTo>
                    <a:pt x="2468" y="992"/>
                  </a:lnTo>
                  <a:lnTo>
                    <a:pt x="2468" y="998"/>
                  </a:lnTo>
                  <a:lnTo>
                    <a:pt x="2470" y="1006"/>
                  </a:lnTo>
                  <a:lnTo>
                    <a:pt x="2472" y="1012"/>
                  </a:lnTo>
                  <a:lnTo>
                    <a:pt x="2472" y="1012"/>
                  </a:lnTo>
                  <a:lnTo>
                    <a:pt x="2474" y="1018"/>
                  </a:lnTo>
                  <a:lnTo>
                    <a:pt x="2476" y="1026"/>
                  </a:lnTo>
                  <a:lnTo>
                    <a:pt x="2476" y="1088"/>
                  </a:lnTo>
                  <a:lnTo>
                    <a:pt x="2476" y="1088"/>
                  </a:lnTo>
                  <a:lnTo>
                    <a:pt x="2476" y="1104"/>
                  </a:lnTo>
                  <a:lnTo>
                    <a:pt x="2476" y="1118"/>
                  </a:lnTo>
                  <a:lnTo>
                    <a:pt x="2476" y="1118"/>
                  </a:lnTo>
                  <a:lnTo>
                    <a:pt x="2478" y="1124"/>
                  </a:lnTo>
                  <a:lnTo>
                    <a:pt x="2484" y="1128"/>
                  </a:lnTo>
                  <a:lnTo>
                    <a:pt x="2498" y="1134"/>
                  </a:lnTo>
                  <a:lnTo>
                    <a:pt x="2498" y="1134"/>
                  </a:lnTo>
                  <a:lnTo>
                    <a:pt x="2502" y="1134"/>
                  </a:lnTo>
                  <a:lnTo>
                    <a:pt x="2500" y="1130"/>
                  </a:lnTo>
                  <a:lnTo>
                    <a:pt x="2490" y="1114"/>
                  </a:lnTo>
                  <a:lnTo>
                    <a:pt x="2490" y="1114"/>
                  </a:lnTo>
                  <a:lnTo>
                    <a:pt x="2486" y="1106"/>
                  </a:lnTo>
                  <a:lnTo>
                    <a:pt x="2486" y="1098"/>
                  </a:lnTo>
                  <a:lnTo>
                    <a:pt x="2486" y="1094"/>
                  </a:lnTo>
                  <a:lnTo>
                    <a:pt x="2486" y="1094"/>
                  </a:lnTo>
                  <a:lnTo>
                    <a:pt x="2486" y="1088"/>
                  </a:lnTo>
                  <a:lnTo>
                    <a:pt x="2488" y="1080"/>
                  </a:lnTo>
                  <a:lnTo>
                    <a:pt x="2492" y="1074"/>
                  </a:lnTo>
                  <a:lnTo>
                    <a:pt x="2492" y="1074"/>
                  </a:lnTo>
                  <a:lnTo>
                    <a:pt x="2496" y="1070"/>
                  </a:lnTo>
                  <a:lnTo>
                    <a:pt x="2498" y="1070"/>
                  </a:lnTo>
                  <a:lnTo>
                    <a:pt x="2500" y="1072"/>
                  </a:lnTo>
                  <a:lnTo>
                    <a:pt x="2500" y="1072"/>
                  </a:lnTo>
                  <a:lnTo>
                    <a:pt x="2502" y="1074"/>
                  </a:lnTo>
                  <a:lnTo>
                    <a:pt x="2502" y="1070"/>
                  </a:lnTo>
                  <a:lnTo>
                    <a:pt x="2488" y="1006"/>
                  </a:lnTo>
                  <a:lnTo>
                    <a:pt x="2488" y="1006"/>
                  </a:lnTo>
                  <a:lnTo>
                    <a:pt x="2486" y="990"/>
                  </a:lnTo>
                  <a:lnTo>
                    <a:pt x="2486" y="988"/>
                  </a:lnTo>
                  <a:lnTo>
                    <a:pt x="2486" y="988"/>
                  </a:lnTo>
                  <a:lnTo>
                    <a:pt x="2482" y="972"/>
                  </a:lnTo>
                  <a:lnTo>
                    <a:pt x="2478" y="958"/>
                  </a:lnTo>
                  <a:close/>
                  <a:moveTo>
                    <a:pt x="2460" y="1170"/>
                  </a:moveTo>
                  <a:lnTo>
                    <a:pt x="2460" y="1170"/>
                  </a:lnTo>
                  <a:lnTo>
                    <a:pt x="2458" y="1176"/>
                  </a:lnTo>
                  <a:lnTo>
                    <a:pt x="2456" y="1182"/>
                  </a:lnTo>
                  <a:lnTo>
                    <a:pt x="2456" y="1196"/>
                  </a:lnTo>
                  <a:lnTo>
                    <a:pt x="2456" y="1196"/>
                  </a:lnTo>
                  <a:lnTo>
                    <a:pt x="2454" y="1204"/>
                  </a:lnTo>
                  <a:lnTo>
                    <a:pt x="2452" y="1212"/>
                  </a:lnTo>
                  <a:lnTo>
                    <a:pt x="2450" y="1216"/>
                  </a:lnTo>
                  <a:lnTo>
                    <a:pt x="2450" y="1216"/>
                  </a:lnTo>
                  <a:lnTo>
                    <a:pt x="2446" y="1224"/>
                  </a:lnTo>
                  <a:lnTo>
                    <a:pt x="2446" y="1232"/>
                  </a:lnTo>
                  <a:lnTo>
                    <a:pt x="2446" y="1236"/>
                  </a:lnTo>
                  <a:lnTo>
                    <a:pt x="2446" y="1236"/>
                  </a:lnTo>
                  <a:lnTo>
                    <a:pt x="2448" y="1238"/>
                  </a:lnTo>
                  <a:lnTo>
                    <a:pt x="2450" y="1236"/>
                  </a:lnTo>
                  <a:lnTo>
                    <a:pt x="2460" y="1220"/>
                  </a:lnTo>
                  <a:lnTo>
                    <a:pt x="2460" y="1220"/>
                  </a:lnTo>
                  <a:lnTo>
                    <a:pt x="2464" y="1218"/>
                  </a:lnTo>
                  <a:lnTo>
                    <a:pt x="2466" y="1218"/>
                  </a:lnTo>
                  <a:lnTo>
                    <a:pt x="2468" y="1218"/>
                  </a:lnTo>
                  <a:lnTo>
                    <a:pt x="2472" y="1220"/>
                  </a:lnTo>
                  <a:lnTo>
                    <a:pt x="2480" y="1228"/>
                  </a:lnTo>
                  <a:lnTo>
                    <a:pt x="2480" y="1228"/>
                  </a:lnTo>
                  <a:lnTo>
                    <a:pt x="2482" y="1230"/>
                  </a:lnTo>
                  <a:lnTo>
                    <a:pt x="2484" y="1230"/>
                  </a:lnTo>
                  <a:lnTo>
                    <a:pt x="2486" y="1228"/>
                  </a:lnTo>
                  <a:lnTo>
                    <a:pt x="2488" y="1226"/>
                  </a:lnTo>
                  <a:lnTo>
                    <a:pt x="2492" y="1220"/>
                  </a:lnTo>
                  <a:lnTo>
                    <a:pt x="2492" y="1220"/>
                  </a:lnTo>
                  <a:lnTo>
                    <a:pt x="2496" y="1214"/>
                  </a:lnTo>
                  <a:lnTo>
                    <a:pt x="2502" y="1210"/>
                  </a:lnTo>
                  <a:lnTo>
                    <a:pt x="2508" y="1208"/>
                  </a:lnTo>
                  <a:lnTo>
                    <a:pt x="2508" y="1208"/>
                  </a:lnTo>
                  <a:lnTo>
                    <a:pt x="2520" y="1198"/>
                  </a:lnTo>
                  <a:lnTo>
                    <a:pt x="2528" y="1190"/>
                  </a:lnTo>
                  <a:lnTo>
                    <a:pt x="2528" y="1190"/>
                  </a:lnTo>
                  <a:lnTo>
                    <a:pt x="2530" y="1188"/>
                  </a:lnTo>
                  <a:lnTo>
                    <a:pt x="2530" y="1186"/>
                  </a:lnTo>
                  <a:lnTo>
                    <a:pt x="2528" y="1184"/>
                  </a:lnTo>
                  <a:lnTo>
                    <a:pt x="2526" y="1184"/>
                  </a:lnTo>
                  <a:lnTo>
                    <a:pt x="2522" y="1184"/>
                  </a:lnTo>
                  <a:lnTo>
                    <a:pt x="2522" y="1184"/>
                  </a:lnTo>
                  <a:lnTo>
                    <a:pt x="2506" y="1182"/>
                  </a:lnTo>
                  <a:lnTo>
                    <a:pt x="2492" y="1178"/>
                  </a:lnTo>
                  <a:lnTo>
                    <a:pt x="2492" y="1178"/>
                  </a:lnTo>
                  <a:lnTo>
                    <a:pt x="2478" y="1170"/>
                  </a:lnTo>
                  <a:lnTo>
                    <a:pt x="2472" y="1168"/>
                  </a:lnTo>
                  <a:lnTo>
                    <a:pt x="2472" y="1168"/>
                  </a:lnTo>
                  <a:lnTo>
                    <a:pt x="2466" y="1168"/>
                  </a:lnTo>
                  <a:lnTo>
                    <a:pt x="2460" y="1170"/>
                  </a:lnTo>
                  <a:lnTo>
                    <a:pt x="2460" y="1170"/>
                  </a:lnTo>
                  <a:close/>
                  <a:moveTo>
                    <a:pt x="2438" y="1284"/>
                  </a:moveTo>
                  <a:lnTo>
                    <a:pt x="2438" y="1284"/>
                  </a:lnTo>
                  <a:lnTo>
                    <a:pt x="2432" y="1300"/>
                  </a:lnTo>
                  <a:lnTo>
                    <a:pt x="2430" y="1304"/>
                  </a:lnTo>
                  <a:lnTo>
                    <a:pt x="2430" y="1304"/>
                  </a:lnTo>
                  <a:lnTo>
                    <a:pt x="2426" y="1310"/>
                  </a:lnTo>
                  <a:lnTo>
                    <a:pt x="2420" y="1316"/>
                  </a:lnTo>
                  <a:lnTo>
                    <a:pt x="2414" y="1318"/>
                  </a:lnTo>
                  <a:lnTo>
                    <a:pt x="2414" y="1318"/>
                  </a:lnTo>
                  <a:lnTo>
                    <a:pt x="2400" y="1326"/>
                  </a:lnTo>
                  <a:lnTo>
                    <a:pt x="2374" y="1346"/>
                  </a:lnTo>
                  <a:lnTo>
                    <a:pt x="2374" y="1346"/>
                  </a:lnTo>
                  <a:lnTo>
                    <a:pt x="2368" y="1350"/>
                  </a:lnTo>
                  <a:lnTo>
                    <a:pt x="2360" y="1350"/>
                  </a:lnTo>
                  <a:lnTo>
                    <a:pt x="2356" y="1350"/>
                  </a:lnTo>
                  <a:lnTo>
                    <a:pt x="2356" y="1350"/>
                  </a:lnTo>
                  <a:lnTo>
                    <a:pt x="2340" y="1354"/>
                  </a:lnTo>
                  <a:lnTo>
                    <a:pt x="2326" y="1358"/>
                  </a:lnTo>
                  <a:lnTo>
                    <a:pt x="2326" y="1358"/>
                  </a:lnTo>
                  <a:lnTo>
                    <a:pt x="2320" y="1362"/>
                  </a:lnTo>
                  <a:lnTo>
                    <a:pt x="2318" y="1366"/>
                  </a:lnTo>
                  <a:lnTo>
                    <a:pt x="2318" y="1366"/>
                  </a:lnTo>
                  <a:lnTo>
                    <a:pt x="2322" y="1378"/>
                  </a:lnTo>
                  <a:lnTo>
                    <a:pt x="2326" y="1392"/>
                  </a:lnTo>
                  <a:lnTo>
                    <a:pt x="2326" y="1392"/>
                  </a:lnTo>
                  <a:lnTo>
                    <a:pt x="2328" y="1394"/>
                  </a:lnTo>
                  <a:lnTo>
                    <a:pt x="2330" y="1396"/>
                  </a:lnTo>
                  <a:lnTo>
                    <a:pt x="2332" y="1396"/>
                  </a:lnTo>
                  <a:lnTo>
                    <a:pt x="2334" y="1394"/>
                  </a:lnTo>
                  <a:lnTo>
                    <a:pt x="2342" y="1386"/>
                  </a:lnTo>
                  <a:lnTo>
                    <a:pt x="2342" y="1386"/>
                  </a:lnTo>
                  <a:lnTo>
                    <a:pt x="2348" y="1382"/>
                  </a:lnTo>
                  <a:lnTo>
                    <a:pt x="2354" y="1380"/>
                  </a:lnTo>
                  <a:lnTo>
                    <a:pt x="2354" y="1380"/>
                  </a:lnTo>
                  <a:lnTo>
                    <a:pt x="2358" y="1378"/>
                  </a:lnTo>
                  <a:lnTo>
                    <a:pt x="2362" y="1376"/>
                  </a:lnTo>
                  <a:lnTo>
                    <a:pt x="2362" y="1376"/>
                  </a:lnTo>
                  <a:lnTo>
                    <a:pt x="2366" y="1374"/>
                  </a:lnTo>
                  <a:lnTo>
                    <a:pt x="2368" y="1376"/>
                  </a:lnTo>
                  <a:lnTo>
                    <a:pt x="2368" y="1376"/>
                  </a:lnTo>
                  <a:lnTo>
                    <a:pt x="2368" y="1376"/>
                  </a:lnTo>
                  <a:lnTo>
                    <a:pt x="2370" y="1376"/>
                  </a:lnTo>
                  <a:lnTo>
                    <a:pt x="2374" y="1374"/>
                  </a:lnTo>
                  <a:lnTo>
                    <a:pt x="2382" y="1366"/>
                  </a:lnTo>
                  <a:lnTo>
                    <a:pt x="2382" y="1366"/>
                  </a:lnTo>
                  <a:lnTo>
                    <a:pt x="2388" y="1362"/>
                  </a:lnTo>
                  <a:lnTo>
                    <a:pt x="2392" y="1360"/>
                  </a:lnTo>
                  <a:lnTo>
                    <a:pt x="2392" y="1360"/>
                  </a:lnTo>
                  <a:lnTo>
                    <a:pt x="2404" y="1360"/>
                  </a:lnTo>
                  <a:lnTo>
                    <a:pt x="2408" y="1360"/>
                  </a:lnTo>
                  <a:lnTo>
                    <a:pt x="2408" y="1360"/>
                  </a:lnTo>
                  <a:lnTo>
                    <a:pt x="2422" y="1360"/>
                  </a:lnTo>
                  <a:lnTo>
                    <a:pt x="2422" y="1360"/>
                  </a:lnTo>
                  <a:lnTo>
                    <a:pt x="2432" y="1360"/>
                  </a:lnTo>
                  <a:lnTo>
                    <a:pt x="2432" y="1360"/>
                  </a:lnTo>
                  <a:lnTo>
                    <a:pt x="2436" y="1360"/>
                  </a:lnTo>
                  <a:lnTo>
                    <a:pt x="2440" y="1356"/>
                  </a:lnTo>
                  <a:lnTo>
                    <a:pt x="2440" y="1356"/>
                  </a:lnTo>
                  <a:lnTo>
                    <a:pt x="2444" y="1350"/>
                  </a:lnTo>
                  <a:lnTo>
                    <a:pt x="2446" y="1342"/>
                  </a:lnTo>
                  <a:lnTo>
                    <a:pt x="2446" y="1330"/>
                  </a:lnTo>
                  <a:lnTo>
                    <a:pt x="2446" y="1330"/>
                  </a:lnTo>
                  <a:lnTo>
                    <a:pt x="2446" y="1322"/>
                  </a:lnTo>
                  <a:lnTo>
                    <a:pt x="2450" y="1314"/>
                  </a:lnTo>
                  <a:lnTo>
                    <a:pt x="2452" y="1308"/>
                  </a:lnTo>
                  <a:lnTo>
                    <a:pt x="2452" y="1308"/>
                  </a:lnTo>
                  <a:lnTo>
                    <a:pt x="2458" y="1294"/>
                  </a:lnTo>
                  <a:lnTo>
                    <a:pt x="2462" y="1280"/>
                  </a:lnTo>
                  <a:lnTo>
                    <a:pt x="2462" y="1280"/>
                  </a:lnTo>
                  <a:lnTo>
                    <a:pt x="2464" y="1272"/>
                  </a:lnTo>
                  <a:lnTo>
                    <a:pt x="2460" y="1266"/>
                  </a:lnTo>
                  <a:lnTo>
                    <a:pt x="2450" y="1250"/>
                  </a:lnTo>
                  <a:lnTo>
                    <a:pt x="2450" y="1250"/>
                  </a:lnTo>
                  <a:lnTo>
                    <a:pt x="2448" y="1246"/>
                  </a:lnTo>
                  <a:lnTo>
                    <a:pt x="2446" y="1246"/>
                  </a:lnTo>
                  <a:lnTo>
                    <a:pt x="2446" y="1248"/>
                  </a:lnTo>
                  <a:lnTo>
                    <a:pt x="2446" y="1248"/>
                  </a:lnTo>
                  <a:lnTo>
                    <a:pt x="2444" y="1260"/>
                  </a:lnTo>
                  <a:lnTo>
                    <a:pt x="2438" y="12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Freeform 15"/>
            <p:cNvSpPr>
              <a:spLocks noEditPoints="1"/>
            </p:cNvSpPr>
            <p:nvPr/>
          </p:nvSpPr>
          <p:spPr bwMode="auto">
            <a:xfrm>
              <a:off x="0" y="753"/>
              <a:ext cx="2211" cy="3018"/>
            </a:xfrm>
            <a:custGeom>
              <a:avLst/>
              <a:gdLst>
                <a:gd name="T0" fmla="*/ 1757 w 2211"/>
                <a:gd name="T1" fmla="*/ 431 h 3018"/>
                <a:gd name="T2" fmla="*/ 1780 w 2211"/>
                <a:gd name="T3" fmla="*/ 502 h 3018"/>
                <a:gd name="T4" fmla="*/ 1792 w 2211"/>
                <a:gd name="T5" fmla="*/ 608 h 3018"/>
                <a:gd name="T6" fmla="*/ 1954 w 2211"/>
                <a:gd name="T7" fmla="*/ 711 h 3018"/>
                <a:gd name="T8" fmla="*/ 2035 w 2211"/>
                <a:gd name="T9" fmla="*/ 540 h 3018"/>
                <a:gd name="T10" fmla="*/ 2203 w 2211"/>
                <a:gd name="T11" fmla="*/ 366 h 3018"/>
                <a:gd name="T12" fmla="*/ 2188 w 2211"/>
                <a:gd name="T13" fmla="*/ 325 h 3018"/>
                <a:gd name="T14" fmla="*/ 2153 w 2211"/>
                <a:gd name="T15" fmla="*/ 272 h 3018"/>
                <a:gd name="T16" fmla="*/ 2085 w 2211"/>
                <a:gd name="T17" fmla="*/ 202 h 3018"/>
                <a:gd name="T18" fmla="*/ 2002 w 2211"/>
                <a:gd name="T19" fmla="*/ 129 h 3018"/>
                <a:gd name="T20" fmla="*/ 1934 w 2211"/>
                <a:gd name="T21" fmla="*/ 108 h 3018"/>
                <a:gd name="T22" fmla="*/ 1737 w 2211"/>
                <a:gd name="T23" fmla="*/ 207 h 3018"/>
                <a:gd name="T24" fmla="*/ 1288 w 2211"/>
                <a:gd name="T25" fmla="*/ 159 h 3018"/>
                <a:gd name="T26" fmla="*/ 1303 w 2211"/>
                <a:gd name="T27" fmla="*/ 194 h 3018"/>
                <a:gd name="T28" fmla="*/ 1356 w 2211"/>
                <a:gd name="T29" fmla="*/ 207 h 3018"/>
                <a:gd name="T30" fmla="*/ 1364 w 2211"/>
                <a:gd name="T31" fmla="*/ 156 h 3018"/>
                <a:gd name="T32" fmla="*/ 1374 w 2211"/>
                <a:gd name="T33" fmla="*/ 66 h 3018"/>
                <a:gd name="T34" fmla="*/ 1361 w 2211"/>
                <a:gd name="T35" fmla="*/ 3 h 3018"/>
                <a:gd name="T36" fmla="*/ 1319 w 2211"/>
                <a:gd name="T37" fmla="*/ 13 h 3018"/>
                <a:gd name="T38" fmla="*/ 1266 w 2211"/>
                <a:gd name="T39" fmla="*/ 58 h 3018"/>
                <a:gd name="T40" fmla="*/ 1248 w 2211"/>
                <a:gd name="T41" fmla="*/ 81 h 3018"/>
                <a:gd name="T42" fmla="*/ 1253 w 2211"/>
                <a:gd name="T43" fmla="*/ 144 h 3018"/>
                <a:gd name="T44" fmla="*/ 1268 w 2211"/>
                <a:gd name="T45" fmla="*/ 227 h 3018"/>
                <a:gd name="T46" fmla="*/ 1379 w 2211"/>
                <a:gd name="T47" fmla="*/ 252 h 3018"/>
                <a:gd name="T48" fmla="*/ 1271 w 2211"/>
                <a:gd name="T49" fmla="*/ 217 h 3018"/>
                <a:gd name="T50" fmla="*/ 1172 w 2211"/>
                <a:gd name="T51" fmla="*/ 1629 h 3018"/>
                <a:gd name="T52" fmla="*/ 1677 w 2211"/>
                <a:gd name="T53" fmla="*/ 1170 h 3018"/>
                <a:gd name="T54" fmla="*/ 1500 w 2211"/>
                <a:gd name="T55" fmla="*/ 703 h 3018"/>
                <a:gd name="T56" fmla="*/ 1437 w 2211"/>
                <a:gd name="T57" fmla="*/ 376 h 3018"/>
                <a:gd name="T58" fmla="*/ 1520 w 2211"/>
                <a:gd name="T59" fmla="*/ 509 h 3018"/>
                <a:gd name="T60" fmla="*/ 1606 w 2211"/>
                <a:gd name="T61" fmla="*/ 540 h 3018"/>
                <a:gd name="T62" fmla="*/ 1674 w 2211"/>
                <a:gd name="T63" fmla="*/ 527 h 3018"/>
                <a:gd name="T64" fmla="*/ 1694 w 2211"/>
                <a:gd name="T65" fmla="*/ 502 h 3018"/>
                <a:gd name="T66" fmla="*/ 1659 w 2211"/>
                <a:gd name="T67" fmla="*/ 446 h 3018"/>
                <a:gd name="T68" fmla="*/ 1634 w 2211"/>
                <a:gd name="T69" fmla="*/ 388 h 3018"/>
                <a:gd name="T70" fmla="*/ 1553 w 2211"/>
                <a:gd name="T71" fmla="*/ 345 h 3018"/>
                <a:gd name="T72" fmla="*/ 1442 w 2211"/>
                <a:gd name="T73" fmla="*/ 300 h 3018"/>
                <a:gd name="T74" fmla="*/ 1341 w 2211"/>
                <a:gd name="T75" fmla="*/ 330 h 3018"/>
                <a:gd name="T76" fmla="*/ 1319 w 2211"/>
                <a:gd name="T77" fmla="*/ 386 h 3018"/>
                <a:gd name="T78" fmla="*/ 1182 w 2211"/>
                <a:gd name="T79" fmla="*/ 424 h 3018"/>
                <a:gd name="T80" fmla="*/ 1172 w 2211"/>
                <a:gd name="T81" fmla="*/ 308 h 3018"/>
                <a:gd name="T82" fmla="*/ 1112 w 2211"/>
                <a:gd name="T83" fmla="*/ 315 h 3018"/>
                <a:gd name="T84" fmla="*/ 1024 w 2211"/>
                <a:gd name="T85" fmla="*/ 333 h 3018"/>
                <a:gd name="T86" fmla="*/ 1034 w 2211"/>
                <a:gd name="T87" fmla="*/ 383 h 3018"/>
                <a:gd name="T88" fmla="*/ 1129 w 2211"/>
                <a:gd name="T89" fmla="*/ 429 h 3018"/>
                <a:gd name="T90" fmla="*/ 451 w 2211"/>
                <a:gd name="T91" fmla="*/ 378 h 3018"/>
                <a:gd name="T92" fmla="*/ 156 w 2211"/>
                <a:gd name="T93" fmla="*/ 840 h 3018"/>
                <a:gd name="T94" fmla="*/ 837 w 2211"/>
                <a:gd name="T95" fmla="*/ 1417 h 3018"/>
                <a:gd name="T96" fmla="*/ 1256 w 2211"/>
                <a:gd name="T97" fmla="*/ 1755 h 3018"/>
                <a:gd name="T98" fmla="*/ 1629 w 2211"/>
                <a:gd name="T99" fmla="*/ 1679 h 3018"/>
                <a:gd name="T100" fmla="*/ 1553 w 2211"/>
                <a:gd name="T101" fmla="*/ 1654 h 3018"/>
                <a:gd name="T102" fmla="*/ 1414 w 2211"/>
                <a:gd name="T103" fmla="*/ 1851 h 3018"/>
                <a:gd name="T104" fmla="*/ 1891 w 2211"/>
                <a:gd name="T105" fmla="*/ 1893 h 3018"/>
                <a:gd name="T106" fmla="*/ 1591 w 2211"/>
                <a:gd name="T107" fmla="*/ 1795 h 3018"/>
                <a:gd name="T108" fmla="*/ 1435 w 2211"/>
                <a:gd name="T109" fmla="*/ 2057 h 3018"/>
                <a:gd name="T110" fmla="*/ 1629 w 2211"/>
                <a:gd name="T111" fmla="*/ 2524 h 3018"/>
                <a:gd name="T112" fmla="*/ 1740 w 2211"/>
                <a:gd name="T113" fmla="*/ 2741 h 3018"/>
                <a:gd name="T114" fmla="*/ 2110 w 2211"/>
                <a:gd name="T115" fmla="*/ 2342 h 3018"/>
                <a:gd name="T116" fmla="*/ 1472 w 2211"/>
                <a:gd name="T117" fmla="*/ 562 h 3018"/>
                <a:gd name="T118" fmla="*/ 1394 w 2211"/>
                <a:gd name="T119" fmla="*/ 577 h 3018"/>
                <a:gd name="T120" fmla="*/ 978 w 2211"/>
                <a:gd name="T121" fmla="*/ 338 h 3018"/>
                <a:gd name="T122" fmla="*/ 1039 w 2211"/>
                <a:gd name="T123" fmla="*/ 250 h 3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1" h="3018">
                  <a:moveTo>
                    <a:pt x="1636" y="295"/>
                  </a:moveTo>
                  <a:lnTo>
                    <a:pt x="1639" y="300"/>
                  </a:lnTo>
                  <a:lnTo>
                    <a:pt x="1639" y="303"/>
                  </a:lnTo>
                  <a:lnTo>
                    <a:pt x="1639" y="308"/>
                  </a:lnTo>
                  <a:lnTo>
                    <a:pt x="1636" y="310"/>
                  </a:lnTo>
                  <a:lnTo>
                    <a:pt x="1636" y="313"/>
                  </a:lnTo>
                  <a:lnTo>
                    <a:pt x="1634" y="315"/>
                  </a:lnTo>
                  <a:lnTo>
                    <a:pt x="1636" y="320"/>
                  </a:lnTo>
                  <a:lnTo>
                    <a:pt x="1636" y="323"/>
                  </a:lnTo>
                  <a:lnTo>
                    <a:pt x="1641" y="328"/>
                  </a:lnTo>
                  <a:lnTo>
                    <a:pt x="1644" y="333"/>
                  </a:lnTo>
                  <a:lnTo>
                    <a:pt x="1649" y="335"/>
                  </a:lnTo>
                  <a:lnTo>
                    <a:pt x="1651" y="338"/>
                  </a:lnTo>
                  <a:lnTo>
                    <a:pt x="1656" y="340"/>
                  </a:lnTo>
                  <a:lnTo>
                    <a:pt x="1664" y="340"/>
                  </a:lnTo>
                  <a:lnTo>
                    <a:pt x="1669" y="340"/>
                  </a:lnTo>
                  <a:lnTo>
                    <a:pt x="1679" y="340"/>
                  </a:lnTo>
                  <a:lnTo>
                    <a:pt x="1687" y="338"/>
                  </a:lnTo>
                  <a:lnTo>
                    <a:pt x="1697" y="338"/>
                  </a:lnTo>
                  <a:lnTo>
                    <a:pt x="1704" y="338"/>
                  </a:lnTo>
                  <a:lnTo>
                    <a:pt x="1712" y="338"/>
                  </a:lnTo>
                  <a:lnTo>
                    <a:pt x="1719" y="340"/>
                  </a:lnTo>
                  <a:lnTo>
                    <a:pt x="1724" y="343"/>
                  </a:lnTo>
                  <a:lnTo>
                    <a:pt x="1729" y="348"/>
                  </a:lnTo>
                  <a:lnTo>
                    <a:pt x="1732" y="356"/>
                  </a:lnTo>
                  <a:lnTo>
                    <a:pt x="1737" y="363"/>
                  </a:lnTo>
                  <a:lnTo>
                    <a:pt x="1740" y="368"/>
                  </a:lnTo>
                  <a:lnTo>
                    <a:pt x="1745" y="373"/>
                  </a:lnTo>
                  <a:lnTo>
                    <a:pt x="1750" y="378"/>
                  </a:lnTo>
                  <a:lnTo>
                    <a:pt x="1752" y="386"/>
                  </a:lnTo>
                  <a:lnTo>
                    <a:pt x="1757" y="391"/>
                  </a:lnTo>
                  <a:lnTo>
                    <a:pt x="1760" y="401"/>
                  </a:lnTo>
                  <a:lnTo>
                    <a:pt x="1760" y="411"/>
                  </a:lnTo>
                  <a:lnTo>
                    <a:pt x="1760" y="424"/>
                  </a:lnTo>
                  <a:lnTo>
                    <a:pt x="1757" y="431"/>
                  </a:lnTo>
                  <a:lnTo>
                    <a:pt x="1757" y="439"/>
                  </a:lnTo>
                  <a:lnTo>
                    <a:pt x="1757" y="444"/>
                  </a:lnTo>
                  <a:lnTo>
                    <a:pt x="1757" y="449"/>
                  </a:lnTo>
                  <a:lnTo>
                    <a:pt x="1757" y="451"/>
                  </a:lnTo>
                  <a:lnTo>
                    <a:pt x="1760" y="451"/>
                  </a:lnTo>
                  <a:lnTo>
                    <a:pt x="1765" y="454"/>
                  </a:lnTo>
                  <a:lnTo>
                    <a:pt x="1770" y="454"/>
                  </a:lnTo>
                  <a:lnTo>
                    <a:pt x="1775" y="454"/>
                  </a:lnTo>
                  <a:lnTo>
                    <a:pt x="1777" y="456"/>
                  </a:lnTo>
                  <a:lnTo>
                    <a:pt x="1782" y="456"/>
                  </a:lnTo>
                  <a:lnTo>
                    <a:pt x="1782" y="459"/>
                  </a:lnTo>
                  <a:lnTo>
                    <a:pt x="1782" y="461"/>
                  </a:lnTo>
                  <a:lnTo>
                    <a:pt x="1780" y="464"/>
                  </a:lnTo>
                  <a:lnTo>
                    <a:pt x="1772" y="464"/>
                  </a:lnTo>
                  <a:lnTo>
                    <a:pt x="1767" y="466"/>
                  </a:lnTo>
                  <a:lnTo>
                    <a:pt x="1765" y="469"/>
                  </a:lnTo>
                  <a:lnTo>
                    <a:pt x="1765" y="471"/>
                  </a:lnTo>
                  <a:lnTo>
                    <a:pt x="1767" y="471"/>
                  </a:lnTo>
                  <a:lnTo>
                    <a:pt x="1770" y="474"/>
                  </a:lnTo>
                  <a:lnTo>
                    <a:pt x="1775" y="477"/>
                  </a:lnTo>
                  <a:lnTo>
                    <a:pt x="1777" y="477"/>
                  </a:lnTo>
                  <a:lnTo>
                    <a:pt x="1777" y="477"/>
                  </a:lnTo>
                  <a:lnTo>
                    <a:pt x="1777" y="477"/>
                  </a:lnTo>
                  <a:lnTo>
                    <a:pt x="1775" y="477"/>
                  </a:lnTo>
                  <a:lnTo>
                    <a:pt x="1770" y="477"/>
                  </a:lnTo>
                  <a:lnTo>
                    <a:pt x="1765" y="479"/>
                  </a:lnTo>
                  <a:lnTo>
                    <a:pt x="1762" y="482"/>
                  </a:lnTo>
                  <a:lnTo>
                    <a:pt x="1757" y="484"/>
                  </a:lnTo>
                  <a:lnTo>
                    <a:pt x="1755" y="487"/>
                  </a:lnTo>
                  <a:lnTo>
                    <a:pt x="1755" y="489"/>
                  </a:lnTo>
                  <a:lnTo>
                    <a:pt x="1757" y="494"/>
                  </a:lnTo>
                  <a:lnTo>
                    <a:pt x="1762" y="497"/>
                  </a:lnTo>
                  <a:lnTo>
                    <a:pt x="1767" y="499"/>
                  </a:lnTo>
                  <a:lnTo>
                    <a:pt x="1772" y="502"/>
                  </a:lnTo>
                  <a:lnTo>
                    <a:pt x="1780" y="502"/>
                  </a:lnTo>
                  <a:lnTo>
                    <a:pt x="1785" y="502"/>
                  </a:lnTo>
                  <a:lnTo>
                    <a:pt x="1790" y="499"/>
                  </a:lnTo>
                  <a:lnTo>
                    <a:pt x="1792" y="497"/>
                  </a:lnTo>
                  <a:lnTo>
                    <a:pt x="1795" y="494"/>
                  </a:lnTo>
                  <a:lnTo>
                    <a:pt x="1798" y="492"/>
                  </a:lnTo>
                  <a:lnTo>
                    <a:pt x="1800" y="489"/>
                  </a:lnTo>
                  <a:lnTo>
                    <a:pt x="1800" y="487"/>
                  </a:lnTo>
                  <a:lnTo>
                    <a:pt x="1803" y="484"/>
                  </a:lnTo>
                  <a:lnTo>
                    <a:pt x="1805" y="484"/>
                  </a:lnTo>
                  <a:lnTo>
                    <a:pt x="1808" y="484"/>
                  </a:lnTo>
                  <a:lnTo>
                    <a:pt x="1810" y="482"/>
                  </a:lnTo>
                  <a:lnTo>
                    <a:pt x="1815" y="487"/>
                  </a:lnTo>
                  <a:lnTo>
                    <a:pt x="1815" y="494"/>
                  </a:lnTo>
                  <a:lnTo>
                    <a:pt x="1815" y="504"/>
                  </a:lnTo>
                  <a:lnTo>
                    <a:pt x="1813" y="512"/>
                  </a:lnTo>
                  <a:lnTo>
                    <a:pt x="1810" y="514"/>
                  </a:lnTo>
                  <a:lnTo>
                    <a:pt x="1805" y="514"/>
                  </a:lnTo>
                  <a:lnTo>
                    <a:pt x="1803" y="517"/>
                  </a:lnTo>
                  <a:lnTo>
                    <a:pt x="1798" y="519"/>
                  </a:lnTo>
                  <a:lnTo>
                    <a:pt x="1792" y="522"/>
                  </a:lnTo>
                  <a:lnTo>
                    <a:pt x="1787" y="527"/>
                  </a:lnTo>
                  <a:lnTo>
                    <a:pt x="1785" y="529"/>
                  </a:lnTo>
                  <a:lnTo>
                    <a:pt x="1780" y="532"/>
                  </a:lnTo>
                  <a:lnTo>
                    <a:pt x="1777" y="537"/>
                  </a:lnTo>
                  <a:lnTo>
                    <a:pt x="1777" y="545"/>
                  </a:lnTo>
                  <a:lnTo>
                    <a:pt x="1775" y="555"/>
                  </a:lnTo>
                  <a:lnTo>
                    <a:pt x="1772" y="565"/>
                  </a:lnTo>
                  <a:lnTo>
                    <a:pt x="1772" y="572"/>
                  </a:lnTo>
                  <a:lnTo>
                    <a:pt x="1772" y="582"/>
                  </a:lnTo>
                  <a:lnTo>
                    <a:pt x="1775" y="587"/>
                  </a:lnTo>
                  <a:lnTo>
                    <a:pt x="1775" y="593"/>
                  </a:lnTo>
                  <a:lnTo>
                    <a:pt x="1777" y="598"/>
                  </a:lnTo>
                  <a:lnTo>
                    <a:pt x="1782" y="600"/>
                  </a:lnTo>
                  <a:lnTo>
                    <a:pt x="1787" y="605"/>
                  </a:lnTo>
                  <a:lnTo>
                    <a:pt x="1792" y="608"/>
                  </a:lnTo>
                  <a:lnTo>
                    <a:pt x="1795" y="613"/>
                  </a:lnTo>
                  <a:lnTo>
                    <a:pt x="1800" y="618"/>
                  </a:lnTo>
                  <a:lnTo>
                    <a:pt x="1803" y="625"/>
                  </a:lnTo>
                  <a:lnTo>
                    <a:pt x="1803" y="630"/>
                  </a:lnTo>
                  <a:lnTo>
                    <a:pt x="1803" y="638"/>
                  </a:lnTo>
                  <a:lnTo>
                    <a:pt x="1805" y="643"/>
                  </a:lnTo>
                  <a:lnTo>
                    <a:pt x="1810" y="648"/>
                  </a:lnTo>
                  <a:lnTo>
                    <a:pt x="1815" y="653"/>
                  </a:lnTo>
                  <a:lnTo>
                    <a:pt x="1820" y="658"/>
                  </a:lnTo>
                  <a:lnTo>
                    <a:pt x="1825" y="661"/>
                  </a:lnTo>
                  <a:lnTo>
                    <a:pt x="1833" y="666"/>
                  </a:lnTo>
                  <a:lnTo>
                    <a:pt x="1838" y="671"/>
                  </a:lnTo>
                  <a:lnTo>
                    <a:pt x="1843" y="673"/>
                  </a:lnTo>
                  <a:lnTo>
                    <a:pt x="1848" y="678"/>
                  </a:lnTo>
                  <a:lnTo>
                    <a:pt x="1856" y="683"/>
                  </a:lnTo>
                  <a:lnTo>
                    <a:pt x="1863" y="691"/>
                  </a:lnTo>
                  <a:lnTo>
                    <a:pt x="1871" y="693"/>
                  </a:lnTo>
                  <a:lnTo>
                    <a:pt x="1881" y="698"/>
                  </a:lnTo>
                  <a:lnTo>
                    <a:pt x="1888" y="698"/>
                  </a:lnTo>
                  <a:lnTo>
                    <a:pt x="1896" y="698"/>
                  </a:lnTo>
                  <a:lnTo>
                    <a:pt x="1903" y="696"/>
                  </a:lnTo>
                  <a:lnTo>
                    <a:pt x="1908" y="696"/>
                  </a:lnTo>
                  <a:lnTo>
                    <a:pt x="1914" y="696"/>
                  </a:lnTo>
                  <a:lnTo>
                    <a:pt x="1919" y="696"/>
                  </a:lnTo>
                  <a:lnTo>
                    <a:pt x="1924" y="698"/>
                  </a:lnTo>
                  <a:lnTo>
                    <a:pt x="1926" y="701"/>
                  </a:lnTo>
                  <a:lnTo>
                    <a:pt x="1929" y="703"/>
                  </a:lnTo>
                  <a:lnTo>
                    <a:pt x="1931" y="706"/>
                  </a:lnTo>
                  <a:lnTo>
                    <a:pt x="1931" y="708"/>
                  </a:lnTo>
                  <a:lnTo>
                    <a:pt x="1934" y="708"/>
                  </a:lnTo>
                  <a:lnTo>
                    <a:pt x="1936" y="711"/>
                  </a:lnTo>
                  <a:lnTo>
                    <a:pt x="1939" y="711"/>
                  </a:lnTo>
                  <a:lnTo>
                    <a:pt x="1944" y="711"/>
                  </a:lnTo>
                  <a:lnTo>
                    <a:pt x="1949" y="711"/>
                  </a:lnTo>
                  <a:lnTo>
                    <a:pt x="1954" y="711"/>
                  </a:lnTo>
                  <a:lnTo>
                    <a:pt x="1956" y="711"/>
                  </a:lnTo>
                  <a:lnTo>
                    <a:pt x="1964" y="708"/>
                  </a:lnTo>
                  <a:lnTo>
                    <a:pt x="1966" y="708"/>
                  </a:lnTo>
                  <a:lnTo>
                    <a:pt x="1971" y="706"/>
                  </a:lnTo>
                  <a:lnTo>
                    <a:pt x="1977" y="703"/>
                  </a:lnTo>
                  <a:lnTo>
                    <a:pt x="1979" y="701"/>
                  </a:lnTo>
                  <a:lnTo>
                    <a:pt x="1982" y="698"/>
                  </a:lnTo>
                  <a:lnTo>
                    <a:pt x="1984" y="693"/>
                  </a:lnTo>
                  <a:lnTo>
                    <a:pt x="1984" y="691"/>
                  </a:lnTo>
                  <a:lnTo>
                    <a:pt x="1984" y="681"/>
                  </a:lnTo>
                  <a:lnTo>
                    <a:pt x="1984" y="673"/>
                  </a:lnTo>
                  <a:lnTo>
                    <a:pt x="1984" y="668"/>
                  </a:lnTo>
                  <a:lnTo>
                    <a:pt x="1984" y="666"/>
                  </a:lnTo>
                  <a:lnTo>
                    <a:pt x="1984" y="661"/>
                  </a:lnTo>
                  <a:lnTo>
                    <a:pt x="1987" y="658"/>
                  </a:lnTo>
                  <a:lnTo>
                    <a:pt x="1989" y="656"/>
                  </a:lnTo>
                  <a:lnTo>
                    <a:pt x="1992" y="653"/>
                  </a:lnTo>
                  <a:lnTo>
                    <a:pt x="1994" y="648"/>
                  </a:lnTo>
                  <a:lnTo>
                    <a:pt x="1992" y="640"/>
                  </a:lnTo>
                  <a:lnTo>
                    <a:pt x="1989" y="633"/>
                  </a:lnTo>
                  <a:lnTo>
                    <a:pt x="1989" y="628"/>
                  </a:lnTo>
                  <a:lnTo>
                    <a:pt x="1992" y="625"/>
                  </a:lnTo>
                  <a:lnTo>
                    <a:pt x="1994" y="620"/>
                  </a:lnTo>
                  <a:lnTo>
                    <a:pt x="1999" y="615"/>
                  </a:lnTo>
                  <a:lnTo>
                    <a:pt x="2004" y="608"/>
                  </a:lnTo>
                  <a:lnTo>
                    <a:pt x="2007" y="600"/>
                  </a:lnTo>
                  <a:lnTo>
                    <a:pt x="2009" y="593"/>
                  </a:lnTo>
                  <a:lnTo>
                    <a:pt x="2012" y="585"/>
                  </a:lnTo>
                  <a:lnTo>
                    <a:pt x="2009" y="580"/>
                  </a:lnTo>
                  <a:lnTo>
                    <a:pt x="2009" y="572"/>
                  </a:lnTo>
                  <a:lnTo>
                    <a:pt x="2012" y="565"/>
                  </a:lnTo>
                  <a:lnTo>
                    <a:pt x="2014" y="560"/>
                  </a:lnTo>
                  <a:lnTo>
                    <a:pt x="2022" y="552"/>
                  </a:lnTo>
                  <a:lnTo>
                    <a:pt x="2027" y="545"/>
                  </a:lnTo>
                  <a:lnTo>
                    <a:pt x="2035" y="540"/>
                  </a:lnTo>
                  <a:lnTo>
                    <a:pt x="2042" y="535"/>
                  </a:lnTo>
                  <a:lnTo>
                    <a:pt x="2047" y="532"/>
                  </a:lnTo>
                  <a:lnTo>
                    <a:pt x="2052" y="529"/>
                  </a:lnTo>
                  <a:lnTo>
                    <a:pt x="2057" y="527"/>
                  </a:lnTo>
                  <a:lnTo>
                    <a:pt x="2065" y="524"/>
                  </a:lnTo>
                  <a:lnTo>
                    <a:pt x="2072" y="517"/>
                  </a:lnTo>
                  <a:lnTo>
                    <a:pt x="2080" y="512"/>
                  </a:lnTo>
                  <a:lnTo>
                    <a:pt x="2087" y="502"/>
                  </a:lnTo>
                  <a:lnTo>
                    <a:pt x="2093" y="494"/>
                  </a:lnTo>
                  <a:lnTo>
                    <a:pt x="2098" y="484"/>
                  </a:lnTo>
                  <a:lnTo>
                    <a:pt x="2100" y="474"/>
                  </a:lnTo>
                  <a:lnTo>
                    <a:pt x="2105" y="466"/>
                  </a:lnTo>
                  <a:lnTo>
                    <a:pt x="2108" y="461"/>
                  </a:lnTo>
                  <a:lnTo>
                    <a:pt x="2108" y="456"/>
                  </a:lnTo>
                  <a:lnTo>
                    <a:pt x="2113" y="454"/>
                  </a:lnTo>
                  <a:lnTo>
                    <a:pt x="2113" y="454"/>
                  </a:lnTo>
                  <a:lnTo>
                    <a:pt x="2118" y="451"/>
                  </a:lnTo>
                  <a:lnTo>
                    <a:pt x="2123" y="449"/>
                  </a:lnTo>
                  <a:lnTo>
                    <a:pt x="2125" y="446"/>
                  </a:lnTo>
                  <a:lnTo>
                    <a:pt x="2130" y="444"/>
                  </a:lnTo>
                  <a:lnTo>
                    <a:pt x="2135" y="439"/>
                  </a:lnTo>
                  <a:lnTo>
                    <a:pt x="2140" y="434"/>
                  </a:lnTo>
                  <a:lnTo>
                    <a:pt x="2148" y="429"/>
                  </a:lnTo>
                  <a:lnTo>
                    <a:pt x="2156" y="424"/>
                  </a:lnTo>
                  <a:lnTo>
                    <a:pt x="2163" y="416"/>
                  </a:lnTo>
                  <a:lnTo>
                    <a:pt x="2171" y="411"/>
                  </a:lnTo>
                  <a:lnTo>
                    <a:pt x="2176" y="403"/>
                  </a:lnTo>
                  <a:lnTo>
                    <a:pt x="2183" y="396"/>
                  </a:lnTo>
                  <a:lnTo>
                    <a:pt x="2191" y="391"/>
                  </a:lnTo>
                  <a:lnTo>
                    <a:pt x="2196" y="386"/>
                  </a:lnTo>
                  <a:lnTo>
                    <a:pt x="2198" y="378"/>
                  </a:lnTo>
                  <a:lnTo>
                    <a:pt x="2203" y="376"/>
                  </a:lnTo>
                  <a:lnTo>
                    <a:pt x="2203" y="371"/>
                  </a:lnTo>
                  <a:lnTo>
                    <a:pt x="2206" y="368"/>
                  </a:lnTo>
                  <a:lnTo>
                    <a:pt x="2203" y="366"/>
                  </a:lnTo>
                  <a:lnTo>
                    <a:pt x="2196" y="363"/>
                  </a:lnTo>
                  <a:lnTo>
                    <a:pt x="2188" y="363"/>
                  </a:lnTo>
                  <a:lnTo>
                    <a:pt x="2178" y="366"/>
                  </a:lnTo>
                  <a:lnTo>
                    <a:pt x="2168" y="368"/>
                  </a:lnTo>
                  <a:lnTo>
                    <a:pt x="2161" y="371"/>
                  </a:lnTo>
                  <a:lnTo>
                    <a:pt x="2150" y="376"/>
                  </a:lnTo>
                  <a:lnTo>
                    <a:pt x="2143" y="381"/>
                  </a:lnTo>
                  <a:lnTo>
                    <a:pt x="2140" y="383"/>
                  </a:lnTo>
                  <a:lnTo>
                    <a:pt x="2140" y="381"/>
                  </a:lnTo>
                  <a:lnTo>
                    <a:pt x="2143" y="378"/>
                  </a:lnTo>
                  <a:lnTo>
                    <a:pt x="2145" y="376"/>
                  </a:lnTo>
                  <a:lnTo>
                    <a:pt x="2145" y="371"/>
                  </a:lnTo>
                  <a:lnTo>
                    <a:pt x="2143" y="366"/>
                  </a:lnTo>
                  <a:lnTo>
                    <a:pt x="2138" y="366"/>
                  </a:lnTo>
                  <a:lnTo>
                    <a:pt x="2128" y="366"/>
                  </a:lnTo>
                  <a:lnTo>
                    <a:pt x="2125" y="368"/>
                  </a:lnTo>
                  <a:lnTo>
                    <a:pt x="2125" y="366"/>
                  </a:lnTo>
                  <a:lnTo>
                    <a:pt x="2130" y="363"/>
                  </a:lnTo>
                  <a:lnTo>
                    <a:pt x="2140" y="358"/>
                  </a:lnTo>
                  <a:lnTo>
                    <a:pt x="2150" y="356"/>
                  </a:lnTo>
                  <a:lnTo>
                    <a:pt x="2158" y="353"/>
                  </a:lnTo>
                  <a:lnTo>
                    <a:pt x="2166" y="350"/>
                  </a:lnTo>
                  <a:lnTo>
                    <a:pt x="2171" y="353"/>
                  </a:lnTo>
                  <a:lnTo>
                    <a:pt x="2173" y="353"/>
                  </a:lnTo>
                  <a:lnTo>
                    <a:pt x="2178" y="356"/>
                  </a:lnTo>
                  <a:lnTo>
                    <a:pt x="2183" y="353"/>
                  </a:lnTo>
                  <a:lnTo>
                    <a:pt x="2188" y="353"/>
                  </a:lnTo>
                  <a:lnTo>
                    <a:pt x="2193" y="350"/>
                  </a:lnTo>
                  <a:lnTo>
                    <a:pt x="2198" y="345"/>
                  </a:lnTo>
                  <a:lnTo>
                    <a:pt x="2201" y="343"/>
                  </a:lnTo>
                  <a:lnTo>
                    <a:pt x="2201" y="338"/>
                  </a:lnTo>
                  <a:lnTo>
                    <a:pt x="2198" y="333"/>
                  </a:lnTo>
                  <a:lnTo>
                    <a:pt x="2196" y="330"/>
                  </a:lnTo>
                  <a:lnTo>
                    <a:pt x="2193" y="328"/>
                  </a:lnTo>
                  <a:lnTo>
                    <a:pt x="2188" y="325"/>
                  </a:lnTo>
                  <a:lnTo>
                    <a:pt x="2183" y="325"/>
                  </a:lnTo>
                  <a:lnTo>
                    <a:pt x="2176" y="323"/>
                  </a:lnTo>
                  <a:lnTo>
                    <a:pt x="2168" y="323"/>
                  </a:lnTo>
                  <a:lnTo>
                    <a:pt x="2161" y="323"/>
                  </a:lnTo>
                  <a:lnTo>
                    <a:pt x="2153" y="323"/>
                  </a:lnTo>
                  <a:lnTo>
                    <a:pt x="2145" y="323"/>
                  </a:lnTo>
                  <a:lnTo>
                    <a:pt x="2140" y="323"/>
                  </a:lnTo>
                  <a:lnTo>
                    <a:pt x="2138" y="325"/>
                  </a:lnTo>
                  <a:lnTo>
                    <a:pt x="2135" y="325"/>
                  </a:lnTo>
                  <a:lnTo>
                    <a:pt x="2135" y="325"/>
                  </a:lnTo>
                  <a:lnTo>
                    <a:pt x="2135" y="323"/>
                  </a:lnTo>
                  <a:lnTo>
                    <a:pt x="2135" y="323"/>
                  </a:lnTo>
                  <a:lnTo>
                    <a:pt x="2138" y="320"/>
                  </a:lnTo>
                  <a:lnTo>
                    <a:pt x="2143" y="318"/>
                  </a:lnTo>
                  <a:lnTo>
                    <a:pt x="2148" y="318"/>
                  </a:lnTo>
                  <a:lnTo>
                    <a:pt x="2153" y="318"/>
                  </a:lnTo>
                  <a:lnTo>
                    <a:pt x="2158" y="318"/>
                  </a:lnTo>
                  <a:lnTo>
                    <a:pt x="2161" y="315"/>
                  </a:lnTo>
                  <a:lnTo>
                    <a:pt x="2161" y="313"/>
                  </a:lnTo>
                  <a:lnTo>
                    <a:pt x="2156" y="310"/>
                  </a:lnTo>
                  <a:lnTo>
                    <a:pt x="2150" y="308"/>
                  </a:lnTo>
                  <a:lnTo>
                    <a:pt x="2145" y="305"/>
                  </a:lnTo>
                  <a:lnTo>
                    <a:pt x="2140" y="303"/>
                  </a:lnTo>
                  <a:lnTo>
                    <a:pt x="2135" y="303"/>
                  </a:lnTo>
                  <a:lnTo>
                    <a:pt x="2133" y="300"/>
                  </a:lnTo>
                  <a:lnTo>
                    <a:pt x="2133" y="300"/>
                  </a:lnTo>
                  <a:lnTo>
                    <a:pt x="2133" y="298"/>
                  </a:lnTo>
                  <a:lnTo>
                    <a:pt x="2138" y="295"/>
                  </a:lnTo>
                  <a:lnTo>
                    <a:pt x="2143" y="292"/>
                  </a:lnTo>
                  <a:lnTo>
                    <a:pt x="2148" y="290"/>
                  </a:lnTo>
                  <a:lnTo>
                    <a:pt x="2150" y="285"/>
                  </a:lnTo>
                  <a:lnTo>
                    <a:pt x="2153" y="282"/>
                  </a:lnTo>
                  <a:lnTo>
                    <a:pt x="2156" y="277"/>
                  </a:lnTo>
                  <a:lnTo>
                    <a:pt x="2156" y="275"/>
                  </a:lnTo>
                  <a:lnTo>
                    <a:pt x="2153" y="272"/>
                  </a:lnTo>
                  <a:lnTo>
                    <a:pt x="2153" y="270"/>
                  </a:lnTo>
                  <a:lnTo>
                    <a:pt x="2150" y="267"/>
                  </a:lnTo>
                  <a:lnTo>
                    <a:pt x="2150" y="265"/>
                  </a:lnTo>
                  <a:lnTo>
                    <a:pt x="2150" y="260"/>
                  </a:lnTo>
                  <a:lnTo>
                    <a:pt x="2153" y="257"/>
                  </a:lnTo>
                  <a:lnTo>
                    <a:pt x="2153" y="255"/>
                  </a:lnTo>
                  <a:lnTo>
                    <a:pt x="2153" y="252"/>
                  </a:lnTo>
                  <a:lnTo>
                    <a:pt x="2150" y="250"/>
                  </a:lnTo>
                  <a:lnTo>
                    <a:pt x="2148" y="250"/>
                  </a:lnTo>
                  <a:lnTo>
                    <a:pt x="2143" y="247"/>
                  </a:lnTo>
                  <a:lnTo>
                    <a:pt x="2140" y="245"/>
                  </a:lnTo>
                  <a:lnTo>
                    <a:pt x="2140" y="245"/>
                  </a:lnTo>
                  <a:lnTo>
                    <a:pt x="2140" y="242"/>
                  </a:lnTo>
                  <a:lnTo>
                    <a:pt x="2140" y="240"/>
                  </a:lnTo>
                  <a:lnTo>
                    <a:pt x="2140" y="237"/>
                  </a:lnTo>
                  <a:lnTo>
                    <a:pt x="2138" y="234"/>
                  </a:lnTo>
                  <a:lnTo>
                    <a:pt x="2133" y="234"/>
                  </a:lnTo>
                  <a:lnTo>
                    <a:pt x="2128" y="232"/>
                  </a:lnTo>
                  <a:lnTo>
                    <a:pt x="2120" y="232"/>
                  </a:lnTo>
                  <a:lnTo>
                    <a:pt x="2113" y="229"/>
                  </a:lnTo>
                  <a:lnTo>
                    <a:pt x="2105" y="229"/>
                  </a:lnTo>
                  <a:lnTo>
                    <a:pt x="2100" y="227"/>
                  </a:lnTo>
                  <a:lnTo>
                    <a:pt x="2095" y="224"/>
                  </a:lnTo>
                  <a:lnTo>
                    <a:pt x="2095" y="219"/>
                  </a:lnTo>
                  <a:lnTo>
                    <a:pt x="2100" y="217"/>
                  </a:lnTo>
                  <a:lnTo>
                    <a:pt x="2105" y="212"/>
                  </a:lnTo>
                  <a:lnTo>
                    <a:pt x="2108" y="207"/>
                  </a:lnTo>
                  <a:lnTo>
                    <a:pt x="2110" y="204"/>
                  </a:lnTo>
                  <a:lnTo>
                    <a:pt x="2108" y="202"/>
                  </a:lnTo>
                  <a:lnTo>
                    <a:pt x="2105" y="202"/>
                  </a:lnTo>
                  <a:lnTo>
                    <a:pt x="2103" y="199"/>
                  </a:lnTo>
                  <a:lnTo>
                    <a:pt x="2098" y="202"/>
                  </a:lnTo>
                  <a:lnTo>
                    <a:pt x="2093" y="202"/>
                  </a:lnTo>
                  <a:lnTo>
                    <a:pt x="2087" y="202"/>
                  </a:lnTo>
                  <a:lnTo>
                    <a:pt x="2085" y="202"/>
                  </a:lnTo>
                  <a:lnTo>
                    <a:pt x="2082" y="199"/>
                  </a:lnTo>
                  <a:lnTo>
                    <a:pt x="2082" y="197"/>
                  </a:lnTo>
                  <a:lnTo>
                    <a:pt x="2080" y="197"/>
                  </a:lnTo>
                  <a:lnTo>
                    <a:pt x="2077" y="194"/>
                  </a:lnTo>
                  <a:lnTo>
                    <a:pt x="2075" y="194"/>
                  </a:lnTo>
                  <a:lnTo>
                    <a:pt x="2070" y="194"/>
                  </a:lnTo>
                  <a:lnTo>
                    <a:pt x="2062" y="194"/>
                  </a:lnTo>
                  <a:lnTo>
                    <a:pt x="2055" y="184"/>
                  </a:lnTo>
                  <a:lnTo>
                    <a:pt x="2052" y="174"/>
                  </a:lnTo>
                  <a:lnTo>
                    <a:pt x="2050" y="161"/>
                  </a:lnTo>
                  <a:lnTo>
                    <a:pt x="2050" y="154"/>
                  </a:lnTo>
                  <a:lnTo>
                    <a:pt x="2050" y="146"/>
                  </a:lnTo>
                  <a:lnTo>
                    <a:pt x="2050" y="141"/>
                  </a:lnTo>
                  <a:lnTo>
                    <a:pt x="2047" y="134"/>
                  </a:lnTo>
                  <a:lnTo>
                    <a:pt x="2045" y="129"/>
                  </a:lnTo>
                  <a:lnTo>
                    <a:pt x="2045" y="121"/>
                  </a:lnTo>
                  <a:lnTo>
                    <a:pt x="2047" y="111"/>
                  </a:lnTo>
                  <a:lnTo>
                    <a:pt x="2047" y="103"/>
                  </a:lnTo>
                  <a:lnTo>
                    <a:pt x="2047" y="101"/>
                  </a:lnTo>
                  <a:lnTo>
                    <a:pt x="2045" y="98"/>
                  </a:lnTo>
                  <a:lnTo>
                    <a:pt x="2042" y="98"/>
                  </a:lnTo>
                  <a:lnTo>
                    <a:pt x="2040" y="96"/>
                  </a:lnTo>
                  <a:lnTo>
                    <a:pt x="2035" y="96"/>
                  </a:lnTo>
                  <a:lnTo>
                    <a:pt x="2032" y="98"/>
                  </a:lnTo>
                  <a:lnTo>
                    <a:pt x="2029" y="98"/>
                  </a:lnTo>
                  <a:lnTo>
                    <a:pt x="2027" y="98"/>
                  </a:lnTo>
                  <a:lnTo>
                    <a:pt x="2022" y="101"/>
                  </a:lnTo>
                  <a:lnTo>
                    <a:pt x="2017" y="103"/>
                  </a:lnTo>
                  <a:lnTo>
                    <a:pt x="2014" y="106"/>
                  </a:lnTo>
                  <a:lnTo>
                    <a:pt x="2012" y="111"/>
                  </a:lnTo>
                  <a:lnTo>
                    <a:pt x="2009" y="113"/>
                  </a:lnTo>
                  <a:lnTo>
                    <a:pt x="2007" y="116"/>
                  </a:lnTo>
                  <a:lnTo>
                    <a:pt x="2004" y="121"/>
                  </a:lnTo>
                  <a:lnTo>
                    <a:pt x="2004" y="124"/>
                  </a:lnTo>
                  <a:lnTo>
                    <a:pt x="2002" y="129"/>
                  </a:lnTo>
                  <a:lnTo>
                    <a:pt x="1999" y="131"/>
                  </a:lnTo>
                  <a:lnTo>
                    <a:pt x="1997" y="131"/>
                  </a:lnTo>
                  <a:lnTo>
                    <a:pt x="1994" y="131"/>
                  </a:lnTo>
                  <a:lnTo>
                    <a:pt x="1992" y="134"/>
                  </a:lnTo>
                  <a:lnTo>
                    <a:pt x="1992" y="131"/>
                  </a:lnTo>
                  <a:lnTo>
                    <a:pt x="1989" y="131"/>
                  </a:lnTo>
                  <a:lnTo>
                    <a:pt x="1987" y="129"/>
                  </a:lnTo>
                  <a:lnTo>
                    <a:pt x="1984" y="126"/>
                  </a:lnTo>
                  <a:lnTo>
                    <a:pt x="1982" y="126"/>
                  </a:lnTo>
                  <a:lnTo>
                    <a:pt x="1979" y="126"/>
                  </a:lnTo>
                  <a:lnTo>
                    <a:pt x="1977" y="129"/>
                  </a:lnTo>
                  <a:lnTo>
                    <a:pt x="1974" y="131"/>
                  </a:lnTo>
                  <a:lnTo>
                    <a:pt x="1971" y="134"/>
                  </a:lnTo>
                  <a:lnTo>
                    <a:pt x="1969" y="136"/>
                  </a:lnTo>
                  <a:lnTo>
                    <a:pt x="1964" y="141"/>
                  </a:lnTo>
                  <a:lnTo>
                    <a:pt x="1964" y="141"/>
                  </a:lnTo>
                  <a:lnTo>
                    <a:pt x="1964" y="141"/>
                  </a:lnTo>
                  <a:lnTo>
                    <a:pt x="1964" y="139"/>
                  </a:lnTo>
                  <a:lnTo>
                    <a:pt x="1964" y="136"/>
                  </a:lnTo>
                  <a:lnTo>
                    <a:pt x="1964" y="134"/>
                  </a:lnTo>
                  <a:lnTo>
                    <a:pt x="1961" y="131"/>
                  </a:lnTo>
                  <a:lnTo>
                    <a:pt x="1954" y="131"/>
                  </a:lnTo>
                  <a:lnTo>
                    <a:pt x="1946" y="134"/>
                  </a:lnTo>
                  <a:lnTo>
                    <a:pt x="1946" y="131"/>
                  </a:lnTo>
                  <a:lnTo>
                    <a:pt x="1951" y="129"/>
                  </a:lnTo>
                  <a:lnTo>
                    <a:pt x="1954" y="124"/>
                  </a:lnTo>
                  <a:lnTo>
                    <a:pt x="1959" y="119"/>
                  </a:lnTo>
                  <a:lnTo>
                    <a:pt x="1961" y="116"/>
                  </a:lnTo>
                  <a:lnTo>
                    <a:pt x="1964" y="111"/>
                  </a:lnTo>
                  <a:lnTo>
                    <a:pt x="1961" y="108"/>
                  </a:lnTo>
                  <a:lnTo>
                    <a:pt x="1954" y="108"/>
                  </a:lnTo>
                  <a:lnTo>
                    <a:pt x="1949" y="111"/>
                  </a:lnTo>
                  <a:lnTo>
                    <a:pt x="1944" y="111"/>
                  </a:lnTo>
                  <a:lnTo>
                    <a:pt x="1939" y="111"/>
                  </a:lnTo>
                  <a:lnTo>
                    <a:pt x="1934" y="108"/>
                  </a:lnTo>
                  <a:lnTo>
                    <a:pt x="1931" y="108"/>
                  </a:lnTo>
                  <a:lnTo>
                    <a:pt x="1926" y="108"/>
                  </a:lnTo>
                  <a:lnTo>
                    <a:pt x="1924" y="108"/>
                  </a:lnTo>
                  <a:lnTo>
                    <a:pt x="1919" y="108"/>
                  </a:lnTo>
                  <a:lnTo>
                    <a:pt x="1916" y="108"/>
                  </a:lnTo>
                  <a:lnTo>
                    <a:pt x="1914" y="111"/>
                  </a:lnTo>
                  <a:lnTo>
                    <a:pt x="1911" y="111"/>
                  </a:lnTo>
                  <a:lnTo>
                    <a:pt x="1906" y="111"/>
                  </a:lnTo>
                  <a:lnTo>
                    <a:pt x="1898" y="116"/>
                  </a:lnTo>
                  <a:lnTo>
                    <a:pt x="1888" y="121"/>
                  </a:lnTo>
                  <a:lnTo>
                    <a:pt x="1876" y="126"/>
                  </a:lnTo>
                  <a:lnTo>
                    <a:pt x="1866" y="129"/>
                  </a:lnTo>
                  <a:lnTo>
                    <a:pt x="1853" y="134"/>
                  </a:lnTo>
                  <a:lnTo>
                    <a:pt x="1845" y="139"/>
                  </a:lnTo>
                  <a:lnTo>
                    <a:pt x="1838" y="144"/>
                  </a:lnTo>
                  <a:lnTo>
                    <a:pt x="1835" y="149"/>
                  </a:lnTo>
                  <a:lnTo>
                    <a:pt x="1833" y="151"/>
                  </a:lnTo>
                  <a:lnTo>
                    <a:pt x="1830" y="156"/>
                  </a:lnTo>
                  <a:lnTo>
                    <a:pt x="1830" y="159"/>
                  </a:lnTo>
                  <a:lnTo>
                    <a:pt x="1828" y="161"/>
                  </a:lnTo>
                  <a:lnTo>
                    <a:pt x="1825" y="164"/>
                  </a:lnTo>
                  <a:lnTo>
                    <a:pt x="1820" y="166"/>
                  </a:lnTo>
                  <a:lnTo>
                    <a:pt x="1815" y="166"/>
                  </a:lnTo>
                  <a:lnTo>
                    <a:pt x="1808" y="166"/>
                  </a:lnTo>
                  <a:lnTo>
                    <a:pt x="1800" y="169"/>
                  </a:lnTo>
                  <a:lnTo>
                    <a:pt x="1792" y="169"/>
                  </a:lnTo>
                  <a:lnTo>
                    <a:pt x="1782" y="174"/>
                  </a:lnTo>
                  <a:lnTo>
                    <a:pt x="1775" y="176"/>
                  </a:lnTo>
                  <a:lnTo>
                    <a:pt x="1767" y="182"/>
                  </a:lnTo>
                  <a:lnTo>
                    <a:pt x="1760" y="184"/>
                  </a:lnTo>
                  <a:lnTo>
                    <a:pt x="1755" y="189"/>
                  </a:lnTo>
                  <a:lnTo>
                    <a:pt x="1752" y="192"/>
                  </a:lnTo>
                  <a:lnTo>
                    <a:pt x="1750" y="197"/>
                  </a:lnTo>
                  <a:lnTo>
                    <a:pt x="1745" y="202"/>
                  </a:lnTo>
                  <a:lnTo>
                    <a:pt x="1737" y="207"/>
                  </a:lnTo>
                  <a:lnTo>
                    <a:pt x="1727" y="212"/>
                  </a:lnTo>
                  <a:lnTo>
                    <a:pt x="1719" y="217"/>
                  </a:lnTo>
                  <a:lnTo>
                    <a:pt x="1712" y="222"/>
                  </a:lnTo>
                  <a:lnTo>
                    <a:pt x="1707" y="229"/>
                  </a:lnTo>
                  <a:lnTo>
                    <a:pt x="1704" y="234"/>
                  </a:lnTo>
                  <a:lnTo>
                    <a:pt x="1704" y="240"/>
                  </a:lnTo>
                  <a:lnTo>
                    <a:pt x="1702" y="247"/>
                  </a:lnTo>
                  <a:lnTo>
                    <a:pt x="1697" y="252"/>
                  </a:lnTo>
                  <a:lnTo>
                    <a:pt x="1692" y="255"/>
                  </a:lnTo>
                  <a:lnTo>
                    <a:pt x="1684" y="260"/>
                  </a:lnTo>
                  <a:lnTo>
                    <a:pt x="1677" y="262"/>
                  </a:lnTo>
                  <a:lnTo>
                    <a:pt x="1669" y="265"/>
                  </a:lnTo>
                  <a:lnTo>
                    <a:pt x="1659" y="267"/>
                  </a:lnTo>
                  <a:lnTo>
                    <a:pt x="1651" y="270"/>
                  </a:lnTo>
                  <a:lnTo>
                    <a:pt x="1646" y="272"/>
                  </a:lnTo>
                  <a:lnTo>
                    <a:pt x="1639" y="277"/>
                  </a:lnTo>
                  <a:lnTo>
                    <a:pt x="1636" y="280"/>
                  </a:lnTo>
                  <a:lnTo>
                    <a:pt x="1634" y="282"/>
                  </a:lnTo>
                  <a:lnTo>
                    <a:pt x="1634" y="287"/>
                  </a:lnTo>
                  <a:lnTo>
                    <a:pt x="1634" y="290"/>
                  </a:lnTo>
                  <a:lnTo>
                    <a:pt x="1636" y="295"/>
                  </a:lnTo>
                  <a:close/>
                  <a:moveTo>
                    <a:pt x="1258" y="159"/>
                  </a:moveTo>
                  <a:lnTo>
                    <a:pt x="1258" y="159"/>
                  </a:lnTo>
                  <a:lnTo>
                    <a:pt x="1261" y="159"/>
                  </a:lnTo>
                  <a:lnTo>
                    <a:pt x="1261" y="159"/>
                  </a:lnTo>
                  <a:lnTo>
                    <a:pt x="1263" y="164"/>
                  </a:lnTo>
                  <a:lnTo>
                    <a:pt x="1263" y="164"/>
                  </a:lnTo>
                  <a:lnTo>
                    <a:pt x="1271" y="166"/>
                  </a:lnTo>
                  <a:lnTo>
                    <a:pt x="1271" y="166"/>
                  </a:lnTo>
                  <a:lnTo>
                    <a:pt x="1278" y="166"/>
                  </a:lnTo>
                  <a:lnTo>
                    <a:pt x="1278" y="166"/>
                  </a:lnTo>
                  <a:lnTo>
                    <a:pt x="1283" y="161"/>
                  </a:lnTo>
                  <a:lnTo>
                    <a:pt x="1283" y="161"/>
                  </a:lnTo>
                  <a:lnTo>
                    <a:pt x="1288" y="159"/>
                  </a:lnTo>
                  <a:lnTo>
                    <a:pt x="1288" y="159"/>
                  </a:lnTo>
                  <a:lnTo>
                    <a:pt x="1291" y="156"/>
                  </a:lnTo>
                  <a:lnTo>
                    <a:pt x="1291" y="156"/>
                  </a:lnTo>
                  <a:lnTo>
                    <a:pt x="1293" y="154"/>
                  </a:lnTo>
                  <a:lnTo>
                    <a:pt x="1293" y="154"/>
                  </a:lnTo>
                  <a:lnTo>
                    <a:pt x="1296" y="156"/>
                  </a:lnTo>
                  <a:lnTo>
                    <a:pt x="1296" y="156"/>
                  </a:lnTo>
                  <a:lnTo>
                    <a:pt x="1301" y="159"/>
                  </a:lnTo>
                  <a:lnTo>
                    <a:pt x="1301" y="159"/>
                  </a:lnTo>
                  <a:lnTo>
                    <a:pt x="1306" y="164"/>
                  </a:lnTo>
                  <a:lnTo>
                    <a:pt x="1306" y="164"/>
                  </a:lnTo>
                  <a:lnTo>
                    <a:pt x="1311" y="169"/>
                  </a:lnTo>
                  <a:lnTo>
                    <a:pt x="1311" y="169"/>
                  </a:lnTo>
                  <a:lnTo>
                    <a:pt x="1316" y="174"/>
                  </a:lnTo>
                  <a:lnTo>
                    <a:pt x="1316" y="174"/>
                  </a:lnTo>
                  <a:lnTo>
                    <a:pt x="1316" y="176"/>
                  </a:lnTo>
                  <a:lnTo>
                    <a:pt x="1316" y="176"/>
                  </a:lnTo>
                  <a:lnTo>
                    <a:pt x="1316" y="176"/>
                  </a:lnTo>
                  <a:lnTo>
                    <a:pt x="1316" y="176"/>
                  </a:lnTo>
                  <a:lnTo>
                    <a:pt x="1311" y="174"/>
                  </a:lnTo>
                  <a:lnTo>
                    <a:pt x="1311" y="174"/>
                  </a:lnTo>
                  <a:lnTo>
                    <a:pt x="1306" y="171"/>
                  </a:lnTo>
                  <a:lnTo>
                    <a:pt x="1306" y="171"/>
                  </a:lnTo>
                  <a:lnTo>
                    <a:pt x="1298" y="169"/>
                  </a:lnTo>
                  <a:lnTo>
                    <a:pt x="1298" y="169"/>
                  </a:lnTo>
                  <a:lnTo>
                    <a:pt x="1296" y="171"/>
                  </a:lnTo>
                  <a:lnTo>
                    <a:pt x="1296" y="171"/>
                  </a:lnTo>
                  <a:lnTo>
                    <a:pt x="1296" y="176"/>
                  </a:lnTo>
                  <a:lnTo>
                    <a:pt x="1296" y="176"/>
                  </a:lnTo>
                  <a:lnTo>
                    <a:pt x="1296" y="182"/>
                  </a:lnTo>
                  <a:lnTo>
                    <a:pt x="1296" y="182"/>
                  </a:lnTo>
                  <a:lnTo>
                    <a:pt x="1301" y="184"/>
                  </a:lnTo>
                  <a:lnTo>
                    <a:pt x="1301" y="184"/>
                  </a:lnTo>
                  <a:lnTo>
                    <a:pt x="1303" y="189"/>
                  </a:lnTo>
                  <a:lnTo>
                    <a:pt x="1303" y="189"/>
                  </a:lnTo>
                  <a:lnTo>
                    <a:pt x="1303" y="194"/>
                  </a:lnTo>
                  <a:lnTo>
                    <a:pt x="1303" y="194"/>
                  </a:lnTo>
                  <a:lnTo>
                    <a:pt x="1301" y="197"/>
                  </a:lnTo>
                  <a:lnTo>
                    <a:pt x="1301" y="197"/>
                  </a:lnTo>
                  <a:lnTo>
                    <a:pt x="1296" y="199"/>
                  </a:lnTo>
                  <a:lnTo>
                    <a:pt x="1296" y="199"/>
                  </a:lnTo>
                  <a:lnTo>
                    <a:pt x="1293" y="202"/>
                  </a:lnTo>
                  <a:lnTo>
                    <a:pt x="1293" y="202"/>
                  </a:lnTo>
                  <a:lnTo>
                    <a:pt x="1291" y="204"/>
                  </a:lnTo>
                  <a:lnTo>
                    <a:pt x="1291" y="204"/>
                  </a:lnTo>
                  <a:lnTo>
                    <a:pt x="1293" y="209"/>
                  </a:lnTo>
                  <a:lnTo>
                    <a:pt x="1293" y="209"/>
                  </a:lnTo>
                  <a:lnTo>
                    <a:pt x="1296" y="214"/>
                  </a:lnTo>
                  <a:lnTo>
                    <a:pt x="1296" y="214"/>
                  </a:lnTo>
                  <a:lnTo>
                    <a:pt x="1298" y="214"/>
                  </a:lnTo>
                  <a:lnTo>
                    <a:pt x="1298" y="214"/>
                  </a:lnTo>
                  <a:lnTo>
                    <a:pt x="1306" y="214"/>
                  </a:lnTo>
                  <a:lnTo>
                    <a:pt x="1306" y="214"/>
                  </a:lnTo>
                  <a:lnTo>
                    <a:pt x="1313" y="214"/>
                  </a:lnTo>
                  <a:lnTo>
                    <a:pt x="1313" y="214"/>
                  </a:lnTo>
                  <a:lnTo>
                    <a:pt x="1321" y="214"/>
                  </a:lnTo>
                  <a:lnTo>
                    <a:pt x="1321" y="214"/>
                  </a:lnTo>
                  <a:lnTo>
                    <a:pt x="1326" y="214"/>
                  </a:lnTo>
                  <a:lnTo>
                    <a:pt x="1326" y="214"/>
                  </a:lnTo>
                  <a:lnTo>
                    <a:pt x="1331" y="212"/>
                  </a:lnTo>
                  <a:lnTo>
                    <a:pt x="1331" y="212"/>
                  </a:lnTo>
                  <a:lnTo>
                    <a:pt x="1336" y="209"/>
                  </a:lnTo>
                  <a:lnTo>
                    <a:pt x="1336" y="209"/>
                  </a:lnTo>
                  <a:lnTo>
                    <a:pt x="1341" y="207"/>
                  </a:lnTo>
                  <a:lnTo>
                    <a:pt x="1341" y="207"/>
                  </a:lnTo>
                  <a:lnTo>
                    <a:pt x="1346" y="204"/>
                  </a:lnTo>
                  <a:lnTo>
                    <a:pt x="1346" y="204"/>
                  </a:lnTo>
                  <a:lnTo>
                    <a:pt x="1351" y="204"/>
                  </a:lnTo>
                  <a:lnTo>
                    <a:pt x="1351" y="204"/>
                  </a:lnTo>
                  <a:lnTo>
                    <a:pt x="1356" y="207"/>
                  </a:lnTo>
                  <a:lnTo>
                    <a:pt x="1356" y="207"/>
                  </a:lnTo>
                  <a:lnTo>
                    <a:pt x="1359" y="207"/>
                  </a:lnTo>
                  <a:lnTo>
                    <a:pt x="1359" y="207"/>
                  </a:lnTo>
                  <a:lnTo>
                    <a:pt x="1364" y="207"/>
                  </a:lnTo>
                  <a:lnTo>
                    <a:pt x="1364" y="207"/>
                  </a:lnTo>
                  <a:lnTo>
                    <a:pt x="1366" y="204"/>
                  </a:lnTo>
                  <a:lnTo>
                    <a:pt x="1366" y="204"/>
                  </a:lnTo>
                  <a:lnTo>
                    <a:pt x="1371" y="199"/>
                  </a:lnTo>
                  <a:lnTo>
                    <a:pt x="1371" y="199"/>
                  </a:lnTo>
                  <a:lnTo>
                    <a:pt x="1374" y="197"/>
                  </a:lnTo>
                  <a:lnTo>
                    <a:pt x="1374" y="197"/>
                  </a:lnTo>
                  <a:lnTo>
                    <a:pt x="1377" y="194"/>
                  </a:lnTo>
                  <a:lnTo>
                    <a:pt x="1377" y="194"/>
                  </a:lnTo>
                  <a:lnTo>
                    <a:pt x="1374" y="189"/>
                  </a:lnTo>
                  <a:lnTo>
                    <a:pt x="1374" y="189"/>
                  </a:lnTo>
                  <a:lnTo>
                    <a:pt x="1369" y="187"/>
                  </a:lnTo>
                  <a:lnTo>
                    <a:pt x="1369" y="187"/>
                  </a:lnTo>
                  <a:lnTo>
                    <a:pt x="1361" y="184"/>
                  </a:lnTo>
                  <a:lnTo>
                    <a:pt x="1361" y="184"/>
                  </a:lnTo>
                  <a:lnTo>
                    <a:pt x="1359" y="182"/>
                  </a:lnTo>
                  <a:lnTo>
                    <a:pt x="1359" y="182"/>
                  </a:lnTo>
                  <a:lnTo>
                    <a:pt x="1356" y="179"/>
                  </a:lnTo>
                  <a:lnTo>
                    <a:pt x="1356" y="179"/>
                  </a:lnTo>
                  <a:lnTo>
                    <a:pt x="1359" y="176"/>
                  </a:lnTo>
                  <a:lnTo>
                    <a:pt x="1359" y="176"/>
                  </a:lnTo>
                  <a:lnTo>
                    <a:pt x="1364" y="174"/>
                  </a:lnTo>
                  <a:lnTo>
                    <a:pt x="1364" y="174"/>
                  </a:lnTo>
                  <a:lnTo>
                    <a:pt x="1364" y="171"/>
                  </a:lnTo>
                  <a:lnTo>
                    <a:pt x="1364" y="171"/>
                  </a:lnTo>
                  <a:lnTo>
                    <a:pt x="1366" y="166"/>
                  </a:lnTo>
                  <a:lnTo>
                    <a:pt x="1366" y="166"/>
                  </a:lnTo>
                  <a:lnTo>
                    <a:pt x="1364" y="161"/>
                  </a:lnTo>
                  <a:lnTo>
                    <a:pt x="1364" y="161"/>
                  </a:lnTo>
                  <a:lnTo>
                    <a:pt x="1364" y="159"/>
                  </a:lnTo>
                  <a:lnTo>
                    <a:pt x="1364" y="159"/>
                  </a:lnTo>
                  <a:lnTo>
                    <a:pt x="1364" y="156"/>
                  </a:lnTo>
                  <a:lnTo>
                    <a:pt x="1364" y="156"/>
                  </a:lnTo>
                  <a:lnTo>
                    <a:pt x="1364" y="154"/>
                  </a:lnTo>
                  <a:lnTo>
                    <a:pt x="1364" y="154"/>
                  </a:lnTo>
                  <a:lnTo>
                    <a:pt x="1366" y="151"/>
                  </a:lnTo>
                  <a:lnTo>
                    <a:pt x="1366" y="151"/>
                  </a:lnTo>
                  <a:lnTo>
                    <a:pt x="1371" y="144"/>
                  </a:lnTo>
                  <a:lnTo>
                    <a:pt x="1371" y="144"/>
                  </a:lnTo>
                  <a:lnTo>
                    <a:pt x="1377" y="136"/>
                  </a:lnTo>
                  <a:lnTo>
                    <a:pt x="1377" y="136"/>
                  </a:lnTo>
                  <a:lnTo>
                    <a:pt x="1374" y="129"/>
                  </a:lnTo>
                  <a:lnTo>
                    <a:pt x="1374" y="129"/>
                  </a:lnTo>
                  <a:lnTo>
                    <a:pt x="1366" y="124"/>
                  </a:lnTo>
                  <a:lnTo>
                    <a:pt x="1366" y="124"/>
                  </a:lnTo>
                  <a:lnTo>
                    <a:pt x="1359" y="119"/>
                  </a:lnTo>
                  <a:lnTo>
                    <a:pt x="1359" y="119"/>
                  </a:lnTo>
                  <a:lnTo>
                    <a:pt x="1354" y="116"/>
                  </a:lnTo>
                  <a:lnTo>
                    <a:pt x="1354" y="116"/>
                  </a:lnTo>
                  <a:lnTo>
                    <a:pt x="1354" y="111"/>
                  </a:lnTo>
                  <a:lnTo>
                    <a:pt x="1354" y="111"/>
                  </a:lnTo>
                  <a:lnTo>
                    <a:pt x="1359" y="108"/>
                  </a:lnTo>
                  <a:lnTo>
                    <a:pt x="1359" y="108"/>
                  </a:lnTo>
                  <a:lnTo>
                    <a:pt x="1366" y="103"/>
                  </a:lnTo>
                  <a:lnTo>
                    <a:pt x="1366" y="103"/>
                  </a:lnTo>
                  <a:lnTo>
                    <a:pt x="1371" y="98"/>
                  </a:lnTo>
                  <a:lnTo>
                    <a:pt x="1371" y="98"/>
                  </a:lnTo>
                  <a:lnTo>
                    <a:pt x="1374" y="91"/>
                  </a:lnTo>
                  <a:lnTo>
                    <a:pt x="1374" y="91"/>
                  </a:lnTo>
                  <a:lnTo>
                    <a:pt x="1374" y="86"/>
                  </a:lnTo>
                  <a:lnTo>
                    <a:pt x="1374" y="86"/>
                  </a:lnTo>
                  <a:lnTo>
                    <a:pt x="1374" y="78"/>
                  </a:lnTo>
                  <a:lnTo>
                    <a:pt x="1374" y="78"/>
                  </a:lnTo>
                  <a:lnTo>
                    <a:pt x="1374" y="71"/>
                  </a:lnTo>
                  <a:lnTo>
                    <a:pt x="1374" y="71"/>
                  </a:lnTo>
                  <a:lnTo>
                    <a:pt x="1374" y="66"/>
                  </a:lnTo>
                  <a:lnTo>
                    <a:pt x="1374" y="66"/>
                  </a:lnTo>
                  <a:lnTo>
                    <a:pt x="1377" y="55"/>
                  </a:lnTo>
                  <a:lnTo>
                    <a:pt x="1377" y="55"/>
                  </a:lnTo>
                  <a:lnTo>
                    <a:pt x="1377" y="48"/>
                  </a:lnTo>
                  <a:lnTo>
                    <a:pt x="1377" y="48"/>
                  </a:lnTo>
                  <a:lnTo>
                    <a:pt x="1379" y="40"/>
                  </a:lnTo>
                  <a:lnTo>
                    <a:pt x="1379" y="40"/>
                  </a:lnTo>
                  <a:lnTo>
                    <a:pt x="1377" y="38"/>
                  </a:lnTo>
                  <a:lnTo>
                    <a:pt x="1377" y="38"/>
                  </a:lnTo>
                  <a:lnTo>
                    <a:pt x="1374" y="35"/>
                  </a:lnTo>
                  <a:lnTo>
                    <a:pt x="1374" y="35"/>
                  </a:lnTo>
                  <a:lnTo>
                    <a:pt x="1369" y="38"/>
                  </a:lnTo>
                  <a:lnTo>
                    <a:pt x="1369" y="38"/>
                  </a:lnTo>
                  <a:lnTo>
                    <a:pt x="1366" y="35"/>
                  </a:lnTo>
                  <a:lnTo>
                    <a:pt x="1366" y="35"/>
                  </a:lnTo>
                  <a:lnTo>
                    <a:pt x="1369" y="30"/>
                  </a:lnTo>
                  <a:lnTo>
                    <a:pt x="1369" y="30"/>
                  </a:lnTo>
                  <a:lnTo>
                    <a:pt x="1374" y="23"/>
                  </a:lnTo>
                  <a:lnTo>
                    <a:pt x="1374" y="23"/>
                  </a:lnTo>
                  <a:lnTo>
                    <a:pt x="1377" y="18"/>
                  </a:lnTo>
                  <a:lnTo>
                    <a:pt x="1377" y="18"/>
                  </a:lnTo>
                  <a:lnTo>
                    <a:pt x="1377" y="10"/>
                  </a:lnTo>
                  <a:lnTo>
                    <a:pt x="1377" y="10"/>
                  </a:lnTo>
                  <a:lnTo>
                    <a:pt x="1377" y="5"/>
                  </a:lnTo>
                  <a:lnTo>
                    <a:pt x="1377" y="5"/>
                  </a:lnTo>
                  <a:lnTo>
                    <a:pt x="1374" y="5"/>
                  </a:lnTo>
                  <a:lnTo>
                    <a:pt x="1374" y="5"/>
                  </a:lnTo>
                  <a:lnTo>
                    <a:pt x="1371" y="5"/>
                  </a:lnTo>
                  <a:lnTo>
                    <a:pt x="1371" y="5"/>
                  </a:lnTo>
                  <a:lnTo>
                    <a:pt x="1371" y="5"/>
                  </a:lnTo>
                  <a:lnTo>
                    <a:pt x="1371" y="5"/>
                  </a:lnTo>
                  <a:lnTo>
                    <a:pt x="1369" y="5"/>
                  </a:lnTo>
                  <a:lnTo>
                    <a:pt x="1369" y="5"/>
                  </a:lnTo>
                  <a:lnTo>
                    <a:pt x="1366" y="5"/>
                  </a:lnTo>
                  <a:lnTo>
                    <a:pt x="1366" y="5"/>
                  </a:lnTo>
                  <a:lnTo>
                    <a:pt x="1361" y="3"/>
                  </a:lnTo>
                  <a:lnTo>
                    <a:pt x="1361" y="3"/>
                  </a:lnTo>
                  <a:lnTo>
                    <a:pt x="1356" y="3"/>
                  </a:lnTo>
                  <a:lnTo>
                    <a:pt x="1356" y="3"/>
                  </a:lnTo>
                  <a:lnTo>
                    <a:pt x="1354" y="0"/>
                  </a:lnTo>
                  <a:lnTo>
                    <a:pt x="1354" y="0"/>
                  </a:lnTo>
                  <a:lnTo>
                    <a:pt x="1351" y="0"/>
                  </a:lnTo>
                  <a:lnTo>
                    <a:pt x="1351" y="0"/>
                  </a:lnTo>
                  <a:lnTo>
                    <a:pt x="1351" y="0"/>
                  </a:lnTo>
                  <a:lnTo>
                    <a:pt x="1351" y="0"/>
                  </a:lnTo>
                  <a:lnTo>
                    <a:pt x="1351" y="0"/>
                  </a:lnTo>
                  <a:lnTo>
                    <a:pt x="1351" y="0"/>
                  </a:lnTo>
                  <a:lnTo>
                    <a:pt x="1349" y="3"/>
                  </a:lnTo>
                  <a:lnTo>
                    <a:pt x="1349" y="3"/>
                  </a:lnTo>
                  <a:lnTo>
                    <a:pt x="1349" y="3"/>
                  </a:lnTo>
                  <a:lnTo>
                    <a:pt x="1349" y="3"/>
                  </a:lnTo>
                  <a:lnTo>
                    <a:pt x="1346" y="5"/>
                  </a:lnTo>
                  <a:lnTo>
                    <a:pt x="1346" y="5"/>
                  </a:lnTo>
                  <a:lnTo>
                    <a:pt x="1341" y="5"/>
                  </a:lnTo>
                  <a:lnTo>
                    <a:pt x="1341" y="5"/>
                  </a:lnTo>
                  <a:lnTo>
                    <a:pt x="1336" y="5"/>
                  </a:lnTo>
                  <a:lnTo>
                    <a:pt x="1336" y="5"/>
                  </a:lnTo>
                  <a:lnTo>
                    <a:pt x="1334" y="5"/>
                  </a:lnTo>
                  <a:lnTo>
                    <a:pt x="1334" y="5"/>
                  </a:lnTo>
                  <a:lnTo>
                    <a:pt x="1329" y="8"/>
                  </a:lnTo>
                  <a:lnTo>
                    <a:pt x="1329" y="8"/>
                  </a:lnTo>
                  <a:lnTo>
                    <a:pt x="1326" y="8"/>
                  </a:lnTo>
                  <a:lnTo>
                    <a:pt x="1326" y="8"/>
                  </a:lnTo>
                  <a:lnTo>
                    <a:pt x="1324" y="8"/>
                  </a:lnTo>
                  <a:lnTo>
                    <a:pt x="1324" y="8"/>
                  </a:lnTo>
                  <a:lnTo>
                    <a:pt x="1324" y="10"/>
                  </a:lnTo>
                  <a:lnTo>
                    <a:pt x="1324" y="10"/>
                  </a:lnTo>
                  <a:lnTo>
                    <a:pt x="1321" y="13"/>
                  </a:lnTo>
                  <a:lnTo>
                    <a:pt x="1321" y="13"/>
                  </a:lnTo>
                  <a:lnTo>
                    <a:pt x="1319" y="13"/>
                  </a:lnTo>
                  <a:lnTo>
                    <a:pt x="1319" y="13"/>
                  </a:lnTo>
                  <a:lnTo>
                    <a:pt x="1316" y="13"/>
                  </a:lnTo>
                  <a:lnTo>
                    <a:pt x="1316" y="13"/>
                  </a:lnTo>
                  <a:lnTo>
                    <a:pt x="1311" y="15"/>
                  </a:lnTo>
                  <a:lnTo>
                    <a:pt x="1311" y="15"/>
                  </a:lnTo>
                  <a:lnTo>
                    <a:pt x="1303" y="18"/>
                  </a:lnTo>
                  <a:lnTo>
                    <a:pt x="1303" y="18"/>
                  </a:lnTo>
                  <a:lnTo>
                    <a:pt x="1301" y="20"/>
                  </a:lnTo>
                  <a:lnTo>
                    <a:pt x="1301" y="20"/>
                  </a:lnTo>
                  <a:lnTo>
                    <a:pt x="1296" y="25"/>
                  </a:lnTo>
                  <a:lnTo>
                    <a:pt x="1296" y="25"/>
                  </a:lnTo>
                  <a:lnTo>
                    <a:pt x="1293" y="30"/>
                  </a:lnTo>
                  <a:lnTo>
                    <a:pt x="1293" y="30"/>
                  </a:lnTo>
                  <a:lnTo>
                    <a:pt x="1293" y="35"/>
                  </a:lnTo>
                  <a:lnTo>
                    <a:pt x="1293" y="35"/>
                  </a:lnTo>
                  <a:lnTo>
                    <a:pt x="1293" y="38"/>
                  </a:lnTo>
                  <a:lnTo>
                    <a:pt x="1293" y="38"/>
                  </a:lnTo>
                  <a:lnTo>
                    <a:pt x="1293" y="40"/>
                  </a:lnTo>
                  <a:lnTo>
                    <a:pt x="1293" y="40"/>
                  </a:lnTo>
                  <a:lnTo>
                    <a:pt x="1291" y="40"/>
                  </a:lnTo>
                  <a:lnTo>
                    <a:pt x="1291" y="40"/>
                  </a:lnTo>
                  <a:lnTo>
                    <a:pt x="1286" y="43"/>
                  </a:lnTo>
                  <a:lnTo>
                    <a:pt x="1286" y="43"/>
                  </a:lnTo>
                  <a:lnTo>
                    <a:pt x="1281" y="43"/>
                  </a:lnTo>
                  <a:lnTo>
                    <a:pt x="1281" y="43"/>
                  </a:lnTo>
                  <a:lnTo>
                    <a:pt x="1278" y="45"/>
                  </a:lnTo>
                  <a:lnTo>
                    <a:pt x="1278" y="45"/>
                  </a:lnTo>
                  <a:lnTo>
                    <a:pt x="1276" y="48"/>
                  </a:lnTo>
                  <a:lnTo>
                    <a:pt x="1276" y="48"/>
                  </a:lnTo>
                  <a:lnTo>
                    <a:pt x="1273" y="50"/>
                  </a:lnTo>
                  <a:lnTo>
                    <a:pt x="1273" y="50"/>
                  </a:lnTo>
                  <a:lnTo>
                    <a:pt x="1271" y="53"/>
                  </a:lnTo>
                  <a:lnTo>
                    <a:pt x="1271" y="53"/>
                  </a:lnTo>
                  <a:lnTo>
                    <a:pt x="1268" y="55"/>
                  </a:lnTo>
                  <a:lnTo>
                    <a:pt x="1268" y="55"/>
                  </a:lnTo>
                  <a:lnTo>
                    <a:pt x="1266" y="58"/>
                  </a:lnTo>
                  <a:lnTo>
                    <a:pt x="1266" y="58"/>
                  </a:lnTo>
                  <a:lnTo>
                    <a:pt x="1263" y="61"/>
                  </a:lnTo>
                  <a:lnTo>
                    <a:pt x="1263" y="61"/>
                  </a:lnTo>
                  <a:lnTo>
                    <a:pt x="1261" y="66"/>
                  </a:lnTo>
                  <a:lnTo>
                    <a:pt x="1261" y="66"/>
                  </a:lnTo>
                  <a:lnTo>
                    <a:pt x="1261" y="71"/>
                  </a:lnTo>
                  <a:lnTo>
                    <a:pt x="1261" y="71"/>
                  </a:lnTo>
                  <a:lnTo>
                    <a:pt x="1266" y="76"/>
                  </a:lnTo>
                  <a:lnTo>
                    <a:pt x="1266" y="76"/>
                  </a:lnTo>
                  <a:lnTo>
                    <a:pt x="1268" y="81"/>
                  </a:lnTo>
                  <a:lnTo>
                    <a:pt x="1268" y="81"/>
                  </a:lnTo>
                  <a:lnTo>
                    <a:pt x="1271" y="86"/>
                  </a:lnTo>
                  <a:lnTo>
                    <a:pt x="1271" y="86"/>
                  </a:lnTo>
                  <a:lnTo>
                    <a:pt x="1271" y="88"/>
                  </a:lnTo>
                  <a:lnTo>
                    <a:pt x="1271" y="88"/>
                  </a:lnTo>
                  <a:lnTo>
                    <a:pt x="1268" y="91"/>
                  </a:lnTo>
                  <a:lnTo>
                    <a:pt x="1268" y="91"/>
                  </a:lnTo>
                  <a:lnTo>
                    <a:pt x="1268" y="96"/>
                  </a:lnTo>
                  <a:lnTo>
                    <a:pt x="1268" y="96"/>
                  </a:lnTo>
                  <a:lnTo>
                    <a:pt x="1266" y="96"/>
                  </a:lnTo>
                  <a:lnTo>
                    <a:pt x="1266" y="96"/>
                  </a:lnTo>
                  <a:lnTo>
                    <a:pt x="1263" y="93"/>
                  </a:lnTo>
                  <a:lnTo>
                    <a:pt x="1263" y="93"/>
                  </a:lnTo>
                  <a:lnTo>
                    <a:pt x="1261" y="88"/>
                  </a:lnTo>
                  <a:lnTo>
                    <a:pt x="1261" y="88"/>
                  </a:lnTo>
                  <a:lnTo>
                    <a:pt x="1258" y="83"/>
                  </a:lnTo>
                  <a:lnTo>
                    <a:pt x="1258" y="83"/>
                  </a:lnTo>
                  <a:lnTo>
                    <a:pt x="1256" y="78"/>
                  </a:lnTo>
                  <a:lnTo>
                    <a:pt x="1256" y="78"/>
                  </a:lnTo>
                  <a:lnTo>
                    <a:pt x="1253" y="76"/>
                  </a:lnTo>
                  <a:lnTo>
                    <a:pt x="1253" y="76"/>
                  </a:lnTo>
                  <a:lnTo>
                    <a:pt x="1250" y="78"/>
                  </a:lnTo>
                  <a:lnTo>
                    <a:pt x="1250" y="78"/>
                  </a:lnTo>
                  <a:lnTo>
                    <a:pt x="1248" y="81"/>
                  </a:lnTo>
                  <a:lnTo>
                    <a:pt x="1248" y="81"/>
                  </a:lnTo>
                  <a:lnTo>
                    <a:pt x="1245" y="86"/>
                  </a:lnTo>
                  <a:lnTo>
                    <a:pt x="1245" y="86"/>
                  </a:lnTo>
                  <a:lnTo>
                    <a:pt x="1243" y="88"/>
                  </a:lnTo>
                  <a:lnTo>
                    <a:pt x="1243" y="88"/>
                  </a:lnTo>
                  <a:lnTo>
                    <a:pt x="1240" y="93"/>
                  </a:lnTo>
                  <a:lnTo>
                    <a:pt x="1240" y="93"/>
                  </a:lnTo>
                  <a:lnTo>
                    <a:pt x="1240" y="98"/>
                  </a:lnTo>
                  <a:lnTo>
                    <a:pt x="1240" y="98"/>
                  </a:lnTo>
                  <a:lnTo>
                    <a:pt x="1238" y="108"/>
                  </a:lnTo>
                  <a:lnTo>
                    <a:pt x="1238" y="108"/>
                  </a:lnTo>
                  <a:lnTo>
                    <a:pt x="1235" y="116"/>
                  </a:lnTo>
                  <a:lnTo>
                    <a:pt x="1235" y="116"/>
                  </a:lnTo>
                  <a:lnTo>
                    <a:pt x="1235" y="121"/>
                  </a:lnTo>
                  <a:lnTo>
                    <a:pt x="1235" y="121"/>
                  </a:lnTo>
                  <a:lnTo>
                    <a:pt x="1235" y="126"/>
                  </a:lnTo>
                  <a:lnTo>
                    <a:pt x="1235" y="126"/>
                  </a:lnTo>
                  <a:lnTo>
                    <a:pt x="1238" y="131"/>
                  </a:lnTo>
                  <a:lnTo>
                    <a:pt x="1238" y="131"/>
                  </a:lnTo>
                  <a:lnTo>
                    <a:pt x="1243" y="134"/>
                  </a:lnTo>
                  <a:lnTo>
                    <a:pt x="1243" y="134"/>
                  </a:lnTo>
                  <a:lnTo>
                    <a:pt x="1245" y="134"/>
                  </a:lnTo>
                  <a:lnTo>
                    <a:pt x="1245" y="134"/>
                  </a:lnTo>
                  <a:lnTo>
                    <a:pt x="1250" y="134"/>
                  </a:lnTo>
                  <a:lnTo>
                    <a:pt x="1250" y="134"/>
                  </a:lnTo>
                  <a:lnTo>
                    <a:pt x="1253" y="136"/>
                  </a:lnTo>
                  <a:lnTo>
                    <a:pt x="1253" y="136"/>
                  </a:lnTo>
                  <a:lnTo>
                    <a:pt x="1256" y="134"/>
                  </a:lnTo>
                  <a:lnTo>
                    <a:pt x="1256" y="134"/>
                  </a:lnTo>
                  <a:lnTo>
                    <a:pt x="1258" y="134"/>
                  </a:lnTo>
                  <a:lnTo>
                    <a:pt x="1258" y="134"/>
                  </a:lnTo>
                  <a:lnTo>
                    <a:pt x="1258" y="136"/>
                  </a:lnTo>
                  <a:lnTo>
                    <a:pt x="1258" y="136"/>
                  </a:lnTo>
                  <a:lnTo>
                    <a:pt x="1256" y="141"/>
                  </a:lnTo>
                  <a:lnTo>
                    <a:pt x="1256" y="141"/>
                  </a:lnTo>
                  <a:lnTo>
                    <a:pt x="1253" y="144"/>
                  </a:lnTo>
                  <a:lnTo>
                    <a:pt x="1253" y="144"/>
                  </a:lnTo>
                  <a:lnTo>
                    <a:pt x="1253" y="146"/>
                  </a:lnTo>
                  <a:lnTo>
                    <a:pt x="1258" y="159"/>
                  </a:lnTo>
                  <a:close/>
                  <a:moveTo>
                    <a:pt x="1866" y="1003"/>
                  </a:moveTo>
                  <a:lnTo>
                    <a:pt x="1840" y="1024"/>
                  </a:lnTo>
                  <a:lnTo>
                    <a:pt x="1813" y="1067"/>
                  </a:lnTo>
                  <a:lnTo>
                    <a:pt x="1808" y="1082"/>
                  </a:lnTo>
                  <a:lnTo>
                    <a:pt x="1808" y="1102"/>
                  </a:lnTo>
                  <a:lnTo>
                    <a:pt x="1823" y="1097"/>
                  </a:lnTo>
                  <a:lnTo>
                    <a:pt x="1850" y="1102"/>
                  </a:lnTo>
                  <a:lnTo>
                    <a:pt x="1866" y="1112"/>
                  </a:lnTo>
                  <a:lnTo>
                    <a:pt x="1881" y="1107"/>
                  </a:lnTo>
                  <a:lnTo>
                    <a:pt x="1893" y="1122"/>
                  </a:lnTo>
                  <a:lnTo>
                    <a:pt x="1914" y="1117"/>
                  </a:lnTo>
                  <a:lnTo>
                    <a:pt x="1914" y="1097"/>
                  </a:lnTo>
                  <a:lnTo>
                    <a:pt x="1903" y="1072"/>
                  </a:lnTo>
                  <a:lnTo>
                    <a:pt x="1861" y="1051"/>
                  </a:lnTo>
                  <a:lnTo>
                    <a:pt x="1856" y="1041"/>
                  </a:lnTo>
                  <a:lnTo>
                    <a:pt x="1866" y="1019"/>
                  </a:lnTo>
                  <a:lnTo>
                    <a:pt x="1866" y="1003"/>
                  </a:lnTo>
                  <a:close/>
                  <a:moveTo>
                    <a:pt x="1258" y="247"/>
                  </a:moveTo>
                  <a:lnTo>
                    <a:pt x="1258" y="245"/>
                  </a:lnTo>
                  <a:lnTo>
                    <a:pt x="1256" y="245"/>
                  </a:lnTo>
                  <a:lnTo>
                    <a:pt x="1256" y="245"/>
                  </a:lnTo>
                  <a:lnTo>
                    <a:pt x="1253" y="247"/>
                  </a:lnTo>
                  <a:lnTo>
                    <a:pt x="1258" y="247"/>
                  </a:lnTo>
                  <a:close/>
                  <a:moveTo>
                    <a:pt x="1238" y="219"/>
                  </a:moveTo>
                  <a:lnTo>
                    <a:pt x="1243" y="219"/>
                  </a:lnTo>
                  <a:lnTo>
                    <a:pt x="1250" y="224"/>
                  </a:lnTo>
                  <a:lnTo>
                    <a:pt x="1253" y="227"/>
                  </a:lnTo>
                  <a:lnTo>
                    <a:pt x="1256" y="227"/>
                  </a:lnTo>
                  <a:lnTo>
                    <a:pt x="1256" y="227"/>
                  </a:lnTo>
                  <a:lnTo>
                    <a:pt x="1261" y="224"/>
                  </a:lnTo>
                  <a:lnTo>
                    <a:pt x="1266" y="224"/>
                  </a:lnTo>
                  <a:lnTo>
                    <a:pt x="1268" y="227"/>
                  </a:lnTo>
                  <a:lnTo>
                    <a:pt x="1271" y="229"/>
                  </a:lnTo>
                  <a:lnTo>
                    <a:pt x="1271" y="234"/>
                  </a:lnTo>
                  <a:lnTo>
                    <a:pt x="1273" y="237"/>
                  </a:lnTo>
                  <a:lnTo>
                    <a:pt x="1273" y="240"/>
                  </a:lnTo>
                  <a:lnTo>
                    <a:pt x="1273" y="245"/>
                  </a:lnTo>
                  <a:lnTo>
                    <a:pt x="1273" y="252"/>
                  </a:lnTo>
                  <a:lnTo>
                    <a:pt x="1273" y="257"/>
                  </a:lnTo>
                  <a:lnTo>
                    <a:pt x="1276" y="262"/>
                  </a:lnTo>
                  <a:lnTo>
                    <a:pt x="1281" y="265"/>
                  </a:lnTo>
                  <a:lnTo>
                    <a:pt x="1283" y="267"/>
                  </a:lnTo>
                  <a:lnTo>
                    <a:pt x="1288" y="270"/>
                  </a:lnTo>
                  <a:lnTo>
                    <a:pt x="1291" y="270"/>
                  </a:lnTo>
                  <a:lnTo>
                    <a:pt x="1296" y="270"/>
                  </a:lnTo>
                  <a:lnTo>
                    <a:pt x="1301" y="272"/>
                  </a:lnTo>
                  <a:lnTo>
                    <a:pt x="1306" y="272"/>
                  </a:lnTo>
                  <a:lnTo>
                    <a:pt x="1311" y="270"/>
                  </a:lnTo>
                  <a:lnTo>
                    <a:pt x="1313" y="270"/>
                  </a:lnTo>
                  <a:lnTo>
                    <a:pt x="1319" y="270"/>
                  </a:lnTo>
                  <a:lnTo>
                    <a:pt x="1321" y="267"/>
                  </a:lnTo>
                  <a:lnTo>
                    <a:pt x="1324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36" y="267"/>
                  </a:lnTo>
                  <a:lnTo>
                    <a:pt x="1341" y="265"/>
                  </a:lnTo>
                  <a:lnTo>
                    <a:pt x="1344" y="265"/>
                  </a:lnTo>
                  <a:lnTo>
                    <a:pt x="1346" y="265"/>
                  </a:lnTo>
                  <a:lnTo>
                    <a:pt x="1349" y="260"/>
                  </a:lnTo>
                  <a:lnTo>
                    <a:pt x="1351" y="260"/>
                  </a:lnTo>
                  <a:lnTo>
                    <a:pt x="1354" y="260"/>
                  </a:lnTo>
                  <a:lnTo>
                    <a:pt x="1359" y="262"/>
                  </a:lnTo>
                  <a:lnTo>
                    <a:pt x="1364" y="262"/>
                  </a:lnTo>
                  <a:lnTo>
                    <a:pt x="1366" y="260"/>
                  </a:lnTo>
                  <a:lnTo>
                    <a:pt x="1371" y="260"/>
                  </a:lnTo>
                  <a:lnTo>
                    <a:pt x="1374" y="255"/>
                  </a:lnTo>
                  <a:lnTo>
                    <a:pt x="1379" y="252"/>
                  </a:lnTo>
                  <a:lnTo>
                    <a:pt x="1379" y="250"/>
                  </a:lnTo>
                  <a:lnTo>
                    <a:pt x="1379" y="250"/>
                  </a:lnTo>
                  <a:lnTo>
                    <a:pt x="1379" y="245"/>
                  </a:lnTo>
                  <a:lnTo>
                    <a:pt x="1379" y="240"/>
                  </a:lnTo>
                  <a:lnTo>
                    <a:pt x="1377" y="234"/>
                  </a:lnTo>
                  <a:lnTo>
                    <a:pt x="1374" y="232"/>
                  </a:lnTo>
                  <a:lnTo>
                    <a:pt x="1371" y="229"/>
                  </a:lnTo>
                  <a:lnTo>
                    <a:pt x="1366" y="227"/>
                  </a:lnTo>
                  <a:lnTo>
                    <a:pt x="1361" y="224"/>
                  </a:lnTo>
                  <a:lnTo>
                    <a:pt x="1356" y="224"/>
                  </a:lnTo>
                  <a:lnTo>
                    <a:pt x="1354" y="222"/>
                  </a:lnTo>
                  <a:lnTo>
                    <a:pt x="1344" y="224"/>
                  </a:lnTo>
                  <a:lnTo>
                    <a:pt x="1341" y="224"/>
                  </a:lnTo>
                  <a:lnTo>
                    <a:pt x="1336" y="229"/>
                  </a:lnTo>
                  <a:lnTo>
                    <a:pt x="1334" y="232"/>
                  </a:lnTo>
                  <a:lnTo>
                    <a:pt x="1331" y="234"/>
                  </a:lnTo>
                  <a:lnTo>
                    <a:pt x="1326" y="240"/>
                  </a:lnTo>
                  <a:lnTo>
                    <a:pt x="1324" y="240"/>
                  </a:lnTo>
                  <a:lnTo>
                    <a:pt x="1321" y="240"/>
                  </a:lnTo>
                  <a:lnTo>
                    <a:pt x="1313" y="240"/>
                  </a:lnTo>
                  <a:lnTo>
                    <a:pt x="1306" y="240"/>
                  </a:lnTo>
                  <a:lnTo>
                    <a:pt x="1301" y="240"/>
                  </a:lnTo>
                  <a:lnTo>
                    <a:pt x="1298" y="237"/>
                  </a:lnTo>
                  <a:lnTo>
                    <a:pt x="1296" y="232"/>
                  </a:lnTo>
                  <a:lnTo>
                    <a:pt x="1293" y="227"/>
                  </a:lnTo>
                  <a:lnTo>
                    <a:pt x="1288" y="224"/>
                  </a:lnTo>
                  <a:lnTo>
                    <a:pt x="1286" y="217"/>
                  </a:lnTo>
                  <a:lnTo>
                    <a:pt x="1283" y="214"/>
                  </a:lnTo>
                  <a:lnTo>
                    <a:pt x="1283" y="212"/>
                  </a:lnTo>
                  <a:lnTo>
                    <a:pt x="1281" y="212"/>
                  </a:lnTo>
                  <a:lnTo>
                    <a:pt x="1238" y="219"/>
                  </a:lnTo>
                  <a:close/>
                  <a:moveTo>
                    <a:pt x="1271" y="217"/>
                  </a:moveTo>
                  <a:lnTo>
                    <a:pt x="1268" y="217"/>
                  </a:lnTo>
                  <a:lnTo>
                    <a:pt x="1268" y="217"/>
                  </a:lnTo>
                  <a:lnTo>
                    <a:pt x="1271" y="217"/>
                  </a:lnTo>
                  <a:close/>
                  <a:moveTo>
                    <a:pt x="1404" y="1810"/>
                  </a:moveTo>
                  <a:lnTo>
                    <a:pt x="1404" y="1810"/>
                  </a:lnTo>
                  <a:lnTo>
                    <a:pt x="1404" y="1803"/>
                  </a:lnTo>
                  <a:lnTo>
                    <a:pt x="1402" y="1798"/>
                  </a:lnTo>
                  <a:lnTo>
                    <a:pt x="1399" y="1795"/>
                  </a:lnTo>
                  <a:lnTo>
                    <a:pt x="1399" y="1795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404" y="1737"/>
                  </a:lnTo>
                  <a:lnTo>
                    <a:pt x="1377" y="1732"/>
                  </a:lnTo>
                  <a:lnTo>
                    <a:pt x="1346" y="1727"/>
                  </a:lnTo>
                  <a:lnTo>
                    <a:pt x="1346" y="1727"/>
                  </a:lnTo>
                  <a:lnTo>
                    <a:pt x="1339" y="1725"/>
                  </a:lnTo>
                  <a:lnTo>
                    <a:pt x="1331" y="1722"/>
                  </a:lnTo>
                  <a:lnTo>
                    <a:pt x="1331" y="1722"/>
                  </a:lnTo>
                  <a:lnTo>
                    <a:pt x="1329" y="1722"/>
                  </a:lnTo>
                  <a:lnTo>
                    <a:pt x="1329" y="1722"/>
                  </a:lnTo>
                  <a:lnTo>
                    <a:pt x="1316" y="1720"/>
                  </a:lnTo>
                  <a:lnTo>
                    <a:pt x="1308" y="1717"/>
                  </a:lnTo>
                  <a:lnTo>
                    <a:pt x="1308" y="1717"/>
                  </a:lnTo>
                  <a:lnTo>
                    <a:pt x="1308" y="1694"/>
                  </a:lnTo>
                  <a:lnTo>
                    <a:pt x="1308" y="1694"/>
                  </a:lnTo>
                  <a:lnTo>
                    <a:pt x="1303" y="1689"/>
                  </a:lnTo>
                  <a:lnTo>
                    <a:pt x="1321" y="1679"/>
                  </a:lnTo>
                  <a:lnTo>
                    <a:pt x="1336" y="1669"/>
                  </a:lnTo>
                  <a:lnTo>
                    <a:pt x="1346" y="1629"/>
                  </a:lnTo>
                  <a:lnTo>
                    <a:pt x="1283" y="1639"/>
                  </a:lnTo>
                  <a:lnTo>
                    <a:pt x="1258" y="1674"/>
                  </a:lnTo>
                  <a:lnTo>
                    <a:pt x="1215" y="1679"/>
                  </a:lnTo>
                  <a:lnTo>
                    <a:pt x="1172" y="1629"/>
                  </a:lnTo>
                  <a:lnTo>
                    <a:pt x="1167" y="1561"/>
                  </a:lnTo>
                  <a:lnTo>
                    <a:pt x="1180" y="1546"/>
                  </a:lnTo>
                  <a:lnTo>
                    <a:pt x="1177" y="1546"/>
                  </a:lnTo>
                  <a:lnTo>
                    <a:pt x="1177" y="1510"/>
                  </a:lnTo>
                  <a:lnTo>
                    <a:pt x="1200" y="1490"/>
                  </a:lnTo>
                  <a:lnTo>
                    <a:pt x="1215" y="1472"/>
                  </a:lnTo>
                  <a:lnTo>
                    <a:pt x="1268" y="1477"/>
                  </a:lnTo>
                  <a:lnTo>
                    <a:pt x="1298" y="1477"/>
                  </a:lnTo>
                  <a:lnTo>
                    <a:pt x="1341" y="1467"/>
                  </a:lnTo>
                  <a:lnTo>
                    <a:pt x="1366" y="1467"/>
                  </a:lnTo>
                  <a:lnTo>
                    <a:pt x="1392" y="1462"/>
                  </a:lnTo>
                  <a:lnTo>
                    <a:pt x="1399" y="1490"/>
                  </a:lnTo>
                  <a:lnTo>
                    <a:pt x="1409" y="1525"/>
                  </a:lnTo>
                  <a:lnTo>
                    <a:pt x="1442" y="1556"/>
                  </a:lnTo>
                  <a:lnTo>
                    <a:pt x="1457" y="1561"/>
                  </a:lnTo>
                  <a:lnTo>
                    <a:pt x="1452" y="1510"/>
                  </a:lnTo>
                  <a:lnTo>
                    <a:pt x="1429" y="1452"/>
                  </a:lnTo>
                  <a:lnTo>
                    <a:pt x="1457" y="1422"/>
                  </a:lnTo>
                  <a:lnTo>
                    <a:pt x="1482" y="1412"/>
                  </a:lnTo>
                  <a:lnTo>
                    <a:pt x="1530" y="1367"/>
                  </a:lnTo>
                  <a:lnTo>
                    <a:pt x="1525" y="1334"/>
                  </a:lnTo>
                  <a:lnTo>
                    <a:pt x="1520" y="1304"/>
                  </a:lnTo>
                  <a:lnTo>
                    <a:pt x="1535" y="1314"/>
                  </a:lnTo>
                  <a:lnTo>
                    <a:pt x="1540" y="1309"/>
                  </a:lnTo>
                  <a:lnTo>
                    <a:pt x="1535" y="1288"/>
                  </a:lnTo>
                  <a:lnTo>
                    <a:pt x="1545" y="1288"/>
                  </a:lnTo>
                  <a:lnTo>
                    <a:pt x="1561" y="1283"/>
                  </a:lnTo>
                  <a:lnTo>
                    <a:pt x="1571" y="1258"/>
                  </a:lnTo>
                  <a:lnTo>
                    <a:pt x="1593" y="1253"/>
                  </a:lnTo>
                  <a:lnTo>
                    <a:pt x="1624" y="1235"/>
                  </a:lnTo>
                  <a:lnTo>
                    <a:pt x="1624" y="1195"/>
                  </a:lnTo>
                  <a:lnTo>
                    <a:pt x="1677" y="1170"/>
                  </a:lnTo>
                  <a:lnTo>
                    <a:pt x="1666" y="1117"/>
                  </a:lnTo>
                  <a:lnTo>
                    <a:pt x="1666" y="1117"/>
                  </a:lnTo>
                  <a:lnTo>
                    <a:pt x="1677" y="1170"/>
                  </a:lnTo>
                  <a:lnTo>
                    <a:pt x="1699" y="1155"/>
                  </a:lnTo>
                  <a:lnTo>
                    <a:pt x="1714" y="1160"/>
                  </a:lnTo>
                  <a:lnTo>
                    <a:pt x="1704" y="1175"/>
                  </a:lnTo>
                  <a:lnTo>
                    <a:pt x="1714" y="1195"/>
                  </a:lnTo>
                  <a:lnTo>
                    <a:pt x="1760" y="1160"/>
                  </a:lnTo>
                  <a:lnTo>
                    <a:pt x="1777" y="1137"/>
                  </a:lnTo>
                  <a:lnTo>
                    <a:pt x="1729" y="1132"/>
                  </a:lnTo>
                  <a:lnTo>
                    <a:pt x="1709" y="1102"/>
                  </a:lnTo>
                  <a:lnTo>
                    <a:pt x="1724" y="1087"/>
                  </a:lnTo>
                  <a:lnTo>
                    <a:pt x="1729" y="1067"/>
                  </a:lnTo>
                  <a:lnTo>
                    <a:pt x="1656" y="1082"/>
                  </a:lnTo>
                  <a:lnTo>
                    <a:pt x="1619" y="1112"/>
                  </a:lnTo>
                  <a:lnTo>
                    <a:pt x="1636" y="1077"/>
                  </a:lnTo>
                  <a:lnTo>
                    <a:pt x="1671" y="1056"/>
                  </a:lnTo>
                  <a:lnTo>
                    <a:pt x="1692" y="1034"/>
                  </a:lnTo>
                  <a:lnTo>
                    <a:pt x="1755" y="1039"/>
                  </a:lnTo>
                  <a:lnTo>
                    <a:pt x="1803" y="1034"/>
                  </a:lnTo>
                  <a:lnTo>
                    <a:pt x="1840" y="1009"/>
                  </a:lnTo>
                  <a:lnTo>
                    <a:pt x="1866" y="988"/>
                  </a:lnTo>
                  <a:lnTo>
                    <a:pt x="1845" y="938"/>
                  </a:lnTo>
                  <a:lnTo>
                    <a:pt x="1840" y="910"/>
                  </a:lnTo>
                  <a:lnTo>
                    <a:pt x="1772" y="875"/>
                  </a:lnTo>
                  <a:lnTo>
                    <a:pt x="1772" y="855"/>
                  </a:lnTo>
                  <a:lnTo>
                    <a:pt x="1714" y="746"/>
                  </a:lnTo>
                  <a:lnTo>
                    <a:pt x="1699" y="792"/>
                  </a:lnTo>
                  <a:lnTo>
                    <a:pt x="1661" y="802"/>
                  </a:lnTo>
                  <a:lnTo>
                    <a:pt x="1651" y="792"/>
                  </a:lnTo>
                  <a:lnTo>
                    <a:pt x="1636" y="792"/>
                  </a:lnTo>
                  <a:lnTo>
                    <a:pt x="1636" y="719"/>
                  </a:lnTo>
                  <a:lnTo>
                    <a:pt x="1603" y="714"/>
                  </a:lnTo>
                  <a:lnTo>
                    <a:pt x="1578" y="678"/>
                  </a:lnTo>
                  <a:lnTo>
                    <a:pt x="1550" y="683"/>
                  </a:lnTo>
                  <a:lnTo>
                    <a:pt x="1520" y="673"/>
                  </a:lnTo>
                  <a:lnTo>
                    <a:pt x="1500" y="678"/>
                  </a:lnTo>
                  <a:lnTo>
                    <a:pt x="1500" y="703"/>
                  </a:lnTo>
                  <a:lnTo>
                    <a:pt x="1500" y="731"/>
                  </a:lnTo>
                  <a:lnTo>
                    <a:pt x="1495" y="787"/>
                  </a:lnTo>
                  <a:lnTo>
                    <a:pt x="1487" y="807"/>
                  </a:lnTo>
                  <a:lnTo>
                    <a:pt x="1520" y="870"/>
                  </a:lnTo>
                  <a:lnTo>
                    <a:pt x="1467" y="915"/>
                  </a:lnTo>
                  <a:lnTo>
                    <a:pt x="1477" y="993"/>
                  </a:lnTo>
                  <a:lnTo>
                    <a:pt x="1457" y="1009"/>
                  </a:lnTo>
                  <a:lnTo>
                    <a:pt x="1437" y="998"/>
                  </a:lnTo>
                  <a:lnTo>
                    <a:pt x="1424" y="905"/>
                  </a:lnTo>
                  <a:lnTo>
                    <a:pt x="1371" y="900"/>
                  </a:lnTo>
                  <a:lnTo>
                    <a:pt x="1273" y="845"/>
                  </a:lnTo>
                  <a:lnTo>
                    <a:pt x="1253" y="845"/>
                  </a:lnTo>
                  <a:lnTo>
                    <a:pt x="1235" y="797"/>
                  </a:lnTo>
                  <a:lnTo>
                    <a:pt x="1220" y="782"/>
                  </a:lnTo>
                  <a:lnTo>
                    <a:pt x="1263" y="658"/>
                  </a:lnTo>
                  <a:lnTo>
                    <a:pt x="1288" y="630"/>
                  </a:lnTo>
                  <a:lnTo>
                    <a:pt x="1316" y="615"/>
                  </a:lnTo>
                  <a:lnTo>
                    <a:pt x="1331" y="615"/>
                  </a:lnTo>
                  <a:lnTo>
                    <a:pt x="1346" y="565"/>
                  </a:lnTo>
                  <a:lnTo>
                    <a:pt x="1356" y="524"/>
                  </a:lnTo>
                  <a:lnTo>
                    <a:pt x="1409" y="512"/>
                  </a:lnTo>
                  <a:lnTo>
                    <a:pt x="1437" y="492"/>
                  </a:lnTo>
                  <a:lnTo>
                    <a:pt x="1419" y="446"/>
                  </a:lnTo>
                  <a:lnTo>
                    <a:pt x="1432" y="416"/>
                  </a:lnTo>
                  <a:lnTo>
                    <a:pt x="1412" y="393"/>
                  </a:lnTo>
                  <a:lnTo>
                    <a:pt x="1414" y="393"/>
                  </a:lnTo>
                  <a:lnTo>
                    <a:pt x="1417" y="391"/>
                  </a:lnTo>
                  <a:lnTo>
                    <a:pt x="1419" y="388"/>
                  </a:lnTo>
                  <a:lnTo>
                    <a:pt x="1422" y="388"/>
                  </a:lnTo>
                  <a:lnTo>
                    <a:pt x="1424" y="388"/>
                  </a:lnTo>
                  <a:lnTo>
                    <a:pt x="1432" y="388"/>
                  </a:lnTo>
                  <a:lnTo>
                    <a:pt x="1440" y="388"/>
                  </a:lnTo>
                  <a:lnTo>
                    <a:pt x="1442" y="386"/>
                  </a:lnTo>
                  <a:lnTo>
                    <a:pt x="1442" y="383"/>
                  </a:lnTo>
                  <a:lnTo>
                    <a:pt x="1437" y="376"/>
                  </a:lnTo>
                  <a:lnTo>
                    <a:pt x="1437" y="373"/>
                  </a:lnTo>
                  <a:lnTo>
                    <a:pt x="1440" y="373"/>
                  </a:lnTo>
                  <a:lnTo>
                    <a:pt x="1445" y="376"/>
                  </a:lnTo>
                  <a:lnTo>
                    <a:pt x="1452" y="378"/>
                  </a:lnTo>
                  <a:lnTo>
                    <a:pt x="1455" y="381"/>
                  </a:lnTo>
                  <a:lnTo>
                    <a:pt x="1457" y="383"/>
                  </a:lnTo>
                  <a:lnTo>
                    <a:pt x="1462" y="386"/>
                  </a:lnTo>
                  <a:lnTo>
                    <a:pt x="1467" y="388"/>
                  </a:lnTo>
                  <a:lnTo>
                    <a:pt x="1472" y="393"/>
                  </a:lnTo>
                  <a:lnTo>
                    <a:pt x="1477" y="396"/>
                  </a:lnTo>
                  <a:lnTo>
                    <a:pt x="1485" y="398"/>
                  </a:lnTo>
                  <a:lnTo>
                    <a:pt x="1490" y="401"/>
                  </a:lnTo>
                  <a:lnTo>
                    <a:pt x="1495" y="403"/>
                  </a:lnTo>
                  <a:lnTo>
                    <a:pt x="1500" y="406"/>
                  </a:lnTo>
                  <a:lnTo>
                    <a:pt x="1505" y="406"/>
                  </a:lnTo>
                  <a:lnTo>
                    <a:pt x="1510" y="411"/>
                  </a:lnTo>
                  <a:lnTo>
                    <a:pt x="1515" y="413"/>
                  </a:lnTo>
                  <a:lnTo>
                    <a:pt x="1523" y="419"/>
                  </a:lnTo>
                  <a:lnTo>
                    <a:pt x="1528" y="424"/>
                  </a:lnTo>
                  <a:lnTo>
                    <a:pt x="1535" y="431"/>
                  </a:lnTo>
                  <a:lnTo>
                    <a:pt x="1543" y="441"/>
                  </a:lnTo>
                  <a:lnTo>
                    <a:pt x="1545" y="449"/>
                  </a:lnTo>
                  <a:lnTo>
                    <a:pt x="1538" y="456"/>
                  </a:lnTo>
                  <a:lnTo>
                    <a:pt x="1530" y="466"/>
                  </a:lnTo>
                  <a:lnTo>
                    <a:pt x="1528" y="477"/>
                  </a:lnTo>
                  <a:lnTo>
                    <a:pt x="1530" y="479"/>
                  </a:lnTo>
                  <a:lnTo>
                    <a:pt x="1538" y="482"/>
                  </a:lnTo>
                  <a:lnTo>
                    <a:pt x="1543" y="487"/>
                  </a:lnTo>
                  <a:lnTo>
                    <a:pt x="1545" y="489"/>
                  </a:lnTo>
                  <a:lnTo>
                    <a:pt x="1543" y="494"/>
                  </a:lnTo>
                  <a:lnTo>
                    <a:pt x="1535" y="499"/>
                  </a:lnTo>
                  <a:lnTo>
                    <a:pt x="1528" y="504"/>
                  </a:lnTo>
                  <a:lnTo>
                    <a:pt x="1525" y="509"/>
                  </a:lnTo>
                  <a:lnTo>
                    <a:pt x="1520" y="509"/>
                  </a:lnTo>
                  <a:lnTo>
                    <a:pt x="1520" y="509"/>
                  </a:lnTo>
                  <a:lnTo>
                    <a:pt x="1518" y="509"/>
                  </a:lnTo>
                  <a:lnTo>
                    <a:pt x="1515" y="509"/>
                  </a:lnTo>
                  <a:lnTo>
                    <a:pt x="1513" y="509"/>
                  </a:lnTo>
                  <a:lnTo>
                    <a:pt x="1508" y="512"/>
                  </a:lnTo>
                  <a:lnTo>
                    <a:pt x="1500" y="514"/>
                  </a:lnTo>
                  <a:lnTo>
                    <a:pt x="1495" y="519"/>
                  </a:lnTo>
                  <a:lnTo>
                    <a:pt x="1492" y="522"/>
                  </a:lnTo>
                  <a:lnTo>
                    <a:pt x="1492" y="524"/>
                  </a:lnTo>
                  <a:lnTo>
                    <a:pt x="1495" y="527"/>
                  </a:lnTo>
                  <a:lnTo>
                    <a:pt x="1498" y="529"/>
                  </a:lnTo>
                  <a:lnTo>
                    <a:pt x="1500" y="532"/>
                  </a:lnTo>
                  <a:lnTo>
                    <a:pt x="1503" y="535"/>
                  </a:lnTo>
                  <a:lnTo>
                    <a:pt x="1508" y="537"/>
                  </a:lnTo>
                  <a:lnTo>
                    <a:pt x="1513" y="540"/>
                  </a:lnTo>
                  <a:lnTo>
                    <a:pt x="1518" y="540"/>
                  </a:lnTo>
                  <a:lnTo>
                    <a:pt x="1523" y="537"/>
                  </a:lnTo>
                  <a:lnTo>
                    <a:pt x="1528" y="532"/>
                  </a:lnTo>
                  <a:lnTo>
                    <a:pt x="1530" y="529"/>
                  </a:lnTo>
                  <a:lnTo>
                    <a:pt x="1535" y="527"/>
                  </a:lnTo>
                  <a:lnTo>
                    <a:pt x="1540" y="527"/>
                  </a:lnTo>
                  <a:lnTo>
                    <a:pt x="1548" y="524"/>
                  </a:lnTo>
                  <a:lnTo>
                    <a:pt x="1556" y="519"/>
                  </a:lnTo>
                  <a:lnTo>
                    <a:pt x="1561" y="519"/>
                  </a:lnTo>
                  <a:lnTo>
                    <a:pt x="1563" y="519"/>
                  </a:lnTo>
                  <a:lnTo>
                    <a:pt x="1566" y="522"/>
                  </a:lnTo>
                  <a:lnTo>
                    <a:pt x="1568" y="524"/>
                  </a:lnTo>
                  <a:lnTo>
                    <a:pt x="1571" y="524"/>
                  </a:lnTo>
                  <a:lnTo>
                    <a:pt x="1573" y="527"/>
                  </a:lnTo>
                  <a:lnTo>
                    <a:pt x="1576" y="529"/>
                  </a:lnTo>
                  <a:lnTo>
                    <a:pt x="1578" y="529"/>
                  </a:lnTo>
                  <a:lnTo>
                    <a:pt x="1583" y="532"/>
                  </a:lnTo>
                  <a:lnTo>
                    <a:pt x="1588" y="532"/>
                  </a:lnTo>
                  <a:lnTo>
                    <a:pt x="1593" y="535"/>
                  </a:lnTo>
                  <a:lnTo>
                    <a:pt x="1603" y="535"/>
                  </a:lnTo>
                  <a:lnTo>
                    <a:pt x="1606" y="540"/>
                  </a:lnTo>
                  <a:lnTo>
                    <a:pt x="1606" y="542"/>
                  </a:lnTo>
                  <a:lnTo>
                    <a:pt x="1608" y="547"/>
                  </a:lnTo>
                  <a:lnTo>
                    <a:pt x="1611" y="547"/>
                  </a:lnTo>
                  <a:lnTo>
                    <a:pt x="1616" y="550"/>
                  </a:lnTo>
                  <a:lnTo>
                    <a:pt x="1619" y="550"/>
                  </a:lnTo>
                  <a:lnTo>
                    <a:pt x="1621" y="550"/>
                  </a:lnTo>
                  <a:lnTo>
                    <a:pt x="1624" y="547"/>
                  </a:lnTo>
                  <a:lnTo>
                    <a:pt x="1629" y="547"/>
                  </a:lnTo>
                  <a:lnTo>
                    <a:pt x="1631" y="547"/>
                  </a:lnTo>
                  <a:lnTo>
                    <a:pt x="1634" y="547"/>
                  </a:lnTo>
                  <a:lnTo>
                    <a:pt x="1639" y="547"/>
                  </a:lnTo>
                  <a:lnTo>
                    <a:pt x="1641" y="547"/>
                  </a:lnTo>
                  <a:lnTo>
                    <a:pt x="1644" y="550"/>
                  </a:lnTo>
                  <a:lnTo>
                    <a:pt x="1649" y="550"/>
                  </a:lnTo>
                  <a:lnTo>
                    <a:pt x="1651" y="550"/>
                  </a:lnTo>
                  <a:lnTo>
                    <a:pt x="1654" y="547"/>
                  </a:lnTo>
                  <a:lnTo>
                    <a:pt x="1659" y="547"/>
                  </a:lnTo>
                  <a:lnTo>
                    <a:pt x="1664" y="547"/>
                  </a:lnTo>
                  <a:lnTo>
                    <a:pt x="1669" y="545"/>
                  </a:lnTo>
                  <a:lnTo>
                    <a:pt x="1671" y="545"/>
                  </a:lnTo>
                  <a:lnTo>
                    <a:pt x="1674" y="545"/>
                  </a:lnTo>
                  <a:lnTo>
                    <a:pt x="1679" y="545"/>
                  </a:lnTo>
                  <a:lnTo>
                    <a:pt x="1682" y="545"/>
                  </a:lnTo>
                  <a:lnTo>
                    <a:pt x="1684" y="545"/>
                  </a:lnTo>
                  <a:lnTo>
                    <a:pt x="1687" y="545"/>
                  </a:lnTo>
                  <a:lnTo>
                    <a:pt x="1692" y="545"/>
                  </a:lnTo>
                  <a:lnTo>
                    <a:pt x="1697" y="545"/>
                  </a:lnTo>
                  <a:lnTo>
                    <a:pt x="1699" y="542"/>
                  </a:lnTo>
                  <a:lnTo>
                    <a:pt x="1697" y="540"/>
                  </a:lnTo>
                  <a:lnTo>
                    <a:pt x="1697" y="537"/>
                  </a:lnTo>
                  <a:lnTo>
                    <a:pt x="1692" y="535"/>
                  </a:lnTo>
                  <a:lnTo>
                    <a:pt x="1687" y="532"/>
                  </a:lnTo>
                  <a:lnTo>
                    <a:pt x="1679" y="529"/>
                  </a:lnTo>
                  <a:lnTo>
                    <a:pt x="1677" y="529"/>
                  </a:lnTo>
                  <a:lnTo>
                    <a:pt x="1674" y="527"/>
                  </a:lnTo>
                  <a:lnTo>
                    <a:pt x="1671" y="524"/>
                  </a:lnTo>
                  <a:lnTo>
                    <a:pt x="1669" y="524"/>
                  </a:lnTo>
                  <a:lnTo>
                    <a:pt x="1666" y="524"/>
                  </a:lnTo>
                  <a:lnTo>
                    <a:pt x="1664" y="524"/>
                  </a:lnTo>
                  <a:lnTo>
                    <a:pt x="1661" y="524"/>
                  </a:lnTo>
                  <a:lnTo>
                    <a:pt x="1656" y="522"/>
                  </a:lnTo>
                  <a:lnTo>
                    <a:pt x="1651" y="519"/>
                  </a:lnTo>
                  <a:lnTo>
                    <a:pt x="1641" y="517"/>
                  </a:lnTo>
                  <a:lnTo>
                    <a:pt x="1636" y="514"/>
                  </a:lnTo>
                  <a:lnTo>
                    <a:pt x="1634" y="512"/>
                  </a:lnTo>
                  <a:lnTo>
                    <a:pt x="1634" y="509"/>
                  </a:lnTo>
                  <a:lnTo>
                    <a:pt x="1636" y="509"/>
                  </a:lnTo>
                  <a:lnTo>
                    <a:pt x="1639" y="509"/>
                  </a:lnTo>
                  <a:lnTo>
                    <a:pt x="1644" y="509"/>
                  </a:lnTo>
                  <a:lnTo>
                    <a:pt x="1649" y="512"/>
                  </a:lnTo>
                  <a:lnTo>
                    <a:pt x="1651" y="512"/>
                  </a:lnTo>
                  <a:lnTo>
                    <a:pt x="1656" y="514"/>
                  </a:lnTo>
                  <a:lnTo>
                    <a:pt x="1659" y="514"/>
                  </a:lnTo>
                  <a:lnTo>
                    <a:pt x="1664" y="514"/>
                  </a:lnTo>
                  <a:lnTo>
                    <a:pt x="1666" y="519"/>
                  </a:lnTo>
                  <a:lnTo>
                    <a:pt x="1671" y="519"/>
                  </a:lnTo>
                  <a:lnTo>
                    <a:pt x="1677" y="517"/>
                  </a:lnTo>
                  <a:lnTo>
                    <a:pt x="1687" y="514"/>
                  </a:lnTo>
                  <a:lnTo>
                    <a:pt x="1694" y="514"/>
                  </a:lnTo>
                  <a:lnTo>
                    <a:pt x="1697" y="519"/>
                  </a:lnTo>
                  <a:lnTo>
                    <a:pt x="1699" y="519"/>
                  </a:lnTo>
                  <a:lnTo>
                    <a:pt x="1704" y="522"/>
                  </a:lnTo>
                  <a:lnTo>
                    <a:pt x="1707" y="524"/>
                  </a:lnTo>
                  <a:lnTo>
                    <a:pt x="1707" y="522"/>
                  </a:lnTo>
                  <a:lnTo>
                    <a:pt x="1704" y="519"/>
                  </a:lnTo>
                  <a:lnTo>
                    <a:pt x="1702" y="514"/>
                  </a:lnTo>
                  <a:lnTo>
                    <a:pt x="1699" y="514"/>
                  </a:lnTo>
                  <a:lnTo>
                    <a:pt x="1699" y="509"/>
                  </a:lnTo>
                  <a:lnTo>
                    <a:pt x="1697" y="507"/>
                  </a:lnTo>
                  <a:lnTo>
                    <a:pt x="1694" y="502"/>
                  </a:lnTo>
                  <a:lnTo>
                    <a:pt x="1692" y="494"/>
                  </a:lnTo>
                  <a:lnTo>
                    <a:pt x="1692" y="492"/>
                  </a:lnTo>
                  <a:lnTo>
                    <a:pt x="1692" y="489"/>
                  </a:lnTo>
                  <a:lnTo>
                    <a:pt x="1692" y="487"/>
                  </a:lnTo>
                  <a:lnTo>
                    <a:pt x="1689" y="482"/>
                  </a:lnTo>
                  <a:lnTo>
                    <a:pt x="1682" y="479"/>
                  </a:lnTo>
                  <a:lnTo>
                    <a:pt x="1677" y="479"/>
                  </a:lnTo>
                  <a:lnTo>
                    <a:pt x="1671" y="477"/>
                  </a:lnTo>
                  <a:lnTo>
                    <a:pt x="1669" y="471"/>
                  </a:lnTo>
                  <a:lnTo>
                    <a:pt x="1664" y="469"/>
                  </a:lnTo>
                  <a:lnTo>
                    <a:pt x="1659" y="469"/>
                  </a:lnTo>
                  <a:lnTo>
                    <a:pt x="1651" y="466"/>
                  </a:lnTo>
                  <a:lnTo>
                    <a:pt x="1646" y="466"/>
                  </a:lnTo>
                  <a:lnTo>
                    <a:pt x="1644" y="466"/>
                  </a:lnTo>
                  <a:lnTo>
                    <a:pt x="1639" y="464"/>
                  </a:lnTo>
                  <a:lnTo>
                    <a:pt x="1634" y="461"/>
                  </a:lnTo>
                  <a:lnTo>
                    <a:pt x="1631" y="459"/>
                  </a:lnTo>
                  <a:lnTo>
                    <a:pt x="1626" y="459"/>
                  </a:lnTo>
                  <a:lnTo>
                    <a:pt x="1624" y="454"/>
                  </a:lnTo>
                  <a:lnTo>
                    <a:pt x="1621" y="451"/>
                  </a:lnTo>
                  <a:lnTo>
                    <a:pt x="1616" y="446"/>
                  </a:lnTo>
                  <a:lnTo>
                    <a:pt x="1614" y="441"/>
                  </a:lnTo>
                  <a:lnTo>
                    <a:pt x="1611" y="439"/>
                  </a:lnTo>
                  <a:lnTo>
                    <a:pt x="1611" y="434"/>
                  </a:lnTo>
                  <a:lnTo>
                    <a:pt x="1614" y="431"/>
                  </a:lnTo>
                  <a:lnTo>
                    <a:pt x="1619" y="431"/>
                  </a:lnTo>
                  <a:lnTo>
                    <a:pt x="1624" y="431"/>
                  </a:lnTo>
                  <a:lnTo>
                    <a:pt x="1631" y="434"/>
                  </a:lnTo>
                  <a:lnTo>
                    <a:pt x="1636" y="436"/>
                  </a:lnTo>
                  <a:lnTo>
                    <a:pt x="1639" y="436"/>
                  </a:lnTo>
                  <a:lnTo>
                    <a:pt x="1644" y="439"/>
                  </a:lnTo>
                  <a:lnTo>
                    <a:pt x="1644" y="439"/>
                  </a:lnTo>
                  <a:lnTo>
                    <a:pt x="1649" y="441"/>
                  </a:lnTo>
                  <a:lnTo>
                    <a:pt x="1654" y="444"/>
                  </a:lnTo>
                  <a:lnTo>
                    <a:pt x="1659" y="446"/>
                  </a:lnTo>
                  <a:lnTo>
                    <a:pt x="1664" y="449"/>
                  </a:lnTo>
                  <a:lnTo>
                    <a:pt x="1669" y="451"/>
                  </a:lnTo>
                  <a:lnTo>
                    <a:pt x="1669" y="451"/>
                  </a:lnTo>
                  <a:lnTo>
                    <a:pt x="1671" y="451"/>
                  </a:lnTo>
                  <a:lnTo>
                    <a:pt x="1677" y="449"/>
                  </a:lnTo>
                  <a:lnTo>
                    <a:pt x="1679" y="444"/>
                  </a:lnTo>
                  <a:lnTo>
                    <a:pt x="1679" y="441"/>
                  </a:lnTo>
                  <a:lnTo>
                    <a:pt x="1677" y="436"/>
                  </a:lnTo>
                  <a:lnTo>
                    <a:pt x="1671" y="434"/>
                  </a:lnTo>
                  <a:lnTo>
                    <a:pt x="1666" y="431"/>
                  </a:lnTo>
                  <a:lnTo>
                    <a:pt x="1666" y="429"/>
                  </a:lnTo>
                  <a:lnTo>
                    <a:pt x="1666" y="426"/>
                  </a:lnTo>
                  <a:lnTo>
                    <a:pt x="1669" y="424"/>
                  </a:lnTo>
                  <a:lnTo>
                    <a:pt x="1671" y="424"/>
                  </a:lnTo>
                  <a:lnTo>
                    <a:pt x="1674" y="421"/>
                  </a:lnTo>
                  <a:lnTo>
                    <a:pt x="1677" y="419"/>
                  </a:lnTo>
                  <a:lnTo>
                    <a:pt x="1677" y="416"/>
                  </a:lnTo>
                  <a:lnTo>
                    <a:pt x="1674" y="413"/>
                  </a:lnTo>
                  <a:lnTo>
                    <a:pt x="1671" y="408"/>
                  </a:lnTo>
                  <a:lnTo>
                    <a:pt x="1669" y="406"/>
                  </a:lnTo>
                  <a:lnTo>
                    <a:pt x="1664" y="406"/>
                  </a:lnTo>
                  <a:lnTo>
                    <a:pt x="1664" y="403"/>
                  </a:lnTo>
                  <a:lnTo>
                    <a:pt x="1669" y="401"/>
                  </a:lnTo>
                  <a:lnTo>
                    <a:pt x="1674" y="398"/>
                  </a:lnTo>
                  <a:lnTo>
                    <a:pt x="1677" y="393"/>
                  </a:lnTo>
                  <a:lnTo>
                    <a:pt x="1674" y="391"/>
                  </a:lnTo>
                  <a:lnTo>
                    <a:pt x="1669" y="388"/>
                  </a:lnTo>
                  <a:lnTo>
                    <a:pt x="1661" y="386"/>
                  </a:lnTo>
                  <a:lnTo>
                    <a:pt x="1654" y="386"/>
                  </a:lnTo>
                  <a:lnTo>
                    <a:pt x="1649" y="386"/>
                  </a:lnTo>
                  <a:lnTo>
                    <a:pt x="1644" y="386"/>
                  </a:lnTo>
                  <a:lnTo>
                    <a:pt x="1639" y="388"/>
                  </a:lnTo>
                  <a:lnTo>
                    <a:pt x="1636" y="388"/>
                  </a:lnTo>
                  <a:lnTo>
                    <a:pt x="1634" y="388"/>
                  </a:lnTo>
                  <a:lnTo>
                    <a:pt x="1634" y="388"/>
                  </a:lnTo>
                  <a:lnTo>
                    <a:pt x="1631" y="386"/>
                  </a:lnTo>
                  <a:lnTo>
                    <a:pt x="1634" y="383"/>
                  </a:lnTo>
                  <a:lnTo>
                    <a:pt x="1631" y="383"/>
                  </a:lnTo>
                  <a:lnTo>
                    <a:pt x="1629" y="381"/>
                  </a:lnTo>
                  <a:lnTo>
                    <a:pt x="1626" y="381"/>
                  </a:lnTo>
                  <a:lnTo>
                    <a:pt x="1621" y="381"/>
                  </a:lnTo>
                  <a:lnTo>
                    <a:pt x="1616" y="381"/>
                  </a:lnTo>
                  <a:lnTo>
                    <a:pt x="1611" y="378"/>
                  </a:lnTo>
                  <a:lnTo>
                    <a:pt x="1606" y="378"/>
                  </a:lnTo>
                  <a:lnTo>
                    <a:pt x="1603" y="378"/>
                  </a:lnTo>
                  <a:lnTo>
                    <a:pt x="1598" y="376"/>
                  </a:lnTo>
                  <a:lnTo>
                    <a:pt x="1598" y="378"/>
                  </a:lnTo>
                  <a:lnTo>
                    <a:pt x="1601" y="381"/>
                  </a:lnTo>
                  <a:lnTo>
                    <a:pt x="1603" y="386"/>
                  </a:lnTo>
                  <a:lnTo>
                    <a:pt x="1601" y="386"/>
                  </a:lnTo>
                  <a:lnTo>
                    <a:pt x="1596" y="386"/>
                  </a:lnTo>
                  <a:lnTo>
                    <a:pt x="1591" y="381"/>
                  </a:lnTo>
                  <a:lnTo>
                    <a:pt x="1583" y="376"/>
                  </a:lnTo>
                  <a:lnTo>
                    <a:pt x="1578" y="373"/>
                  </a:lnTo>
                  <a:lnTo>
                    <a:pt x="1576" y="373"/>
                  </a:lnTo>
                  <a:lnTo>
                    <a:pt x="1568" y="376"/>
                  </a:lnTo>
                  <a:lnTo>
                    <a:pt x="1563" y="373"/>
                  </a:lnTo>
                  <a:lnTo>
                    <a:pt x="1558" y="371"/>
                  </a:lnTo>
                  <a:lnTo>
                    <a:pt x="1558" y="366"/>
                  </a:lnTo>
                  <a:lnTo>
                    <a:pt x="1561" y="363"/>
                  </a:lnTo>
                  <a:lnTo>
                    <a:pt x="1561" y="361"/>
                  </a:lnTo>
                  <a:lnTo>
                    <a:pt x="1561" y="358"/>
                  </a:lnTo>
                  <a:lnTo>
                    <a:pt x="1563" y="356"/>
                  </a:lnTo>
                  <a:lnTo>
                    <a:pt x="1566" y="356"/>
                  </a:lnTo>
                  <a:lnTo>
                    <a:pt x="1568" y="356"/>
                  </a:lnTo>
                  <a:lnTo>
                    <a:pt x="1568" y="353"/>
                  </a:lnTo>
                  <a:lnTo>
                    <a:pt x="1561" y="350"/>
                  </a:lnTo>
                  <a:lnTo>
                    <a:pt x="1556" y="350"/>
                  </a:lnTo>
                  <a:lnTo>
                    <a:pt x="1553" y="345"/>
                  </a:lnTo>
                  <a:lnTo>
                    <a:pt x="1553" y="345"/>
                  </a:lnTo>
                  <a:lnTo>
                    <a:pt x="1556" y="343"/>
                  </a:lnTo>
                  <a:lnTo>
                    <a:pt x="1561" y="343"/>
                  </a:lnTo>
                  <a:lnTo>
                    <a:pt x="1561" y="343"/>
                  </a:lnTo>
                  <a:lnTo>
                    <a:pt x="1558" y="343"/>
                  </a:lnTo>
                  <a:lnTo>
                    <a:pt x="1556" y="340"/>
                  </a:lnTo>
                  <a:lnTo>
                    <a:pt x="1553" y="335"/>
                  </a:lnTo>
                  <a:lnTo>
                    <a:pt x="1548" y="333"/>
                  </a:lnTo>
                  <a:lnTo>
                    <a:pt x="1545" y="333"/>
                  </a:lnTo>
                  <a:lnTo>
                    <a:pt x="1540" y="333"/>
                  </a:lnTo>
                  <a:lnTo>
                    <a:pt x="1538" y="333"/>
                  </a:lnTo>
                  <a:lnTo>
                    <a:pt x="1540" y="330"/>
                  </a:lnTo>
                  <a:lnTo>
                    <a:pt x="1540" y="330"/>
                  </a:lnTo>
                  <a:lnTo>
                    <a:pt x="1540" y="328"/>
                  </a:lnTo>
                  <a:lnTo>
                    <a:pt x="1538" y="325"/>
                  </a:lnTo>
                  <a:lnTo>
                    <a:pt x="1533" y="325"/>
                  </a:lnTo>
                  <a:lnTo>
                    <a:pt x="1528" y="325"/>
                  </a:lnTo>
                  <a:lnTo>
                    <a:pt x="1520" y="325"/>
                  </a:lnTo>
                  <a:lnTo>
                    <a:pt x="1515" y="325"/>
                  </a:lnTo>
                  <a:lnTo>
                    <a:pt x="1510" y="325"/>
                  </a:lnTo>
                  <a:lnTo>
                    <a:pt x="1503" y="323"/>
                  </a:lnTo>
                  <a:lnTo>
                    <a:pt x="1500" y="323"/>
                  </a:lnTo>
                  <a:lnTo>
                    <a:pt x="1500" y="320"/>
                  </a:lnTo>
                  <a:lnTo>
                    <a:pt x="1498" y="318"/>
                  </a:lnTo>
                  <a:lnTo>
                    <a:pt x="1492" y="315"/>
                  </a:lnTo>
                  <a:lnTo>
                    <a:pt x="1485" y="315"/>
                  </a:lnTo>
                  <a:lnTo>
                    <a:pt x="1480" y="318"/>
                  </a:lnTo>
                  <a:lnTo>
                    <a:pt x="1475" y="323"/>
                  </a:lnTo>
                  <a:lnTo>
                    <a:pt x="1472" y="325"/>
                  </a:lnTo>
                  <a:lnTo>
                    <a:pt x="1467" y="325"/>
                  </a:lnTo>
                  <a:lnTo>
                    <a:pt x="1462" y="320"/>
                  </a:lnTo>
                  <a:lnTo>
                    <a:pt x="1460" y="318"/>
                  </a:lnTo>
                  <a:lnTo>
                    <a:pt x="1457" y="313"/>
                  </a:lnTo>
                  <a:lnTo>
                    <a:pt x="1455" y="310"/>
                  </a:lnTo>
                  <a:lnTo>
                    <a:pt x="1450" y="305"/>
                  </a:lnTo>
                  <a:lnTo>
                    <a:pt x="1442" y="300"/>
                  </a:lnTo>
                  <a:lnTo>
                    <a:pt x="1435" y="298"/>
                  </a:lnTo>
                  <a:lnTo>
                    <a:pt x="1429" y="298"/>
                  </a:lnTo>
                  <a:lnTo>
                    <a:pt x="1427" y="300"/>
                  </a:lnTo>
                  <a:lnTo>
                    <a:pt x="1419" y="303"/>
                  </a:lnTo>
                  <a:lnTo>
                    <a:pt x="1414" y="305"/>
                  </a:lnTo>
                  <a:lnTo>
                    <a:pt x="1414" y="308"/>
                  </a:lnTo>
                  <a:lnTo>
                    <a:pt x="1414" y="313"/>
                  </a:lnTo>
                  <a:lnTo>
                    <a:pt x="1409" y="315"/>
                  </a:lnTo>
                  <a:lnTo>
                    <a:pt x="1404" y="320"/>
                  </a:lnTo>
                  <a:lnTo>
                    <a:pt x="1397" y="320"/>
                  </a:lnTo>
                  <a:lnTo>
                    <a:pt x="1394" y="320"/>
                  </a:lnTo>
                  <a:lnTo>
                    <a:pt x="1392" y="315"/>
                  </a:lnTo>
                  <a:lnTo>
                    <a:pt x="1392" y="310"/>
                  </a:lnTo>
                  <a:lnTo>
                    <a:pt x="1389" y="305"/>
                  </a:lnTo>
                  <a:lnTo>
                    <a:pt x="1389" y="303"/>
                  </a:lnTo>
                  <a:lnTo>
                    <a:pt x="1387" y="298"/>
                  </a:lnTo>
                  <a:lnTo>
                    <a:pt x="1384" y="292"/>
                  </a:lnTo>
                  <a:lnTo>
                    <a:pt x="1382" y="290"/>
                  </a:lnTo>
                  <a:lnTo>
                    <a:pt x="1374" y="285"/>
                  </a:lnTo>
                  <a:lnTo>
                    <a:pt x="1366" y="285"/>
                  </a:lnTo>
                  <a:lnTo>
                    <a:pt x="1359" y="287"/>
                  </a:lnTo>
                  <a:lnTo>
                    <a:pt x="1354" y="292"/>
                  </a:lnTo>
                  <a:lnTo>
                    <a:pt x="1351" y="303"/>
                  </a:lnTo>
                  <a:lnTo>
                    <a:pt x="1349" y="313"/>
                  </a:lnTo>
                  <a:lnTo>
                    <a:pt x="1349" y="325"/>
                  </a:lnTo>
                  <a:lnTo>
                    <a:pt x="1354" y="343"/>
                  </a:lnTo>
                  <a:lnTo>
                    <a:pt x="1359" y="356"/>
                  </a:lnTo>
                  <a:lnTo>
                    <a:pt x="1359" y="356"/>
                  </a:lnTo>
                  <a:lnTo>
                    <a:pt x="1359" y="356"/>
                  </a:lnTo>
                  <a:lnTo>
                    <a:pt x="1359" y="356"/>
                  </a:lnTo>
                  <a:lnTo>
                    <a:pt x="1356" y="353"/>
                  </a:lnTo>
                  <a:lnTo>
                    <a:pt x="1354" y="350"/>
                  </a:lnTo>
                  <a:lnTo>
                    <a:pt x="1349" y="345"/>
                  </a:lnTo>
                  <a:lnTo>
                    <a:pt x="1344" y="338"/>
                  </a:lnTo>
                  <a:lnTo>
                    <a:pt x="1341" y="330"/>
                  </a:lnTo>
                  <a:lnTo>
                    <a:pt x="1339" y="323"/>
                  </a:lnTo>
                  <a:lnTo>
                    <a:pt x="1339" y="310"/>
                  </a:lnTo>
                  <a:lnTo>
                    <a:pt x="1344" y="298"/>
                  </a:lnTo>
                  <a:lnTo>
                    <a:pt x="1344" y="290"/>
                  </a:lnTo>
                  <a:lnTo>
                    <a:pt x="1341" y="287"/>
                  </a:lnTo>
                  <a:lnTo>
                    <a:pt x="1336" y="287"/>
                  </a:lnTo>
                  <a:lnTo>
                    <a:pt x="1331" y="287"/>
                  </a:lnTo>
                  <a:lnTo>
                    <a:pt x="1324" y="290"/>
                  </a:lnTo>
                  <a:lnTo>
                    <a:pt x="1316" y="298"/>
                  </a:lnTo>
                  <a:lnTo>
                    <a:pt x="1311" y="310"/>
                  </a:lnTo>
                  <a:lnTo>
                    <a:pt x="1308" y="325"/>
                  </a:lnTo>
                  <a:lnTo>
                    <a:pt x="1308" y="335"/>
                  </a:lnTo>
                  <a:lnTo>
                    <a:pt x="1308" y="340"/>
                  </a:lnTo>
                  <a:lnTo>
                    <a:pt x="1308" y="345"/>
                  </a:lnTo>
                  <a:lnTo>
                    <a:pt x="1308" y="356"/>
                  </a:lnTo>
                  <a:lnTo>
                    <a:pt x="1308" y="361"/>
                  </a:lnTo>
                  <a:lnTo>
                    <a:pt x="1311" y="363"/>
                  </a:lnTo>
                  <a:lnTo>
                    <a:pt x="1311" y="363"/>
                  </a:lnTo>
                  <a:lnTo>
                    <a:pt x="1316" y="366"/>
                  </a:lnTo>
                  <a:lnTo>
                    <a:pt x="1319" y="366"/>
                  </a:lnTo>
                  <a:lnTo>
                    <a:pt x="1321" y="366"/>
                  </a:lnTo>
                  <a:lnTo>
                    <a:pt x="1329" y="368"/>
                  </a:lnTo>
                  <a:lnTo>
                    <a:pt x="1334" y="371"/>
                  </a:lnTo>
                  <a:lnTo>
                    <a:pt x="1339" y="371"/>
                  </a:lnTo>
                  <a:lnTo>
                    <a:pt x="1341" y="373"/>
                  </a:lnTo>
                  <a:lnTo>
                    <a:pt x="1341" y="373"/>
                  </a:lnTo>
                  <a:lnTo>
                    <a:pt x="1339" y="376"/>
                  </a:lnTo>
                  <a:lnTo>
                    <a:pt x="1334" y="376"/>
                  </a:lnTo>
                  <a:lnTo>
                    <a:pt x="1331" y="376"/>
                  </a:lnTo>
                  <a:lnTo>
                    <a:pt x="1326" y="376"/>
                  </a:lnTo>
                  <a:lnTo>
                    <a:pt x="1321" y="378"/>
                  </a:lnTo>
                  <a:lnTo>
                    <a:pt x="1316" y="381"/>
                  </a:lnTo>
                  <a:lnTo>
                    <a:pt x="1316" y="381"/>
                  </a:lnTo>
                  <a:lnTo>
                    <a:pt x="1316" y="383"/>
                  </a:lnTo>
                  <a:lnTo>
                    <a:pt x="1319" y="386"/>
                  </a:lnTo>
                  <a:lnTo>
                    <a:pt x="1321" y="386"/>
                  </a:lnTo>
                  <a:lnTo>
                    <a:pt x="1326" y="388"/>
                  </a:lnTo>
                  <a:lnTo>
                    <a:pt x="1331" y="391"/>
                  </a:lnTo>
                  <a:lnTo>
                    <a:pt x="1334" y="393"/>
                  </a:lnTo>
                  <a:lnTo>
                    <a:pt x="1339" y="396"/>
                  </a:lnTo>
                  <a:lnTo>
                    <a:pt x="1341" y="396"/>
                  </a:lnTo>
                  <a:lnTo>
                    <a:pt x="1346" y="396"/>
                  </a:lnTo>
                  <a:lnTo>
                    <a:pt x="1351" y="393"/>
                  </a:lnTo>
                  <a:lnTo>
                    <a:pt x="1356" y="391"/>
                  </a:lnTo>
                  <a:lnTo>
                    <a:pt x="1359" y="393"/>
                  </a:lnTo>
                  <a:lnTo>
                    <a:pt x="1361" y="396"/>
                  </a:lnTo>
                  <a:lnTo>
                    <a:pt x="1371" y="398"/>
                  </a:lnTo>
                  <a:lnTo>
                    <a:pt x="1374" y="398"/>
                  </a:lnTo>
                  <a:lnTo>
                    <a:pt x="1366" y="436"/>
                  </a:lnTo>
                  <a:lnTo>
                    <a:pt x="1336" y="482"/>
                  </a:lnTo>
                  <a:lnTo>
                    <a:pt x="1326" y="426"/>
                  </a:lnTo>
                  <a:lnTo>
                    <a:pt x="1308" y="403"/>
                  </a:lnTo>
                  <a:lnTo>
                    <a:pt x="1288" y="431"/>
                  </a:lnTo>
                  <a:lnTo>
                    <a:pt x="1278" y="403"/>
                  </a:lnTo>
                  <a:lnTo>
                    <a:pt x="1258" y="368"/>
                  </a:lnTo>
                  <a:lnTo>
                    <a:pt x="1248" y="323"/>
                  </a:lnTo>
                  <a:lnTo>
                    <a:pt x="1215" y="270"/>
                  </a:lnTo>
                  <a:lnTo>
                    <a:pt x="1190" y="343"/>
                  </a:lnTo>
                  <a:lnTo>
                    <a:pt x="1190" y="368"/>
                  </a:lnTo>
                  <a:lnTo>
                    <a:pt x="1225" y="398"/>
                  </a:lnTo>
                  <a:lnTo>
                    <a:pt x="1230" y="431"/>
                  </a:lnTo>
                  <a:lnTo>
                    <a:pt x="1205" y="456"/>
                  </a:lnTo>
                  <a:lnTo>
                    <a:pt x="1190" y="446"/>
                  </a:lnTo>
                  <a:lnTo>
                    <a:pt x="1185" y="446"/>
                  </a:lnTo>
                  <a:lnTo>
                    <a:pt x="1185" y="444"/>
                  </a:lnTo>
                  <a:lnTo>
                    <a:pt x="1187" y="439"/>
                  </a:lnTo>
                  <a:lnTo>
                    <a:pt x="1185" y="434"/>
                  </a:lnTo>
                  <a:lnTo>
                    <a:pt x="1185" y="429"/>
                  </a:lnTo>
                  <a:lnTo>
                    <a:pt x="1182" y="424"/>
                  </a:lnTo>
                  <a:lnTo>
                    <a:pt x="1182" y="424"/>
                  </a:lnTo>
                  <a:lnTo>
                    <a:pt x="1185" y="424"/>
                  </a:lnTo>
                  <a:lnTo>
                    <a:pt x="1187" y="424"/>
                  </a:lnTo>
                  <a:lnTo>
                    <a:pt x="1190" y="424"/>
                  </a:lnTo>
                  <a:lnTo>
                    <a:pt x="1192" y="424"/>
                  </a:lnTo>
                  <a:lnTo>
                    <a:pt x="1195" y="424"/>
                  </a:lnTo>
                  <a:lnTo>
                    <a:pt x="1198" y="419"/>
                  </a:lnTo>
                  <a:lnTo>
                    <a:pt x="1200" y="413"/>
                  </a:lnTo>
                  <a:lnTo>
                    <a:pt x="1198" y="408"/>
                  </a:lnTo>
                  <a:lnTo>
                    <a:pt x="1192" y="406"/>
                  </a:lnTo>
                  <a:lnTo>
                    <a:pt x="1192" y="406"/>
                  </a:lnTo>
                  <a:lnTo>
                    <a:pt x="1190" y="403"/>
                  </a:lnTo>
                  <a:lnTo>
                    <a:pt x="1185" y="403"/>
                  </a:lnTo>
                  <a:lnTo>
                    <a:pt x="1180" y="398"/>
                  </a:lnTo>
                  <a:lnTo>
                    <a:pt x="1175" y="396"/>
                  </a:lnTo>
                  <a:lnTo>
                    <a:pt x="1170" y="391"/>
                  </a:lnTo>
                  <a:lnTo>
                    <a:pt x="1167" y="388"/>
                  </a:lnTo>
                  <a:lnTo>
                    <a:pt x="1165" y="383"/>
                  </a:lnTo>
                  <a:lnTo>
                    <a:pt x="1162" y="378"/>
                  </a:lnTo>
                  <a:lnTo>
                    <a:pt x="1162" y="373"/>
                  </a:lnTo>
                  <a:lnTo>
                    <a:pt x="1162" y="373"/>
                  </a:lnTo>
                  <a:lnTo>
                    <a:pt x="1162" y="371"/>
                  </a:lnTo>
                  <a:lnTo>
                    <a:pt x="1165" y="368"/>
                  </a:lnTo>
                  <a:lnTo>
                    <a:pt x="1165" y="363"/>
                  </a:lnTo>
                  <a:lnTo>
                    <a:pt x="1162" y="356"/>
                  </a:lnTo>
                  <a:lnTo>
                    <a:pt x="1162" y="350"/>
                  </a:lnTo>
                  <a:lnTo>
                    <a:pt x="1160" y="343"/>
                  </a:lnTo>
                  <a:lnTo>
                    <a:pt x="1160" y="338"/>
                  </a:lnTo>
                  <a:lnTo>
                    <a:pt x="1157" y="333"/>
                  </a:lnTo>
                  <a:lnTo>
                    <a:pt x="1157" y="328"/>
                  </a:lnTo>
                  <a:lnTo>
                    <a:pt x="1160" y="325"/>
                  </a:lnTo>
                  <a:lnTo>
                    <a:pt x="1162" y="323"/>
                  </a:lnTo>
                  <a:lnTo>
                    <a:pt x="1165" y="323"/>
                  </a:lnTo>
                  <a:lnTo>
                    <a:pt x="1167" y="318"/>
                  </a:lnTo>
                  <a:lnTo>
                    <a:pt x="1172" y="310"/>
                  </a:lnTo>
                  <a:lnTo>
                    <a:pt x="1172" y="308"/>
                  </a:lnTo>
                  <a:lnTo>
                    <a:pt x="1172" y="305"/>
                  </a:lnTo>
                  <a:lnTo>
                    <a:pt x="1170" y="303"/>
                  </a:lnTo>
                  <a:lnTo>
                    <a:pt x="1165" y="300"/>
                  </a:lnTo>
                  <a:lnTo>
                    <a:pt x="1162" y="300"/>
                  </a:lnTo>
                  <a:lnTo>
                    <a:pt x="1157" y="300"/>
                  </a:lnTo>
                  <a:lnTo>
                    <a:pt x="1152" y="300"/>
                  </a:lnTo>
                  <a:lnTo>
                    <a:pt x="1147" y="300"/>
                  </a:lnTo>
                  <a:lnTo>
                    <a:pt x="1142" y="303"/>
                  </a:lnTo>
                  <a:lnTo>
                    <a:pt x="1145" y="305"/>
                  </a:lnTo>
                  <a:lnTo>
                    <a:pt x="1147" y="308"/>
                  </a:lnTo>
                  <a:lnTo>
                    <a:pt x="1150" y="310"/>
                  </a:lnTo>
                  <a:lnTo>
                    <a:pt x="1150" y="310"/>
                  </a:lnTo>
                  <a:lnTo>
                    <a:pt x="1152" y="313"/>
                  </a:lnTo>
                  <a:lnTo>
                    <a:pt x="1150" y="313"/>
                  </a:lnTo>
                  <a:lnTo>
                    <a:pt x="1147" y="315"/>
                  </a:lnTo>
                  <a:lnTo>
                    <a:pt x="1145" y="313"/>
                  </a:lnTo>
                  <a:lnTo>
                    <a:pt x="1142" y="310"/>
                  </a:lnTo>
                  <a:lnTo>
                    <a:pt x="1137" y="310"/>
                  </a:lnTo>
                  <a:lnTo>
                    <a:pt x="1134" y="313"/>
                  </a:lnTo>
                  <a:lnTo>
                    <a:pt x="1132" y="315"/>
                  </a:lnTo>
                  <a:lnTo>
                    <a:pt x="1132" y="320"/>
                  </a:lnTo>
                  <a:lnTo>
                    <a:pt x="1132" y="323"/>
                  </a:lnTo>
                  <a:lnTo>
                    <a:pt x="1134" y="328"/>
                  </a:lnTo>
                  <a:lnTo>
                    <a:pt x="1137" y="330"/>
                  </a:lnTo>
                  <a:lnTo>
                    <a:pt x="1134" y="335"/>
                  </a:lnTo>
                  <a:lnTo>
                    <a:pt x="1132" y="340"/>
                  </a:lnTo>
                  <a:lnTo>
                    <a:pt x="1132" y="348"/>
                  </a:lnTo>
                  <a:lnTo>
                    <a:pt x="1129" y="353"/>
                  </a:lnTo>
                  <a:lnTo>
                    <a:pt x="1127" y="350"/>
                  </a:lnTo>
                  <a:lnTo>
                    <a:pt x="1124" y="343"/>
                  </a:lnTo>
                  <a:lnTo>
                    <a:pt x="1124" y="335"/>
                  </a:lnTo>
                  <a:lnTo>
                    <a:pt x="1124" y="328"/>
                  </a:lnTo>
                  <a:lnTo>
                    <a:pt x="1119" y="323"/>
                  </a:lnTo>
                  <a:lnTo>
                    <a:pt x="1117" y="320"/>
                  </a:lnTo>
                  <a:lnTo>
                    <a:pt x="1112" y="315"/>
                  </a:lnTo>
                  <a:lnTo>
                    <a:pt x="1109" y="315"/>
                  </a:lnTo>
                  <a:lnTo>
                    <a:pt x="1109" y="318"/>
                  </a:lnTo>
                  <a:lnTo>
                    <a:pt x="1112" y="323"/>
                  </a:lnTo>
                  <a:lnTo>
                    <a:pt x="1112" y="328"/>
                  </a:lnTo>
                  <a:lnTo>
                    <a:pt x="1109" y="328"/>
                  </a:lnTo>
                  <a:lnTo>
                    <a:pt x="1104" y="328"/>
                  </a:lnTo>
                  <a:lnTo>
                    <a:pt x="1099" y="325"/>
                  </a:lnTo>
                  <a:lnTo>
                    <a:pt x="1094" y="320"/>
                  </a:lnTo>
                  <a:lnTo>
                    <a:pt x="1092" y="315"/>
                  </a:lnTo>
                  <a:lnTo>
                    <a:pt x="1092" y="313"/>
                  </a:lnTo>
                  <a:lnTo>
                    <a:pt x="1087" y="313"/>
                  </a:lnTo>
                  <a:lnTo>
                    <a:pt x="1082" y="315"/>
                  </a:lnTo>
                  <a:lnTo>
                    <a:pt x="1079" y="315"/>
                  </a:lnTo>
                  <a:lnTo>
                    <a:pt x="1077" y="313"/>
                  </a:lnTo>
                  <a:lnTo>
                    <a:pt x="1079" y="310"/>
                  </a:lnTo>
                  <a:lnTo>
                    <a:pt x="1082" y="303"/>
                  </a:lnTo>
                  <a:lnTo>
                    <a:pt x="1082" y="300"/>
                  </a:lnTo>
                  <a:lnTo>
                    <a:pt x="1077" y="298"/>
                  </a:lnTo>
                  <a:lnTo>
                    <a:pt x="1071" y="300"/>
                  </a:lnTo>
                  <a:lnTo>
                    <a:pt x="1064" y="300"/>
                  </a:lnTo>
                  <a:lnTo>
                    <a:pt x="1056" y="303"/>
                  </a:lnTo>
                  <a:lnTo>
                    <a:pt x="1051" y="303"/>
                  </a:lnTo>
                  <a:lnTo>
                    <a:pt x="1049" y="305"/>
                  </a:lnTo>
                  <a:lnTo>
                    <a:pt x="1044" y="305"/>
                  </a:lnTo>
                  <a:lnTo>
                    <a:pt x="1039" y="308"/>
                  </a:lnTo>
                  <a:lnTo>
                    <a:pt x="1036" y="310"/>
                  </a:lnTo>
                  <a:lnTo>
                    <a:pt x="1036" y="310"/>
                  </a:lnTo>
                  <a:lnTo>
                    <a:pt x="1036" y="315"/>
                  </a:lnTo>
                  <a:lnTo>
                    <a:pt x="1034" y="320"/>
                  </a:lnTo>
                  <a:lnTo>
                    <a:pt x="1034" y="320"/>
                  </a:lnTo>
                  <a:lnTo>
                    <a:pt x="1029" y="323"/>
                  </a:lnTo>
                  <a:lnTo>
                    <a:pt x="1024" y="323"/>
                  </a:lnTo>
                  <a:lnTo>
                    <a:pt x="1021" y="325"/>
                  </a:lnTo>
                  <a:lnTo>
                    <a:pt x="1021" y="330"/>
                  </a:lnTo>
                  <a:lnTo>
                    <a:pt x="1024" y="333"/>
                  </a:lnTo>
                  <a:lnTo>
                    <a:pt x="1029" y="338"/>
                  </a:lnTo>
                  <a:lnTo>
                    <a:pt x="1034" y="343"/>
                  </a:lnTo>
                  <a:lnTo>
                    <a:pt x="1036" y="345"/>
                  </a:lnTo>
                  <a:lnTo>
                    <a:pt x="1039" y="345"/>
                  </a:lnTo>
                  <a:lnTo>
                    <a:pt x="1039" y="350"/>
                  </a:lnTo>
                  <a:lnTo>
                    <a:pt x="1039" y="353"/>
                  </a:lnTo>
                  <a:lnTo>
                    <a:pt x="1034" y="356"/>
                  </a:lnTo>
                  <a:lnTo>
                    <a:pt x="1026" y="353"/>
                  </a:lnTo>
                  <a:lnTo>
                    <a:pt x="1021" y="356"/>
                  </a:lnTo>
                  <a:lnTo>
                    <a:pt x="1021" y="358"/>
                  </a:lnTo>
                  <a:lnTo>
                    <a:pt x="1021" y="361"/>
                  </a:lnTo>
                  <a:lnTo>
                    <a:pt x="1021" y="366"/>
                  </a:lnTo>
                  <a:lnTo>
                    <a:pt x="1024" y="371"/>
                  </a:lnTo>
                  <a:lnTo>
                    <a:pt x="1026" y="373"/>
                  </a:lnTo>
                  <a:lnTo>
                    <a:pt x="1031" y="373"/>
                  </a:lnTo>
                  <a:lnTo>
                    <a:pt x="1036" y="373"/>
                  </a:lnTo>
                  <a:lnTo>
                    <a:pt x="1044" y="373"/>
                  </a:lnTo>
                  <a:lnTo>
                    <a:pt x="1051" y="376"/>
                  </a:lnTo>
                  <a:lnTo>
                    <a:pt x="1054" y="376"/>
                  </a:lnTo>
                  <a:lnTo>
                    <a:pt x="1059" y="376"/>
                  </a:lnTo>
                  <a:lnTo>
                    <a:pt x="1069" y="378"/>
                  </a:lnTo>
                  <a:lnTo>
                    <a:pt x="1077" y="381"/>
                  </a:lnTo>
                  <a:lnTo>
                    <a:pt x="1082" y="386"/>
                  </a:lnTo>
                  <a:lnTo>
                    <a:pt x="1082" y="391"/>
                  </a:lnTo>
                  <a:lnTo>
                    <a:pt x="1079" y="396"/>
                  </a:lnTo>
                  <a:lnTo>
                    <a:pt x="1079" y="398"/>
                  </a:lnTo>
                  <a:lnTo>
                    <a:pt x="1077" y="398"/>
                  </a:lnTo>
                  <a:lnTo>
                    <a:pt x="1071" y="396"/>
                  </a:lnTo>
                  <a:lnTo>
                    <a:pt x="1066" y="396"/>
                  </a:lnTo>
                  <a:lnTo>
                    <a:pt x="1059" y="393"/>
                  </a:lnTo>
                  <a:lnTo>
                    <a:pt x="1054" y="388"/>
                  </a:lnTo>
                  <a:lnTo>
                    <a:pt x="1049" y="388"/>
                  </a:lnTo>
                  <a:lnTo>
                    <a:pt x="1044" y="386"/>
                  </a:lnTo>
                  <a:lnTo>
                    <a:pt x="1039" y="383"/>
                  </a:lnTo>
                  <a:lnTo>
                    <a:pt x="1034" y="383"/>
                  </a:lnTo>
                  <a:lnTo>
                    <a:pt x="1026" y="383"/>
                  </a:lnTo>
                  <a:lnTo>
                    <a:pt x="1021" y="383"/>
                  </a:lnTo>
                  <a:lnTo>
                    <a:pt x="1019" y="383"/>
                  </a:lnTo>
                  <a:lnTo>
                    <a:pt x="1019" y="388"/>
                  </a:lnTo>
                  <a:lnTo>
                    <a:pt x="1019" y="393"/>
                  </a:lnTo>
                  <a:lnTo>
                    <a:pt x="1019" y="398"/>
                  </a:lnTo>
                  <a:lnTo>
                    <a:pt x="1019" y="403"/>
                  </a:lnTo>
                  <a:lnTo>
                    <a:pt x="1021" y="406"/>
                  </a:lnTo>
                  <a:lnTo>
                    <a:pt x="1026" y="406"/>
                  </a:lnTo>
                  <a:lnTo>
                    <a:pt x="1031" y="408"/>
                  </a:lnTo>
                  <a:lnTo>
                    <a:pt x="1036" y="413"/>
                  </a:lnTo>
                  <a:lnTo>
                    <a:pt x="1044" y="419"/>
                  </a:lnTo>
                  <a:lnTo>
                    <a:pt x="1049" y="424"/>
                  </a:lnTo>
                  <a:lnTo>
                    <a:pt x="1049" y="429"/>
                  </a:lnTo>
                  <a:lnTo>
                    <a:pt x="1051" y="434"/>
                  </a:lnTo>
                  <a:lnTo>
                    <a:pt x="1051" y="439"/>
                  </a:lnTo>
                  <a:lnTo>
                    <a:pt x="1051" y="439"/>
                  </a:lnTo>
                  <a:lnTo>
                    <a:pt x="1054" y="441"/>
                  </a:lnTo>
                  <a:lnTo>
                    <a:pt x="1056" y="441"/>
                  </a:lnTo>
                  <a:lnTo>
                    <a:pt x="1059" y="441"/>
                  </a:lnTo>
                  <a:lnTo>
                    <a:pt x="1064" y="444"/>
                  </a:lnTo>
                  <a:lnTo>
                    <a:pt x="1066" y="444"/>
                  </a:lnTo>
                  <a:lnTo>
                    <a:pt x="1071" y="446"/>
                  </a:lnTo>
                  <a:lnTo>
                    <a:pt x="1074" y="446"/>
                  </a:lnTo>
                  <a:lnTo>
                    <a:pt x="1077" y="446"/>
                  </a:lnTo>
                  <a:lnTo>
                    <a:pt x="1079" y="446"/>
                  </a:lnTo>
                  <a:lnTo>
                    <a:pt x="1084" y="446"/>
                  </a:lnTo>
                  <a:lnTo>
                    <a:pt x="1087" y="444"/>
                  </a:lnTo>
                  <a:lnTo>
                    <a:pt x="1094" y="444"/>
                  </a:lnTo>
                  <a:lnTo>
                    <a:pt x="1102" y="441"/>
                  </a:lnTo>
                  <a:lnTo>
                    <a:pt x="1107" y="439"/>
                  </a:lnTo>
                  <a:lnTo>
                    <a:pt x="1114" y="439"/>
                  </a:lnTo>
                  <a:lnTo>
                    <a:pt x="1119" y="436"/>
                  </a:lnTo>
                  <a:lnTo>
                    <a:pt x="1124" y="434"/>
                  </a:lnTo>
                  <a:lnTo>
                    <a:pt x="1129" y="429"/>
                  </a:lnTo>
                  <a:lnTo>
                    <a:pt x="1132" y="426"/>
                  </a:lnTo>
                  <a:lnTo>
                    <a:pt x="1132" y="426"/>
                  </a:lnTo>
                  <a:lnTo>
                    <a:pt x="1134" y="429"/>
                  </a:lnTo>
                  <a:lnTo>
                    <a:pt x="1137" y="429"/>
                  </a:lnTo>
                  <a:lnTo>
                    <a:pt x="1137" y="429"/>
                  </a:lnTo>
                  <a:lnTo>
                    <a:pt x="1142" y="434"/>
                  </a:lnTo>
                  <a:lnTo>
                    <a:pt x="1145" y="434"/>
                  </a:lnTo>
                  <a:lnTo>
                    <a:pt x="1147" y="439"/>
                  </a:lnTo>
                  <a:lnTo>
                    <a:pt x="1152" y="441"/>
                  </a:lnTo>
                  <a:lnTo>
                    <a:pt x="1157" y="444"/>
                  </a:lnTo>
                  <a:lnTo>
                    <a:pt x="1160" y="449"/>
                  </a:lnTo>
                  <a:lnTo>
                    <a:pt x="1167" y="451"/>
                  </a:lnTo>
                  <a:lnTo>
                    <a:pt x="1157" y="471"/>
                  </a:lnTo>
                  <a:lnTo>
                    <a:pt x="1122" y="461"/>
                  </a:lnTo>
                  <a:lnTo>
                    <a:pt x="1069" y="461"/>
                  </a:lnTo>
                  <a:lnTo>
                    <a:pt x="1039" y="441"/>
                  </a:lnTo>
                  <a:lnTo>
                    <a:pt x="991" y="451"/>
                  </a:lnTo>
                  <a:lnTo>
                    <a:pt x="996" y="466"/>
                  </a:lnTo>
                  <a:lnTo>
                    <a:pt x="1001" y="497"/>
                  </a:lnTo>
                  <a:lnTo>
                    <a:pt x="986" y="492"/>
                  </a:lnTo>
                  <a:lnTo>
                    <a:pt x="958" y="461"/>
                  </a:lnTo>
                  <a:lnTo>
                    <a:pt x="903" y="471"/>
                  </a:lnTo>
                  <a:lnTo>
                    <a:pt x="875" y="451"/>
                  </a:lnTo>
                  <a:lnTo>
                    <a:pt x="885" y="431"/>
                  </a:lnTo>
                  <a:lnTo>
                    <a:pt x="850" y="421"/>
                  </a:lnTo>
                  <a:lnTo>
                    <a:pt x="807" y="398"/>
                  </a:lnTo>
                  <a:lnTo>
                    <a:pt x="749" y="383"/>
                  </a:lnTo>
                  <a:lnTo>
                    <a:pt x="713" y="393"/>
                  </a:lnTo>
                  <a:lnTo>
                    <a:pt x="676" y="353"/>
                  </a:lnTo>
                  <a:lnTo>
                    <a:pt x="577" y="398"/>
                  </a:lnTo>
                  <a:lnTo>
                    <a:pt x="550" y="426"/>
                  </a:lnTo>
                  <a:lnTo>
                    <a:pt x="509" y="416"/>
                  </a:lnTo>
                  <a:lnTo>
                    <a:pt x="482" y="388"/>
                  </a:lnTo>
                  <a:lnTo>
                    <a:pt x="451" y="378"/>
                  </a:lnTo>
                  <a:lnTo>
                    <a:pt x="451" y="378"/>
                  </a:lnTo>
                  <a:lnTo>
                    <a:pt x="439" y="378"/>
                  </a:lnTo>
                  <a:lnTo>
                    <a:pt x="424" y="363"/>
                  </a:lnTo>
                  <a:lnTo>
                    <a:pt x="376" y="368"/>
                  </a:lnTo>
                  <a:lnTo>
                    <a:pt x="308" y="338"/>
                  </a:lnTo>
                  <a:lnTo>
                    <a:pt x="277" y="343"/>
                  </a:lnTo>
                  <a:lnTo>
                    <a:pt x="252" y="328"/>
                  </a:lnTo>
                  <a:lnTo>
                    <a:pt x="245" y="310"/>
                  </a:lnTo>
                  <a:lnTo>
                    <a:pt x="199" y="295"/>
                  </a:lnTo>
                  <a:lnTo>
                    <a:pt x="171" y="315"/>
                  </a:lnTo>
                  <a:lnTo>
                    <a:pt x="131" y="333"/>
                  </a:lnTo>
                  <a:lnTo>
                    <a:pt x="98" y="353"/>
                  </a:lnTo>
                  <a:lnTo>
                    <a:pt x="78" y="403"/>
                  </a:lnTo>
                  <a:lnTo>
                    <a:pt x="35" y="413"/>
                  </a:lnTo>
                  <a:lnTo>
                    <a:pt x="35" y="446"/>
                  </a:lnTo>
                  <a:lnTo>
                    <a:pt x="68" y="487"/>
                  </a:lnTo>
                  <a:lnTo>
                    <a:pt x="98" y="502"/>
                  </a:lnTo>
                  <a:lnTo>
                    <a:pt x="98" y="522"/>
                  </a:lnTo>
                  <a:lnTo>
                    <a:pt x="78" y="532"/>
                  </a:lnTo>
                  <a:lnTo>
                    <a:pt x="50" y="522"/>
                  </a:lnTo>
                  <a:lnTo>
                    <a:pt x="0" y="560"/>
                  </a:lnTo>
                  <a:lnTo>
                    <a:pt x="15" y="575"/>
                  </a:lnTo>
                  <a:lnTo>
                    <a:pt x="35" y="595"/>
                  </a:lnTo>
                  <a:lnTo>
                    <a:pt x="83" y="595"/>
                  </a:lnTo>
                  <a:lnTo>
                    <a:pt x="118" y="600"/>
                  </a:lnTo>
                  <a:lnTo>
                    <a:pt x="103" y="635"/>
                  </a:lnTo>
                  <a:lnTo>
                    <a:pt x="63" y="653"/>
                  </a:lnTo>
                  <a:lnTo>
                    <a:pt x="30" y="673"/>
                  </a:lnTo>
                  <a:lnTo>
                    <a:pt x="25" y="698"/>
                  </a:lnTo>
                  <a:lnTo>
                    <a:pt x="63" y="724"/>
                  </a:lnTo>
                  <a:lnTo>
                    <a:pt x="68" y="751"/>
                  </a:lnTo>
                  <a:lnTo>
                    <a:pt x="93" y="761"/>
                  </a:lnTo>
                  <a:lnTo>
                    <a:pt x="98" y="797"/>
                  </a:lnTo>
                  <a:lnTo>
                    <a:pt x="136" y="792"/>
                  </a:lnTo>
                  <a:lnTo>
                    <a:pt x="182" y="792"/>
                  </a:lnTo>
                  <a:lnTo>
                    <a:pt x="156" y="840"/>
                  </a:lnTo>
                  <a:lnTo>
                    <a:pt x="78" y="905"/>
                  </a:lnTo>
                  <a:lnTo>
                    <a:pt x="166" y="860"/>
                  </a:lnTo>
                  <a:lnTo>
                    <a:pt x="234" y="787"/>
                  </a:lnTo>
                  <a:lnTo>
                    <a:pt x="229" y="772"/>
                  </a:lnTo>
                  <a:lnTo>
                    <a:pt x="272" y="719"/>
                  </a:lnTo>
                  <a:lnTo>
                    <a:pt x="282" y="741"/>
                  </a:lnTo>
                  <a:lnTo>
                    <a:pt x="287" y="766"/>
                  </a:lnTo>
                  <a:lnTo>
                    <a:pt x="320" y="741"/>
                  </a:lnTo>
                  <a:lnTo>
                    <a:pt x="355" y="719"/>
                  </a:lnTo>
                  <a:lnTo>
                    <a:pt x="371" y="731"/>
                  </a:lnTo>
                  <a:lnTo>
                    <a:pt x="451" y="746"/>
                  </a:lnTo>
                  <a:lnTo>
                    <a:pt x="451" y="746"/>
                  </a:lnTo>
                  <a:lnTo>
                    <a:pt x="504" y="772"/>
                  </a:lnTo>
                  <a:lnTo>
                    <a:pt x="545" y="751"/>
                  </a:lnTo>
                  <a:lnTo>
                    <a:pt x="603" y="855"/>
                  </a:lnTo>
                  <a:lnTo>
                    <a:pt x="640" y="880"/>
                  </a:lnTo>
                  <a:lnTo>
                    <a:pt x="635" y="920"/>
                  </a:lnTo>
                  <a:lnTo>
                    <a:pt x="650" y="953"/>
                  </a:lnTo>
                  <a:lnTo>
                    <a:pt x="691" y="1009"/>
                  </a:lnTo>
                  <a:lnTo>
                    <a:pt x="749" y="1046"/>
                  </a:lnTo>
                  <a:lnTo>
                    <a:pt x="754" y="1072"/>
                  </a:lnTo>
                  <a:lnTo>
                    <a:pt x="754" y="1072"/>
                  </a:lnTo>
                  <a:lnTo>
                    <a:pt x="759" y="1102"/>
                  </a:lnTo>
                  <a:lnTo>
                    <a:pt x="744" y="1112"/>
                  </a:lnTo>
                  <a:lnTo>
                    <a:pt x="749" y="1092"/>
                  </a:lnTo>
                  <a:lnTo>
                    <a:pt x="719" y="1082"/>
                  </a:lnTo>
                  <a:lnTo>
                    <a:pt x="734" y="1137"/>
                  </a:lnTo>
                  <a:lnTo>
                    <a:pt x="729" y="1180"/>
                  </a:lnTo>
                  <a:lnTo>
                    <a:pt x="719" y="1220"/>
                  </a:lnTo>
                  <a:lnTo>
                    <a:pt x="729" y="1253"/>
                  </a:lnTo>
                  <a:lnTo>
                    <a:pt x="729" y="1273"/>
                  </a:lnTo>
                  <a:lnTo>
                    <a:pt x="754" y="1324"/>
                  </a:lnTo>
                  <a:lnTo>
                    <a:pt x="774" y="1359"/>
                  </a:lnTo>
                  <a:lnTo>
                    <a:pt x="792" y="1387"/>
                  </a:lnTo>
                  <a:lnTo>
                    <a:pt x="837" y="1417"/>
                  </a:lnTo>
                  <a:lnTo>
                    <a:pt x="842" y="1427"/>
                  </a:lnTo>
                  <a:lnTo>
                    <a:pt x="845" y="1427"/>
                  </a:lnTo>
                  <a:lnTo>
                    <a:pt x="875" y="1483"/>
                  </a:lnTo>
                  <a:lnTo>
                    <a:pt x="895" y="1515"/>
                  </a:lnTo>
                  <a:lnTo>
                    <a:pt x="890" y="1525"/>
                  </a:lnTo>
                  <a:lnTo>
                    <a:pt x="928" y="1551"/>
                  </a:lnTo>
                  <a:lnTo>
                    <a:pt x="933" y="1576"/>
                  </a:lnTo>
                  <a:lnTo>
                    <a:pt x="948" y="1586"/>
                  </a:lnTo>
                  <a:lnTo>
                    <a:pt x="968" y="1606"/>
                  </a:lnTo>
                  <a:lnTo>
                    <a:pt x="976" y="1591"/>
                  </a:lnTo>
                  <a:lnTo>
                    <a:pt x="953" y="1576"/>
                  </a:lnTo>
                  <a:lnTo>
                    <a:pt x="933" y="1530"/>
                  </a:lnTo>
                  <a:lnTo>
                    <a:pt x="895" y="1477"/>
                  </a:lnTo>
                  <a:lnTo>
                    <a:pt x="885" y="1447"/>
                  </a:lnTo>
                  <a:lnTo>
                    <a:pt x="913" y="1457"/>
                  </a:lnTo>
                  <a:lnTo>
                    <a:pt x="938" y="1510"/>
                  </a:lnTo>
                  <a:lnTo>
                    <a:pt x="948" y="1525"/>
                  </a:lnTo>
                  <a:lnTo>
                    <a:pt x="976" y="1541"/>
                  </a:lnTo>
                  <a:lnTo>
                    <a:pt x="976" y="1556"/>
                  </a:lnTo>
                  <a:lnTo>
                    <a:pt x="996" y="1566"/>
                  </a:lnTo>
                  <a:lnTo>
                    <a:pt x="1006" y="1581"/>
                  </a:lnTo>
                  <a:lnTo>
                    <a:pt x="1031" y="1606"/>
                  </a:lnTo>
                  <a:lnTo>
                    <a:pt x="1036" y="1644"/>
                  </a:lnTo>
                  <a:lnTo>
                    <a:pt x="1036" y="1659"/>
                  </a:lnTo>
                  <a:lnTo>
                    <a:pt x="1104" y="1699"/>
                  </a:lnTo>
                  <a:lnTo>
                    <a:pt x="1137" y="1717"/>
                  </a:lnTo>
                  <a:lnTo>
                    <a:pt x="1195" y="1732"/>
                  </a:lnTo>
                  <a:lnTo>
                    <a:pt x="1210" y="1727"/>
                  </a:lnTo>
                  <a:lnTo>
                    <a:pt x="1225" y="1727"/>
                  </a:lnTo>
                  <a:lnTo>
                    <a:pt x="1250" y="1747"/>
                  </a:lnTo>
                  <a:lnTo>
                    <a:pt x="1250" y="1747"/>
                  </a:lnTo>
                  <a:lnTo>
                    <a:pt x="1250" y="1747"/>
                  </a:lnTo>
                  <a:lnTo>
                    <a:pt x="1250" y="1747"/>
                  </a:lnTo>
                  <a:lnTo>
                    <a:pt x="1256" y="1755"/>
                  </a:lnTo>
                  <a:lnTo>
                    <a:pt x="1256" y="1755"/>
                  </a:lnTo>
                  <a:lnTo>
                    <a:pt x="1288" y="1760"/>
                  </a:lnTo>
                  <a:lnTo>
                    <a:pt x="1288" y="1760"/>
                  </a:lnTo>
                  <a:lnTo>
                    <a:pt x="1303" y="1755"/>
                  </a:lnTo>
                  <a:lnTo>
                    <a:pt x="1303" y="1755"/>
                  </a:lnTo>
                  <a:lnTo>
                    <a:pt x="1303" y="1752"/>
                  </a:lnTo>
                  <a:lnTo>
                    <a:pt x="1303" y="1752"/>
                  </a:lnTo>
                  <a:lnTo>
                    <a:pt x="1331" y="1767"/>
                  </a:lnTo>
                  <a:lnTo>
                    <a:pt x="1331" y="1767"/>
                  </a:lnTo>
                  <a:lnTo>
                    <a:pt x="1361" y="1755"/>
                  </a:lnTo>
                  <a:lnTo>
                    <a:pt x="1361" y="1755"/>
                  </a:lnTo>
                  <a:lnTo>
                    <a:pt x="1329" y="1767"/>
                  </a:lnTo>
                  <a:lnTo>
                    <a:pt x="1329" y="1767"/>
                  </a:lnTo>
                  <a:lnTo>
                    <a:pt x="1356" y="1810"/>
                  </a:lnTo>
                  <a:lnTo>
                    <a:pt x="1356" y="1810"/>
                  </a:lnTo>
                  <a:lnTo>
                    <a:pt x="1356" y="1810"/>
                  </a:lnTo>
                  <a:lnTo>
                    <a:pt x="1356" y="1810"/>
                  </a:lnTo>
                  <a:lnTo>
                    <a:pt x="1366" y="1820"/>
                  </a:lnTo>
                  <a:lnTo>
                    <a:pt x="1366" y="1820"/>
                  </a:lnTo>
                  <a:lnTo>
                    <a:pt x="1414" y="1851"/>
                  </a:lnTo>
                  <a:lnTo>
                    <a:pt x="1414" y="1851"/>
                  </a:lnTo>
                  <a:lnTo>
                    <a:pt x="1419" y="1830"/>
                  </a:lnTo>
                  <a:lnTo>
                    <a:pt x="1419" y="1830"/>
                  </a:lnTo>
                  <a:lnTo>
                    <a:pt x="1404" y="1810"/>
                  </a:lnTo>
                  <a:lnTo>
                    <a:pt x="1404" y="1810"/>
                  </a:lnTo>
                  <a:close/>
                  <a:moveTo>
                    <a:pt x="1268" y="1722"/>
                  </a:moveTo>
                  <a:lnTo>
                    <a:pt x="1268" y="1722"/>
                  </a:lnTo>
                  <a:lnTo>
                    <a:pt x="1281" y="1722"/>
                  </a:lnTo>
                  <a:lnTo>
                    <a:pt x="1281" y="1722"/>
                  </a:lnTo>
                  <a:lnTo>
                    <a:pt x="1283" y="1722"/>
                  </a:lnTo>
                  <a:lnTo>
                    <a:pt x="1283" y="1722"/>
                  </a:lnTo>
                  <a:lnTo>
                    <a:pt x="1268" y="1722"/>
                  </a:lnTo>
                  <a:lnTo>
                    <a:pt x="1268" y="1722"/>
                  </a:lnTo>
                  <a:close/>
                  <a:moveTo>
                    <a:pt x="1593" y="1692"/>
                  </a:moveTo>
                  <a:lnTo>
                    <a:pt x="1614" y="1692"/>
                  </a:lnTo>
                  <a:lnTo>
                    <a:pt x="1629" y="1679"/>
                  </a:lnTo>
                  <a:lnTo>
                    <a:pt x="1671" y="1687"/>
                  </a:lnTo>
                  <a:lnTo>
                    <a:pt x="1651" y="1674"/>
                  </a:lnTo>
                  <a:lnTo>
                    <a:pt x="1619" y="1659"/>
                  </a:lnTo>
                  <a:lnTo>
                    <a:pt x="1578" y="1659"/>
                  </a:lnTo>
                  <a:lnTo>
                    <a:pt x="1578" y="1669"/>
                  </a:lnTo>
                  <a:lnTo>
                    <a:pt x="1556" y="1674"/>
                  </a:lnTo>
                  <a:lnTo>
                    <a:pt x="1583" y="1687"/>
                  </a:lnTo>
                  <a:lnTo>
                    <a:pt x="1593" y="1692"/>
                  </a:lnTo>
                  <a:close/>
                  <a:moveTo>
                    <a:pt x="1520" y="1634"/>
                  </a:moveTo>
                  <a:lnTo>
                    <a:pt x="1520" y="1634"/>
                  </a:lnTo>
                  <a:lnTo>
                    <a:pt x="1513" y="1624"/>
                  </a:lnTo>
                  <a:lnTo>
                    <a:pt x="1510" y="1619"/>
                  </a:lnTo>
                  <a:lnTo>
                    <a:pt x="1510" y="1619"/>
                  </a:lnTo>
                  <a:lnTo>
                    <a:pt x="1472" y="1604"/>
                  </a:lnTo>
                  <a:lnTo>
                    <a:pt x="1472" y="1604"/>
                  </a:lnTo>
                  <a:lnTo>
                    <a:pt x="1414" y="1604"/>
                  </a:lnTo>
                  <a:lnTo>
                    <a:pt x="1414" y="1604"/>
                  </a:lnTo>
                  <a:lnTo>
                    <a:pt x="1382" y="1609"/>
                  </a:lnTo>
                  <a:lnTo>
                    <a:pt x="1371" y="1619"/>
                  </a:lnTo>
                  <a:lnTo>
                    <a:pt x="1371" y="1619"/>
                  </a:lnTo>
                  <a:lnTo>
                    <a:pt x="1397" y="1624"/>
                  </a:lnTo>
                  <a:lnTo>
                    <a:pt x="1397" y="1624"/>
                  </a:lnTo>
                  <a:lnTo>
                    <a:pt x="1419" y="1624"/>
                  </a:lnTo>
                  <a:lnTo>
                    <a:pt x="1419" y="1624"/>
                  </a:lnTo>
                  <a:lnTo>
                    <a:pt x="1450" y="1624"/>
                  </a:lnTo>
                  <a:lnTo>
                    <a:pt x="1450" y="1624"/>
                  </a:lnTo>
                  <a:lnTo>
                    <a:pt x="1482" y="1629"/>
                  </a:lnTo>
                  <a:lnTo>
                    <a:pt x="1482" y="1629"/>
                  </a:lnTo>
                  <a:lnTo>
                    <a:pt x="1492" y="1644"/>
                  </a:lnTo>
                  <a:lnTo>
                    <a:pt x="1492" y="1644"/>
                  </a:lnTo>
                  <a:lnTo>
                    <a:pt x="1503" y="1654"/>
                  </a:lnTo>
                  <a:lnTo>
                    <a:pt x="1503" y="1654"/>
                  </a:lnTo>
                  <a:lnTo>
                    <a:pt x="1545" y="1654"/>
                  </a:lnTo>
                  <a:lnTo>
                    <a:pt x="1545" y="1654"/>
                  </a:lnTo>
                  <a:lnTo>
                    <a:pt x="1553" y="1654"/>
                  </a:lnTo>
                  <a:lnTo>
                    <a:pt x="1556" y="1651"/>
                  </a:lnTo>
                  <a:lnTo>
                    <a:pt x="1556" y="1649"/>
                  </a:lnTo>
                  <a:lnTo>
                    <a:pt x="1556" y="1649"/>
                  </a:lnTo>
                  <a:lnTo>
                    <a:pt x="1545" y="1639"/>
                  </a:lnTo>
                  <a:lnTo>
                    <a:pt x="1545" y="1639"/>
                  </a:lnTo>
                  <a:lnTo>
                    <a:pt x="1538" y="1639"/>
                  </a:lnTo>
                  <a:lnTo>
                    <a:pt x="1528" y="1636"/>
                  </a:lnTo>
                  <a:lnTo>
                    <a:pt x="1520" y="1634"/>
                  </a:lnTo>
                  <a:lnTo>
                    <a:pt x="1520" y="1634"/>
                  </a:lnTo>
                  <a:close/>
                  <a:moveTo>
                    <a:pt x="1704" y="1717"/>
                  </a:moveTo>
                  <a:lnTo>
                    <a:pt x="1729" y="1722"/>
                  </a:lnTo>
                  <a:lnTo>
                    <a:pt x="1729" y="1709"/>
                  </a:lnTo>
                  <a:lnTo>
                    <a:pt x="1707" y="1709"/>
                  </a:lnTo>
                  <a:lnTo>
                    <a:pt x="1704" y="1717"/>
                  </a:lnTo>
                  <a:close/>
                  <a:moveTo>
                    <a:pt x="1452" y="1861"/>
                  </a:moveTo>
                  <a:lnTo>
                    <a:pt x="1452" y="1861"/>
                  </a:lnTo>
                  <a:lnTo>
                    <a:pt x="1467" y="1846"/>
                  </a:lnTo>
                  <a:lnTo>
                    <a:pt x="1467" y="1846"/>
                  </a:lnTo>
                  <a:lnTo>
                    <a:pt x="1487" y="1851"/>
                  </a:lnTo>
                  <a:lnTo>
                    <a:pt x="1487" y="1851"/>
                  </a:lnTo>
                  <a:lnTo>
                    <a:pt x="1492" y="1866"/>
                  </a:lnTo>
                  <a:lnTo>
                    <a:pt x="1492" y="1866"/>
                  </a:lnTo>
                  <a:lnTo>
                    <a:pt x="1508" y="1851"/>
                  </a:lnTo>
                  <a:lnTo>
                    <a:pt x="1487" y="1836"/>
                  </a:lnTo>
                  <a:lnTo>
                    <a:pt x="1487" y="1836"/>
                  </a:lnTo>
                  <a:lnTo>
                    <a:pt x="1462" y="1836"/>
                  </a:lnTo>
                  <a:lnTo>
                    <a:pt x="1462" y="1836"/>
                  </a:lnTo>
                  <a:lnTo>
                    <a:pt x="1445" y="1838"/>
                  </a:lnTo>
                  <a:lnTo>
                    <a:pt x="1432" y="1838"/>
                  </a:lnTo>
                  <a:lnTo>
                    <a:pt x="1424" y="1836"/>
                  </a:lnTo>
                  <a:lnTo>
                    <a:pt x="1424" y="1836"/>
                  </a:lnTo>
                  <a:lnTo>
                    <a:pt x="1419" y="1836"/>
                  </a:lnTo>
                  <a:lnTo>
                    <a:pt x="1419" y="1830"/>
                  </a:lnTo>
                  <a:lnTo>
                    <a:pt x="1419" y="1830"/>
                  </a:lnTo>
                  <a:lnTo>
                    <a:pt x="1414" y="1851"/>
                  </a:lnTo>
                  <a:lnTo>
                    <a:pt x="1414" y="1851"/>
                  </a:lnTo>
                  <a:lnTo>
                    <a:pt x="1435" y="1871"/>
                  </a:lnTo>
                  <a:lnTo>
                    <a:pt x="1435" y="1871"/>
                  </a:lnTo>
                  <a:lnTo>
                    <a:pt x="1445" y="1871"/>
                  </a:lnTo>
                  <a:lnTo>
                    <a:pt x="1445" y="1871"/>
                  </a:lnTo>
                  <a:lnTo>
                    <a:pt x="1452" y="1861"/>
                  </a:lnTo>
                  <a:lnTo>
                    <a:pt x="1452" y="1861"/>
                  </a:lnTo>
                  <a:close/>
                  <a:moveTo>
                    <a:pt x="2201" y="2073"/>
                  </a:moveTo>
                  <a:lnTo>
                    <a:pt x="2201" y="2073"/>
                  </a:lnTo>
                  <a:lnTo>
                    <a:pt x="2168" y="2062"/>
                  </a:lnTo>
                  <a:lnTo>
                    <a:pt x="2168" y="2062"/>
                  </a:lnTo>
                  <a:lnTo>
                    <a:pt x="2123" y="2037"/>
                  </a:lnTo>
                  <a:lnTo>
                    <a:pt x="2123" y="2037"/>
                  </a:lnTo>
                  <a:lnTo>
                    <a:pt x="2070" y="2032"/>
                  </a:lnTo>
                  <a:lnTo>
                    <a:pt x="2070" y="2032"/>
                  </a:lnTo>
                  <a:lnTo>
                    <a:pt x="2055" y="2027"/>
                  </a:lnTo>
                  <a:lnTo>
                    <a:pt x="2055" y="2027"/>
                  </a:lnTo>
                  <a:lnTo>
                    <a:pt x="2042" y="2012"/>
                  </a:lnTo>
                  <a:lnTo>
                    <a:pt x="2042" y="2012"/>
                  </a:lnTo>
                  <a:lnTo>
                    <a:pt x="2002" y="1997"/>
                  </a:lnTo>
                  <a:lnTo>
                    <a:pt x="2002" y="1997"/>
                  </a:lnTo>
                  <a:lnTo>
                    <a:pt x="1964" y="1974"/>
                  </a:lnTo>
                  <a:lnTo>
                    <a:pt x="1964" y="1974"/>
                  </a:lnTo>
                  <a:lnTo>
                    <a:pt x="1959" y="1954"/>
                  </a:lnTo>
                  <a:lnTo>
                    <a:pt x="1959" y="1954"/>
                  </a:lnTo>
                  <a:lnTo>
                    <a:pt x="1944" y="1914"/>
                  </a:lnTo>
                  <a:lnTo>
                    <a:pt x="1944" y="1914"/>
                  </a:lnTo>
                  <a:lnTo>
                    <a:pt x="1939" y="1914"/>
                  </a:lnTo>
                  <a:lnTo>
                    <a:pt x="1939" y="1914"/>
                  </a:lnTo>
                  <a:lnTo>
                    <a:pt x="1939" y="1914"/>
                  </a:lnTo>
                  <a:lnTo>
                    <a:pt x="1903" y="1893"/>
                  </a:lnTo>
                  <a:lnTo>
                    <a:pt x="1891" y="1893"/>
                  </a:lnTo>
                  <a:lnTo>
                    <a:pt x="1891" y="1896"/>
                  </a:lnTo>
                  <a:lnTo>
                    <a:pt x="1891" y="1896"/>
                  </a:lnTo>
                  <a:lnTo>
                    <a:pt x="1891" y="1893"/>
                  </a:lnTo>
                  <a:lnTo>
                    <a:pt x="1848" y="1888"/>
                  </a:lnTo>
                  <a:lnTo>
                    <a:pt x="1848" y="1883"/>
                  </a:lnTo>
                  <a:lnTo>
                    <a:pt x="1848" y="1888"/>
                  </a:lnTo>
                  <a:lnTo>
                    <a:pt x="1848" y="1888"/>
                  </a:lnTo>
                  <a:lnTo>
                    <a:pt x="1848" y="1881"/>
                  </a:lnTo>
                  <a:lnTo>
                    <a:pt x="1828" y="1876"/>
                  </a:lnTo>
                  <a:lnTo>
                    <a:pt x="1823" y="1861"/>
                  </a:lnTo>
                  <a:lnTo>
                    <a:pt x="1803" y="1846"/>
                  </a:lnTo>
                  <a:lnTo>
                    <a:pt x="1803" y="1846"/>
                  </a:lnTo>
                  <a:lnTo>
                    <a:pt x="1803" y="1846"/>
                  </a:lnTo>
                  <a:lnTo>
                    <a:pt x="1803" y="1846"/>
                  </a:lnTo>
                  <a:lnTo>
                    <a:pt x="1798" y="1846"/>
                  </a:lnTo>
                  <a:lnTo>
                    <a:pt x="1798" y="1846"/>
                  </a:lnTo>
                  <a:lnTo>
                    <a:pt x="1782" y="1841"/>
                  </a:lnTo>
                  <a:lnTo>
                    <a:pt x="1782" y="1841"/>
                  </a:lnTo>
                  <a:lnTo>
                    <a:pt x="1777" y="1830"/>
                  </a:lnTo>
                  <a:lnTo>
                    <a:pt x="1777" y="1830"/>
                  </a:lnTo>
                  <a:lnTo>
                    <a:pt x="1745" y="1815"/>
                  </a:lnTo>
                  <a:lnTo>
                    <a:pt x="1745" y="1815"/>
                  </a:lnTo>
                  <a:lnTo>
                    <a:pt x="1694" y="1820"/>
                  </a:lnTo>
                  <a:lnTo>
                    <a:pt x="1694" y="1820"/>
                  </a:lnTo>
                  <a:lnTo>
                    <a:pt x="1666" y="1815"/>
                  </a:lnTo>
                  <a:lnTo>
                    <a:pt x="1666" y="1815"/>
                  </a:lnTo>
                  <a:lnTo>
                    <a:pt x="1661" y="1805"/>
                  </a:lnTo>
                  <a:lnTo>
                    <a:pt x="1661" y="1805"/>
                  </a:lnTo>
                  <a:lnTo>
                    <a:pt x="1636" y="1800"/>
                  </a:lnTo>
                  <a:lnTo>
                    <a:pt x="1636" y="1800"/>
                  </a:lnTo>
                  <a:lnTo>
                    <a:pt x="1608" y="1805"/>
                  </a:lnTo>
                  <a:lnTo>
                    <a:pt x="1608" y="1805"/>
                  </a:lnTo>
                  <a:lnTo>
                    <a:pt x="1606" y="1803"/>
                  </a:lnTo>
                  <a:lnTo>
                    <a:pt x="1606" y="1798"/>
                  </a:lnTo>
                  <a:lnTo>
                    <a:pt x="1603" y="1790"/>
                  </a:lnTo>
                  <a:lnTo>
                    <a:pt x="1603" y="1790"/>
                  </a:lnTo>
                  <a:lnTo>
                    <a:pt x="1591" y="1795"/>
                  </a:lnTo>
                  <a:lnTo>
                    <a:pt x="1591" y="1795"/>
                  </a:lnTo>
                  <a:lnTo>
                    <a:pt x="1591" y="1795"/>
                  </a:lnTo>
                  <a:lnTo>
                    <a:pt x="1603" y="1790"/>
                  </a:lnTo>
                  <a:lnTo>
                    <a:pt x="1603" y="1790"/>
                  </a:lnTo>
                  <a:lnTo>
                    <a:pt x="1603" y="1785"/>
                  </a:lnTo>
                  <a:lnTo>
                    <a:pt x="1603" y="1785"/>
                  </a:lnTo>
                  <a:lnTo>
                    <a:pt x="1566" y="1795"/>
                  </a:lnTo>
                  <a:lnTo>
                    <a:pt x="1566" y="1795"/>
                  </a:lnTo>
                  <a:lnTo>
                    <a:pt x="1545" y="1805"/>
                  </a:lnTo>
                  <a:lnTo>
                    <a:pt x="1545" y="1805"/>
                  </a:lnTo>
                  <a:lnTo>
                    <a:pt x="1535" y="1830"/>
                  </a:lnTo>
                  <a:lnTo>
                    <a:pt x="1535" y="1830"/>
                  </a:lnTo>
                  <a:lnTo>
                    <a:pt x="1525" y="1836"/>
                  </a:lnTo>
                  <a:lnTo>
                    <a:pt x="1525" y="1836"/>
                  </a:lnTo>
                  <a:lnTo>
                    <a:pt x="1508" y="1851"/>
                  </a:lnTo>
                  <a:lnTo>
                    <a:pt x="1508" y="1851"/>
                  </a:lnTo>
                  <a:lnTo>
                    <a:pt x="1492" y="1866"/>
                  </a:lnTo>
                  <a:lnTo>
                    <a:pt x="1492" y="1866"/>
                  </a:lnTo>
                  <a:lnTo>
                    <a:pt x="1498" y="1878"/>
                  </a:lnTo>
                  <a:lnTo>
                    <a:pt x="1498" y="1878"/>
                  </a:lnTo>
                  <a:lnTo>
                    <a:pt x="1503" y="1904"/>
                  </a:lnTo>
                  <a:lnTo>
                    <a:pt x="1503" y="1904"/>
                  </a:lnTo>
                  <a:lnTo>
                    <a:pt x="1503" y="1919"/>
                  </a:lnTo>
                  <a:lnTo>
                    <a:pt x="1503" y="1919"/>
                  </a:lnTo>
                  <a:lnTo>
                    <a:pt x="1508" y="1939"/>
                  </a:lnTo>
                  <a:lnTo>
                    <a:pt x="1508" y="1939"/>
                  </a:lnTo>
                  <a:lnTo>
                    <a:pt x="1487" y="1954"/>
                  </a:lnTo>
                  <a:lnTo>
                    <a:pt x="1487" y="1954"/>
                  </a:lnTo>
                  <a:lnTo>
                    <a:pt x="1477" y="1964"/>
                  </a:lnTo>
                  <a:lnTo>
                    <a:pt x="1477" y="1964"/>
                  </a:lnTo>
                  <a:lnTo>
                    <a:pt x="1472" y="1974"/>
                  </a:lnTo>
                  <a:lnTo>
                    <a:pt x="1450" y="2022"/>
                  </a:lnTo>
                  <a:lnTo>
                    <a:pt x="1462" y="2042"/>
                  </a:lnTo>
                  <a:lnTo>
                    <a:pt x="1450" y="2047"/>
                  </a:lnTo>
                  <a:lnTo>
                    <a:pt x="1452" y="2047"/>
                  </a:lnTo>
                  <a:lnTo>
                    <a:pt x="1435" y="2057"/>
                  </a:lnTo>
                  <a:lnTo>
                    <a:pt x="1452" y="2093"/>
                  </a:lnTo>
                  <a:lnTo>
                    <a:pt x="1482" y="2146"/>
                  </a:lnTo>
                  <a:lnTo>
                    <a:pt x="1515" y="2211"/>
                  </a:lnTo>
                  <a:lnTo>
                    <a:pt x="1515" y="2221"/>
                  </a:lnTo>
                  <a:lnTo>
                    <a:pt x="1626" y="2284"/>
                  </a:lnTo>
                  <a:lnTo>
                    <a:pt x="1631" y="2284"/>
                  </a:lnTo>
                  <a:lnTo>
                    <a:pt x="1631" y="2282"/>
                  </a:lnTo>
                  <a:lnTo>
                    <a:pt x="1631" y="2282"/>
                  </a:lnTo>
                  <a:lnTo>
                    <a:pt x="1634" y="2279"/>
                  </a:lnTo>
                  <a:lnTo>
                    <a:pt x="1634" y="2279"/>
                  </a:lnTo>
                  <a:lnTo>
                    <a:pt x="1649" y="2294"/>
                  </a:lnTo>
                  <a:lnTo>
                    <a:pt x="1649" y="2297"/>
                  </a:lnTo>
                  <a:lnTo>
                    <a:pt x="1649" y="2297"/>
                  </a:lnTo>
                  <a:lnTo>
                    <a:pt x="1644" y="2315"/>
                  </a:lnTo>
                  <a:lnTo>
                    <a:pt x="1644" y="2315"/>
                  </a:lnTo>
                  <a:lnTo>
                    <a:pt x="1666" y="2352"/>
                  </a:lnTo>
                  <a:lnTo>
                    <a:pt x="1666" y="2352"/>
                  </a:lnTo>
                  <a:lnTo>
                    <a:pt x="1671" y="2362"/>
                  </a:lnTo>
                  <a:lnTo>
                    <a:pt x="1671" y="2362"/>
                  </a:lnTo>
                  <a:lnTo>
                    <a:pt x="1677" y="2357"/>
                  </a:lnTo>
                  <a:lnTo>
                    <a:pt x="1677" y="2360"/>
                  </a:lnTo>
                  <a:lnTo>
                    <a:pt x="1677" y="2360"/>
                  </a:lnTo>
                  <a:lnTo>
                    <a:pt x="1671" y="2362"/>
                  </a:lnTo>
                  <a:lnTo>
                    <a:pt x="1671" y="2362"/>
                  </a:lnTo>
                  <a:lnTo>
                    <a:pt x="1677" y="2368"/>
                  </a:lnTo>
                  <a:lnTo>
                    <a:pt x="1677" y="2368"/>
                  </a:lnTo>
                  <a:lnTo>
                    <a:pt x="1671" y="2388"/>
                  </a:lnTo>
                  <a:lnTo>
                    <a:pt x="1671" y="2388"/>
                  </a:lnTo>
                  <a:lnTo>
                    <a:pt x="1656" y="2405"/>
                  </a:lnTo>
                  <a:lnTo>
                    <a:pt x="1656" y="2405"/>
                  </a:lnTo>
                  <a:lnTo>
                    <a:pt x="1656" y="2436"/>
                  </a:lnTo>
                  <a:lnTo>
                    <a:pt x="1656" y="2436"/>
                  </a:lnTo>
                  <a:lnTo>
                    <a:pt x="1646" y="2456"/>
                  </a:lnTo>
                  <a:lnTo>
                    <a:pt x="1646" y="2456"/>
                  </a:lnTo>
                  <a:lnTo>
                    <a:pt x="1629" y="2524"/>
                  </a:lnTo>
                  <a:lnTo>
                    <a:pt x="1629" y="2524"/>
                  </a:lnTo>
                  <a:lnTo>
                    <a:pt x="1634" y="2574"/>
                  </a:lnTo>
                  <a:lnTo>
                    <a:pt x="1634" y="2574"/>
                  </a:lnTo>
                  <a:lnTo>
                    <a:pt x="1603" y="2642"/>
                  </a:lnTo>
                  <a:lnTo>
                    <a:pt x="1603" y="2642"/>
                  </a:lnTo>
                  <a:lnTo>
                    <a:pt x="1598" y="2713"/>
                  </a:lnTo>
                  <a:lnTo>
                    <a:pt x="1598" y="2713"/>
                  </a:lnTo>
                  <a:lnTo>
                    <a:pt x="1598" y="2751"/>
                  </a:lnTo>
                  <a:lnTo>
                    <a:pt x="1598" y="2751"/>
                  </a:lnTo>
                  <a:lnTo>
                    <a:pt x="1593" y="2786"/>
                  </a:lnTo>
                  <a:lnTo>
                    <a:pt x="1593" y="2786"/>
                  </a:lnTo>
                  <a:lnTo>
                    <a:pt x="1603" y="2806"/>
                  </a:lnTo>
                  <a:lnTo>
                    <a:pt x="1603" y="2806"/>
                  </a:lnTo>
                  <a:lnTo>
                    <a:pt x="1588" y="2889"/>
                  </a:lnTo>
                  <a:lnTo>
                    <a:pt x="1588" y="2889"/>
                  </a:lnTo>
                  <a:lnTo>
                    <a:pt x="1571" y="2925"/>
                  </a:lnTo>
                  <a:lnTo>
                    <a:pt x="1571" y="2925"/>
                  </a:lnTo>
                  <a:lnTo>
                    <a:pt x="1578" y="2950"/>
                  </a:lnTo>
                  <a:lnTo>
                    <a:pt x="1578" y="2950"/>
                  </a:lnTo>
                  <a:lnTo>
                    <a:pt x="1593" y="2983"/>
                  </a:lnTo>
                  <a:lnTo>
                    <a:pt x="1593" y="2983"/>
                  </a:lnTo>
                  <a:lnTo>
                    <a:pt x="1677" y="3018"/>
                  </a:lnTo>
                  <a:lnTo>
                    <a:pt x="1677" y="3018"/>
                  </a:lnTo>
                  <a:lnTo>
                    <a:pt x="1656" y="2998"/>
                  </a:lnTo>
                  <a:lnTo>
                    <a:pt x="1656" y="2998"/>
                  </a:lnTo>
                  <a:lnTo>
                    <a:pt x="1654" y="2993"/>
                  </a:lnTo>
                  <a:lnTo>
                    <a:pt x="1679" y="3018"/>
                  </a:lnTo>
                  <a:lnTo>
                    <a:pt x="1651" y="2960"/>
                  </a:lnTo>
                  <a:lnTo>
                    <a:pt x="1671" y="2927"/>
                  </a:lnTo>
                  <a:lnTo>
                    <a:pt x="1694" y="2894"/>
                  </a:lnTo>
                  <a:lnTo>
                    <a:pt x="1702" y="2862"/>
                  </a:lnTo>
                  <a:lnTo>
                    <a:pt x="1689" y="2847"/>
                  </a:lnTo>
                  <a:lnTo>
                    <a:pt x="1687" y="2824"/>
                  </a:lnTo>
                  <a:lnTo>
                    <a:pt x="1722" y="2781"/>
                  </a:lnTo>
                  <a:lnTo>
                    <a:pt x="1740" y="2741"/>
                  </a:lnTo>
                  <a:lnTo>
                    <a:pt x="1727" y="2726"/>
                  </a:lnTo>
                  <a:lnTo>
                    <a:pt x="1752" y="2715"/>
                  </a:lnTo>
                  <a:lnTo>
                    <a:pt x="1780" y="2673"/>
                  </a:lnTo>
                  <a:lnTo>
                    <a:pt x="1828" y="2655"/>
                  </a:lnTo>
                  <a:lnTo>
                    <a:pt x="1848" y="2642"/>
                  </a:lnTo>
                  <a:lnTo>
                    <a:pt x="1856" y="2605"/>
                  </a:lnTo>
                  <a:lnTo>
                    <a:pt x="1840" y="2594"/>
                  </a:lnTo>
                  <a:lnTo>
                    <a:pt x="1840" y="2584"/>
                  </a:lnTo>
                  <a:lnTo>
                    <a:pt x="1850" y="2594"/>
                  </a:lnTo>
                  <a:lnTo>
                    <a:pt x="1876" y="2599"/>
                  </a:lnTo>
                  <a:lnTo>
                    <a:pt x="1901" y="2579"/>
                  </a:lnTo>
                  <a:lnTo>
                    <a:pt x="1906" y="2569"/>
                  </a:lnTo>
                  <a:lnTo>
                    <a:pt x="1903" y="2559"/>
                  </a:lnTo>
                  <a:lnTo>
                    <a:pt x="1903" y="2559"/>
                  </a:lnTo>
                  <a:lnTo>
                    <a:pt x="1903" y="2559"/>
                  </a:lnTo>
                  <a:lnTo>
                    <a:pt x="1906" y="2569"/>
                  </a:lnTo>
                  <a:lnTo>
                    <a:pt x="1906" y="2569"/>
                  </a:lnTo>
                  <a:lnTo>
                    <a:pt x="1914" y="2552"/>
                  </a:lnTo>
                  <a:lnTo>
                    <a:pt x="1914" y="2552"/>
                  </a:lnTo>
                  <a:lnTo>
                    <a:pt x="1934" y="2531"/>
                  </a:lnTo>
                  <a:lnTo>
                    <a:pt x="1934" y="2531"/>
                  </a:lnTo>
                  <a:lnTo>
                    <a:pt x="1959" y="2506"/>
                  </a:lnTo>
                  <a:lnTo>
                    <a:pt x="1959" y="2506"/>
                  </a:lnTo>
                  <a:lnTo>
                    <a:pt x="1982" y="2438"/>
                  </a:lnTo>
                  <a:lnTo>
                    <a:pt x="1982" y="2438"/>
                  </a:lnTo>
                  <a:lnTo>
                    <a:pt x="1997" y="2408"/>
                  </a:lnTo>
                  <a:lnTo>
                    <a:pt x="1997" y="2408"/>
                  </a:lnTo>
                  <a:lnTo>
                    <a:pt x="2055" y="2373"/>
                  </a:lnTo>
                  <a:lnTo>
                    <a:pt x="2055" y="2373"/>
                  </a:lnTo>
                  <a:lnTo>
                    <a:pt x="2090" y="2368"/>
                  </a:lnTo>
                  <a:lnTo>
                    <a:pt x="2090" y="2368"/>
                  </a:lnTo>
                  <a:lnTo>
                    <a:pt x="2100" y="2362"/>
                  </a:lnTo>
                  <a:lnTo>
                    <a:pt x="2100" y="2362"/>
                  </a:lnTo>
                  <a:lnTo>
                    <a:pt x="2110" y="2342"/>
                  </a:lnTo>
                  <a:lnTo>
                    <a:pt x="2110" y="2342"/>
                  </a:lnTo>
                  <a:lnTo>
                    <a:pt x="2118" y="2320"/>
                  </a:lnTo>
                  <a:lnTo>
                    <a:pt x="2118" y="2320"/>
                  </a:lnTo>
                  <a:lnTo>
                    <a:pt x="2133" y="2294"/>
                  </a:lnTo>
                  <a:lnTo>
                    <a:pt x="2133" y="2294"/>
                  </a:lnTo>
                  <a:lnTo>
                    <a:pt x="2138" y="2284"/>
                  </a:lnTo>
                  <a:lnTo>
                    <a:pt x="2138" y="2284"/>
                  </a:lnTo>
                  <a:lnTo>
                    <a:pt x="2143" y="2196"/>
                  </a:lnTo>
                  <a:lnTo>
                    <a:pt x="2143" y="2196"/>
                  </a:lnTo>
                  <a:lnTo>
                    <a:pt x="2158" y="2191"/>
                  </a:lnTo>
                  <a:lnTo>
                    <a:pt x="2158" y="2191"/>
                  </a:lnTo>
                  <a:lnTo>
                    <a:pt x="2211" y="2125"/>
                  </a:lnTo>
                  <a:lnTo>
                    <a:pt x="2211" y="2125"/>
                  </a:lnTo>
                  <a:lnTo>
                    <a:pt x="2211" y="2110"/>
                  </a:lnTo>
                  <a:lnTo>
                    <a:pt x="2211" y="2110"/>
                  </a:lnTo>
                  <a:lnTo>
                    <a:pt x="2201" y="2073"/>
                  </a:lnTo>
                  <a:lnTo>
                    <a:pt x="2201" y="2073"/>
                  </a:lnTo>
                  <a:close/>
                  <a:moveTo>
                    <a:pt x="1440" y="567"/>
                  </a:moveTo>
                  <a:lnTo>
                    <a:pt x="1445" y="570"/>
                  </a:lnTo>
                  <a:lnTo>
                    <a:pt x="1447" y="570"/>
                  </a:lnTo>
                  <a:lnTo>
                    <a:pt x="1450" y="572"/>
                  </a:lnTo>
                  <a:lnTo>
                    <a:pt x="1455" y="575"/>
                  </a:lnTo>
                  <a:lnTo>
                    <a:pt x="1457" y="575"/>
                  </a:lnTo>
                  <a:lnTo>
                    <a:pt x="1462" y="577"/>
                  </a:lnTo>
                  <a:lnTo>
                    <a:pt x="1467" y="577"/>
                  </a:lnTo>
                  <a:lnTo>
                    <a:pt x="1470" y="580"/>
                  </a:lnTo>
                  <a:lnTo>
                    <a:pt x="1470" y="580"/>
                  </a:lnTo>
                  <a:lnTo>
                    <a:pt x="1472" y="580"/>
                  </a:lnTo>
                  <a:lnTo>
                    <a:pt x="1475" y="577"/>
                  </a:lnTo>
                  <a:lnTo>
                    <a:pt x="1475" y="575"/>
                  </a:lnTo>
                  <a:lnTo>
                    <a:pt x="1477" y="575"/>
                  </a:lnTo>
                  <a:lnTo>
                    <a:pt x="1480" y="570"/>
                  </a:lnTo>
                  <a:lnTo>
                    <a:pt x="1482" y="567"/>
                  </a:lnTo>
                  <a:lnTo>
                    <a:pt x="1480" y="565"/>
                  </a:lnTo>
                  <a:lnTo>
                    <a:pt x="1475" y="565"/>
                  </a:lnTo>
                  <a:lnTo>
                    <a:pt x="1472" y="562"/>
                  </a:lnTo>
                  <a:lnTo>
                    <a:pt x="1457" y="562"/>
                  </a:lnTo>
                  <a:lnTo>
                    <a:pt x="1457" y="562"/>
                  </a:lnTo>
                  <a:lnTo>
                    <a:pt x="1455" y="560"/>
                  </a:lnTo>
                  <a:lnTo>
                    <a:pt x="1452" y="555"/>
                  </a:lnTo>
                  <a:lnTo>
                    <a:pt x="1450" y="550"/>
                  </a:lnTo>
                  <a:lnTo>
                    <a:pt x="1447" y="545"/>
                  </a:lnTo>
                  <a:lnTo>
                    <a:pt x="1442" y="545"/>
                  </a:lnTo>
                  <a:lnTo>
                    <a:pt x="1435" y="542"/>
                  </a:lnTo>
                  <a:lnTo>
                    <a:pt x="1429" y="540"/>
                  </a:lnTo>
                  <a:lnTo>
                    <a:pt x="1424" y="540"/>
                  </a:lnTo>
                  <a:lnTo>
                    <a:pt x="1419" y="540"/>
                  </a:lnTo>
                  <a:lnTo>
                    <a:pt x="1417" y="540"/>
                  </a:lnTo>
                  <a:lnTo>
                    <a:pt x="1414" y="542"/>
                  </a:lnTo>
                  <a:lnTo>
                    <a:pt x="1412" y="545"/>
                  </a:lnTo>
                  <a:lnTo>
                    <a:pt x="1409" y="545"/>
                  </a:lnTo>
                  <a:lnTo>
                    <a:pt x="1409" y="542"/>
                  </a:lnTo>
                  <a:lnTo>
                    <a:pt x="1407" y="535"/>
                  </a:lnTo>
                  <a:lnTo>
                    <a:pt x="1404" y="529"/>
                  </a:lnTo>
                  <a:lnTo>
                    <a:pt x="1402" y="527"/>
                  </a:lnTo>
                  <a:lnTo>
                    <a:pt x="1399" y="524"/>
                  </a:lnTo>
                  <a:lnTo>
                    <a:pt x="1394" y="524"/>
                  </a:lnTo>
                  <a:lnTo>
                    <a:pt x="1392" y="524"/>
                  </a:lnTo>
                  <a:lnTo>
                    <a:pt x="1392" y="529"/>
                  </a:lnTo>
                  <a:lnTo>
                    <a:pt x="1392" y="535"/>
                  </a:lnTo>
                  <a:lnTo>
                    <a:pt x="1392" y="542"/>
                  </a:lnTo>
                  <a:lnTo>
                    <a:pt x="1392" y="547"/>
                  </a:lnTo>
                  <a:lnTo>
                    <a:pt x="1392" y="550"/>
                  </a:lnTo>
                  <a:lnTo>
                    <a:pt x="1394" y="552"/>
                  </a:lnTo>
                  <a:lnTo>
                    <a:pt x="1394" y="555"/>
                  </a:lnTo>
                  <a:lnTo>
                    <a:pt x="1394" y="560"/>
                  </a:lnTo>
                  <a:lnTo>
                    <a:pt x="1394" y="565"/>
                  </a:lnTo>
                  <a:lnTo>
                    <a:pt x="1394" y="570"/>
                  </a:lnTo>
                  <a:lnTo>
                    <a:pt x="1397" y="575"/>
                  </a:lnTo>
                  <a:lnTo>
                    <a:pt x="1397" y="577"/>
                  </a:lnTo>
                  <a:lnTo>
                    <a:pt x="1394" y="577"/>
                  </a:lnTo>
                  <a:lnTo>
                    <a:pt x="1392" y="580"/>
                  </a:lnTo>
                  <a:lnTo>
                    <a:pt x="1389" y="585"/>
                  </a:lnTo>
                  <a:lnTo>
                    <a:pt x="1387" y="587"/>
                  </a:lnTo>
                  <a:lnTo>
                    <a:pt x="1384" y="590"/>
                  </a:lnTo>
                  <a:lnTo>
                    <a:pt x="1387" y="593"/>
                  </a:lnTo>
                  <a:lnTo>
                    <a:pt x="1392" y="593"/>
                  </a:lnTo>
                  <a:lnTo>
                    <a:pt x="1397" y="590"/>
                  </a:lnTo>
                  <a:lnTo>
                    <a:pt x="1399" y="590"/>
                  </a:lnTo>
                  <a:lnTo>
                    <a:pt x="1402" y="590"/>
                  </a:lnTo>
                  <a:lnTo>
                    <a:pt x="1407" y="590"/>
                  </a:lnTo>
                  <a:lnTo>
                    <a:pt x="1409" y="590"/>
                  </a:lnTo>
                  <a:lnTo>
                    <a:pt x="1412" y="593"/>
                  </a:lnTo>
                  <a:lnTo>
                    <a:pt x="1414" y="598"/>
                  </a:lnTo>
                  <a:lnTo>
                    <a:pt x="1414" y="600"/>
                  </a:lnTo>
                  <a:lnTo>
                    <a:pt x="1417" y="603"/>
                  </a:lnTo>
                  <a:lnTo>
                    <a:pt x="1419" y="603"/>
                  </a:lnTo>
                  <a:lnTo>
                    <a:pt x="1424" y="600"/>
                  </a:lnTo>
                  <a:lnTo>
                    <a:pt x="1424" y="598"/>
                  </a:lnTo>
                  <a:lnTo>
                    <a:pt x="1427" y="595"/>
                  </a:lnTo>
                  <a:lnTo>
                    <a:pt x="1427" y="593"/>
                  </a:lnTo>
                  <a:lnTo>
                    <a:pt x="1429" y="590"/>
                  </a:lnTo>
                  <a:lnTo>
                    <a:pt x="1435" y="587"/>
                  </a:lnTo>
                  <a:lnTo>
                    <a:pt x="1437" y="585"/>
                  </a:lnTo>
                  <a:lnTo>
                    <a:pt x="1437" y="580"/>
                  </a:lnTo>
                  <a:lnTo>
                    <a:pt x="1437" y="575"/>
                  </a:lnTo>
                  <a:lnTo>
                    <a:pt x="1435" y="570"/>
                  </a:lnTo>
                  <a:lnTo>
                    <a:pt x="1437" y="567"/>
                  </a:lnTo>
                  <a:lnTo>
                    <a:pt x="1440" y="567"/>
                  </a:lnTo>
                  <a:close/>
                  <a:moveTo>
                    <a:pt x="966" y="300"/>
                  </a:moveTo>
                  <a:lnTo>
                    <a:pt x="968" y="303"/>
                  </a:lnTo>
                  <a:lnTo>
                    <a:pt x="971" y="310"/>
                  </a:lnTo>
                  <a:lnTo>
                    <a:pt x="973" y="323"/>
                  </a:lnTo>
                  <a:lnTo>
                    <a:pt x="973" y="330"/>
                  </a:lnTo>
                  <a:lnTo>
                    <a:pt x="973" y="335"/>
                  </a:lnTo>
                  <a:lnTo>
                    <a:pt x="978" y="338"/>
                  </a:lnTo>
                  <a:lnTo>
                    <a:pt x="983" y="335"/>
                  </a:lnTo>
                  <a:lnTo>
                    <a:pt x="986" y="333"/>
                  </a:lnTo>
                  <a:lnTo>
                    <a:pt x="988" y="330"/>
                  </a:lnTo>
                  <a:lnTo>
                    <a:pt x="991" y="333"/>
                  </a:lnTo>
                  <a:lnTo>
                    <a:pt x="996" y="335"/>
                  </a:lnTo>
                  <a:lnTo>
                    <a:pt x="998" y="338"/>
                  </a:lnTo>
                  <a:lnTo>
                    <a:pt x="1003" y="335"/>
                  </a:lnTo>
                  <a:lnTo>
                    <a:pt x="1006" y="330"/>
                  </a:lnTo>
                  <a:lnTo>
                    <a:pt x="1011" y="323"/>
                  </a:lnTo>
                  <a:lnTo>
                    <a:pt x="1016" y="320"/>
                  </a:lnTo>
                  <a:lnTo>
                    <a:pt x="1024" y="318"/>
                  </a:lnTo>
                  <a:lnTo>
                    <a:pt x="1026" y="315"/>
                  </a:lnTo>
                  <a:lnTo>
                    <a:pt x="1026" y="310"/>
                  </a:lnTo>
                  <a:lnTo>
                    <a:pt x="1026" y="305"/>
                  </a:lnTo>
                  <a:lnTo>
                    <a:pt x="1029" y="305"/>
                  </a:lnTo>
                  <a:lnTo>
                    <a:pt x="1039" y="303"/>
                  </a:lnTo>
                  <a:lnTo>
                    <a:pt x="1044" y="300"/>
                  </a:lnTo>
                  <a:lnTo>
                    <a:pt x="1049" y="300"/>
                  </a:lnTo>
                  <a:lnTo>
                    <a:pt x="1054" y="298"/>
                  </a:lnTo>
                  <a:lnTo>
                    <a:pt x="1059" y="295"/>
                  </a:lnTo>
                  <a:lnTo>
                    <a:pt x="1064" y="295"/>
                  </a:lnTo>
                  <a:lnTo>
                    <a:pt x="1066" y="292"/>
                  </a:lnTo>
                  <a:lnTo>
                    <a:pt x="1066" y="290"/>
                  </a:lnTo>
                  <a:lnTo>
                    <a:pt x="1069" y="287"/>
                  </a:lnTo>
                  <a:lnTo>
                    <a:pt x="1066" y="285"/>
                  </a:lnTo>
                  <a:lnTo>
                    <a:pt x="1066" y="277"/>
                  </a:lnTo>
                  <a:lnTo>
                    <a:pt x="1064" y="270"/>
                  </a:lnTo>
                  <a:lnTo>
                    <a:pt x="1059" y="265"/>
                  </a:lnTo>
                  <a:lnTo>
                    <a:pt x="1056" y="262"/>
                  </a:lnTo>
                  <a:lnTo>
                    <a:pt x="1054" y="262"/>
                  </a:lnTo>
                  <a:lnTo>
                    <a:pt x="1049" y="262"/>
                  </a:lnTo>
                  <a:lnTo>
                    <a:pt x="1046" y="262"/>
                  </a:lnTo>
                  <a:lnTo>
                    <a:pt x="1044" y="257"/>
                  </a:lnTo>
                  <a:lnTo>
                    <a:pt x="1041" y="255"/>
                  </a:lnTo>
                  <a:lnTo>
                    <a:pt x="1039" y="250"/>
                  </a:lnTo>
                  <a:lnTo>
                    <a:pt x="1031" y="247"/>
                  </a:lnTo>
                  <a:lnTo>
                    <a:pt x="1026" y="247"/>
                  </a:lnTo>
                  <a:lnTo>
                    <a:pt x="1021" y="247"/>
                  </a:lnTo>
                  <a:lnTo>
                    <a:pt x="1019" y="245"/>
                  </a:lnTo>
                  <a:lnTo>
                    <a:pt x="1016" y="242"/>
                  </a:lnTo>
                  <a:lnTo>
                    <a:pt x="1011" y="242"/>
                  </a:lnTo>
                  <a:lnTo>
                    <a:pt x="1008" y="240"/>
                  </a:lnTo>
                  <a:lnTo>
                    <a:pt x="1008" y="240"/>
                  </a:lnTo>
                  <a:lnTo>
                    <a:pt x="1006" y="242"/>
                  </a:lnTo>
                  <a:lnTo>
                    <a:pt x="1006" y="245"/>
                  </a:lnTo>
                  <a:lnTo>
                    <a:pt x="1006" y="250"/>
                  </a:lnTo>
                  <a:lnTo>
                    <a:pt x="1003" y="255"/>
                  </a:lnTo>
                  <a:lnTo>
                    <a:pt x="1003" y="257"/>
                  </a:lnTo>
                  <a:lnTo>
                    <a:pt x="998" y="260"/>
                  </a:lnTo>
                  <a:lnTo>
                    <a:pt x="993" y="267"/>
                  </a:lnTo>
                  <a:lnTo>
                    <a:pt x="986" y="272"/>
                  </a:lnTo>
                  <a:lnTo>
                    <a:pt x="983" y="277"/>
                  </a:lnTo>
                  <a:lnTo>
                    <a:pt x="978" y="282"/>
                  </a:lnTo>
                  <a:lnTo>
                    <a:pt x="971" y="287"/>
                  </a:lnTo>
                  <a:lnTo>
                    <a:pt x="966" y="295"/>
                  </a:lnTo>
                  <a:lnTo>
                    <a:pt x="963" y="300"/>
                  </a:lnTo>
                  <a:lnTo>
                    <a:pt x="966" y="300"/>
                  </a:lnTo>
                  <a:lnTo>
                    <a:pt x="966" y="300"/>
                  </a:lnTo>
                  <a:close/>
                  <a:moveTo>
                    <a:pt x="1498" y="494"/>
                  </a:moveTo>
                  <a:lnTo>
                    <a:pt x="1498" y="494"/>
                  </a:lnTo>
                  <a:lnTo>
                    <a:pt x="1498" y="492"/>
                  </a:lnTo>
                  <a:lnTo>
                    <a:pt x="1498" y="492"/>
                  </a:lnTo>
                  <a:lnTo>
                    <a:pt x="1498" y="489"/>
                  </a:lnTo>
                  <a:lnTo>
                    <a:pt x="1495" y="489"/>
                  </a:lnTo>
                  <a:lnTo>
                    <a:pt x="1495" y="489"/>
                  </a:lnTo>
                  <a:lnTo>
                    <a:pt x="1495" y="492"/>
                  </a:lnTo>
                  <a:lnTo>
                    <a:pt x="1498" y="49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3218" y="2127"/>
              <a:ext cx="46" cy="28"/>
            </a:xfrm>
            <a:custGeom>
              <a:avLst/>
              <a:gdLst>
                <a:gd name="T0" fmla="*/ 0 w 46"/>
                <a:gd name="T1" fmla="*/ 15 h 28"/>
                <a:gd name="T2" fmla="*/ 3 w 46"/>
                <a:gd name="T3" fmla="*/ 17 h 28"/>
                <a:gd name="T4" fmla="*/ 12 w 46"/>
                <a:gd name="T5" fmla="*/ 14 h 28"/>
                <a:gd name="T6" fmla="*/ 13 w 46"/>
                <a:gd name="T7" fmla="*/ 8 h 28"/>
                <a:gd name="T8" fmla="*/ 27 w 46"/>
                <a:gd name="T9" fmla="*/ 9 h 28"/>
                <a:gd name="T10" fmla="*/ 46 w 46"/>
                <a:gd name="T11" fmla="*/ 0 h 28"/>
                <a:gd name="T12" fmla="*/ 46 w 46"/>
                <a:gd name="T13" fmla="*/ 1 h 28"/>
                <a:gd name="T14" fmla="*/ 33 w 46"/>
                <a:gd name="T15" fmla="*/ 11 h 28"/>
                <a:gd name="T16" fmla="*/ 36 w 46"/>
                <a:gd name="T17" fmla="*/ 18 h 28"/>
                <a:gd name="T18" fmla="*/ 27 w 46"/>
                <a:gd name="T19" fmla="*/ 21 h 28"/>
                <a:gd name="T20" fmla="*/ 15 w 46"/>
                <a:gd name="T21" fmla="*/ 28 h 28"/>
                <a:gd name="T22" fmla="*/ 13 w 46"/>
                <a:gd name="T23" fmla="*/ 28 h 28"/>
                <a:gd name="T24" fmla="*/ 8 w 46"/>
                <a:gd name="T25" fmla="*/ 26 h 28"/>
                <a:gd name="T26" fmla="*/ 2 w 46"/>
                <a:gd name="T27" fmla="*/ 23 h 28"/>
                <a:gd name="T28" fmla="*/ 0 w 46"/>
                <a:gd name="T29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28">
                  <a:moveTo>
                    <a:pt x="0" y="15"/>
                  </a:moveTo>
                  <a:lnTo>
                    <a:pt x="3" y="17"/>
                  </a:lnTo>
                  <a:lnTo>
                    <a:pt x="12" y="14"/>
                  </a:lnTo>
                  <a:lnTo>
                    <a:pt x="13" y="8"/>
                  </a:lnTo>
                  <a:lnTo>
                    <a:pt x="27" y="9"/>
                  </a:lnTo>
                  <a:lnTo>
                    <a:pt x="46" y="0"/>
                  </a:lnTo>
                  <a:lnTo>
                    <a:pt x="46" y="1"/>
                  </a:lnTo>
                  <a:lnTo>
                    <a:pt x="33" y="11"/>
                  </a:lnTo>
                  <a:lnTo>
                    <a:pt x="36" y="18"/>
                  </a:lnTo>
                  <a:lnTo>
                    <a:pt x="27" y="21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8" y="26"/>
                  </a:lnTo>
                  <a:lnTo>
                    <a:pt x="2" y="23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chemeClr val="bg2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65" y="0"/>
            <a:ext cx="2810835" cy="691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167FF-4824-4DFA-863B-E77AC2177699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B934D-A581-408C-A4E5-A47796489076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3649-4A77-4FCE-8BE8-D70A71555582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A19-F21A-400D-A929-F71F5933C865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35496" y="611562"/>
            <a:ext cx="9108504" cy="5960710"/>
          </a:xfrm>
          <a:prstGeom prst="rect">
            <a:avLst/>
          </a:prstGeom>
          <a:blipFill dpi="0" rotWithShape="1">
            <a:blip r:embed="rId2" cstate="print">
              <a:alphaModFix amt="95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A342A61-25AA-4C63-9F4F-D7CC38B63CC9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1" name="矩形 20"/>
          <p:cNvSpPr/>
          <p:nvPr/>
        </p:nvSpPr>
        <p:spPr>
          <a:xfrm>
            <a:off x="2699792" y="3648075"/>
            <a:ext cx="5520282" cy="1280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2714880" y="5048250"/>
            <a:ext cx="5514719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2714880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2714880" y="5063316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97" y="-24"/>
            <a:ext cx="2810835" cy="69189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AC21-3D2C-43EE-9166-6F6696BA8CA5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47" name="圖片 4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65" y="0"/>
            <a:ext cx="2810835" cy="691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58EE014-8727-445F-BBE9-FA1CC9C71CFB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2D54-9E0C-4EC4-91CD-69FF35C4ADE0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005C-88C1-4AE3-B787-C72ED997FDB2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2495D-373E-4CBB-B784-4CB101897986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A5A4C-7B84-4C9C-98D7-7B0A606B73EC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4C18B-32AD-4627-8750-CBE69B3F6B77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1EA05-505B-4F71-A8C4-20262B0B6FFF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EA425-60E7-4D1E-A5DF-A98D116A38DC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3754F-F02E-49A8-994E-1D5ED6177C1D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F5BB6DE-30BA-428B-A447-81D740812785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手繪多邊形 10"/>
          <p:cNvSpPr>
            <a:spLocks/>
          </p:cNvSpPr>
          <p:nvPr userDrawn="1"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CCFFCC">
              <a:alpha val="4470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 userDrawn="1"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CC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EC13E57-AFBE-4B76-A2F7-F8CF9E136089}" type="datetime1">
              <a:rPr lang="en-US" altLang="zh-TW" smtClean="0"/>
              <a:pPr/>
              <a:t>3/6/2017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手繪多邊形 10"/>
          <p:cNvSpPr>
            <a:spLocks/>
          </p:cNvSpPr>
          <p:nvPr userDrawn="1"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CCFFCC">
              <a:alpha val="4470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 userDrawn="1"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CC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1</a:t>
            </a:fld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 idx="4294967295"/>
          </p:nvPr>
        </p:nvSpPr>
        <p:spPr>
          <a:xfrm>
            <a:off x="1071538" y="2938466"/>
            <a:ext cx="6858000" cy="9906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僑務委員會</a:t>
            </a:r>
            <a:br>
              <a:rPr lang="zh-TW" altLang="en-US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</a:br>
            <a:r>
              <a:rPr lang="zh-TW" altLang="en-US" b="1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新南向政策之作法及成果</a:t>
            </a:r>
            <a:endParaRPr lang="zh-TW" altLang="en-US" b="1" dirty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1000100" y="4252922"/>
            <a:ext cx="6858000" cy="533400"/>
          </a:xfrm>
        </p:spPr>
        <p:txBody>
          <a:bodyPr>
            <a:normAutofit/>
          </a:bodyPr>
          <a:lstStyle/>
          <a:p>
            <a:pPr algn="ctr"/>
            <a:r>
              <a:rPr lang="en-US" altLang="zh-TW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106</a:t>
            </a:r>
            <a:r>
              <a:rPr lang="zh-TW" altLang="en-US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年</a:t>
            </a:r>
            <a:r>
              <a:rPr lang="en-US" altLang="zh-TW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3</a:t>
            </a:r>
            <a:r>
              <a:rPr lang="zh-TW" altLang="en-US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月</a:t>
            </a:r>
            <a:r>
              <a:rPr lang="en-US" altLang="zh-TW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9</a:t>
            </a:r>
            <a:r>
              <a:rPr lang="zh-TW" altLang="en-US" sz="2000" spc="600" dirty="0" smtClean="0">
                <a:solidFill>
                  <a:schemeClr val="tx1"/>
                </a:solidFill>
                <a:latin typeface="Microsoft YaHei" pitchFamily="34" charset="-122"/>
                <a:ea typeface="Microsoft YaHei" pitchFamily="34" charset="-122"/>
              </a:rPr>
              <a:t>日</a:t>
            </a:r>
            <a:endParaRPr lang="zh-TW" altLang="en-US" sz="2000" spc="600" dirty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>
          <a:xfrm>
            <a:off x="0" y="152400"/>
            <a:ext cx="8686800" cy="990600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+mj-ea"/>
              </a:rPr>
              <a:t>僑委會新南向政策工作項目</a:t>
            </a:r>
            <a:endParaRPr lang="zh-TW" altLang="en-US" sz="3600" dirty="0"/>
          </a:p>
        </p:txBody>
      </p:sp>
      <p:graphicFrame>
        <p:nvGraphicFramePr>
          <p:cNvPr id="29" name="資料庫圖表 28"/>
          <p:cNvGraphicFramePr/>
          <p:nvPr/>
        </p:nvGraphicFramePr>
        <p:xfrm>
          <a:off x="214282" y="1285860"/>
          <a:ext cx="8715404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" name="投影片編號版面配置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2</a:t>
            </a:fld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347944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圖表 46"/>
          <p:cNvGraphicFramePr/>
          <p:nvPr/>
        </p:nvGraphicFramePr>
        <p:xfrm>
          <a:off x="5286380" y="3643314"/>
          <a:ext cx="3857620" cy="2671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6" name="圖表 45"/>
          <p:cNvGraphicFramePr/>
          <p:nvPr/>
        </p:nvGraphicFramePr>
        <p:xfrm>
          <a:off x="5214942" y="1285860"/>
          <a:ext cx="3929058" cy="2414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59" name="投影片編號版面配置區 3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61F9C7-556F-4AA9-B3D1-E245A2995BAE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10" name="圆角矩形 1"/>
          <p:cNvSpPr/>
          <p:nvPr/>
        </p:nvSpPr>
        <p:spPr>
          <a:xfrm>
            <a:off x="1981200" y="1162050"/>
            <a:ext cx="7162800" cy="5472113"/>
          </a:xfrm>
          <a:custGeom>
            <a:avLst/>
            <a:gdLst/>
            <a:ahLst/>
            <a:cxnLst/>
            <a:rect l="l" t="t" r="r" b="b"/>
            <a:pathLst>
              <a:path w="6373932" h="6040664">
                <a:moveTo>
                  <a:pt x="7473" y="0"/>
                </a:moveTo>
                <a:lnTo>
                  <a:pt x="123539" y="0"/>
                </a:lnTo>
                <a:lnTo>
                  <a:pt x="123539" y="5658999"/>
                </a:lnTo>
                <a:cubicBezTo>
                  <a:pt x="123539" y="5800213"/>
                  <a:pt x="241633" y="5914690"/>
                  <a:pt x="387309" y="5914690"/>
                </a:cubicBezTo>
                <a:lnTo>
                  <a:pt x="6373932" y="5914690"/>
                </a:lnTo>
                <a:lnTo>
                  <a:pt x="6373932" y="6040664"/>
                </a:lnTo>
                <a:lnTo>
                  <a:pt x="263770" y="6040664"/>
                </a:lnTo>
                <a:cubicBezTo>
                  <a:pt x="118094" y="6040664"/>
                  <a:pt x="0" y="5926188"/>
                  <a:pt x="0" y="5784974"/>
                </a:cubicBezTo>
                <a:lnTo>
                  <a:pt x="0" y="50858"/>
                </a:lnTo>
                <a:close/>
              </a:path>
            </a:pathLst>
          </a:custGeom>
          <a:solidFill>
            <a:srgbClr val="4BACC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圆角矩形 1"/>
          <p:cNvSpPr/>
          <p:nvPr/>
        </p:nvSpPr>
        <p:spPr>
          <a:xfrm>
            <a:off x="1874838" y="1185863"/>
            <a:ext cx="7269162" cy="5683250"/>
          </a:xfrm>
          <a:custGeom>
            <a:avLst/>
            <a:gdLst/>
            <a:ahLst/>
            <a:cxnLst/>
            <a:rect l="l" t="t" r="r" b="b"/>
            <a:pathLst>
              <a:path w="6469385" h="6275766">
                <a:moveTo>
                  <a:pt x="0" y="0"/>
                </a:moveTo>
                <a:lnTo>
                  <a:pt x="145686" y="0"/>
                </a:lnTo>
                <a:lnTo>
                  <a:pt x="145686" y="5840190"/>
                </a:lnTo>
                <a:cubicBezTo>
                  <a:pt x="145686" y="6001351"/>
                  <a:pt x="284951" y="6131997"/>
                  <a:pt x="456743" y="6131997"/>
                </a:cubicBezTo>
                <a:lnTo>
                  <a:pt x="6469385" y="6131997"/>
                </a:lnTo>
                <a:lnTo>
                  <a:pt x="6469385" y="6275766"/>
                </a:lnTo>
                <a:lnTo>
                  <a:pt x="311057" y="6275766"/>
                </a:lnTo>
                <a:cubicBezTo>
                  <a:pt x="139265" y="6275766"/>
                  <a:pt x="0" y="6145120"/>
                  <a:pt x="0" y="5983959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圆角矩形 1"/>
          <p:cNvSpPr/>
          <p:nvPr/>
        </p:nvSpPr>
        <p:spPr>
          <a:xfrm>
            <a:off x="1643063" y="1143000"/>
            <a:ext cx="7500937" cy="5286375"/>
          </a:xfrm>
          <a:custGeom>
            <a:avLst/>
            <a:gdLst/>
            <a:ahLst/>
            <a:cxnLst/>
            <a:rect l="l" t="t" r="r" b="b"/>
            <a:pathLst>
              <a:path w="6675030" h="5836680">
                <a:moveTo>
                  <a:pt x="0" y="0"/>
                </a:moveTo>
                <a:lnTo>
                  <a:pt x="134832" y="0"/>
                </a:lnTo>
                <a:lnTo>
                  <a:pt x="134832" y="5455015"/>
                </a:lnTo>
                <a:cubicBezTo>
                  <a:pt x="134832" y="5596229"/>
                  <a:pt x="263721" y="5710706"/>
                  <a:pt x="422714" y="5710706"/>
                </a:cubicBezTo>
                <a:lnTo>
                  <a:pt x="6675030" y="5710706"/>
                </a:lnTo>
                <a:lnTo>
                  <a:pt x="6675030" y="5836680"/>
                </a:lnTo>
                <a:lnTo>
                  <a:pt x="287882" y="5836680"/>
                </a:lnTo>
                <a:cubicBezTo>
                  <a:pt x="128889" y="5836680"/>
                  <a:pt x="0" y="5722204"/>
                  <a:pt x="0" y="5580990"/>
                </a:cubicBezTo>
                <a:close/>
              </a:path>
            </a:pathLst>
          </a:cu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" name="椭圆 32"/>
          <p:cNvSpPr/>
          <p:nvPr/>
        </p:nvSpPr>
        <p:spPr>
          <a:xfrm>
            <a:off x="1414463" y="1865313"/>
            <a:ext cx="727075" cy="777875"/>
          </a:xfrm>
          <a:prstGeom prst="ellipse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19465" name="直接连接符 33"/>
          <p:cNvCxnSpPr>
            <a:cxnSpLocks noChangeShapeType="1"/>
          </p:cNvCxnSpPr>
          <p:nvPr/>
        </p:nvCxnSpPr>
        <p:spPr bwMode="auto">
          <a:xfrm flipV="1">
            <a:off x="1849438" y="2573338"/>
            <a:ext cx="930275" cy="0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15" name="圆角矩形 34"/>
          <p:cNvSpPr/>
          <p:nvPr/>
        </p:nvSpPr>
        <p:spPr>
          <a:xfrm>
            <a:off x="2411760" y="1556792"/>
            <a:ext cx="2811587" cy="1943646"/>
          </a:xfrm>
          <a:prstGeom prst="roundRect">
            <a:avLst>
              <a:gd name="adj" fmla="val 10006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" name="圆角矩形 36"/>
          <p:cNvSpPr/>
          <p:nvPr/>
        </p:nvSpPr>
        <p:spPr>
          <a:xfrm>
            <a:off x="2483768" y="1628800"/>
            <a:ext cx="2595019" cy="1800200"/>
          </a:xfrm>
          <a:prstGeom prst="roundRect">
            <a:avLst>
              <a:gd name="adj" fmla="val 10006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innerShdw blurRad="63500" dist="25400" dir="13500000">
              <a:prstClr val="black">
                <a:alpha val="61000"/>
              </a:prstClr>
            </a:inn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" name="椭圆 37"/>
          <p:cNvSpPr/>
          <p:nvPr/>
        </p:nvSpPr>
        <p:spPr>
          <a:xfrm>
            <a:off x="1547664" y="4797152"/>
            <a:ext cx="673100" cy="720725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19" name="直接连接符 38"/>
          <p:cNvCxnSpPr/>
          <p:nvPr/>
        </p:nvCxnSpPr>
        <p:spPr>
          <a:xfrm flipV="1">
            <a:off x="2195736" y="5157192"/>
            <a:ext cx="538162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20" name="圆角矩形 39"/>
          <p:cNvSpPr/>
          <p:nvPr/>
        </p:nvSpPr>
        <p:spPr>
          <a:xfrm>
            <a:off x="2411760" y="3571876"/>
            <a:ext cx="2803182" cy="2714644"/>
          </a:xfrm>
          <a:prstGeom prst="roundRect">
            <a:avLst>
              <a:gd name="adj" fmla="val 10006"/>
            </a:avLst>
          </a:pr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2" name="圆角矩形 41"/>
          <p:cNvSpPr/>
          <p:nvPr/>
        </p:nvSpPr>
        <p:spPr>
          <a:xfrm>
            <a:off x="2555776" y="3643314"/>
            <a:ext cx="2587728" cy="2571768"/>
          </a:xfrm>
          <a:prstGeom prst="roundRect">
            <a:avLst>
              <a:gd name="adj" fmla="val 10006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innerShdw blurRad="63500" dist="25400" dir="13500000">
              <a:prstClr val="black">
                <a:alpha val="61000"/>
              </a:prstClr>
            </a:inn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8" name="圆角矩形 1"/>
          <p:cNvSpPr/>
          <p:nvPr/>
        </p:nvSpPr>
        <p:spPr>
          <a:xfrm rot="16200000">
            <a:off x="-1962944" y="3105944"/>
            <a:ext cx="5184775" cy="1258888"/>
          </a:xfrm>
          <a:custGeom>
            <a:avLst/>
            <a:gdLst/>
            <a:ahLst/>
            <a:cxnLst/>
            <a:rect l="l" t="t" r="r" b="b"/>
            <a:pathLst>
              <a:path w="5769171" h="1259631">
                <a:moveTo>
                  <a:pt x="5769171" y="1150753"/>
                </a:moveTo>
                <a:lnTo>
                  <a:pt x="5769171" y="1259631"/>
                </a:lnTo>
                <a:lnTo>
                  <a:pt x="248814" y="1259631"/>
                </a:lnTo>
                <a:cubicBezTo>
                  <a:pt x="111398" y="1259631"/>
                  <a:pt x="0" y="1160690"/>
                  <a:pt x="0" y="1038640"/>
                </a:cubicBezTo>
                <a:lnTo>
                  <a:pt x="0" y="0"/>
                </a:lnTo>
                <a:lnTo>
                  <a:pt x="116534" y="0"/>
                </a:lnTo>
                <a:lnTo>
                  <a:pt x="116534" y="929761"/>
                </a:lnTo>
                <a:cubicBezTo>
                  <a:pt x="116534" y="1051811"/>
                  <a:pt x="227932" y="1150753"/>
                  <a:pt x="365348" y="1150753"/>
                </a:cubicBezTo>
                <a:close/>
              </a:path>
            </a:pathLst>
          </a:custGeom>
          <a:solidFill>
            <a:srgbClr val="4BACC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9" name="TextBox 48"/>
          <p:cNvSpPr txBox="1"/>
          <p:nvPr/>
        </p:nvSpPr>
        <p:spPr>
          <a:xfrm>
            <a:off x="1285875" y="1744663"/>
            <a:ext cx="963613" cy="827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4000" b="1" kern="0" dirty="0">
                <a:solidFill>
                  <a:sysClr val="window" lastClr="FFFFFF"/>
                </a:solidFill>
                <a:latin typeface="Candara" pitchFamily="34" charset="0"/>
                <a:ea typeface="微软雅黑" pitchFamily="34" charset="-122"/>
                <a:cs typeface="Calibri" pitchFamily="34" charset="0"/>
              </a:rPr>
              <a:t>01</a:t>
            </a:r>
            <a:endParaRPr kumimoji="0" lang="en-US" altLang="zh-CN" sz="4400" b="1" kern="0" dirty="0">
              <a:solidFill>
                <a:sysClr val="window" lastClr="FFFFFF"/>
              </a:solidFill>
              <a:latin typeface="Candara" pitchFamily="34" charset="0"/>
              <a:ea typeface="微软雅黑" pitchFamily="34" charset="-122"/>
              <a:cs typeface="Calibri" pitchFamily="34" charset="0"/>
            </a:endParaRPr>
          </a:p>
        </p:txBody>
      </p:sp>
      <p:sp>
        <p:nvSpPr>
          <p:cNvPr id="30" name="TextBox 49"/>
          <p:cNvSpPr txBox="1"/>
          <p:nvPr/>
        </p:nvSpPr>
        <p:spPr>
          <a:xfrm>
            <a:off x="1475656" y="4653136"/>
            <a:ext cx="803275" cy="754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3600" b="1" kern="0" dirty="0">
                <a:solidFill>
                  <a:sysClr val="window" lastClr="FFFFFF"/>
                </a:solidFill>
                <a:latin typeface="Candara" pitchFamily="34" charset="0"/>
                <a:ea typeface="微软雅黑" pitchFamily="34" charset="-122"/>
                <a:cs typeface="Calibri" pitchFamily="34" charset="0"/>
              </a:rPr>
              <a:t>02</a:t>
            </a:r>
            <a:endParaRPr kumimoji="0" lang="en-US" altLang="zh-CN" sz="4000" b="1" kern="0" dirty="0">
              <a:solidFill>
                <a:sysClr val="window" lastClr="FFFFFF"/>
              </a:solidFill>
              <a:latin typeface="Candara" pitchFamily="34" charset="0"/>
              <a:ea typeface="微软雅黑" pitchFamily="34" charset="-122"/>
              <a:cs typeface="Calibri" pitchFamily="34" charset="0"/>
            </a:endParaRPr>
          </a:p>
        </p:txBody>
      </p:sp>
      <p:sp>
        <p:nvSpPr>
          <p:cNvPr id="32" name="TextBox 51"/>
          <p:cNvSpPr txBox="1"/>
          <p:nvPr/>
        </p:nvSpPr>
        <p:spPr>
          <a:xfrm>
            <a:off x="492443" y="1268760"/>
            <a:ext cx="677108" cy="4196020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>
              <a:defRPr/>
            </a:pPr>
            <a:r>
              <a:rPr lang="zh-TW" altLang="en-US" sz="3200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</a:rPr>
              <a:t>技職僑生大幅成長</a:t>
            </a:r>
            <a:endParaRPr lang="en-US" altLang="zh-TW" sz="3200" b="1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 3"/>
          <p:cNvSpPr/>
          <p:nvPr/>
        </p:nvSpPr>
        <p:spPr>
          <a:xfrm>
            <a:off x="6500826" y="1285860"/>
            <a:ext cx="1224136" cy="1060644"/>
          </a:xfrm>
          <a:prstGeom prst="swooshArrow">
            <a:avLst>
              <a:gd name="adj1" fmla="val 22990"/>
              <a:gd name="adj2" fmla="val 40015"/>
            </a:avLst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4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8" name=" 3"/>
          <p:cNvSpPr/>
          <p:nvPr/>
        </p:nvSpPr>
        <p:spPr>
          <a:xfrm>
            <a:off x="6498859" y="3643314"/>
            <a:ext cx="1287851" cy="1284592"/>
          </a:xfrm>
          <a:prstGeom prst="swooshArrow">
            <a:avLst>
              <a:gd name="adj1" fmla="val 17414"/>
              <a:gd name="adj2" fmla="val 40015"/>
            </a:avLst>
          </a:prstGeom>
          <a:solidFill>
            <a:srgbClr val="FF3300">
              <a:alpha val="82000"/>
            </a:srgb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4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3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具體作為與</a:t>
            </a:r>
            <a:r>
              <a:rPr lang="zh-TW" altLang="en-US" sz="3600" dirty="0" smtClean="0"/>
              <a:t>成果</a:t>
            </a:r>
            <a:r>
              <a:rPr lang="en-US" altLang="zh-TW" sz="3600" dirty="0" smtClean="0"/>
              <a:t>1</a:t>
            </a:r>
            <a:endParaRPr lang="zh-TW" altLang="en-US" sz="3600" dirty="0"/>
          </a:p>
        </p:txBody>
      </p:sp>
      <p:sp>
        <p:nvSpPr>
          <p:cNvPr id="48" name="文字方塊 47"/>
          <p:cNvSpPr txBox="1"/>
          <p:nvPr/>
        </p:nvSpPr>
        <p:spPr>
          <a:xfrm>
            <a:off x="8358214" y="385762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人</a:t>
            </a:r>
            <a:endParaRPr lang="zh-TW" altLang="en-US" dirty="0">
              <a:solidFill>
                <a:srgbClr val="FF000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6072198" y="1142984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成長</a:t>
            </a:r>
            <a:r>
              <a:rPr lang="en-US" altLang="zh-TW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100%</a:t>
            </a:r>
            <a:endParaRPr lang="zh-TW" altLang="en-US" b="1" dirty="0">
              <a:solidFill>
                <a:srgbClr val="7030A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50" name="文字方塊 49"/>
          <p:cNvSpPr txBox="1"/>
          <p:nvPr/>
        </p:nvSpPr>
        <p:spPr>
          <a:xfrm>
            <a:off x="5929322" y="3714752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成長</a:t>
            </a:r>
            <a:r>
              <a:rPr lang="en-US" altLang="zh-TW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14.17%</a:t>
            </a:r>
            <a:endParaRPr lang="zh-TW" altLang="en-US" b="1" dirty="0">
              <a:solidFill>
                <a:srgbClr val="7030A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1" name="TextBox 52"/>
          <p:cNvSpPr txBox="1"/>
          <p:nvPr/>
        </p:nvSpPr>
        <p:spPr>
          <a:xfrm>
            <a:off x="2482850" y="1628775"/>
            <a:ext cx="2732088" cy="1878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Microsoft YaHei" pitchFamily="34" charset="-122"/>
                <a:ea typeface="Microsoft YaHei" pitchFamily="34" charset="-122"/>
              </a:rPr>
              <a:t>高職僑生建教專班人數</a:t>
            </a:r>
            <a:r>
              <a:rPr kumimoji="0" lang="en-US" altLang="zh-TW" b="1" dirty="0">
                <a:latin typeface="Microsoft YaHei" pitchFamily="34" charset="-122"/>
                <a:ea typeface="Microsoft YaHei" pitchFamily="34" charset="-122"/>
              </a:rPr>
              <a:t/>
            </a:r>
            <a:br>
              <a:rPr kumimoji="0" lang="en-US" altLang="zh-TW" b="1" dirty="0">
                <a:latin typeface="Microsoft YaHei" pitchFamily="34" charset="-122"/>
                <a:ea typeface="Microsoft YaHei" pitchFamily="34" charset="-122"/>
              </a:rPr>
            </a:br>
            <a:r>
              <a:rPr kumimoji="0" lang="zh-TW" altLang="en-US" b="1" dirty="0">
                <a:latin typeface="Microsoft YaHei" pitchFamily="34" charset="-122"/>
                <a:ea typeface="Microsoft YaHei" pitchFamily="34" charset="-122"/>
              </a:rPr>
              <a:t>倍增</a:t>
            </a:r>
            <a:endParaRPr kumimoji="0" lang="en-US" altLang="zh-TW" b="1" dirty="0">
              <a:latin typeface="Microsoft YaHei" pitchFamily="34" charset="-122"/>
              <a:ea typeface="Microsoft YaHei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106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學年度計有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校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19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班開班，較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校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7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班大幅增加，且預定招收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1,500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人，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較</a:t>
            </a:r>
            <a:r>
              <a:rPr kumimoji="0" lang="en-US" altLang="zh-TW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105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學年招收</a:t>
            </a:r>
            <a:r>
              <a:rPr kumimoji="0" lang="en-US" altLang="zh-TW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754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人，</a:t>
            </a:r>
            <a:r>
              <a:rPr kumimoji="0" lang="zh-TW" altLang="en-US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增加</a:t>
            </a:r>
            <a:r>
              <a:rPr kumimoji="0" lang="en-US" altLang="zh-TW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100</a:t>
            </a:r>
            <a:r>
              <a:rPr kumimoji="0" lang="zh-TW" altLang="en-US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％</a:t>
            </a:r>
            <a:endParaRPr kumimoji="0" lang="en-US" altLang="zh-CN" sz="1600" b="1" kern="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35" name="TextBox 53"/>
          <p:cNvSpPr txBox="1"/>
          <p:nvPr/>
        </p:nvSpPr>
        <p:spPr>
          <a:xfrm>
            <a:off x="2555875" y="3700463"/>
            <a:ext cx="2659063" cy="2586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海外青年技術訓練班（海青班）人數成長</a:t>
            </a:r>
            <a:endParaRPr kumimoji="0" lang="en-US" altLang="zh-TW" b="1" kern="0" dirty="0"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1.106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期開班數達</a:t>
            </a:r>
            <a:r>
              <a:rPr kumimoji="0" lang="en-US" altLang="zh-TW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39</a:t>
            </a:r>
            <a:r>
              <a:rPr kumimoji="0" lang="zh-TW" altLang="en-US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班，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較上期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班，成長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50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％，報到人數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1,346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人創歷年新高，較上期報到人數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1,179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人，增加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167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人，成長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14.17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％。</a:t>
            </a:r>
            <a:endParaRPr kumimoji="0" lang="en-US" altLang="zh-TW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2.106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年創新增開秋季班，預估招收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200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人。</a:t>
            </a:r>
            <a:endParaRPr kumimoji="0" lang="en-US" altLang="zh-TW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3.107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期申請學校達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50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校</a:t>
            </a:r>
            <a:r>
              <a:rPr kumimoji="0" lang="en-US" altLang="zh-TW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105</a:t>
            </a:r>
            <a:r>
              <a:rPr kumimoji="0" lang="zh-TW" altLang="en-US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</a:t>
            </a:r>
            <a:endParaRPr kumimoji="0" lang="en-US" altLang="zh-CN" sz="1400" b="1" kern="0" dirty="0"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0"/>
          <p:cNvSpPr/>
          <p:nvPr/>
        </p:nvSpPr>
        <p:spPr>
          <a:xfrm>
            <a:off x="285750" y="3786188"/>
            <a:ext cx="7358063" cy="777875"/>
          </a:xfrm>
          <a:custGeom>
            <a:avLst/>
            <a:gdLst>
              <a:gd name="connsiteX0" fmla="*/ 0 w 6192688"/>
              <a:gd name="connsiteY0" fmla="*/ 0 h 1261899"/>
              <a:gd name="connsiteX1" fmla="*/ 1656183 w 6192688"/>
              <a:gd name="connsiteY1" fmla="*/ 0 h 1261899"/>
              <a:gd name="connsiteX2" fmla="*/ 4179979 w 6192688"/>
              <a:gd name="connsiteY2" fmla="*/ 0 h 1261899"/>
              <a:gd name="connsiteX3" fmla="*/ 6192688 w 6192688"/>
              <a:gd name="connsiteY3" fmla="*/ 0 h 1261899"/>
              <a:gd name="connsiteX4" fmla="*/ 6192688 w 6192688"/>
              <a:gd name="connsiteY4" fmla="*/ 72008 h 1261899"/>
              <a:gd name="connsiteX5" fmla="*/ 4176343 w 6192688"/>
              <a:gd name="connsiteY5" fmla="*/ 72008 h 1261899"/>
              <a:gd name="connsiteX6" fmla="*/ 2918081 w 6192688"/>
              <a:gd name="connsiteY6" fmla="*/ 1261899 h 1261899"/>
              <a:gd name="connsiteX7" fmla="*/ 1659819 w 6192688"/>
              <a:gd name="connsiteY7" fmla="*/ 72008 h 1261899"/>
              <a:gd name="connsiteX8" fmla="*/ 0 w 6192688"/>
              <a:gd name="connsiteY8" fmla="*/ 72008 h 1261899"/>
              <a:gd name="connsiteX9" fmla="*/ 91440 w 6192688"/>
              <a:gd name="connsiteY9" fmla="*/ 91440 h 1261899"/>
              <a:gd name="connsiteX0" fmla="*/ 1656183 w 6192688"/>
              <a:gd name="connsiteY0" fmla="*/ 0 h 1261899"/>
              <a:gd name="connsiteX1" fmla="*/ 4179979 w 6192688"/>
              <a:gd name="connsiteY1" fmla="*/ 0 h 1261899"/>
              <a:gd name="connsiteX2" fmla="*/ 6192688 w 6192688"/>
              <a:gd name="connsiteY2" fmla="*/ 0 h 1261899"/>
              <a:gd name="connsiteX3" fmla="*/ 6192688 w 6192688"/>
              <a:gd name="connsiteY3" fmla="*/ 72008 h 1261899"/>
              <a:gd name="connsiteX4" fmla="*/ 4176343 w 6192688"/>
              <a:gd name="connsiteY4" fmla="*/ 72008 h 1261899"/>
              <a:gd name="connsiteX5" fmla="*/ 2918081 w 6192688"/>
              <a:gd name="connsiteY5" fmla="*/ 1261899 h 1261899"/>
              <a:gd name="connsiteX6" fmla="*/ 1659819 w 6192688"/>
              <a:gd name="connsiteY6" fmla="*/ 72008 h 1261899"/>
              <a:gd name="connsiteX7" fmla="*/ 0 w 6192688"/>
              <a:gd name="connsiteY7" fmla="*/ 72008 h 1261899"/>
              <a:gd name="connsiteX8" fmla="*/ 91440 w 6192688"/>
              <a:gd name="connsiteY8" fmla="*/ 91440 h 1261899"/>
              <a:gd name="connsiteX0" fmla="*/ 4179979 w 6192688"/>
              <a:gd name="connsiteY0" fmla="*/ 0 h 1261899"/>
              <a:gd name="connsiteX1" fmla="*/ 6192688 w 6192688"/>
              <a:gd name="connsiteY1" fmla="*/ 0 h 1261899"/>
              <a:gd name="connsiteX2" fmla="*/ 6192688 w 6192688"/>
              <a:gd name="connsiteY2" fmla="*/ 72008 h 1261899"/>
              <a:gd name="connsiteX3" fmla="*/ 4176343 w 6192688"/>
              <a:gd name="connsiteY3" fmla="*/ 72008 h 1261899"/>
              <a:gd name="connsiteX4" fmla="*/ 2918081 w 6192688"/>
              <a:gd name="connsiteY4" fmla="*/ 1261899 h 1261899"/>
              <a:gd name="connsiteX5" fmla="*/ 1659819 w 6192688"/>
              <a:gd name="connsiteY5" fmla="*/ 72008 h 1261899"/>
              <a:gd name="connsiteX6" fmla="*/ 0 w 6192688"/>
              <a:gd name="connsiteY6" fmla="*/ 72008 h 1261899"/>
              <a:gd name="connsiteX7" fmla="*/ 91440 w 6192688"/>
              <a:gd name="connsiteY7" fmla="*/ 91440 h 1261899"/>
              <a:gd name="connsiteX0" fmla="*/ 6192688 w 6192688"/>
              <a:gd name="connsiteY0" fmla="*/ 0 h 1261899"/>
              <a:gd name="connsiteX1" fmla="*/ 6192688 w 6192688"/>
              <a:gd name="connsiteY1" fmla="*/ 72008 h 1261899"/>
              <a:gd name="connsiteX2" fmla="*/ 4176343 w 6192688"/>
              <a:gd name="connsiteY2" fmla="*/ 72008 h 1261899"/>
              <a:gd name="connsiteX3" fmla="*/ 2918081 w 6192688"/>
              <a:gd name="connsiteY3" fmla="*/ 1261899 h 1261899"/>
              <a:gd name="connsiteX4" fmla="*/ 1659819 w 6192688"/>
              <a:gd name="connsiteY4" fmla="*/ 72008 h 1261899"/>
              <a:gd name="connsiteX5" fmla="*/ 0 w 6192688"/>
              <a:gd name="connsiteY5" fmla="*/ 72008 h 1261899"/>
              <a:gd name="connsiteX6" fmla="*/ 91440 w 6192688"/>
              <a:gd name="connsiteY6" fmla="*/ 91440 h 1261899"/>
              <a:gd name="connsiteX0" fmla="*/ 6192688 w 6192688"/>
              <a:gd name="connsiteY0" fmla="*/ 7233 h 1197124"/>
              <a:gd name="connsiteX1" fmla="*/ 4176343 w 6192688"/>
              <a:gd name="connsiteY1" fmla="*/ 7233 h 1197124"/>
              <a:gd name="connsiteX2" fmla="*/ 2918081 w 6192688"/>
              <a:gd name="connsiteY2" fmla="*/ 1197124 h 1197124"/>
              <a:gd name="connsiteX3" fmla="*/ 1659819 w 6192688"/>
              <a:gd name="connsiteY3" fmla="*/ 7233 h 1197124"/>
              <a:gd name="connsiteX4" fmla="*/ 0 w 6192688"/>
              <a:gd name="connsiteY4" fmla="*/ 7233 h 1197124"/>
              <a:gd name="connsiteX5" fmla="*/ 91440 w 6192688"/>
              <a:gd name="connsiteY5" fmla="*/ 26665 h 1197124"/>
              <a:gd name="connsiteX0" fmla="*/ 6101248 w 6101248"/>
              <a:gd name="connsiteY0" fmla="*/ 0 h 1189891"/>
              <a:gd name="connsiteX1" fmla="*/ 4084903 w 6101248"/>
              <a:gd name="connsiteY1" fmla="*/ 0 h 1189891"/>
              <a:gd name="connsiteX2" fmla="*/ 2826641 w 6101248"/>
              <a:gd name="connsiteY2" fmla="*/ 1189891 h 1189891"/>
              <a:gd name="connsiteX3" fmla="*/ 1568379 w 6101248"/>
              <a:gd name="connsiteY3" fmla="*/ 0 h 1189891"/>
              <a:gd name="connsiteX4" fmla="*/ 0 w 6101248"/>
              <a:gd name="connsiteY4" fmla="*/ 19432 h 1189891"/>
              <a:gd name="connsiteX0" fmla="*/ 6144791 w 6144791"/>
              <a:gd name="connsiteY0" fmla="*/ 0 h 1189891"/>
              <a:gd name="connsiteX1" fmla="*/ 4128446 w 6144791"/>
              <a:gd name="connsiteY1" fmla="*/ 0 h 1189891"/>
              <a:gd name="connsiteX2" fmla="*/ 2870184 w 6144791"/>
              <a:gd name="connsiteY2" fmla="*/ 1189891 h 1189891"/>
              <a:gd name="connsiteX3" fmla="*/ 1611922 w 6144791"/>
              <a:gd name="connsiteY3" fmla="*/ 0 h 1189891"/>
              <a:gd name="connsiteX4" fmla="*/ 0 w 6144791"/>
              <a:gd name="connsiteY4" fmla="*/ 4918 h 1189891"/>
              <a:gd name="connsiteX0" fmla="*/ 9163763 w 9163763"/>
              <a:gd name="connsiteY0" fmla="*/ 14515 h 1189891"/>
              <a:gd name="connsiteX1" fmla="*/ 4128446 w 9163763"/>
              <a:gd name="connsiteY1" fmla="*/ 0 h 1189891"/>
              <a:gd name="connsiteX2" fmla="*/ 2870184 w 9163763"/>
              <a:gd name="connsiteY2" fmla="*/ 1189891 h 1189891"/>
              <a:gd name="connsiteX3" fmla="*/ 1611922 w 9163763"/>
              <a:gd name="connsiteY3" fmla="*/ 0 h 1189891"/>
              <a:gd name="connsiteX4" fmla="*/ 0 w 9163763"/>
              <a:gd name="connsiteY4" fmla="*/ 4918 h 118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763" h="1189891">
                <a:moveTo>
                  <a:pt x="9163763" y="14515"/>
                </a:moveTo>
                <a:lnTo>
                  <a:pt x="4128446" y="0"/>
                </a:lnTo>
                <a:cubicBezTo>
                  <a:pt x="4092690" y="663472"/>
                  <a:pt x="3542913" y="1189891"/>
                  <a:pt x="2870184" y="1189891"/>
                </a:cubicBezTo>
                <a:cubicBezTo>
                  <a:pt x="2197455" y="1189891"/>
                  <a:pt x="1647677" y="663471"/>
                  <a:pt x="1611922" y="0"/>
                </a:cubicBezTo>
                <a:lnTo>
                  <a:pt x="0" y="4918"/>
                </a:lnTo>
              </a:path>
            </a:pathLst>
          </a:custGeom>
          <a:noFill/>
          <a:ln w="76200" cap="flat" cmpd="thinThick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pic>
        <p:nvPicPr>
          <p:cNvPr id="20483" name="圖片 38" descr="夢想職飛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786063"/>
            <a:ext cx="2878137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投影片編號版面配置區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D39DC93-6196-48F2-8C95-596DD2DA59B5}" type="slidenum">
              <a:rPr lang="en-US" altLang="zh-TW"/>
              <a:pPr/>
              <a:t>4</a:t>
            </a:fld>
            <a:endParaRPr lang="en-US" altLang="zh-TW"/>
          </a:p>
        </p:txBody>
      </p:sp>
      <p:sp>
        <p:nvSpPr>
          <p:cNvPr id="47" name="椭圆 10"/>
          <p:cNvSpPr/>
          <p:nvPr/>
        </p:nvSpPr>
        <p:spPr>
          <a:xfrm>
            <a:off x="-1071563" y="2071688"/>
            <a:ext cx="9163051" cy="777875"/>
          </a:xfrm>
          <a:custGeom>
            <a:avLst/>
            <a:gdLst>
              <a:gd name="connsiteX0" fmla="*/ 0 w 6192688"/>
              <a:gd name="connsiteY0" fmla="*/ 0 h 1261899"/>
              <a:gd name="connsiteX1" fmla="*/ 1656183 w 6192688"/>
              <a:gd name="connsiteY1" fmla="*/ 0 h 1261899"/>
              <a:gd name="connsiteX2" fmla="*/ 4179979 w 6192688"/>
              <a:gd name="connsiteY2" fmla="*/ 0 h 1261899"/>
              <a:gd name="connsiteX3" fmla="*/ 6192688 w 6192688"/>
              <a:gd name="connsiteY3" fmla="*/ 0 h 1261899"/>
              <a:gd name="connsiteX4" fmla="*/ 6192688 w 6192688"/>
              <a:gd name="connsiteY4" fmla="*/ 72008 h 1261899"/>
              <a:gd name="connsiteX5" fmla="*/ 4176343 w 6192688"/>
              <a:gd name="connsiteY5" fmla="*/ 72008 h 1261899"/>
              <a:gd name="connsiteX6" fmla="*/ 2918081 w 6192688"/>
              <a:gd name="connsiteY6" fmla="*/ 1261899 h 1261899"/>
              <a:gd name="connsiteX7" fmla="*/ 1659819 w 6192688"/>
              <a:gd name="connsiteY7" fmla="*/ 72008 h 1261899"/>
              <a:gd name="connsiteX8" fmla="*/ 0 w 6192688"/>
              <a:gd name="connsiteY8" fmla="*/ 72008 h 1261899"/>
              <a:gd name="connsiteX9" fmla="*/ 91440 w 6192688"/>
              <a:gd name="connsiteY9" fmla="*/ 91440 h 1261899"/>
              <a:gd name="connsiteX0" fmla="*/ 1656183 w 6192688"/>
              <a:gd name="connsiteY0" fmla="*/ 0 h 1261899"/>
              <a:gd name="connsiteX1" fmla="*/ 4179979 w 6192688"/>
              <a:gd name="connsiteY1" fmla="*/ 0 h 1261899"/>
              <a:gd name="connsiteX2" fmla="*/ 6192688 w 6192688"/>
              <a:gd name="connsiteY2" fmla="*/ 0 h 1261899"/>
              <a:gd name="connsiteX3" fmla="*/ 6192688 w 6192688"/>
              <a:gd name="connsiteY3" fmla="*/ 72008 h 1261899"/>
              <a:gd name="connsiteX4" fmla="*/ 4176343 w 6192688"/>
              <a:gd name="connsiteY4" fmla="*/ 72008 h 1261899"/>
              <a:gd name="connsiteX5" fmla="*/ 2918081 w 6192688"/>
              <a:gd name="connsiteY5" fmla="*/ 1261899 h 1261899"/>
              <a:gd name="connsiteX6" fmla="*/ 1659819 w 6192688"/>
              <a:gd name="connsiteY6" fmla="*/ 72008 h 1261899"/>
              <a:gd name="connsiteX7" fmla="*/ 0 w 6192688"/>
              <a:gd name="connsiteY7" fmla="*/ 72008 h 1261899"/>
              <a:gd name="connsiteX8" fmla="*/ 91440 w 6192688"/>
              <a:gd name="connsiteY8" fmla="*/ 91440 h 1261899"/>
              <a:gd name="connsiteX0" fmla="*/ 4179979 w 6192688"/>
              <a:gd name="connsiteY0" fmla="*/ 0 h 1261899"/>
              <a:gd name="connsiteX1" fmla="*/ 6192688 w 6192688"/>
              <a:gd name="connsiteY1" fmla="*/ 0 h 1261899"/>
              <a:gd name="connsiteX2" fmla="*/ 6192688 w 6192688"/>
              <a:gd name="connsiteY2" fmla="*/ 72008 h 1261899"/>
              <a:gd name="connsiteX3" fmla="*/ 4176343 w 6192688"/>
              <a:gd name="connsiteY3" fmla="*/ 72008 h 1261899"/>
              <a:gd name="connsiteX4" fmla="*/ 2918081 w 6192688"/>
              <a:gd name="connsiteY4" fmla="*/ 1261899 h 1261899"/>
              <a:gd name="connsiteX5" fmla="*/ 1659819 w 6192688"/>
              <a:gd name="connsiteY5" fmla="*/ 72008 h 1261899"/>
              <a:gd name="connsiteX6" fmla="*/ 0 w 6192688"/>
              <a:gd name="connsiteY6" fmla="*/ 72008 h 1261899"/>
              <a:gd name="connsiteX7" fmla="*/ 91440 w 6192688"/>
              <a:gd name="connsiteY7" fmla="*/ 91440 h 1261899"/>
              <a:gd name="connsiteX0" fmla="*/ 6192688 w 6192688"/>
              <a:gd name="connsiteY0" fmla="*/ 0 h 1261899"/>
              <a:gd name="connsiteX1" fmla="*/ 6192688 w 6192688"/>
              <a:gd name="connsiteY1" fmla="*/ 72008 h 1261899"/>
              <a:gd name="connsiteX2" fmla="*/ 4176343 w 6192688"/>
              <a:gd name="connsiteY2" fmla="*/ 72008 h 1261899"/>
              <a:gd name="connsiteX3" fmla="*/ 2918081 w 6192688"/>
              <a:gd name="connsiteY3" fmla="*/ 1261899 h 1261899"/>
              <a:gd name="connsiteX4" fmla="*/ 1659819 w 6192688"/>
              <a:gd name="connsiteY4" fmla="*/ 72008 h 1261899"/>
              <a:gd name="connsiteX5" fmla="*/ 0 w 6192688"/>
              <a:gd name="connsiteY5" fmla="*/ 72008 h 1261899"/>
              <a:gd name="connsiteX6" fmla="*/ 91440 w 6192688"/>
              <a:gd name="connsiteY6" fmla="*/ 91440 h 1261899"/>
              <a:gd name="connsiteX0" fmla="*/ 6192688 w 6192688"/>
              <a:gd name="connsiteY0" fmla="*/ 7233 h 1197124"/>
              <a:gd name="connsiteX1" fmla="*/ 4176343 w 6192688"/>
              <a:gd name="connsiteY1" fmla="*/ 7233 h 1197124"/>
              <a:gd name="connsiteX2" fmla="*/ 2918081 w 6192688"/>
              <a:gd name="connsiteY2" fmla="*/ 1197124 h 1197124"/>
              <a:gd name="connsiteX3" fmla="*/ 1659819 w 6192688"/>
              <a:gd name="connsiteY3" fmla="*/ 7233 h 1197124"/>
              <a:gd name="connsiteX4" fmla="*/ 0 w 6192688"/>
              <a:gd name="connsiteY4" fmla="*/ 7233 h 1197124"/>
              <a:gd name="connsiteX5" fmla="*/ 91440 w 6192688"/>
              <a:gd name="connsiteY5" fmla="*/ 26665 h 1197124"/>
              <a:gd name="connsiteX0" fmla="*/ 6101248 w 6101248"/>
              <a:gd name="connsiteY0" fmla="*/ 0 h 1189891"/>
              <a:gd name="connsiteX1" fmla="*/ 4084903 w 6101248"/>
              <a:gd name="connsiteY1" fmla="*/ 0 h 1189891"/>
              <a:gd name="connsiteX2" fmla="*/ 2826641 w 6101248"/>
              <a:gd name="connsiteY2" fmla="*/ 1189891 h 1189891"/>
              <a:gd name="connsiteX3" fmla="*/ 1568379 w 6101248"/>
              <a:gd name="connsiteY3" fmla="*/ 0 h 1189891"/>
              <a:gd name="connsiteX4" fmla="*/ 0 w 6101248"/>
              <a:gd name="connsiteY4" fmla="*/ 19432 h 1189891"/>
              <a:gd name="connsiteX0" fmla="*/ 6144791 w 6144791"/>
              <a:gd name="connsiteY0" fmla="*/ 0 h 1189891"/>
              <a:gd name="connsiteX1" fmla="*/ 4128446 w 6144791"/>
              <a:gd name="connsiteY1" fmla="*/ 0 h 1189891"/>
              <a:gd name="connsiteX2" fmla="*/ 2870184 w 6144791"/>
              <a:gd name="connsiteY2" fmla="*/ 1189891 h 1189891"/>
              <a:gd name="connsiteX3" fmla="*/ 1611922 w 6144791"/>
              <a:gd name="connsiteY3" fmla="*/ 0 h 1189891"/>
              <a:gd name="connsiteX4" fmla="*/ 0 w 6144791"/>
              <a:gd name="connsiteY4" fmla="*/ 4918 h 1189891"/>
              <a:gd name="connsiteX0" fmla="*/ 9163763 w 9163763"/>
              <a:gd name="connsiteY0" fmla="*/ 14515 h 1189891"/>
              <a:gd name="connsiteX1" fmla="*/ 4128446 w 9163763"/>
              <a:gd name="connsiteY1" fmla="*/ 0 h 1189891"/>
              <a:gd name="connsiteX2" fmla="*/ 2870184 w 9163763"/>
              <a:gd name="connsiteY2" fmla="*/ 1189891 h 1189891"/>
              <a:gd name="connsiteX3" fmla="*/ 1611922 w 9163763"/>
              <a:gd name="connsiteY3" fmla="*/ 0 h 1189891"/>
              <a:gd name="connsiteX4" fmla="*/ 0 w 9163763"/>
              <a:gd name="connsiteY4" fmla="*/ 4918 h 118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763" h="1189891">
                <a:moveTo>
                  <a:pt x="9163763" y="14515"/>
                </a:moveTo>
                <a:lnTo>
                  <a:pt x="4128446" y="0"/>
                </a:lnTo>
                <a:cubicBezTo>
                  <a:pt x="4092690" y="663472"/>
                  <a:pt x="3542913" y="1189891"/>
                  <a:pt x="2870184" y="1189891"/>
                </a:cubicBezTo>
                <a:cubicBezTo>
                  <a:pt x="2197455" y="1189891"/>
                  <a:pt x="1647677" y="663471"/>
                  <a:pt x="1611922" y="0"/>
                </a:cubicBezTo>
                <a:lnTo>
                  <a:pt x="0" y="4918"/>
                </a:lnTo>
              </a:path>
            </a:pathLst>
          </a:custGeom>
          <a:noFill/>
          <a:ln w="76200" cap="flat" cmpd="thinThick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sp>
        <p:nvSpPr>
          <p:cNvPr id="48" name="椭圆 13"/>
          <p:cNvSpPr/>
          <p:nvPr/>
        </p:nvSpPr>
        <p:spPr>
          <a:xfrm>
            <a:off x="620713" y="1143000"/>
            <a:ext cx="2232025" cy="1690688"/>
          </a:xfrm>
          <a:prstGeom prst="ellipse">
            <a:avLst/>
          </a:prstGeom>
          <a:noFill/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sp>
        <p:nvSpPr>
          <p:cNvPr id="49" name="椭圆 15"/>
          <p:cNvSpPr/>
          <p:nvPr/>
        </p:nvSpPr>
        <p:spPr>
          <a:xfrm>
            <a:off x="692150" y="1214438"/>
            <a:ext cx="2089150" cy="1547812"/>
          </a:xfrm>
          <a:prstGeom prst="ellipse">
            <a:avLst/>
          </a:prstGeom>
          <a:solidFill>
            <a:srgbClr val="C0504D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28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圆角矩形 18"/>
          <p:cNvSpPr/>
          <p:nvPr/>
        </p:nvSpPr>
        <p:spPr>
          <a:xfrm>
            <a:off x="3779838" y="1790700"/>
            <a:ext cx="2006600" cy="576263"/>
          </a:xfrm>
          <a:prstGeom prst="roundRect">
            <a:avLst>
              <a:gd name="adj" fmla="val 36824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105</a:t>
            </a:r>
            <a:r>
              <a:rPr kumimoji="0" lang="zh-TW" altLang="en-US" sz="28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kumimoji="0" lang="zh-CN" altLang="en-US" sz="2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圆角矩形 20"/>
          <p:cNvSpPr/>
          <p:nvPr/>
        </p:nvSpPr>
        <p:spPr>
          <a:xfrm>
            <a:off x="3786188" y="3429000"/>
            <a:ext cx="2006600" cy="576263"/>
          </a:xfrm>
          <a:prstGeom prst="roundRect">
            <a:avLst>
              <a:gd name="adj" fmla="val 36824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b="1" kern="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106</a:t>
            </a:r>
            <a:r>
              <a:rPr kumimoji="0" lang="zh-TW" altLang="en-US" sz="2800" b="1" kern="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kumimoji="0" lang="zh-CN" altLang="en-US" sz="2800" b="1" kern="0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21"/>
          <p:cNvSpPr txBox="1"/>
          <p:nvPr/>
        </p:nvSpPr>
        <p:spPr>
          <a:xfrm>
            <a:off x="3643313" y="2357438"/>
            <a:ext cx="5143500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105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月試辦「東南亞臺商企業攬才媒合會」，計有</a:t>
            </a:r>
            <a:r>
              <a:rPr kumimoji="0" lang="en-US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31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家廠商，</a:t>
            </a: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400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餘名僑生參加</a:t>
            </a:r>
          </a:p>
        </p:txBody>
      </p:sp>
      <p:sp>
        <p:nvSpPr>
          <p:cNvPr id="53" name="TextBox 22"/>
          <p:cNvSpPr txBox="1"/>
          <p:nvPr/>
        </p:nvSpPr>
        <p:spPr>
          <a:xfrm>
            <a:off x="3571875" y="3962158"/>
            <a:ext cx="5572125" cy="2332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106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14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日及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15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日分別於中區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及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北區辦理</a:t>
            </a:r>
            <a:r>
              <a:rPr kumimoji="0" lang="zh-TW" altLang="en-US" sz="2000" b="1" kern="0" dirty="0" smtClean="0">
                <a:latin typeface="微软雅黑" pitchFamily="34" charset="-122"/>
                <a:ea typeface="微软雅黑" pitchFamily="34" charset="-122"/>
              </a:rPr>
              <a:t>「東南亞僑</a:t>
            </a:r>
            <a:r>
              <a:rPr kumimoji="0" lang="zh-TW" altLang="en-US" sz="2000" b="1" kern="0" dirty="0">
                <a:latin typeface="微软雅黑" pitchFamily="34" charset="-122"/>
                <a:ea typeface="微软雅黑" pitchFamily="34" charset="-122"/>
              </a:rPr>
              <a:t>臺商攬才博覽會</a:t>
            </a:r>
            <a:r>
              <a:rPr kumimoji="0" lang="zh-TW" altLang="en-US" sz="2000" b="1" kern="0" dirty="0" smtClean="0">
                <a:latin typeface="微软雅黑" pitchFamily="34" charset="-122"/>
                <a:ea typeface="微软雅黑" pitchFamily="34" charset="-122"/>
              </a:rPr>
              <a:t>」</a:t>
            </a:r>
            <a:endParaRPr lang="en-US" altLang="zh-TW" sz="2000" kern="0" dirty="0" smtClean="0">
              <a:latin typeface="微软雅黑" pitchFamily="34" charset="-122"/>
              <a:ea typeface="微软雅黑" pitchFamily="34" charset="-122"/>
            </a:endParaRPr>
          </a:p>
          <a:p>
            <a:pPr marL="182563" indent="-1825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邀請逾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百餘家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廠商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，提供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逾</a:t>
            </a:r>
            <a:r>
              <a:rPr kumimoji="0"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1,800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個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職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缺，預計應屆畢業僑生</a:t>
            </a:r>
            <a:r>
              <a:rPr kumimoji="0"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3,000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餘人</a:t>
            </a:r>
            <a:r>
              <a:rPr kumimoji="0" lang="zh-TW" altLang="en-US" sz="2400" b="1" kern="0" dirty="0" smtClean="0">
                <a:latin typeface="微软雅黑" pitchFamily="34" charset="-122"/>
                <a:ea typeface="微软雅黑" pitchFamily="34" charset="-122"/>
              </a:rPr>
              <a:t>參加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（加計應屆畢業外籍生及國內學生則將逾</a:t>
            </a:r>
            <a:r>
              <a:rPr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2400" b="1" kern="0" dirty="0" smtClean="0">
                <a:latin typeface="微软雅黑" pitchFamily="34" charset="-122"/>
                <a:ea typeface="微软雅黑" pitchFamily="34" charset="-122"/>
              </a:rPr>
              <a:t>萬人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TW" sz="20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85813" y="1493838"/>
            <a:ext cx="185737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就業</a:t>
            </a:r>
            <a:r>
              <a:rPr kumimoji="0" lang="zh-TW" altLang="en-US" sz="32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媒</a:t>
            </a:r>
            <a:r>
              <a:rPr kumimoji="0"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合</a:t>
            </a:r>
            <a:r>
              <a:rPr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全面展開</a:t>
            </a:r>
            <a:endParaRPr kumimoji="0" lang="zh-TW" altLang="en-US" sz="3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具體作為與</a:t>
            </a:r>
            <a:r>
              <a:rPr lang="zh-TW" altLang="en-US" sz="3600" dirty="0" smtClean="0"/>
              <a:t>成果</a:t>
            </a:r>
            <a:r>
              <a:rPr lang="en-US" altLang="zh-TW" sz="3600" dirty="0" smtClean="0"/>
              <a:t>2</a:t>
            </a:r>
            <a:endParaRPr lang="zh-TW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" name="資料庫圖表 42"/>
          <p:cNvGraphicFramePr/>
          <p:nvPr/>
        </p:nvGraphicFramePr>
        <p:xfrm>
          <a:off x="71406" y="1500174"/>
          <a:ext cx="892971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1" name="投影片編號版面配置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5</a:t>
            </a:fld>
            <a:endParaRPr kumimoji="0" lang="en-US"/>
          </a:p>
        </p:txBody>
      </p:sp>
      <p:sp>
        <p:nvSpPr>
          <p:cNvPr id="8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具體作為與</a:t>
            </a:r>
            <a:r>
              <a:rPr lang="zh-TW" altLang="en-US" sz="3600" dirty="0" smtClean="0"/>
              <a:t>成果</a:t>
            </a:r>
            <a:r>
              <a:rPr lang="en-US" altLang="zh-TW" sz="3600" dirty="0" smtClean="0"/>
              <a:t>3</a:t>
            </a:r>
            <a:endParaRPr lang="zh-TW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內容版面配置區 6"/>
          <p:cNvGraphicFramePr>
            <a:graphicFrameLocks noGrp="1"/>
          </p:cNvGraphicFramePr>
          <p:nvPr>
            <p:ph sz="quarter" idx="1"/>
          </p:nvPr>
        </p:nvGraphicFramePr>
        <p:xfrm>
          <a:off x="457200" y="1285860"/>
          <a:ext cx="822960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4" name="標題 52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990600"/>
          </a:xfrm>
        </p:spPr>
        <p:txBody>
          <a:bodyPr>
            <a:noAutofit/>
          </a:bodyPr>
          <a:lstStyle/>
          <a:p>
            <a:pPr eaLnBrk="1" hangingPunct="1"/>
            <a:r>
              <a:rPr lang="zh-TW" altLang="en-US" sz="3600" dirty="0" smtClean="0"/>
              <a:t>具體作為與</a:t>
            </a:r>
            <a:r>
              <a:rPr lang="zh-TW" altLang="en-US" sz="3600" dirty="0" smtClean="0"/>
              <a:t>成果</a:t>
            </a:r>
            <a:r>
              <a:rPr lang="en-US" altLang="zh-TW" sz="3600" dirty="0" smtClean="0"/>
              <a:t>4</a:t>
            </a:r>
            <a:r>
              <a:rPr lang="zh-TW" altLang="en-US" sz="3600" dirty="0" smtClean="0"/>
              <a:t>：</a:t>
            </a:r>
            <a:r>
              <a:rPr lang="zh-TW" altLang="en-US" sz="3600" dirty="0" smtClean="0"/>
              <a:t>商機交流及觀光促進</a:t>
            </a:r>
          </a:p>
        </p:txBody>
      </p:sp>
      <p:sp>
        <p:nvSpPr>
          <p:cNvPr id="10242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C686567-AAFC-4BF4-923E-B242B6D01778}" type="slidenum">
              <a:rPr lang="en-US" altLang="zh-TW" smtClean="0"/>
              <a:pPr/>
              <a:t>6</a:t>
            </a:fld>
            <a:endParaRPr lang="en-US" altLang="zh-TW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3135</TotalTime>
  <Words>833</Words>
  <Application>Microsoft Office PowerPoint</Application>
  <PresentationFormat>如螢幕大小 (4:3)</PresentationFormat>
  <Paragraphs>69</Paragraphs>
  <Slides>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8" baseType="lpstr">
      <vt:lpstr>原創</vt:lpstr>
      <vt:lpstr>1_原創</vt:lpstr>
      <vt:lpstr>僑務委員會 新南向政策之作法及成果</vt:lpstr>
      <vt:lpstr>僑委會新南向政策工作項目</vt:lpstr>
      <vt:lpstr>具體作為與成果1</vt:lpstr>
      <vt:lpstr>具體作為與成果2</vt:lpstr>
      <vt:lpstr>具體作為與成果3</vt:lpstr>
      <vt:lpstr>具體作為與成果4：商機交流及觀光促進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僑務委員會 新南向工作與成果</dc:title>
  <dc:creator>董至中</dc:creator>
  <cp:lastModifiedBy>董至中</cp:lastModifiedBy>
  <cp:revision>428</cp:revision>
  <dcterms:created xsi:type="dcterms:W3CDTF">2017-02-23T09:09:26Z</dcterms:created>
  <dcterms:modified xsi:type="dcterms:W3CDTF">2017-03-06T01:18:29Z</dcterms:modified>
</cp:coreProperties>
</file>