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notesSlides/notesSlide22.xml" ContentType="application/vnd.openxmlformats-officedocument.presentationml.notesSlide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20.xml" ContentType="application/vnd.openxmlformats-officedocument.presentationml.notesSlide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94" r:id="rId4"/>
    <p:sldId id="346" r:id="rId5"/>
    <p:sldId id="347" r:id="rId6"/>
    <p:sldId id="325" r:id="rId7"/>
    <p:sldId id="372" r:id="rId8"/>
    <p:sldId id="373" r:id="rId9"/>
    <p:sldId id="358" r:id="rId10"/>
    <p:sldId id="278" r:id="rId11"/>
    <p:sldId id="266" r:id="rId12"/>
    <p:sldId id="374" r:id="rId13"/>
    <p:sldId id="341" r:id="rId14"/>
    <p:sldId id="273" r:id="rId15"/>
    <p:sldId id="342" r:id="rId16"/>
    <p:sldId id="312" r:id="rId17"/>
    <p:sldId id="343" r:id="rId18"/>
    <p:sldId id="344" r:id="rId19"/>
    <p:sldId id="340" r:id="rId20"/>
    <p:sldId id="357" r:id="rId21"/>
    <p:sldId id="361" r:id="rId22"/>
    <p:sldId id="371" r:id="rId23"/>
    <p:sldId id="280" r:id="rId24"/>
    <p:sldId id="300" r:id="rId25"/>
    <p:sldId id="323" r:id="rId26"/>
    <p:sldId id="359" r:id="rId27"/>
    <p:sldId id="364" r:id="rId28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2BDF"/>
    <a:srgbClr val="009644"/>
    <a:srgbClr val="FF5050"/>
    <a:srgbClr val="0000FF"/>
    <a:srgbClr val="FF99FF"/>
    <a:srgbClr val="745A94"/>
    <a:srgbClr val="00BC55"/>
    <a:srgbClr val="4274B0"/>
    <a:srgbClr val="92B54B"/>
    <a:srgbClr val="97B95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7" autoAdjust="0"/>
    <p:restoredTop sz="81137" autoAdjust="0"/>
  </p:normalViewPr>
  <p:slideViewPr>
    <p:cSldViewPr>
      <p:cViewPr varScale="1">
        <p:scale>
          <a:sx n="55" d="100"/>
          <a:sy n="55" d="100"/>
        </p:scale>
        <p:origin x="-15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5" d="100"/>
          <a:sy n="45" d="100"/>
        </p:scale>
        <p:origin x="-2752" y="-80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o\AppData\Local\Microsoft\Windows\Temporary%20Internet%20Files\Content.Outlook\251U8T9A\10409&#34920;1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4"/>
  <c:chart>
    <c:view3D>
      <c:rAngAx val="1"/>
    </c:view3D>
    <c:plotArea>
      <c:layout>
        <c:manualLayout>
          <c:layoutTarget val="inner"/>
          <c:xMode val="edge"/>
          <c:yMode val="edge"/>
          <c:x val="7.9542490447921374E-2"/>
          <c:y val="4.5313341252681417E-2"/>
          <c:w val="0.83880619544688273"/>
          <c:h val="0.64274375496739733"/>
        </c:manualLayout>
      </c:layout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件數</c:v>
                </c:pt>
              </c:strCache>
            </c:strRef>
          </c:tx>
          <c:cat>
            <c:strRef>
              <c:f>Sheet1!$A$2:$A$15</c:f>
              <c:strCache>
                <c:ptCount val="14"/>
                <c:pt idx="0">
                  <c:v>91年</c:v>
                </c:pt>
                <c:pt idx="1">
                  <c:v>92年</c:v>
                </c:pt>
                <c:pt idx="2">
                  <c:v>93年</c:v>
                </c:pt>
                <c:pt idx="3">
                  <c:v>94年</c:v>
                </c:pt>
                <c:pt idx="4">
                  <c:v>95年</c:v>
                </c:pt>
                <c:pt idx="5">
                  <c:v>96年</c:v>
                </c:pt>
                <c:pt idx="6">
                  <c:v>97年</c:v>
                </c:pt>
                <c:pt idx="7">
                  <c:v>98年</c:v>
                </c:pt>
                <c:pt idx="8">
                  <c:v>99年</c:v>
                </c:pt>
                <c:pt idx="9">
                  <c:v>100年</c:v>
                </c:pt>
                <c:pt idx="10">
                  <c:v>101年</c:v>
                </c:pt>
                <c:pt idx="11">
                  <c:v>102年</c:v>
                </c:pt>
                <c:pt idx="12">
                  <c:v>103年</c:v>
                </c:pt>
                <c:pt idx="13">
                  <c:v>104年1-9月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218</c:v>
                </c:pt>
                <c:pt idx="1">
                  <c:v>187</c:v>
                </c:pt>
                <c:pt idx="2">
                  <c:v>135</c:v>
                </c:pt>
                <c:pt idx="3">
                  <c:v>141</c:v>
                </c:pt>
                <c:pt idx="4">
                  <c:v>175</c:v>
                </c:pt>
                <c:pt idx="5">
                  <c:v>184</c:v>
                </c:pt>
                <c:pt idx="6">
                  <c:v>169</c:v>
                </c:pt>
                <c:pt idx="7">
                  <c:v>183</c:v>
                </c:pt>
                <c:pt idx="8">
                  <c:v>155</c:v>
                </c:pt>
                <c:pt idx="9">
                  <c:v>272</c:v>
                </c:pt>
                <c:pt idx="10">
                  <c:v>203</c:v>
                </c:pt>
                <c:pt idx="11">
                  <c:v>214</c:v>
                </c:pt>
                <c:pt idx="12">
                  <c:v>150</c:v>
                </c:pt>
                <c:pt idx="13">
                  <c:v>91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家數</c:v>
                </c:pt>
              </c:strCache>
            </c:strRef>
          </c:tx>
          <c:cat>
            <c:strRef>
              <c:f>Sheet1!$A$2:$A$15</c:f>
              <c:strCache>
                <c:ptCount val="14"/>
                <c:pt idx="0">
                  <c:v>91年</c:v>
                </c:pt>
                <c:pt idx="1">
                  <c:v>92年</c:v>
                </c:pt>
                <c:pt idx="2">
                  <c:v>93年</c:v>
                </c:pt>
                <c:pt idx="3">
                  <c:v>94年</c:v>
                </c:pt>
                <c:pt idx="4">
                  <c:v>95年</c:v>
                </c:pt>
                <c:pt idx="5">
                  <c:v>96年</c:v>
                </c:pt>
                <c:pt idx="6">
                  <c:v>97年</c:v>
                </c:pt>
                <c:pt idx="7">
                  <c:v>98年</c:v>
                </c:pt>
                <c:pt idx="8">
                  <c:v>99年</c:v>
                </c:pt>
                <c:pt idx="9">
                  <c:v>100年</c:v>
                </c:pt>
                <c:pt idx="10">
                  <c:v>101年</c:v>
                </c:pt>
                <c:pt idx="11">
                  <c:v>102年</c:v>
                </c:pt>
                <c:pt idx="12">
                  <c:v>103年</c:v>
                </c:pt>
                <c:pt idx="13">
                  <c:v>104年1-9月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302</c:v>
                </c:pt>
                <c:pt idx="1">
                  <c:v>260</c:v>
                </c:pt>
                <c:pt idx="2">
                  <c:v>160</c:v>
                </c:pt>
                <c:pt idx="3">
                  <c:v>222</c:v>
                </c:pt>
                <c:pt idx="4">
                  <c:v>227</c:v>
                </c:pt>
                <c:pt idx="5">
                  <c:v>242</c:v>
                </c:pt>
                <c:pt idx="6">
                  <c:v>239</c:v>
                </c:pt>
                <c:pt idx="7">
                  <c:v>338</c:v>
                </c:pt>
                <c:pt idx="8">
                  <c:v>216</c:v>
                </c:pt>
                <c:pt idx="9">
                  <c:v>356</c:v>
                </c:pt>
                <c:pt idx="10">
                  <c:v>355</c:v>
                </c:pt>
                <c:pt idx="11">
                  <c:v>321</c:v>
                </c:pt>
                <c:pt idx="12">
                  <c:v>207</c:v>
                </c:pt>
                <c:pt idx="13">
                  <c:v>118</c:v>
                </c:pt>
              </c:numCache>
            </c:numRef>
          </c:val>
        </c:ser>
        <c:shape val="box"/>
        <c:axId val="77096448"/>
        <c:axId val="77097984"/>
        <c:axId val="0"/>
      </c:bar3DChart>
      <c:catAx>
        <c:axId val="77096448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zh-TW"/>
          </a:p>
        </c:txPr>
        <c:crossAx val="77097984"/>
        <c:crosses val="autoZero"/>
        <c:auto val="1"/>
        <c:lblAlgn val="ctr"/>
        <c:lblOffset val="100"/>
      </c:catAx>
      <c:valAx>
        <c:axId val="770979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zh-TW"/>
          </a:p>
        </c:txPr>
        <c:crossAx val="77096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149094545050555"/>
          <c:y val="0.38466922478698945"/>
          <c:w val="0.10170222632267928"/>
          <c:h val="0.12730656189716294"/>
        </c:manualLayout>
      </c:layout>
      <c:txPr>
        <a:bodyPr/>
        <a:lstStyle/>
        <a:p>
          <a:pPr>
            <a:defRPr b="1"/>
          </a:pPr>
          <a:endParaRPr lang="zh-TW"/>
        </a:p>
      </c:txPr>
    </c:legend>
    <c:plotVisOnly val="1"/>
  </c:chart>
  <c:txPr>
    <a:bodyPr/>
    <a:lstStyle/>
    <a:p>
      <a:pPr>
        <a:defRPr sz="1800">
          <a:latin typeface="標楷體" pitchFamily="65" charset="-120"/>
          <a:ea typeface="標楷體" pitchFamily="65" charset="-120"/>
        </a:defRPr>
      </a:pPr>
      <a:endParaRPr lang="zh-TW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1C459A-BA9B-4B87-A248-C60710F7B22D}" type="doc">
      <dgm:prSet loTypeId="urn:microsoft.com/office/officeart/2005/8/layout/arrow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DDA0CB8-B12B-4A1A-874E-4F6E86634529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品質提升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7FC6341C-CF4A-4BBB-AAA3-FA4B7235FB1F}" type="parTrans" cxnId="{08A77134-BFAA-4818-9DED-D254744B6109}">
      <dgm:prSet/>
      <dgm:spPr/>
      <dgm:t>
        <a:bodyPr/>
        <a:lstStyle/>
        <a:p>
          <a:endParaRPr lang="zh-TW" altLang="en-US"/>
        </a:p>
      </dgm:t>
    </dgm:pt>
    <dgm:pt modelId="{11FBB6FB-7710-452C-AC38-FE1D0A48FEE3}" type="sibTrans" cxnId="{08A77134-BFAA-4818-9DED-D254744B6109}">
      <dgm:prSet/>
      <dgm:spPr/>
      <dgm:t>
        <a:bodyPr/>
        <a:lstStyle/>
        <a:p>
          <a:endParaRPr lang="zh-TW" altLang="en-US"/>
        </a:p>
      </dgm:t>
    </dgm:pt>
    <dgm:pt modelId="{4A8A6095-7763-4FAC-8E64-622F693281D7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價格下降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A50717FC-CF5B-47DC-835C-DC0779F8AAB3}" type="parTrans" cxnId="{1781271A-C959-4A3B-972D-DA493DA2BF66}">
      <dgm:prSet/>
      <dgm:spPr/>
      <dgm:t>
        <a:bodyPr/>
        <a:lstStyle/>
        <a:p>
          <a:endParaRPr lang="zh-TW" altLang="en-US"/>
        </a:p>
      </dgm:t>
    </dgm:pt>
    <dgm:pt modelId="{B5F46E37-5190-48AD-AAA3-78D5CA92EC16}" type="sibTrans" cxnId="{1781271A-C959-4A3B-972D-DA493DA2BF66}">
      <dgm:prSet/>
      <dgm:spPr/>
      <dgm:t>
        <a:bodyPr/>
        <a:lstStyle/>
        <a:p>
          <a:endParaRPr lang="zh-TW" altLang="en-US"/>
        </a:p>
      </dgm:t>
    </dgm:pt>
    <dgm:pt modelId="{912CB111-CE43-4D73-80C3-56F30EDB3A46}" type="pres">
      <dgm:prSet presAssocID="{D51C459A-BA9B-4B87-A248-C60710F7B22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B30ED04-D6AE-40B3-B56E-4284AAED1A38}" type="pres">
      <dgm:prSet presAssocID="{7DDA0CB8-B12B-4A1A-874E-4F6E86634529}" presName="upArrow" presStyleLbl="node1" presStyleIdx="0" presStyleCnt="2" custScaleY="136886" custLinFactNeighborX="42447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 prst="artDeco"/>
        </a:sp3d>
      </dgm:spPr>
    </dgm:pt>
    <dgm:pt modelId="{C05E4CCF-3F27-4C92-8B44-7D1D12F16F12}" type="pres">
      <dgm:prSet presAssocID="{7DDA0CB8-B12B-4A1A-874E-4F6E86634529}" presName="upArrowText" presStyleLbl="revTx" presStyleIdx="0" presStyleCnt="2" custLinFactNeighborX="2012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E0D174-53AE-41E0-A743-40716CA3EAF0}" type="pres">
      <dgm:prSet presAssocID="{4A8A6095-7763-4FAC-8E64-622F693281D7}" presName="downArrow" presStyleLbl="node1" presStyleIdx="1" presStyleCnt="2" custScaleY="129467" custLinFactNeighborX="-34901" custLinFactNeighborY="2324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 prst="artDeco"/>
        </a:sp3d>
      </dgm:spPr>
    </dgm:pt>
    <dgm:pt modelId="{A3A1CE60-679D-4AB9-A166-1D9DAF119F02}" type="pres">
      <dgm:prSet presAssocID="{4A8A6095-7763-4FAC-8E64-622F693281D7}" presName="downArrowText" presStyleLbl="revTx" presStyleIdx="1" presStyleCnt="2" custLinFactNeighborX="-11509" custLinFactNeighborY="1276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CAD02AE-1E44-4028-BB8A-745BB9716DA1}" type="presOf" srcId="{7DDA0CB8-B12B-4A1A-874E-4F6E86634529}" destId="{C05E4CCF-3F27-4C92-8B44-7D1D12F16F12}" srcOrd="0" destOrd="0" presId="urn:microsoft.com/office/officeart/2005/8/layout/arrow4"/>
    <dgm:cxn modelId="{1781271A-C959-4A3B-972D-DA493DA2BF66}" srcId="{D51C459A-BA9B-4B87-A248-C60710F7B22D}" destId="{4A8A6095-7763-4FAC-8E64-622F693281D7}" srcOrd="1" destOrd="0" parTransId="{A50717FC-CF5B-47DC-835C-DC0779F8AAB3}" sibTransId="{B5F46E37-5190-48AD-AAA3-78D5CA92EC16}"/>
    <dgm:cxn modelId="{63532131-F458-400D-A6C7-5B034AC8AF3D}" type="presOf" srcId="{4A8A6095-7763-4FAC-8E64-622F693281D7}" destId="{A3A1CE60-679D-4AB9-A166-1D9DAF119F02}" srcOrd="0" destOrd="0" presId="urn:microsoft.com/office/officeart/2005/8/layout/arrow4"/>
    <dgm:cxn modelId="{08A77134-BFAA-4818-9DED-D254744B6109}" srcId="{D51C459A-BA9B-4B87-A248-C60710F7B22D}" destId="{7DDA0CB8-B12B-4A1A-874E-4F6E86634529}" srcOrd="0" destOrd="0" parTransId="{7FC6341C-CF4A-4BBB-AAA3-FA4B7235FB1F}" sibTransId="{11FBB6FB-7710-452C-AC38-FE1D0A48FEE3}"/>
    <dgm:cxn modelId="{C3DB970F-4360-4984-9C14-91A1E90E5DF9}" type="presOf" srcId="{D51C459A-BA9B-4B87-A248-C60710F7B22D}" destId="{912CB111-CE43-4D73-80C3-56F30EDB3A46}" srcOrd="0" destOrd="0" presId="urn:microsoft.com/office/officeart/2005/8/layout/arrow4"/>
    <dgm:cxn modelId="{D8BDC8D4-BF3D-4B14-B3DF-C6F357ECFD04}" type="presParOf" srcId="{912CB111-CE43-4D73-80C3-56F30EDB3A46}" destId="{5B30ED04-D6AE-40B3-B56E-4284AAED1A38}" srcOrd="0" destOrd="0" presId="urn:microsoft.com/office/officeart/2005/8/layout/arrow4"/>
    <dgm:cxn modelId="{3274A8C4-BE5F-4EDB-AE7A-4C068AC8BCEF}" type="presParOf" srcId="{912CB111-CE43-4D73-80C3-56F30EDB3A46}" destId="{C05E4CCF-3F27-4C92-8B44-7D1D12F16F12}" srcOrd="1" destOrd="0" presId="urn:microsoft.com/office/officeart/2005/8/layout/arrow4"/>
    <dgm:cxn modelId="{AD2DE617-3715-4ADE-9642-7F032583F280}" type="presParOf" srcId="{912CB111-CE43-4D73-80C3-56F30EDB3A46}" destId="{5CE0D174-53AE-41E0-A743-40716CA3EAF0}" srcOrd="2" destOrd="0" presId="urn:microsoft.com/office/officeart/2005/8/layout/arrow4"/>
    <dgm:cxn modelId="{C159941E-5871-4132-A0B1-2E9A5878130F}" type="presParOf" srcId="{912CB111-CE43-4D73-80C3-56F30EDB3A46}" destId="{A3A1CE60-679D-4AB9-A166-1D9DAF119F02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BABA8F-E631-40C5-9639-DD5F9A0262A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8ABF1F2-1CEA-4CC1-9D57-3CB64E3E2D3F}">
      <dgm:prSet phldrT="[文字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altLang="zh-TW" sz="3200" dirty="0" smtClean="0">
              <a:latin typeface="標楷體" pitchFamily="65" charset="-120"/>
              <a:ea typeface="標楷體" pitchFamily="65" charset="-120"/>
            </a:rPr>
            <a:t>MICROSOFT</a:t>
          </a:r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濫用市場力案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929C0ADE-5118-4B5B-8C59-06BBCFB6B96F}" type="parTrans" cxnId="{C72FB189-EA1B-49BE-B591-45FA805C0968}">
      <dgm:prSet/>
      <dgm:spPr/>
      <dgm:t>
        <a:bodyPr/>
        <a:lstStyle/>
        <a:p>
          <a:endParaRPr lang="zh-TW" altLang="en-US"/>
        </a:p>
      </dgm:t>
    </dgm:pt>
    <dgm:pt modelId="{E073CC4B-5196-4EC5-8DBD-3B17A13985B0}" type="sibTrans" cxnId="{C72FB189-EA1B-49BE-B591-45FA805C0968}">
      <dgm:prSet/>
      <dgm:spPr/>
      <dgm:t>
        <a:bodyPr/>
        <a:lstStyle/>
        <a:p>
          <a:endParaRPr lang="zh-TW" altLang="en-US"/>
        </a:p>
      </dgm:t>
    </dgm:pt>
    <dgm:pt modelId="{52780EFF-7A8F-4CAB-9DFF-8D90CD35826A}">
      <dgm:prSet phldrT="[文字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altLang="zh-TW" sz="3200" dirty="0" smtClean="0">
              <a:latin typeface="標楷體" pitchFamily="65" charset="-120"/>
              <a:ea typeface="標楷體" pitchFamily="65" charset="-120"/>
            </a:rPr>
            <a:t>MICROSOFT</a:t>
          </a:r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與</a:t>
          </a:r>
          <a:r>
            <a:rPr lang="en-US" altLang="zh-TW" sz="3200" dirty="0" smtClean="0">
              <a:latin typeface="標楷體" pitchFamily="65" charset="-120"/>
              <a:ea typeface="標楷體" pitchFamily="65" charset="-120"/>
            </a:rPr>
            <a:t>NOKIA</a:t>
          </a:r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結合案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A65D2AF6-50A6-4F0D-8D86-A45AAF4004E8}" type="parTrans" cxnId="{80EF0110-8698-4AD3-AD20-D7F459A3EA82}">
      <dgm:prSet/>
      <dgm:spPr/>
      <dgm:t>
        <a:bodyPr/>
        <a:lstStyle/>
        <a:p>
          <a:endParaRPr lang="zh-TW" altLang="en-US"/>
        </a:p>
      </dgm:t>
    </dgm:pt>
    <dgm:pt modelId="{CD537167-F46B-4B42-8D8C-729ACF47C324}" type="sibTrans" cxnId="{80EF0110-8698-4AD3-AD20-D7F459A3EA82}">
      <dgm:prSet/>
      <dgm:spPr/>
      <dgm:t>
        <a:bodyPr/>
        <a:lstStyle/>
        <a:p>
          <a:endParaRPr lang="zh-TW" altLang="en-US"/>
        </a:p>
      </dgm:t>
    </dgm:pt>
    <dgm:pt modelId="{EEFD6221-9E6B-404F-9C7B-23D03C5B1185}">
      <dgm:prSet phldrT="[文字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面板業者聯合抬高價格案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13CEB24D-D961-4531-9ECE-398031D5553D}" type="parTrans" cxnId="{0DABC7B3-A6C8-4B33-AD26-186263943C05}">
      <dgm:prSet/>
      <dgm:spPr/>
      <dgm:t>
        <a:bodyPr/>
        <a:lstStyle/>
        <a:p>
          <a:endParaRPr lang="zh-TW" altLang="en-US"/>
        </a:p>
      </dgm:t>
    </dgm:pt>
    <dgm:pt modelId="{45CCB2BF-AAFA-4538-9881-D60C310E212D}" type="sibTrans" cxnId="{0DABC7B3-A6C8-4B33-AD26-186263943C05}">
      <dgm:prSet/>
      <dgm:spPr/>
      <dgm:t>
        <a:bodyPr/>
        <a:lstStyle/>
        <a:p>
          <a:endParaRPr lang="zh-TW" altLang="en-US"/>
        </a:p>
      </dgm:t>
    </dgm:pt>
    <dgm:pt modelId="{CEDD7FBB-3145-4C65-84D1-B6C4CF521DB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我國、美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行政和解  歐盟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:20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億美元罰鍰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3C8682C-CF3A-4B6B-991D-600895E6C0E3}" type="parTrans" cxnId="{350B4A53-BBEC-4AD4-84B4-BAD35E8E8E63}">
      <dgm:prSet/>
      <dgm:spPr/>
      <dgm:t>
        <a:bodyPr/>
        <a:lstStyle/>
        <a:p>
          <a:endParaRPr lang="zh-TW" altLang="en-US"/>
        </a:p>
      </dgm:t>
    </dgm:pt>
    <dgm:pt modelId="{77D8E087-A6F8-45D9-B114-293339B1C7FA}" type="sibTrans" cxnId="{350B4A53-BBEC-4AD4-84B4-BAD35E8E8E63}">
      <dgm:prSet/>
      <dgm:spPr/>
      <dgm:t>
        <a:bodyPr/>
        <a:lstStyle/>
        <a:p>
          <a:endParaRPr lang="zh-TW" altLang="en-US"/>
        </a:p>
      </dgm:t>
    </dgm:pt>
    <dgm:pt modelId="{5DE93C32-9715-43B7-B0F5-BD30CD42AA78}">
      <dgm:prSet phldrT="[文字]" custT="1"/>
      <dgm:spPr/>
      <dgm:t>
        <a:bodyPr/>
        <a:lstStyle/>
        <a:p>
          <a:pPr rtl="0"/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美國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總計罰款</a:t>
          </a:r>
          <a:r>
            <a:rPr lang="en-US" altLang="en-US" sz="2400" dirty="0" smtClean="0">
              <a:latin typeface="標楷體" pitchFamily="65" charset="-120"/>
              <a:ea typeface="標楷體" pitchFamily="65" charset="-120"/>
            </a:rPr>
            <a:t>13.92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億美元。歐盟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總計罰鍰</a:t>
          </a:r>
          <a:r>
            <a:rPr lang="en-US" altLang="en-US" sz="2400" dirty="0" smtClean="0">
              <a:latin typeface="標楷體" pitchFamily="65" charset="-120"/>
              <a:ea typeface="標楷體" pitchFamily="65" charset="-120"/>
            </a:rPr>
            <a:t>6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億</a:t>
          </a:r>
          <a:r>
            <a:rPr lang="en-US" altLang="en-US" sz="2400" dirty="0" smtClean="0">
              <a:latin typeface="標楷體" pitchFamily="65" charset="-120"/>
              <a:ea typeface="標楷體" pitchFamily="65" charset="-120"/>
            </a:rPr>
            <a:t>4,892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萬</a:t>
          </a:r>
          <a:r>
            <a:rPr lang="en-US" altLang="en-US" sz="2400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千歐元。我國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裁處權時效已過。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FC665196-7D72-4871-8E46-117E33D04BD8}" type="parTrans" cxnId="{F4EC4371-38AC-4629-B442-7274E66B732D}">
      <dgm:prSet/>
      <dgm:spPr/>
      <dgm:t>
        <a:bodyPr/>
        <a:lstStyle/>
        <a:p>
          <a:endParaRPr lang="zh-TW" altLang="en-US"/>
        </a:p>
      </dgm:t>
    </dgm:pt>
    <dgm:pt modelId="{C20804D6-A4E3-4DAD-9B2F-0E1474C997CE}" type="sibTrans" cxnId="{F4EC4371-38AC-4629-B442-7274E66B732D}">
      <dgm:prSet/>
      <dgm:spPr/>
      <dgm:t>
        <a:bodyPr/>
        <a:lstStyle/>
        <a:p>
          <a:endParaRPr lang="zh-TW" altLang="en-US"/>
        </a:p>
      </dgm:t>
    </dgm:pt>
    <dgm:pt modelId="{3BC8E6C4-6CE9-4466-8928-D3F645CD70D8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歐盟、美國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無條件許可  我國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: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附加條件不禁止結合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7F4F1D64-2118-4C42-95D7-A5204F404373}" type="sibTrans" cxnId="{11802568-2B53-4342-A435-904D6B528382}">
      <dgm:prSet/>
      <dgm:spPr/>
      <dgm:t>
        <a:bodyPr/>
        <a:lstStyle/>
        <a:p>
          <a:endParaRPr lang="zh-TW" altLang="en-US"/>
        </a:p>
      </dgm:t>
    </dgm:pt>
    <dgm:pt modelId="{3C977417-3074-437D-9CF5-CE21284E4414}" type="parTrans" cxnId="{11802568-2B53-4342-A435-904D6B528382}">
      <dgm:prSet/>
      <dgm:spPr/>
      <dgm:t>
        <a:bodyPr/>
        <a:lstStyle/>
        <a:p>
          <a:endParaRPr lang="zh-TW" altLang="en-US"/>
        </a:p>
      </dgm:t>
    </dgm:pt>
    <dgm:pt modelId="{639CCCF2-354C-4171-A876-4D3A6C80455A}" type="pres">
      <dgm:prSet presAssocID="{58BABA8F-E631-40C5-9639-DD5F9A0262A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936BEDA-BA6E-470A-B343-F3081AA19552}" type="pres">
      <dgm:prSet presAssocID="{78ABF1F2-1CEA-4CC1-9D57-3CB64E3E2D3F}" presName="parentLin" presStyleCnt="0"/>
      <dgm:spPr/>
      <dgm:t>
        <a:bodyPr/>
        <a:lstStyle/>
        <a:p>
          <a:endParaRPr lang="zh-TW" altLang="en-US"/>
        </a:p>
      </dgm:t>
    </dgm:pt>
    <dgm:pt modelId="{8E0FE811-2C82-4986-BB15-9F495848A8F3}" type="pres">
      <dgm:prSet presAssocID="{78ABF1F2-1CEA-4CC1-9D57-3CB64E3E2D3F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782B7848-9D77-4F9E-BDFD-58651908E7E1}" type="pres">
      <dgm:prSet presAssocID="{78ABF1F2-1CEA-4CC1-9D57-3CB64E3E2D3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8F4948-8CC2-4B57-A3E0-930C88D3C634}" type="pres">
      <dgm:prSet presAssocID="{78ABF1F2-1CEA-4CC1-9D57-3CB64E3E2D3F}" presName="negativeSpace" presStyleCnt="0"/>
      <dgm:spPr/>
      <dgm:t>
        <a:bodyPr/>
        <a:lstStyle/>
        <a:p>
          <a:endParaRPr lang="zh-TW" altLang="en-US"/>
        </a:p>
      </dgm:t>
    </dgm:pt>
    <dgm:pt modelId="{EA4C0C95-BB30-4A8D-85A9-208B7B7375CB}" type="pres">
      <dgm:prSet presAssocID="{78ABF1F2-1CEA-4CC1-9D57-3CB64E3E2D3F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3F8005-2951-48B8-920C-09BE93E90495}" type="pres">
      <dgm:prSet presAssocID="{E073CC4B-5196-4EC5-8DBD-3B17A13985B0}" presName="spaceBetweenRectangles" presStyleCnt="0"/>
      <dgm:spPr/>
      <dgm:t>
        <a:bodyPr/>
        <a:lstStyle/>
        <a:p>
          <a:endParaRPr lang="zh-TW" altLang="en-US"/>
        </a:p>
      </dgm:t>
    </dgm:pt>
    <dgm:pt modelId="{215F474D-0E45-47E2-B78D-0A12B0BD8F5B}" type="pres">
      <dgm:prSet presAssocID="{52780EFF-7A8F-4CAB-9DFF-8D90CD35826A}" presName="parentLin" presStyleCnt="0"/>
      <dgm:spPr/>
      <dgm:t>
        <a:bodyPr/>
        <a:lstStyle/>
        <a:p>
          <a:endParaRPr lang="zh-TW" altLang="en-US"/>
        </a:p>
      </dgm:t>
    </dgm:pt>
    <dgm:pt modelId="{A59CDB19-B81D-4384-9C17-8E113DBFC498}" type="pres">
      <dgm:prSet presAssocID="{52780EFF-7A8F-4CAB-9DFF-8D90CD35826A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C17C100F-CBAE-45BE-96E9-3309D4ACAF72}" type="pres">
      <dgm:prSet presAssocID="{52780EFF-7A8F-4CAB-9DFF-8D90CD35826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6EA238-4A94-42F4-8710-E9477C1E0BD9}" type="pres">
      <dgm:prSet presAssocID="{52780EFF-7A8F-4CAB-9DFF-8D90CD35826A}" presName="negativeSpace" presStyleCnt="0"/>
      <dgm:spPr/>
      <dgm:t>
        <a:bodyPr/>
        <a:lstStyle/>
        <a:p>
          <a:endParaRPr lang="zh-TW" altLang="en-US"/>
        </a:p>
      </dgm:t>
    </dgm:pt>
    <dgm:pt modelId="{80BD2EC9-B77F-4C4D-A92C-F42F930A36B7}" type="pres">
      <dgm:prSet presAssocID="{52780EFF-7A8F-4CAB-9DFF-8D90CD35826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91B2FD-45E4-4D1A-A23F-A18666E14122}" type="pres">
      <dgm:prSet presAssocID="{CD537167-F46B-4B42-8D8C-729ACF47C324}" presName="spaceBetweenRectangles" presStyleCnt="0"/>
      <dgm:spPr/>
      <dgm:t>
        <a:bodyPr/>
        <a:lstStyle/>
        <a:p>
          <a:endParaRPr lang="zh-TW" altLang="en-US"/>
        </a:p>
      </dgm:t>
    </dgm:pt>
    <dgm:pt modelId="{BE8871D3-C88A-43DB-B51C-660EF5075B0D}" type="pres">
      <dgm:prSet presAssocID="{EEFD6221-9E6B-404F-9C7B-23D03C5B1185}" presName="parentLin" presStyleCnt="0"/>
      <dgm:spPr/>
      <dgm:t>
        <a:bodyPr/>
        <a:lstStyle/>
        <a:p>
          <a:endParaRPr lang="zh-TW" altLang="en-US"/>
        </a:p>
      </dgm:t>
    </dgm:pt>
    <dgm:pt modelId="{43E8B342-6AE3-44C8-90F1-D83E7AE7CBEA}" type="pres">
      <dgm:prSet presAssocID="{EEFD6221-9E6B-404F-9C7B-23D03C5B1185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D667267D-E102-4F74-A900-1F17BF93CE47}" type="pres">
      <dgm:prSet presAssocID="{EEFD6221-9E6B-404F-9C7B-23D03C5B118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0E121A-71E5-4196-AA23-45F8903F162E}" type="pres">
      <dgm:prSet presAssocID="{EEFD6221-9E6B-404F-9C7B-23D03C5B1185}" presName="negativeSpace" presStyleCnt="0"/>
      <dgm:spPr/>
      <dgm:t>
        <a:bodyPr/>
        <a:lstStyle/>
        <a:p>
          <a:endParaRPr lang="zh-TW" altLang="en-US"/>
        </a:p>
      </dgm:t>
    </dgm:pt>
    <dgm:pt modelId="{69EC9460-9D0F-496B-AD0C-C2E4E82D9ABD}" type="pres">
      <dgm:prSet presAssocID="{EEFD6221-9E6B-404F-9C7B-23D03C5B118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0451195-830A-4C3D-A689-DD98F4DE006B}" type="presOf" srcId="{EEFD6221-9E6B-404F-9C7B-23D03C5B1185}" destId="{D667267D-E102-4F74-A900-1F17BF93CE47}" srcOrd="1" destOrd="0" presId="urn:microsoft.com/office/officeart/2005/8/layout/list1"/>
    <dgm:cxn modelId="{0DABC7B3-A6C8-4B33-AD26-186263943C05}" srcId="{58BABA8F-E631-40C5-9639-DD5F9A0262A0}" destId="{EEFD6221-9E6B-404F-9C7B-23D03C5B1185}" srcOrd="2" destOrd="0" parTransId="{13CEB24D-D961-4531-9ECE-398031D5553D}" sibTransId="{45CCB2BF-AAFA-4538-9881-D60C310E212D}"/>
    <dgm:cxn modelId="{2EEA4E3B-FA32-4731-A9BF-36DA7D65FB55}" type="presOf" srcId="{58BABA8F-E631-40C5-9639-DD5F9A0262A0}" destId="{639CCCF2-354C-4171-A876-4D3A6C80455A}" srcOrd="0" destOrd="0" presId="urn:microsoft.com/office/officeart/2005/8/layout/list1"/>
    <dgm:cxn modelId="{75379F18-7570-473C-BC40-1E6F1C07F465}" type="presOf" srcId="{CEDD7FBB-3145-4C65-84D1-B6C4CF521DB3}" destId="{EA4C0C95-BB30-4A8D-85A9-208B7B7375CB}" srcOrd="0" destOrd="0" presId="urn:microsoft.com/office/officeart/2005/8/layout/list1"/>
    <dgm:cxn modelId="{2E1F9DDB-4E45-4E23-8EB0-03E7A8F007B4}" type="presOf" srcId="{52780EFF-7A8F-4CAB-9DFF-8D90CD35826A}" destId="{A59CDB19-B81D-4384-9C17-8E113DBFC498}" srcOrd="0" destOrd="0" presId="urn:microsoft.com/office/officeart/2005/8/layout/list1"/>
    <dgm:cxn modelId="{7B952E41-9B07-474E-8BBD-252B2B5E27AF}" type="presOf" srcId="{78ABF1F2-1CEA-4CC1-9D57-3CB64E3E2D3F}" destId="{8E0FE811-2C82-4986-BB15-9F495848A8F3}" srcOrd="0" destOrd="0" presId="urn:microsoft.com/office/officeart/2005/8/layout/list1"/>
    <dgm:cxn modelId="{B1378C28-5FF2-4B4A-86EC-89C9370BFCF5}" type="presOf" srcId="{52780EFF-7A8F-4CAB-9DFF-8D90CD35826A}" destId="{C17C100F-CBAE-45BE-96E9-3309D4ACAF72}" srcOrd="1" destOrd="0" presId="urn:microsoft.com/office/officeart/2005/8/layout/list1"/>
    <dgm:cxn modelId="{B3CEE71E-77A2-4744-846D-F452019CD40A}" type="presOf" srcId="{78ABF1F2-1CEA-4CC1-9D57-3CB64E3E2D3F}" destId="{782B7848-9D77-4F9E-BDFD-58651908E7E1}" srcOrd="1" destOrd="0" presId="urn:microsoft.com/office/officeart/2005/8/layout/list1"/>
    <dgm:cxn modelId="{11802568-2B53-4342-A435-904D6B528382}" srcId="{52780EFF-7A8F-4CAB-9DFF-8D90CD35826A}" destId="{3BC8E6C4-6CE9-4466-8928-D3F645CD70D8}" srcOrd="0" destOrd="0" parTransId="{3C977417-3074-437D-9CF5-CE21284E4414}" sibTransId="{7F4F1D64-2118-4C42-95D7-A5204F404373}"/>
    <dgm:cxn modelId="{F762CEC3-8857-42AA-8BA7-FC3EE3ADE029}" type="presOf" srcId="{3BC8E6C4-6CE9-4466-8928-D3F645CD70D8}" destId="{80BD2EC9-B77F-4C4D-A92C-F42F930A36B7}" srcOrd="0" destOrd="0" presId="urn:microsoft.com/office/officeart/2005/8/layout/list1"/>
    <dgm:cxn modelId="{80EF0110-8698-4AD3-AD20-D7F459A3EA82}" srcId="{58BABA8F-E631-40C5-9639-DD5F9A0262A0}" destId="{52780EFF-7A8F-4CAB-9DFF-8D90CD35826A}" srcOrd="1" destOrd="0" parTransId="{A65D2AF6-50A6-4F0D-8D86-A45AAF4004E8}" sibTransId="{CD537167-F46B-4B42-8D8C-729ACF47C324}"/>
    <dgm:cxn modelId="{BCB47B57-7B8C-48AC-AC5F-63D0157B2271}" type="presOf" srcId="{5DE93C32-9715-43B7-B0F5-BD30CD42AA78}" destId="{69EC9460-9D0F-496B-AD0C-C2E4E82D9ABD}" srcOrd="0" destOrd="0" presId="urn:microsoft.com/office/officeart/2005/8/layout/list1"/>
    <dgm:cxn modelId="{0DC182A5-5D84-4E48-B054-8B068B3587B8}" type="presOf" srcId="{EEFD6221-9E6B-404F-9C7B-23D03C5B1185}" destId="{43E8B342-6AE3-44C8-90F1-D83E7AE7CBEA}" srcOrd="0" destOrd="0" presId="urn:microsoft.com/office/officeart/2005/8/layout/list1"/>
    <dgm:cxn modelId="{350B4A53-BBEC-4AD4-84B4-BAD35E8E8E63}" srcId="{78ABF1F2-1CEA-4CC1-9D57-3CB64E3E2D3F}" destId="{CEDD7FBB-3145-4C65-84D1-B6C4CF521DB3}" srcOrd="0" destOrd="0" parTransId="{43C8682C-CF3A-4B6B-991D-600895E6C0E3}" sibTransId="{77D8E087-A6F8-45D9-B114-293339B1C7FA}"/>
    <dgm:cxn modelId="{C72FB189-EA1B-49BE-B591-45FA805C0968}" srcId="{58BABA8F-E631-40C5-9639-DD5F9A0262A0}" destId="{78ABF1F2-1CEA-4CC1-9D57-3CB64E3E2D3F}" srcOrd="0" destOrd="0" parTransId="{929C0ADE-5118-4B5B-8C59-06BBCFB6B96F}" sibTransId="{E073CC4B-5196-4EC5-8DBD-3B17A13985B0}"/>
    <dgm:cxn modelId="{F4EC4371-38AC-4629-B442-7274E66B732D}" srcId="{EEFD6221-9E6B-404F-9C7B-23D03C5B1185}" destId="{5DE93C32-9715-43B7-B0F5-BD30CD42AA78}" srcOrd="0" destOrd="0" parTransId="{FC665196-7D72-4871-8E46-117E33D04BD8}" sibTransId="{C20804D6-A4E3-4DAD-9B2F-0E1474C997CE}"/>
    <dgm:cxn modelId="{8EE29AEC-77B7-4500-A275-74AA33296843}" type="presParOf" srcId="{639CCCF2-354C-4171-A876-4D3A6C80455A}" destId="{5936BEDA-BA6E-470A-B343-F3081AA19552}" srcOrd="0" destOrd="0" presId="urn:microsoft.com/office/officeart/2005/8/layout/list1"/>
    <dgm:cxn modelId="{97315F30-DE80-4757-9EA8-939B4EC6FF0E}" type="presParOf" srcId="{5936BEDA-BA6E-470A-B343-F3081AA19552}" destId="{8E0FE811-2C82-4986-BB15-9F495848A8F3}" srcOrd="0" destOrd="0" presId="urn:microsoft.com/office/officeart/2005/8/layout/list1"/>
    <dgm:cxn modelId="{3FADB9B6-5F06-472F-8B0D-0B8DF777886F}" type="presParOf" srcId="{5936BEDA-BA6E-470A-B343-F3081AA19552}" destId="{782B7848-9D77-4F9E-BDFD-58651908E7E1}" srcOrd="1" destOrd="0" presId="urn:microsoft.com/office/officeart/2005/8/layout/list1"/>
    <dgm:cxn modelId="{D6AD818B-9AAF-4CF9-B854-D1B7DBF1A8B2}" type="presParOf" srcId="{639CCCF2-354C-4171-A876-4D3A6C80455A}" destId="{518F4948-8CC2-4B57-A3E0-930C88D3C634}" srcOrd="1" destOrd="0" presId="urn:microsoft.com/office/officeart/2005/8/layout/list1"/>
    <dgm:cxn modelId="{2E508B1F-6E76-403E-9BDF-A770BD60079D}" type="presParOf" srcId="{639CCCF2-354C-4171-A876-4D3A6C80455A}" destId="{EA4C0C95-BB30-4A8D-85A9-208B7B7375CB}" srcOrd="2" destOrd="0" presId="urn:microsoft.com/office/officeart/2005/8/layout/list1"/>
    <dgm:cxn modelId="{E216B22B-D4E6-47CC-86F9-EC7EE09E16AC}" type="presParOf" srcId="{639CCCF2-354C-4171-A876-4D3A6C80455A}" destId="{683F8005-2951-48B8-920C-09BE93E90495}" srcOrd="3" destOrd="0" presId="urn:microsoft.com/office/officeart/2005/8/layout/list1"/>
    <dgm:cxn modelId="{551A06C4-409D-46A7-80B7-50D3BA0110C9}" type="presParOf" srcId="{639CCCF2-354C-4171-A876-4D3A6C80455A}" destId="{215F474D-0E45-47E2-B78D-0A12B0BD8F5B}" srcOrd="4" destOrd="0" presId="urn:microsoft.com/office/officeart/2005/8/layout/list1"/>
    <dgm:cxn modelId="{FBE0AC0A-599D-4777-8426-6BEA6AAF7D82}" type="presParOf" srcId="{215F474D-0E45-47E2-B78D-0A12B0BD8F5B}" destId="{A59CDB19-B81D-4384-9C17-8E113DBFC498}" srcOrd="0" destOrd="0" presId="urn:microsoft.com/office/officeart/2005/8/layout/list1"/>
    <dgm:cxn modelId="{94D13A7B-AFBF-4F4E-AC22-DBEAA58556E6}" type="presParOf" srcId="{215F474D-0E45-47E2-B78D-0A12B0BD8F5B}" destId="{C17C100F-CBAE-45BE-96E9-3309D4ACAF72}" srcOrd="1" destOrd="0" presId="urn:microsoft.com/office/officeart/2005/8/layout/list1"/>
    <dgm:cxn modelId="{58B19A68-603B-4BD2-A7B9-509A8FEE0AA2}" type="presParOf" srcId="{639CCCF2-354C-4171-A876-4D3A6C80455A}" destId="{5E6EA238-4A94-42F4-8710-E9477C1E0BD9}" srcOrd="5" destOrd="0" presId="urn:microsoft.com/office/officeart/2005/8/layout/list1"/>
    <dgm:cxn modelId="{6D634334-25EE-455D-924F-C1E7E94AB1DE}" type="presParOf" srcId="{639CCCF2-354C-4171-A876-4D3A6C80455A}" destId="{80BD2EC9-B77F-4C4D-A92C-F42F930A36B7}" srcOrd="6" destOrd="0" presId="urn:microsoft.com/office/officeart/2005/8/layout/list1"/>
    <dgm:cxn modelId="{036B7C4F-0F28-4080-9398-D9D25D7CE58B}" type="presParOf" srcId="{639CCCF2-354C-4171-A876-4D3A6C80455A}" destId="{A591B2FD-45E4-4D1A-A23F-A18666E14122}" srcOrd="7" destOrd="0" presId="urn:microsoft.com/office/officeart/2005/8/layout/list1"/>
    <dgm:cxn modelId="{736E26FC-5B06-409C-A5E6-750328588AA6}" type="presParOf" srcId="{639CCCF2-354C-4171-A876-4D3A6C80455A}" destId="{BE8871D3-C88A-43DB-B51C-660EF5075B0D}" srcOrd="8" destOrd="0" presId="urn:microsoft.com/office/officeart/2005/8/layout/list1"/>
    <dgm:cxn modelId="{238CA641-23DD-419B-A153-F0C7A3E6C7BE}" type="presParOf" srcId="{BE8871D3-C88A-43DB-B51C-660EF5075B0D}" destId="{43E8B342-6AE3-44C8-90F1-D83E7AE7CBEA}" srcOrd="0" destOrd="0" presId="urn:microsoft.com/office/officeart/2005/8/layout/list1"/>
    <dgm:cxn modelId="{CE50C649-9107-4C90-BCC0-5E8B8EE0932E}" type="presParOf" srcId="{BE8871D3-C88A-43DB-B51C-660EF5075B0D}" destId="{D667267D-E102-4F74-A900-1F17BF93CE47}" srcOrd="1" destOrd="0" presId="urn:microsoft.com/office/officeart/2005/8/layout/list1"/>
    <dgm:cxn modelId="{6B1C4F20-9751-4B2A-9868-BB59AC0F4BDE}" type="presParOf" srcId="{639CCCF2-354C-4171-A876-4D3A6C80455A}" destId="{A50E121A-71E5-4196-AA23-45F8903F162E}" srcOrd="9" destOrd="0" presId="urn:microsoft.com/office/officeart/2005/8/layout/list1"/>
    <dgm:cxn modelId="{097811BA-9911-492A-A9E0-8CBA2CA2FABF}" type="presParOf" srcId="{639CCCF2-354C-4171-A876-4D3A6C80455A}" destId="{69EC9460-9D0F-496B-AD0C-C2E4E82D9AB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F92039-516F-498A-B39C-53E8930A7163}" type="doc">
      <dgm:prSet loTypeId="urn:microsoft.com/office/officeart/2005/8/layout/vList5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97CBD3C2-E86B-445E-AAF4-07C0E7059778}">
      <dgm:prSet phldrT="[文字]" custT="1"/>
      <dgm:spPr/>
      <dgm:t>
        <a:bodyPr/>
        <a:lstStyle/>
        <a:p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收辦案件</a:t>
          </a:r>
          <a:endParaRPr lang="zh-TW" altLang="en-US" sz="3600" dirty="0">
            <a:latin typeface="標楷體" pitchFamily="65" charset="-120"/>
            <a:ea typeface="標楷體" pitchFamily="65" charset="-120"/>
          </a:endParaRPr>
        </a:p>
      </dgm:t>
    </dgm:pt>
    <dgm:pt modelId="{B856FE89-90BC-4331-9E2F-54E635683770}" type="parTrans" cxnId="{B42ABB6D-73EC-41A6-B041-F7CDC2F16D20}">
      <dgm:prSet/>
      <dgm:spPr/>
      <dgm:t>
        <a:bodyPr/>
        <a:lstStyle/>
        <a:p>
          <a:endParaRPr lang="zh-TW" altLang="en-US"/>
        </a:p>
      </dgm:t>
    </dgm:pt>
    <dgm:pt modelId="{EEC67620-68EA-432A-8FAF-014001D036C3}" type="sibTrans" cxnId="{B42ABB6D-73EC-41A6-B041-F7CDC2F16D20}">
      <dgm:prSet/>
      <dgm:spPr/>
      <dgm:t>
        <a:bodyPr/>
        <a:lstStyle/>
        <a:p>
          <a:endParaRPr lang="zh-TW" altLang="en-US"/>
        </a:p>
      </dgm:t>
    </dgm:pt>
    <dgm:pt modelId="{619ABB12-C6EF-4CB0-8EFE-F1CDA75F1DE9}">
      <dgm:prSet phldrT="[文字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altLang="zh-TW" dirty="0" smtClean="0"/>
            <a:t>4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萬</a:t>
          </a:r>
          <a:r>
            <a:rPr lang="en-US" altLang="zh-TW" dirty="0" smtClean="0"/>
            <a:t>3,662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件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012CBD9A-6E6A-40D1-BFDA-4D91E740F7F5}" type="parTrans" cxnId="{D5430FD5-1454-48B1-90FA-C5A1A3AF839C}">
      <dgm:prSet/>
      <dgm:spPr/>
      <dgm:t>
        <a:bodyPr/>
        <a:lstStyle/>
        <a:p>
          <a:endParaRPr lang="zh-TW" altLang="en-US"/>
        </a:p>
      </dgm:t>
    </dgm:pt>
    <dgm:pt modelId="{CED70A29-32D1-4920-A425-7F6CC7CE1550}" type="sibTrans" cxnId="{D5430FD5-1454-48B1-90FA-C5A1A3AF839C}">
      <dgm:prSet/>
      <dgm:spPr/>
      <dgm:t>
        <a:bodyPr/>
        <a:lstStyle/>
        <a:p>
          <a:endParaRPr lang="zh-TW" altLang="en-US"/>
        </a:p>
      </dgm:t>
    </dgm:pt>
    <dgm:pt modelId="{4D33C863-CD1C-45D9-896E-AEAA61DFAF19}">
      <dgm:prSet phldrT="[文字]" custT="1"/>
      <dgm:spPr/>
      <dgm:t>
        <a:bodyPr/>
        <a:lstStyle/>
        <a:p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結案件數</a:t>
          </a:r>
        </a:p>
      </dgm:t>
    </dgm:pt>
    <dgm:pt modelId="{DCC705C8-551F-4D2B-B1AB-CF33374336D1}" type="parTrans" cxnId="{1F439C60-1557-4ECE-9F70-0A09F235C1A6}">
      <dgm:prSet/>
      <dgm:spPr/>
      <dgm:t>
        <a:bodyPr/>
        <a:lstStyle/>
        <a:p>
          <a:endParaRPr lang="zh-TW" altLang="en-US"/>
        </a:p>
      </dgm:t>
    </dgm:pt>
    <dgm:pt modelId="{C4DDAD85-4510-4672-A3FB-33D24F75B8D6}" type="sibTrans" cxnId="{1F439C60-1557-4ECE-9F70-0A09F235C1A6}">
      <dgm:prSet/>
      <dgm:spPr/>
      <dgm:t>
        <a:bodyPr/>
        <a:lstStyle/>
        <a:p>
          <a:endParaRPr lang="zh-TW" altLang="en-US"/>
        </a:p>
      </dgm:t>
    </dgm:pt>
    <dgm:pt modelId="{DCE1AF43-5CCC-49A7-84F3-99D7B675BCD6}">
      <dgm:prSet phldrT="[文字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altLang="zh-TW" dirty="0" smtClean="0"/>
            <a:t>4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萬</a:t>
          </a:r>
          <a:r>
            <a:rPr lang="en-US" altLang="zh-TW" dirty="0" smtClean="0"/>
            <a:t>3,505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件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7F7BEAE6-DB36-43F1-924E-AB3F88B1B2C0}" type="parTrans" cxnId="{B3DBFF60-BBDA-46FC-86C7-3940A50140A3}">
      <dgm:prSet/>
      <dgm:spPr/>
      <dgm:t>
        <a:bodyPr/>
        <a:lstStyle/>
        <a:p>
          <a:endParaRPr lang="zh-TW" altLang="en-US"/>
        </a:p>
      </dgm:t>
    </dgm:pt>
    <dgm:pt modelId="{98BCE562-E42B-449C-819A-6D3CC98AF1E0}" type="sibTrans" cxnId="{B3DBFF60-BBDA-46FC-86C7-3940A50140A3}">
      <dgm:prSet/>
      <dgm:spPr/>
      <dgm:t>
        <a:bodyPr/>
        <a:lstStyle/>
        <a:p>
          <a:endParaRPr lang="zh-TW" altLang="en-US"/>
        </a:p>
      </dgm:t>
    </dgm:pt>
    <dgm:pt modelId="{1291D60A-F6AA-4594-B01C-63DFC3F4F77F}">
      <dgm:prSet phldrT="[文字]" custT="1"/>
      <dgm:spPr/>
      <dgm:t>
        <a:bodyPr/>
        <a:lstStyle/>
        <a:p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累計處分</a:t>
          </a:r>
        </a:p>
      </dgm:t>
    </dgm:pt>
    <dgm:pt modelId="{1E0C411D-4BA0-454E-8C36-C7ABD93225E6}" type="parTrans" cxnId="{479BDA6A-EAB1-4820-8616-26239B24935A}">
      <dgm:prSet/>
      <dgm:spPr/>
      <dgm:t>
        <a:bodyPr/>
        <a:lstStyle/>
        <a:p>
          <a:endParaRPr lang="zh-TW" altLang="en-US"/>
        </a:p>
      </dgm:t>
    </dgm:pt>
    <dgm:pt modelId="{E280E307-EE41-4477-BCCF-965BF32637B5}" type="sibTrans" cxnId="{479BDA6A-EAB1-4820-8616-26239B24935A}">
      <dgm:prSet/>
      <dgm:spPr/>
      <dgm:t>
        <a:bodyPr/>
        <a:lstStyle/>
        <a:p>
          <a:endParaRPr lang="zh-TW" altLang="en-US"/>
        </a:p>
      </dgm:t>
    </dgm:pt>
    <dgm:pt modelId="{8DC9BDF6-CA47-424D-A877-27C49E39446D}">
      <dgm:prSet phldrT="[文字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altLang="zh-TW" dirty="0" smtClean="0"/>
            <a:t>4,103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件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32B9C4DA-DA43-4339-916C-F6CF88BFFAC6}" type="parTrans" cxnId="{FFF6DFD1-BD28-44A1-9160-5AEE7321AB0A}">
      <dgm:prSet/>
      <dgm:spPr/>
      <dgm:t>
        <a:bodyPr/>
        <a:lstStyle/>
        <a:p>
          <a:endParaRPr lang="zh-TW" altLang="en-US"/>
        </a:p>
      </dgm:t>
    </dgm:pt>
    <dgm:pt modelId="{BFBDA722-880D-4007-A6FB-A60178786602}" type="sibTrans" cxnId="{FFF6DFD1-BD28-44A1-9160-5AEE7321AB0A}">
      <dgm:prSet/>
      <dgm:spPr/>
      <dgm:t>
        <a:bodyPr/>
        <a:lstStyle/>
        <a:p>
          <a:endParaRPr lang="zh-TW" altLang="en-US"/>
        </a:p>
      </dgm:t>
    </dgm:pt>
    <dgm:pt modelId="{FF5D2355-22FB-44A7-B43A-EA9958C3410F}">
      <dgm:prSet phldrT="[文字]" custT="1"/>
      <dgm:spPr/>
      <dgm:t>
        <a:bodyPr/>
        <a:lstStyle/>
        <a:p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累計罰鍰</a:t>
          </a:r>
        </a:p>
      </dgm:t>
    </dgm:pt>
    <dgm:pt modelId="{7D685530-2E9F-47BA-90D5-D74769C67D25}" type="parTrans" cxnId="{DB2504B5-686D-4D88-BCB2-31144D4DD917}">
      <dgm:prSet/>
      <dgm:spPr/>
      <dgm:t>
        <a:bodyPr/>
        <a:lstStyle/>
        <a:p>
          <a:endParaRPr lang="zh-TW" altLang="en-US"/>
        </a:p>
      </dgm:t>
    </dgm:pt>
    <dgm:pt modelId="{23B8CA80-43B2-4674-96E5-289CECBDA8FE}" type="sibTrans" cxnId="{DB2504B5-686D-4D88-BCB2-31144D4DD917}">
      <dgm:prSet/>
      <dgm:spPr/>
      <dgm:t>
        <a:bodyPr/>
        <a:lstStyle/>
        <a:p>
          <a:endParaRPr lang="zh-TW" altLang="en-US"/>
        </a:p>
      </dgm:t>
    </dgm:pt>
    <dgm:pt modelId="{69E8F31D-7407-4674-9630-DAA9FF02CDA6}">
      <dgm:prSet phldrT="[文字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altLang="zh-TW" dirty="0" smtClean="0"/>
            <a:t>89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億</a:t>
          </a:r>
          <a:r>
            <a:rPr lang="en-US" altLang="zh-TW" smtClean="0">
              <a:latin typeface="標楷體" pitchFamily="65" charset="-120"/>
              <a:ea typeface="標楷體" pitchFamily="65" charset="-120"/>
            </a:rPr>
            <a:t>4</a:t>
          </a:r>
          <a:r>
            <a:rPr lang="en-US" altLang="zh-TW" smtClean="0"/>
            <a:t>,197</a:t>
          </a:r>
          <a:r>
            <a:rPr lang="zh-TW" altLang="en-US" smtClean="0">
              <a:latin typeface="標楷體" pitchFamily="65" charset="-120"/>
              <a:ea typeface="標楷體" pitchFamily="65" charset="-120"/>
            </a:rPr>
            <a:t>萬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元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A946A72D-C850-44BE-A857-BE0BFEF75932}" type="parTrans" cxnId="{599E1140-5498-4DE0-9608-C83B8CA993C4}">
      <dgm:prSet/>
      <dgm:spPr/>
      <dgm:t>
        <a:bodyPr/>
        <a:lstStyle/>
        <a:p>
          <a:endParaRPr lang="zh-TW" altLang="en-US"/>
        </a:p>
      </dgm:t>
    </dgm:pt>
    <dgm:pt modelId="{D093BE74-37F0-4035-A63F-7030B3847293}" type="sibTrans" cxnId="{599E1140-5498-4DE0-9608-C83B8CA993C4}">
      <dgm:prSet/>
      <dgm:spPr/>
      <dgm:t>
        <a:bodyPr/>
        <a:lstStyle/>
        <a:p>
          <a:endParaRPr lang="zh-TW" altLang="en-US"/>
        </a:p>
      </dgm:t>
    </dgm:pt>
    <dgm:pt modelId="{B48485F2-A559-4FBE-A448-AD00D7862B1C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累計結案率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A049DB77-BF14-4FD9-AE6A-FFE590224C6A}" type="parTrans" cxnId="{64A0A426-330D-462F-BF97-A24A152D9F63}">
      <dgm:prSet/>
      <dgm:spPr/>
      <dgm:t>
        <a:bodyPr/>
        <a:lstStyle/>
        <a:p>
          <a:endParaRPr lang="zh-TW" altLang="en-US"/>
        </a:p>
      </dgm:t>
    </dgm:pt>
    <dgm:pt modelId="{29741F75-D8AB-48BD-92E6-04908DE331AA}" type="sibTrans" cxnId="{64A0A426-330D-462F-BF97-A24A152D9F63}">
      <dgm:prSet/>
      <dgm:spPr/>
      <dgm:t>
        <a:bodyPr/>
        <a:lstStyle/>
        <a:p>
          <a:endParaRPr lang="zh-TW" altLang="en-US"/>
        </a:p>
      </dgm:t>
    </dgm:pt>
    <dgm:pt modelId="{2C109C19-0B91-4696-8A8D-10BB369DFA0A}">
      <dgm:prSet phldrT="[文字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altLang="zh-TW" dirty="0" smtClean="0"/>
            <a:t>99.6</a:t>
          </a:r>
          <a:r>
            <a:rPr lang="zh-TW" altLang="zh-TW" dirty="0" smtClean="0"/>
            <a:t>％</a:t>
          </a:r>
          <a:endParaRPr lang="zh-TW" altLang="en-US" dirty="0"/>
        </a:p>
      </dgm:t>
    </dgm:pt>
    <dgm:pt modelId="{2469D402-1174-4D06-8991-B5A9F441CA52}" type="parTrans" cxnId="{B6C85618-080A-447F-A05D-2AC3BB257C07}">
      <dgm:prSet/>
      <dgm:spPr/>
      <dgm:t>
        <a:bodyPr/>
        <a:lstStyle/>
        <a:p>
          <a:endParaRPr lang="zh-TW" altLang="en-US"/>
        </a:p>
      </dgm:t>
    </dgm:pt>
    <dgm:pt modelId="{85550B8F-05E1-4385-B920-68B9549815FB}" type="sibTrans" cxnId="{B6C85618-080A-447F-A05D-2AC3BB257C07}">
      <dgm:prSet/>
      <dgm:spPr/>
      <dgm:t>
        <a:bodyPr/>
        <a:lstStyle/>
        <a:p>
          <a:endParaRPr lang="zh-TW" altLang="en-US"/>
        </a:p>
      </dgm:t>
    </dgm:pt>
    <dgm:pt modelId="{D6304487-9241-4311-B063-8C1969358189}" type="pres">
      <dgm:prSet presAssocID="{22F92039-516F-498A-B39C-53E8930A716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74F8A03-EF49-4BB7-AAF1-C2392A2C554C}" type="pres">
      <dgm:prSet presAssocID="{97CBD3C2-E86B-445E-AAF4-07C0E7059778}" presName="linNode" presStyleCnt="0"/>
      <dgm:spPr/>
    </dgm:pt>
    <dgm:pt modelId="{F2272B04-82E9-4A31-9B1D-6ACC2F8D764E}" type="pres">
      <dgm:prSet presAssocID="{97CBD3C2-E86B-445E-AAF4-07C0E7059778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29992B-B693-4838-A9AF-59370222C050}" type="pres">
      <dgm:prSet presAssocID="{97CBD3C2-E86B-445E-AAF4-07C0E7059778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9666D6-54F0-40C6-BDE8-F9AD1036BAA3}" type="pres">
      <dgm:prSet presAssocID="{EEC67620-68EA-432A-8FAF-014001D036C3}" presName="sp" presStyleCnt="0"/>
      <dgm:spPr/>
    </dgm:pt>
    <dgm:pt modelId="{D63851AB-56D2-4097-B2CD-5894C8B761F3}" type="pres">
      <dgm:prSet presAssocID="{4D33C863-CD1C-45D9-896E-AEAA61DFAF19}" presName="linNode" presStyleCnt="0"/>
      <dgm:spPr/>
    </dgm:pt>
    <dgm:pt modelId="{1B7D8605-853A-4EF8-8C52-6B9021E35065}" type="pres">
      <dgm:prSet presAssocID="{4D33C863-CD1C-45D9-896E-AEAA61DFAF19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E429BD-EAFC-43F0-9021-E358C73AC3EF}" type="pres">
      <dgm:prSet presAssocID="{4D33C863-CD1C-45D9-896E-AEAA61DFAF19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D5F527-C331-4C17-AB38-CBE9ABCE1671}" type="pres">
      <dgm:prSet presAssocID="{C4DDAD85-4510-4672-A3FB-33D24F75B8D6}" presName="sp" presStyleCnt="0"/>
      <dgm:spPr/>
    </dgm:pt>
    <dgm:pt modelId="{E2C01EAA-3EE6-46E3-90F3-12C6DCA93497}" type="pres">
      <dgm:prSet presAssocID="{B48485F2-A559-4FBE-A448-AD00D7862B1C}" presName="linNode" presStyleCnt="0"/>
      <dgm:spPr/>
    </dgm:pt>
    <dgm:pt modelId="{4EFFBCED-63E5-4B2D-87F2-CF2B95A36B13}" type="pres">
      <dgm:prSet presAssocID="{B48485F2-A559-4FBE-A448-AD00D7862B1C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00B305-D998-46D6-8459-A42BF5A8B38A}" type="pres">
      <dgm:prSet presAssocID="{B48485F2-A559-4FBE-A448-AD00D7862B1C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C79839-8D3B-4303-97F8-724BA0007124}" type="pres">
      <dgm:prSet presAssocID="{29741F75-D8AB-48BD-92E6-04908DE331AA}" presName="sp" presStyleCnt="0"/>
      <dgm:spPr/>
    </dgm:pt>
    <dgm:pt modelId="{6ADD343C-3C7B-44FB-B30D-62481FDDC815}" type="pres">
      <dgm:prSet presAssocID="{1291D60A-F6AA-4594-B01C-63DFC3F4F77F}" presName="linNode" presStyleCnt="0"/>
      <dgm:spPr/>
    </dgm:pt>
    <dgm:pt modelId="{61A4B8E0-11DA-4D34-9121-350405795E87}" type="pres">
      <dgm:prSet presAssocID="{1291D60A-F6AA-4594-B01C-63DFC3F4F77F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096FCC-C76C-46DD-A161-42CD0C210E76}" type="pres">
      <dgm:prSet presAssocID="{1291D60A-F6AA-4594-B01C-63DFC3F4F77F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D05030-9E56-4A97-8B96-966445BB4BBE}" type="pres">
      <dgm:prSet presAssocID="{E280E307-EE41-4477-BCCF-965BF32637B5}" presName="sp" presStyleCnt="0"/>
      <dgm:spPr/>
    </dgm:pt>
    <dgm:pt modelId="{C407D810-D670-43DD-97B8-1CD6B78CAA57}" type="pres">
      <dgm:prSet presAssocID="{FF5D2355-22FB-44A7-B43A-EA9958C3410F}" presName="linNode" presStyleCnt="0"/>
      <dgm:spPr/>
    </dgm:pt>
    <dgm:pt modelId="{DA26BE7D-D7CC-40DA-85C6-75EBDB16DC52}" type="pres">
      <dgm:prSet presAssocID="{FF5D2355-22FB-44A7-B43A-EA9958C3410F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D7398B-B755-488E-8ADE-321C0F81EE46}" type="pres">
      <dgm:prSet presAssocID="{FF5D2355-22FB-44A7-B43A-EA9958C3410F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FF6DFD1-BD28-44A1-9160-5AEE7321AB0A}" srcId="{1291D60A-F6AA-4594-B01C-63DFC3F4F77F}" destId="{8DC9BDF6-CA47-424D-A877-27C49E39446D}" srcOrd="0" destOrd="0" parTransId="{32B9C4DA-DA43-4339-916C-F6CF88BFFAC6}" sibTransId="{BFBDA722-880D-4007-A6FB-A60178786602}"/>
    <dgm:cxn modelId="{7487A398-5193-49EF-8BAA-37A4A1DB890A}" type="presOf" srcId="{619ABB12-C6EF-4CB0-8EFE-F1CDA75F1DE9}" destId="{3329992B-B693-4838-A9AF-59370222C050}" srcOrd="0" destOrd="0" presId="urn:microsoft.com/office/officeart/2005/8/layout/vList5"/>
    <dgm:cxn modelId="{DB2504B5-686D-4D88-BCB2-31144D4DD917}" srcId="{22F92039-516F-498A-B39C-53E8930A7163}" destId="{FF5D2355-22FB-44A7-B43A-EA9958C3410F}" srcOrd="4" destOrd="0" parTransId="{7D685530-2E9F-47BA-90D5-D74769C67D25}" sibTransId="{23B8CA80-43B2-4674-96E5-289CECBDA8FE}"/>
    <dgm:cxn modelId="{64A0A426-330D-462F-BF97-A24A152D9F63}" srcId="{22F92039-516F-498A-B39C-53E8930A7163}" destId="{B48485F2-A559-4FBE-A448-AD00D7862B1C}" srcOrd="2" destOrd="0" parTransId="{A049DB77-BF14-4FD9-AE6A-FFE590224C6A}" sibTransId="{29741F75-D8AB-48BD-92E6-04908DE331AA}"/>
    <dgm:cxn modelId="{21F613C5-94DD-49AD-82C0-946DD6E68C4D}" type="presOf" srcId="{FF5D2355-22FB-44A7-B43A-EA9958C3410F}" destId="{DA26BE7D-D7CC-40DA-85C6-75EBDB16DC52}" srcOrd="0" destOrd="0" presId="urn:microsoft.com/office/officeart/2005/8/layout/vList5"/>
    <dgm:cxn modelId="{46AC13F0-9801-4395-9759-27193F62EC74}" type="presOf" srcId="{97CBD3C2-E86B-445E-AAF4-07C0E7059778}" destId="{F2272B04-82E9-4A31-9B1D-6ACC2F8D764E}" srcOrd="0" destOrd="0" presId="urn:microsoft.com/office/officeart/2005/8/layout/vList5"/>
    <dgm:cxn modelId="{B6C85618-080A-447F-A05D-2AC3BB257C07}" srcId="{B48485F2-A559-4FBE-A448-AD00D7862B1C}" destId="{2C109C19-0B91-4696-8A8D-10BB369DFA0A}" srcOrd="0" destOrd="0" parTransId="{2469D402-1174-4D06-8991-B5A9F441CA52}" sibTransId="{85550B8F-05E1-4385-B920-68B9549815FB}"/>
    <dgm:cxn modelId="{D5430FD5-1454-48B1-90FA-C5A1A3AF839C}" srcId="{97CBD3C2-E86B-445E-AAF4-07C0E7059778}" destId="{619ABB12-C6EF-4CB0-8EFE-F1CDA75F1DE9}" srcOrd="0" destOrd="0" parTransId="{012CBD9A-6E6A-40D1-BFDA-4D91E740F7F5}" sibTransId="{CED70A29-32D1-4920-A425-7F6CC7CE1550}"/>
    <dgm:cxn modelId="{3D2EA2CC-A20A-4AAE-87C8-709B05696089}" type="presOf" srcId="{8DC9BDF6-CA47-424D-A877-27C49E39446D}" destId="{DA096FCC-C76C-46DD-A161-42CD0C210E76}" srcOrd="0" destOrd="0" presId="urn:microsoft.com/office/officeart/2005/8/layout/vList5"/>
    <dgm:cxn modelId="{479BDA6A-EAB1-4820-8616-26239B24935A}" srcId="{22F92039-516F-498A-B39C-53E8930A7163}" destId="{1291D60A-F6AA-4594-B01C-63DFC3F4F77F}" srcOrd="3" destOrd="0" parTransId="{1E0C411D-4BA0-454E-8C36-C7ABD93225E6}" sibTransId="{E280E307-EE41-4477-BCCF-965BF32637B5}"/>
    <dgm:cxn modelId="{B3DBFF60-BBDA-46FC-86C7-3940A50140A3}" srcId="{4D33C863-CD1C-45D9-896E-AEAA61DFAF19}" destId="{DCE1AF43-5CCC-49A7-84F3-99D7B675BCD6}" srcOrd="0" destOrd="0" parTransId="{7F7BEAE6-DB36-43F1-924E-AB3F88B1B2C0}" sibTransId="{98BCE562-E42B-449C-819A-6D3CC98AF1E0}"/>
    <dgm:cxn modelId="{E1A7BAD1-8D56-471E-ABC0-0EB87A89B031}" type="presOf" srcId="{69E8F31D-7407-4674-9630-DAA9FF02CDA6}" destId="{EFD7398B-B755-488E-8ADE-321C0F81EE46}" srcOrd="0" destOrd="0" presId="urn:microsoft.com/office/officeart/2005/8/layout/vList5"/>
    <dgm:cxn modelId="{20C7F314-71F4-4667-AC03-44057A800984}" type="presOf" srcId="{4D33C863-CD1C-45D9-896E-AEAA61DFAF19}" destId="{1B7D8605-853A-4EF8-8C52-6B9021E35065}" srcOrd="0" destOrd="0" presId="urn:microsoft.com/office/officeart/2005/8/layout/vList5"/>
    <dgm:cxn modelId="{28FA5BD2-B517-4915-A03E-7D5127062119}" type="presOf" srcId="{B48485F2-A559-4FBE-A448-AD00D7862B1C}" destId="{4EFFBCED-63E5-4B2D-87F2-CF2B95A36B13}" srcOrd="0" destOrd="0" presId="urn:microsoft.com/office/officeart/2005/8/layout/vList5"/>
    <dgm:cxn modelId="{F25D06F7-2DEB-4A9C-9FE4-FDE1628663A0}" type="presOf" srcId="{2C109C19-0B91-4696-8A8D-10BB369DFA0A}" destId="{8B00B305-D998-46D6-8459-A42BF5A8B38A}" srcOrd="0" destOrd="0" presId="urn:microsoft.com/office/officeart/2005/8/layout/vList5"/>
    <dgm:cxn modelId="{599E1140-5498-4DE0-9608-C83B8CA993C4}" srcId="{FF5D2355-22FB-44A7-B43A-EA9958C3410F}" destId="{69E8F31D-7407-4674-9630-DAA9FF02CDA6}" srcOrd="0" destOrd="0" parTransId="{A946A72D-C850-44BE-A857-BE0BFEF75932}" sibTransId="{D093BE74-37F0-4035-A63F-7030B3847293}"/>
    <dgm:cxn modelId="{6A8DAAA9-DF65-413E-9269-B12C4672A47E}" type="presOf" srcId="{DCE1AF43-5CCC-49A7-84F3-99D7B675BCD6}" destId="{79E429BD-EAFC-43F0-9021-E358C73AC3EF}" srcOrd="0" destOrd="0" presId="urn:microsoft.com/office/officeart/2005/8/layout/vList5"/>
    <dgm:cxn modelId="{A9BF44E1-4FBB-471A-B0DD-A483DDE64CF6}" type="presOf" srcId="{1291D60A-F6AA-4594-B01C-63DFC3F4F77F}" destId="{61A4B8E0-11DA-4D34-9121-350405795E87}" srcOrd="0" destOrd="0" presId="urn:microsoft.com/office/officeart/2005/8/layout/vList5"/>
    <dgm:cxn modelId="{1F439C60-1557-4ECE-9F70-0A09F235C1A6}" srcId="{22F92039-516F-498A-B39C-53E8930A7163}" destId="{4D33C863-CD1C-45D9-896E-AEAA61DFAF19}" srcOrd="1" destOrd="0" parTransId="{DCC705C8-551F-4D2B-B1AB-CF33374336D1}" sibTransId="{C4DDAD85-4510-4672-A3FB-33D24F75B8D6}"/>
    <dgm:cxn modelId="{A7F183F6-A8C2-4512-A6E8-5A8159E84BC5}" type="presOf" srcId="{22F92039-516F-498A-B39C-53E8930A7163}" destId="{D6304487-9241-4311-B063-8C1969358189}" srcOrd="0" destOrd="0" presId="urn:microsoft.com/office/officeart/2005/8/layout/vList5"/>
    <dgm:cxn modelId="{B42ABB6D-73EC-41A6-B041-F7CDC2F16D20}" srcId="{22F92039-516F-498A-B39C-53E8930A7163}" destId="{97CBD3C2-E86B-445E-AAF4-07C0E7059778}" srcOrd="0" destOrd="0" parTransId="{B856FE89-90BC-4331-9E2F-54E635683770}" sibTransId="{EEC67620-68EA-432A-8FAF-014001D036C3}"/>
    <dgm:cxn modelId="{FF68387F-D101-4392-B468-6977FE7FA2A0}" type="presParOf" srcId="{D6304487-9241-4311-B063-8C1969358189}" destId="{A74F8A03-EF49-4BB7-AAF1-C2392A2C554C}" srcOrd="0" destOrd="0" presId="urn:microsoft.com/office/officeart/2005/8/layout/vList5"/>
    <dgm:cxn modelId="{80F378F7-AC67-47A0-BB49-C0BE0D614E78}" type="presParOf" srcId="{A74F8A03-EF49-4BB7-AAF1-C2392A2C554C}" destId="{F2272B04-82E9-4A31-9B1D-6ACC2F8D764E}" srcOrd="0" destOrd="0" presId="urn:microsoft.com/office/officeart/2005/8/layout/vList5"/>
    <dgm:cxn modelId="{B1B0849E-D909-460B-97A2-DAD02185C037}" type="presParOf" srcId="{A74F8A03-EF49-4BB7-AAF1-C2392A2C554C}" destId="{3329992B-B693-4838-A9AF-59370222C050}" srcOrd="1" destOrd="0" presId="urn:microsoft.com/office/officeart/2005/8/layout/vList5"/>
    <dgm:cxn modelId="{17B99700-09E0-4484-9B58-D9027EA3A314}" type="presParOf" srcId="{D6304487-9241-4311-B063-8C1969358189}" destId="{509666D6-54F0-40C6-BDE8-F9AD1036BAA3}" srcOrd="1" destOrd="0" presId="urn:microsoft.com/office/officeart/2005/8/layout/vList5"/>
    <dgm:cxn modelId="{43F130B5-BD09-4E6F-9DB4-8F6C195DC73F}" type="presParOf" srcId="{D6304487-9241-4311-B063-8C1969358189}" destId="{D63851AB-56D2-4097-B2CD-5894C8B761F3}" srcOrd="2" destOrd="0" presId="urn:microsoft.com/office/officeart/2005/8/layout/vList5"/>
    <dgm:cxn modelId="{59573D9F-E1CD-4839-B10F-5B9B0C71308F}" type="presParOf" srcId="{D63851AB-56D2-4097-B2CD-5894C8B761F3}" destId="{1B7D8605-853A-4EF8-8C52-6B9021E35065}" srcOrd="0" destOrd="0" presId="urn:microsoft.com/office/officeart/2005/8/layout/vList5"/>
    <dgm:cxn modelId="{B9AE01AD-6237-48E7-BD3F-0E6B44209352}" type="presParOf" srcId="{D63851AB-56D2-4097-B2CD-5894C8B761F3}" destId="{79E429BD-EAFC-43F0-9021-E358C73AC3EF}" srcOrd="1" destOrd="0" presId="urn:microsoft.com/office/officeart/2005/8/layout/vList5"/>
    <dgm:cxn modelId="{80DDA1C0-3149-4152-BDB9-0209D9730567}" type="presParOf" srcId="{D6304487-9241-4311-B063-8C1969358189}" destId="{33D5F527-C331-4C17-AB38-CBE9ABCE1671}" srcOrd="3" destOrd="0" presId="urn:microsoft.com/office/officeart/2005/8/layout/vList5"/>
    <dgm:cxn modelId="{F7EEFE52-180A-4657-9EAC-982C8FBF3092}" type="presParOf" srcId="{D6304487-9241-4311-B063-8C1969358189}" destId="{E2C01EAA-3EE6-46E3-90F3-12C6DCA93497}" srcOrd="4" destOrd="0" presId="urn:microsoft.com/office/officeart/2005/8/layout/vList5"/>
    <dgm:cxn modelId="{15C1C139-02E0-45DD-A3EB-514A3406DF2B}" type="presParOf" srcId="{E2C01EAA-3EE6-46E3-90F3-12C6DCA93497}" destId="{4EFFBCED-63E5-4B2D-87F2-CF2B95A36B13}" srcOrd="0" destOrd="0" presId="urn:microsoft.com/office/officeart/2005/8/layout/vList5"/>
    <dgm:cxn modelId="{C9B2E59D-6112-48E8-A511-29B2DB6FC577}" type="presParOf" srcId="{E2C01EAA-3EE6-46E3-90F3-12C6DCA93497}" destId="{8B00B305-D998-46D6-8459-A42BF5A8B38A}" srcOrd="1" destOrd="0" presId="urn:microsoft.com/office/officeart/2005/8/layout/vList5"/>
    <dgm:cxn modelId="{8F44BFCF-0530-431A-8637-DE0D07C7BA3F}" type="presParOf" srcId="{D6304487-9241-4311-B063-8C1969358189}" destId="{6FC79839-8D3B-4303-97F8-724BA0007124}" srcOrd="5" destOrd="0" presId="urn:microsoft.com/office/officeart/2005/8/layout/vList5"/>
    <dgm:cxn modelId="{25C08EBE-7D2D-4317-B745-AA05683B1431}" type="presParOf" srcId="{D6304487-9241-4311-B063-8C1969358189}" destId="{6ADD343C-3C7B-44FB-B30D-62481FDDC815}" srcOrd="6" destOrd="0" presId="urn:microsoft.com/office/officeart/2005/8/layout/vList5"/>
    <dgm:cxn modelId="{624FFD9D-4F55-4C81-B6F8-42179BDBEC1C}" type="presParOf" srcId="{6ADD343C-3C7B-44FB-B30D-62481FDDC815}" destId="{61A4B8E0-11DA-4D34-9121-350405795E87}" srcOrd="0" destOrd="0" presId="urn:microsoft.com/office/officeart/2005/8/layout/vList5"/>
    <dgm:cxn modelId="{4DB1D7A3-C4EC-4F43-83F6-57AFA51C659B}" type="presParOf" srcId="{6ADD343C-3C7B-44FB-B30D-62481FDDC815}" destId="{DA096FCC-C76C-46DD-A161-42CD0C210E76}" srcOrd="1" destOrd="0" presId="urn:microsoft.com/office/officeart/2005/8/layout/vList5"/>
    <dgm:cxn modelId="{0BB54D77-FA61-45D9-974F-A40DABEA108B}" type="presParOf" srcId="{D6304487-9241-4311-B063-8C1969358189}" destId="{2FD05030-9E56-4A97-8B96-966445BB4BBE}" srcOrd="7" destOrd="0" presId="urn:microsoft.com/office/officeart/2005/8/layout/vList5"/>
    <dgm:cxn modelId="{F761085A-DA05-4FD0-B704-17E5A9B9004C}" type="presParOf" srcId="{D6304487-9241-4311-B063-8C1969358189}" destId="{C407D810-D670-43DD-97B8-1CD6B78CAA57}" srcOrd="8" destOrd="0" presId="urn:microsoft.com/office/officeart/2005/8/layout/vList5"/>
    <dgm:cxn modelId="{43685044-42F9-4B0B-8406-817CDA8E283E}" type="presParOf" srcId="{C407D810-D670-43DD-97B8-1CD6B78CAA57}" destId="{DA26BE7D-D7CC-40DA-85C6-75EBDB16DC52}" srcOrd="0" destOrd="0" presId="urn:microsoft.com/office/officeart/2005/8/layout/vList5"/>
    <dgm:cxn modelId="{CE11820A-F13E-4B5C-9A1E-2B845269D7D0}" type="presParOf" srcId="{C407D810-D670-43DD-97B8-1CD6B78CAA57}" destId="{EFD7398B-B755-488E-8ADE-321C0F81EE4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3A4F79-59D3-4175-A8FF-687A083BB3EE}" type="doc">
      <dgm:prSet loTypeId="urn:microsoft.com/office/officeart/2005/8/layout/funnel1" loCatId="relationship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6E1A7EE8-5E71-47FB-B345-57BB1CC42DC2}">
      <dgm:prSet phldrT="[文字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企業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855F2E02-8F1A-4264-8BB8-6E00C44B082D}" type="parTrans" cxnId="{0652777C-0AE8-4E77-AB7C-B49DE4F9A9A5}">
      <dgm:prSet/>
      <dgm:spPr/>
      <dgm:t>
        <a:bodyPr/>
        <a:lstStyle/>
        <a:p>
          <a:endParaRPr lang="zh-TW" altLang="en-US"/>
        </a:p>
      </dgm:t>
    </dgm:pt>
    <dgm:pt modelId="{5C8C376F-8549-4CF5-90C8-7EA1F75B5B91}" type="sibTrans" cxnId="{0652777C-0AE8-4E77-AB7C-B49DE4F9A9A5}">
      <dgm:prSet/>
      <dgm:spPr/>
      <dgm:t>
        <a:bodyPr/>
        <a:lstStyle/>
        <a:p>
          <a:endParaRPr lang="zh-TW" altLang="en-US"/>
        </a:p>
      </dgm:t>
    </dgm:pt>
    <dgm:pt modelId="{ED1ED0EC-3E06-4E02-BDC7-7AF676D6BDD3}">
      <dgm:prSet phldrT="[文字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政府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C1946CDE-2851-46EA-B2D5-A9B45D2B53D5}" type="parTrans" cxnId="{54F60FF1-4E2F-4605-9AE8-501139596EB7}">
      <dgm:prSet/>
      <dgm:spPr/>
      <dgm:t>
        <a:bodyPr/>
        <a:lstStyle/>
        <a:p>
          <a:endParaRPr lang="zh-TW" altLang="en-US"/>
        </a:p>
      </dgm:t>
    </dgm:pt>
    <dgm:pt modelId="{00D213EF-4693-456C-8E19-1F6A4C62E727}" type="sibTrans" cxnId="{54F60FF1-4E2F-4605-9AE8-501139596EB7}">
      <dgm:prSet/>
      <dgm:spPr/>
      <dgm:t>
        <a:bodyPr/>
        <a:lstStyle/>
        <a:p>
          <a:endParaRPr lang="zh-TW" altLang="en-US"/>
        </a:p>
      </dgm:t>
    </dgm:pt>
    <dgm:pt modelId="{031CD1E0-8DE6-424D-B3B9-02F77805B96C}">
      <dgm:prSet phldrT="[文字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消費者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38C32066-1593-4F76-BE6F-AEAA28E3163D}" type="parTrans" cxnId="{60EC073F-8160-4BE5-B438-141D37F61CD6}">
      <dgm:prSet/>
      <dgm:spPr/>
      <dgm:t>
        <a:bodyPr/>
        <a:lstStyle/>
        <a:p>
          <a:endParaRPr lang="zh-TW" altLang="en-US"/>
        </a:p>
      </dgm:t>
    </dgm:pt>
    <dgm:pt modelId="{8CC9C921-F76B-4398-A191-07D1F12E1351}" type="sibTrans" cxnId="{60EC073F-8160-4BE5-B438-141D37F61CD6}">
      <dgm:prSet/>
      <dgm:spPr/>
      <dgm:t>
        <a:bodyPr/>
        <a:lstStyle/>
        <a:p>
          <a:endParaRPr lang="zh-TW" altLang="en-US"/>
        </a:p>
      </dgm:t>
    </dgm:pt>
    <dgm:pt modelId="{D08BAB15-D66C-4E74-863B-C8F8FDBEAC6D}">
      <dgm:prSet phldrT="[文字]" custT="1"/>
      <dgm:spPr/>
      <dgm:t>
        <a:bodyPr/>
        <a:lstStyle/>
        <a:p>
          <a:r>
            <a:rPr lang="zh-TW" altLang="en-US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行政和解，創造三贏</a:t>
          </a:r>
          <a:endParaRPr lang="zh-TW" altLang="en-US" sz="3600" b="1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E2634D5F-6677-49D8-9CA0-FD6A3DB321B8}" type="parTrans" cxnId="{F4185A3B-6FF6-4186-8089-306A87E3261A}">
      <dgm:prSet/>
      <dgm:spPr/>
      <dgm:t>
        <a:bodyPr/>
        <a:lstStyle/>
        <a:p>
          <a:endParaRPr lang="zh-TW" altLang="en-US"/>
        </a:p>
      </dgm:t>
    </dgm:pt>
    <dgm:pt modelId="{8D65AD88-7846-4FD4-AD5B-AFB440A5F77A}" type="sibTrans" cxnId="{F4185A3B-6FF6-4186-8089-306A87E3261A}">
      <dgm:prSet/>
      <dgm:spPr/>
      <dgm:t>
        <a:bodyPr/>
        <a:lstStyle/>
        <a:p>
          <a:endParaRPr lang="zh-TW" altLang="en-US"/>
        </a:p>
      </dgm:t>
    </dgm:pt>
    <dgm:pt modelId="{35787B55-D187-4D38-B77B-A1E90AACE142}" type="pres">
      <dgm:prSet presAssocID="{6B3A4F79-59D3-4175-A8FF-687A083BB3EE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8203970-2C1D-4BF8-A701-A1DE0ADE1181}" type="pres">
      <dgm:prSet presAssocID="{6B3A4F79-59D3-4175-A8FF-687A083BB3EE}" presName="ellipse" presStyleLbl="trBgShp" presStyleIdx="0" presStyleCnt="1"/>
      <dgm:spPr/>
    </dgm:pt>
    <dgm:pt modelId="{110D81BA-6E75-4839-B1F7-64F821C44D9D}" type="pres">
      <dgm:prSet presAssocID="{6B3A4F79-59D3-4175-A8FF-687A083BB3EE}" presName="arrow1" presStyleLbl="fgShp" presStyleIdx="0" presStyleCnt="1"/>
      <dgm:spPr>
        <a:solidFill>
          <a:schemeClr val="accent2">
            <a:lumMod val="75000"/>
          </a:schemeClr>
        </a:solidFill>
      </dgm:spPr>
    </dgm:pt>
    <dgm:pt modelId="{BAD4A536-0689-4457-B3B5-3A1027996316}" type="pres">
      <dgm:prSet presAssocID="{6B3A4F79-59D3-4175-A8FF-687A083BB3EE}" presName="rectangle" presStyleLbl="revTx" presStyleIdx="0" presStyleCnt="1" custScaleX="18095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5FC6D8-DB5C-4873-BB17-8C0BF169EE8C}" type="pres">
      <dgm:prSet presAssocID="{ED1ED0EC-3E06-4E02-BDC7-7AF676D6BDD3}" presName="item1" presStyleLbl="node1" presStyleIdx="0" presStyleCnt="3" custScaleX="143112" custScaleY="134400" custLinFactNeighborX="-9778" custLinFactNeighborY="662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EAE88A-19AC-4E2D-B40A-535C12450B9A}" type="pres">
      <dgm:prSet presAssocID="{031CD1E0-8DE6-424D-B3B9-02F77805B96C}" presName="item2" presStyleLbl="node1" presStyleIdx="1" presStyleCnt="3" custScaleX="144444" custScaleY="126667" custLinFactNeighborX="-16667" custLinFactNeighborY="-2777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52B525-58F3-4D03-9EDF-49D5C6F49035}" type="pres">
      <dgm:prSet presAssocID="{D08BAB15-D66C-4E74-863B-C8F8FDBEAC6D}" presName="item3" presStyleLbl="node1" presStyleIdx="2" presStyleCnt="3" custScaleX="137778" custScaleY="122756" custLinFactNeighborX="33333" custLinFactNeighborY="-111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2914CA-CB91-4771-8320-80422920DBCE}" type="pres">
      <dgm:prSet presAssocID="{6B3A4F79-59D3-4175-A8FF-687A083BB3EE}" presName="funnel" presStyleLbl="trAlignAcc1" presStyleIdx="0" presStyleCnt="1" custScaleX="144720" custLinFactNeighborX="725" custLinFactNeighborY="-893"/>
      <dgm:spPr>
        <a:noFill/>
      </dgm:spPr>
    </dgm:pt>
  </dgm:ptLst>
  <dgm:cxnLst>
    <dgm:cxn modelId="{0652777C-0AE8-4E77-AB7C-B49DE4F9A9A5}" srcId="{6B3A4F79-59D3-4175-A8FF-687A083BB3EE}" destId="{6E1A7EE8-5E71-47FB-B345-57BB1CC42DC2}" srcOrd="0" destOrd="0" parTransId="{855F2E02-8F1A-4264-8BB8-6E00C44B082D}" sibTransId="{5C8C376F-8549-4CF5-90C8-7EA1F75B5B91}"/>
    <dgm:cxn modelId="{1DDACDA1-0673-475F-BC60-6CFC2DF79A44}" type="presOf" srcId="{ED1ED0EC-3E06-4E02-BDC7-7AF676D6BDD3}" destId="{98EAE88A-19AC-4E2D-B40A-535C12450B9A}" srcOrd="0" destOrd="0" presId="urn:microsoft.com/office/officeart/2005/8/layout/funnel1"/>
    <dgm:cxn modelId="{F4185A3B-6FF6-4186-8089-306A87E3261A}" srcId="{6B3A4F79-59D3-4175-A8FF-687A083BB3EE}" destId="{D08BAB15-D66C-4E74-863B-C8F8FDBEAC6D}" srcOrd="3" destOrd="0" parTransId="{E2634D5F-6677-49D8-9CA0-FD6A3DB321B8}" sibTransId="{8D65AD88-7846-4FD4-AD5B-AFB440A5F77A}"/>
    <dgm:cxn modelId="{54F60FF1-4E2F-4605-9AE8-501139596EB7}" srcId="{6B3A4F79-59D3-4175-A8FF-687A083BB3EE}" destId="{ED1ED0EC-3E06-4E02-BDC7-7AF676D6BDD3}" srcOrd="1" destOrd="0" parTransId="{C1946CDE-2851-46EA-B2D5-A9B45D2B53D5}" sibTransId="{00D213EF-4693-456C-8E19-1F6A4C62E727}"/>
    <dgm:cxn modelId="{457F5B40-5D72-49AA-B339-1BD6C49B90C3}" type="presOf" srcId="{6E1A7EE8-5E71-47FB-B345-57BB1CC42DC2}" destId="{B552B525-58F3-4D03-9EDF-49D5C6F49035}" srcOrd="0" destOrd="0" presId="urn:microsoft.com/office/officeart/2005/8/layout/funnel1"/>
    <dgm:cxn modelId="{4494D5A0-67CC-4D1D-8FDF-50ED0A658237}" type="presOf" srcId="{031CD1E0-8DE6-424D-B3B9-02F77805B96C}" destId="{B65FC6D8-DB5C-4873-BB17-8C0BF169EE8C}" srcOrd="0" destOrd="0" presId="urn:microsoft.com/office/officeart/2005/8/layout/funnel1"/>
    <dgm:cxn modelId="{A975F423-2465-4556-9EEC-FA9FA48347C1}" type="presOf" srcId="{D08BAB15-D66C-4E74-863B-C8F8FDBEAC6D}" destId="{BAD4A536-0689-4457-B3B5-3A1027996316}" srcOrd="0" destOrd="0" presId="urn:microsoft.com/office/officeart/2005/8/layout/funnel1"/>
    <dgm:cxn modelId="{1A9D6C0D-6D88-4205-919E-E230794E556B}" type="presOf" srcId="{6B3A4F79-59D3-4175-A8FF-687A083BB3EE}" destId="{35787B55-D187-4D38-B77B-A1E90AACE142}" srcOrd="0" destOrd="0" presId="urn:microsoft.com/office/officeart/2005/8/layout/funnel1"/>
    <dgm:cxn modelId="{60EC073F-8160-4BE5-B438-141D37F61CD6}" srcId="{6B3A4F79-59D3-4175-A8FF-687A083BB3EE}" destId="{031CD1E0-8DE6-424D-B3B9-02F77805B96C}" srcOrd="2" destOrd="0" parTransId="{38C32066-1593-4F76-BE6F-AEAA28E3163D}" sibTransId="{8CC9C921-F76B-4398-A191-07D1F12E1351}"/>
    <dgm:cxn modelId="{C14093F6-AF18-467D-99EE-82AABAA9F0D5}" type="presParOf" srcId="{35787B55-D187-4D38-B77B-A1E90AACE142}" destId="{28203970-2C1D-4BF8-A701-A1DE0ADE1181}" srcOrd="0" destOrd="0" presId="urn:microsoft.com/office/officeart/2005/8/layout/funnel1"/>
    <dgm:cxn modelId="{217F64A9-09E8-473E-9889-53CAECD3FEE6}" type="presParOf" srcId="{35787B55-D187-4D38-B77B-A1E90AACE142}" destId="{110D81BA-6E75-4839-B1F7-64F821C44D9D}" srcOrd="1" destOrd="0" presId="urn:microsoft.com/office/officeart/2005/8/layout/funnel1"/>
    <dgm:cxn modelId="{EBE51118-A84D-42A8-B686-C759490538D6}" type="presParOf" srcId="{35787B55-D187-4D38-B77B-A1E90AACE142}" destId="{BAD4A536-0689-4457-B3B5-3A1027996316}" srcOrd="2" destOrd="0" presId="urn:microsoft.com/office/officeart/2005/8/layout/funnel1"/>
    <dgm:cxn modelId="{FFF030D7-88DF-4425-8823-8872847B6319}" type="presParOf" srcId="{35787B55-D187-4D38-B77B-A1E90AACE142}" destId="{B65FC6D8-DB5C-4873-BB17-8C0BF169EE8C}" srcOrd="3" destOrd="0" presId="urn:microsoft.com/office/officeart/2005/8/layout/funnel1"/>
    <dgm:cxn modelId="{FB4680B8-AE94-4E17-9DC7-E12180E1C46D}" type="presParOf" srcId="{35787B55-D187-4D38-B77B-A1E90AACE142}" destId="{98EAE88A-19AC-4E2D-B40A-535C12450B9A}" srcOrd="4" destOrd="0" presId="urn:microsoft.com/office/officeart/2005/8/layout/funnel1"/>
    <dgm:cxn modelId="{B02F7128-7ECA-470F-9E05-6D7127C582DA}" type="presParOf" srcId="{35787B55-D187-4D38-B77B-A1E90AACE142}" destId="{B552B525-58F3-4D03-9EDF-49D5C6F49035}" srcOrd="5" destOrd="0" presId="urn:microsoft.com/office/officeart/2005/8/layout/funnel1"/>
    <dgm:cxn modelId="{BA842E35-2D83-4D36-BD26-D12B44DF867D}" type="presParOf" srcId="{35787B55-D187-4D38-B77B-A1E90AACE142}" destId="{FD2914CA-CB91-4771-8320-80422920DBCE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E7C97B-6D0B-4C34-BD7B-D7CD478DABD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FB2DAA89-8E0F-4765-8320-C289F96D9CB2}">
      <dgm:prSet phldrT="[文字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009644"/>
        </a:solidFill>
      </dgm:spPr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事先、公開方式傳遞調價資訊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78CB0DBF-A9CC-4EC4-9969-EBE21ECB1139}" type="parTrans" cxnId="{9030D387-2A87-44BA-98C8-545928932F96}">
      <dgm:prSet/>
      <dgm:spPr/>
      <dgm:t>
        <a:bodyPr/>
        <a:lstStyle/>
        <a:p>
          <a:endParaRPr lang="zh-TW" altLang="en-US"/>
        </a:p>
      </dgm:t>
    </dgm:pt>
    <dgm:pt modelId="{25546A99-99B1-45D1-ABB0-87BAA747E481}" type="sibTrans" cxnId="{9030D387-2A87-44BA-98C8-545928932F96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00B050"/>
        </a:solidFill>
      </dgm:spPr>
      <dgm:t>
        <a:bodyPr/>
        <a:lstStyle/>
        <a:p>
          <a:endParaRPr lang="zh-TW" altLang="en-US"/>
        </a:p>
      </dgm:t>
    </dgm:pt>
    <dgm:pt modelId="{9B96D4B4-561F-4117-9CE9-4682A12259CB}">
      <dgm:prSet phldrT="[文字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>
        <a:solidFill>
          <a:srgbClr val="009644"/>
        </a:solidFill>
      </dgm:spPr>
      <dgm:t>
        <a:bodyPr lIns="108000" tIns="108000" rIns="108000" bIns="108000"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形成同步、同幅調價之行為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EB0FE931-1C91-4E12-90F7-3F130A33373B}" type="parTrans" cxnId="{D2E6F917-F563-47FD-BBCA-74B676CE9CC9}">
      <dgm:prSet/>
      <dgm:spPr/>
      <dgm:t>
        <a:bodyPr/>
        <a:lstStyle/>
        <a:p>
          <a:endParaRPr lang="zh-TW" altLang="en-US"/>
        </a:p>
      </dgm:t>
    </dgm:pt>
    <dgm:pt modelId="{4EC93C32-8979-446A-94A5-5D2B3E3F7DD7}" type="sibTrans" cxnId="{D2E6F917-F563-47FD-BBCA-74B676CE9CC9}">
      <dgm:prSet/>
      <dgm:spPr/>
      <dgm:t>
        <a:bodyPr/>
        <a:lstStyle/>
        <a:p>
          <a:endParaRPr lang="zh-TW" altLang="en-US"/>
        </a:p>
      </dgm:t>
    </dgm:pt>
    <dgm:pt modelId="{4BFBBB4B-9E99-4E7C-A997-290BF454E444}" type="pres">
      <dgm:prSet presAssocID="{50E7C97B-6D0B-4C34-BD7B-D7CD478DABDD}" presName="linearFlow" presStyleCnt="0">
        <dgm:presLayoutVars>
          <dgm:resizeHandles val="exact"/>
        </dgm:presLayoutVars>
      </dgm:prSet>
      <dgm:spPr/>
    </dgm:pt>
    <dgm:pt modelId="{EE051642-0B09-4616-B479-1FE7DD5CF473}" type="pres">
      <dgm:prSet presAssocID="{FB2DAA89-8E0F-4765-8320-C289F96D9CB2}" presName="node" presStyleLbl="node1" presStyleIdx="0" presStyleCnt="2" custScaleX="151398" custScaleY="3338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343B56-59CF-4303-ABC6-6043E2140085}" type="pres">
      <dgm:prSet presAssocID="{25546A99-99B1-45D1-ABB0-87BAA747E481}" presName="sibTrans" presStyleLbl="sibTrans2D1" presStyleIdx="0" presStyleCnt="1" custScaleX="108277" custScaleY="68129" custLinFactNeighborX="-3328" custLinFactNeighborY="5512"/>
      <dgm:spPr/>
      <dgm:t>
        <a:bodyPr/>
        <a:lstStyle/>
        <a:p>
          <a:endParaRPr lang="zh-TW" altLang="en-US"/>
        </a:p>
      </dgm:t>
    </dgm:pt>
    <dgm:pt modelId="{125730FD-10A3-435B-9F5F-9B116564A2B5}" type="pres">
      <dgm:prSet presAssocID="{25546A99-99B1-45D1-ABB0-87BAA747E481}" presName="connectorText" presStyleLbl="sibTrans2D1" presStyleIdx="0" presStyleCnt="1"/>
      <dgm:spPr/>
      <dgm:t>
        <a:bodyPr/>
        <a:lstStyle/>
        <a:p>
          <a:endParaRPr lang="zh-TW" altLang="en-US"/>
        </a:p>
      </dgm:t>
    </dgm:pt>
    <dgm:pt modelId="{85C5A533-B831-4C1B-AE82-2D90E2FCDD73}" type="pres">
      <dgm:prSet presAssocID="{9B96D4B4-561F-4117-9CE9-4682A12259CB}" presName="node" presStyleLbl="node1" presStyleIdx="1" presStyleCnt="2" custScaleX="152188" custScaleY="32270" custLinFactNeighborX="-1098" custLinFactNeighborY="-287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2E6F917-F563-47FD-BBCA-74B676CE9CC9}" srcId="{50E7C97B-6D0B-4C34-BD7B-D7CD478DABDD}" destId="{9B96D4B4-561F-4117-9CE9-4682A12259CB}" srcOrd="1" destOrd="0" parTransId="{EB0FE931-1C91-4E12-90F7-3F130A33373B}" sibTransId="{4EC93C32-8979-446A-94A5-5D2B3E3F7DD7}"/>
    <dgm:cxn modelId="{003015AC-74AA-47B3-84A2-D5E20691A11E}" type="presOf" srcId="{FB2DAA89-8E0F-4765-8320-C289F96D9CB2}" destId="{EE051642-0B09-4616-B479-1FE7DD5CF473}" srcOrd="0" destOrd="0" presId="urn:microsoft.com/office/officeart/2005/8/layout/process2"/>
    <dgm:cxn modelId="{E29F2CB4-10C1-443A-87C0-89AA79DCC8CC}" type="presOf" srcId="{25546A99-99B1-45D1-ABB0-87BAA747E481}" destId="{CB343B56-59CF-4303-ABC6-6043E2140085}" srcOrd="0" destOrd="0" presId="urn:microsoft.com/office/officeart/2005/8/layout/process2"/>
    <dgm:cxn modelId="{84BCC559-3B51-461C-9C4F-7C8D2ADD3674}" type="presOf" srcId="{9B96D4B4-561F-4117-9CE9-4682A12259CB}" destId="{85C5A533-B831-4C1B-AE82-2D90E2FCDD73}" srcOrd="0" destOrd="0" presId="urn:microsoft.com/office/officeart/2005/8/layout/process2"/>
    <dgm:cxn modelId="{9030D387-2A87-44BA-98C8-545928932F96}" srcId="{50E7C97B-6D0B-4C34-BD7B-D7CD478DABDD}" destId="{FB2DAA89-8E0F-4765-8320-C289F96D9CB2}" srcOrd="0" destOrd="0" parTransId="{78CB0DBF-A9CC-4EC4-9969-EBE21ECB1139}" sibTransId="{25546A99-99B1-45D1-ABB0-87BAA747E481}"/>
    <dgm:cxn modelId="{4F853300-8C2D-42AF-A870-BACACF3D4684}" type="presOf" srcId="{25546A99-99B1-45D1-ABB0-87BAA747E481}" destId="{125730FD-10A3-435B-9F5F-9B116564A2B5}" srcOrd="1" destOrd="0" presId="urn:microsoft.com/office/officeart/2005/8/layout/process2"/>
    <dgm:cxn modelId="{AAADB48A-7FE9-41EE-898A-1A08B9768032}" type="presOf" srcId="{50E7C97B-6D0B-4C34-BD7B-D7CD478DABDD}" destId="{4BFBBB4B-9E99-4E7C-A997-290BF454E444}" srcOrd="0" destOrd="0" presId="urn:microsoft.com/office/officeart/2005/8/layout/process2"/>
    <dgm:cxn modelId="{80AED57B-B85B-4716-94FE-01520B3D8632}" type="presParOf" srcId="{4BFBBB4B-9E99-4E7C-A997-290BF454E444}" destId="{EE051642-0B09-4616-B479-1FE7DD5CF473}" srcOrd="0" destOrd="0" presId="urn:microsoft.com/office/officeart/2005/8/layout/process2"/>
    <dgm:cxn modelId="{59554350-6646-4B1E-9E6D-22A681976AA9}" type="presParOf" srcId="{4BFBBB4B-9E99-4E7C-A997-290BF454E444}" destId="{CB343B56-59CF-4303-ABC6-6043E2140085}" srcOrd="1" destOrd="0" presId="urn:microsoft.com/office/officeart/2005/8/layout/process2"/>
    <dgm:cxn modelId="{BDBDE852-7026-49B0-80A5-5244971C00DE}" type="presParOf" srcId="{CB343B56-59CF-4303-ABC6-6043E2140085}" destId="{125730FD-10A3-435B-9F5F-9B116564A2B5}" srcOrd="0" destOrd="0" presId="urn:microsoft.com/office/officeart/2005/8/layout/process2"/>
    <dgm:cxn modelId="{13E322A9-DD84-452F-9F2D-D5721C6A08F6}" type="presParOf" srcId="{4BFBBB4B-9E99-4E7C-A997-290BF454E444}" destId="{85C5A533-B831-4C1B-AE82-2D90E2FCDD73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FF61E1-BB17-4CF4-90C7-6E5AE1535F15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E2C7A0F-FCA6-466B-934C-6E95D6C60F32}">
      <dgm:prSet phldrT="[文字]" custT="1"/>
      <dgm:spPr>
        <a:solidFill>
          <a:srgbClr val="132BDF"/>
        </a:solidFill>
      </dgm:spPr>
      <dgm:t>
        <a:bodyPr/>
        <a:lstStyle/>
        <a:p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公平會組織法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641DC656-3483-4656-8B66-6A368A1DDCEB}" type="parTrans" cxnId="{F7A43962-A8D4-4448-BC3D-95101C5604C2}">
      <dgm:prSet/>
      <dgm:spPr/>
      <dgm:t>
        <a:bodyPr/>
        <a:lstStyle/>
        <a:p>
          <a:endParaRPr lang="zh-TW" altLang="en-US"/>
        </a:p>
      </dgm:t>
    </dgm:pt>
    <dgm:pt modelId="{1DCC0E59-3517-410D-8A88-8A787338F00E}" type="sibTrans" cxnId="{F7A43962-A8D4-4448-BC3D-95101C5604C2}">
      <dgm:prSet/>
      <dgm:spPr/>
      <dgm:t>
        <a:bodyPr/>
        <a:lstStyle/>
        <a:p>
          <a:endParaRPr lang="zh-TW" altLang="en-US"/>
        </a:p>
      </dgm:t>
    </dgm:pt>
    <dgm:pt modelId="{5F2A3053-DD4E-4D48-B4BE-0122339C6DCF}">
      <dgm:prSet phldrT="[文字]" custT="1"/>
      <dgm:spPr>
        <a:solidFill>
          <a:srgbClr val="132BDF"/>
        </a:solidFill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更名「</a:t>
          </a:r>
          <a:r>
            <a:rPr lang="zh-TW" altLang="en-US" sz="2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公平交易委員會</a:t>
          </a:r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」，確定獨立機關組織型態。</a:t>
          </a:r>
          <a:endParaRPr lang="zh-TW" altLang="en-US" sz="2000" dirty="0">
            <a:solidFill>
              <a:schemeClr val="bg1"/>
            </a:solidFill>
            <a:latin typeface="標楷體" pitchFamily="65" charset="-120"/>
            <a:ea typeface="標楷體" pitchFamily="65" charset="-120"/>
          </a:endParaRPr>
        </a:p>
      </dgm:t>
    </dgm:pt>
    <dgm:pt modelId="{93A4227A-3269-44D6-BC30-2685FF5C0667}" type="parTrans" cxnId="{CE7DFAAE-5025-4BE5-B89E-768C4AAD2E03}">
      <dgm:prSet/>
      <dgm:spPr/>
      <dgm:t>
        <a:bodyPr/>
        <a:lstStyle/>
        <a:p>
          <a:endParaRPr lang="zh-TW" altLang="en-US"/>
        </a:p>
      </dgm:t>
    </dgm:pt>
    <dgm:pt modelId="{8B5F03EF-135F-4217-8B1C-AB3C8782061C}" type="sibTrans" cxnId="{CE7DFAAE-5025-4BE5-B89E-768C4AAD2E03}">
      <dgm:prSet/>
      <dgm:spPr/>
      <dgm:t>
        <a:bodyPr/>
        <a:lstStyle/>
        <a:p>
          <a:endParaRPr lang="zh-TW" altLang="en-US"/>
        </a:p>
      </dgm:t>
    </dgm:pt>
    <dgm:pt modelId="{C5E53737-775C-4B21-ABC7-BFC8928ECA45}">
      <dgm:prSet phldrT="[文字]" custT="1"/>
      <dgm:spPr>
        <a:solidFill>
          <a:srgbClr val="132BDF"/>
        </a:solidFill>
      </dgm:spPr>
      <dgm:t>
        <a:bodyPr/>
        <a:lstStyle/>
        <a:p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多層次傳銷管理法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84ECFE9-8598-44B8-9741-B7FF37AB989C}" type="parTrans" cxnId="{40879A6C-33D3-428D-A0C2-7DB196022CF7}">
      <dgm:prSet/>
      <dgm:spPr/>
      <dgm:t>
        <a:bodyPr/>
        <a:lstStyle/>
        <a:p>
          <a:endParaRPr lang="zh-TW" altLang="en-US"/>
        </a:p>
      </dgm:t>
    </dgm:pt>
    <dgm:pt modelId="{E5CB927A-FBFF-4067-A617-CDB0B7E2FDAB}" type="sibTrans" cxnId="{40879A6C-33D3-428D-A0C2-7DB196022CF7}">
      <dgm:prSet/>
      <dgm:spPr/>
      <dgm:t>
        <a:bodyPr/>
        <a:lstStyle/>
        <a:p>
          <a:endParaRPr lang="zh-TW" altLang="en-US"/>
        </a:p>
      </dgm:t>
    </dgm:pt>
    <dgm:pt modelId="{15B90305-6E2C-48EB-86E4-39EA540CFDD5}">
      <dgm:prSet phldrT="[文字]" custT="1"/>
      <dgm:spPr>
        <a:solidFill>
          <a:srgbClr val="132BDF"/>
        </a:solidFill>
      </dgm:spPr>
      <dgm:t>
        <a:bodyPr/>
        <a:lstStyle/>
        <a:p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公平交易法</a:t>
          </a:r>
        </a:p>
      </dgm:t>
    </dgm:pt>
    <dgm:pt modelId="{F09BEDC9-958C-4BD7-8811-D49529B7C0A7}" type="parTrans" cxnId="{B681C9B6-23D5-49D5-9164-72990390C693}">
      <dgm:prSet/>
      <dgm:spPr/>
      <dgm:t>
        <a:bodyPr/>
        <a:lstStyle/>
        <a:p>
          <a:endParaRPr lang="zh-TW" altLang="en-US"/>
        </a:p>
      </dgm:t>
    </dgm:pt>
    <dgm:pt modelId="{79DE2AE7-B0BC-4707-89CA-48139F3D3899}" type="sibTrans" cxnId="{B681C9B6-23D5-49D5-9164-72990390C693}">
      <dgm:prSet/>
      <dgm:spPr/>
      <dgm:t>
        <a:bodyPr/>
        <a:lstStyle/>
        <a:p>
          <a:endParaRPr lang="zh-TW" altLang="en-US"/>
        </a:p>
      </dgm:t>
    </dgm:pt>
    <dgm:pt modelId="{3B5EA29B-10B2-4E98-8618-C4C2E84A5885}">
      <dgm:prSet phldrT="[文字]" custT="1"/>
      <dgm:spPr>
        <a:solidFill>
          <a:srgbClr val="132BDF"/>
        </a:solidFill>
      </dgm:spPr>
      <dgm:t>
        <a:bodyPr/>
        <a:lstStyle/>
        <a:p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104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日</a:t>
          </a:r>
          <a:r>
            <a:rPr lang="zh-TW" altLang="en-US" sz="2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全面修訂公平法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3CF883B9-BE8A-4F70-A4CA-5D0AADBC33B9}" type="parTrans" cxnId="{FD67C5AF-2487-49E6-9559-F62BE2BC7857}">
      <dgm:prSet/>
      <dgm:spPr/>
      <dgm:t>
        <a:bodyPr/>
        <a:lstStyle/>
        <a:p>
          <a:endParaRPr lang="zh-TW" altLang="en-US"/>
        </a:p>
      </dgm:t>
    </dgm:pt>
    <dgm:pt modelId="{C22977D3-2EE7-4795-A75F-A837A7725F27}" type="sibTrans" cxnId="{FD67C5AF-2487-49E6-9559-F62BE2BC7857}">
      <dgm:prSet/>
      <dgm:spPr/>
      <dgm:t>
        <a:bodyPr/>
        <a:lstStyle/>
        <a:p>
          <a:endParaRPr lang="zh-TW" altLang="en-US"/>
        </a:p>
      </dgm:t>
    </dgm:pt>
    <dgm:pt modelId="{A76B37F5-8996-4A04-BE64-B6377F5878C9}">
      <dgm:prSet custT="1"/>
      <dgm:spPr>
        <a:solidFill>
          <a:srgbClr val="132BDF"/>
        </a:solidFill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設置「</a:t>
          </a:r>
          <a:r>
            <a:rPr lang="zh-TW" altLang="en-US" sz="2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資訊及經濟分析室</a:t>
          </a:r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」，強化經濟分析功能。</a:t>
          </a:r>
        </a:p>
      </dgm:t>
    </dgm:pt>
    <dgm:pt modelId="{239B9F59-B6D2-441C-B7D8-FD2B02C44072}" type="parTrans" cxnId="{D31231CC-AEBF-45B5-B57E-2C5A9043E601}">
      <dgm:prSet/>
      <dgm:spPr/>
      <dgm:t>
        <a:bodyPr/>
        <a:lstStyle/>
        <a:p>
          <a:endParaRPr lang="zh-TW" altLang="en-US"/>
        </a:p>
      </dgm:t>
    </dgm:pt>
    <dgm:pt modelId="{4AF05469-5EB0-4CA8-8744-CC1D1655B1D3}" type="sibTrans" cxnId="{D31231CC-AEBF-45B5-B57E-2C5A9043E601}">
      <dgm:prSet/>
      <dgm:spPr/>
      <dgm:t>
        <a:bodyPr/>
        <a:lstStyle/>
        <a:p>
          <a:endParaRPr lang="zh-TW" altLang="en-US"/>
        </a:p>
      </dgm:t>
    </dgm:pt>
    <dgm:pt modelId="{8361D124-1925-47A1-A421-5658454D0CF5}">
      <dgm:prSet phldrT="[文字]" custT="1"/>
      <dgm:spPr>
        <a:solidFill>
          <a:srgbClr val="132BDF"/>
        </a:solidFill>
      </dgm:spPr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設置</a:t>
          </a:r>
          <a:r>
            <a:rPr lang="zh-TW" altLang="en-US" sz="2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多層次傳銷保護基金會</a:t>
          </a:r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，為全球之首創。</a:t>
          </a:r>
          <a:endParaRPr lang="zh-TW" altLang="en-US" sz="2000" b="1" dirty="0">
            <a:solidFill>
              <a:schemeClr val="bg1"/>
            </a:solidFill>
            <a:latin typeface="標楷體" pitchFamily="65" charset="-120"/>
            <a:ea typeface="標楷體" pitchFamily="65" charset="-120"/>
          </a:endParaRPr>
        </a:p>
      </dgm:t>
    </dgm:pt>
    <dgm:pt modelId="{775052F4-9DB3-43C2-B18E-3F554476A14E}" type="parTrans" cxnId="{F1D7B91B-9C46-4290-A808-EAE1F1EAC912}">
      <dgm:prSet/>
      <dgm:spPr/>
      <dgm:t>
        <a:bodyPr/>
        <a:lstStyle/>
        <a:p>
          <a:endParaRPr lang="zh-TW" altLang="en-US"/>
        </a:p>
      </dgm:t>
    </dgm:pt>
    <dgm:pt modelId="{F46C571A-97F5-4EE1-9B24-74391C50AD8B}" type="sibTrans" cxnId="{F1D7B91B-9C46-4290-A808-EAE1F1EAC912}">
      <dgm:prSet/>
      <dgm:spPr/>
      <dgm:t>
        <a:bodyPr/>
        <a:lstStyle/>
        <a:p>
          <a:endParaRPr lang="zh-TW" altLang="en-US"/>
        </a:p>
      </dgm:t>
    </dgm:pt>
    <dgm:pt modelId="{C69EA07D-C057-4CD2-8D57-24F3C2408F52}">
      <dgm:prSet phldrT="[文字]" custT="1"/>
      <dgm:spPr>
        <a:solidFill>
          <a:srgbClr val="132BDF"/>
        </a:solidFill>
      </dgm:spPr>
      <dgm:t>
        <a:bodyPr/>
        <a:lstStyle/>
        <a:p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100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11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2000" b="1" dirty="0" smtClean="0">
              <a:latin typeface="標楷體" pitchFamily="65" charset="-120"/>
              <a:ea typeface="標楷體" pitchFamily="65" charset="-120"/>
            </a:rPr>
            <a:t>23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日增訂</a:t>
          </a:r>
          <a:r>
            <a:rPr lang="zh-TW" altLang="en-US" sz="2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寬恕政策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，並提高特定行為之罰鍰上限。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41E37041-3A96-477E-AD85-4E23A4B40F9B}" type="sibTrans" cxnId="{B96C82FF-F00B-4D2A-897A-DFB4A632DBDF}">
      <dgm:prSet/>
      <dgm:spPr/>
      <dgm:t>
        <a:bodyPr/>
        <a:lstStyle/>
        <a:p>
          <a:endParaRPr lang="zh-TW" altLang="en-US"/>
        </a:p>
      </dgm:t>
    </dgm:pt>
    <dgm:pt modelId="{23B8C04E-CCD6-4D41-9947-444305377507}" type="parTrans" cxnId="{B96C82FF-F00B-4D2A-897A-DFB4A632DBDF}">
      <dgm:prSet/>
      <dgm:spPr/>
      <dgm:t>
        <a:bodyPr/>
        <a:lstStyle/>
        <a:p>
          <a:endParaRPr lang="zh-TW" altLang="en-US"/>
        </a:p>
      </dgm:t>
    </dgm:pt>
    <dgm:pt modelId="{8C7312DA-74F4-40C3-AC8B-3F706F43D873}" type="pres">
      <dgm:prSet presAssocID="{BFFF61E1-BB17-4CF4-90C7-6E5AE1535F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7C00412-412D-47DA-A1C1-2F2BAFAA6A7E}" type="pres">
      <dgm:prSet presAssocID="{FE2C7A0F-FCA6-466B-934C-6E95D6C60F32}" presName="node" presStyleLbl="node1" presStyleIdx="0" presStyleCnt="3" custLinFactNeighborX="-513" custLinFactNeighborY="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84FACE-6225-4743-97A2-D7C8B667BDBE}" type="pres">
      <dgm:prSet presAssocID="{1DCC0E59-3517-410D-8A88-8A787338F00E}" presName="sibTrans" presStyleCnt="0"/>
      <dgm:spPr/>
    </dgm:pt>
    <dgm:pt modelId="{CB18A09E-AEEB-4D5C-A41C-052A265A3561}" type="pres">
      <dgm:prSet presAssocID="{C5E53737-775C-4B21-ABC7-BFC8928ECA4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52691EC-2EA8-4AD3-ADF4-A94996D80945}" type="pres">
      <dgm:prSet presAssocID="{E5CB927A-FBFF-4067-A617-CDB0B7E2FDAB}" presName="sibTrans" presStyleCnt="0"/>
      <dgm:spPr/>
    </dgm:pt>
    <dgm:pt modelId="{D19B73BB-B648-4FB4-9EC9-5CE81E7C6077}" type="pres">
      <dgm:prSet presAssocID="{15B90305-6E2C-48EB-86E4-39EA540CFDD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31231CC-AEBF-45B5-B57E-2C5A9043E601}" srcId="{FE2C7A0F-FCA6-466B-934C-6E95D6C60F32}" destId="{A76B37F5-8996-4A04-BE64-B6377F5878C9}" srcOrd="1" destOrd="0" parTransId="{239B9F59-B6D2-441C-B7D8-FD2B02C44072}" sibTransId="{4AF05469-5EB0-4CA8-8744-CC1D1655B1D3}"/>
    <dgm:cxn modelId="{FEE0EADF-B942-4DB1-A485-B8F94CB8CE4D}" type="presOf" srcId="{FE2C7A0F-FCA6-466B-934C-6E95D6C60F32}" destId="{F7C00412-412D-47DA-A1C1-2F2BAFAA6A7E}" srcOrd="0" destOrd="0" presId="urn:microsoft.com/office/officeart/2005/8/layout/hList6"/>
    <dgm:cxn modelId="{90FC6D05-8BE2-44CB-8AF0-B0B03CD3614B}" type="presOf" srcId="{A76B37F5-8996-4A04-BE64-B6377F5878C9}" destId="{F7C00412-412D-47DA-A1C1-2F2BAFAA6A7E}" srcOrd="0" destOrd="2" presId="urn:microsoft.com/office/officeart/2005/8/layout/hList6"/>
    <dgm:cxn modelId="{7EE834B1-57F0-40F0-9377-A92638137667}" type="presOf" srcId="{C69EA07D-C057-4CD2-8D57-24F3C2408F52}" destId="{D19B73BB-B648-4FB4-9EC9-5CE81E7C6077}" srcOrd="0" destOrd="1" presId="urn:microsoft.com/office/officeart/2005/8/layout/hList6"/>
    <dgm:cxn modelId="{EA1B53A3-8969-494B-90EB-5FF9141A8B38}" type="presOf" srcId="{5F2A3053-DD4E-4D48-B4BE-0122339C6DCF}" destId="{F7C00412-412D-47DA-A1C1-2F2BAFAA6A7E}" srcOrd="0" destOrd="1" presId="urn:microsoft.com/office/officeart/2005/8/layout/hList6"/>
    <dgm:cxn modelId="{B681C9B6-23D5-49D5-9164-72990390C693}" srcId="{BFFF61E1-BB17-4CF4-90C7-6E5AE1535F15}" destId="{15B90305-6E2C-48EB-86E4-39EA540CFDD5}" srcOrd="2" destOrd="0" parTransId="{F09BEDC9-958C-4BD7-8811-D49529B7C0A7}" sibTransId="{79DE2AE7-B0BC-4707-89CA-48139F3D3899}"/>
    <dgm:cxn modelId="{CBAC1DCC-AB5E-432F-81B4-E4D8D8AF6493}" type="presOf" srcId="{15B90305-6E2C-48EB-86E4-39EA540CFDD5}" destId="{D19B73BB-B648-4FB4-9EC9-5CE81E7C6077}" srcOrd="0" destOrd="0" presId="urn:microsoft.com/office/officeart/2005/8/layout/hList6"/>
    <dgm:cxn modelId="{F1D7B91B-9C46-4290-A808-EAE1F1EAC912}" srcId="{C5E53737-775C-4B21-ABC7-BFC8928ECA45}" destId="{8361D124-1925-47A1-A421-5658454D0CF5}" srcOrd="0" destOrd="0" parTransId="{775052F4-9DB3-43C2-B18E-3F554476A14E}" sibTransId="{F46C571A-97F5-4EE1-9B24-74391C50AD8B}"/>
    <dgm:cxn modelId="{B96C82FF-F00B-4D2A-897A-DFB4A632DBDF}" srcId="{15B90305-6E2C-48EB-86E4-39EA540CFDD5}" destId="{C69EA07D-C057-4CD2-8D57-24F3C2408F52}" srcOrd="0" destOrd="0" parTransId="{23B8C04E-CCD6-4D41-9947-444305377507}" sibTransId="{41E37041-3A96-477E-AD85-4E23A4B40F9B}"/>
    <dgm:cxn modelId="{DA5B5BEA-DA25-4994-810C-B70E39715860}" type="presOf" srcId="{3B5EA29B-10B2-4E98-8618-C4C2E84A5885}" destId="{D19B73BB-B648-4FB4-9EC9-5CE81E7C6077}" srcOrd="0" destOrd="2" presId="urn:microsoft.com/office/officeart/2005/8/layout/hList6"/>
    <dgm:cxn modelId="{FD67C5AF-2487-49E6-9559-F62BE2BC7857}" srcId="{15B90305-6E2C-48EB-86E4-39EA540CFDD5}" destId="{3B5EA29B-10B2-4E98-8618-C4C2E84A5885}" srcOrd="1" destOrd="0" parTransId="{3CF883B9-BE8A-4F70-A4CA-5D0AADBC33B9}" sibTransId="{C22977D3-2EE7-4795-A75F-A837A7725F27}"/>
    <dgm:cxn modelId="{30FFE316-2C0E-44A1-8889-DDC4CBEF3D24}" type="presOf" srcId="{BFFF61E1-BB17-4CF4-90C7-6E5AE1535F15}" destId="{8C7312DA-74F4-40C3-AC8B-3F706F43D873}" srcOrd="0" destOrd="0" presId="urn:microsoft.com/office/officeart/2005/8/layout/hList6"/>
    <dgm:cxn modelId="{40879A6C-33D3-428D-A0C2-7DB196022CF7}" srcId="{BFFF61E1-BB17-4CF4-90C7-6E5AE1535F15}" destId="{C5E53737-775C-4B21-ABC7-BFC8928ECA45}" srcOrd="1" destOrd="0" parTransId="{984ECFE9-8598-44B8-9741-B7FF37AB989C}" sibTransId="{E5CB927A-FBFF-4067-A617-CDB0B7E2FDAB}"/>
    <dgm:cxn modelId="{62597B2B-410E-46B7-8B63-5ABF99C20D7D}" type="presOf" srcId="{C5E53737-775C-4B21-ABC7-BFC8928ECA45}" destId="{CB18A09E-AEEB-4D5C-A41C-052A265A3561}" srcOrd="0" destOrd="0" presId="urn:microsoft.com/office/officeart/2005/8/layout/hList6"/>
    <dgm:cxn modelId="{F7A43962-A8D4-4448-BC3D-95101C5604C2}" srcId="{BFFF61E1-BB17-4CF4-90C7-6E5AE1535F15}" destId="{FE2C7A0F-FCA6-466B-934C-6E95D6C60F32}" srcOrd="0" destOrd="0" parTransId="{641DC656-3483-4656-8B66-6A368A1DDCEB}" sibTransId="{1DCC0E59-3517-410D-8A88-8A787338F00E}"/>
    <dgm:cxn modelId="{CE7DFAAE-5025-4BE5-B89E-768C4AAD2E03}" srcId="{FE2C7A0F-FCA6-466B-934C-6E95D6C60F32}" destId="{5F2A3053-DD4E-4D48-B4BE-0122339C6DCF}" srcOrd="0" destOrd="0" parTransId="{93A4227A-3269-44D6-BC30-2685FF5C0667}" sibTransId="{8B5F03EF-135F-4217-8B1C-AB3C8782061C}"/>
    <dgm:cxn modelId="{F63452BB-31FD-43EE-B1C9-A9D82DB95805}" type="presOf" srcId="{8361D124-1925-47A1-A421-5658454D0CF5}" destId="{CB18A09E-AEEB-4D5C-A41C-052A265A3561}" srcOrd="0" destOrd="1" presId="urn:microsoft.com/office/officeart/2005/8/layout/hList6"/>
    <dgm:cxn modelId="{9C4AFED8-3933-458A-A1D2-133FBF49AE30}" type="presParOf" srcId="{8C7312DA-74F4-40C3-AC8B-3F706F43D873}" destId="{F7C00412-412D-47DA-A1C1-2F2BAFAA6A7E}" srcOrd="0" destOrd="0" presId="urn:microsoft.com/office/officeart/2005/8/layout/hList6"/>
    <dgm:cxn modelId="{3D6029E9-C849-434C-B61A-97123CFFC011}" type="presParOf" srcId="{8C7312DA-74F4-40C3-AC8B-3F706F43D873}" destId="{E984FACE-6225-4743-97A2-D7C8B667BDBE}" srcOrd="1" destOrd="0" presId="urn:microsoft.com/office/officeart/2005/8/layout/hList6"/>
    <dgm:cxn modelId="{C2AFB250-D85C-4FA4-BFB8-BB2C9111EF12}" type="presParOf" srcId="{8C7312DA-74F4-40C3-AC8B-3F706F43D873}" destId="{CB18A09E-AEEB-4D5C-A41C-052A265A3561}" srcOrd="2" destOrd="0" presId="urn:microsoft.com/office/officeart/2005/8/layout/hList6"/>
    <dgm:cxn modelId="{526824DB-57EC-43E2-ABC4-F6C30D0C8C6C}" type="presParOf" srcId="{8C7312DA-74F4-40C3-AC8B-3F706F43D873}" destId="{152691EC-2EA8-4AD3-ADF4-A94996D80945}" srcOrd="3" destOrd="0" presId="urn:microsoft.com/office/officeart/2005/8/layout/hList6"/>
    <dgm:cxn modelId="{DF6CAD23-D956-4D4E-B3D6-CDF9DEC3EF22}" type="presParOf" srcId="{8C7312DA-74F4-40C3-AC8B-3F706F43D873}" destId="{D19B73BB-B648-4FB4-9EC9-5CE81E7C607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32DFBC-B085-4AD9-A784-DBE8823B1C6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0D9D443-8DFE-4977-879A-831ED1CE232B}">
      <dgm:prSet phldrT="[文字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zh-TW" altLang="en-US" sz="3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結合</a:t>
          </a:r>
          <a:endParaRPr lang="zh-TW" altLang="en-US" sz="30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75C4A668-506D-4991-9F0E-87BCCDC6DA2C}" type="parTrans" cxnId="{274B00D4-6CA5-4073-8AAE-847C9B55FF3D}">
      <dgm:prSet/>
      <dgm:spPr/>
      <dgm:t>
        <a:bodyPr/>
        <a:lstStyle/>
        <a:p>
          <a:endParaRPr lang="zh-TW" altLang="en-US"/>
        </a:p>
      </dgm:t>
    </dgm:pt>
    <dgm:pt modelId="{DEC4ECC0-AEFF-4313-9CA6-3EE215FB2016}" type="sibTrans" cxnId="{274B00D4-6CA5-4073-8AAE-847C9B55FF3D}">
      <dgm:prSet/>
      <dgm:spPr/>
      <dgm:t>
        <a:bodyPr/>
        <a:lstStyle/>
        <a:p>
          <a:endParaRPr lang="zh-TW" altLang="en-US"/>
        </a:p>
      </dgm:t>
    </dgm:pt>
    <dgm:pt modelId="{52050151-6C26-49DD-B27D-7FCC3232013B}">
      <dgm:prSet phldrT="[文字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marL="268288" indent="-268288">
            <a:lnSpc>
              <a:spcPct val="100000"/>
            </a:lnSpc>
            <a:tabLst/>
          </a:pPr>
          <a:r>
            <a:rPr lang="zh-TW" altLang="en-US" sz="1800" b="1" dirty="0" smtClean="0">
              <a:latin typeface="標楷體" pitchFamily="65" charset="-120"/>
              <a:ea typeface="標楷體" pitchFamily="65" charset="-120"/>
            </a:rPr>
            <a:t>強化集團企業之結合管制，明定關係企業之持股及銷售金額應併同計算；另將自然人或團體納入結合規範。</a:t>
          </a:r>
          <a:endParaRPr lang="zh-TW" altLang="en-US" sz="1800" b="1" dirty="0">
            <a:latin typeface="標楷體" pitchFamily="65" charset="-120"/>
            <a:ea typeface="標楷體" pitchFamily="65" charset="-120"/>
          </a:endParaRPr>
        </a:p>
      </dgm:t>
    </dgm:pt>
    <dgm:pt modelId="{2B3A625D-BECA-4B57-A89C-36F55927F6AE}" type="parTrans" cxnId="{3227DF78-D022-4B7C-B720-24CAC24D023C}">
      <dgm:prSet/>
      <dgm:spPr/>
      <dgm:t>
        <a:bodyPr/>
        <a:lstStyle/>
        <a:p>
          <a:endParaRPr lang="zh-TW" altLang="en-US"/>
        </a:p>
      </dgm:t>
    </dgm:pt>
    <dgm:pt modelId="{93B0421D-B004-4005-AAE2-AFBC7EE4FDE2}" type="sibTrans" cxnId="{3227DF78-D022-4B7C-B720-24CAC24D023C}">
      <dgm:prSet/>
      <dgm:spPr/>
      <dgm:t>
        <a:bodyPr/>
        <a:lstStyle/>
        <a:p>
          <a:endParaRPr lang="zh-TW" altLang="en-US"/>
        </a:p>
      </dgm:t>
    </dgm:pt>
    <dgm:pt modelId="{9379074B-E10F-4379-96F3-B1FFFB6A533A}">
      <dgm:prSet phldrT="[文字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zh-TW" altLang="en-US" sz="3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聯合行為</a:t>
          </a:r>
          <a:endParaRPr lang="zh-TW" altLang="en-US" sz="30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E6907669-730D-46ED-A3AE-95B21DC18136}" type="parTrans" cxnId="{146C1C08-C0C5-497B-82C7-C8EDBFC71873}">
      <dgm:prSet/>
      <dgm:spPr/>
      <dgm:t>
        <a:bodyPr/>
        <a:lstStyle/>
        <a:p>
          <a:endParaRPr lang="zh-TW" altLang="en-US"/>
        </a:p>
      </dgm:t>
    </dgm:pt>
    <dgm:pt modelId="{937A7EDE-6E80-49C9-BC0C-C47B40E3491C}" type="sibTrans" cxnId="{146C1C08-C0C5-497B-82C7-C8EDBFC71873}">
      <dgm:prSet/>
      <dgm:spPr/>
      <dgm:t>
        <a:bodyPr/>
        <a:lstStyle/>
        <a:p>
          <a:endParaRPr lang="zh-TW" altLang="en-US"/>
        </a:p>
      </dgm:t>
    </dgm:pt>
    <dgm:pt modelId="{191F7224-CA0E-4131-99AD-1989055F0F45}">
      <dgm:prSet phldrT="[文字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marL="268288" indent="-268288">
            <a:lnSpc>
              <a:spcPct val="100000"/>
            </a:lnSpc>
          </a:pP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增訂合意推定條款，以及增加聯合行為例外許可之概括條款。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95D02920-6E1C-4AA0-97D6-F172E1546331}" type="parTrans" cxnId="{76A181B4-2915-4EDD-90B1-C7A47CAC5FE8}">
      <dgm:prSet/>
      <dgm:spPr/>
      <dgm:t>
        <a:bodyPr/>
        <a:lstStyle/>
        <a:p>
          <a:endParaRPr lang="zh-TW" altLang="en-US"/>
        </a:p>
      </dgm:t>
    </dgm:pt>
    <dgm:pt modelId="{ED9AC51D-5816-461C-BCD8-D1C8B3E25782}" type="sibTrans" cxnId="{76A181B4-2915-4EDD-90B1-C7A47CAC5FE8}">
      <dgm:prSet/>
      <dgm:spPr/>
      <dgm:t>
        <a:bodyPr/>
        <a:lstStyle/>
        <a:p>
          <a:endParaRPr lang="zh-TW" altLang="en-US"/>
        </a:p>
      </dgm:t>
    </dgm:pt>
    <dgm:pt modelId="{11380D1C-318E-46FA-B19C-449C4442C136}">
      <dgm:prSet phldrT="[文字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zh-TW" altLang="en-US" sz="3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調查權限</a:t>
          </a:r>
          <a:endParaRPr lang="zh-TW" altLang="en-US" sz="30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B9E10465-2883-449A-BB75-E26FF08AEFDE}" type="parTrans" cxnId="{E89BD245-55AF-482F-8845-CC53D05DBBB9}">
      <dgm:prSet/>
      <dgm:spPr/>
      <dgm:t>
        <a:bodyPr/>
        <a:lstStyle/>
        <a:p>
          <a:endParaRPr lang="zh-TW" altLang="en-US"/>
        </a:p>
      </dgm:t>
    </dgm:pt>
    <dgm:pt modelId="{B25CA3D3-A173-4401-9615-FF833033CD19}" type="sibTrans" cxnId="{E89BD245-55AF-482F-8845-CC53D05DBBB9}">
      <dgm:prSet/>
      <dgm:spPr/>
      <dgm:t>
        <a:bodyPr/>
        <a:lstStyle/>
        <a:p>
          <a:endParaRPr lang="zh-TW" altLang="en-US"/>
        </a:p>
      </dgm:t>
    </dgm:pt>
    <dgm:pt modelId="{5FDF2919-24FC-4CE3-BFC0-BEB07295DF98}">
      <dgm:prSet phldrT="[文字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marL="270000" indent="-270000"/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增訂中止調查制度。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54268795-BB0D-4E1E-BA3A-5D63427D8B8E}" type="parTrans" cxnId="{366CE492-20AD-455E-96CD-B4E0022C6326}">
      <dgm:prSet/>
      <dgm:spPr/>
      <dgm:t>
        <a:bodyPr/>
        <a:lstStyle/>
        <a:p>
          <a:endParaRPr lang="zh-TW" altLang="en-US"/>
        </a:p>
      </dgm:t>
    </dgm:pt>
    <dgm:pt modelId="{22E65C05-41DF-4AFB-9829-2C978BF6AE70}" type="sibTrans" cxnId="{366CE492-20AD-455E-96CD-B4E0022C6326}">
      <dgm:prSet/>
      <dgm:spPr/>
      <dgm:t>
        <a:bodyPr/>
        <a:lstStyle/>
        <a:p>
          <a:endParaRPr lang="zh-TW" altLang="en-US"/>
        </a:p>
      </dgm:t>
    </dgm:pt>
    <dgm:pt modelId="{53022DCA-2EB7-42E9-9261-23934F08EB0E}">
      <dgm:prSet phldrT="[文字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zh-TW" altLang="en-US" sz="3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罰則</a:t>
          </a:r>
          <a:endParaRPr lang="zh-TW" altLang="en-US" sz="30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C5C4A4CA-CDE9-4ECA-B0B7-06CE6FA38435}" type="parTrans" cxnId="{CDF5A749-4FA5-4D9D-AA34-995D310FA08D}">
      <dgm:prSet/>
      <dgm:spPr/>
      <dgm:t>
        <a:bodyPr/>
        <a:lstStyle/>
        <a:p>
          <a:endParaRPr lang="zh-TW" altLang="en-US"/>
        </a:p>
      </dgm:t>
    </dgm:pt>
    <dgm:pt modelId="{EFB7E24F-216B-4AFE-BC8B-B222D4CEEBC9}" type="sibTrans" cxnId="{CDF5A749-4FA5-4D9D-AA34-995D310FA08D}">
      <dgm:prSet/>
      <dgm:spPr/>
      <dgm:t>
        <a:bodyPr/>
        <a:lstStyle/>
        <a:p>
          <a:endParaRPr lang="zh-TW" altLang="en-US"/>
        </a:p>
      </dgm:t>
    </dgm:pt>
    <dgm:pt modelId="{F5650093-C57C-47F1-BCF7-DCAD9BB866C5}">
      <dgm:prSet phldrT="[文字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zh-TW" altLang="en-US" sz="30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救濟</a:t>
          </a:r>
          <a:endParaRPr lang="zh-TW" altLang="en-US" sz="30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79CF593D-1989-41CF-8FB9-AC098F65EEF0}" type="parTrans" cxnId="{5C057595-C17C-4837-93F4-44C5F808B1D1}">
      <dgm:prSet/>
      <dgm:spPr/>
      <dgm:t>
        <a:bodyPr/>
        <a:lstStyle/>
        <a:p>
          <a:endParaRPr lang="zh-TW" altLang="en-US"/>
        </a:p>
      </dgm:t>
    </dgm:pt>
    <dgm:pt modelId="{2DB7F975-C64B-4B60-A284-8DE54364FE14}" type="sibTrans" cxnId="{5C057595-C17C-4837-93F4-44C5F808B1D1}">
      <dgm:prSet/>
      <dgm:spPr/>
      <dgm:t>
        <a:bodyPr/>
        <a:lstStyle/>
        <a:p>
          <a:endParaRPr lang="zh-TW" altLang="en-US"/>
        </a:p>
      </dgm:t>
    </dgm:pt>
    <dgm:pt modelId="{6CB71D50-C831-4560-AE9A-DEAF367E91DD}">
      <dgm:prSet phldrT="[文字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marL="270000" indent="-270000">
            <a:lnSpc>
              <a:spcPct val="100000"/>
            </a:lnSpc>
          </a:pP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將限制競爭行為之罰鍰額度提高為現行規定之</a:t>
          </a:r>
          <a:r>
            <a:rPr lang="en-US" altLang="en-US" sz="2000" b="1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倍，並且將裁處權時效由一般之</a:t>
          </a:r>
          <a:r>
            <a:rPr lang="en-US" altLang="en-US" sz="2000" b="1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年延長為</a:t>
          </a:r>
          <a:r>
            <a:rPr lang="en-US" altLang="en-US" sz="2000" b="1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年。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59656ED6-E593-45B2-A8EA-B803CFE4B4BA}" type="parTrans" cxnId="{874EEEA9-B67D-407C-9956-92A2D4FD11A6}">
      <dgm:prSet/>
      <dgm:spPr/>
      <dgm:t>
        <a:bodyPr/>
        <a:lstStyle/>
        <a:p>
          <a:endParaRPr lang="zh-TW" altLang="en-US"/>
        </a:p>
      </dgm:t>
    </dgm:pt>
    <dgm:pt modelId="{7D759143-0FC7-4E17-8CED-812FBC625D60}" type="sibTrans" cxnId="{874EEEA9-B67D-407C-9956-92A2D4FD11A6}">
      <dgm:prSet/>
      <dgm:spPr/>
      <dgm:t>
        <a:bodyPr/>
        <a:lstStyle/>
        <a:p>
          <a:endParaRPr lang="zh-TW" altLang="en-US"/>
        </a:p>
      </dgm:t>
    </dgm:pt>
    <dgm:pt modelId="{FF931DA1-D73B-47CF-ABA5-98C700CD1F17}">
      <dgm:prSet phldrT="[文字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marL="270000" indent="-270000"/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增訂免除訴願程序條款。</a:t>
          </a:r>
          <a:endParaRPr lang="zh-TW" altLang="en-US" sz="2000" b="1" dirty="0">
            <a:latin typeface="標楷體" pitchFamily="65" charset="-120"/>
            <a:ea typeface="標楷體" pitchFamily="65" charset="-120"/>
          </a:endParaRPr>
        </a:p>
      </dgm:t>
    </dgm:pt>
    <dgm:pt modelId="{35D8B3B8-EB47-412F-9712-230445FFC1A6}" type="parTrans" cxnId="{4C84A864-FCC8-46A7-8245-053A7AC0412F}">
      <dgm:prSet/>
      <dgm:spPr/>
      <dgm:t>
        <a:bodyPr/>
        <a:lstStyle/>
        <a:p>
          <a:endParaRPr lang="zh-TW" altLang="en-US"/>
        </a:p>
      </dgm:t>
    </dgm:pt>
    <dgm:pt modelId="{B658A90A-BA9F-46C5-A004-BE52DDCDAF1B}" type="sibTrans" cxnId="{4C84A864-FCC8-46A7-8245-053A7AC0412F}">
      <dgm:prSet/>
      <dgm:spPr/>
      <dgm:t>
        <a:bodyPr/>
        <a:lstStyle/>
        <a:p>
          <a:endParaRPr lang="zh-TW" altLang="en-US"/>
        </a:p>
      </dgm:t>
    </dgm:pt>
    <dgm:pt modelId="{F630DF29-6D03-4E4B-9708-C77C310B248B}" type="pres">
      <dgm:prSet presAssocID="{3932DFBC-B085-4AD9-A784-DBE8823B1C6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D52353A-89D3-4210-8598-3B97917FB9D3}" type="pres">
      <dgm:prSet presAssocID="{F0D9D443-8DFE-4977-879A-831ED1CE232B}" presName="linNode" presStyleCnt="0"/>
      <dgm:spPr/>
    </dgm:pt>
    <dgm:pt modelId="{FB901F2B-FBE2-4D3A-91CF-6963804005FE}" type="pres">
      <dgm:prSet presAssocID="{F0D9D443-8DFE-4977-879A-831ED1CE232B}" presName="parentText" presStyleLbl="node1" presStyleIdx="0" presStyleCnt="5" custScaleX="62038" custLinFactNeighborX="-10677" custLinFactNeighborY="-130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701952-F79E-40E5-A1DF-38CFC67215AD}" type="pres">
      <dgm:prSet presAssocID="{F0D9D443-8DFE-4977-879A-831ED1CE232B}" presName="descendantText" presStyleLbl="alignAccFollowNode1" presStyleIdx="0" presStyleCnt="5" custScaleX="121474" custLinFactNeighborX="29" custLinFactNeighborY="-13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667DB5-1ACE-48A0-9E2B-3E901A13D0B8}" type="pres">
      <dgm:prSet presAssocID="{DEC4ECC0-AEFF-4313-9CA6-3EE215FB2016}" presName="sp" presStyleCnt="0"/>
      <dgm:spPr/>
    </dgm:pt>
    <dgm:pt modelId="{6C922C1C-7C01-4DC5-B485-7EE70219F377}" type="pres">
      <dgm:prSet presAssocID="{9379074B-E10F-4379-96F3-B1FFFB6A533A}" presName="linNode" presStyleCnt="0"/>
      <dgm:spPr/>
    </dgm:pt>
    <dgm:pt modelId="{F3F0E520-6B8E-4EC5-A646-C9D5707E4BDC}" type="pres">
      <dgm:prSet presAssocID="{9379074B-E10F-4379-96F3-B1FFFB6A533A}" presName="parentText" presStyleLbl="node1" presStyleIdx="1" presStyleCnt="5" custScaleX="62038" custLinFactNeighborX="-10677" custLinFactNeighborY="-130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DE3CF4-B9ED-49EA-A453-D369F66C25C9}" type="pres">
      <dgm:prSet presAssocID="{9379074B-E10F-4379-96F3-B1FFFB6A533A}" presName="descendantText" presStyleLbl="alignAccFollowNode1" presStyleIdx="1" presStyleCnt="5" custScaleX="121474" custLinFactNeighborX="29" custLinFactNeighborY="-13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7A8A70-1B4A-49F5-B31F-623F09C53E1B}" type="pres">
      <dgm:prSet presAssocID="{937A7EDE-6E80-49C9-BC0C-C47B40E3491C}" presName="sp" presStyleCnt="0"/>
      <dgm:spPr/>
    </dgm:pt>
    <dgm:pt modelId="{B0C84D84-75A5-490E-845F-FFA3C2AC5CA2}" type="pres">
      <dgm:prSet presAssocID="{11380D1C-318E-46FA-B19C-449C4442C136}" presName="linNode" presStyleCnt="0"/>
      <dgm:spPr/>
    </dgm:pt>
    <dgm:pt modelId="{960EEC11-9254-46BD-B37F-36E6A82C621D}" type="pres">
      <dgm:prSet presAssocID="{11380D1C-318E-46FA-B19C-449C4442C136}" presName="parentText" presStyleLbl="node1" presStyleIdx="2" presStyleCnt="5" custScaleX="62038" custLinFactNeighborX="-10677" custLinFactNeighborY="-130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BB52F1-2A9D-4C19-8BAD-9D54CC080AE4}" type="pres">
      <dgm:prSet presAssocID="{11380D1C-318E-46FA-B19C-449C4442C136}" presName="descendantText" presStyleLbl="alignAccFollowNode1" presStyleIdx="2" presStyleCnt="5" custScaleX="121474" custLinFactNeighborX="29" custLinFactNeighborY="-13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1CAA42-D409-4710-933C-AEF4E0A08E49}" type="pres">
      <dgm:prSet presAssocID="{B25CA3D3-A173-4401-9615-FF833033CD19}" presName="sp" presStyleCnt="0"/>
      <dgm:spPr/>
    </dgm:pt>
    <dgm:pt modelId="{2A80D4D8-A7C5-40CC-8536-5CCF9205BDAE}" type="pres">
      <dgm:prSet presAssocID="{53022DCA-2EB7-42E9-9261-23934F08EB0E}" presName="linNode" presStyleCnt="0"/>
      <dgm:spPr/>
    </dgm:pt>
    <dgm:pt modelId="{B209EDE3-1B79-4D36-9861-118446EEDA75}" type="pres">
      <dgm:prSet presAssocID="{53022DCA-2EB7-42E9-9261-23934F08EB0E}" presName="parentText" presStyleLbl="node1" presStyleIdx="3" presStyleCnt="5" custScaleX="62038" custLinFactNeighborX="-10677" custLinFactNeighborY="-130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34D405-4D7A-44CE-9C53-C217564F9C1F}" type="pres">
      <dgm:prSet presAssocID="{53022DCA-2EB7-42E9-9261-23934F08EB0E}" presName="descendantText" presStyleLbl="alignAccFollowNode1" presStyleIdx="3" presStyleCnt="5" custScaleX="121474" custLinFactNeighborX="29" custLinFactNeighborY="-13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CC27ACB-0A7D-4CD8-907D-48506AB34203}" type="pres">
      <dgm:prSet presAssocID="{EFB7E24F-216B-4AFE-BC8B-B222D4CEEBC9}" presName="sp" presStyleCnt="0"/>
      <dgm:spPr/>
    </dgm:pt>
    <dgm:pt modelId="{84F05C29-C387-4502-9459-31A1477829A5}" type="pres">
      <dgm:prSet presAssocID="{F5650093-C57C-47F1-BCF7-DCAD9BB866C5}" presName="linNode" presStyleCnt="0"/>
      <dgm:spPr/>
    </dgm:pt>
    <dgm:pt modelId="{18B0036C-8025-4001-AA26-7F6CCF643A27}" type="pres">
      <dgm:prSet presAssocID="{F5650093-C57C-47F1-BCF7-DCAD9BB866C5}" presName="parentText" presStyleLbl="node1" presStyleIdx="4" presStyleCnt="5" custScaleX="62038" custLinFactNeighborX="-10677" custLinFactNeighborY="-130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67A17F-C820-4D4F-8116-23CE6254EA22}" type="pres">
      <dgm:prSet presAssocID="{F5650093-C57C-47F1-BCF7-DCAD9BB866C5}" presName="descendantText" presStyleLbl="alignAccFollowNode1" presStyleIdx="4" presStyleCnt="5" custScaleX="121474" custLinFactNeighborX="29" custLinFactNeighborY="-13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C84A864-FCC8-46A7-8245-053A7AC0412F}" srcId="{F5650093-C57C-47F1-BCF7-DCAD9BB866C5}" destId="{FF931DA1-D73B-47CF-ABA5-98C700CD1F17}" srcOrd="0" destOrd="0" parTransId="{35D8B3B8-EB47-412F-9712-230445FFC1A6}" sibTransId="{B658A90A-BA9F-46C5-A004-BE52DDCDAF1B}"/>
    <dgm:cxn modelId="{461F205E-2BD0-4BB6-9FB9-9076AF5A90F7}" type="presOf" srcId="{F0D9D443-8DFE-4977-879A-831ED1CE232B}" destId="{FB901F2B-FBE2-4D3A-91CF-6963804005FE}" srcOrd="0" destOrd="0" presId="urn:microsoft.com/office/officeart/2005/8/layout/vList5"/>
    <dgm:cxn modelId="{41194CFD-44EF-4D59-A37D-51BF74B8AC51}" type="presOf" srcId="{FF931DA1-D73B-47CF-ABA5-98C700CD1F17}" destId="{6967A17F-C820-4D4F-8116-23CE6254EA22}" srcOrd="0" destOrd="0" presId="urn:microsoft.com/office/officeart/2005/8/layout/vList5"/>
    <dgm:cxn modelId="{DA54868D-8E07-4D91-B64F-936CC9955577}" type="presOf" srcId="{9379074B-E10F-4379-96F3-B1FFFB6A533A}" destId="{F3F0E520-6B8E-4EC5-A646-C9D5707E4BDC}" srcOrd="0" destOrd="0" presId="urn:microsoft.com/office/officeart/2005/8/layout/vList5"/>
    <dgm:cxn modelId="{CDF5A749-4FA5-4D9D-AA34-995D310FA08D}" srcId="{3932DFBC-B085-4AD9-A784-DBE8823B1C65}" destId="{53022DCA-2EB7-42E9-9261-23934F08EB0E}" srcOrd="3" destOrd="0" parTransId="{C5C4A4CA-CDE9-4ECA-B0B7-06CE6FA38435}" sibTransId="{EFB7E24F-216B-4AFE-BC8B-B222D4CEEBC9}"/>
    <dgm:cxn modelId="{874EEEA9-B67D-407C-9956-92A2D4FD11A6}" srcId="{53022DCA-2EB7-42E9-9261-23934F08EB0E}" destId="{6CB71D50-C831-4560-AE9A-DEAF367E91DD}" srcOrd="0" destOrd="0" parTransId="{59656ED6-E593-45B2-A8EA-B803CFE4B4BA}" sibTransId="{7D759143-0FC7-4E17-8CED-812FBC625D60}"/>
    <dgm:cxn modelId="{146C1C08-C0C5-497B-82C7-C8EDBFC71873}" srcId="{3932DFBC-B085-4AD9-A784-DBE8823B1C65}" destId="{9379074B-E10F-4379-96F3-B1FFFB6A533A}" srcOrd="1" destOrd="0" parTransId="{E6907669-730D-46ED-A3AE-95B21DC18136}" sibTransId="{937A7EDE-6E80-49C9-BC0C-C47B40E3491C}"/>
    <dgm:cxn modelId="{5C057595-C17C-4837-93F4-44C5F808B1D1}" srcId="{3932DFBC-B085-4AD9-A784-DBE8823B1C65}" destId="{F5650093-C57C-47F1-BCF7-DCAD9BB866C5}" srcOrd="4" destOrd="0" parTransId="{79CF593D-1989-41CF-8FB9-AC098F65EEF0}" sibTransId="{2DB7F975-C64B-4B60-A284-8DE54364FE14}"/>
    <dgm:cxn modelId="{274B00D4-6CA5-4073-8AAE-847C9B55FF3D}" srcId="{3932DFBC-B085-4AD9-A784-DBE8823B1C65}" destId="{F0D9D443-8DFE-4977-879A-831ED1CE232B}" srcOrd="0" destOrd="0" parTransId="{75C4A668-506D-4991-9F0E-87BCCDC6DA2C}" sibTransId="{DEC4ECC0-AEFF-4313-9CA6-3EE215FB2016}"/>
    <dgm:cxn modelId="{BA5399A6-5A70-43FC-AAFB-6CFC6177FAD0}" type="presOf" srcId="{191F7224-CA0E-4131-99AD-1989055F0F45}" destId="{ECDE3CF4-B9ED-49EA-A453-D369F66C25C9}" srcOrd="0" destOrd="0" presId="urn:microsoft.com/office/officeart/2005/8/layout/vList5"/>
    <dgm:cxn modelId="{48F69EED-FA7F-40D7-8759-986FDF94D2AA}" type="presOf" srcId="{52050151-6C26-49DD-B27D-7FCC3232013B}" destId="{E1701952-F79E-40E5-A1DF-38CFC67215AD}" srcOrd="0" destOrd="0" presId="urn:microsoft.com/office/officeart/2005/8/layout/vList5"/>
    <dgm:cxn modelId="{E89BD245-55AF-482F-8845-CC53D05DBBB9}" srcId="{3932DFBC-B085-4AD9-A784-DBE8823B1C65}" destId="{11380D1C-318E-46FA-B19C-449C4442C136}" srcOrd="2" destOrd="0" parTransId="{B9E10465-2883-449A-BB75-E26FF08AEFDE}" sibTransId="{B25CA3D3-A173-4401-9615-FF833033CD19}"/>
    <dgm:cxn modelId="{781FE399-B759-4DF5-9588-DD98F26D0159}" type="presOf" srcId="{11380D1C-318E-46FA-B19C-449C4442C136}" destId="{960EEC11-9254-46BD-B37F-36E6A82C621D}" srcOrd="0" destOrd="0" presId="urn:microsoft.com/office/officeart/2005/8/layout/vList5"/>
    <dgm:cxn modelId="{07258AC9-BB75-46D9-B695-9AD8505A1636}" type="presOf" srcId="{6CB71D50-C831-4560-AE9A-DEAF367E91DD}" destId="{7634D405-4D7A-44CE-9C53-C217564F9C1F}" srcOrd="0" destOrd="0" presId="urn:microsoft.com/office/officeart/2005/8/layout/vList5"/>
    <dgm:cxn modelId="{76A181B4-2915-4EDD-90B1-C7A47CAC5FE8}" srcId="{9379074B-E10F-4379-96F3-B1FFFB6A533A}" destId="{191F7224-CA0E-4131-99AD-1989055F0F45}" srcOrd="0" destOrd="0" parTransId="{95D02920-6E1C-4AA0-97D6-F172E1546331}" sibTransId="{ED9AC51D-5816-461C-BCD8-D1C8B3E25782}"/>
    <dgm:cxn modelId="{720C94C4-EAFA-43A2-AFBB-A878685C9A3C}" type="presOf" srcId="{53022DCA-2EB7-42E9-9261-23934F08EB0E}" destId="{B209EDE3-1B79-4D36-9861-118446EEDA75}" srcOrd="0" destOrd="0" presId="urn:microsoft.com/office/officeart/2005/8/layout/vList5"/>
    <dgm:cxn modelId="{366CE492-20AD-455E-96CD-B4E0022C6326}" srcId="{11380D1C-318E-46FA-B19C-449C4442C136}" destId="{5FDF2919-24FC-4CE3-BFC0-BEB07295DF98}" srcOrd="0" destOrd="0" parTransId="{54268795-BB0D-4E1E-BA3A-5D63427D8B8E}" sibTransId="{22E65C05-41DF-4AFB-9829-2C978BF6AE70}"/>
    <dgm:cxn modelId="{D91AC68A-05A1-4AE6-BE8E-660DD2128AAE}" type="presOf" srcId="{F5650093-C57C-47F1-BCF7-DCAD9BB866C5}" destId="{18B0036C-8025-4001-AA26-7F6CCF643A27}" srcOrd="0" destOrd="0" presId="urn:microsoft.com/office/officeart/2005/8/layout/vList5"/>
    <dgm:cxn modelId="{2C100161-F801-48CB-93C2-38A4A9F311D8}" type="presOf" srcId="{3932DFBC-B085-4AD9-A784-DBE8823B1C65}" destId="{F630DF29-6D03-4E4B-9708-C77C310B248B}" srcOrd="0" destOrd="0" presId="urn:microsoft.com/office/officeart/2005/8/layout/vList5"/>
    <dgm:cxn modelId="{3227DF78-D022-4B7C-B720-24CAC24D023C}" srcId="{F0D9D443-8DFE-4977-879A-831ED1CE232B}" destId="{52050151-6C26-49DD-B27D-7FCC3232013B}" srcOrd="0" destOrd="0" parTransId="{2B3A625D-BECA-4B57-A89C-36F55927F6AE}" sibTransId="{93B0421D-B004-4005-AAE2-AFBC7EE4FDE2}"/>
    <dgm:cxn modelId="{2567B181-4A88-486F-8F75-3F8A62B3E043}" type="presOf" srcId="{5FDF2919-24FC-4CE3-BFC0-BEB07295DF98}" destId="{11BB52F1-2A9D-4C19-8BAD-9D54CC080AE4}" srcOrd="0" destOrd="0" presId="urn:microsoft.com/office/officeart/2005/8/layout/vList5"/>
    <dgm:cxn modelId="{8C1E66FB-4608-4E7B-8726-615D52A0B512}" type="presParOf" srcId="{F630DF29-6D03-4E4B-9708-C77C310B248B}" destId="{AD52353A-89D3-4210-8598-3B97917FB9D3}" srcOrd="0" destOrd="0" presId="urn:microsoft.com/office/officeart/2005/8/layout/vList5"/>
    <dgm:cxn modelId="{F1132C76-47C8-4B56-9CFB-C92EDCC643B1}" type="presParOf" srcId="{AD52353A-89D3-4210-8598-3B97917FB9D3}" destId="{FB901F2B-FBE2-4D3A-91CF-6963804005FE}" srcOrd="0" destOrd="0" presId="urn:microsoft.com/office/officeart/2005/8/layout/vList5"/>
    <dgm:cxn modelId="{217FD14C-2319-4907-A5D6-BE8069BDBA9E}" type="presParOf" srcId="{AD52353A-89D3-4210-8598-3B97917FB9D3}" destId="{E1701952-F79E-40E5-A1DF-38CFC67215AD}" srcOrd="1" destOrd="0" presId="urn:microsoft.com/office/officeart/2005/8/layout/vList5"/>
    <dgm:cxn modelId="{0F0633FC-F5AA-4B62-9156-DAE2953589FB}" type="presParOf" srcId="{F630DF29-6D03-4E4B-9708-C77C310B248B}" destId="{C7667DB5-1ACE-48A0-9E2B-3E901A13D0B8}" srcOrd="1" destOrd="0" presId="urn:microsoft.com/office/officeart/2005/8/layout/vList5"/>
    <dgm:cxn modelId="{E70EB6E5-077E-4452-89AF-6F8F50F6AACE}" type="presParOf" srcId="{F630DF29-6D03-4E4B-9708-C77C310B248B}" destId="{6C922C1C-7C01-4DC5-B485-7EE70219F377}" srcOrd="2" destOrd="0" presId="urn:microsoft.com/office/officeart/2005/8/layout/vList5"/>
    <dgm:cxn modelId="{D3D0198A-5A54-47B0-9916-22189FC3A3A2}" type="presParOf" srcId="{6C922C1C-7C01-4DC5-B485-7EE70219F377}" destId="{F3F0E520-6B8E-4EC5-A646-C9D5707E4BDC}" srcOrd="0" destOrd="0" presId="urn:microsoft.com/office/officeart/2005/8/layout/vList5"/>
    <dgm:cxn modelId="{AD6674C2-D27D-41C6-A370-19C0A14777E6}" type="presParOf" srcId="{6C922C1C-7C01-4DC5-B485-7EE70219F377}" destId="{ECDE3CF4-B9ED-49EA-A453-D369F66C25C9}" srcOrd="1" destOrd="0" presId="urn:microsoft.com/office/officeart/2005/8/layout/vList5"/>
    <dgm:cxn modelId="{5AC6196A-828A-46A5-A1A5-1A63DE48B72B}" type="presParOf" srcId="{F630DF29-6D03-4E4B-9708-C77C310B248B}" destId="{997A8A70-1B4A-49F5-B31F-623F09C53E1B}" srcOrd="3" destOrd="0" presId="urn:microsoft.com/office/officeart/2005/8/layout/vList5"/>
    <dgm:cxn modelId="{1C49DF30-5B21-46D4-AA93-A363559A0D71}" type="presParOf" srcId="{F630DF29-6D03-4E4B-9708-C77C310B248B}" destId="{B0C84D84-75A5-490E-845F-FFA3C2AC5CA2}" srcOrd="4" destOrd="0" presId="urn:microsoft.com/office/officeart/2005/8/layout/vList5"/>
    <dgm:cxn modelId="{8F7E27A7-D3AD-4E4D-857C-74E2AAB292C7}" type="presParOf" srcId="{B0C84D84-75A5-490E-845F-FFA3C2AC5CA2}" destId="{960EEC11-9254-46BD-B37F-36E6A82C621D}" srcOrd="0" destOrd="0" presId="urn:microsoft.com/office/officeart/2005/8/layout/vList5"/>
    <dgm:cxn modelId="{4914D518-BA42-4672-B30F-AA4FEE766C92}" type="presParOf" srcId="{B0C84D84-75A5-490E-845F-FFA3C2AC5CA2}" destId="{11BB52F1-2A9D-4C19-8BAD-9D54CC080AE4}" srcOrd="1" destOrd="0" presId="urn:microsoft.com/office/officeart/2005/8/layout/vList5"/>
    <dgm:cxn modelId="{92A93D31-1E7B-4800-95B2-BDF292793C44}" type="presParOf" srcId="{F630DF29-6D03-4E4B-9708-C77C310B248B}" destId="{B61CAA42-D409-4710-933C-AEF4E0A08E49}" srcOrd="5" destOrd="0" presId="urn:microsoft.com/office/officeart/2005/8/layout/vList5"/>
    <dgm:cxn modelId="{02D6F078-CCF7-45F3-94C7-8A504271C602}" type="presParOf" srcId="{F630DF29-6D03-4E4B-9708-C77C310B248B}" destId="{2A80D4D8-A7C5-40CC-8536-5CCF9205BDAE}" srcOrd="6" destOrd="0" presId="urn:microsoft.com/office/officeart/2005/8/layout/vList5"/>
    <dgm:cxn modelId="{2F18C969-D0A5-40B2-9FE3-A62ADCDB077C}" type="presParOf" srcId="{2A80D4D8-A7C5-40CC-8536-5CCF9205BDAE}" destId="{B209EDE3-1B79-4D36-9861-118446EEDA75}" srcOrd="0" destOrd="0" presId="urn:microsoft.com/office/officeart/2005/8/layout/vList5"/>
    <dgm:cxn modelId="{EA885592-F1D6-403C-A6ED-5E8DB1DB5DF6}" type="presParOf" srcId="{2A80D4D8-A7C5-40CC-8536-5CCF9205BDAE}" destId="{7634D405-4D7A-44CE-9C53-C217564F9C1F}" srcOrd="1" destOrd="0" presId="urn:microsoft.com/office/officeart/2005/8/layout/vList5"/>
    <dgm:cxn modelId="{598D8503-FA2E-4A87-8BAB-CF93A484ABD9}" type="presParOf" srcId="{F630DF29-6D03-4E4B-9708-C77C310B248B}" destId="{3CC27ACB-0A7D-4CD8-907D-48506AB34203}" srcOrd="7" destOrd="0" presId="urn:microsoft.com/office/officeart/2005/8/layout/vList5"/>
    <dgm:cxn modelId="{7A272EA8-59BA-4716-983B-15AA72A663AE}" type="presParOf" srcId="{F630DF29-6D03-4E4B-9708-C77C310B248B}" destId="{84F05C29-C387-4502-9459-31A1477829A5}" srcOrd="8" destOrd="0" presId="urn:microsoft.com/office/officeart/2005/8/layout/vList5"/>
    <dgm:cxn modelId="{A8FF07D8-D8DC-46DB-85B7-A9340E93EE21}" type="presParOf" srcId="{84F05C29-C387-4502-9459-31A1477829A5}" destId="{18B0036C-8025-4001-AA26-7F6CCF643A27}" srcOrd="0" destOrd="0" presId="urn:microsoft.com/office/officeart/2005/8/layout/vList5"/>
    <dgm:cxn modelId="{90E44AF9-20F9-4751-AE21-4B47BDC9609E}" type="presParOf" srcId="{84F05C29-C387-4502-9459-31A1477829A5}" destId="{6967A17F-C820-4D4F-8116-23CE6254EA2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C4F2019-0685-4940-9F75-B632CD68D1D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C3DB722-F7B8-4D63-A1B1-871D4228E85D}">
      <dgm:prSet phldrT="[文字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市場競爭與穩定物價</a:t>
          </a:r>
          <a:endParaRPr lang="zh-TW" altLang="en-US" dirty="0">
            <a:solidFill>
              <a:srgbClr val="132BDF"/>
            </a:solidFill>
          </a:endParaRPr>
        </a:p>
      </dgm:t>
    </dgm:pt>
    <dgm:pt modelId="{110E855E-6A99-4FC5-A71A-493C5CB5FBF7}" type="parTrans" cxnId="{6A212623-CE58-4076-AAE9-4204D50456E9}">
      <dgm:prSet/>
      <dgm:spPr/>
      <dgm:t>
        <a:bodyPr/>
        <a:lstStyle/>
        <a:p>
          <a:endParaRPr lang="zh-TW" altLang="en-US"/>
        </a:p>
      </dgm:t>
    </dgm:pt>
    <dgm:pt modelId="{0E4711C5-B8F4-417B-AC21-2987B3AA7F09}" type="sibTrans" cxnId="{6A212623-CE58-4076-AAE9-4204D50456E9}">
      <dgm:prSet/>
      <dgm:spPr/>
      <dgm:t>
        <a:bodyPr/>
        <a:lstStyle/>
        <a:p>
          <a:endParaRPr lang="zh-TW" altLang="en-US"/>
        </a:p>
      </dgm:t>
    </dgm:pt>
    <dgm:pt modelId="{58AEB4C5-3E17-4C1E-A3EE-877B1755E1AF}">
      <dgm:prSet phldrT="[文字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競爭政策與其他政策間偶有牴觸</a:t>
          </a:r>
        </a:p>
      </dgm:t>
    </dgm:pt>
    <dgm:pt modelId="{3270362E-5165-4ABD-AC81-74A01E89AF3D}" type="parTrans" cxnId="{88F3D37A-FD77-4C7B-80CE-2A7D6CE71613}">
      <dgm:prSet/>
      <dgm:spPr/>
      <dgm:t>
        <a:bodyPr/>
        <a:lstStyle/>
        <a:p>
          <a:endParaRPr lang="zh-TW" altLang="en-US"/>
        </a:p>
      </dgm:t>
    </dgm:pt>
    <dgm:pt modelId="{182BB200-DC3C-436E-ABFB-4738D00BAD55}" type="sibTrans" cxnId="{88F3D37A-FD77-4C7B-80CE-2A7D6CE71613}">
      <dgm:prSet/>
      <dgm:spPr/>
      <dgm:t>
        <a:bodyPr/>
        <a:lstStyle/>
        <a:p>
          <a:endParaRPr lang="zh-TW" altLang="en-US"/>
        </a:p>
      </dgm:t>
    </dgm:pt>
    <dgm:pt modelId="{0DFDE1AA-AE5C-4991-B444-583EE0BC98E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263525" indent="-263525">
            <a:lnSpc>
              <a:spcPct val="90000"/>
            </a:lnSpc>
            <a:spcAft>
              <a:spcPts val="0"/>
            </a:spcAft>
          </a:pPr>
          <a:r>
            <a:rPr lang="zh-TW" altLang="zh-TW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公平法的核心價值是在鼓勵競爭，尊重市場機能</a:t>
          </a: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。</a:t>
          </a:r>
          <a:endParaRPr lang="en-US" altLang="zh-TW" sz="20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F1215639-92FF-45F3-89C5-9C1235795264}" type="parTrans" cxnId="{A1046D93-4257-485C-965A-9DA8F01D1029}">
      <dgm:prSet/>
      <dgm:spPr/>
      <dgm:t>
        <a:bodyPr/>
        <a:lstStyle/>
        <a:p>
          <a:endParaRPr lang="zh-TW" altLang="en-US"/>
        </a:p>
      </dgm:t>
    </dgm:pt>
    <dgm:pt modelId="{5EAA0DE5-755A-4561-BD7C-530C48C51353}" type="sibTrans" cxnId="{A1046D93-4257-485C-965A-9DA8F01D1029}">
      <dgm:prSet/>
      <dgm:spPr/>
      <dgm:t>
        <a:bodyPr/>
        <a:lstStyle/>
        <a:p>
          <a:endParaRPr lang="zh-TW" altLang="en-US"/>
        </a:p>
      </dgm:t>
    </dgm:pt>
    <dgm:pt modelId="{4BB454F3-75AD-483A-9A02-70DF06CDFF41}">
      <dgm:prSet phldrT="[文字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marL="263525" indent="-263525" algn="l">
            <a:lnSpc>
              <a:spcPct val="9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利用各式管道與場合對政府部門進行倡議。</a:t>
          </a:r>
          <a:endParaRPr lang="zh-TW" altLang="en-US" sz="2000" b="1" dirty="0" smtClean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FD1AF8FD-2EE0-444D-BE5A-6D7BFD064EB4}" type="parTrans" cxnId="{3DF99F4A-CE3D-43C6-9816-D3032EE1B51C}">
      <dgm:prSet/>
      <dgm:spPr/>
      <dgm:t>
        <a:bodyPr/>
        <a:lstStyle/>
        <a:p>
          <a:endParaRPr lang="zh-TW" altLang="en-US"/>
        </a:p>
      </dgm:t>
    </dgm:pt>
    <dgm:pt modelId="{205E96AE-63B4-4807-8244-41DE9D5EB00A}" type="sibTrans" cxnId="{3DF99F4A-CE3D-43C6-9816-D3032EE1B51C}">
      <dgm:prSet/>
      <dgm:spPr/>
      <dgm:t>
        <a:bodyPr/>
        <a:lstStyle/>
        <a:p>
          <a:endParaRPr lang="zh-TW" altLang="en-US"/>
        </a:p>
      </dgm:t>
    </dgm:pt>
    <dgm:pt modelId="{DA3317AA-2B64-4EBA-AD6F-739E1EAAEA2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263525" indent="-263525">
            <a:lnSpc>
              <a:spcPct val="90000"/>
            </a:lnSpc>
            <a:spcAft>
              <a:spcPts val="0"/>
            </a:spcAft>
          </a:pPr>
          <a:r>
            <a:rPr lang="zh-TW" altLang="zh-TW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整體物價問題，必須由各相關機關相互協調合作，才能達成穩定物價的目標</a:t>
          </a: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。</a:t>
          </a:r>
          <a:endParaRPr lang="en-US" altLang="zh-TW" sz="20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2D576637-1FA2-401C-8F39-BA28C6D7DB5D}" type="parTrans" cxnId="{9E135725-D303-471C-AADF-6642A820A483}">
      <dgm:prSet/>
      <dgm:spPr/>
      <dgm:t>
        <a:bodyPr/>
        <a:lstStyle/>
        <a:p>
          <a:endParaRPr lang="zh-TW" altLang="en-US"/>
        </a:p>
      </dgm:t>
    </dgm:pt>
    <dgm:pt modelId="{94871EE1-BEAD-4B0E-80C9-2FD0B78F3C5A}" type="sibTrans" cxnId="{9E135725-D303-471C-AADF-6642A820A483}">
      <dgm:prSet/>
      <dgm:spPr/>
      <dgm:t>
        <a:bodyPr/>
        <a:lstStyle/>
        <a:p>
          <a:endParaRPr lang="zh-TW" altLang="en-US"/>
        </a:p>
      </dgm:t>
    </dgm:pt>
    <dgm:pt modelId="{B9DAA789-B304-4983-9270-1F8DD1ACF669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marL="263525" indent="-263525">
            <a:lnSpc>
              <a:spcPct val="9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推動「</a:t>
          </a:r>
          <a:r>
            <a:rPr lang="zh-TW" altLang="en-US" sz="2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競爭評估</a:t>
          </a: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」，希望各部會在政策與法規的擬訂過程中，能將「</a:t>
          </a:r>
          <a:r>
            <a:rPr lang="zh-TW" altLang="en-US" sz="2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競爭</a:t>
          </a:r>
          <a:r>
            <a:rPr lang="zh-TW" altLang="en-US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」因素納入考量。</a:t>
          </a:r>
          <a:endParaRPr lang="en-US" altLang="zh-TW" sz="20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E11A266B-C912-4BC4-8090-6D233F972BF7}" type="parTrans" cxnId="{5CEA0FE1-A7CC-4556-906B-FD55D38EF722}">
      <dgm:prSet/>
      <dgm:spPr/>
      <dgm:t>
        <a:bodyPr/>
        <a:lstStyle/>
        <a:p>
          <a:endParaRPr lang="zh-TW" altLang="en-US"/>
        </a:p>
      </dgm:t>
    </dgm:pt>
    <dgm:pt modelId="{42635472-3FB5-4F2C-8F0E-3B939DC6145A}" type="sibTrans" cxnId="{5CEA0FE1-A7CC-4556-906B-FD55D38EF722}">
      <dgm:prSet/>
      <dgm:spPr/>
      <dgm:t>
        <a:bodyPr/>
        <a:lstStyle/>
        <a:p>
          <a:endParaRPr lang="zh-TW" altLang="en-US"/>
        </a:p>
      </dgm:t>
    </dgm:pt>
    <dgm:pt modelId="{E2EEED30-924D-45BD-AC6E-F930DE5C13AA}" type="pres">
      <dgm:prSet presAssocID="{3C4F2019-0685-4940-9F75-B632CD68D1D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33ED1C4-FC5F-493F-B7FE-903AD3EF7F6A}" type="pres">
      <dgm:prSet presAssocID="{DC3DB722-F7B8-4D63-A1B1-871D4228E85D}" presName="linNode" presStyleCnt="0"/>
      <dgm:spPr/>
    </dgm:pt>
    <dgm:pt modelId="{70B3A282-8D7B-4997-994C-AC2361D601DC}" type="pres">
      <dgm:prSet presAssocID="{DC3DB722-F7B8-4D63-A1B1-871D4228E85D}" presName="parentText" presStyleLbl="node1" presStyleIdx="0" presStyleCnt="2" custScaleY="113955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0B78796F-8DA9-4009-8566-6BD6ADCD73F2}" type="pres">
      <dgm:prSet presAssocID="{DC3DB722-F7B8-4D63-A1B1-871D4228E85D}" presName="descendantText" presStyleLbl="alignAccFollowNode1" presStyleIdx="0" presStyleCnt="2" custScaleY="1422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3FFFE8-79F6-4D01-AB21-47757402DA31}" type="pres">
      <dgm:prSet presAssocID="{0E4711C5-B8F4-417B-AC21-2987B3AA7F09}" presName="sp" presStyleCnt="0"/>
      <dgm:spPr/>
    </dgm:pt>
    <dgm:pt modelId="{DFCB9C53-6FB0-4F68-A443-EF85F933C8F1}" type="pres">
      <dgm:prSet presAssocID="{58AEB4C5-3E17-4C1E-A3EE-877B1755E1AF}" presName="linNode" presStyleCnt="0"/>
      <dgm:spPr/>
    </dgm:pt>
    <dgm:pt modelId="{676D1EBF-45F3-463B-A129-603E1BF3121D}" type="pres">
      <dgm:prSet presAssocID="{58AEB4C5-3E17-4C1E-A3EE-877B1755E1AF}" presName="parentText" presStyleLbl="node1" presStyleIdx="1" presStyleCnt="2" custScaleY="109577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95BD24E2-719B-4179-BD9B-BEB54B177734}" type="pres">
      <dgm:prSet presAssocID="{58AEB4C5-3E17-4C1E-A3EE-877B1755E1AF}" presName="descendantText" presStyleLbl="alignAccFollowNode1" presStyleIdx="1" presStyleCnt="2" custScaleY="132923" custLinFactNeighborX="-417" custLinFactNeighborY="21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DF99F4A-CE3D-43C6-9816-D3032EE1B51C}" srcId="{58AEB4C5-3E17-4C1E-A3EE-877B1755E1AF}" destId="{4BB454F3-75AD-483A-9A02-70DF06CDFF41}" srcOrd="0" destOrd="0" parTransId="{FD1AF8FD-2EE0-444D-BE5A-6D7BFD064EB4}" sibTransId="{205E96AE-63B4-4807-8244-41DE9D5EB00A}"/>
    <dgm:cxn modelId="{A1046D93-4257-485C-965A-9DA8F01D1029}" srcId="{DC3DB722-F7B8-4D63-A1B1-871D4228E85D}" destId="{0DFDE1AA-AE5C-4991-B444-583EE0BC98E9}" srcOrd="0" destOrd="0" parTransId="{F1215639-92FF-45F3-89C5-9C1235795264}" sibTransId="{5EAA0DE5-755A-4561-BD7C-530C48C51353}"/>
    <dgm:cxn modelId="{3D598D0A-FB0A-4DC8-8B97-56D5920CF47C}" type="presOf" srcId="{4BB454F3-75AD-483A-9A02-70DF06CDFF41}" destId="{95BD24E2-719B-4179-BD9B-BEB54B177734}" srcOrd="0" destOrd="0" presId="urn:microsoft.com/office/officeart/2005/8/layout/vList5"/>
    <dgm:cxn modelId="{5CEA0FE1-A7CC-4556-906B-FD55D38EF722}" srcId="{58AEB4C5-3E17-4C1E-A3EE-877B1755E1AF}" destId="{B9DAA789-B304-4983-9270-1F8DD1ACF669}" srcOrd="1" destOrd="0" parTransId="{E11A266B-C912-4BC4-8090-6D233F972BF7}" sibTransId="{42635472-3FB5-4F2C-8F0E-3B939DC6145A}"/>
    <dgm:cxn modelId="{E899EDEA-C4C0-4CFD-8E66-BB5F7DCD26A7}" type="presOf" srcId="{0DFDE1AA-AE5C-4991-B444-583EE0BC98E9}" destId="{0B78796F-8DA9-4009-8566-6BD6ADCD73F2}" srcOrd="0" destOrd="0" presId="urn:microsoft.com/office/officeart/2005/8/layout/vList5"/>
    <dgm:cxn modelId="{EF5DCA75-D508-49BD-A5DF-6A6B6A581DED}" type="presOf" srcId="{3C4F2019-0685-4940-9F75-B632CD68D1DD}" destId="{E2EEED30-924D-45BD-AC6E-F930DE5C13AA}" srcOrd="0" destOrd="0" presId="urn:microsoft.com/office/officeart/2005/8/layout/vList5"/>
    <dgm:cxn modelId="{D9A25D49-C8CC-4F32-882F-285FE9F78633}" type="presOf" srcId="{DA3317AA-2B64-4EBA-AD6F-739E1EAAEA21}" destId="{0B78796F-8DA9-4009-8566-6BD6ADCD73F2}" srcOrd="0" destOrd="1" presId="urn:microsoft.com/office/officeart/2005/8/layout/vList5"/>
    <dgm:cxn modelId="{88F3D37A-FD77-4C7B-80CE-2A7D6CE71613}" srcId="{3C4F2019-0685-4940-9F75-B632CD68D1DD}" destId="{58AEB4C5-3E17-4C1E-A3EE-877B1755E1AF}" srcOrd="1" destOrd="0" parTransId="{3270362E-5165-4ABD-AC81-74A01E89AF3D}" sibTransId="{182BB200-DC3C-436E-ABFB-4738D00BAD55}"/>
    <dgm:cxn modelId="{F1205253-5C35-4E8B-B1A4-1DB64C45BF85}" type="presOf" srcId="{B9DAA789-B304-4983-9270-1F8DD1ACF669}" destId="{95BD24E2-719B-4179-BD9B-BEB54B177734}" srcOrd="0" destOrd="1" presId="urn:microsoft.com/office/officeart/2005/8/layout/vList5"/>
    <dgm:cxn modelId="{959EA175-C7B0-48D9-A984-D9330694C1D5}" type="presOf" srcId="{58AEB4C5-3E17-4C1E-A3EE-877B1755E1AF}" destId="{676D1EBF-45F3-463B-A129-603E1BF3121D}" srcOrd="0" destOrd="0" presId="urn:microsoft.com/office/officeart/2005/8/layout/vList5"/>
    <dgm:cxn modelId="{6A212623-CE58-4076-AAE9-4204D50456E9}" srcId="{3C4F2019-0685-4940-9F75-B632CD68D1DD}" destId="{DC3DB722-F7B8-4D63-A1B1-871D4228E85D}" srcOrd="0" destOrd="0" parTransId="{110E855E-6A99-4FC5-A71A-493C5CB5FBF7}" sibTransId="{0E4711C5-B8F4-417B-AC21-2987B3AA7F09}"/>
    <dgm:cxn modelId="{9E135725-D303-471C-AADF-6642A820A483}" srcId="{DC3DB722-F7B8-4D63-A1B1-871D4228E85D}" destId="{DA3317AA-2B64-4EBA-AD6F-739E1EAAEA21}" srcOrd="1" destOrd="0" parTransId="{2D576637-1FA2-401C-8F39-BA28C6D7DB5D}" sibTransId="{94871EE1-BEAD-4B0E-80C9-2FD0B78F3C5A}"/>
    <dgm:cxn modelId="{ED3BFBFA-0D44-4AE5-BC8D-57DBDF864BFA}" type="presOf" srcId="{DC3DB722-F7B8-4D63-A1B1-871D4228E85D}" destId="{70B3A282-8D7B-4997-994C-AC2361D601DC}" srcOrd="0" destOrd="0" presId="urn:microsoft.com/office/officeart/2005/8/layout/vList5"/>
    <dgm:cxn modelId="{BEAE843B-2B84-4B0E-A321-371CDA658076}" type="presParOf" srcId="{E2EEED30-924D-45BD-AC6E-F930DE5C13AA}" destId="{A33ED1C4-FC5F-493F-B7FE-903AD3EF7F6A}" srcOrd="0" destOrd="0" presId="urn:microsoft.com/office/officeart/2005/8/layout/vList5"/>
    <dgm:cxn modelId="{D2F7E827-EA2E-44BF-9272-B95525CEE3BF}" type="presParOf" srcId="{A33ED1C4-FC5F-493F-B7FE-903AD3EF7F6A}" destId="{70B3A282-8D7B-4997-994C-AC2361D601DC}" srcOrd="0" destOrd="0" presId="urn:microsoft.com/office/officeart/2005/8/layout/vList5"/>
    <dgm:cxn modelId="{E70FA1C8-A8EB-433C-BFBC-C283F5B7412F}" type="presParOf" srcId="{A33ED1C4-FC5F-493F-B7FE-903AD3EF7F6A}" destId="{0B78796F-8DA9-4009-8566-6BD6ADCD73F2}" srcOrd="1" destOrd="0" presId="urn:microsoft.com/office/officeart/2005/8/layout/vList5"/>
    <dgm:cxn modelId="{2A5F53EC-9D7B-41B8-989C-6E9B32B8B8F1}" type="presParOf" srcId="{E2EEED30-924D-45BD-AC6E-F930DE5C13AA}" destId="{B13FFFE8-79F6-4D01-AB21-47757402DA31}" srcOrd="1" destOrd="0" presId="urn:microsoft.com/office/officeart/2005/8/layout/vList5"/>
    <dgm:cxn modelId="{82B22BCF-6B40-4011-BBF3-E77841BED186}" type="presParOf" srcId="{E2EEED30-924D-45BD-AC6E-F930DE5C13AA}" destId="{DFCB9C53-6FB0-4F68-A443-EF85F933C8F1}" srcOrd="2" destOrd="0" presId="urn:microsoft.com/office/officeart/2005/8/layout/vList5"/>
    <dgm:cxn modelId="{8703DDE9-F21A-428C-95F3-2FB2D1FEBE0F}" type="presParOf" srcId="{DFCB9C53-6FB0-4F68-A443-EF85F933C8F1}" destId="{676D1EBF-45F3-463B-A129-603E1BF3121D}" srcOrd="0" destOrd="0" presId="urn:microsoft.com/office/officeart/2005/8/layout/vList5"/>
    <dgm:cxn modelId="{68655DE9-6042-4AAF-AC30-E00FC8E60763}" type="presParOf" srcId="{DFCB9C53-6FB0-4F68-A443-EF85F933C8F1}" destId="{95BD24E2-719B-4179-BD9B-BEB54B17773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C4F2019-0685-4940-9F75-B632CD68D1D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C3DB722-F7B8-4D63-A1B1-871D4228E85D}">
      <dgm:prSet phldrT="[文字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聯合行為合意證據取得困難</a:t>
          </a:r>
          <a:endParaRPr lang="zh-TW" altLang="en-US" dirty="0">
            <a:solidFill>
              <a:srgbClr val="132BDF"/>
            </a:solidFill>
          </a:endParaRPr>
        </a:p>
      </dgm:t>
    </dgm:pt>
    <dgm:pt modelId="{110E855E-6A99-4FC5-A71A-493C5CB5FBF7}" type="parTrans" cxnId="{6A212623-CE58-4076-AAE9-4204D50456E9}">
      <dgm:prSet/>
      <dgm:spPr/>
      <dgm:t>
        <a:bodyPr/>
        <a:lstStyle/>
        <a:p>
          <a:endParaRPr lang="zh-TW" altLang="en-US"/>
        </a:p>
      </dgm:t>
    </dgm:pt>
    <dgm:pt modelId="{0E4711C5-B8F4-417B-AC21-2987B3AA7F09}" type="sibTrans" cxnId="{6A212623-CE58-4076-AAE9-4204D50456E9}">
      <dgm:prSet/>
      <dgm:spPr/>
      <dgm:t>
        <a:bodyPr/>
        <a:lstStyle/>
        <a:p>
          <a:endParaRPr lang="zh-TW" altLang="en-US"/>
        </a:p>
      </dgm:t>
    </dgm:pt>
    <dgm:pt modelId="{58AEB4C5-3E17-4C1E-A3EE-877B1755E1AF}">
      <dgm:prSet phldrT="[文字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跨國反競爭行為察覺不易</a:t>
          </a:r>
        </a:p>
      </dgm:t>
    </dgm:pt>
    <dgm:pt modelId="{3270362E-5165-4ABD-AC81-74A01E89AF3D}" type="parTrans" cxnId="{88F3D37A-FD77-4C7B-80CE-2A7D6CE71613}">
      <dgm:prSet/>
      <dgm:spPr/>
      <dgm:t>
        <a:bodyPr/>
        <a:lstStyle/>
        <a:p>
          <a:endParaRPr lang="zh-TW" altLang="en-US"/>
        </a:p>
      </dgm:t>
    </dgm:pt>
    <dgm:pt modelId="{182BB200-DC3C-436E-ABFB-4738D00BAD55}" type="sibTrans" cxnId="{88F3D37A-FD77-4C7B-80CE-2A7D6CE71613}">
      <dgm:prSet/>
      <dgm:spPr/>
      <dgm:t>
        <a:bodyPr/>
        <a:lstStyle/>
        <a:p>
          <a:endParaRPr lang="zh-TW" altLang="en-US"/>
        </a:p>
      </dgm:t>
    </dgm:pt>
    <dgm:pt modelId="{BC836AE8-3F98-4923-AB26-7A2C9A13490A}">
      <dgm:prSet phldrT="[文字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增訂限制競爭行為裁處權時效為</a:t>
          </a:r>
          <a:r>
            <a:rPr lang="en-US" altLang="zh-TW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年規定 </a:t>
          </a:r>
          <a:r>
            <a:rPr lang="en-US" altLang="zh-TW" sz="2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(104.2.4)</a:t>
          </a:r>
          <a:endParaRPr lang="zh-TW" altLang="en-US" sz="2200" dirty="0"/>
        </a:p>
      </dgm:t>
    </dgm:pt>
    <dgm:pt modelId="{3E277597-4CE7-4679-AC13-0D7B03DF3CF5}" type="parTrans" cxnId="{4E10EC0F-4674-495D-9A55-31699F190033}">
      <dgm:prSet/>
      <dgm:spPr/>
      <dgm:t>
        <a:bodyPr/>
        <a:lstStyle/>
        <a:p>
          <a:endParaRPr lang="zh-TW" altLang="en-US"/>
        </a:p>
      </dgm:t>
    </dgm:pt>
    <dgm:pt modelId="{7E5BAAFC-D083-4DBA-BCA6-1CABCB6C0855}" type="sibTrans" cxnId="{4E10EC0F-4674-495D-9A55-31699F190033}">
      <dgm:prSet/>
      <dgm:spPr/>
      <dgm:t>
        <a:bodyPr/>
        <a:lstStyle/>
        <a:p>
          <a:endParaRPr lang="zh-TW" altLang="en-US"/>
        </a:p>
      </dgm:t>
    </dgm:pt>
    <dgm:pt modelId="{0DFDE1AA-AE5C-4991-B444-583EE0BC98E9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zh-TW" altLang="en-US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增訂寬恕政策條款 </a:t>
          </a:r>
          <a:r>
            <a:rPr lang="en-US" altLang="zh-TW" sz="2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(100.11.23)</a:t>
          </a:r>
          <a:endParaRPr lang="en-US" altLang="zh-TW" sz="22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F1215639-92FF-45F3-89C5-9C1235795264}" type="parTrans" cxnId="{A1046D93-4257-485C-965A-9DA8F01D1029}">
      <dgm:prSet/>
      <dgm:spPr/>
      <dgm:t>
        <a:bodyPr/>
        <a:lstStyle/>
        <a:p>
          <a:endParaRPr lang="zh-TW" altLang="en-US"/>
        </a:p>
      </dgm:t>
    </dgm:pt>
    <dgm:pt modelId="{5EAA0DE5-755A-4561-BD7C-530C48C51353}" type="sibTrans" cxnId="{A1046D93-4257-485C-965A-9DA8F01D1029}">
      <dgm:prSet/>
      <dgm:spPr/>
      <dgm:t>
        <a:bodyPr/>
        <a:lstStyle/>
        <a:p>
          <a:endParaRPr lang="zh-TW" altLang="en-US"/>
        </a:p>
      </dgm:t>
    </dgm:pt>
    <dgm:pt modelId="{4230A81D-619C-4D9F-B3A0-7CCF2272C7E4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zh-TW" altLang="en-US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提高特定行為罰鍰上限 </a:t>
          </a:r>
          <a:r>
            <a:rPr lang="en-US" altLang="zh-TW" sz="2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(100.11.23)</a:t>
          </a:r>
          <a:endParaRPr lang="en-US" altLang="zh-TW" sz="22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396B219E-FF2C-4E87-AD5C-F21B53D42E08}" type="parTrans" cxnId="{D4034B6A-F1C8-45E4-A646-12E4AD760949}">
      <dgm:prSet/>
      <dgm:spPr/>
      <dgm:t>
        <a:bodyPr/>
        <a:lstStyle/>
        <a:p>
          <a:endParaRPr lang="zh-TW" altLang="en-US"/>
        </a:p>
      </dgm:t>
    </dgm:pt>
    <dgm:pt modelId="{64F899C6-39AA-40AA-B278-06B71E9286EC}" type="sibTrans" cxnId="{D4034B6A-F1C8-45E4-A646-12E4AD760949}">
      <dgm:prSet/>
      <dgm:spPr/>
      <dgm:t>
        <a:bodyPr/>
        <a:lstStyle/>
        <a:p>
          <a:endParaRPr lang="zh-TW" altLang="en-US"/>
        </a:p>
      </dgm:t>
    </dgm:pt>
    <dgm:pt modelId="{C1CEA9DF-895C-43FB-A846-67908A836AC8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zh-TW" altLang="en-US" sz="2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增訂聯合行為合意推定規定 </a:t>
          </a:r>
          <a:r>
            <a:rPr lang="en-US" altLang="zh-TW" sz="2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(104.2.4)</a:t>
          </a:r>
          <a:endParaRPr lang="en-US" altLang="zh-TW" sz="2200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3AADC1EE-4E3F-4733-8FC3-7E6405321460}" type="parTrans" cxnId="{A49A1D5C-A99F-4D0E-9C85-7BC6207F5708}">
      <dgm:prSet/>
      <dgm:spPr/>
      <dgm:t>
        <a:bodyPr/>
        <a:lstStyle/>
        <a:p>
          <a:endParaRPr lang="zh-TW" altLang="en-US"/>
        </a:p>
      </dgm:t>
    </dgm:pt>
    <dgm:pt modelId="{05E3D9D9-5236-470F-96A6-27954A7691A6}" type="sibTrans" cxnId="{A49A1D5C-A99F-4D0E-9C85-7BC6207F5708}">
      <dgm:prSet/>
      <dgm:spPr/>
      <dgm:t>
        <a:bodyPr/>
        <a:lstStyle/>
        <a:p>
          <a:endParaRPr lang="zh-TW" altLang="en-US"/>
        </a:p>
      </dgm:t>
    </dgm:pt>
    <dgm:pt modelId="{5C2486AA-BBE9-4974-AF39-E60F9FC4FB94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rPr>
            <a:t>裁處權時效問題</a:t>
          </a:r>
          <a:endParaRPr lang="en-US" altLang="zh-TW" b="1" dirty="0" smtClean="0">
            <a:solidFill>
              <a:srgbClr val="132BDF"/>
            </a:solidFill>
            <a:latin typeface="標楷體" pitchFamily="65" charset="-120"/>
            <a:ea typeface="標楷體" pitchFamily="65" charset="-120"/>
          </a:endParaRPr>
        </a:p>
      </dgm:t>
    </dgm:pt>
    <dgm:pt modelId="{1D5DFCE5-9658-4637-864B-2024B84427FB}" type="parTrans" cxnId="{D6B1416B-A66C-4655-BC61-57D8B3079A23}">
      <dgm:prSet/>
      <dgm:spPr/>
      <dgm:t>
        <a:bodyPr/>
        <a:lstStyle/>
        <a:p>
          <a:endParaRPr lang="zh-TW" altLang="en-US"/>
        </a:p>
      </dgm:t>
    </dgm:pt>
    <dgm:pt modelId="{26B7259C-8C71-43AD-8B9E-6FFF28C9679C}" type="sibTrans" cxnId="{D6B1416B-A66C-4655-BC61-57D8B3079A23}">
      <dgm:prSet/>
      <dgm:spPr/>
      <dgm:t>
        <a:bodyPr/>
        <a:lstStyle/>
        <a:p>
          <a:endParaRPr lang="zh-TW" altLang="en-US"/>
        </a:p>
      </dgm:t>
    </dgm:pt>
    <dgm:pt modelId="{4BB454F3-75AD-483A-9A02-70DF06CDFF41}">
      <dgm:prSet phldrT="[文字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  <a:cs typeface="+mn-cs"/>
            </a:rPr>
            <a:t>研議檢舉獎金制度，修法設立反托拉斯基金 </a:t>
          </a:r>
          <a:r>
            <a: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+mn-cs"/>
            </a:rPr>
            <a:t>(104.6.24)</a:t>
          </a:r>
          <a:endParaRPr lang="zh-TW" altLang="en-US" b="1" dirty="0" smtClean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FD1AF8FD-2EE0-444D-BE5A-6D7BFD064EB4}" type="parTrans" cxnId="{3DF99F4A-CE3D-43C6-9816-D3032EE1B51C}">
      <dgm:prSet/>
      <dgm:spPr/>
      <dgm:t>
        <a:bodyPr/>
        <a:lstStyle/>
        <a:p>
          <a:endParaRPr lang="zh-TW" altLang="en-US"/>
        </a:p>
      </dgm:t>
    </dgm:pt>
    <dgm:pt modelId="{205E96AE-63B4-4807-8244-41DE9D5EB00A}" type="sibTrans" cxnId="{3DF99F4A-CE3D-43C6-9816-D3032EE1B51C}">
      <dgm:prSet/>
      <dgm:spPr/>
      <dgm:t>
        <a:bodyPr/>
        <a:lstStyle/>
        <a:p>
          <a:endParaRPr lang="zh-TW" altLang="en-US"/>
        </a:p>
      </dgm:t>
    </dgm:pt>
    <dgm:pt modelId="{78988DBE-D287-477E-A330-4D3A7533741D}">
      <dgm:prSet phldrT="[文字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  <a:cs typeface="+mn-cs"/>
            </a:rPr>
            <a:t>發布「檢舉違法聯合行為獎金發放辦法」</a:t>
          </a:r>
          <a:r>
            <a: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+mn-cs"/>
            </a:rPr>
            <a:t>(104.10.7)</a:t>
          </a:r>
          <a:endParaRPr lang="zh-TW" altLang="en-US" b="1" dirty="0" smtClean="0">
            <a:solidFill>
              <a:srgbClr val="FF0000"/>
            </a:solidFill>
            <a:latin typeface="標楷體" pitchFamily="65" charset="-120"/>
            <a:ea typeface="標楷體" pitchFamily="65" charset="-120"/>
            <a:cs typeface="+mn-cs"/>
          </a:endParaRPr>
        </a:p>
      </dgm:t>
    </dgm:pt>
    <dgm:pt modelId="{AFCE0198-B693-4BBB-8E75-72850D96CACA}" type="parTrans" cxnId="{D5FD212E-1A83-4530-9E9B-84F39DFEFD63}">
      <dgm:prSet/>
      <dgm:spPr/>
      <dgm:t>
        <a:bodyPr/>
        <a:lstStyle/>
        <a:p>
          <a:endParaRPr lang="zh-TW" altLang="en-US"/>
        </a:p>
      </dgm:t>
    </dgm:pt>
    <dgm:pt modelId="{8887CE75-85AD-4BE3-A4F7-7ADF6A425103}" type="sibTrans" cxnId="{D5FD212E-1A83-4530-9E9B-84F39DFEFD63}">
      <dgm:prSet/>
      <dgm:spPr/>
      <dgm:t>
        <a:bodyPr/>
        <a:lstStyle/>
        <a:p>
          <a:endParaRPr lang="zh-TW" altLang="en-US"/>
        </a:p>
      </dgm:t>
    </dgm:pt>
    <dgm:pt modelId="{E2EEED30-924D-45BD-AC6E-F930DE5C13AA}" type="pres">
      <dgm:prSet presAssocID="{3C4F2019-0685-4940-9F75-B632CD68D1D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33ED1C4-FC5F-493F-B7FE-903AD3EF7F6A}" type="pres">
      <dgm:prSet presAssocID="{DC3DB722-F7B8-4D63-A1B1-871D4228E85D}" presName="linNode" presStyleCnt="0"/>
      <dgm:spPr/>
    </dgm:pt>
    <dgm:pt modelId="{70B3A282-8D7B-4997-994C-AC2361D601DC}" type="pres">
      <dgm:prSet presAssocID="{DC3DB722-F7B8-4D63-A1B1-871D4228E85D}" presName="parentText" presStyleLbl="node1" presStyleIdx="0" presStyleCnt="3" custScaleY="113955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0B78796F-8DA9-4009-8566-6BD6ADCD73F2}" type="pres">
      <dgm:prSet presAssocID="{DC3DB722-F7B8-4D63-A1B1-871D4228E85D}" presName="descendantText" presStyleLbl="alignAccFollowNode1" presStyleIdx="0" presStyleCnt="3" custScaleY="1422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3FFFE8-79F6-4D01-AB21-47757402DA31}" type="pres">
      <dgm:prSet presAssocID="{0E4711C5-B8F4-417B-AC21-2987B3AA7F09}" presName="sp" presStyleCnt="0"/>
      <dgm:spPr/>
    </dgm:pt>
    <dgm:pt modelId="{DFCB9C53-6FB0-4F68-A443-EF85F933C8F1}" type="pres">
      <dgm:prSet presAssocID="{58AEB4C5-3E17-4C1E-A3EE-877B1755E1AF}" presName="linNode" presStyleCnt="0"/>
      <dgm:spPr/>
    </dgm:pt>
    <dgm:pt modelId="{676D1EBF-45F3-463B-A129-603E1BF3121D}" type="pres">
      <dgm:prSet presAssocID="{58AEB4C5-3E17-4C1E-A3EE-877B1755E1AF}" presName="parentText" presStyleLbl="node1" presStyleIdx="1" presStyleCnt="3" custScaleY="109577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95BD24E2-719B-4179-BD9B-BEB54B177734}" type="pres">
      <dgm:prSet presAssocID="{58AEB4C5-3E17-4C1E-A3EE-877B1755E1AF}" presName="descendantText" presStyleLbl="alignAccFollowNode1" presStyleIdx="1" presStyleCnt="3" custScaleY="132923" custLinFactNeighborX="-417" custLinFactNeighborY="21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35051FA-F21E-4E46-81E0-565191BA1FBF}" type="pres">
      <dgm:prSet presAssocID="{182BB200-DC3C-436E-ABFB-4738D00BAD55}" presName="sp" presStyleCnt="0"/>
      <dgm:spPr/>
    </dgm:pt>
    <dgm:pt modelId="{6E938249-E868-40E5-9FCA-F3E2879BFFD3}" type="pres">
      <dgm:prSet presAssocID="{5C2486AA-BBE9-4974-AF39-E60F9FC4FB94}" presName="linNode" presStyleCnt="0"/>
      <dgm:spPr/>
    </dgm:pt>
    <dgm:pt modelId="{18D587DE-77E2-4192-A8C7-EE41D426119A}" type="pres">
      <dgm:prSet presAssocID="{5C2486AA-BBE9-4974-AF39-E60F9FC4FB94}" presName="parentText" presStyleLbl="node1" presStyleIdx="2" presStyleCnt="3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B2F887FF-0F57-4583-B207-C923F305C21C}" type="pres">
      <dgm:prSet presAssocID="{5C2486AA-BBE9-4974-AF39-E60F9FC4FB94}" presName="descendantText" presStyleLbl="alignAccFollowNode1" presStyleIdx="2" presStyleCnt="3" custScaleY="12139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DF99F4A-CE3D-43C6-9816-D3032EE1B51C}" srcId="{58AEB4C5-3E17-4C1E-A3EE-877B1755E1AF}" destId="{4BB454F3-75AD-483A-9A02-70DF06CDFF41}" srcOrd="0" destOrd="0" parTransId="{FD1AF8FD-2EE0-444D-BE5A-6D7BFD064EB4}" sibTransId="{205E96AE-63B4-4807-8244-41DE9D5EB00A}"/>
    <dgm:cxn modelId="{2E56B443-F3B2-40A6-8861-E7DC4AB02D57}" type="presOf" srcId="{78988DBE-D287-477E-A330-4D3A7533741D}" destId="{95BD24E2-719B-4179-BD9B-BEB54B177734}" srcOrd="0" destOrd="1" presId="urn:microsoft.com/office/officeart/2005/8/layout/vList5"/>
    <dgm:cxn modelId="{9DA90EFA-3CF0-4B8D-B92E-D96E7B30FF3D}" type="presOf" srcId="{0DFDE1AA-AE5C-4991-B444-583EE0BC98E9}" destId="{0B78796F-8DA9-4009-8566-6BD6ADCD73F2}" srcOrd="0" destOrd="0" presId="urn:microsoft.com/office/officeart/2005/8/layout/vList5"/>
    <dgm:cxn modelId="{A1046D93-4257-485C-965A-9DA8F01D1029}" srcId="{DC3DB722-F7B8-4D63-A1B1-871D4228E85D}" destId="{0DFDE1AA-AE5C-4991-B444-583EE0BC98E9}" srcOrd="0" destOrd="0" parTransId="{F1215639-92FF-45F3-89C5-9C1235795264}" sibTransId="{5EAA0DE5-755A-4561-BD7C-530C48C51353}"/>
    <dgm:cxn modelId="{B1A53B49-DB65-443A-AC89-27367E021EC4}" type="presOf" srcId="{58AEB4C5-3E17-4C1E-A3EE-877B1755E1AF}" destId="{676D1EBF-45F3-463B-A129-603E1BF3121D}" srcOrd="0" destOrd="0" presId="urn:microsoft.com/office/officeart/2005/8/layout/vList5"/>
    <dgm:cxn modelId="{4E10EC0F-4674-495D-9A55-31699F190033}" srcId="{5C2486AA-BBE9-4974-AF39-E60F9FC4FB94}" destId="{BC836AE8-3F98-4923-AB26-7A2C9A13490A}" srcOrd="0" destOrd="0" parTransId="{3E277597-4CE7-4679-AC13-0D7B03DF3CF5}" sibTransId="{7E5BAAFC-D083-4DBA-BCA6-1CABCB6C0855}"/>
    <dgm:cxn modelId="{D5FD212E-1A83-4530-9E9B-84F39DFEFD63}" srcId="{58AEB4C5-3E17-4C1E-A3EE-877B1755E1AF}" destId="{78988DBE-D287-477E-A330-4D3A7533741D}" srcOrd="1" destOrd="0" parTransId="{AFCE0198-B693-4BBB-8E75-72850D96CACA}" sibTransId="{8887CE75-85AD-4BE3-A4F7-7ADF6A425103}"/>
    <dgm:cxn modelId="{D4034B6A-F1C8-45E4-A646-12E4AD760949}" srcId="{DC3DB722-F7B8-4D63-A1B1-871D4228E85D}" destId="{4230A81D-619C-4D9F-B3A0-7CCF2272C7E4}" srcOrd="1" destOrd="0" parTransId="{396B219E-FF2C-4E87-AD5C-F21B53D42E08}" sibTransId="{64F899C6-39AA-40AA-B278-06B71E9286EC}"/>
    <dgm:cxn modelId="{1AD6C8D2-56A0-4C5A-83A1-B126281D9BD7}" type="presOf" srcId="{4BB454F3-75AD-483A-9A02-70DF06CDFF41}" destId="{95BD24E2-719B-4179-BD9B-BEB54B177734}" srcOrd="0" destOrd="0" presId="urn:microsoft.com/office/officeart/2005/8/layout/vList5"/>
    <dgm:cxn modelId="{733AB09F-E288-4B84-BABF-3BD6B45CBC9B}" type="presOf" srcId="{4230A81D-619C-4D9F-B3A0-7CCF2272C7E4}" destId="{0B78796F-8DA9-4009-8566-6BD6ADCD73F2}" srcOrd="0" destOrd="1" presId="urn:microsoft.com/office/officeart/2005/8/layout/vList5"/>
    <dgm:cxn modelId="{88F3D37A-FD77-4C7B-80CE-2A7D6CE71613}" srcId="{3C4F2019-0685-4940-9F75-B632CD68D1DD}" destId="{58AEB4C5-3E17-4C1E-A3EE-877B1755E1AF}" srcOrd="1" destOrd="0" parTransId="{3270362E-5165-4ABD-AC81-74A01E89AF3D}" sibTransId="{182BB200-DC3C-436E-ABFB-4738D00BAD55}"/>
    <dgm:cxn modelId="{A49A1D5C-A99F-4D0E-9C85-7BC6207F5708}" srcId="{DC3DB722-F7B8-4D63-A1B1-871D4228E85D}" destId="{C1CEA9DF-895C-43FB-A846-67908A836AC8}" srcOrd="2" destOrd="0" parTransId="{3AADC1EE-4E3F-4733-8FC3-7E6405321460}" sibTransId="{05E3D9D9-5236-470F-96A6-27954A7691A6}"/>
    <dgm:cxn modelId="{D6B1416B-A66C-4655-BC61-57D8B3079A23}" srcId="{3C4F2019-0685-4940-9F75-B632CD68D1DD}" destId="{5C2486AA-BBE9-4974-AF39-E60F9FC4FB94}" srcOrd="2" destOrd="0" parTransId="{1D5DFCE5-9658-4637-864B-2024B84427FB}" sibTransId="{26B7259C-8C71-43AD-8B9E-6FFF28C9679C}"/>
    <dgm:cxn modelId="{64CF077C-8473-48B8-9A89-267EF0FADD6A}" type="presOf" srcId="{BC836AE8-3F98-4923-AB26-7A2C9A13490A}" destId="{B2F887FF-0F57-4583-B207-C923F305C21C}" srcOrd="0" destOrd="0" presId="urn:microsoft.com/office/officeart/2005/8/layout/vList5"/>
    <dgm:cxn modelId="{FF0B0873-5FD9-46C1-9CBD-C1D5BA300E4F}" type="presOf" srcId="{DC3DB722-F7B8-4D63-A1B1-871D4228E85D}" destId="{70B3A282-8D7B-4997-994C-AC2361D601DC}" srcOrd="0" destOrd="0" presId="urn:microsoft.com/office/officeart/2005/8/layout/vList5"/>
    <dgm:cxn modelId="{4A6D2DEF-DA45-4220-88C1-22422FDF1866}" type="presOf" srcId="{5C2486AA-BBE9-4974-AF39-E60F9FC4FB94}" destId="{18D587DE-77E2-4192-A8C7-EE41D426119A}" srcOrd="0" destOrd="0" presId="urn:microsoft.com/office/officeart/2005/8/layout/vList5"/>
    <dgm:cxn modelId="{6A212623-CE58-4076-AAE9-4204D50456E9}" srcId="{3C4F2019-0685-4940-9F75-B632CD68D1DD}" destId="{DC3DB722-F7B8-4D63-A1B1-871D4228E85D}" srcOrd="0" destOrd="0" parTransId="{110E855E-6A99-4FC5-A71A-493C5CB5FBF7}" sibTransId="{0E4711C5-B8F4-417B-AC21-2987B3AA7F09}"/>
    <dgm:cxn modelId="{47CC41D4-A368-4BF4-B3EC-68280C306385}" type="presOf" srcId="{3C4F2019-0685-4940-9F75-B632CD68D1DD}" destId="{E2EEED30-924D-45BD-AC6E-F930DE5C13AA}" srcOrd="0" destOrd="0" presId="urn:microsoft.com/office/officeart/2005/8/layout/vList5"/>
    <dgm:cxn modelId="{71F55044-6394-476B-B46C-186782EA4718}" type="presOf" srcId="{C1CEA9DF-895C-43FB-A846-67908A836AC8}" destId="{0B78796F-8DA9-4009-8566-6BD6ADCD73F2}" srcOrd="0" destOrd="2" presId="urn:microsoft.com/office/officeart/2005/8/layout/vList5"/>
    <dgm:cxn modelId="{F3EA5720-438A-47BB-9169-1093A9224386}" type="presParOf" srcId="{E2EEED30-924D-45BD-AC6E-F930DE5C13AA}" destId="{A33ED1C4-FC5F-493F-B7FE-903AD3EF7F6A}" srcOrd="0" destOrd="0" presId="urn:microsoft.com/office/officeart/2005/8/layout/vList5"/>
    <dgm:cxn modelId="{8E63AF83-9E5B-4EA0-A777-1441ABE86798}" type="presParOf" srcId="{A33ED1C4-FC5F-493F-B7FE-903AD3EF7F6A}" destId="{70B3A282-8D7B-4997-994C-AC2361D601DC}" srcOrd="0" destOrd="0" presId="urn:microsoft.com/office/officeart/2005/8/layout/vList5"/>
    <dgm:cxn modelId="{D214BB00-4996-4B16-BAB3-E98A63F651FB}" type="presParOf" srcId="{A33ED1C4-FC5F-493F-B7FE-903AD3EF7F6A}" destId="{0B78796F-8DA9-4009-8566-6BD6ADCD73F2}" srcOrd="1" destOrd="0" presId="urn:microsoft.com/office/officeart/2005/8/layout/vList5"/>
    <dgm:cxn modelId="{8754EB3A-46AA-41B4-93BA-5B4C1EB63800}" type="presParOf" srcId="{E2EEED30-924D-45BD-AC6E-F930DE5C13AA}" destId="{B13FFFE8-79F6-4D01-AB21-47757402DA31}" srcOrd="1" destOrd="0" presId="urn:microsoft.com/office/officeart/2005/8/layout/vList5"/>
    <dgm:cxn modelId="{53B02684-4854-4714-92BD-9829D5279E3C}" type="presParOf" srcId="{E2EEED30-924D-45BD-AC6E-F930DE5C13AA}" destId="{DFCB9C53-6FB0-4F68-A443-EF85F933C8F1}" srcOrd="2" destOrd="0" presId="urn:microsoft.com/office/officeart/2005/8/layout/vList5"/>
    <dgm:cxn modelId="{5BDBB44B-C282-42C4-99EC-E3A334E4E5DF}" type="presParOf" srcId="{DFCB9C53-6FB0-4F68-A443-EF85F933C8F1}" destId="{676D1EBF-45F3-463B-A129-603E1BF3121D}" srcOrd="0" destOrd="0" presId="urn:microsoft.com/office/officeart/2005/8/layout/vList5"/>
    <dgm:cxn modelId="{A6929C6E-5C6E-4F1A-8389-CA40A3098713}" type="presParOf" srcId="{DFCB9C53-6FB0-4F68-A443-EF85F933C8F1}" destId="{95BD24E2-719B-4179-BD9B-BEB54B177734}" srcOrd="1" destOrd="0" presId="urn:microsoft.com/office/officeart/2005/8/layout/vList5"/>
    <dgm:cxn modelId="{B6D007AD-035E-4E76-AD77-9B6B9FECE242}" type="presParOf" srcId="{E2EEED30-924D-45BD-AC6E-F930DE5C13AA}" destId="{835051FA-F21E-4E46-81E0-565191BA1FBF}" srcOrd="3" destOrd="0" presId="urn:microsoft.com/office/officeart/2005/8/layout/vList5"/>
    <dgm:cxn modelId="{90C26A84-0B60-4909-90C1-24FE5C90BDA8}" type="presParOf" srcId="{E2EEED30-924D-45BD-AC6E-F930DE5C13AA}" destId="{6E938249-E868-40E5-9FCA-F3E2879BFFD3}" srcOrd="4" destOrd="0" presId="urn:microsoft.com/office/officeart/2005/8/layout/vList5"/>
    <dgm:cxn modelId="{B38F325D-0E22-4B95-A423-92A5B81D32AB}" type="presParOf" srcId="{6E938249-E868-40E5-9FCA-F3E2879BFFD3}" destId="{18D587DE-77E2-4192-A8C7-EE41D426119A}" srcOrd="0" destOrd="0" presId="urn:microsoft.com/office/officeart/2005/8/layout/vList5"/>
    <dgm:cxn modelId="{E7BCCB02-71FA-4162-9C97-8C5543D80C66}" type="presParOf" srcId="{6E938249-E868-40E5-9FCA-F3E2879BFFD3}" destId="{B2F887FF-0F57-4583-B207-C923F305C21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053653D-ACA1-444B-AA5B-A0204F6D842D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7BCC55F5-DE7F-4366-84AF-B13E8B6657A5}">
      <dgm:prSet phldrT="[文字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zh-TW" altLang="en-US" sz="3800" b="1" dirty="0" smtClean="0">
              <a:latin typeface="標楷體" pitchFamily="65" charset="-120"/>
              <a:ea typeface="標楷體" pitchFamily="65" charset="-120"/>
            </a:rPr>
            <a:t>強化執法工具，修法增訂搜索扣押權</a:t>
          </a:r>
          <a:endParaRPr lang="zh-TW" altLang="en-US" sz="3800" b="1" dirty="0">
            <a:latin typeface="標楷體" pitchFamily="65" charset="-120"/>
            <a:ea typeface="標楷體" pitchFamily="65" charset="-120"/>
          </a:endParaRPr>
        </a:p>
      </dgm:t>
    </dgm:pt>
    <dgm:pt modelId="{439DB770-75ED-4F65-97C1-A1FE06154CE9}" type="parTrans" cxnId="{EA216580-9654-42D6-AE56-F78DAEF58092}">
      <dgm:prSet/>
      <dgm:spPr/>
      <dgm:t>
        <a:bodyPr/>
        <a:lstStyle/>
        <a:p>
          <a:endParaRPr lang="zh-TW" altLang="en-US"/>
        </a:p>
      </dgm:t>
    </dgm:pt>
    <dgm:pt modelId="{E76AB34E-7D41-4B4E-B2D9-CA68F27ADCD9}" type="sibTrans" cxnId="{EA216580-9654-42D6-AE56-F78DAEF58092}">
      <dgm:prSet/>
      <dgm:spPr/>
      <dgm:t>
        <a:bodyPr/>
        <a:lstStyle/>
        <a:p>
          <a:endParaRPr lang="zh-TW" altLang="en-US"/>
        </a:p>
      </dgm:t>
    </dgm:pt>
    <dgm:pt modelId="{50E5F7B3-3DBC-4C89-94A9-823406AAC738}">
      <dgm:prSet phldrT="[文字]" custT="1"/>
      <dgm:spPr>
        <a:solidFill>
          <a:srgbClr val="0070C0"/>
        </a:solidFill>
      </dgm:spPr>
      <dgm:t>
        <a:bodyPr/>
        <a:lstStyle/>
        <a:p>
          <a:pPr algn="l"/>
          <a:r>
            <a:rPr lang="zh-TW" altLang="en-US" sz="3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多元倡議競爭政策與公平交易法</a:t>
          </a:r>
          <a:endParaRPr lang="zh-TW" altLang="en-US" sz="3800" b="1" dirty="0">
            <a:solidFill>
              <a:schemeClr val="bg1"/>
            </a:solidFill>
          </a:endParaRPr>
        </a:p>
      </dgm:t>
    </dgm:pt>
    <dgm:pt modelId="{8A0C2A15-FEC2-498A-9B72-45F3B36885DF}" type="parTrans" cxnId="{484FFF06-0C11-44A1-A2C8-A4FF761DBBBF}">
      <dgm:prSet/>
      <dgm:spPr/>
      <dgm:t>
        <a:bodyPr/>
        <a:lstStyle/>
        <a:p>
          <a:endParaRPr lang="zh-TW" altLang="en-US"/>
        </a:p>
      </dgm:t>
    </dgm:pt>
    <dgm:pt modelId="{F29B9212-B820-4EA0-BE5B-52687A67DE2E}" type="sibTrans" cxnId="{484FFF06-0C11-44A1-A2C8-A4FF761DBBBF}">
      <dgm:prSet/>
      <dgm:spPr/>
      <dgm:t>
        <a:bodyPr/>
        <a:lstStyle/>
        <a:p>
          <a:endParaRPr lang="zh-TW" altLang="en-US"/>
        </a:p>
      </dgm:t>
    </dgm:pt>
    <dgm:pt modelId="{3B35BA2B-43DF-44FC-9492-526E2886A7ED}">
      <dgm:prSet phldrT="[文字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>
        <a:solidFill>
          <a:srgbClr val="009644"/>
        </a:solidFill>
      </dgm:spPr>
      <dgm:t>
        <a:bodyPr/>
        <a:lstStyle/>
        <a:p>
          <a:pPr algn="l"/>
          <a:r>
            <a:rPr lang="zh-TW" altLang="en-US" sz="3800" b="1" dirty="0" smtClean="0">
              <a:latin typeface="標楷體" pitchFamily="65" charset="-120"/>
              <a:ea typeface="標楷體" pitchFamily="65" charset="-120"/>
            </a:rPr>
            <a:t>積極查處事業反競爭行為</a:t>
          </a:r>
          <a:endParaRPr lang="zh-TW" altLang="en-US" sz="3800" b="1" dirty="0">
            <a:latin typeface="標楷體" pitchFamily="65" charset="-120"/>
            <a:ea typeface="標楷體" pitchFamily="65" charset="-120"/>
          </a:endParaRPr>
        </a:p>
      </dgm:t>
    </dgm:pt>
    <dgm:pt modelId="{EB618217-5F3C-4AA8-B8BC-674030D51BB9}" type="parTrans" cxnId="{197928D5-05BA-40E3-B1F8-C57D1C3D4162}">
      <dgm:prSet/>
      <dgm:spPr/>
      <dgm:t>
        <a:bodyPr/>
        <a:lstStyle/>
        <a:p>
          <a:endParaRPr lang="zh-TW" altLang="en-US"/>
        </a:p>
      </dgm:t>
    </dgm:pt>
    <dgm:pt modelId="{1586BE6D-28E2-461F-9188-BBB5E2623C4A}" type="sibTrans" cxnId="{197928D5-05BA-40E3-B1F8-C57D1C3D4162}">
      <dgm:prSet/>
      <dgm:spPr/>
      <dgm:t>
        <a:bodyPr/>
        <a:lstStyle/>
        <a:p>
          <a:endParaRPr lang="zh-TW" altLang="en-US"/>
        </a:p>
      </dgm:t>
    </dgm:pt>
    <dgm:pt modelId="{72CE487C-8000-4982-9F42-5FE2F75BCAD4}" type="pres">
      <dgm:prSet presAssocID="{C053653D-ACA1-444B-AA5B-A0204F6D84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7689680-1590-4EAF-8BB9-1CC2C2EDFDE5}" type="pres">
      <dgm:prSet presAssocID="{7BCC55F5-DE7F-4366-84AF-B13E8B6657A5}" presName="parentText" presStyleLbl="node1" presStyleIdx="0" presStyleCnt="3" custLinFactY="-96017" custLinFactNeighborX="909" custLinFactNeighborY="-100000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E4E02CF3-7428-450F-8EF1-902633304F7A}" type="pres">
      <dgm:prSet presAssocID="{E76AB34E-7D41-4B4E-B2D9-CA68F27ADCD9}" presName="spacer" presStyleCnt="0"/>
      <dgm:spPr/>
    </dgm:pt>
    <dgm:pt modelId="{1C8D0B49-7B82-4BDC-9AD8-83113BC29ACC}" type="pres">
      <dgm:prSet presAssocID="{3B35BA2B-43DF-44FC-9492-526E2886A7ED}" presName="parentText" presStyleLbl="node1" presStyleIdx="1" presStyleCnt="3" custLinFactY="-6660" custLinFactNeighborY="-100000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D70BD74B-F2B6-466D-86BD-F351CA954836}" type="pres">
      <dgm:prSet presAssocID="{1586BE6D-28E2-461F-9188-BBB5E2623C4A}" presName="spacer" presStyleCnt="0"/>
      <dgm:spPr/>
    </dgm:pt>
    <dgm:pt modelId="{79D7930B-635F-4E04-B081-189D1F68DFDD}" type="pres">
      <dgm:prSet presAssocID="{50E5F7B3-3DBC-4C89-94A9-823406AAC738}" presName="parentText" presStyleLbl="node1" presStyleIdx="2" presStyleCnt="3" custLinFactY="-972" custLinFactNeighborY="-100000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197928D5-05BA-40E3-B1F8-C57D1C3D4162}" srcId="{C053653D-ACA1-444B-AA5B-A0204F6D842D}" destId="{3B35BA2B-43DF-44FC-9492-526E2886A7ED}" srcOrd="1" destOrd="0" parTransId="{EB618217-5F3C-4AA8-B8BC-674030D51BB9}" sibTransId="{1586BE6D-28E2-461F-9188-BBB5E2623C4A}"/>
    <dgm:cxn modelId="{EA216580-9654-42D6-AE56-F78DAEF58092}" srcId="{C053653D-ACA1-444B-AA5B-A0204F6D842D}" destId="{7BCC55F5-DE7F-4366-84AF-B13E8B6657A5}" srcOrd="0" destOrd="0" parTransId="{439DB770-75ED-4F65-97C1-A1FE06154CE9}" sibTransId="{E76AB34E-7D41-4B4E-B2D9-CA68F27ADCD9}"/>
    <dgm:cxn modelId="{F635BEE8-5994-46C3-96A9-83D94C84E75C}" type="presOf" srcId="{3B35BA2B-43DF-44FC-9492-526E2886A7ED}" destId="{1C8D0B49-7B82-4BDC-9AD8-83113BC29ACC}" srcOrd="0" destOrd="0" presId="urn:microsoft.com/office/officeart/2005/8/layout/vList2"/>
    <dgm:cxn modelId="{9D5B735C-AD6C-4E58-B338-DD541329CE31}" type="presOf" srcId="{50E5F7B3-3DBC-4C89-94A9-823406AAC738}" destId="{79D7930B-635F-4E04-B081-189D1F68DFDD}" srcOrd="0" destOrd="0" presId="urn:microsoft.com/office/officeart/2005/8/layout/vList2"/>
    <dgm:cxn modelId="{484FFF06-0C11-44A1-A2C8-A4FF761DBBBF}" srcId="{C053653D-ACA1-444B-AA5B-A0204F6D842D}" destId="{50E5F7B3-3DBC-4C89-94A9-823406AAC738}" srcOrd="2" destOrd="0" parTransId="{8A0C2A15-FEC2-498A-9B72-45F3B36885DF}" sibTransId="{F29B9212-B820-4EA0-BE5B-52687A67DE2E}"/>
    <dgm:cxn modelId="{60EE441D-370C-43F8-BDBA-51AABB93BDB4}" type="presOf" srcId="{7BCC55F5-DE7F-4366-84AF-B13E8B6657A5}" destId="{97689680-1590-4EAF-8BB9-1CC2C2EDFDE5}" srcOrd="0" destOrd="0" presId="urn:microsoft.com/office/officeart/2005/8/layout/vList2"/>
    <dgm:cxn modelId="{1269B787-7979-47B0-A22D-E0729B3BF31B}" type="presOf" srcId="{C053653D-ACA1-444B-AA5B-A0204F6D842D}" destId="{72CE487C-8000-4982-9F42-5FE2F75BCAD4}" srcOrd="0" destOrd="0" presId="urn:microsoft.com/office/officeart/2005/8/layout/vList2"/>
    <dgm:cxn modelId="{6C8CCDBC-7290-461F-AAA7-F952515B2750}" type="presParOf" srcId="{72CE487C-8000-4982-9F42-5FE2F75BCAD4}" destId="{97689680-1590-4EAF-8BB9-1CC2C2EDFDE5}" srcOrd="0" destOrd="0" presId="urn:microsoft.com/office/officeart/2005/8/layout/vList2"/>
    <dgm:cxn modelId="{2C09E717-F2FF-44A1-A50B-D3AF0103938F}" type="presParOf" srcId="{72CE487C-8000-4982-9F42-5FE2F75BCAD4}" destId="{E4E02CF3-7428-450F-8EF1-902633304F7A}" srcOrd="1" destOrd="0" presId="urn:microsoft.com/office/officeart/2005/8/layout/vList2"/>
    <dgm:cxn modelId="{503A41F6-D291-4CC9-8372-E9B7DF653802}" type="presParOf" srcId="{72CE487C-8000-4982-9F42-5FE2F75BCAD4}" destId="{1C8D0B49-7B82-4BDC-9AD8-83113BC29ACC}" srcOrd="2" destOrd="0" presId="urn:microsoft.com/office/officeart/2005/8/layout/vList2"/>
    <dgm:cxn modelId="{FCD34265-DB63-43F4-A176-284D4E8F52DF}" type="presParOf" srcId="{72CE487C-8000-4982-9F42-5FE2F75BCAD4}" destId="{D70BD74B-F2B6-466D-86BD-F351CA954836}" srcOrd="3" destOrd="0" presId="urn:microsoft.com/office/officeart/2005/8/layout/vList2"/>
    <dgm:cxn modelId="{B9036E22-4A42-4F66-9B11-9969822BF180}" type="presParOf" srcId="{72CE487C-8000-4982-9F42-5FE2F75BCAD4}" destId="{79D7930B-635F-4E04-B081-189D1F68DFD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1A76F53-EEEC-4B16-9296-6D7BC8397DC3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5F0CCEC-F089-486D-81E9-FF343C9CE374}">
      <dgm:prSet phldrT="[文字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zh-TW" altLang="en-US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rPr>
            <a:t>倡議市場競爭</a:t>
          </a:r>
          <a:endParaRPr lang="zh-TW" altLang="en-US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96A3AD2D-2F52-4E62-8F06-EF70BC48078D}" type="parTrans" cxnId="{6BB64F4E-2B19-4C13-AD53-55D3B0461D2B}">
      <dgm:prSet/>
      <dgm:spPr/>
      <dgm:t>
        <a:bodyPr/>
        <a:lstStyle/>
        <a:p>
          <a:endParaRPr lang="zh-TW" altLang="en-US"/>
        </a:p>
      </dgm:t>
    </dgm:pt>
    <dgm:pt modelId="{FC6FF803-7598-4682-BE11-2987AD093374}" type="sibTrans" cxnId="{6BB64F4E-2B19-4C13-AD53-55D3B0461D2B}">
      <dgm:prSet/>
      <dgm:spPr/>
      <dgm:t>
        <a:bodyPr/>
        <a:lstStyle/>
        <a:p>
          <a:endParaRPr lang="zh-TW" altLang="en-US"/>
        </a:p>
      </dgm:t>
    </dgm:pt>
    <dgm:pt modelId="{1951ABA2-E121-499A-A089-193AB8824038}">
      <dgm:prSet phldrT="[文字]"/>
      <dgm:spPr>
        <a:solidFill>
          <a:schemeClr val="tx2">
            <a:lumMod val="20000"/>
            <a:lumOff val="80000"/>
          </a:schemeClr>
        </a:solidFill>
      </dgm:spPr>
      <dgm:t>
        <a:bodyPr anchor="t"/>
        <a:lstStyle/>
        <a:p>
          <a:pPr algn="l"/>
          <a:r>
            <a:rPr 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對政府機關倡議，讓「競爭」因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素納入</a:t>
          </a:r>
          <a:r>
            <a:rPr 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決策</a:t>
          </a:r>
          <a:r>
            <a: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。</a:t>
          </a:r>
          <a:endParaRPr lang="zh-TW" altLang="en-US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C892A6DC-E932-4A5E-972E-A06CE1E1652C}" type="parTrans" cxnId="{74A54526-262D-4600-B012-E43A21155AC9}">
      <dgm:prSet/>
      <dgm:spPr/>
      <dgm:t>
        <a:bodyPr/>
        <a:lstStyle/>
        <a:p>
          <a:endParaRPr lang="zh-TW" altLang="en-US"/>
        </a:p>
      </dgm:t>
    </dgm:pt>
    <dgm:pt modelId="{872FC62A-07B4-406D-B45E-EA0EDE0FD3D1}" type="sibTrans" cxnId="{74A54526-262D-4600-B012-E43A21155AC9}">
      <dgm:prSet/>
      <dgm:spPr/>
      <dgm:t>
        <a:bodyPr/>
        <a:lstStyle/>
        <a:p>
          <a:endParaRPr lang="zh-TW" altLang="en-US"/>
        </a:p>
      </dgm:t>
    </dgm:pt>
    <dgm:pt modelId="{3795EE36-4F9A-4EEE-A00D-69D58C9E8CB9}">
      <dgm:prSet phldrT="[文字]"/>
      <dgm:spPr>
        <a:solidFill>
          <a:schemeClr val="accent5">
            <a:lumMod val="20000"/>
            <a:lumOff val="80000"/>
          </a:schemeClr>
        </a:solidFill>
      </dgm:spPr>
      <dgm:t>
        <a:bodyPr anchor="t"/>
        <a:lstStyle/>
        <a:p>
          <a:pPr algn="l"/>
          <a:r>
            <a:rPr 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對企業界倡議，經由「自律」來遵從法令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。</a:t>
          </a:r>
        </a:p>
      </dgm:t>
    </dgm:pt>
    <dgm:pt modelId="{D3969B5B-088B-414D-A37A-4483079E091C}" type="parTrans" cxnId="{74280E62-6BB0-4828-96A1-57035950EABF}">
      <dgm:prSet/>
      <dgm:spPr/>
      <dgm:t>
        <a:bodyPr/>
        <a:lstStyle/>
        <a:p>
          <a:endParaRPr lang="zh-TW" altLang="en-US"/>
        </a:p>
      </dgm:t>
    </dgm:pt>
    <dgm:pt modelId="{021E0EE7-149E-4360-B256-D0755804E8C0}" type="sibTrans" cxnId="{74280E62-6BB0-4828-96A1-57035950EABF}">
      <dgm:prSet/>
      <dgm:spPr/>
      <dgm:t>
        <a:bodyPr/>
        <a:lstStyle/>
        <a:p>
          <a:endParaRPr lang="zh-TW" altLang="en-US"/>
        </a:p>
      </dgm:t>
    </dgm:pt>
    <dgm:pt modelId="{573C6E1C-01E7-40FC-B3B7-6463FFDA6078}">
      <dgm:prSet phldrT="[文字]"/>
      <dgm:spPr>
        <a:solidFill>
          <a:schemeClr val="tx2">
            <a:lumMod val="20000"/>
            <a:lumOff val="80000"/>
          </a:schemeClr>
        </a:solidFill>
      </dgm:spPr>
      <dgm:t>
        <a:bodyPr anchor="t"/>
        <a:lstStyle/>
        <a:p>
          <a:pPr algn="l"/>
          <a:r>
            <a:rPr 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對消費者倡議，使得消費者成為真正的「監督者」。</a:t>
          </a:r>
          <a:endParaRPr lang="zh-TW" altLang="en-US" b="1" dirty="0" smtClean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CCFF5971-732F-4E62-A95A-EFCE189F2DFA}" type="parTrans" cxnId="{8D3F510A-8B18-4DDD-A231-2266B88ADADD}">
      <dgm:prSet/>
      <dgm:spPr/>
      <dgm:t>
        <a:bodyPr/>
        <a:lstStyle/>
        <a:p>
          <a:endParaRPr lang="zh-TW" altLang="en-US"/>
        </a:p>
      </dgm:t>
    </dgm:pt>
    <dgm:pt modelId="{9A4B2DBB-3CEF-40CD-894C-FB4A6305F970}" type="sibTrans" cxnId="{8D3F510A-8B18-4DDD-A231-2266B88ADADD}">
      <dgm:prSet/>
      <dgm:spPr/>
      <dgm:t>
        <a:bodyPr/>
        <a:lstStyle/>
        <a:p>
          <a:endParaRPr lang="zh-TW" altLang="en-US"/>
        </a:p>
      </dgm:t>
    </dgm:pt>
    <dgm:pt modelId="{2D359D71-1944-4622-B4D5-6BB9E8A4CA6F}" type="pres">
      <dgm:prSet presAssocID="{91A76F53-EEEC-4B16-9296-6D7BC8397DC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7ADC8B7-51D8-4B07-9EA4-03B6DE9E88BE}" type="pres">
      <dgm:prSet presAssocID="{55F0CCEC-F089-486D-81E9-FF343C9CE374}" presName="roof" presStyleLbl="dkBgShp" presStyleIdx="0" presStyleCnt="2" custLinFactNeighborY="-29297"/>
      <dgm:spPr/>
      <dgm:t>
        <a:bodyPr/>
        <a:lstStyle/>
        <a:p>
          <a:endParaRPr lang="zh-TW" altLang="en-US"/>
        </a:p>
      </dgm:t>
    </dgm:pt>
    <dgm:pt modelId="{ED83C960-C1B8-4C9A-BC7C-45721695A549}" type="pres">
      <dgm:prSet presAssocID="{55F0CCEC-F089-486D-81E9-FF343C9CE374}" presName="pillars" presStyleCnt="0"/>
      <dgm:spPr/>
    </dgm:pt>
    <dgm:pt modelId="{6D2237C9-F65E-4815-8211-1AE078EE53A8}" type="pres">
      <dgm:prSet presAssocID="{55F0CCEC-F089-486D-81E9-FF343C9CE374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7BEF28-2E18-4A9D-B9CE-B838304A6411}" type="pres">
      <dgm:prSet presAssocID="{3795EE36-4F9A-4EEE-A00D-69D58C9E8CB9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3D52DD-AA92-4730-9538-A1B5224C99F4}" type="pres">
      <dgm:prSet presAssocID="{573C6E1C-01E7-40FC-B3B7-6463FFDA6078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1BC478-921E-4AEC-8994-0B9D03279052}" type="pres">
      <dgm:prSet presAssocID="{55F0CCEC-F089-486D-81E9-FF343C9CE374}" presName="base" presStyleLbl="dkBgShp" presStyleIdx="1" presStyleCnt="2" custFlipVert="1" custScaleY="22626"/>
      <dgm:spPr/>
    </dgm:pt>
  </dgm:ptLst>
  <dgm:cxnLst>
    <dgm:cxn modelId="{425F15AF-7D86-4682-B004-F2A5C8B124F1}" type="presOf" srcId="{91A76F53-EEEC-4B16-9296-6D7BC8397DC3}" destId="{2D359D71-1944-4622-B4D5-6BB9E8A4CA6F}" srcOrd="0" destOrd="0" presId="urn:microsoft.com/office/officeart/2005/8/layout/hList3"/>
    <dgm:cxn modelId="{8D3F510A-8B18-4DDD-A231-2266B88ADADD}" srcId="{55F0CCEC-F089-486D-81E9-FF343C9CE374}" destId="{573C6E1C-01E7-40FC-B3B7-6463FFDA6078}" srcOrd="2" destOrd="0" parTransId="{CCFF5971-732F-4E62-A95A-EFCE189F2DFA}" sibTransId="{9A4B2DBB-3CEF-40CD-894C-FB4A6305F970}"/>
    <dgm:cxn modelId="{2931DF70-CDC6-4439-9E60-8E4091D871FF}" type="presOf" srcId="{573C6E1C-01E7-40FC-B3B7-6463FFDA6078}" destId="{653D52DD-AA92-4730-9538-A1B5224C99F4}" srcOrd="0" destOrd="0" presId="urn:microsoft.com/office/officeart/2005/8/layout/hList3"/>
    <dgm:cxn modelId="{9E813FD2-6FE2-4460-BAC1-1BF174D750F8}" type="presOf" srcId="{55F0CCEC-F089-486D-81E9-FF343C9CE374}" destId="{17ADC8B7-51D8-4B07-9EA4-03B6DE9E88BE}" srcOrd="0" destOrd="0" presId="urn:microsoft.com/office/officeart/2005/8/layout/hList3"/>
    <dgm:cxn modelId="{78D1E56F-3464-4624-BB5C-DE8B2D8F0069}" type="presOf" srcId="{1951ABA2-E121-499A-A089-193AB8824038}" destId="{6D2237C9-F65E-4815-8211-1AE078EE53A8}" srcOrd="0" destOrd="0" presId="urn:microsoft.com/office/officeart/2005/8/layout/hList3"/>
    <dgm:cxn modelId="{74A54526-262D-4600-B012-E43A21155AC9}" srcId="{55F0CCEC-F089-486D-81E9-FF343C9CE374}" destId="{1951ABA2-E121-499A-A089-193AB8824038}" srcOrd="0" destOrd="0" parTransId="{C892A6DC-E932-4A5E-972E-A06CE1E1652C}" sibTransId="{872FC62A-07B4-406D-B45E-EA0EDE0FD3D1}"/>
    <dgm:cxn modelId="{6BB64F4E-2B19-4C13-AD53-55D3B0461D2B}" srcId="{91A76F53-EEEC-4B16-9296-6D7BC8397DC3}" destId="{55F0CCEC-F089-486D-81E9-FF343C9CE374}" srcOrd="0" destOrd="0" parTransId="{96A3AD2D-2F52-4E62-8F06-EF70BC48078D}" sibTransId="{FC6FF803-7598-4682-BE11-2987AD093374}"/>
    <dgm:cxn modelId="{3FE693AB-B475-49CD-B739-7BEDF3D2F5D5}" type="presOf" srcId="{3795EE36-4F9A-4EEE-A00D-69D58C9E8CB9}" destId="{B97BEF28-2E18-4A9D-B9CE-B838304A6411}" srcOrd="0" destOrd="0" presId="urn:microsoft.com/office/officeart/2005/8/layout/hList3"/>
    <dgm:cxn modelId="{74280E62-6BB0-4828-96A1-57035950EABF}" srcId="{55F0CCEC-F089-486D-81E9-FF343C9CE374}" destId="{3795EE36-4F9A-4EEE-A00D-69D58C9E8CB9}" srcOrd="1" destOrd="0" parTransId="{D3969B5B-088B-414D-A37A-4483079E091C}" sibTransId="{021E0EE7-149E-4360-B256-D0755804E8C0}"/>
    <dgm:cxn modelId="{A13411E2-F487-42B3-B349-3FD48FBB5F10}" type="presParOf" srcId="{2D359D71-1944-4622-B4D5-6BB9E8A4CA6F}" destId="{17ADC8B7-51D8-4B07-9EA4-03B6DE9E88BE}" srcOrd="0" destOrd="0" presId="urn:microsoft.com/office/officeart/2005/8/layout/hList3"/>
    <dgm:cxn modelId="{97FC976C-0CB2-4124-89E0-9C1BA36996C8}" type="presParOf" srcId="{2D359D71-1944-4622-B4D5-6BB9E8A4CA6F}" destId="{ED83C960-C1B8-4C9A-BC7C-45721695A549}" srcOrd="1" destOrd="0" presId="urn:microsoft.com/office/officeart/2005/8/layout/hList3"/>
    <dgm:cxn modelId="{F67477B7-B98B-4B2D-8480-30A6BDBBA200}" type="presParOf" srcId="{ED83C960-C1B8-4C9A-BC7C-45721695A549}" destId="{6D2237C9-F65E-4815-8211-1AE078EE53A8}" srcOrd="0" destOrd="0" presId="urn:microsoft.com/office/officeart/2005/8/layout/hList3"/>
    <dgm:cxn modelId="{0C95CAD6-4814-4880-A922-0BC8AC3C2679}" type="presParOf" srcId="{ED83C960-C1B8-4C9A-BC7C-45721695A549}" destId="{B97BEF28-2E18-4A9D-B9CE-B838304A6411}" srcOrd="1" destOrd="0" presId="urn:microsoft.com/office/officeart/2005/8/layout/hList3"/>
    <dgm:cxn modelId="{3451A65A-6AD0-4108-97A6-98E25CAC64C2}" type="presParOf" srcId="{ED83C960-C1B8-4C9A-BC7C-45721695A549}" destId="{653D52DD-AA92-4730-9538-A1B5224C99F4}" srcOrd="2" destOrd="0" presId="urn:microsoft.com/office/officeart/2005/8/layout/hList3"/>
    <dgm:cxn modelId="{FF2D53C2-904D-4AC2-A7E7-303A67DFDDDF}" type="presParOf" srcId="{2D359D71-1944-4622-B4D5-6BB9E8A4CA6F}" destId="{9F1BC478-921E-4AEC-8994-0B9D0327905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0ED04-D6AE-40B3-B56E-4284AAED1A38}">
      <dsp:nvSpPr>
        <dsp:cNvPr id="0" name=""/>
        <dsp:cNvSpPr/>
      </dsp:nvSpPr>
      <dsp:spPr>
        <a:xfrm>
          <a:off x="642942" y="-192762"/>
          <a:ext cx="1508770" cy="1590676"/>
        </a:xfrm>
        <a:prstGeom prst="upArrow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 prst="artDeco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C05E4CCF-3F27-4C92-8B44-7D1D12F16F12}">
      <dsp:nvSpPr>
        <dsp:cNvPr id="0" name=""/>
        <dsp:cNvSpPr/>
      </dsp:nvSpPr>
      <dsp:spPr>
        <a:xfrm>
          <a:off x="2011694" y="21553"/>
          <a:ext cx="2560337" cy="1162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0" rIns="277368" bIns="277368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900" b="1" kern="1200" dirty="0" smtClean="0">
              <a:latin typeface="標楷體" pitchFamily="65" charset="-120"/>
              <a:ea typeface="標楷體" pitchFamily="65" charset="-120"/>
            </a:rPr>
            <a:t>品質提升</a:t>
          </a:r>
          <a:endParaRPr lang="zh-TW" altLang="en-US" sz="39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2011694" y="21553"/>
        <a:ext cx="2560337" cy="1162044"/>
      </dsp:txXfrm>
    </dsp:sp>
    <dsp:sp modelId="{5CE0D174-53AE-41E0-A743-40716CA3EAF0}">
      <dsp:nvSpPr>
        <dsp:cNvPr id="0" name=""/>
        <dsp:cNvSpPr/>
      </dsp:nvSpPr>
      <dsp:spPr>
        <a:xfrm>
          <a:off x="0" y="1109224"/>
          <a:ext cx="1508770" cy="1504464"/>
        </a:xfrm>
        <a:prstGeom prst="downArrow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 prst="artDeco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A3A1CE60-679D-4AB9-A166-1D9DAF119F02}">
      <dsp:nvSpPr>
        <dsp:cNvPr id="0" name=""/>
        <dsp:cNvSpPr/>
      </dsp:nvSpPr>
      <dsp:spPr>
        <a:xfrm>
          <a:off x="1714510" y="1280434"/>
          <a:ext cx="2560337" cy="1162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0" rIns="277368" bIns="277368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900" b="1" kern="1200" dirty="0" smtClean="0">
              <a:latin typeface="標楷體" pitchFamily="65" charset="-120"/>
              <a:ea typeface="標楷體" pitchFamily="65" charset="-120"/>
            </a:rPr>
            <a:t>價格下降</a:t>
          </a:r>
          <a:endParaRPr lang="zh-TW" altLang="en-US" sz="39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714510" y="1280434"/>
        <a:ext cx="2560337" cy="11620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40" y="0"/>
            <a:ext cx="2949575" cy="4968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ECED17E4-D729-4FCA-9F7B-37FE37F25593}" type="datetimeFigureOut">
              <a:rPr lang="zh-TW" altLang="en-US" smtClean="0"/>
              <a:pPr/>
              <a:t>2015/10/14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5"/>
            <a:ext cx="2949575" cy="496887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40" y="9440865"/>
            <a:ext cx="2949575" cy="496887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17242436-B9F6-4628-8893-869073BAAC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5218576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40" y="0"/>
            <a:ext cx="2949575" cy="4968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C3ED489C-F37C-4FA0-A755-96EA7A378BCB}" type="datetimeFigureOut">
              <a:rPr lang="zh-TW" altLang="en-US"/>
              <a:pPr>
                <a:defRPr/>
              </a:pPr>
              <a:t>2015/10/14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2" rIns="91422" bIns="45712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22" tIns="45712" rIns="91422" bIns="45712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5"/>
            <a:ext cx="2949575" cy="496887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40" y="9440865"/>
            <a:ext cx="2949575" cy="496887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D877B090-3F11-46FC-929C-A131AC95BD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1842259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AAF3231-48EC-4CE9-87E0-A463757D01AA}" type="slidenum">
              <a:rPr lang="zh-TW" altLang="en-US" smtClean="0">
                <a:ea typeface="新細明體" pitchFamily="18" charset="-120"/>
              </a:rPr>
              <a:pPr/>
              <a:t>1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77B090-3F11-46FC-929C-A131AC95BDA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C1E4C6-CFAA-432B-B14B-3051639BBE61}" type="slidenum">
              <a:rPr lang="zh-TW" altLang="en-US" smtClean="0">
                <a:ea typeface="新細明體" pitchFamily="18" charset="-120"/>
              </a:rPr>
              <a:pPr/>
              <a:t>3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C1E4C6-CFAA-432B-B14B-3051639BBE61}" type="slidenum">
              <a:rPr lang="zh-TW" altLang="en-US" smtClean="0">
                <a:ea typeface="新細明體" pitchFamily="18" charset="-120"/>
              </a:rPr>
              <a:pPr/>
              <a:t>4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C1E4C6-CFAA-432B-B14B-3051639BBE61}" type="slidenum">
              <a:rPr lang="zh-TW" altLang="en-US" smtClean="0">
                <a:ea typeface="新細明體" pitchFamily="18" charset="-120"/>
              </a:rPr>
              <a:pPr/>
              <a:t>5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214">
              <a:defRPr/>
            </a:pPr>
            <a:endParaRPr lang="zh-TW" altLang="en-US" dirty="0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C1E4C6-CFAA-432B-B14B-3051639BBE61}" type="slidenum">
              <a:rPr lang="zh-TW" altLang="en-US" smtClean="0">
                <a:ea typeface="新細明體" pitchFamily="18" charset="-120"/>
              </a:rPr>
              <a:pPr/>
              <a:t>6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77B090-3F11-46FC-929C-A131AC95BDAA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77B090-3F11-46FC-929C-A131AC95BDA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77B090-3F11-46FC-929C-A131AC95BDA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35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254D4C-5285-46C5-B524-7BC745677329}" type="slidenum">
              <a:rPr lang="zh-TW" altLang="en-US" smtClean="0">
                <a:ea typeface="新細明體" pitchFamily="18" charset="-120"/>
              </a:rPr>
              <a:pPr/>
              <a:t>10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56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0EC4324-96B3-4836-99CC-5E02BF913FFA}" type="slidenum">
              <a:rPr lang="zh-TW" altLang="en-US" smtClean="0">
                <a:ea typeface="新細明體" pitchFamily="18" charset="-120"/>
              </a:rPr>
              <a:pPr/>
              <a:t>11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06F4EF-3F0A-47AE-BCAB-2EE24D021D79}" type="slidenum">
              <a:rPr lang="zh-TW" altLang="en-US" smtClean="0">
                <a:ea typeface="新細明體" pitchFamily="18" charset="-120"/>
              </a:rPr>
              <a:pPr/>
              <a:t>12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214" eaLnBrk="1" hangingPunct="1">
              <a:spcBef>
                <a:spcPct val="0"/>
              </a:spcBef>
              <a:defRPr/>
            </a:pPr>
            <a:endParaRPr lang="zh-TW" altLang="en-US" dirty="0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5E6C7B-4B4B-40BB-8C7C-B269E78EEAA6}" type="slidenum">
              <a:rPr lang="zh-TW" altLang="en-US" smtClean="0">
                <a:ea typeface="新細明體" pitchFamily="18" charset="-120"/>
              </a:rPr>
              <a:pPr/>
              <a:t>13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5E6C7B-4B4B-40BB-8C7C-B269E78EEAA6}" type="slidenum">
              <a:rPr lang="zh-TW" altLang="en-US" smtClean="0">
                <a:ea typeface="新細明體" pitchFamily="18" charset="-120"/>
              </a:rPr>
              <a:pPr/>
              <a:t>14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5E6C7B-4B4B-40BB-8C7C-B269E78EEAA6}" type="slidenum">
              <a:rPr lang="zh-TW" altLang="en-US" smtClean="0">
                <a:ea typeface="新細明體" pitchFamily="18" charset="-120"/>
              </a:rPr>
              <a:pPr/>
              <a:t>15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3520FA-061D-4BD3-B8F2-574BEEA6AC68}" type="slidenum">
              <a:rPr lang="zh-TW" altLang="en-US" smtClean="0">
                <a:ea typeface="新細明體" pitchFamily="18" charset="-120"/>
              </a:rPr>
              <a:pPr/>
              <a:t>16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5E6C7B-4B4B-40BB-8C7C-B269E78EEAA6}" type="slidenum">
              <a:rPr lang="zh-TW" altLang="en-US" smtClean="0">
                <a:ea typeface="新細明體" pitchFamily="18" charset="-120"/>
              </a:rPr>
              <a:pPr/>
              <a:t>17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5E6C7B-4B4B-40BB-8C7C-B269E78EEAA6}" type="slidenum">
              <a:rPr lang="zh-TW" altLang="en-US" smtClean="0">
                <a:ea typeface="新細明體" pitchFamily="18" charset="-120"/>
              </a:rPr>
              <a:pPr/>
              <a:t>18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3520FA-061D-4BD3-B8F2-574BEEA6AC68}" type="slidenum">
              <a:rPr lang="zh-TW" altLang="en-US" smtClean="0">
                <a:ea typeface="新細明體" pitchFamily="18" charset="-120"/>
              </a:rPr>
              <a:pPr/>
              <a:t>19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1198"/>
              </a:spcBef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3520FA-061D-4BD3-B8F2-574BEEA6AC68}" type="slidenum">
              <a:rPr lang="zh-TW" altLang="en-US" smtClean="0">
                <a:ea typeface="新細明體" pitchFamily="18" charset="-120"/>
              </a:rPr>
              <a:pPr/>
              <a:t>20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97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C5815D-9402-4AB7-8666-05A3F659AF52}" type="slidenum">
              <a:rPr lang="zh-TW" altLang="en-US" smtClean="0">
                <a:ea typeface="新細明體" pitchFamily="18" charset="-120"/>
              </a:rPr>
              <a:pPr/>
              <a:t>21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297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C5815D-9402-4AB7-8666-05A3F659AF52}" type="slidenum">
              <a:rPr lang="zh-TW" altLang="en-US" smtClean="0">
                <a:ea typeface="新細明體" pitchFamily="18" charset="-120"/>
              </a:rPr>
              <a:pPr/>
              <a:t>22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51DBF-10D6-47A8-9F83-3EC34C605609}" type="slidenum">
              <a:rPr lang="zh-TW" altLang="en-US" smtClean="0">
                <a:ea typeface="新細明體" pitchFamily="18" charset="-120"/>
              </a:rPr>
              <a:pPr/>
              <a:t>23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51DBF-10D6-47A8-9F83-3EC34C605609}" type="slidenum">
              <a:rPr lang="zh-TW" altLang="en-US" smtClean="0">
                <a:ea typeface="新細明體" pitchFamily="18" charset="-120"/>
              </a:rPr>
              <a:pPr/>
              <a:t>24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51DBF-10D6-47A8-9F83-3EC34C605609}" type="slidenum">
              <a:rPr lang="zh-TW" altLang="en-US" smtClean="0">
                <a:ea typeface="新細明體" pitchFamily="18" charset="-120"/>
              </a:rPr>
              <a:pPr/>
              <a:t>25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51DBF-10D6-47A8-9F83-3EC34C605609}" type="slidenum">
              <a:rPr lang="zh-TW" altLang="en-US" smtClean="0">
                <a:ea typeface="新細明體" pitchFamily="18" charset="-120"/>
              </a:rPr>
              <a:pPr/>
              <a:t>26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51DBF-10D6-47A8-9F83-3EC34C605609}" type="slidenum">
              <a:rPr lang="zh-TW" altLang="en-US" smtClean="0">
                <a:ea typeface="新細明體" pitchFamily="18" charset="-120"/>
              </a:rPr>
              <a:pPr/>
              <a:t>27</a:t>
            </a:fld>
            <a:endParaRPr lang="zh-TW"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4B97B-48E2-4531-AC74-7CADC8AE5C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81E39-140D-4980-AF63-2B405522A93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D320B-D1C2-41FB-B48C-561DFDFCD4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6D40C-04B5-41C8-9E68-D89E631631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0E8A-B004-4E69-9FB0-C5ED3C300A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EFBE2-6394-4747-A64D-A80671F594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73D03-0E2B-4996-B9F2-0A1D20D037E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23F7C-DDA3-4FE2-A499-35C5F6D2CB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1413A-E90D-41DA-9D8C-1652D544CC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47A7D-729A-4F38-A41C-45EA5D97DA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B353C-C7D4-4FDE-9A6D-2AC3A1A33D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新細明體" charset="-120"/>
              </a:defRPr>
            </a:lvl1pPr>
          </a:lstStyle>
          <a:p>
            <a:pPr>
              <a:defRPr/>
            </a:pPr>
            <a:fld id="{5FAF4363-BB98-4761-A16C-782EF11C24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260350"/>
            <a:ext cx="7705725" cy="288925"/>
          </a:xfrm>
        </p:spPr>
        <p:txBody>
          <a:bodyPr/>
          <a:lstStyle/>
          <a:p>
            <a:pPr algn="l" eaLnBrk="1" hangingPunct="1"/>
            <a:endParaRPr lang="zh-TW" altLang="zh-TW" sz="2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57224" y="2143116"/>
            <a:ext cx="7786742" cy="12954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我國公平交易法制之執行與變革</a:t>
            </a:r>
            <a:endParaRPr lang="en-US" altLang="zh-TW" sz="4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endParaRPr lang="en-US" altLang="zh-TW" sz="40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endParaRPr lang="en-US" altLang="zh-TW" sz="40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0"/>
              </a:spcBef>
              <a:defRPr/>
            </a:pPr>
            <a:endParaRPr lang="en-US" altLang="zh-TW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2400"/>
              </a:spcBef>
              <a:defRPr/>
            </a:pP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en-US" altLang="zh-TW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報告人：法律事務處吳翠鳳處長</a:t>
            </a:r>
            <a:endParaRPr lang="en-US" altLang="zh-TW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r>
              <a:rPr lang="en-US" altLang="zh-TW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15</a:t>
            </a: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日</a:t>
            </a:r>
          </a:p>
          <a:p>
            <a:pPr eaLnBrk="1" hangingPunct="1">
              <a:defRPr/>
            </a:pPr>
            <a:endParaRPr lang="zh-TW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4B97B-48E2-4531-AC74-7CADC8AE5CB1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5" name="矩形 4"/>
          <p:cNvSpPr/>
          <p:nvPr/>
        </p:nvSpPr>
        <p:spPr>
          <a:xfrm>
            <a:off x="1928794" y="1142984"/>
            <a:ext cx="57150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84238"/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行政院第</a:t>
            </a:r>
            <a:r>
              <a:rPr lang="en-US" altLang="zh-TW" sz="4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3470</a:t>
            </a:r>
            <a:r>
              <a:rPr lang="zh-TW" altLang="en-US" sz="4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次</a:t>
            </a: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院會</a:t>
            </a:r>
            <a:endParaRPr lang="zh-TW" altLang="en-US" sz="4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85860"/>
            <a:ext cx="9144000" cy="4883153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zh-TW" altLang="en-US" sz="4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簡報大綱  </a:t>
            </a:r>
            <a:endParaRPr lang="en-US" altLang="zh-TW" sz="4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719138" indent="-455613" eaLnBrk="1" hangingPunct="1">
              <a:spcBef>
                <a:spcPts val="1800"/>
              </a:spcBef>
              <a:buFontTx/>
              <a:buNone/>
              <a:defRPr/>
            </a:pPr>
            <a:r>
              <a:rPr lang="zh-TW" altLang="en-US" sz="35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壹、國際反托拉斯發展</a:t>
            </a:r>
            <a:endParaRPr lang="en-US" altLang="zh-TW" sz="35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719138" indent="-455613" eaLnBrk="1" hangingPunct="1">
              <a:spcBef>
                <a:spcPts val="1800"/>
              </a:spcBef>
              <a:buFontTx/>
              <a:buNone/>
              <a:defRPr/>
            </a:pPr>
            <a:r>
              <a:rPr lang="zh-TW" altLang="en-US" sz="35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貳、我國公平交易法執法成效與法制變革</a:t>
            </a:r>
          </a:p>
          <a:p>
            <a:pPr marL="719138" indent="-455613" eaLnBrk="1" hangingPunct="1">
              <a:spcBef>
                <a:spcPts val="1800"/>
              </a:spcBef>
              <a:buFontTx/>
              <a:buNone/>
              <a:defRPr/>
            </a:pPr>
            <a:r>
              <a:rPr lang="zh-TW" altLang="en-US" sz="35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参、競爭政策及執法面臨之困難與因應對策</a:t>
            </a:r>
          </a:p>
          <a:p>
            <a:pPr marL="719138" indent="-455613" eaLnBrk="1" hangingPunct="1">
              <a:spcBef>
                <a:spcPts val="1800"/>
              </a:spcBef>
              <a:buFontTx/>
              <a:buNone/>
              <a:defRPr/>
            </a:pPr>
            <a:r>
              <a:rPr lang="zh-TW" altLang="en-US" sz="35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肆、未來努力方向</a:t>
            </a:r>
          </a:p>
          <a:p>
            <a:pPr algn="ctr" eaLnBrk="1" hangingPunct="1">
              <a:buFontTx/>
              <a:buNone/>
              <a:defRPr/>
            </a:pPr>
            <a:endParaRPr lang="zh-TW" altLang="en-US" b="1" dirty="0" smtClean="0"/>
          </a:p>
          <a:p>
            <a:pPr algn="ctr" eaLnBrk="1" hangingPunct="1">
              <a:buFontTx/>
              <a:buNone/>
              <a:defRPr/>
            </a:pPr>
            <a:endParaRPr lang="zh-TW" altLang="zh-TW" b="1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2862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壹、國際反托拉斯發展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一、競爭政策的重要性</a:t>
            </a:r>
            <a:endParaRPr lang="zh-TW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0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80" name="Rectangle 3"/>
          <p:cNvSpPr txBox="1">
            <a:spLocks noChangeArrowheads="1"/>
          </p:cNvSpPr>
          <p:nvPr/>
        </p:nvSpPr>
        <p:spPr bwMode="auto">
          <a:xfrm>
            <a:off x="642910" y="1785926"/>
            <a:ext cx="8072494" cy="4857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5725" eaLnBrk="0" hangingPunct="0">
              <a:spcBef>
                <a:spcPct val="20000"/>
              </a:spcBef>
              <a:defRPr/>
            </a:pPr>
            <a:endParaRPr lang="en-US" altLang="zh-TW" sz="3600" kern="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85725" eaLnBrk="0" hangingPunct="0">
              <a:spcBef>
                <a:spcPct val="20000"/>
              </a:spcBef>
              <a:defRPr/>
            </a:pPr>
            <a:r>
              <a:rPr lang="zh-TW" altLang="en-US" sz="3600" kern="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競爭政策不再只是富國專屬的奢侈品，更是所有追求市場經濟國家的必需品。</a:t>
            </a:r>
            <a:endParaRPr lang="en-US" altLang="zh-TW" sz="3600" kern="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  <a:p>
            <a:pPr marL="152400" marR="0" lvl="0" indent="30163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t>Competition policy is no longer “luxury” of developed countries but “necessity” of all countries longing for market economy.</a:t>
            </a:r>
            <a:r>
              <a:rPr kumimoji="1" lang="en-US" altLang="zh-TW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t>    </a:t>
            </a:r>
          </a:p>
          <a:p>
            <a:pPr marL="152400" marR="0" lvl="0" indent="-1524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t>                                           ～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t>Joseph E. </a:t>
            </a:r>
            <a:r>
              <a:rPr kumimoji="1" lang="en-US" altLang="zh-TW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t>Stiglitz</a:t>
            </a:r>
            <a:endParaRPr kumimoji="1" lang="en-US" altLang="zh-TW" sz="32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152400" marR="0" lvl="0" indent="-15240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200" kern="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諾貝爾經濟學獎得主</a:t>
            </a:r>
            <a:r>
              <a:rPr lang="en-US" altLang="zh-TW" sz="3200" kern="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kumimoji="1" lang="en-US" altLang="zh-TW" sz="32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zh-TW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2862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競爭的好處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競爭有利消費者</a:t>
            </a:r>
            <a:endParaRPr lang="en-US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增加商品</a:t>
            </a:r>
            <a: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服務的選擇，品質提升</a:t>
            </a:r>
            <a:endParaRPr lang="en-US" altLang="zh-TW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促使價格下降</a:t>
            </a:r>
            <a:endParaRPr lang="zh-TW" altLang="zh-TW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0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graphicFrame>
        <p:nvGraphicFramePr>
          <p:cNvPr id="7" name="資料庫圖表 6"/>
          <p:cNvGraphicFramePr/>
          <p:nvPr/>
        </p:nvGraphicFramePr>
        <p:xfrm>
          <a:off x="3500430" y="3429000"/>
          <a:ext cx="4572032" cy="2420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500034" y="1142984"/>
            <a:ext cx="2606570" cy="642942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20000"/>
              </a:spcBef>
            </a:pPr>
            <a:r>
              <a:rPr kumimoji="0" lang="zh-TW" altLang="en-US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競爭的好處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001027" cy="42862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競爭的好處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續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競爭有利企業界</a:t>
            </a:r>
            <a:endParaRPr lang="en-US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sz="2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防止大企業濫用市場力，以大欺小，維護公平競爭。</a:t>
            </a:r>
            <a:endParaRPr lang="en-US" altLang="zh-TW" sz="2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sz="2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讓企業擴展業務及進入市場容易。</a:t>
            </a:r>
            <a:endParaRPr lang="en-US" altLang="zh-TW" sz="2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sz="2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經營更有效率，創新能力提升。</a:t>
            </a:r>
            <a:endParaRPr lang="en-US" altLang="zh-TW" sz="2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Ø"/>
            </a:pPr>
            <a:r>
              <a:rPr lang="zh-TW" altLang="en-US" sz="2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培養高度之調適彈性。</a:t>
            </a:r>
            <a:endParaRPr lang="en-US" altLang="zh-TW" sz="2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</a:pPr>
            <a:endParaRPr lang="zh-TW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0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500034" y="1142984"/>
            <a:ext cx="3071834" cy="642942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20000"/>
              </a:spcBef>
            </a:pPr>
            <a:r>
              <a:rPr kumimoji="0" lang="zh-TW" altLang="en-US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競爭的好處</a:t>
            </a:r>
            <a:r>
              <a:rPr kumimoji="0" lang="en-US" altLang="zh-TW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0" lang="zh-TW" altLang="en-US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續</a:t>
            </a:r>
            <a:r>
              <a:rPr kumimoji="0" lang="en-US" altLang="zh-TW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kumimoji="0" lang="zh-TW" altLang="en-US" sz="3000" b="1" kern="0" dirty="0" smtClean="0">
              <a:solidFill>
                <a:srgbClr val="FFFF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8229600" cy="545492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4100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80" name="Rectangle 4"/>
          <p:cNvSpPr txBox="1">
            <a:spLocks noChangeArrowheads="1"/>
          </p:cNvSpPr>
          <p:nvPr/>
        </p:nvSpPr>
        <p:spPr bwMode="auto">
          <a:xfrm>
            <a:off x="179512" y="980728"/>
            <a:ext cx="4106736" cy="1233826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20000"/>
              </a:spcBef>
            </a:pPr>
            <a:r>
              <a:rPr kumimoji="0" lang="zh-TW" altLang="en-US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競爭政策與國家競爭力息息相關</a:t>
            </a:r>
          </a:p>
        </p:txBody>
      </p:sp>
      <p:sp>
        <p:nvSpPr>
          <p:cNvPr id="7" name="矩形 6"/>
          <p:cNvSpPr/>
          <p:nvPr/>
        </p:nvSpPr>
        <p:spPr>
          <a:xfrm>
            <a:off x="323528" y="6021288"/>
            <a:ext cx="2808312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完備的國家競爭法制</a:t>
            </a:r>
          </a:p>
        </p:txBody>
      </p:sp>
      <p:sp>
        <p:nvSpPr>
          <p:cNvPr id="8" name="矩形 7"/>
          <p:cNvSpPr/>
          <p:nvPr/>
        </p:nvSpPr>
        <p:spPr>
          <a:xfrm>
            <a:off x="1428728" y="5000636"/>
            <a:ext cx="3452394" cy="504056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健全的國家整體競爭環境</a:t>
            </a:r>
            <a:endParaRPr lang="zh-TW" altLang="en-US" sz="22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43808" y="4005064"/>
            <a:ext cx="2808312" cy="50405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企業的競爭優勢</a:t>
            </a:r>
            <a:endParaRPr lang="zh-TW" altLang="en-US" sz="22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23928" y="2996952"/>
            <a:ext cx="2808312" cy="504056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產業競爭力</a:t>
            </a:r>
            <a:endParaRPr lang="zh-TW" altLang="en-US" sz="22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4048" y="1988840"/>
            <a:ext cx="2808312" cy="504056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國家經濟優勢</a:t>
            </a:r>
            <a:endParaRPr lang="zh-TW" altLang="en-US" sz="22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84168" y="980728"/>
            <a:ext cx="2808312" cy="50405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國家競爭力</a:t>
            </a:r>
            <a:endParaRPr lang="zh-TW" altLang="en-US" sz="22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向左箭號 18"/>
          <p:cNvSpPr/>
          <p:nvPr/>
        </p:nvSpPr>
        <p:spPr>
          <a:xfrm rot="7762233">
            <a:off x="2035379" y="5606138"/>
            <a:ext cx="384064" cy="325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向左箭號 20"/>
          <p:cNvSpPr/>
          <p:nvPr/>
        </p:nvSpPr>
        <p:spPr>
          <a:xfrm rot="7762233">
            <a:off x="3331524" y="4598027"/>
            <a:ext cx="384064" cy="325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左箭號 21"/>
          <p:cNvSpPr/>
          <p:nvPr/>
        </p:nvSpPr>
        <p:spPr>
          <a:xfrm rot="7762233">
            <a:off x="4627666" y="3589915"/>
            <a:ext cx="384064" cy="325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向左箭號 22"/>
          <p:cNvSpPr/>
          <p:nvPr/>
        </p:nvSpPr>
        <p:spPr>
          <a:xfrm rot="7762233">
            <a:off x="5851802" y="2581802"/>
            <a:ext cx="384064" cy="325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向左箭號 23"/>
          <p:cNvSpPr/>
          <p:nvPr/>
        </p:nvSpPr>
        <p:spPr>
          <a:xfrm rot="7762233">
            <a:off x="6787906" y="1573691"/>
            <a:ext cx="384064" cy="325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投影片編號版面配置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28" name="文字方塊 27"/>
          <p:cNvSpPr txBox="1"/>
          <p:nvPr/>
        </p:nvSpPr>
        <p:spPr>
          <a:xfrm>
            <a:off x="5072066" y="4786322"/>
            <a:ext cx="38576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OECD: 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「國家競爭力是指一國在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公平交易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與開放市場條件下，生產商品與服務以滿足國際市場需求，同時能長期的維護與擴大國民實質所得的能力。」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8229600" cy="4714875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  <p:sp>
        <p:nvSpPr>
          <p:cNvPr id="5124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41" name="Rectangle 4"/>
          <p:cNvSpPr>
            <a:spLocks noChangeArrowheads="1"/>
          </p:cNvSpPr>
          <p:nvPr/>
        </p:nvSpPr>
        <p:spPr bwMode="auto">
          <a:xfrm>
            <a:off x="381000" y="990600"/>
            <a:ext cx="3190868" cy="685800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marL="228600" indent="-228600"/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世界競爭法發展</a:t>
            </a:r>
            <a:endParaRPr kumimoji="0" lang="en-US" altLang="zh-TW" sz="3000" b="1" dirty="0">
              <a:solidFill>
                <a:srgbClr val="FFFF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5759624" y="1857364"/>
            <a:ext cx="3384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19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世紀全球實施競爭法的國家僅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個國家</a:t>
            </a: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加拿大、美國</a:t>
            </a: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5759624" y="3081500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1970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年末增為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個國家</a:t>
            </a:r>
            <a:endParaRPr lang="zh-TW" altLang="en-US" sz="2400" b="1" dirty="0"/>
          </a:p>
        </p:txBody>
      </p:sp>
      <p:sp>
        <p:nvSpPr>
          <p:cNvPr id="18" name="矩形 17"/>
          <p:cNvSpPr/>
          <p:nvPr/>
        </p:nvSpPr>
        <p:spPr>
          <a:xfrm>
            <a:off x="5759624" y="4809692"/>
            <a:ext cx="32403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ts val="1800"/>
              </a:spcBef>
              <a:buFont typeface="Wingdings" pitchFamily="2" charset="2"/>
              <a:buChar char="u"/>
            </a:pP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2013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年實施競爭法的國家已達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127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個。</a:t>
            </a:r>
            <a:endParaRPr lang="en-US" altLang="zh-TW" sz="24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759624" y="3945596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u"/>
            </a:pPr>
            <a:r>
              <a:rPr lang="en-US" altLang="zh-TW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1990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年增為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</a:t>
            </a:r>
            <a:r>
              <a:rPr lang="zh-TW" altLang="en-US" sz="24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個國家</a:t>
            </a:r>
            <a:endParaRPr lang="zh-TW" altLang="en-US" sz="2400" dirty="0"/>
          </a:p>
        </p:txBody>
      </p:sp>
      <p:pic>
        <p:nvPicPr>
          <p:cNvPr id="20" name="圖片 19" descr="YB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700808"/>
            <a:ext cx="5868144" cy="4392488"/>
          </a:xfrm>
          <a:prstGeom prst="rect">
            <a:avLst/>
          </a:prstGeom>
        </p:spPr>
      </p:pic>
      <p:pic>
        <p:nvPicPr>
          <p:cNvPr id="24" name="圖片 23" descr="YB-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700808"/>
            <a:ext cx="5868144" cy="4392488"/>
          </a:xfrm>
          <a:prstGeom prst="rect">
            <a:avLst/>
          </a:prstGeom>
        </p:spPr>
      </p:pic>
      <p:pic>
        <p:nvPicPr>
          <p:cNvPr id="25" name="圖片 24" descr="YB-2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700808"/>
            <a:ext cx="5868144" cy="4392488"/>
          </a:xfrm>
          <a:prstGeom prst="rect">
            <a:avLst/>
          </a:prstGeom>
        </p:spPr>
      </p:pic>
      <p:pic>
        <p:nvPicPr>
          <p:cNvPr id="26" name="圖片 25" descr="YB-12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700808"/>
            <a:ext cx="5868144" cy="439248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714875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5124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8</a:t>
            </a:fld>
            <a:endParaRPr lang="en-US" altLang="zh-TW" dirty="0"/>
          </a:p>
        </p:txBody>
      </p:sp>
      <p:sp>
        <p:nvSpPr>
          <p:cNvPr id="41" name="Rectangle 4"/>
          <p:cNvSpPr>
            <a:spLocks noChangeArrowheads="1"/>
          </p:cNvSpPr>
          <p:nvPr/>
        </p:nvSpPr>
        <p:spPr bwMode="auto">
          <a:xfrm>
            <a:off x="381000" y="990600"/>
            <a:ext cx="3762372" cy="685800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marL="228600" indent="-228600"/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世界競爭法發展</a:t>
            </a:r>
            <a:r>
              <a:rPr kumimoji="0" lang="en-US" altLang="zh-TW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續</a:t>
            </a:r>
            <a:r>
              <a:rPr kumimoji="0" lang="en-US" altLang="zh-TW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kumimoji="0" lang="en-US" altLang="zh-TW" sz="3000" b="1" dirty="0">
              <a:solidFill>
                <a:srgbClr val="FFFF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28596" y="1643050"/>
            <a:ext cx="8215370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u"/>
            </a:pP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國際組織</a:t>
            </a:r>
            <a:r>
              <a:rPr lang="en-US" altLang="zh-TW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OECD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APEC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都有競爭相關委員會或小組。</a:t>
            </a:r>
            <a:endParaRPr lang="en-US" altLang="zh-TW" sz="3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450850" indent="-450850" eaLnBrk="1" hangingPunct="1">
              <a:spcBef>
                <a:spcPts val="1200"/>
              </a:spcBef>
              <a:buFont typeface="Wingdings" pitchFamily="2" charset="2"/>
              <a:buChar char="u"/>
            </a:pP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各國間雙邊或多邊的自由貿易協定</a:t>
            </a:r>
            <a:r>
              <a:rPr lang="en-US" altLang="zh-TW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(FTA)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中，如</a:t>
            </a:r>
            <a:r>
              <a:rPr lang="en-US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TPP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RCEP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均有競爭專章。</a:t>
            </a:r>
            <a:endParaRPr lang="en-US" altLang="zh-TW" sz="3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800"/>
              </a:spcBef>
              <a:buFont typeface="Wingdings" pitchFamily="2" charset="2"/>
              <a:buChar char="u"/>
            </a:pPr>
            <a:endParaRPr lang="en-US" altLang="zh-TW" sz="3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428596" y="1142984"/>
            <a:ext cx="7643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buFont typeface="Wingdings" pitchFamily="2" charset="2"/>
              <a:buChar char="u"/>
            </a:pP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我國在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1992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年正式實施競爭法</a:t>
            </a:r>
            <a:r>
              <a:rPr lang="en-US" altLang="zh-TW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公平交易法</a:t>
            </a:r>
            <a:r>
              <a:rPr lang="en-US" altLang="zh-TW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。公平交易法分為限制競爭與不公平競爭兩大部分。</a:t>
            </a:r>
            <a:endParaRPr lang="en-US" altLang="zh-TW" sz="32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214422"/>
            <a:ext cx="8229600" cy="4714875"/>
          </a:xfrm>
          <a:ln w="41275" cmpd="sng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marL="0" eaLnBrk="1" hangingPunct="1">
              <a:spcBef>
                <a:spcPts val="18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5124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grpSp>
        <p:nvGrpSpPr>
          <p:cNvPr id="28" name="群組 27"/>
          <p:cNvGrpSpPr/>
          <p:nvPr/>
        </p:nvGrpSpPr>
        <p:grpSpPr>
          <a:xfrm>
            <a:off x="571472" y="2285992"/>
            <a:ext cx="8420160" cy="4268774"/>
            <a:chOff x="714348" y="2054196"/>
            <a:chExt cx="8420160" cy="4268774"/>
          </a:xfrm>
        </p:grpSpPr>
        <p:sp>
          <p:nvSpPr>
            <p:cNvPr id="10" name="文字方塊 9"/>
            <p:cNvSpPr txBox="1"/>
            <p:nvPr/>
          </p:nvSpPr>
          <p:spPr>
            <a:xfrm>
              <a:off x="714348" y="2786058"/>
              <a:ext cx="571504" cy="2400657"/>
            </a:xfrm>
            <a:prstGeom prst="rect">
              <a:avLst/>
            </a:prstGeom>
            <a:solidFill>
              <a:srgbClr val="CC0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公平交易法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2000232" y="2857496"/>
              <a:ext cx="2286016" cy="553998"/>
            </a:xfrm>
            <a:prstGeom prst="rect">
              <a:avLst/>
            </a:prstGeom>
            <a:solidFill>
              <a:srgbClr val="132BDF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限制競爭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2000232" y="4929198"/>
              <a:ext cx="2357454" cy="553998"/>
            </a:xfrm>
            <a:prstGeom prst="rect">
              <a:avLst/>
            </a:prstGeom>
            <a:solidFill>
              <a:srgbClr val="132BDF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不公平競爭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16" name="肘形接點 15"/>
            <p:cNvCxnSpPr>
              <a:stCxn id="10" idx="3"/>
              <a:endCxn id="11" idx="1"/>
            </p:cNvCxnSpPr>
            <p:nvPr/>
          </p:nvCxnSpPr>
          <p:spPr>
            <a:xfrm flipV="1">
              <a:off x="1285852" y="3134495"/>
              <a:ext cx="714380" cy="851892"/>
            </a:xfrm>
            <a:prstGeom prst="bentConnector3">
              <a:avLst>
                <a:gd name="adj1" fmla="val 50000"/>
              </a:avLst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接點 19"/>
            <p:cNvCxnSpPr>
              <a:stCxn id="10" idx="3"/>
              <a:endCxn id="12" idx="1"/>
            </p:cNvCxnSpPr>
            <p:nvPr/>
          </p:nvCxnSpPr>
          <p:spPr>
            <a:xfrm>
              <a:off x="1285852" y="3986387"/>
              <a:ext cx="714380" cy="1219810"/>
            </a:xfrm>
            <a:prstGeom prst="bentConnector3">
              <a:avLst>
                <a:gd name="adj1" fmla="val 50000"/>
              </a:avLst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字方塊 32"/>
            <p:cNvSpPr txBox="1"/>
            <p:nvPr/>
          </p:nvSpPr>
          <p:spPr>
            <a:xfrm>
              <a:off x="5286380" y="2071678"/>
              <a:ext cx="1143008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獨占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5286380" y="3571876"/>
              <a:ext cx="1714512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聯合行為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5286380" y="2786058"/>
              <a:ext cx="1143008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結合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37" name="直線接點 36"/>
            <p:cNvCxnSpPr/>
            <p:nvPr/>
          </p:nvCxnSpPr>
          <p:spPr>
            <a:xfrm>
              <a:off x="4572000" y="2357430"/>
              <a:ext cx="571504" cy="1588"/>
            </a:xfrm>
            <a:prstGeom prst="line">
              <a:avLst/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接點 37"/>
            <p:cNvCxnSpPr>
              <a:stCxn id="11" idx="3"/>
            </p:cNvCxnSpPr>
            <p:nvPr/>
          </p:nvCxnSpPr>
          <p:spPr>
            <a:xfrm>
              <a:off x="4286248" y="3134495"/>
              <a:ext cx="857256" cy="10341"/>
            </a:xfrm>
            <a:prstGeom prst="line">
              <a:avLst/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接點 38"/>
            <p:cNvCxnSpPr/>
            <p:nvPr/>
          </p:nvCxnSpPr>
          <p:spPr>
            <a:xfrm>
              <a:off x="4572000" y="3857628"/>
              <a:ext cx="571504" cy="1588"/>
            </a:xfrm>
            <a:prstGeom prst="line">
              <a:avLst/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/>
            <p:nvPr/>
          </p:nvCxnSpPr>
          <p:spPr>
            <a:xfrm rot="5400000">
              <a:off x="3821901" y="3107529"/>
              <a:ext cx="1500198" cy="1588"/>
            </a:xfrm>
            <a:prstGeom prst="line">
              <a:avLst/>
            </a:prstGeom>
            <a:ln w="412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字方塊 20"/>
            <p:cNvSpPr txBox="1"/>
            <p:nvPr/>
          </p:nvSpPr>
          <p:spPr>
            <a:xfrm>
              <a:off x="6572264" y="2054196"/>
              <a:ext cx="2500330" cy="523220"/>
            </a:xfrm>
            <a:prstGeom prst="rect">
              <a:avLst/>
            </a:prstGeom>
            <a:solidFill>
              <a:srgbClr val="745A94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2800" b="1" dirty="0" smtClean="0">
                  <a:latin typeface="標楷體" pitchFamily="65" charset="-120"/>
                  <a:ea typeface="標楷體" pitchFamily="65" charset="-120"/>
                </a:rPr>
                <a:t>限制轉售價格</a:t>
              </a:r>
              <a:endParaRPr lang="zh-TW" altLang="en-US" sz="28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5214942" y="4197336"/>
              <a:ext cx="1928826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不實廣告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214942" y="4983154"/>
              <a:ext cx="1143008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仿冒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5214942" y="5768972"/>
              <a:ext cx="3071834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不當贈品贈獎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7286644" y="4197336"/>
              <a:ext cx="1847864" cy="55399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3000" b="1" dirty="0" smtClean="0">
                  <a:latin typeface="標楷體" pitchFamily="65" charset="-120"/>
                  <a:ea typeface="標楷體" pitchFamily="65" charset="-120"/>
                </a:rPr>
                <a:t>營業誹謗</a:t>
              </a:r>
              <a:endParaRPr lang="zh-TW" altLang="en-US" sz="3000" b="1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6429388" y="2928934"/>
            <a:ext cx="2500330" cy="857256"/>
          </a:xfrm>
          <a:prstGeom prst="rect">
            <a:avLst/>
          </a:prstGeom>
          <a:solidFill>
            <a:srgbClr val="745A94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600" b="1" dirty="0" smtClean="0">
                <a:latin typeface="標楷體" pitchFamily="65" charset="-120"/>
                <a:ea typeface="標楷體" pitchFamily="65" charset="-120"/>
              </a:rPr>
              <a:t>其他限制競爭行為</a:t>
            </a:r>
          </a:p>
        </p:txBody>
      </p:sp>
      <p:cxnSp>
        <p:nvCxnSpPr>
          <p:cNvPr id="31" name="直線接點 30"/>
          <p:cNvCxnSpPr/>
          <p:nvPr/>
        </p:nvCxnSpPr>
        <p:spPr>
          <a:xfrm>
            <a:off x="4214810" y="5429264"/>
            <a:ext cx="714380" cy="1588"/>
          </a:xfrm>
          <a:prstGeom prst="line">
            <a:avLst/>
          </a:prstGeom>
          <a:ln w="412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接點 61"/>
          <p:cNvCxnSpPr/>
          <p:nvPr/>
        </p:nvCxnSpPr>
        <p:spPr>
          <a:xfrm rot="5400000">
            <a:off x="3679819" y="5464189"/>
            <a:ext cx="1500198" cy="1588"/>
          </a:xfrm>
          <a:prstGeom prst="line">
            <a:avLst/>
          </a:prstGeom>
          <a:ln w="412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4429124" y="4714884"/>
            <a:ext cx="571504" cy="1588"/>
          </a:xfrm>
          <a:prstGeom prst="line">
            <a:avLst/>
          </a:prstGeom>
          <a:ln w="412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接點 65"/>
          <p:cNvCxnSpPr/>
          <p:nvPr/>
        </p:nvCxnSpPr>
        <p:spPr>
          <a:xfrm>
            <a:off x="4429124" y="6215082"/>
            <a:ext cx="571504" cy="1588"/>
          </a:xfrm>
          <a:prstGeom prst="line">
            <a:avLst/>
          </a:prstGeom>
          <a:ln w="412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/>
          <p:cNvSpPr/>
          <p:nvPr/>
        </p:nvSpPr>
        <p:spPr>
          <a:xfrm>
            <a:off x="6357950" y="5143512"/>
            <a:ext cx="2643206" cy="71438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600" b="1" dirty="0" smtClean="0">
                <a:latin typeface="標楷體" pitchFamily="65" charset="-120"/>
                <a:ea typeface="標楷體" pitchFamily="65" charset="-120"/>
              </a:rPr>
              <a:t>其他欺罔或顯失公平行為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928670"/>
            <a:ext cx="8229600" cy="5214937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二、國際重要反托拉斯案例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819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  <p:graphicFrame>
        <p:nvGraphicFramePr>
          <p:cNvPr id="7" name="資料庫圖表 6"/>
          <p:cNvGraphicFramePr/>
          <p:nvPr/>
        </p:nvGraphicFramePr>
        <p:xfrm>
          <a:off x="285720" y="1714488"/>
          <a:ext cx="8715404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2862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貳、我國公平交易法執法成效與法制變革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一、公平交易法執法成效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10244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="" xmlns:p14="http://schemas.microsoft.com/office/powerpoint/2010/main" val="908673654"/>
              </p:ext>
            </p:extLst>
          </p:nvPr>
        </p:nvGraphicFramePr>
        <p:xfrm>
          <a:off x="785786" y="2500306"/>
          <a:ext cx="6929486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3857620" y="6143625"/>
            <a:ext cx="52863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累計數據統計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：自公平會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成立以來至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止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)</a:t>
            </a:r>
            <a:endParaRPr lang="zh-TW" altLang="en-US" dirty="0">
              <a:ea typeface="新細明體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11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286250"/>
          </a:xfrm>
        </p:spPr>
        <p:txBody>
          <a:bodyPr/>
          <a:lstStyle/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近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年公平會處分案件情形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11268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  <p:graphicFrame>
        <p:nvGraphicFramePr>
          <p:cNvPr id="9" name="圖表 8"/>
          <p:cNvGraphicFramePr/>
          <p:nvPr/>
        </p:nvGraphicFramePr>
        <p:xfrm>
          <a:off x="611560" y="1700808"/>
          <a:ext cx="828092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072062"/>
          </a:xfrm>
        </p:spPr>
        <p:txBody>
          <a:bodyPr/>
          <a:lstStyle/>
          <a:p>
            <a:pPr lvl="0"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lvl="0"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主動調查微軟公司</a:t>
            </a:r>
            <a:r>
              <a:rPr lang="en-US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O</a:t>
            </a:r>
            <a:r>
              <a:rPr lang="en-AU" altLang="en-US" b="1" dirty="0" err="1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ffice</a:t>
            </a:r>
            <a:r>
              <a:rPr lang="en-AU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軟體不當搭售案 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(92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  <a:defRPr/>
            </a:pP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   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sz="2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spcBef>
                <a:spcPts val="1200"/>
              </a:spcBef>
              <a:buFont typeface="Wingdings" pitchFamily="2" charset="2"/>
              <a:buChar char="ü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9929850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13</a:t>
            </a:fld>
            <a:endParaRPr lang="en-US" altLang="zh-TW" dirty="0"/>
          </a:p>
        </p:txBody>
      </p:sp>
      <p:graphicFrame>
        <p:nvGraphicFramePr>
          <p:cNvPr id="18" name="資料庫圖表 17"/>
          <p:cNvGraphicFramePr/>
          <p:nvPr/>
        </p:nvGraphicFramePr>
        <p:xfrm>
          <a:off x="1500166" y="2714620"/>
          <a:ext cx="700092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571472" y="1071546"/>
            <a:ext cx="3786214" cy="642942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20000"/>
              </a:spcBef>
            </a:pPr>
            <a:r>
              <a:rPr kumimoji="0" lang="zh-TW" altLang="en-US" sz="3000" b="1" kern="0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公平會重大處分案例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07206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中油、台塑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大供油業者聯合行為案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(93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spcBef>
                <a:spcPts val="1200"/>
              </a:spcBef>
              <a:buFont typeface="Wingdings" pitchFamily="2" charset="2"/>
              <a:buChar char="ü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354013" indent="-354013" eaLnBrk="1" hangingPunct="1">
              <a:lnSpc>
                <a:spcPts val="3200"/>
              </a:lnSpc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zh-TW" altLang="en-US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針對中油及台塑石化</a:t>
            </a:r>
            <a:r>
              <a:rPr lang="en-US" altLang="zh-TW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大供油商持續</a:t>
            </a:r>
            <a:r>
              <a:rPr lang="en-US" altLang="zh-TW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en-US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次同步調整油價之聯合行為予以處分。</a:t>
            </a:r>
            <a:endParaRPr lang="en-US" altLang="zh-TW" sz="3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354013" indent="-354013" eaLnBrk="1" hangingPunct="1">
              <a:lnSpc>
                <a:spcPts val="3200"/>
              </a:lnSpc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zh-TW" altLang="en-US" sz="3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台塑石化不再始終同時、同幅調整價格。</a:t>
            </a:r>
            <a:endParaRPr lang="en-US" altLang="zh-TW" sz="3000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  <a:defRPr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  <a:defRPr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  <a:defRPr/>
            </a:pPr>
            <a:endParaRPr lang="zh-TW" altLang="zh-TW" dirty="0" smtClean="0"/>
          </a:p>
        </p:txBody>
      </p:sp>
      <p:sp>
        <p:nvSpPr>
          <p:cNvPr id="1331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="" xmlns:p14="http://schemas.microsoft.com/office/powerpoint/2010/main" val="157298845"/>
              </p:ext>
            </p:extLst>
          </p:nvPr>
        </p:nvGraphicFramePr>
        <p:xfrm>
          <a:off x="928662" y="2000240"/>
          <a:ext cx="7119966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072062"/>
          </a:xfrm>
        </p:spPr>
        <p:txBody>
          <a:bodyPr/>
          <a:lstStyle/>
          <a:p>
            <a:pPr lvl="0"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查處水泥業者聯合行為案 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(94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en-AU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  </a:t>
            </a: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354013" algn="just" eaLnBrk="1" hangingPunct="1"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歷經</a:t>
            </a:r>
            <a:r>
              <a:rPr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年調查，動員超過</a:t>
            </a:r>
            <a:r>
              <a:rPr lang="en-AU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1,000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人次，受訪查對象超過</a:t>
            </a:r>
            <a:r>
              <a:rPr lang="en-AU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500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家上下游相關業者，累積文件超過</a:t>
            </a:r>
            <a:r>
              <a:rPr lang="en-AU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萬頁，相關卷宗逾</a:t>
            </a:r>
            <a:r>
              <a:rPr lang="en-AU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卷以上，並舉行我國行政機關首宗聽證會，聽取各界意見。</a:t>
            </a:r>
            <a:endParaRPr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354013" eaLnBrk="1" hangingPunct="1"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共處</a:t>
            </a:r>
            <a:r>
              <a:rPr lang="en-US" altLang="zh-TW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億</a:t>
            </a:r>
            <a:r>
              <a:rPr lang="en-US" altLang="zh-TW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千萬元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罰鍰。</a:t>
            </a:r>
            <a:endParaRPr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  <a:defRPr/>
            </a:pPr>
            <a:endParaRPr lang="en-US" altLang="zh-TW" sz="30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sz="30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zh-TW" altLang="en-US" sz="2400" kern="1200" dirty="0" smtClean="0"/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142844" y="4500570"/>
            <a:ext cx="6786610" cy="1795458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marL="228600" indent="-228600"/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榮獲英國「全球競爭評論」（</a:t>
            </a:r>
            <a:r>
              <a:rPr kumimoji="0" lang="en-AU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Global Competition Review</a:t>
            </a:r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）評選為「</a:t>
            </a:r>
            <a:r>
              <a:rPr kumimoji="0" lang="en-AU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2005</a:t>
            </a:r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年最佳團隊（</a:t>
            </a:r>
            <a:r>
              <a:rPr kumimoji="0" lang="en-AU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Team of the Year</a:t>
            </a:r>
            <a:r>
              <a:rPr kumimoji="0" lang="zh-TW" altLang="en-US" sz="3000" b="1" dirty="0" smtClean="0">
                <a:solidFill>
                  <a:srgbClr val="FFFF00"/>
                </a:solidFill>
                <a:latin typeface="Times New Roman" pitchFamily="18" charset="0"/>
                <a:ea typeface="標楷體" pitchFamily="65" charset="-120"/>
              </a:rPr>
              <a:t>。 ）」</a:t>
            </a:r>
            <a:endParaRPr kumimoji="0" lang="en-US" altLang="zh-TW" sz="3000" b="1" dirty="0">
              <a:solidFill>
                <a:srgbClr val="FFFF0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73732" name="Picture 4" descr="D:\佳芸-企劃處小簽小雜文\未來兩個月院會提案\104.7.20(有)\參考照片\29.GC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214818"/>
            <a:ext cx="1857388" cy="2223238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9929850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15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佳芸-企劃處小簽小雜文\未來兩個月院會提案\104.7.20(有)\IPP新聞剪報(裁剪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19" y="1928802"/>
            <a:ext cx="8679681" cy="385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42862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</a:pP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家民營電廠（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IPP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）聯合行為案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(102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en-US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zh-TW" altLang="zh-TW" dirty="0" smtClean="0"/>
          </a:p>
        </p:txBody>
      </p:sp>
      <p:sp>
        <p:nvSpPr>
          <p:cNvPr id="12293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07206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處分三星公司寫手門案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(102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eaLnBrk="1" hangingPunct="1">
              <a:spcBef>
                <a:spcPts val="1200"/>
              </a:spcBef>
              <a:buNone/>
              <a:defRPr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台灣三星於網站論壇買通寫手發布競爭對手之新產品瑕疵，進行不正當行銷。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  <a:defRPr/>
            </a:pPr>
            <a:endParaRPr lang="en-US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2400"/>
              </a:spcBef>
              <a:buFont typeface="Wingdings" pitchFamily="2" charset="2"/>
              <a:buChar char="Ø"/>
              <a:defRPr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共處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1,305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萬元罰鍰</a:t>
            </a:r>
            <a:endParaRPr lang="en-US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spcBef>
                <a:spcPts val="1200"/>
              </a:spcBef>
              <a:buFont typeface="Wingdings" pitchFamily="2" charset="2"/>
              <a:buChar char="ü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9929850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17</a:t>
            </a:fld>
            <a:endParaRPr lang="en-US" altLang="zh-TW" dirty="0"/>
          </a:p>
        </p:txBody>
      </p:sp>
      <p:sp>
        <p:nvSpPr>
          <p:cNvPr id="10" name="五邊形 9"/>
          <p:cNvSpPr/>
          <p:nvPr/>
        </p:nvSpPr>
        <p:spPr>
          <a:xfrm>
            <a:off x="2643174" y="3571876"/>
            <a:ext cx="1643074" cy="1285884"/>
          </a:xfrm>
          <a:prstGeom prst="homePlate">
            <a:avLst/>
          </a:prstGeom>
          <a:solidFill>
            <a:srgbClr val="132B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600" b="1" dirty="0" smtClean="0">
                <a:latin typeface="標楷體" pitchFamily="65" charset="-120"/>
                <a:ea typeface="標楷體" pitchFamily="65" charset="-120"/>
              </a:rPr>
              <a:t>委託網路行銷</a:t>
            </a:r>
            <a:endParaRPr lang="zh-TW" altLang="en-US" sz="2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五邊形 12"/>
          <p:cNvSpPr/>
          <p:nvPr/>
        </p:nvSpPr>
        <p:spPr>
          <a:xfrm>
            <a:off x="4357686" y="3571876"/>
            <a:ext cx="1714512" cy="1285884"/>
          </a:xfrm>
          <a:prstGeom prst="homePlate">
            <a:avLst/>
          </a:prstGeom>
          <a:solidFill>
            <a:srgbClr val="132B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僱用寫手在網路論壇發言</a:t>
            </a:r>
            <a:endParaRPr lang="zh-TW" altLang="en-US" sz="22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72198" y="3357562"/>
            <a:ext cx="2571768" cy="1500198"/>
          </a:xfrm>
          <a:prstGeom prst="rect">
            <a:avLst/>
          </a:prstGeom>
          <a:solidFill>
            <a:srgbClr val="132B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寫手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網路工讀生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專案合作部落客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公司員工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五邊形 15"/>
          <p:cNvSpPr/>
          <p:nvPr/>
        </p:nvSpPr>
        <p:spPr>
          <a:xfrm>
            <a:off x="714348" y="3571876"/>
            <a:ext cx="1857388" cy="1285884"/>
          </a:xfrm>
          <a:prstGeom prst="homePlate">
            <a:avLst/>
          </a:prstGeom>
          <a:solidFill>
            <a:srgbClr val="132B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600" b="1" dirty="0" smtClean="0">
                <a:latin typeface="標楷體" pitchFamily="65" charset="-120"/>
                <a:ea typeface="標楷體" pitchFamily="65" charset="-120"/>
              </a:rPr>
              <a:t>台灣三星公司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07206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主動調查美商蘋果亞洲股份有限公司限制國內電信業者</a:t>
            </a:r>
            <a:r>
              <a:rPr lang="en-US" altLang="zh-TW" b="1" dirty="0" err="1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iPhone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手機之販售價格案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(102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eaLnBrk="1" hangingPunct="1">
              <a:spcBef>
                <a:spcPts val="1200"/>
              </a:spcBef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蘋果亞洲公司透過與國內電信業者簽訂之經銷合約條款規定，審查同意電信公司所提行銷及廣告促銷服務方案，能事先審查綁約手機價格，進而推算手機補貼金額，而達到實質限制轉售</a:t>
            </a:r>
            <a:r>
              <a:rPr lang="en-US" altLang="zh-TW" sz="2800" b="1" dirty="0" err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iPhone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手機價格之目的。 </a:t>
            </a:r>
            <a:endParaRPr lang="en-US" altLang="zh-TW" sz="28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處</a:t>
            </a:r>
            <a:r>
              <a:rPr lang="en-US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2,000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萬元罰鍰，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為全球開罰首例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，引起國際重視。</a:t>
            </a:r>
            <a:endParaRPr lang="en-US" altLang="zh-TW" sz="28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9929850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18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8229600" cy="5022874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二、公平交易法之法制變革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3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  <p:graphicFrame>
        <p:nvGraphicFramePr>
          <p:cNvPr id="8" name="資料庫圖表 7"/>
          <p:cNvGraphicFramePr/>
          <p:nvPr/>
        </p:nvGraphicFramePr>
        <p:xfrm>
          <a:off x="642910" y="2000240"/>
          <a:ext cx="792961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矩形 10"/>
          <p:cNvSpPr/>
          <p:nvPr/>
        </p:nvSpPr>
        <p:spPr>
          <a:xfrm>
            <a:off x="3428992" y="2428868"/>
            <a:ext cx="1143008" cy="357190"/>
          </a:xfrm>
          <a:prstGeom prst="rect">
            <a:avLst/>
          </a:prstGeom>
          <a:solidFill>
            <a:srgbClr val="132B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lang="zh-TW" altLang="en-US" sz="24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72198" y="2428868"/>
            <a:ext cx="1143008" cy="357190"/>
          </a:xfrm>
          <a:prstGeom prst="rect">
            <a:avLst/>
          </a:prstGeom>
          <a:solidFill>
            <a:srgbClr val="132B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lang="zh-TW" altLang="en-US" sz="24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4348" y="2428868"/>
            <a:ext cx="1143008" cy="357190"/>
          </a:xfrm>
          <a:prstGeom prst="rect">
            <a:avLst/>
          </a:prstGeom>
          <a:solidFill>
            <a:srgbClr val="132B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lang="zh-TW" altLang="en-US" sz="24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000108"/>
            <a:ext cx="8429684" cy="5022874"/>
          </a:xfrm>
        </p:spPr>
        <p:txBody>
          <a:bodyPr/>
          <a:lstStyle/>
          <a:p>
            <a:pPr marL="0" eaLnBrk="1" hangingPunct="1">
              <a:spcBef>
                <a:spcPts val="1200"/>
              </a:spcBef>
              <a:buNone/>
            </a:pP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日修法，是公平法立法二十餘年以來範圍最廣、規模最大，也影響最深之修法。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3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="" xmlns:p14="http://schemas.microsoft.com/office/powerpoint/2010/main" val="3439838849"/>
              </p:ext>
            </p:extLst>
          </p:nvPr>
        </p:nvGraphicFramePr>
        <p:xfrm>
          <a:off x="500034" y="2071678"/>
          <a:ext cx="8358246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8229600" cy="44640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参、競爭政策及執法面臨之困難與因應對策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一、推動競爭政策面臨之困難與因應對策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41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  <p:graphicFrame>
        <p:nvGraphicFramePr>
          <p:cNvPr id="10" name="資料庫圖表 9"/>
          <p:cNvGraphicFramePr/>
          <p:nvPr>
            <p:extLst>
              <p:ext uri="{D42A27DB-BD31-4B8C-83A1-F6EECF244321}">
                <p14:modId xmlns="" xmlns:p14="http://schemas.microsoft.com/office/powerpoint/2010/main" val="1221862021"/>
              </p:ext>
            </p:extLst>
          </p:nvPr>
        </p:nvGraphicFramePr>
        <p:xfrm>
          <a:off x="571472" y="2500306"/>
          <a:ext cx="7786742" cy="3492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8229600" cy="446405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二、執法面臨之困難與因應對策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41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22</a:t>
            </a:fld>
            <a:endParaRPr lang="en-US" altLang="zh-TW"/>
          </a:p>
        </p:txBody>
      </p:sp>
      <p:graphicFrame>
        <p:nvGraphicFramePr>
          <p:cNvPr id="10" name="資料庫圖表 9"/>
          <p:cNvGraphicFramePr/>
          <p:nvPr>
            <p:extLst>
              <p:ext uri="{D42A27DB-BD31-4B8C-83A1-F6EECF244321}">
                <p14:modId xmlns="" xmlns:p14="http://schemas.microsoft.com/office/powerpoint/2010/main" val="1587031485"/>
              </p:ext>
            </p:extLst>
          </p:nvPr>
        </p:nvGraphicFramePr>
        <p:xfrm>
          <a:off x="571472" y="1928802"/>
          <a:ext cx="81769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1435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肆、未來努力方向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2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="" xmlns:p14="http://schemas.microsoft.com/office/powerpoint/2010/main" val="3424929715"/>
              </p:ext>
            </p:extLst>
          </p:nvPr>
        </p:nvGraphicFramePr>
        <p:xfrm>
          <a:off x="539552" y="1988840"/>
          <a:ext cx="8393016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143500"/>
          </a:xfrm>
        </p:spPr>
        <p:txBody>
          <a:bodyPr/>
          <a:lstStyle/>
          <a:p>
            <a:pPr lvl="0"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一、強化執法工具，修法增訂搜索扣押權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過去公平會調查重大聯合行為時，常常查扣不到關鍵資料，而無法成案；有了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搜索扣押的權限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後，蒐證能力將可大為增強，更能發揮其準司法調查的功能，有效取締各種限制市場競爭之聯合行為。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marL="0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2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143500"/>
          </a:xfrm>
        </p:spPr>
        <p:txBody>
          <a:bodyPr/>
          <a:lstStyle/>
          <a:p>
            <a:pPr marL="0" lvl="0" eaLnBrk="1" hangingPunct="1">
              <a:spcBef>
                <a:spcPts val="1800"/>
              </a:spcBef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二、積極查處事業反競爭行為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0" eaLnBrk="1" hangingPunct="1">
              <a:spcBef>
                <a:spcPts val="1800"/>
              </a:spcBef>
              <a:buNone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查處事業涉及反競爭行為，是公平會的核心職能，公平會將持續關注產業發展情勢及市場競爭狀況，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積極查處事業涉法行為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，以維護市場自由競爭機制。</a:t>
            </a:r>
          </a:p>
          <a:p>
            <a:pPr marL="0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2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000108"/>
            <a:ext cx="8229600" cy="5143500"/>
          </a:xfrm>
        </p:spPr>
        <p:txBody>
          <a:bodyPr/>
          <a:lstStyle/>
          <a:p>
            <a:pPr marL="804863" lvl="0" indent="-804863" eaLnBrk="1" hangingPunct="1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三、多元倡議競爭政策與公平交易法</a:t>
            </a: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marL="804863" lvl="0" indent="-804863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  <a:p>
            <a:pPr lvl="0" eaLnBrk="1" hangingPunct="1">
              <a:spcBef>
                <a:spcPts val="1200"/>
              </a:spcBef>
              <a:buNone/>
            </a:pPr>
            <a:endParaRPr lang="en-US" altLang="zh-TW" b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2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26</a:t>
            </a:fld>
            <a:endParaRPr lang="en-US" altLang="zh-TW"/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="" xmlns:p14="http://schemas.microsoft.com/office/powerpoint/2010/main" val="3529025505"/>
              </p:ext>
            </p:extLst>
          </p:nvPr>
        </p:nvGraphicFramePr>
        <p:xfrm>
          <a:off x="642910" y="1785926"/>
          <a:ext cx="7929618" cy="3921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14438"/>
            <a:ext cx="8229600" cy="5143500"/>
          </a:xfrm>
        </p:spPr>
        <p:txBody>
          <a:bodyPr/>
          <a:lstStyle/>
          <a:p>
            <a:pPr algn="ctr" eaLnBrk="1" hangingPunct="1">
              <a:spcBef>
                <a:spcPts val="2400"/>
              </a:spcBef>
              <a:buFontTx/>
              <a:buNone/>
            </a:pPr>
            <a:r>
              <a:rPr lang="zh-TW" altLang="en-US" sz="6000" b="1" dirty="0" smtClean="0">
                <a:solidFill>
                  <a:srgbClr val="132BDF"/>
                </a:solidFill>
                <a:latin typeface="標楷體" pitchFamily="65" charset="-120"/>
                <a:ea typeface="標楷體" pitchFamily="65" charset="-120"/>
              </a:rPr>
              <a:t>簡報結束</a:t>
            </a:r>
            <a:endParaRPr lang="en-US" altLang="zh-TW" sz="6000" b="1" i="1" dirty="0" smtClean="0">
              <a:solidFill>
                <a:srgbClr val="132BD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60350"/>
            <a:ext cx="4054475" cy="288925"/>
          </a:xfrm>
        </p:spPr>
        <p:txBody>
          <a:bodyPr/>
          <a:lstStyle/>
          <a:p>
            <a:pPr algn="l" eaLnBrk="1" hangingPunct="1"/>
            <a:r>
              <a:rPr lang="zh-TW" altLang="en-US" sz="28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公平交易委員會</a:t>
            </a:r>
            <a:endParaRPr lang="zh-TW" altLang="zh-TW" sz="2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2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81E39-140D-4980-AF63-2B405522A93B}" type="slidenum">
              <a:rPr lang="en-US" altLang="zh-TW" smtClean="0"/>
              <a:pPr>
                <a:defRPr/>
              </a:pPr>
              <a:t>27</a:t>
            </a:fld>
            <a:endParaRPr lang="en-US" altLang="zh-TW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132856"/>
            <a:ext cx="62007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預設簡報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4603</TotalTime>
  <Words>1640</Words>
  <Application>Microsoft Office PowerPoint</Application>
  <PresentationFormat>如螢幕大小 (4:3)</PresentationFormat>
  <Paragraphs>300</Paragraphs>
  <Slides>27</Slides>
  <Notes>27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8" baseType="lpstr">
      <vt:lpstr>預設簡報設計</vt:lpstr>
      <vt:lpstr>投影片 1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  <vt:lpstr>公平交易委員會</vt:lpstr>
    </vt:vector>
  </TitlesOfParts>
  <Company>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PC125</dc:creator>
  <cp:lastModifiedBy>新聞傳播處新聞發布與聯繫科黃宇萱</cp:lastModifiedBy>
  <cp:revision>660</cp:revision>
  <dcterms:created xsi:type="dcterms:W3CDTF">2008-10-03T04:16:06Z</dcterms:created>
  <dcterms:modified xsi:type="dcterms:W3CDTF">2015-10-14T05:22:45Z</dcterms:modified>
</cp:coreProperties>
</file>