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9"/>
  </p:notesMasterIdLst>
  <p:handoutMasterIdLst>
    <p:handoutMasterId r:id="rId10"/>
  </p:handoutMasterIdLst>
  <p:sldIdLst>
    <p:sldId id="256" r:id="rId5"/>
    <p:sldId id="301" r:id="rId6"/>
    <p:sldId id="304" r:id="rId7"/>
    <p:sldId id="305" r:id="rId8"/>
  </p:sldIdLst>
  <p:sldSz cx="12192000" cy="6858000"/>
  <p:notesSz cx="6735763" cy="98694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6A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97" autoAdjust="0"/>
    <p:restoredTop sz="94660" autoAdjust="0"/>
  </p:normalViewPr>
  <p:slideViewPr>
    <p:cSldViewPr snapToGrid="0">
      <p:cViewPr varScale="1">
        <p:scale>
          <a:sx n="84" d="100"/>
          <a:sy n="84" d="100"/>
        </p:scale>
        <p:origin x="-108" y="-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1752" y="11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A8C566-8885-4EC5-AA3C-714A0DF12F5D}" type="doc">
      <dgm:prSet loTypeId="urn:microsoft.com/office/officeart/2005/8/layout/pyramid2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8B0D0510-756A-49A8-927C-BC4087D01EDD}">
      <dgm:prSet phldrT="[文字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民法規範內容不足</a:t>
          </a:r>
          <a:endParaRPr lang="zh-TW" altLang="en-US" sz="2800" dirty="0">
            <a:latin typeface="標楷體" pitchFamily="65" charset="-120"/>
            <a:ea typeface="標楷體" pitchFamily="65" charset="-120"/>
          </a:endParaRPr>
        </a:p>
      </dgm:t>
    </dgm:pt>
    <dgm:pt modelId="{75462A6E-3FC7-4777-9A1E-78007759ED85}" type="parTrans" cxnId="{15E3BA81-D5A3-4371-9297-7EA22DF8BD74}">
      <dgm:prSet/>
      <dgm:spPr/>
      <dgm:t>
        <a:bodyPr/>
        <a:lstStyle/>
        <a:p>
          <a:endParaRPr lang="zh-TW" altLang="en-US"/>
        </a:p>
      </dgm:t>
    </dgm:pt>
    <dgm:pt modelId="{2BD52B12-A4D3-4D17-BEEB-8B7C81FC89EF}" type="sibTrans" cxnId="{15E3BA81-D5A3-4371-9297-7EA22DF8BD74}">
      <dgm:prSet/>
      <dgm:spPr/>
      <dgm:t>
        <a:bodyPr/>
        <a:lstStyle/>
        <a:p>
          <a:endParaRPr lang="zh-TW" altLang="en-US"/>
        </a:p>
      </dgm:t>
    </dgm:pt>
    <dgm:pt modelId="{965AF2CC-29C2-46DE-AF49-8FD5793E43A9}">
      <dgm:prSet phldrT="[文字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行政規則位階不足</a:t>
          </a:r>
          <a:endParaRPr lang="en-US" altLang="zh-TW" sz="2800" dirty="0" smtClean="0">
            <a:latin typeface="標楷體" pitchFamily="65" charset="-120"/>
            <a:ea typeface="標楷體" pitchFamily="65" charset="-120"/>
          </a:endParaRPr>
        </a:p>
      </dgm:t>
    </dgm:pt>
    <dgm:pt modelId="{11E8B038-5DF0-491C-8725-2B842D8C192D}" type="parTrans" cxnId="{97E440F7-8C6F-419B-8517-5FBE56325426}">
      <dgm:prSet/>
      <dgm:spPr/>
      <dgm:t>
        <a:bodyPr/>
        <a:lstStyle/>
        <a:p>
          <a:endParaRPr lang="zh-TW" altLang="en-US"/>
        </a:p>
      </dgm:t>
    </dgm:pt>
    <dgm:pt modelId="{933922B6-2075-4942-A349-D13D54DF705B}" type="sibTrans" cxnId="{97E440F7-8C6F-419B-8517-5FBE56325426}">
      <dgm:prSet/>
      <dgm:spPr/>
      <dgm:t>
        <a:bodyPr/>
        <a:lstStyle/>
        <a:p>
          <a:endParaRPr lang="zh-TW" altLang="en-US"/>
        </a:p>
      </dgm:t>
    </dgm:pt>
    <dgm:pt modelId="{82FD2B07-0D78-4EB9-93F6-72534B71B558}">
      <dgm:prSet phldrT="[文字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pPr>
            <a:lnSpc>
              <a:spcPts val="2500"/>
            </a:lnSpc>
          </a:pPr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未區分政府捐助或</a:t>
          </a:r>
          <a:endParaRPr lang="en-US" altLang="zh-TW" sz="2800" dirty="0" smtClean="0">
            <a:latin typeface="標楷體" pitchFamily="65" charset="-120"/>
            <a:ea typeface="標楷體" pitchFamily="65" charset="-120"/>
          </a:endParaRPr>
        </a:p>
        <a:p>
          <a:pPr>
            <a:lnSpc>
              <a:spcPts val="2500"/>
            </a:lnSpc>
          </a:pPr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民間捐助</a:t>
          </a:r>
          <a:endParaRPr lang="en-US" altLang="zh-TW" sz="2800" dirty="0" smtClean="0">
            <a:latin typeface="標楷體" pitchFamily="65" charset="-120"/>
            <a:ea typeface="標楷體" pitchFamily="65" charset="-120"/>
          </a:endParaRPr>
        </a:p>
      </dgm:t>
    </dgm:pt>
    <dgm:pt modelId="{287AAFA6-5E6E-4C7C-9C8D-8704AAC104F1}" type="parTrans" cxnId="{3964309D-DED6-4251-A207-CDF61D0466E6}">
      <dgm:prSet/>
      <dgm:spPr/>
      <dgm:t>
        <a:bodyPr/>
        <a:lstStyle/>
        <a:p>
          <a:endParaRPr lang="zh-TW" altLang="en-US"/>
        </a:p>
      </dgm:t>
    </dgm:pt>
    <dgm:pt modelId="{7BC110D4-F6CE-4A58-8340-D8D8237620FF}" type="sibTrans" cxnId="{3964309D-DED6-4251-A207-CDF61D0466E6}">
      <dgm:prSet/>
      <dgm:spPr/>
      <dgm:t>
        <a:bodyPr/>
        <a:lstStyle/>
        <a:p>
          <a:endParaRPr lang="zh-TW" altLang="en-US"/>
        </a:p>
      </dgm:t>
    </dgm:pt>
    <dgm:pt modelId="{CE74AC5B-A5E3-4B14-BBF6-5DAB27E1078F}">
      <dgm:prSet phldrT="[文字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欠缺資訊公開機制</a:t>
          </a:r>
          <a:endParaRPr lang="en-US" altLang="zh-TW" sz="2800" dirty="0" smtClean="0">
            <a:latin typeface="標楷體" pitchFamily="65" charset="-120"/>
            <a:ea typeface="標楷體" pitchFamily="65" charset="-120"/>
          </a:endParaRPr>
        </a:p>
      </dgm:t>
    </dgm:pt>
    <dgm:pt modelId="{504FDF23-7AC4-4A81-84E6-8F682178A0D2}" type="parTrans" cxnId="{293146EC-3E12-4CDB-9FA8-0C2286A65E64}">
      <dgm:prSet/>
      <dgm:spPr/>
      <dgm:t>
        <a:bodyPr/>
        <a:lstStyle/>
        <a:p>
          <a:endParaRPr lang="zh-TW" altLang="en-US"/>
        </a:p>
      </dgm:t>
    </dgm:pt>
    <dgm:pt modelId="{41D1D80E-B303-4EBC-8456-C73BD56F924A}" type="sibTrans" cxnId="{293146EC-3E12-4CDB-9FA8-0C2286A65E64}">
      <dgm:prSet/>
      <dgm:spPr/>
      <dgm:t>
        <a:bodyPr/>
        <a:lstStyle/>
        <a:p>
          <a:endParaRPr lang="zh-TW" altLang="en-US"/>
        </a:p>
      </dgm:t>
    </dgm:pt>
    <dgm:pt modelId="{E03E97B9-39D7-46E9-B01F-0913F4300739}">
      <dgm:prSet phldrT="[文字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欠缺財務管理機制</a:t>
          </a:r>
          <a:endParaRPr lang="en-US" altLang="zh-TW" sz="2800" dirty="0" smtClean="0">
            <a:latin typeface="標楷體" pitchFamily="65" charset="-120"/>
            <a:ea typeface="標楷體" pitchFamily="65" charset="-120"/>
          </a:endParaRPr>
        </a:p>
      </dgm:t>
    </dgm:pt>
    <dgm:pt modelId="{51F1B115-52F4-40D9-96D9-FED231B1D7EE}" type="parTrans" cxnId="{A53E2542-B09B-427A-AC27-21F20198831A}">
      <dgm:prSet/>
      <dgm:spPr/>
      <dgm:t>
        <a:bodyPr/>
        <a:lstStyle/>
        <a:p>
          <a:endParaRPr lang="zh-TW" altLang="en-US"/>
        </a:p>
      </dgm:t>
    </dgm:pt>
    <dgm:pt modelId="{443D98D0-BB22-4F74-AE4B-7B79CB527D7B}" type="sibTrans" cxnId="{A53E2542-B09B-427A-AC27-21F20198831A}">
      <dgm:prSet/>
      <dgm:spPr/>
      <dgm:t>
        <a:bodyPr/>
        <a:lstStyle/>
        <a:p>
          <a:endParaRPr lang="zh-TW" altLang="en-US"/>
        </a:p>
      </dgm:t>
    </dgm:pt>
    <dgm:pt modelId="{40B1FA65-011E-4AAC-83CA-9FD8441B44DF}" type="pres">
      <dgm:prSet presAssocID="{17A8C566-8885-4EC5-AA3C-714A0DF12F5D}" presName="compositeShape" presStyleCnt="0">
        <dgm:presLayoutVars>
          <dgm:dir/>
          <dgm:resizeHandles/>
        </dgm:presLayoutVars>
      </dgm:prSet>
      <dgm:spPr/>
    </dgm:pt>
    <dgm:pt modelId="{644BCDBB-9BF0-4DA9-A8E5-1F70651EE920}" type="pres">
      <dgm:prSet presAssocID="{17A8C566-8885-4EC5-AA3C-714A0DF12F5D}" presName="pyramid" presStyleLbl="node1" presStyleIdx="0" presStyleCnt="1" custAng="0" custScaleX="81582" custLinFactNeighborX="5677" custLinFactNeighborY="9341"/>
      <dgm:spPr>
        <a:prstGeom prst="rtTriangle">
          <a:avLst/>
        </a:prstGeom>
      </dgm:spPr>
      <dgm:t>
        <a:bodyPr/>
        <a:lstStyle/>
        <a:p>
          <a:endParaRPr lang="zh-TW" altLang="en-US"/>
        </a:p>
      </dgm:t>
    </dgm:pt>
    <dgm:pt modelId="{C44EEC7A-13BB-4E18-8FD0-8D094121F0C3}" type="pres">
      <dgm:prSet presAssocID="{17A8C566-8885-4EC5-AA3C-714A0DF12F5D}" presName="theList" presStyleCnt="0"/>
      <dgm:spPr/>
    </dgm:pt>
    <dgm:pt modelId="{2EC6DD2A-25B7-4AD2-9328-14C6A9295F03}" type="pres">
      <dgm:prSet presAssocID="{8B0D0510-756A-49A8-927C-BC4087D01EDD}" presName="aNode" presStyleLbl="fgAcc1" presStyleIdx="0" presStyleCnt="5" custScaleX="173366" custScaleY="73839" custLinFactY="-1935" custLinFactNeighborX="14122" custLinFactNeighborY="-100000">
        <dgm:presLayoutVars>
          <dgm:bulletEnabled val="1"/>
        </dgm:presLayoutVars>
      </dgm:prSet>
      <dgm:spPr/>
    </dgm:pt>
    <dgm:pt modelId="{EB4DEAFD-5D4C-4415-B433-42B16BEA28C7}" type="pres">
      <dgm:prSet presAssocID="{8B0D0510-756A-49A8-927C-BC4087D01EDD}" presName="aSpace" presStyleCnt="0"/>
      <dgm:spPr/>
    </dgm:pt>
    <dgm:pt modelId="{3B3F779D-A26B-4E9E-A698-8CFA62450E78}" type="pres">
      <dgm:prSet presAssocID="{965AF2CC-29C2-46DE-AF49-8FD5793E43A9}" presName="aNode" presStyleLbl="fgAcc1" presStyleIdx="1" presStyleCnt="5" custScaleX="172972" custScaleY="73271" custLinFactY="-4203" custLinFactNeighborX="13864" custLinFactNeighborY="-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E6DAEA-123F-4D75-A119-D5AE09D1DB58}" type="pres">
      <dgm:prSet presAssocID="{965AF2CC-29C2-46DE-AF49-8FD5793E43A9}" presName="aSpace" presStyleCnt="0"/>
      <dgm:spPr/>
    </dgm:pt>
    <dgm:pt modelId="{AB4D76DE-2B1D-45F4-971E-99BB1CD62BD4}" type="pres">
      <dgm:prSet presAssocID="{82FD2B07-0D78-4EB9-93F6-72534B71B558}" presName="aNode" presStyleLbl="fgAcc1" presStyleIdx="2" presStyleCnt="5" custScaleX="171694" custScaleY="93976" custLinFactY="-8836" custLinFactNeighborX="13225" custLinFactNeighborY="-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909EFCA-DC87-48CA-B806-87653CFBA8D0}" type="pres">
      <dgm:prSet presAssocID="{82FD2B07-0D78-4EB9-93F6-72534B71B558}" presName="aSpace" presStyleCnt="0"/>
      <dgm:spPr/>
    </dgm:pt>
    <dgm:pt modelId="{EBED7C95-49E1-4847-B144-8A8AD4958CC7}" type="pres">
      <dgm:prSet presAssocID="{CE74AC5B-A5E3-4B14-BBF6-5DAB27E1078F}" presName="aNode" presStyleLbl="fgAcc1" presStyleIdx="3" presStyleCnt="5" custScaleX="171297" custScaleY="79444" custLinFactY="-10167" custLinFactNeighborX="13634" custLinFactNeighborY="-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2A6EC64-9A7F-41D8-8070-3C95CE2B4486}" type="pres">
      <dgm:prSet presAssocID="{CE74AC5B-A5E3-4B14-BBF6-5DAB27E1078F}" presName="aSpace" presStyleCnt="0"/>
      <dgm:spPr/>
    </dgm:pt>
    <dgm:pt modelId="{79E94BAC-6E62-4286-BE92-72CC70726D5E}" type="pres">
      <dgm:prSet presAssocID="{E03E97B9-39D7-46E9-B01F-0913F4300739}" presName="aNode" presStyleLbl="fgAcc1" presStyleIdx="4" presStyleCnt="5" custScaleX="168945" custScaleY="90360" custLinFactY="-16505" custLinFactNeighborX="14777" custLinFactNeighborY="-100000">
        <dgm:presLayoutVars>
          <dgm:bulletEnabled val="1"/>
        </dgm:presLayoutVars>
      </dgm:prSet>
      <dgm:spPr/>
    </dgm:pt>
    <dgm:pt modelId="{E1CD8966-B2BE-4343-800C-ABFB17F13539}" type="pres">
      <dgm:prSet presAssocID="{E03E97B9-39D7-46E9-B01F-0913F4300739}" presName="aSpace" presStyleCnt="0"/>
      <dgm:spPr/>
    </dgm:pt>
  </dgm:ptLst>
  <dgm:cxnLst>
    <dgm:cxn modelId="{2EC47153-1743-42FB-A678-24747D29EE09}" type="presOf" srcId="{8B0D0510-756A-49A8-927C-BC4087D01EDD}" destId="{2EC6DD2A-25B7-4AD2-9328-14C6A9295F03}" srcOrd="0" destOrd="0" presId="urn:microsoft.com/office/officeart/2005/8/layout/pyramid2"/>
    <dgm:cxn modelId="{3964309D-DED6-4251-A207-CDF61D0466E6}" srcId="{17A8C566-8885-4EC5-AA3C-714A0DF12F5D}" destId="{82FD2B07-0D78-4EB9-93F6-72534B71B558}" srcOrd="2" destOrd="0" parTransId="{287AAFA6-5E6E-4C7C-9C8D-8704AAC104F1}" sibTransId="{7BC110D4-F6CE-4A58-8340-D8D8237620FF}"/>
    <dgm:cxn modelId="{8DAA5434-FFA2-4724-AF50-551CBC7175F5}" type="presOf" srcId="{965AF2CC-29C2-46DE-AF49-8FD5793E43A9}" destId="{3B3F779D-A26B-4E9E-A698-8CFA62450E78}" srcOrd="0" destOrd="0" presId="urn:microsoft.com/office/officeart/2005/8/layout/pyramid2"/>
    <dgm:cxn modelId="{15E3BA81-D5A3-4371-9297-7EA22DF8BD74}" srcId="{17A8C566-8885-4EC5-AA3C-714A0DF12F5D}" destId="{8B0D0510-756A-49A8-927C-BC4087D01EDD}" srcOrd="0" destOrd="0" parTransId="{75462A6E-3FC7-4777-9A1E-78007759ED85}" sibTransId="{2BD52B12-A4D3-4D17-BEEB-8B7C81FC89EF}"/>
    <dgm:cxn modelId="{90604AE8-A729-4419-936A-939447FA8155}" type="presOf" srcId="{E03E97B9-39D7-46E9-B01F-0913F4300739}" destId="{79E94BAC-6E62-4286-BE92-72CC70726D5E}" srcOrd="0" destOrd="0" presId="urn:microsoft.com/office/officeart/2005/8/layout/pyramid2"/>
    <dgm:cxn modelId="{38D30018-7910-4E35-B27D-5A88F9381514}" type="presOf" srcId="{CE74AC5B-A5E3-4B14-BBF6-5DAB27E1078F}" destId="{EBED7C95-49E1-4847-B144-8A8AD4958CC7}" srcOrd="0" destOrd="0" presId="urn:microsoft.com/office/officeart/2005/8/layout/pyramid2"/>
    <dgm:cxn modelId="{97E440F7-8C6F-419B-8517-5FBE56325426}" srcId="{17A8C566-8885-4EC5-AA3C-714A0DF12F5D}" destId="{965AF2CC-29C2-46DE-AF49-8FD5793E43A9}" srcOrd="1" destOrd="0" parTransId="{11E8B038-5DF0-491C-8725-2B842D8C192D}" sibTransId="{933922B6-2075-4942-A349-D13D54DF705B}"/>
    <dgm:cxn modelId="{A53E2542-B09B-427A-AC27-21F20198831A}" srcId="{17A8C566-8885-4EC5-AA3C-714A0DF12F5D}" destId="{E03E97B9-39D7-46E9-B01F-0913F4300739}" srcOrd="4" destOrd="0" parTransId="{51F1B115-52F4-40D9-96D9-FED231B1D7EE}" sibTransId="{443D98D0-BB22-4F74-AE4B-7B79CB527D7B}"/>
    <dgm:cxn modelId="{293146EC-3E12-4CDB-9FA8-0C2286A65E64}" srcId="{17A8C566-8885-4EC5-AA3C-714A0DF12F5D}" destId="{CE74AC5B-A5E3-4B14-BBF6-5DAB27E1078F}" srcOrd="3" destOrd="0" parTransId="{504FDF23-7AC4-4A81-84E6-8F682178A0D2}" sibTransId="{41D1D80E-B303-4EBC-8456-C73BD56F924A}"/>
    <dgm:cxn modelId="{125B8CF7-9499-4E68-9FD6-758A55811586}" type="presOf" srcId="{82FD2B07-0D78-4EB9-93F6-72534B71B558}" destId="{AB4D76DE-2B1D-45F4-971E-99BB1CD62BD4}" srcOrd="0" destOrd="0" presId="urn:microsoft.com/office/officeart/2005/8/layout/pyramid2"/>
    <dgm:cxn modelId="{D803FF9B-9BF7-409B-B0F0-1451051B5745}" type="presOf" srcId="{17A8C566-8885-4EC5-AA3C-714A0DF12F5D}" destId="{40B1FA65-011E-4AAC-83CA-9FD8441B44DF}" srcOrd="0" destOrd="0" presId="urn:microsoft.com/office/officeart/2005/8/layout/pyramid2"/>
    <dgm:cxn modelId="{50450DEB-4B16-40B5-9F68-34A6A54AB8C2}" type="presParOf" srcId="{40B1FA65-011E-4AAC-83CA-9FD8441B44DF}" destId="{644BCDBB-9BF0-4DA9-A8E5-1F70651EE920}" srcOrd="0" destOrd="0" presId="urn:microsoft.com/office/officeart/2005/8/layout/pyramid2"/>
    <dgm:cxn modelId="{0D1E2A71-B223-49E1-AB2A-BF63938828CB}" type="presParOf" srcId="{40B1FA65-011E-4AAC-83CA-9FD8441B44DF}" destId="{C44EEC7A-13BB-4E18-8FD0-8D094121F0C3}" srcOrd="1" destOrd="0" presId="urn:microsoft.com/office/officeart/2005/8/layout/pyramid2"/>
    <dgm:cxn modelId="{EB3806EE-A767-4E36-85F3-8CD7C752E54C}" type="presParOf" srcId="{C44EEC7A-13BB-4E18-8FD0-8D094121F0C3}" destId="{2EC6DD2A-25B7-4AD2-9328-14C6A9295F03}" srcOrd="0" destOrd="0" presId="urn:microsoft.com/office/officeart/2005/8/layout/pyramid2"/>
    <dgm:cxn modelId="{276FFEB1-4C68-4FB5-936E-B65283A6428D}" type="presParOf" srcId="{C44EEC7A-13BB-4E18-8FD0-8D094121F0C3}" destId="{EB4DEAFD-5D4C-4415-B433-42B16BEA28C7}" srcOrd="1" destOrd="0" presId="urn:microsoft.com/office/officeart/2005/8/layout/pyramid2"/>
    <dgm:cxn modelId="{17079996-5DFA-42F0-B514-B3F49C247AD5}" type="presParOf" srcId="{C44EEC7A-13BB-4E18-8FD0-8D094121F0C3}" destId="{3B3F779D-A26B-4E9E-A698-8CFA62450E78}" srcOrd="2" destOrd="0" presId="urn:microsoft.com/office/officeart/2005/8/layout/pyramid2"/>
    <dgm:cxn modelId="{C7DA1AE6-F764-4899-A29B-3BC7BF6E4A06}" type="presParOf" srcId="{C44EEC7A-13BB-4E18-8FD0-8D094121F0C3}" destId="{3EE6DAEA-123F-4D75-A119-D5AE09D1DB58}" srcOrd="3" destOrd="0" presId="urn:microsoft.com/office/officeart/2005/8/layout/pyramid2"/>
    <dgm:cxn modelId="{07DD9D1F-D34D-463F-BC55-0B7B2FAED08F}" type="presParOf" srcId="{C44EEC7A-13BB-4E18-8FD0-8D094121F0C3}" destId="{AB4D76DE-2B1D-45F4-971E-99BB1CD62BD4}" srcOrd="4" destOrd="0" presId="urn:microsoft.com/office/officeart/2005/8/layout/pyramid2"/>
    <dgm:cxn modelId="{EDC12A82-ADE1-4348-9415-03F5835A8CA8}" type="presParOf" srcId="{C44EEC7A-13BB-4E18-8FD0-8D094121F0C3}" destId="{B909EFCA-DC87-48CA-B806-87653CFBA8D0}" srcOrd="5" destOrd="0" presId="urn:microsoft.com/office/officeart/2005/8/layout/pyramid2"/>
    <dgm:cxn modelId="{80BC1C57-D827-45BA-A51E-81BC57440112}" type="presParOf" srcId="{C44EEC7A-13BB-4E18-8FD0-8D094121F0C3}" destId="{EBED7C95-49E1-4847-B144-8A8AD4958CC7}" srcOrd="6" destOrd="0" presId="urn:microsoft.com/office/officeart/2005/8/layout/pyramid2"/>
    <dgm:cxn modelId="{AB9FCDED-7DB7-458F-AC0D-2C46E8890D42}" type="presParOf" srcId="{C44EEC7A-13BB-4E18-8FD0-8D094121F0C3}" destId="{42A6EC64-9A7F-41D8-8070-3C95CE2B4486}" srcOrd="7" destOrd="0" presId="urn:microsoft.com/office/officeart/2005/8/layout/pyramid2"/>
    <dgm:cxn modelId="{ECA5178E-1C35-42D2-A268-7A9D040FF075}" type="presParOf" srcId="{C44EEC7A-13BB-4E18-8FD0-8D094121F0C3}" destId="{79E94BAC-6E62-4286-BE92-72CC70726D5E}" srcOrd="8" destOrd="0" presId="urn:microsoft.com/office/officeart/2005/8/layout/pyramid2"/>
    <dgm:cxn modelId="{83A1D84F-745A-4FC2-BECF-813557BA1BCA}" type="presParOf" srcId="{C44EEC7A-13BB-4E18-8FD0-8D094121F0C3}" destId="{E1CD8966-B2BE-4343-800C-ABFB17F13539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AA5E12D-087E-43E1-8DA2-27753837F7B3}" type="doc">
      <dgm:prSet loTypeId="urn:microsoft.com/office/officeart/2005/8/layout/vList5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AA4919D0-E475-4205-BC75-FE55880C5399}">
      <dgm:prSet phldrT="[文字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>
            <a:lnSpc>
              <a:spcPts val="1500"/>
            </a:lnSpc>
          </a:pPr>
          <a:r>
            <a:rPr lang="zh-TW" altLang="en-US" sz="2900" b="1" dirty="0" smtClean="0">
              <a:latin typeface="微軟正黑體" pitchFamily="34" charset="-120"/>
              <a:ea typeface="微軟正黑體" pitchFamily="34" charset="-120"/>
            </a:rPr>
            <a:t>區分政府捐助</a:t>
          </a:r>
          <a:endParaRPr lang="en-US" altLang="zh-TW" sz="2900" b="1" dirty="0" smtClean="0">
            <a:latin typeface="微軟正黑體" pitchFamily="34" charset="-120"/>
            <a:ea typeface="微軟正黑體" pitchFamily="34" charset="-120"/>
          </a:endParaRPr>
        </a:p>
        <a:p>
          <a:pPr>
            <a:lnSpc>
              <a:spcPts val="1500"/>
            </a:lnSpc>
          </a:pPr>
          <a:r>
            <a:rPr lang="zh-TW" altLang="en-US" sz="2900" b="1" dirty="0" smtClean="0">
              <a:latin typeface="微軟正黑體" pitchFamily="34" charset="-120"/>
              <a:ea typeface="微軟正黑體" pitchFamily="34" charset="-120"/>
            </a:rPr>
            <a:t>及民間捐助</a:t>
          </a:r>
          <a:endParaRPr lang="zh-TW" altLang="en-US" sz="2900" b="1" dirty="0">
            <a:latin typeface="微軟正黑體" pitchFamily="34" charset="-120"/>
            <a:ea typeface="微軟正黑體" pitchFamily="34" charset="-120"/>
          </a:endParaRPr>
        </a:p>
      </dgm:t>
    </dgm:pt>
    <dgm:pt modelId="{9AFB0BFF-06D8-4FC7-A0F7-29584EFD2208}" type="parTrans" cxnId="{CA076F8E-AF1A-48EA-B57F-E3228DEA1C75}">
      <dgm:prSet/>
      <dgm:spPr/>
      <dgm:t>
        <a:bodyPr/>
        <a:lstStyle/>
        <a:p>
          <a:endParaRPr lang="zh-TW" altLang="en-US"/>
        </a:p>
      </dgm:t>
    </dgm:pt>
    <dgm:pt modelId="{043E5487-4772-4138-B058-6ECFD85EA8BE}" type="sibTrans" cxnId="{CA076F8E-AF1A-48EA-B57F-E3228DEA1C75}">
      <dgm:prSet/>
      <dgm:spPr/>
      <dgm:t>
        <a:bodyPr/>
        <a:lstStyle/>
        <a:p>
          <a:endParaRPr lang="zh-TW" altLang="en-US"/>
        </a:p>
      </dgm:t>
    </dgm:pt>
    <dgm:pt modelId="{FA0225D6-E460-479B-91D4-3BC8857B8C52}">
      <dgm:prSet phldrT="[文字]" custT="1"/>
      <dgm:spPr/>
      <dgm:t>
        <a:bodyPr/>
        <a:lstStyle/>
        <a:p>
          <a:r>
            <a:rPr lang="zh-TW" altLang="en-US" sz="2900" b="1" dirty="0" smtClean="0">
              <a:latin typeface="微軟正黑體" pitchFamily="34" charset="-120"/>
              <a:ea typeface="微軟正黑體" pitchFamily="34" charset="-120"/>
            </a:rPr>
            <a:t>建立資訊公開機制</a:t>
          </a:r>
          <a:endParaRPr lang="zh-TW" altLang="en-US" sz="2900" b="1" dirty="0">
            <a:latin typeface="微軟正黑體" pitchFamily="34" charset="-120"/>
            <a:ea typeface="微軟正黑體" pitchFamily="34" charset="-120"/>
          </a:endParaRPr>
        </a:p>
      </dgm:t>
    </dgm:pt>
    <dgm:pt modelId="{5E7E1803-BE77-4E95-8A9A-2F2F0449F7BE}" type="parTrans" cxnId="{381417CF-B810-42F0-B5C8-813F505EA98E}">
      <dgm:prSet/>
      <dgm:spPr/>
      <dgm:t>
        <a:bodyPr/>
        <a:lstStyle/>
        <a:p>
          <a:endParaRPr lang="zh-TW" altLang="en-US"/>
        </a:p>
      </dgm:t>
    </dgm:pt>
    <dgm:pt modelId="{369669A5-916D-43AB-AC96-638EB3E2F3E9}" type="sibTrans" cxnId="{381417CF-B810-42F0-B5C8-813F505EA98E}">
      <dgm:prSet/>
      <dgm:spPr/>
      <dgm:t>
        <a:bodyPr/>
        <a:lstStyle/>
        <a:p>
          <a:endParaRPr lang="zh-TW" altLang="en-US"/>
        </a:p>
      </dgm:t>
    </dgm:pt>
    <dgm:pt modelId="{60B9D76E-3B52-4C82-ADA5-1B453A697179}">
      <dgm:prSet phldrT="[文字]" custT="1"/>
      <dgm:spPr/>
      <dgm:t>
        <a:bodyPr/>
        <a:lstStyle/>
        <a:p>
          <a:r>
            <a:rPr lang="zh-TW" altLang="en-US" sz="2900" b="1" dirty="0" smtClean="0">
              <a:latin typeface="微軟正黑體" pitchFamily="34" charset="-120"/>
              <a:ea typeface="微軟正黑體" pitchFamily="34" charset="-120"/>
            </a:rPr>
            <a:t>明定財務管理機制</a:t>
          </a:r>
          <a:endParaRPr lang="en-US" altLang="zh-TW" sz="2900" b="1" dirty="0" smtClean="0">
            <a:latin typeface="微軟正黑體" pitchFamily="34" charset="-120"/>
            <a:ea typeface="微軟正黑體" pitchFamily="34" charset="-120"/>
          </a:endParaRPr>
        </a:p>
      </dgm:t>
    </dgm:pt>
    <dgm:pt modelId="{36A98780-597C-4260-8CB8-9BA3A02F8221}" type="parTrans" cxnId="{82F827E4-8115-4D20-BB65-DE593EBBE7F1}">
      <dgm:prSet/>
      <dgm:spPr/>
      <dgm:t>
        <a:bodyPr/>
        <a:lstStyle/>
        <a:p>
          <a:endParaRPr lang="zh-TW" altLang="en-US"/>
        </a:p>
      </dgm:t>
    </dgm:pt>
    <dgm:pt modelId="{1AE4B6B0-1D8B-4692-9ADF-AF080E563C35}" type="sibTrans" cxnId="{82F827E4-8115-4D20-BB65-DE593EBBE7F1}">
      <dgm:prSet/>
      <dgm:spPr/>
      <dgm:t>
        <a:bodyPr/>
        <a:lstStyle/>
        <a:p>
          <a:endParaRPr lang="zh-TW" altLang="en-US"/>
        </a:p>
      </dgm:t>
    </dgm:pt>
    <dgm:pt modelId="{A50E193A-65F1-432C-A83D-71E949D07FD6}">
      <dgm:prSet phldrT="[文字]" custT="1"/>
      <dgm:spPr/>
      <dgm:t>
        <a:bodyPr/>
        <a:lstStyle/>
        <a:p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建立完整退場機制</a:t>
          </a:r>
          <a:endParaRPr lang="en-US" altLang="zh-TW" sz="3200" b="1" dirty="0" smtClean="0">
            <a:latin typeface="微軟正黑體" pitchFamily="34" charset="-120"/>
            <a:ea typeface="微軟正黑體" pitchFamily="34" charset="-120"/>
          </a:endParaRPr>
        </a:p>
      </dgm:t>
    </dgm:pt>
    <dgm:pt modelId="{932F0DC4-3122-4503-95D0-84A8F62CB9EF}" type="parTrans" cxnId="{48973378-5232-468F-B9C8-5A3C2418122C}">
      <dgm:prSet/>
      <dgm:spPr/>
      <dgm:t>
        <a:bodyPr/>
        <a:lstStyle/>
        <a:p>
          <a:endParaRPr lang="zh-TW" altLang="en-US"/>
        </a:p>
      </dgm:t>
    </dgm:pt>
    <dgm:pt modelId="{9680A341-5239-476E-9AC1-756663FE5BEE}" type="sibTrans" cxnId="{48973378-5232-468F-B9C8-5A3C2418122C}">
      <dgm:prSet/>
      <dgm:spPr/>
      <dgm:t>
        <a:bodyPr/>
        <a:lstStyle/>
        <a:p>
          <a:endParaRPr lang="zh-TW" altLang="en-US"/>
        </a:p>
      </dgm:t>
    </dgm:pt>
    <dgm:pt modelId="{0081B5F7-F591-4CFC-A876-3D0049F36C0C}">
      <dgm:prSet phldrT="[文字]" custT="1"/>
      <dgm:spPr/>
      <dgm:t>
        <a:bodyPr/>
        <a:lstStyle/>
        <a:p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健全人事制度</a:t>
          </a:r>
          <a:endParaRPr lang="en-US" altLang="zh-TW" sz="3200" b="1" dirty="0" smtClean="0">
            <a:latin typeface="微軟正黑體" pitchFamily="34" charset="-120"/>
            <a:ea typeface="微軟正黑體" pitchFamily="34" charset="-120"/>
          </a:endParaRPr>
        </a:p>
      </dgm:t>
    </dgm:pt>
    <dgm:pt modelId="{DC9B4F08-198C-4F7B-9DCF-8E78683CC53E}" type="parTrans" cxnId="{F40F6CB2-FB1C-4FA2-8765-2AF6BC284088}">
      <dgm:prSet/>
      <dgm:spPr/>
      <dgm:t>
        <a:bodyPr/>
        <a:lstStyle/>
        <a:p>
          <a:endParaRPr lang="zh-TW" altLang="en-US"/>
        </a:p>
      </dgm:t>
    </dgm:pt>
    <dgm:pt modelId="{4311AAE9-2702-468F-B228-D63E2E8C00E9}" type="sibTrans" cxnId="{F40F6CB2-FB1C-4FA2-8765-2AF6BC284088}">
      <dgm:prSet/>
      <dgm:spPr/>
      <dgm:t>
        <a:bodyPr/>
        <a:lstStyle/>
        <a:p>
          <a:endParaRPr lang="zh-TW" altLang="en-US"/>
        </a:p>
      </dgm:t>
    </dgm:pt>
    <dgm:pt modelId="{7C9F2107-5D38-45B4-B2D8-654BC288AA7E}">
      <dgm:prSet phldrT="[文字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>
            <a:lnSpc>
              <a:spcPts val="1500"/>
            </a:lnSpc>
          </a:pP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</a:rPr>
            <a:t>政府捐助    高密度規範</a:t>
          </a:r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6BFF9035-1E2E-4047-9706-472DA223EF11}" type="parTrans" cxnId="{32CFFE9E-8955-4643-9A3D-565608C261EB}">
      <dgm:prSet/>
      <dgm:spPr/>
      <dgm:t>
        <a:bodyPr/>
        <a:lstStyle/>
        <a:p>
          <a:endParaRPr lang="zh-TW" altLang="en-US"/>
        </a:p>
      </dgm:t>
    </dgm:pt>
    <dgm:pt modelId="{45F50297-DBD7-4B15-AB64-68C52014B2A0}" type="sibTrans" cxnId="{32CFFE9E-8955-4643-9A3D-565608C261EB}">
      <dgm:prSet/>
      <dgm:spPr/>
      <dgm:t>
        <a:bodyPr/>
        <a:lstStyle/>
        <a:p>
          <a:endParaRPr lang="zh-TW" altLang="en-US"/>
        </a:p>
      </dgm:t>
    </dgm:pt>
    <dgm:pt modelId="{07303515-4999-473C-8A99-E95A8DB72B6A}">
      <dgm:prSet phldrT="[文字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>
            <a:lnSpc>
              <a:spcPts val="1500"/>
            </a:lnSpc>
          </a:pPr>
          <a:r>
            <a:rPr lang="zh-TW" altLang="en-US" sz="2000" b="1" dirty="0" smtClean="0">
              <a:latin typeface="微軟正黑體" pitchFamily="34" charset="-120"/>
              <a:ea typeface="微軟正黑體" pitchFamily="34" charset="-120"/>
            </a:rPr>
            <a:t>民間捐助    低密度規範</a:t>
          </a:r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91B592AB-2B46-4E3E-BAB7-BE503E7C035E}" type="parTrans" cxnId="{084EDFD1-1E25-4AE0-BEB8-990E13B2825A}">
      <dgm:prSet/>
      <dgm:spPr/>
      <dgm:t>
        <a:bodyPr/>
        <a:lstStyle/>
        <a:p>
          <a:endParaRPr lang="zh-TW" altLang="en-US"/>
        </a:p>
      </dgm:t>
    </dgm:pt>
    <dgm:pt modelId="{524542F8-9CB7-49B6-99D7-723871CA92F2}" type="sibTrans" cxnId="{084EDFD1-1E25-4AE0-BEB8-990E13B2825A}">
      <dgm:prSet/>
      <dgm:spPr/>
      <dgm:t>
        <a:bodyPr/>
        <a:lstStyle/>
        <a:p>
          <a:endParaRPr lang="zh-TW" altLang="en-US"/>
        </a:p>
      </dgm:t>
    </dgm:pt>
    <dgm:pt modelId="{12978BA2-E93E-43A3-AAEB-EF673C9D669A}">
      <dgm:prSet phldrT="[文字]"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>
            <a:lnSpc>
              <a:spcPts val="1700"/>
            </a:lnSpc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明定公開原則</a:t>
          </a:r>
          <a:r>
            <a:rPr lang="zh-TW" sz="1800" b="1" dirty="0" smtClean="0">
              <a:latin typeface="微軟正黑體" pitchFamily="34" charset="-120"/>
              <a:ea typeface="微軟正黑體" pitchFamily="34" charset="-120"/>
            </a:rPr>
            <a:t>，</a:t>
          </a: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透過公眾監督</a:t>
          </a:r>
          <a:r>
            <a:rPr lang="zh-TW" sz="1800" b="1" dirty="0" smtClean="0">
              <a:latin typeface="微軟正黑體" pitchFamily="34" charset="-120"/>
              <a:ea typeface="微軟正黑體" pitchFamily="34" charset="-120"/>
            </a:rPr>
            <a:t>，</a:t>
          </a: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導引健全發展</a:t>
          </a:r>
          <a:endParaRPr lang="zh-TW" altLang="en-US" sz="1800" b="1" dirty="0">
            <a:latin typeface="微軟正黑體" pitchFamily="34" charset="-120"/>
            <a:ea typeface="微軟正黑體" pitchFamily="34" charset="-120"/>
          </a:endParaRPr>
        </a:p>
      </dgm:t>
    </dgm:pt>
    <dgm:pt modelId="{7CE69858-6201-437C-A97E-9C7ACE4682A2}" type="parTrans" cxnId="{50AF83C9-93BA-4B65-9822-989BA508EA45}">
      <dgm:prSet/>
      <dgm:spPr/>
      <dgm:t>
        <a:bodyPr/>
        <a:lstStyle/>
        <a:p>
          <a:endParaRPr lang="zh-TW" altLang="en-US"/>
        </a:p>
      </dgm:t>
    </dgm:pt>
    <dgm:pt modelId="{801F0862-0932-4559-B6FC-FA055EB89807}" type="sibTrans" cxnId="{50AF83C9-93BA-4B65-9822-989BA508EA45}">
      <dgm:prSet/>
      <dgm:spPr/>
      <dgm:t>
        <a:bodyPr/>
        <a:lstStyle/>
        <a:p>
          <a:endParaRPr lang="zh-TW" altLang="en-US"/>
        </a:p>
      </dgm:t>
    </dgm:pt>
    <dgm:pt modelId="{FE073F7E-8341-4E3C-A80E-562B421BB88D}">
      <dgm:prSet phldrT="[文字]"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>
            <a:lnSpc>
              <a:spcPts val="1500"/>
            </a:lnSpc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財產保管及運用方法</a:t>
          </a:r>
          <a:endParaRPr lang="en-US" altLang="zh-TW" sz="1800" b="1" dirty="0" smtClean="0">
            <a:latin typeface="微軟正黑體" pitchFamily="34" charset="-120"/>
            <a:ea typeface="微軟正黑體" pitchFamily="34" charset="-120"/>
          </a:endParaRPr>
        </a:p>
      </dgm:t>
    </dgm:pt>
    <dgm:pt modelId="{CFBBD94D-E412-47A3-A28B-3357ECBEE19D}" type="parTrans" cxnId="{B9F48931-4239-44E2-BDE1-40E128D91D46}">
      <dgm:prSet/>
      <dgm:spPr/>
      <dgm:t>
        <a:bodyPr/>
        <a:lstStyle/>
        <a:p>
          <a:endParaRPr lang="zh-TW" altLang="en-US"/>
        </a:p>
      </dgm:t>
    </dgm:pt>
    <dgm:pt modelId="{771DDA80-B01C-475F-AF20-BDEBB96E34B5}" type="sibTrans" cxnId="{B9F48931-4239-44E2-BDE1-40E128D91D46}">
      <dgm:prSet/>
      <dgm:spPr/>
      <dgm:t>
        <a:bodyPr/>
        <a:lstStyle/>
        <a:p>
          <a:endParaRPr lang="zh-TW" altLang="en-US"/>
        </a:p>
      </dgm:t>
    </dgm:pt>
    <dgm:pt modelId="{514698D9-5DE1-444F-866A-8EABDE707EA1}">
      <dgm:prSet phldrT="[文字]"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>
            <a:lnSpc>
              <a:spcPts val="1500"/>
            </a:lnSpc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會計內部控制及稽核制度</a:t>
          </a:r>
          <a:endParaRPr lang="en-US" altLang="zh-TW" sz="1800" b="1" dirty="0" smtClean="0">
            <a:latin typeface="微軟正黑體" pitchFamily="34" charset="-120"/>
            <a:ea typeface="微軟正黑體" pitchFamily="34" charset="-120"/>
          </a:endParaRPr>
        </a:p>
      </dgm:t>
    </dgm:pt>
    <dgm:pt modelId="{13854A4C-4C6B-468C-B4CC-721A0CAD31FB}" type="parTrans" cxnId="{8568ED67-785D-450B-913B-7B5D9E2E2C1B}">
      <dgm:prSet/>
      <dgm:spPr/>
      <dgm:t>
        <a:bodyPr/>
        <a:lstStyle/>
        <a:p>
          <a:endParaRPr lang="zh-TW" altLang="en-US"/>
        </a:p>
      </dgm:t>
    </dgm:pt>
    <dgm:pt modelId="{0B385C74-D3FE-46A9-8141-37463EC277A7}" type="sibTrans" cxnId="{8568ED67-785D-450B-913B-7B5D9E2E2C1B}">
      <dgm:prSet/>
      <dgm:spPr/>
      <dgm:t>
        <a:bodyPr/>
        <a:lstStyle/>
        <a:p>
          <a:endParaRPr lang="zh-TW" altLang="en-US"/>
        </a:p>
      </dgm:t>
    </dgm:pt>
    <dgm:pt modelId="{16F6E92A-CAAC-410C-991D-C2ACA781C954}">
      <dgm:prSet phldrT="[文字]"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>
            <a:lnSpc>
              <a:spcPts val="1500"/>
            </a:lnSpc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明定董監人數任期</a:t>
          </a:r>
          <a:r>
            <a:rPr lang="zh-TW" sz="1800" b="1" dirty="0" smtClean="0">
              <a:latin typeface="微軟正黑體" pitchFamily="34" charset="-120"/>
              <a:ea typeface="微軟正黑體" pitchFamily="34" charset="-120"/>
            </a:rPr>
            <a:t>、</a:t>
          </a: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職權及消極資格</a:t>
          </a:r>
          <a:endParaRPr lang="en-US" altLang="zh-TW" sz="1800" b="1" dirty="0" smtClean="0">
            <a:latin typeface="微軟正黑體" pitchFamily="34" charset="-120"/>
            <a:ea typeface="微軟正黑體" pitchFamily="34" charset="-120"/>
          </a:endParaRPr>
        </a:p>
      </dgm:t>
    </dgm:pt>
    <dgm:pt modelId="{110401E9-D4BD-4725-94EF-A14D495C5D50}" type="parTrans" cxnId="{C3B64E77-4D87-4085-B77A-DC42EDDDA653}">
      <dgm:prSet/>
      <dgm:spPr/>
      <dgm:t>
        <a:bodyPr/>
        <a:lstStyle/>
        <a:p>
          <a:endParaRPr lang="zh-TW" altLang="en-US"/>
        </a:p>
      </dgm:t>
    </dgm:pt>
    <dgm:pt modelId="{D3EAAF27-3CD0-4268-9720-57A99E0929CF}" type="sibTrans" cxnId="{C3B64E77-4D87-4085-B77A-DC42EDDDA653}">
      <dgm:prSet/>
      <dgm:spPr/>
      <dgm:t>
        <a:bodyPr/>
        <a:lstStyle/>
        <a:p>
          <a:endParaRPr lang="zh-TW" altLang="en-US"/>
        </a:p>
      </dgm:t>
    </dgm:pt>
    <dgm:pt modelId="{4900F430-33FD-4D62-B54E-0AA6FCEE00D7}">
      <dgm:prSet phldrT="[文字]"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>
            <a:lnSpc>
              <a:spcPts val="1500"/>
            </a:lnSpc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禁止其謀取財團法人利益</a:t>
          </a:r>
          <a:endParaRPr lang="en-US" altLang="zh-TW" sz="1800" b="1" dirty="0" smtClean="0">
            <a:latin typeface="微軟正黑體" pitchFamily="34" charset="-120"/>
            <a:ea typeface="微軟正黑體" pitchFamily="34" charset="-120"/>
          </a:endParaRPr>
        </a:p>
      </dgm:t>
    </dgm:pt>
    <dgm:pt modelId="{B081899F-AE14-4337-A4BC-9540792ECD3D}" type="parTrans" cxnId="{0673E681-2337-4873-9D1F-60DB53DDA869}">
      <dgm:prSet/>
      <dgm:spPr/>
      <dgm:t>
        <a:bodyPr/>
        <a:lstStyle/>
        <a:p>
          <a:endParaRPr lang="zh-TW" altLang="en-US"/>
        </a:p>
      </dgm:t>
    </dgm:pt>
    <dgm:pt modelId="{FADAFC88-7FCF-4138-A7ED-2454B312D3CB}" type="sibTrans" cxnId="{0673E681-2337-4873-9D1F-60DB53DDA869}">
      <dgm:prSet/>
      <dgm:spPr/>
      <dgm:t>
        <a:bodyPr/>
        <a:lstStyle/>
        <a:p>
          <a:endParaRPr lang="zh-TW" altLang="en-US"/>
        </a:p>
      </dgm:t>
    </dgm:pt>
    <dgm:pt modelId="{BC8E6B70-A2F1-4589-9806-C5737F5B2436}">
      <dgm:prSet phldrT="[文字]"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>
            <a:lnSpc>
              <a:spcPts val="1700"/>
            </a:lnSpc>
          </a:pPr>
          <a:r>
            <a:rPr lang="zh-TW" altLang="en-US" sz="1800" b="1" dirty="0" smtClean="0">
              <a:latin typeface="微軟正黑體" pitchFamily="34" charset="-120"/>
              <a:ea typeface="微軟正黑體" pitchFamily="34" charset="-120"/>
            </a:rPr>
            <a:t>明定廢止許可要件、合併制度及休眠法人之處理機制</a:t>
          </a:r>
          <a:endParaRPr lang="en-US" altLang="zh-TW" sz="1800" b="1" dirty="0" smtClean="0">
            <a:latin typeface="微軟正黑體" pitchFamily="34" charset="-120"/>
            <a:ea typeface="微軟正黑體" pitchFamily="34" charset="-120"/>
          </a:endParaRPr>
        </a:p>
      </dgm:t>
    </dgm:pt>
    <dgm:pt modelId="{D4ECAC92-1887-4D3E-A112-4E69218C835F}" type="parTrans" cxnId="{B8A3CEEB-42B1-403B-9377-654FD0ECFD0E}">
      <dgm:prSet/>
      <dgm:spPr/>
      <dgm:t>
        <a:bodyPr/>
        <a:lstStyle/>
        <a:p>
          <a:endParaRPr lang="zh-TW" altLang="en-US"/>
        </a:p>
      </dgm:t>
    </dgm:pt>
    <dgm:pt modelId="{0DB81D50-C8BA-4055-92E2-E87FFD5A08D3}" type="sibTrans" cxnId="{B8A3CEEB-42B1-403B-9377-654FD0ECFD0E}">
      <dgm:prSet/>
      <dgm:spPr/>
      <dgm:t>
        <a:bodyPr/>
        <a:lstStyle/>
        <a:p>
          <a:endParaRPr lang="zh-TW" altLang="en-US"/>
        </a:p>
      </dgm:t>
    </dgm:pt>
    <dgm:pt modelId="{EF9ABC94-F41A-4D98-A7A0-471DCBB82956}" type="pres">
      <dgm:prSet presAssocID="{3AA5E12D-087E-43E1-8DA2-27753837F7B3}" presName="Name0" presStyleCnt="0">
        <dgm:presLayoutVars>
          <dgm:dir/>
          <dgm:animLvl val="lvl"/>
          <dgm:resizeHandles val="exact"/>
        </dgm:presLayoutVars>
      </dgm:prSet>
      <dgm:spPr/>
    </dgm:pt>
    <dgm:pt modelId="{5E599085-4E0D-40EC-BB94-560B9B4B5818}" type="pres">
      <dgm:prSet presAssocID="{AA4919D0-E475-4205-BC75-FE55880C5399}" presName="linNode" presStyleCnt="0"/>
      <dgm:spPr/>
    </dgm:pt>
    <dgm:pt modelId="{1E652A0B-DB1D-4F15-8BF8-22C17B4F45AC}" type="pres">
      <dgm:prSet presAssocID="{AA4919D0-E475-4205-BC75-FE55880C5399}" presName="parentText" presStyleLbl="node1" presStyleIdx="0" presStyleCnt="5" custScaleX="163814" custScaleY="13234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890902-CF90-4B65-AA8A-E8F96D28C6D9}" type="pres">
      <dgm:prSet presAssocID="{AA4919D0-E475-4205-BC75-FE55880C5399}" presName="descendantText" presStyleLbl="alignAccFollowNode1" presStyleIdx="0" presStyleCnt="5" custScaleX="92341" custScaleY="143987">
        <dgm:presLayoutVars>
          <dgm:bulletEnabled val="1"/>
        </dgm:presLayoutVars>
      </dgm:prSet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endParaRPr lang="zh-TW" altLang="en-US"/>
        </a:p>
      </dgm:t>
    </dgm:pt>
    <dgm:pt modelId="{B8872CEA-092A-42F7-9039-2210FD415FF6}" type="pres">
      <dgm:prSet presAssocID="{043E5487-4772-4138-B058-6ECFD85EA8BE}" presName="sp" presStyleCnt="0"/>
      <dgm:spPr/>
    </dgm:pt>
    <dgm:pt modelId="{6E716987-9B63-4A56-A30E-BB9DE166CE80}" type="pres">
      <dgm:prSet presAssocID="{FA0225D6-E460-479B-91D4-3BC8857B8C52}" presName="linNode" presStyleCnt="0"/>
      <dgm:spPr/>
    </dgm:pt>
    <dgm:pt modelId="{FE70D2C3-19C2-4728-9D52-13321F393572}" type="pres">
      <dgm:prSet presAssocID="{FA0225D6-E460-479B-91D4-3BC8857B8C52}" presName="parentText" presStyleLbl="node1" presStyleIdx="1" presStyleCnt="5" custScaleX="135781" custLinFactNeighborX="1190" custLinFactNeighborY="-1838">
        <dgm:presLayoutVars>
          <dgm:chMax val="1"/>
          <dgm:bulletEnabled val="1"/>
        </dgm:presLayoutVars>
      </dgm:prSet>
      <dgm:spPr/>
    </dgm:pt>
    <dgm:pt modelId="{FB23C37C-7386-4A2E-8F92-01EFE418DEDC}" type="pres">
      <dgm:prSet presAssocID="{FA0225D6-E460-479B-91D4-3BC8857B8C52}" presName="descendantText" presStyleLbl="alignAccFollowNode1" presStyleIdx="1" presStyleCnt="5" custScaleX="81051" custScaleY="12175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E86F0D4-A92F-49C8-947B-7CF5AEFF2982}" type="pres">
      <dgm:prSet presAssocID="{369669A5-916D-43AB-AC96-638EB3E2F3E9}" presName="sp" presStyleCnt="0"/>
      <dgm:spPr/>
    </dgm:pt>
    <dgm:pt modelId="{9C2D8FE9-A124-4BC7-BA86-026A7634B526}" type="pres">
      <dgm:prSet presAssocID="{60B9D76E-3B52-4C82-ADA5-1B453A697179}" presName="linNode" presStyleCnt="0"/>
      <dgm:spPr/>
    </dgm:pt>
    <dgm:pt modelId="{A1CBFD72-0A02-4D1F-AA2D-69281AAA3743}" type="pres">
      <dgm:prSet presAssocID="{60B9D76E-3B52-4C82-ADA5-1B453A697179}" presName="parentText" presStyleLbl="node1" presStyleIdx="2" presStyleCnt="5" custScaleX="186662" custScaleY="9272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3DBD2D-3387-4F46-9234-92D2719F0894}" type="pres">
      <dgm:prSet presAssocID="{60B9D76E-3B52-4C82-ADA5-1B453A697179}" presName="descendantText" presStyleLbl="alignAccFollowNode1" presStyleIdx="2" presStyleCnt="5" custScaleX="107410" custLinFactNeighborX="-4582" custLinFactNeighborY="15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28BA76-78D8-41EC-A1C0-2C922FACB1D6}" type="pres">
      <dgm:prSet presAssocID="{1AE4B6B0-1D8B-4692-9ADF-AF080E563C35}" presName="sp" presStyleCnt="0"/>
      <dgm:spPr/>
    </dgm:pt>
    <dgm:pt modelId="{0E3FEFC4-C647-4E21-9D85-AEAE3783AF51}" type="pres">
      <dgm:prSet presAssocID="{0081B5F7-F591-4CFC-A876-3D0049F36C0C}" presName="linNode" presStyleCnt="0"/>
      <dgm:spPr/>
    </dgm:pt>
    <dgm:pt modelId="{EC5DB74F-3EC4-4B3D-BAF4-380D1B85D858}" type="pres">
      <dgm:prSet presAssocID="{0081B5F7-F591-4CFC-A876-3D0049F36C0C}" presName="parentText" presStyleLbl="node1" presStyleIdx="3" presStyleCnt="5" custScaleX="146391">
        <dgm:presLayoutVars>
          <dgm:chMax val="1"/>
          <dgm:bulletEnabled val="1"/>
        </dgm:presLayoutVars>
      </dgm:prSet>
      <dgm:spPr/>
    </dgm:pt>
    <dgm:pt modelId="{723A0B3E-1B97-4F27-B712-D9D44C2DD7F7}" type="pres">
      <dgm:prSet presAssocID="{0081B5F7-F591-4CFC-A876-3D0049F36C0C}" presName="descendantText" presStyleLbl="alignAccFollowNode1" presStyleIdx="3" presStyleCnt="5" custScaleX="83747" custScaleY="124179" custLinFactNeighborY="-17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E257F74-90EE-43B6-BDC1-6E2DF5F7B10D}" type="pres">
      <dgm:prSet presAssocID="{4311AAE9-2702-468F-B228-D63E2E8C00E9}" presName="sp" presStyleCnt="0"/>
      <dgm:spPr/>
    </dgm:pt>
    <dgm:pt modelId="{43030452-2640-43EC-96E4-34515744CD77}" type="pres">
      <dgm:prSet presAssocID="{A50E193A-65F1-432C-A83D-71E949D07FD6}" presName="linNode" presStyleCnt="0"/>
      <dgm:spPr/>
    </dgm:pt>
    <dgm:pt modelId="{D2D80919-A112-4A84-B311-470E50FCCB31}" type="pres">
      <dgm:prSet presAssocID="{A50E193A-65F1-432C-A83D-71E949D07FD6}" presName="parentText" presStyleLbl="node1" presStyleIdx="4" presStyleCnt="5" custScaleX="211839">
        <dgm:presLayoutVars>
          <dgm:chMax val="1"/>
          <dgm:bulletEnabled val="1"/>
        </dgm:presLayoutVars>
      </dgm:prSet>
      <dgm:spPr/>
    </dgm:pt>
    <dgm:pt modelId="{3BCE8C66-6192-414B-9893-7759152B4725}" type="pres">
      <dgm:prSet presAssocID="{A50E193A-65F1-432C-A83D-71E949D07FD6}" presName="descendantText" presStyleLbl="alignAccFollowNode1" presStyleIdx="4" presStyleCnt="5" custScaleX="96331" custScaleY="13269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0606FB8-7EC0-41E0-A205-B1106424CB25}" type="presOf" srcId="{60B9D76E-3B52-4C82-ADA5-1B453A697179}" destId="{A1CBFD72-0A02-4D1F-AA2D-69281AAA3743}" srcOrd="0" destOrd="0" presId="urn:microsoft.com/office/officeart/2005/8/layout/vList5"/>
    <dgm:cxn modelId="{C3B64E77-4D87-4085-B77A-DC42EDDDA653}" srcId="{0081B5F7-F591-4CFC-A876-3D0049F36C0C}" destId="{16F6E92A-CAAC-410C-991D-C2ACA781C954}" srcOrd="0" destOrd="0" parTransId="{110401E9-D4BD-4725-94EF-A14D495C5D50}" sibTransId="{D3EAAF27-3CD0-4268-9720-57A99E0929CF}"/>
    <dgm:cxn modelId="{B8A3CEEB-42B1-403B-9377-654FD0ECFD0E}" srcId="{A50E193A-65F1-432C-A83D-71E949D07FD6}" destId="{BC8E6B70-A2F1-4589-9806-C5737F5B2436}" srcOrd="0" destOrd="0" parTransId="{D4ECAC92-1887-4D3E-A112-4E69218C835F}" sibTransId="{0DB81D50-C8BA-4055-92E2-E87FFD5A08D3}"/>
    <dgm:cxn modelId="{8568ED67-785D-450B-913B-7B5D9E2E2C1B}" srcId="{60B9D76E-3B52-4C82-ADA5-1B453A697179}" destId="{514698D9-5DE1-444F-866A-8EABDE707EA1}" srcOrd="1" destOrd="0" parTransId="{13854A4C-4C6B-468C-B4CC-721A0CAD31FB}" sibTransId="{0B385C74-D3FE-46A9-8141-37463EC277A7}"/>
    <dgm:cxn modelId="{F40F6CB2-FB1C-4FA2-8765-2AF6BC284088}" srcId="{3AA5E12D-087E-43E1-8DA2-27753837F7B3}" destId="{0081B5F7-F591-4CFC-A876-3D0049F36C0C}" srcOrd="3" destOrd="0" parTransId="{DC9B4F08-198C-4F7B-9DCF-8E78683CC53E}" sibTransId="{4311AAE9-2702-468F-B228-D63E2E8C00E9}"/>
    <dgm:cxn modelId="{381417CF-B810-42F0-B5C8-813F505EA98E}" srcId="{3AA5E12D-087E-43E1-8DA2-27753837F7B3}" destId="{FA0225D6-E460-479B-91D4-3BC8857B8C52}" srcOrd="1" destOrd="0" parTransId="{5E7E1803-BE77-4E95-8A9A-2F2F0449F7BE}" sibTransId="{369669A5-916D-43AB-AC96-638EB3E2F3E9}"/>
    <dgm:cxn modelId="{C88FD4F4-A7AE-4000-A476-7867D293B6BD}" type="presOf" srcId="{07303515-4999-473C-8A99-E95A8DB72B6A}" destId="{B0890902-CF90-4B65-AA8A-E8F96D28C6D9}" srcOrd="0" destOrd="0" presId="urn:microsoft.com/office/officeart/2005/8/layout/vList5"/>
    <dgm:cxn modelId="{C259E18D-A0E1-413A-AA2E-3F9427D9A5E7}" type="presOf" srcId="{3AA5E12D-087E-43E1-8DA2-27753837F7B3}" destId="{EF9ABC94-F41A-4D98-A7A0-471DCBB82956}" srcOrd="0" destOrd="0" presId="urn:microsoft.com/office/officeart/2005/8/layout/vList5"/>
    <dgm:cxn modelId="{A7EBBFF6-7EEC-4A69-B76F-576CF1CABF84}" type="presOf" srcId="{7C9F2107-5D38-45B4-B2D8-654BC288AA7E}" destId="{B0890902-CF90-4B65-AA8A-E8F96D28C6D9}" srcOrd="0" destOrd="1" presId="urn:microsoft.com/office/officeart/2005/8/layout/vList5"/>
    <dgm:cxn modelId="{C1FA9BC3-51E3-4F00-9706-FD64522FD17A}" type="presOf" srcId="{12978BA2-E93E-43A3-AAEB-EF673C9D669A}" destId="{FB23C37C-7386-4A2E-8F92-01EFE418DEDC}" srcOrd="0" destOrd="0" presId="urn:microsoft.com/office/officeart/2005/8/layout/vList5"/>
    <dgm:cxn modelId="{B9F48931-4239-44E2-BDE1-40E128D91D46}" srcId="{60B9D76E-3B52-4C82-ADA5-1B453A697179}" destId="{FE073F7E-8341-4E3C-A80E-562B421BB88D}" srcOrd="0" destOrd="0" parTransId="{CFBBD94D-E412-47A3-A28B-3357ECBEE19D}" sibTransId="{771DDA80-B01C-475F-AF20-BDEBB96E34B5}"/>
    <dgm:cxn modelId="{CA076F8E-AF1A-48EA-B57F-E3228DEA1C75}" srcId="{3AA5E12D-087E-43E1-8DA2-27753837F7B3}" destId="{AA4919D0-E475-4205-BC75-FE55880C5399}" srcOrd="0" destOrd="0" parTransId="{9AFB0BFF-06D8-4FC7-A0F7-29584EFD2208}" sibTransId="{043E5487-4772-4138-B058-6ECFD85EA8BE}"/>
    <dgm:cxn modelId="{24F75CBF-871A-4BF0-B210-64660841E2FC}" type="presOf" srcId="{FA0225D6-E460-479B-91D4-3BC8857B8C52}" destId="{FE70D2C3-19C2-4728-9D52-13321F393572}" srcOrd="0" destOrd="0" presId="urn:microsoft.com/office/officeart/2005/8/layout/vList5"/>
    <dgm:cxn modelId="{0673E681-2337-4873-9D1F-60DB53DDA869}" srcId="{0081B5F7-F591-4CFC-A876-3D0049F36C0C}" destId="{4900F430-33FD-4D62-B54E-0AA6FCEE00D7}" srcOrd="1" destOrd="0" parTransId="{B081899F-AE14-4337-A4BC-9540792ECD3D}" sibTransId="{FADAFC88-7FCF-4138-A7ED-2454B312D3CB}"/>
    <dgm:cxn modelId="{D01D8E11-40D5-49A8-ACB7-A994055A232D}" type="presOf" srcId="{BC8E6B70-A2F1-4589-9806-C5737F5B2436}" destId="{3BCE8C66-6192-414B-9893-7759152B4725}" srcOrd="0" destOrd="0" presId="urn:microsoft.com/office/officeart/2005/8/layout/vList5"/>
    <dgm:cxn modelId="{C6236A6A-51C1-40EF-8B74-71256E97B677}" type="presOf" srcId="{514698D9-5DE1-444F-866A-8EABDE707EA1}" destId="{1A3DBD2D-3387-4F46-9234-92D2719F0894}" srcOrd="0" destOrd="1" presId="urn:microsoft.com/office/officeart/2005/8/layout/vList5"/>
    <dgm:cxn modelId="{82F827E4-8115-4D20-BB65-DE593EBBE7F1}" srcId="{3AA5E12D-087E-43E1-8DA2-27753837F7B3}" destId="{60B9D76E-3B52-4C82-ADA5-1B453A697179}" srcOrd="2" destOrd="0" parTransId="{36A98780-597C-4260-8CB8-9BA3A02F8221}" sibTransId="{1AE4B6B0-1D8B-4692-9ADF-AF080E563C35}"/>
    <dgm:cxn modelId="{90C3EC44-6445-444C-A137-5B10AD58B09C}" type="presOf" srcId="{4900F430-33FD-4D62-B54E-0AA6FCEE00D7}" destId="{723A0B3E-1B97-4F27-B712-D9D44C2DD7F7}" srcOrd="0" destOrd="1" presId="urn:microsoft.com/office/officeart/2005/8/layout/vList5"/>
    <dgm:cxn modelId="{B5C3E686-CD81-41B1-8FFA-AC86A010F204}" type="presOf" srcId="{A50E193A-65F1-432C-A83D-71E949D07FD6}" destId="{D2D80919-A112-4A84-B311-470E50FCCB31}" srcOrd="0" destOrd="0" presId="urn:microsoft.com/office/officeart/2005/8/layout/vList5"/>
    <dgm:cxn modelId="{084EDFD1-1E25-4AE0-BEB8-990E13B2825A}" srcId="{AA4919D0-E475-4205-BC75-FE55880C5399}" destId="{07303515-4999-473C-8A99-E95A8DB72B6A}" srcOrd="0" destOrd="0" parTransId="{91B592AB-2B46-4E3E-BAB7-BE503E7C035E}" sibTransId="{524542F8-9CB7-49B6-99D7-723871CA92F2}"/>
    <dgm:cxn modelId="{50AF83C9-93BA-4B65-9822-989BA508EA45}" srcId="{FA0225D6-E460-479B-91D4-3BC8857B8C52}" destId="{12978BA2-E93E-43A3-AAEB-EF673C9D669A}" srcOrd="0" destOrd="0" parTransId="{7CE69858-6201-437C-A97E-9C7ACE4682A2}" sibTransId="{801F0862-0932-4559-B6FC-FA055EB89807}"/>
    <dgm:cxn modelId="{73A2FE05-1318-4B96-A4B2-5450BE29E845}" type="presOf" srcId="{AA4919D0-E475-4205-BC75-FE55880C5399}" destId="{1E652A0B-DB1D-4F15-8BF8-22C17B4F45AC}" srcOrd="0" destOrd="0" presId="urn:microsoft.com/office/officeart/2005/8/layout/vList5"/>
    <dgm:cxn modelId="{48973378-5232-468F-B9C8-5A3C2418122C}" srcId="{3AA5E12D-087E-43E1-8DA2-27753837F7B3}" destId="{A50E193A-65F1-432C-A83D-71E949D07FD6}" srcOrd="4" destOrd="0" parTransId="{932F0DC4-3122-4503-95D0-84A8F62CB9EF}" sibTransId="{9680A341-5239-476E-9AC1-756663FE5BEE}"/>
    <dgm:cxn modelId="{32CFFE9E-8955-4643-9A3D-565608C261EB}" srcId="{AA4919D0-E475-4205-BC75-FE55880C5399}" destId="{7C9F2107-5D38-45B4-B2D8-654BC288AA7E}" srcOrd="1" destOrd="0" parTransId="{6BFF9035-1E2E-4047-9706-472DA223EF11}" sibTransId="{45F50297-DBD7-4B15-AB64-68C52014B2A0}"/>
    <dgm:cxn modelId="{5F3C1FBF-7F11-4952-8E81-B7ECFE7D73CD}" type="presOf" srcId="{FE073F7E-8341-4E3C-A80E-562B421BB88D}" destId="{1A3DBD2D-3387-4F46-9234-92D2719F0894}" srcOrd="0" destOrd="0" presId="urn:microsoft.com/office/officeart/2005/8/layout/vList5"/>
    <dgm:cxn modelId="{5CCC273F-1F2E-4CA1-B568-AC9229F75160}" type="presOf" srcId="{0081B5F7-F591-4CFC-A876-3D0049F36C0C}" destId="{EC5DB74F-3EC4-4B3D-BAF4-380D1B85D858}" srcOrd="0" destOrd="0" presId="urn:microsoft.com/office/officeart/2005/8/layout/vList5"/>
    <dgm:cxn modelId="{2CBF045E-C9FB-49F2-9E88-D66DA5099986}" type="presOf" srcId="{16F6E92A-CAAC-410C-991D-C2ACA781C954}" destId="{723A0B3E-1B97-4F27-B712-D9D44C2DD7F7}" srcOrd="0" destOrd="0" presId="urn:microsoft.com/office/officeart/2005/8/layout/vList5"/>
    <dgm:cxn modelId="{D3207936-9AE6-47DE-A40D-6825EE8AE364}" type="presParOf" srcId="{EF9ABC94-F41A-4D98-A7A0-471DCBB82956}" destId="{5E599085-4E0D-40EC-BB94-560B9B4B5818}" srcOrd="0" destOrd="0" presId="urn:microsoft.com/office/officeart/2005/8/layout/vList5"/>
    <dgm:cxn modelId="{9CCA170A-05B5-4B1C-9B7C-073467FB088E}" type="presParOf" srcId="{5E599085-4E0D-40EC-BB94-560B9B4B5818}" destId="{1E652A0B-DB1D-4F15-8BF8-22C17B4F45AC}" srcOrd="0" destOrd="0" presId="urn:microsoft.com/office/officeart/2005/8/layout/vList5"/>
    <dgm:cxn modelId="{D09A0086-529B-480E-B365-20417E0E1657}" type="presParOf" srcId="{5E599085-4E0D-40EC-BB94-560B9B4B5818}" destId="{B0890902-CF90-4B65-AA8A-E8F96D28C6D9}" srcOrd="1" destOrd="0" presId="urn:microsoft.com/office/officeart/2005/8/layout/vList5"/>
    <dgm:cxn modelId="{FA4B77FA-37AB-4F72-86E0-CC653905C3C4}" type="presParOf" srcId="{EF9ABC94-F41A-4D98-A7A0-471DCBB82956}" destId="{B8872CEA-092A-42F7-9039-2210FD415FF6}" srcOrd="1" destOrd="0" presId="urn:microsoft.com/office/officeart/2005/8/layout/vList5"/>
    <dgm:cxn modelId="{FDBCB8BE-9B55-491F-AE63-FEC998221256}" type="presParOf" srcId="{EF9ABC94-F41A-4D98-A7A0-471DCBB82956}" destId="{6E716987-9B63-4A56-A30E-BB9DE166CE80}" srcOrd="2" destOrd="0" presId="urn:microsoft.com/office/officeart/2005/8/layout/vList5"/>
    <dgm:cxn modelId="{9A8B115D-E9FB-4B20-9D96-D63AFB34B7D6}" type="presParOf" srcId="{6E716987-9B63-4A56-A30E-BB9DE166CE80}" destId="{FE70D2C3-19C2-4728-9D52-13321F393572}" srcOrd="0" destOrd="0" presId="urn:microsoft.com/office/officeart/2005/8/layout/vList5"/>
    <dgm:cxn modelId="{AEB312DD-AF70-4277-92F1-10A102F71904}" type="presParOf" srcId="{6E716987-9B63-4A56-A30E-BB9DE166CE80}" destId="{FB23C37C-7386-4A2E-8F92-01EFE418DEDC}" srcOrd="1" destOrd="0" presId="urn:microsoft.com/office/officeart/2005/8/layout/vList5"/>
    <dgm:cxn modelId="{9EAC227D-8BFE-4C5F-B90D-65B39A7FCECE}" type="presParOf" srcId="{EF9ABC94-F41A-4D98-A7A0-471DCBB82956}" destId="{6E86F0D4-A92F-49C8-947B-7CF5AEFF2982}" srcOrd="3" destOrd="0" presId="urn:microsoft.com/office/officeart/2005/8/layout/vList5"/>
    <dgm:cxn modelId="{2DF1CA1F-91EA-4D04-BE27-CC0E73F43DA7}" type="presParOf" srcId="{EF9ABC94-F41A-4D98-A7A0-471DCBB82956}" destId="{9C2D8FE9-A124-4BC7-BA86-026A7634B526}" srcOrd="4" destOrd="0" presId="urn:microsoft.com/office/officeart/2005/8/layout/vList5"/>
    <dgm:cxn modelId="{0CC5A7D1-5B94-4C50-B96A-0FB777C78BA1}" type="presParOf" srcId="{9C2D8FE9-A124-4BC7-BA86-026A7634B526}" destId="{A1CBFD72-0A02-4D1F-AA2D-69281AAA3743}" srcOrd="0" destOrd="0" presId="urn:microsoft.com/office/officeart/2005/8/layout/vList5"/>
    <dgm:cxn modelId="{681BD4A3-F4BF-4247-8144-751E9F79CF33}" type="presParOf" srcId="{9C2D8FE9-A124-4BC7-BA86-026A7634B526}" destId="{1A3DBD2D-3387-4F46-9234-92D2719F0894}" srcOrd="1" destOrd="0" presId="urn:microsoft.com/office/officeart/2005/8/layout/vList5"/>
    <dgm:cxn modelId="{84C6CC03-FB71-4B47-B2C2-D8B93C05ABEF}" type="presParOf" srcId="{EF9ABC94-F41A-4D98-A7A0-471DCBB82956}" destId="{7D28BA76-78D8-41EC-A1C0-2C922FACB1D6}" srcOrd="5" destOrd="0" presId="urn:microsoft.com/office/officeart/2005/8/layout/vList5"/>
    <dgm:cxn modelId="{1D341893-67C5-418C-B475-3397B974590D}" type="presParOf" srcId="{EF9ABC94-F41A-4D98-A7A0-471DCBB82956}" destId="{0E3FEFC4-C647-4E21-9D85-AEAE3783AF51}" srcOrd="6" destOrd="0" presId="urn:microsoft.com/office/officeart/2005/8/layout/vList5"/>
    <dgm:cxn modelId="{D9E2EFB0-56A4-4BE3-917C-06FC95042969}" type="presParOf" srcId="{0E3FEFC4-C647-4E21-9D85-AEAE3783AF51}" destId="{EC5DB74F-3EC4-4B3D-BAF4-380D1B85D858}" srcOrd="0" destOrd="0" presId="urn:microsoft.com/office/officeart/2005/8/layout/vList5"/>
    <dgm:cxn modelId="{BD57D0C3-1E2D-413E-AB53-7DD9C6FD408F}" type="presParOf" srcId="{0E3FEFC4-C647-4E21-9D85-AEAE3783AF51}" destId="{723A0B3E-1B97-4F27-B712-D9D44C2DD7F7}" srcOrd="1" destOrd="0" presId="urn:microsoft.com/office/officeart/2005/8/layout/vList5"/>
    <dgm:cxn modelId="{438EDC5F-06AF-4517-A199-0EC30BEED02C}" type="presParOf" srcId="{EF9ABC94-F41A-4D98-A7A0-471DCBB82956}" destId="{EE257F74-90EE-43B6-BDC1-6E2DF5F7B10D}" srcOrd="7" destOrd="0" presId="urn:microsoft.com/office/officeart/2005/8/layout/vList5"/>
    <dgm:cxn modelId="{F3AE93F6-E2AE-4632-AFAC-5CCA19E6BD13}" type="presParOf" srcId="{EF9ABC94-F41A-4D98-A7A0-471DCBB82956}" destId="{43030452-2640-43EC-96E4-34515744CD77}" srcOrd="8" destOrd="0" presId="urn:microsoft.com/office/officeart/2005/8/layout/vList5"/>
    <dgm:cxn modelId="{22C5F626-6192-443A-968E-992BCB140D6B}" type="presParOf" srcId="{43030452-2640-43EC-96E4-34515744CD77}" destId="{D2D80919-A112-4A84-B311-470E50FCCB31}" srcOrd="0" destOrd="0" presId="urn:microsoft.com/office/officeart/2005/8/layout/vList5"/>
    <dgm:cxn modelId="{1AB822A5-FB78-4C55-BB97-9CD86B013D5E}" type="presParOf" srcId="{43030452-2640-43EC-96E4-34515744CD77}" destId="{3BCE8C66-6192-414B-9893-7759152B472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A8C566-8885-4EC5-AA3C-714A0DF12F5D}" type="doc">
      <dgm:prSet loTypeId="urn:microsoft.com/office/officeart/2005/8/layout/pyramid2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8B0D0510-756A-49A8-927C-BC4087D01EDD}">
      <dgm:prSet phldrT="[文字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zh-TW" altLang="en-US" sz="2600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肥貓問題</a:t>
          </a:r>
          <a:endParaRPr lang="zh-TW" altLang="en-US" sz="2600" b="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75462A6E-3FC7-4777-9A1E-78007759ED85}" type="parTrans" cxnId="{15E3BA81-D5A3-4371-9297-7EA22DF8BD74}">
      <dgm:prSet/>
      <dgm:spPr/>
      <dgm:t>
        <a:bodyPr/>
        <a:lstStyle/>
        <a:p>
          <a:endParaRPr lang="zh-TW" altLang="en-US"/>
        </a:p>
      </dgm:t>
    </dgm:pt>
    <dgm:pt modelId="{2BD52B12-A4D3-4D17-BEEB-8B7C81FC89EF}" type="sibTrans" cxnId="{15E3BA81-D5A3-4371-9297-7EA22DF8BD74}">
      <dgm:prSet/>
      <dgm:spPr/>
      <dgm:t>
        <a:bodyPr/>
        <a:lstStyle/>
        <a:p>
          <a:endParaRPr lang="zh-TW" altLang="en-US"/>
        </a:p>
      </dgm:t>
    </dgm:pt>
    <dgm:pt modelId="{965AF2CC-29C2-46DE-AF49-8FD5793E43A9}">
      <dgm:prSet phldrT="[文字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zh-TW" altLang="en-US" sz="2800" dirty="0" smtClean="0">
              <a:latin typeface="標楷體" pitchFamily="65" charset="-120"/>
              <a:ea typeface="標楷體" pitchFamily="65" charset="-120"/>
            </a:rPr>
            <a:t>接收日產財團法人定位</a:t>
          </a:r>
          <a:endParaRPr lang="en-US" altLang="zh-TW" sz="2800" dirty="0" smtClean="0">
            <a:latin typeface="標楷體" pitchFamily="65" charset="-120"/>
            <a:ea typeface="標楷體" pitchFamily="65" charset="-120"/>
          </a:endParaRPr>
        </a:p>
      </dgm:t>
    </dgm:pt>
    <dgm:pt modelId="{11E8B038-5DF0-491C-8725-2B842D8C192D}" type="parTrans" cxnId="{97E440F7-8C6F-419B-8517-5FBE56325426}">
      <dgm:prSet/>
      <dgm:spPr/>
      <dgm:t>
        <a:bodyPr/>
        <a:lstStyle/>
        <a:p>
          <a:endParaRPr lang="zh-TW" altLang="en-US"/>
        </a:p>
      </dgm:t>
    </dgm:pt>
    <dgm:pt modelId="{933922B6-2075-4942-A349-D13D54DF705B}" type="sibTrans" cxnId="{97E440F7-8C6F-419B-8517-5FBE56325426}">
      <dgm:prSet/>
      <dgm:spPr/>
      <dgm:t>
        <a:bodyPr/>
        <a:lstStyle/>
        <a:p>
          <a:endParaRPr lang="zh-TW" altLang="en-US"/>
        </a:p>
      </dgm:t>
    </dgm:pt>
    <dgm:pt modelId="{82FD2B07-0D78-4EB9-93F6-72534B71B558}">
      <dgm:prSet phldrT="[文字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pPr>
            <a:lnSpc>
              <a:spcPts val="2000"/>
            </a:lnSpc>
          </a:pPr>
          <a:r>
            <a:rPr lang="zh-TW" altLang="en-US" sz="2600" dirty="0" smtClean="0">
              <a:latin typeface="標楷體" pitchFamily="65" charset="-120"/>
              <a:ea typeface="標楷體" pitchFamily="65" charset="-120"/>
            </a:rPr>
            <a:t>政府捐助之財團法人</a:t>
          </a:r>
          <a:endParaRPr lang="en-US" altLang="zh-TW" sz="2600" dirty="0" smtClean="0">
            <a:latin typeface="標楷體" pitchFamily="65" charset="-120"/>
            <a:ea typeface="標楷體" pitchFamily="65" charset="-120"/>
          </a:endParaRPr>
        </a:p>
        <a:p>
          <a:pPr>
            <a:lnSpc>
              <a:spcPts val="2000"/>
            </a:lnSpc>
          </a:pPr>
          <a:r>
            <a:rPr lang="zh-TW" altLang="en-US" sz="2600" dirty="0" smtClean="0">
              <a:latin typeface="標楷體" pitchFamily="65" charset="-120"/>
              <a:ea typeface="標楷體" pitchFamily="65" charset="-120"/>
            </a:rPr>
            <a:t>失去功能</a:t>
          </a:r>
          <a:endParaRPr lang="en-US" altLang="zh-TW" sz="2600" dirty="0" smtClean="0">
            <a:latin typeface="標楷體" pitchFamily="65" charset="-120"/>
            <a:ea typeface="標楷體" pitchFamily="65" charset="-120"/>
          </a:endParaRPr>
        </a:p>
      </dgm:t>
    </dgm:pt>
    <dgm:pt modelId="{287AAFA6-5E6E-4C7C-9C8D-8704AAC104F1}" type="parTrans" cxnId="{3964309D-DED6-4251-A207-CDF61D0466E6}">
      <dgm:prSet/>
      <dgm:spPr/>
      <dgm:t>
        <a:bodyPr/>
        <a:lstStyle/>
        <a:p>
          <a:endParaRPr lang="zh-TW" altLang="en-US"/>
        </a:p>
      </dgm:t>
    </dgm:pt>
    <dgm:pt modelId="{7BC110D4-F6CE-4A58-8340-D8D8237620FF}" type="sibTrans" cxnId="{3964309D-DED6-4251-A207-CDF61D0466E6}">
      <dgm:prSet/>
      <dgm:spPr/>
      <dgm:t>
        <a:bodyPr/>
        <a:lstStyle/>
        <a:p>
          <a:endParaRPr lang="zh-TW" altLang="en-US"/>
        </a:p>
      </dgm:t>
    </dgm:pt>
    <dgm:pt modelId="{CE74AC5B-A5E3-4B14-BBF6-5DAB27E1078F}">
      <dgm:prSet phldrT="[文字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zh-TW" altLang="en-US" sz="2600" dirty="0" smtClean="0">
              <a:latin typeface="標楷體" pitchFamily="65" charset="-120"/>
              <a:ea typeface="標楷體" pitchFamily="65" charset="-120"/>
            </a:rPr>
            <a:t>本法施行前政府轉民間捐助之監督</a:t>
          </a:r>
          <a:endParaRPr lang="en-US" altLang="zh-TW" sz="2600" dirty="0" smtClean="0">
            <a:latin typeface="標楷體" pitchFamily="65" charset="-120"/>
            <a:ea typeface="標楷體" pitchFamily="65" charset="-120"/>
          </a:endParaRPr>
        </a:p>
      </dgm:t>
    </dgm:pt>
    <dgm:pt modelId="{504FDF23-7AC4-4A81-84E6-8F682178A0D2}" type="parTrans" cxnId="{293146EC-3E12-4CDB-9FA8-0C2286A65E64}">
      <dgm:prSet/>
      <dgm:spPr/>
      <dgm:t>
        <a:bodyPr/>
        <a:lstStyle/>
        <a:p>
          <a:endParaRPr lang="zh-TW" altLang="en-US"/>
        </a:p>
      </dgm:t>
    </dgm:pt>
    <dgm:pt modelId="{41D1D80E-B303-4EBC-8456-C73BD56F924A}" type="sibTrans" cxnId="{293146EC-3E12-4CDB-9FA8-0C2286A65E64}">
      <dgm:prSet/>
      <dgm:spPr/>
      <dgm:t>
        <a:bodyPr/>
        <a:lstStyle/>
        <a:p>
          <a:endParaRPr lang="zh-TW" altLang="en-US"/>
        </a:p>
      </dgm:t>
    </dgm:pt>
    <dgm:pt modelId="{E03E97B9-39D7-46E9-B01F-0913F4300739}">
      <dgm:prSet phldrT="[文字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zh-TW" altLang="en-US" sz="2600" dirty="0" smtClean="0">
              <a:latin typeface="標楷體" pitchFamily="65" charset="-120"/>
              <a:ea typeface="標楷體" pitchFamily="65" charset="-120"/>
            </a:rPr>
            <a:t>政府為主要捐助人之民間財團法人，政府派任董監人數不足</a:t>
          </a:r>
          <a:endParaRPr lang="en-US" altLang="zh-TW" sz="2600" dirty="0" smtClean="0">
            <a:latin typeface="標楷體" pitchFamily="65" charset="-120"/>
            <a:ea typeface="標楷體" pitchFamily="65" charset="-120"/>
          </a:endParaRPr>
        </a:p>
      </dgm:t>
    </dgm:pt>
    <dgm:pt modelId="{51F1B115-52F4-40D9-96D9-FED231B1D7EE}" type="parTrans" cxnId="{A53E2542-B09B-427A-AC27-21F20198831A}">
      <dgm:prSet/>
      <dgm:spPr/>
      <dgm:t>
        <a:bodyPr/>
        <a:lstStyle/>
        <a:p>
          <a:endParaRPr lang="zh-TW" altLang="en-US"/>
        </a:p>
      </dgm:t>
    </dgm:pt>
    <dgm:pt modelId="{443D98D0-BB22-4F74-AE4B-7B79CB527D7B}" type="sibTrans" cxnId="{A53E2542-B09B-427A-AC27-21F20198831A}">
      <dgm:prSet/>
      <dgm:spPr/>
      <dgm:t>
        <a:bodyPr/>
        <a:lstStyle/>
        <a:p>
          <a:endParaRPr lang="zh-TW" altLang="en-US"/>
        </a:p>
      </dgm:t>
    </dgm:pt>
    <dgm:pt modelId="{40B1FA65-011E-4AAC-83CA-9FD8441B44DF}" type="pres">
      <dgm:prSet presAssocID="{17A8C566-8885-4EC5-AA3C-714A0DF12F5D}" presName="compositeShape" presStyleCnt="0">
        <dgm:presLayoutVars>
          <dgm:dir/>
          <dgm:resizeHandles/>
        </dgm:presLayoutVars>
      </dgm:prSet>
      <dgm:spPr/>
    </dgm:pt>
    <dgm:pt modelId="{644BCDBB-9BF0-4DA9-A8E5-1F70651EE920}" type="pres">
      <dgm:prSet presAssocID="{17A8C566-8885-4EC5-AA3C-714A0DF12F5D}" presName="pyramid" presStyleLbl="node1" presStyleIdx="0" presStyleCnt="1" custAng="0" custScaleX="81582" custLinFactNeighborX="7042"/>
      <dgm:spPr>
        <a:prstGeom prst="rtTriangle">
          <a:avLst/>
        </a:prstGeom>
      </dgm:spPr>
      <dgm:t>
        <a:bodyPr/>
        <a:lstStyle/>
        <a:p>
          <a:endParaRPr lang="zh-TW" altLang="en-US"/>
        </a:p>
      </dgm:t>
    </dgm:pt>
    <dgm:pt modelId="{C44EEC7A-13BB-4E18-8FD0-8D094121F0C3}" type="pres">
      <dgm:prSet presAssocID="{17A8C566-8885-4EC5-AA3C-714A0DF12F5D}" presName="theList" presStyleCnt="0"/>
      <dgm:spPr/>
    </dgm:pt>
    <dgm:pt modelId="{2EC6DD2A-25B7-4AD2-9328-14C6A9295F03}" type="pres">
      <dgm:prSet presAssocID="{8B0D0510-756A-49A8-927C-BC4087D01EDD}" presName="aNode" presStyleLbl="fgAcc1" presStyleIdx="0" presStyleCnt="5" custScaleX="169332" custScaleY="111001" custLinFactY="-4970" custLinFactNeighborX="13152" custLinFactNeighborY="-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B4DEAFD-5D4C-4415-B433-42B16BEA28C7}" type="pres">
      <dgm:prSet presAssocID="{8B0D0510-756A-49A8-927C-BC4087D01EDD}" presName="aSpace" presStyleCnt="0"/>
      <dgm:spPr/>
    </dgm:pt>
    <dgm:pt modelId="{3B3F779D-A26B-4E9E-A698-8CFA62450E78}" type="pres">
      <dgm:prSet presAssocID="{965AF2CC-29C2-46DE-AF49-8FD5793E43A9}" presName="aNode" presStyleLbl="fgAcc1" presStyleIdx="1" presStyleCnt="5" custScaleX="171576" custScaleY="118656" custLinFactY="13282" custLinFactNeighborX="15319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E6DAEA-123F-4D75-A119-D5AE09D1DB58}" type="pres">
      <dgm:prSet presAssocID="{965AF2CC-29C2-46DE-AF49-8FD5793E43A9}" presName="aSpace" presStyleCnt="0"/>
      <dgm:spPr/>
    </dgm:pt>
    <dgm:pt modelId="{AB4D76DE-2B1D-45F4-971E-99BB1CD62BD4}" type="pres">
      <dgm:prSet presAssocID="{82FD2B07-0D78-4EB9-93F6-72534B71B558}" presName="aNode" presStyleLbl="fgAcc1" presStyleIdx="2" presStyleCnt="5" custScaleX="173818" custScaleY="135816" custLinFactY="20306" custLinFactNeighborX="13225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909EFCA-DC87-48CA-B806-87653CFBA8D0}" type="pres">
      <dgm:prSet presAssocID="{82FD2B07-0D78-4EB9-93F6-72534B71B558}" presName="aSpace" presStyleCnt="0"/>
      <dgm:spPr/>
    </dgm:pt>
    <dgm:pt modelId="{EBED7C95-49E1-4847-B144-8A8AD4958CC7}" type="pres">
      <dgm:prSet presAssocID="{CE74AC5B-A5E3-4B14-BBF6-5DAB27E1078F}" presName="aNode" presStyleLbl="fgAcc1" presStyleIdx="3" presStyleCnt="5" custScaleX="170140" custScaleY="133601" custLinFactY="25525" custLinFactNeighborX="14119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2A6EC64-9A7F-41D8-8070-3C95CE2B4486}" type="pres">
      <dgm:prSet presAssocID="{CE74AC5B-A5E3-4B14-BBF6-5DAB27E1078F}" presName="aSpace" presStyleCnt="0"/>
      <dgm:spPr/>
    </dgm:pt>
    <dgm:pt modelId="{79E94BAC-6E62-4286-BE92-72CC70726D5E}" type="pres">
      <dgm:prSet presAssocID="{E03E97B9-39D7-46E9-B01F-0913F4300739}" presName="aNode" presStyleLbl="fgAcc1" presStyleIdx="4" presStyleCnt="5" custScaleX="172660" custScaleY="204083" custLinFactY="28291" custLinFactNeighborX="14777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1CD8966-B2BE-4343-800C-ABFB17F13539}" type="pres">
      <dgm:prSet presAssocID="{E03E97B9-39D7-46E9-B01F-0913F4300739}" presName="aSpace" presStyleCnt="0"/>
      <dgm:spPr/>
    </dgm:pt>
  </dgm:ptLst>
  <dgm:cxnLst>
    <dgm:cxn modelId="{3964309D-DED6-4251-A207-CDF61D0466E6}" srcId="{17A8C566-8885-4EC5-AA3C-714A0DF12F5D}" destId="{82FD2B07-0D78-4EB9-93F6-72534B71B558}" srcOrd="2" destOrd="0" parTransId="{287AAFA6-5E6E-4C7C-9C8D-8704AAC104F1}" sibTransId="{7BC110D4-F6CE-4A58-8340-D8D8237620FF}"/>
    <dgm:cxn modelId="{AFD3A56E-112E-4ED1-B8DD-52BF490778AB}" type="presOf" srcId="{8B0D0510-756A-49A8-927C-BC4087D01EDD}" destId="{2EC6DD2A-25B7-4AD2-9328-14C6A9295F03}" srcOrd="0" destOrd="0" presId="urn:microsoft.com/office/officeart/2005/8/layout/pyramid2"/>
    <dgm:cxn modelId="{FF02393F-2E1C-4FC7-96AE-8EBACBB97759}" type="presOf" srcId="{17A8C566-8885-4EC5-AA3C-714A0DF12F5D}" destId="{40B1FA65-011E-4AAC-83CA-9FD8441B44DF}" srcOrd="0" destOrd="0" presId="urn:microsoft.com/office/officeart/2005/8/layout/pyramid2"/>
    <dgm:cxn modelId="{15E3BA81-D5A3-4371-9297-7EA22DF8BD74}" srcId="{17A8C566-8885-4EC5-AA3C-714A0DF12F5D}" destId="{8B0D0510-756A-49A8-927C-BC4087D01EDD}" srcOrd="0" destOrd="0" parTransId="{75462A6E-3FC7-4777-9A1E-78007759ED85}" sibTransId="{2BD52B12-A4D3-4D17-BEEB-8B7C81FC89EF}"/>
    <dgm:cxn modelId="{97E440F7-8C6F-419B-8517-5FBE56325426}" srcId="{17A8C566-8885-4EC5-AA3C-714A0DF12F5D}" destId="{965AF2CC-29C2-46DE-AF49-8FD5793E43A9}" srcOrd="1" destOrd="0" parTransId="{11E8B038-5DF0-491C-8725-2B842D8C192D}" sibTransId="{933922B6-2075-4942-A349-D13D54DF705B}"/>
    <dgm:cxn modelId="{A53E2542-B09B-427A-AC27-21F20198831A}" srcId="{17A8C566-8885-4EC5-AA3C-714A0DF12F5D}" destId="{E03E97B9-39D7-46E9-B01F-0913F4300739}" srcOrd="4" destOrd="0" parTransId="{51F1B115-52F4-40D9-96D9-FED231B1D7EE}" sibTransId="{443D98D0-BB22-4F74-AE4B-7B79CB527D7B}"/>
    <dgm:cxn modelId="{293146EC-3E12-4CDB-9FA8-0C2286A65E64}" srcId="{17A8C566-8885-4EC5-AA3C-714A0DF12F5D}" destId="{CE74AC5B-A5E3-4B14-BBF6-5DAB27E1078F}" srcOrd="3" destOrd="0" parTransId="{504FDF23-7AC4-4A81-84E6-8F682178A0D2}" sibTransId="{41D1D80E-B303-4EBC-8456-C73BD56F924A}"/>
    <dgm:cxn modelId="{3A1EC4C0-409B-4DEE-97B5-D8AC90314315}" type="presOf" srcId="{965AF2CC-29C2-46DE-AF49-8FD5793E43A9}" destId="{3B3F779D-A26B-4E9E-A698-8CFA62450E78}" srcOrd="0" destOrd="0" presId="urn:microsoft.com/office/officeart/2005/8/layout/pyramid2"/>
    <dgm:cxn modelId="{3B58F37C-9AF4-4279-BDD5-84E83632EAAB}" type="presOf" srcId="{82FD2B07-0D78-4EB9-93F6-72534B71B558}" destId="{AB4D76DE-2B1D-45F4-971E-99BB1CD62BD4}" srcOrd="0" destOrd="0" presId="urn:microsoft.com/office/officeart/2005/8/layout/pyramid2"/>
    <dgm:cxn modelId="{3AFF0088-B85A-4082-AD8F-6FECAAF3012B}" type="presOf" srcId="{E03E97B9-39D7-46E9-B01F-0913F4300739}" destId="{79E94BAC-6E62-4286-BE92-72CC70726D5E}" srcOrd="0" destOrd="0" presId="urn:microsoft.com/office/officeart/2005/8/layout/pyramid2"/>
    <dgm:cxn modelId="{7BE19A08-FAF6-4A4C-A4EE-5D0903EDF6A8}" type="presOf" srcId="{CE74AC5B-A5E3-4B14-BBF6-5DAB27E1078F}" destId="{EBED7C95-49E1-4847-B144-8A8AD4958CC7}" srcOrd="0" destOrd="0" presId="urn:microsoft.com/office/officeart/2005/8/layout/pyramid2"/>
    <dgm:cxn modelId="{D047C913-3B23-4FF9-A524-430F41FF6631}" type="presParOf" srcId="{40B1FA65-011E-4AAC-83CA-9FD8441B44DF}" destId="{644BCDBB-9BF0-4DA9-A8E5-1F70651EE920}" srcOrd="0" destOrd="0" presId="urn:microsoft.com/office/officeart/2005/8/layout/pyramid2"/>
    <dgm:cxn modelId="{40BC4859-08EB-4005-B8EF-817385F2FDDE}" type="presParOf" srcId="{40B1FA65-011E-4AAC-83CA-9FD8441B44DF}" destId="{C44EEC7A-13BB-4E18-8FD0-8D094121F0C3}" srcOrd="1" destOrd="0" presId="urn:microsoft.com/office/officeart/2005/8/layout/pyramid2"/>
    <dgm:cxn modelId="{07ADA890-C9A2-45BA-8D2F-CF0BCA5DA803}" type="presParOf" srcId="{C44EEC7A-13BB-4E18-8FD0-8D094121F0C3}" destId="{2EC6DD2A-25B7-4AD2-9328-14C6A9295F03}" srcOrd="0" destOrd="0" presId="urn:microsoft.com/office/officeart/2005/8/layout/pyramid2"/>
    <dgm:cxn modelId="{6CE81A79-9DA8-4B29-B751-746EE328B80B}" type="presParOf" srcId="{C44EEC7A-13BB-4E18-8FD0-8D094121F0C3}" destId="{EB4DEAFD-5D4C-4415-B433-42B16BEA28C7}" srcOrd="1" destOrd="0" presId="urn:microsoft.com/office/officeart/2005/8/layout/pyramid2"/>
    <dgm:cxn modelId="{249C47F6-996F-49B1-9AB3-F1D34679B906}" type="presParOf" srcId="{C44EEC7A-13BB-4E18-8FD0-8D094121F0C3}" destId="{3B3F779D-A26B-4E9E-A698-8CFA62450E78}" srcOrd="2" destOrd="0" presId="urn:microsoft.com/office/officeart/2005/8/layout/pyramid2"/>
    <dgm:cxn modelId="{70F32006-4400-4A22-81C5-2175E0D9CEA2}" type="presParOf" srcId="{C44EEC7A-13BB-4E18-8FD0-8D094121F0C3}" destId="{3EE6DAEA-123F-4D75-A119-D5AE09D1DB58}" srcOrd="3" destOrd="0" presId="urn:microsoft.com/office/officeart/2005/8/layout/pyramid2"/>
    <dgm:cxn modelId="{4C2F656F-A3A5-4867-8E90-3EC0504F568D}" type="presParOf" srcId="{C44EEC7A-13BB-4E18-8FD0-8D094121F0C3}" destId="{AB4D76DE-2B1D-45F4-971E-99BB1CD62BD4}" srcOrd="4" destOrd="0" presId="urn:microsoft.com/office/officeart/2005/8/layout/pyramid2"/>
    <dgm:cxn modelId="{3ECC16F6-95FE-4549-AB65-2EEB536C2173}" type="presParOf" srcId="{C44EEC7A-13BB-4E18-8FD0-8D094121F0C3}" destId="{B909EFCA-DC87-48CA-B806-87653CFBA8D0}" srcOrd="5" destOrd="0" presId="urn:microsoft.com/office/officeart/2005/8/layout/pyramid2"/>
    <dgm:cxn modelId="{DFC3D07D-4F7D-498A-855D-3CD53D3112B7}" type="presParOf" srcId="{C44EEC7A-13BB-4E18-8FD0-8D094121F0C3}" destId="{EBED7C95-49E1-4847-B144-8A8AD4958CC7}" srcOrd="6" destOrd="0" presId="urn:microsoft.com/office/officeart/2005/8/layout/pyramid2"/>
    <dgm:cxn modelId="{2D5975CC-3D6A-4BE3-A97F-0D67D39E0047}" type="presParOf" srcId="{C44EEC7A-13BB-4E18-8FD0-8D094121F0C3}" destId="{42A6EC64-9A7F-41D8-8070-3C95CE2B4486}" srcOrd="7" destOrd="0" presId="urn:microsoft.com/office/officeart/2005/8/layout/pyramid2"/>
    <dgm:cxn modelId="{A3D75D9B-B3F6-4479-A86A-6B3C50180E46}" type="presParOf" srcId="{C44EEC7A-13BB-4E18-8FD0-8D094121F0C3}" destId="{79E94BAC-6E62-4286-BE92-72CC70726D5E}" srcOrd="8" destOrd="0" presId="urn:microsoft.com/office/officeart/2005/8/layout/pyramid2"/>
    <dgm:cxn modelId="{E2EACE13-61D2-41D4-BB65-421E6BBC7160}" type="presParOf" srcId="{C44EEC7A-13BB-4E18-8FD0-8D094121F0C3}" destId="{E1CD8966-B2BE-4343-800C-ABFB17F13539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AA5E12D-087E-43E1-8DA2-27753837F7B3}" type="doc">
      <dgm:prSet loTypeId="urn:microsoft.com/office/officeart/2005/8/layout/vList5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AA4919D0-E475-4205-BC75-FE55880C5399}">
      <dgm:prSet phldrT="[文字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>
            <a:lnSpc>
              <a:spcPts val="1500"/>
            </a:lnSpc>
          </a:pPr>
          <a:r>
            <a:rPr lang="zh-TW" altLang="en-US" sz="2900" b="1" dirty="0" smtClean="0">
              <a:latin typeface="微軟正黑體" pitchFamily="34" charset="-120"/>
              <a:ea typeface="微軟正黑體" pitchFamily="34" charset="-120"/>
            </a:rPr>
            <a:t>董監原則為無</a:t>
          </a:r>
          <a:r>
            <a:rPr lang="zh-TW" altLang="en-US" sz="2900" b="1" smtClean="0">
              <a:latin typeface="微軟正黑體" pitchFamily="34" charset="-120"/>
              <a:ea typeface="微軟正黑體" pitchFamily="34" charset="-120"/>
            </a:rPr>
            <a:t>給職，禁領雙薪</a:t>
          </a:r>
          <a:endParaRPr lang="zh-TW" altLang="en-US" sz="2900" b="1" dirty="0">
            <a:latin typeface="微軟正黑體" pitchFamily="34" charset="-120"/>
            <a:ea typeface="微軟正黑體" pitchFamily="34" charset="-120"/>
          </a:endParaRPr>
        </a:p>
      </dgm:t>
    </dgm:pt>
    <dgm:pt modelId="{9AFB0BFF-06D8-4FC7-A0F7-29584EFD2208}" type="parTrans" cxnId="{CA076F8E-AF1A-48EA-B57F-E3228DEA1C75}">
      <dgm:prSet/>
      <dgm:spPr/>
      <dgm:t>
        <a:bodyPr/>
        <a:lstStyle/>
        <a:p>
          <a:endParaRPr lang="zh-TW" altLang="en-US"/>
        </a:p>
      </dgm:t>
    </dgm:pt>
    <dgm:pt modelId="{043E5487-4772-4138-B058-6ECFD85EA8BE}" type="sibTrans" cxnId="{CA076F8E-AF1A-48EA-B57F-E3228DEA1C75}">
      <dgm:prSet/>
      <dgm:spPr/>
      <dgm:t>
        <a:bodyPr/>
        <a:lstStyle/>
        <a:p>
          <a:endParaRPr lang="zh-TW" altLang="en-US"/>
        </a:p>
      </dgm:t>
    </dgm:pt>
    <dgm:pt modelId="{FA0225D6-E460-479B-91D4-3BC8857B8C52}">
      <dgm:prSet phldrT="[文字]" custT="1"/>
      <dgm:spPr/>
      <dgm:t>
        <a:bodyPr/>
        <a:lstStyle/>
        <a:p>
          <a:r>
            <a:rPr lang="zh-TW" altLang="en-US" sz="2900" b="1" dirty="0" smtClean="0">
              <a:latin typeface="微軟正黑體" pitchFamily="34" charset="-120"/>
              <a:ea typeface="微軟正黑體" pitchFamily="34" charset="-120"/>
            </a:rPr>
            <a:t>視為政府捐助之財團法人</a:t>
          </a:r>
          <a:endParaRPr lang="zh-TW" altLang="en-US" sz="2900" b="1" dirty="0">
            <a:latin typeface="微軟正黑體" pitchFamily="34" charset="-120"/>
            <a:ea typeface="微軟正黑體" pitchFamily="34" charset="-120"/>
          </a:endParaRPr>
        </a:p>
      </dgm:t>
    </dgm:pt>
    <dgm:pt modelId="{5E7E1803-BE77-4E95-8A9A-2F2F0449F7BE}" type="parTrans" cxnId="{381417CF-B810-42F0-B5C8-813F505EA98E}">
      <dgm:prSet/>
      <dgm:spPr/>
      <dgm:t>
        <a:bodyPr/>
        <a:lstStyle/>
        <a:p>
          <a:endParaRPr lang="zh-TW" altLang="en-US"/>
        </a:p>
      </dgm:t>
    </dgm:pt>
    <dgm:pt modelId="{369669A5-916D-43AB-AC96-638EB3E2F3E9}" type="sibTrans" cxnId="{381417CF-B810-42F0-B5C8-813F505EA98E}">
      <dgm:prSet/>
      <dgm:spPr/>
      <dgm:t>
        <a:bodyPr/>
        <a:lstStyle/>
        <a:p>
          <a:endParaRPr lang="zh-TW" altLang="en-US"/>
        </a:p>
      </dgm:t>
    </dgm:pt>
    <dgm:pt modelId="{60B9D76E-3B52-4C82-ADA5-1B453A697179}">
      <dgm:prSet phldrT="[文字]" custT="1"/>
      <dgm:spPr/>
      <dgm:t>
        <a:bodyPr/>
        <a:lstStyle/>
        <a:p>
          <a:r>
            <a:rPr lang="zh-TW" altLang="en-US" sz="2900" b="1" dirty="0" smtClean="0">
              <a:latin typeface="微軟正黑體" pitchFamily="34" charset="-120"/>
              <a:ea typeface="微軟正黑體" pitchFamily="34" charset="-120"/>
            </a:rPr>
            <a:t>強化退場機制</a:t>
          </a:r>
          <a:r>
            <a:rPr lang="en-US" altLang="zh-TW" sz="2900" b="1" dirty="0" smtClean="0">
              <a:latin typeface="微軟正黑體" pitchFamily="34" charset="-120"/>
              <a:ea typeface="微軟正黑體" pitchFamily="34" charset="-120"/>
            </a:rPr>
            <a:t>(</a:t>
          </a:r>
          <a:r>
            <a:rPr lang="zh-TW" altLang="en-US" sz="2900" b="1" dirty="0" smtClean="0">
              <a:latin typeface="微軟正黑體" pitchFamily="34" charset="-120"/>
              <a:ea typeface="微軟正黑體" pitchFamily="34" charset="-120"/>
            </a:rPr>
            <a:t>主管機關得命其解散</a:t>
          </a:r>
          <a:r>
            <a:rPr lang="en-US" altLang="zh-TW" sz="2900" b="1" dirty="0" smtClean="0">
              <a:latin typeface="微軟正黑體" pitchFamily="34" charset="-120"/>
              <a:ea typeface="微軟正黑體" pitchFamily="34" charset="-120"/>
            </a:rPr>
            <a:t>)</a:t>
          </a:r>
        </a:p>
      </dgm:t>
    </dgm:pt>
    <dgm:pt modelId="{36A98780-597C-4260-8CB8-9BA3A02F8221}" type="parTrans" cxnId="{82F827E4-8115-4D20-BB65-DE593EBBE7F1}">
      <dgm:prSet/>
      <dgm:spPr/>
      <dgm:t>
        <a:bodyPr/>
        <a:lstStyle/>
        <a:p>
          <a:endParaRPr lang="zh-TW" altLang="en-US"/>
        </a:p>
      </dgm:t>
    </dgm:pt>
    <dgm:pt modelId="{1AE4B6B0-1D8B-4692-9ADF-AF080E563C35}" type="sibTrans" cxnId="{82F827E4-8115-4D20-BB65-DE593EBBE7F1}">
      <dgm:prSet/>
      <dgm:spPr/>
      <dgm:t>
        <a:bodyPr/>
        <a:lstStyle/>
        <a:p>
          <a:endParaRPr lang="zh-TW" altLang="en-US"/>
        </a:p>
      </dgm:t>
    </dgm:pt>
    <dgm:pt modelId="{A50E193A-65F1-432C-A83D-71E949D07FD6}">
      <dgm:prSet phldrT="[文字]" custT="1"/>
      <dgm:spPr/>
      <dgm:t>
        <a:bodyPr/>
        <a:lstStyle/>
        <a:p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政府派任董監應與政府捐助比例相當</a:t>
          </a:r>
          <a:endParaRPr lang="en-US" altLang="zh-TW" sz="3200" b="1" dirty="0" smtClean="0">
            <a:latin typeface="微軟正黑體" pitchFamily="34" charset="-120"/>
            <a:ea typeface="微軟正黑體" pitchFamily="34" charset="-120"/>
          </a:endParaRPr>
        </a:p>
      </dgm:t>
    </dgm:pt>
    <dgm:pt modelId="{932F0DC4-3122-4503-95D0-84A8F62CB9EF}" type="parTrans" cxnId="{48973378-5232-468F-B9C8-5A3C2418122C}">
      <dgm:prSet/>
      <dgm:spPr/>
      <dgm:t>
        <a:bodyPr/>
        <a:lstStyle/>
        <a:p>
          <a:endParaRPr lang="zh-TW" altLang="en-US"/>
        </a:p>
      </dgm:t>
    </dgm:pt>
    <dgm:pt modelId="{9680A341-5239-476E-9AC1-756663FE5BEE}" type="sibTrans" cxnId="{48973378-5232-468F-B9C8-5A3C2418122C}">
      <dgm:prSet/>
      <dgm:spPr/>
      <dgm:t>
        <a:bodyPr/>
        <a:lstStyle/>
        <a:p>
          <a:endParaRPr lang="zh-TW" altLang="en-US"/>
        </a:p>
      </dgm:t>
    </dgm:pt>
    <dgm:pt modelId="{0081B5F7-F591-4CFC-A876-3D0049F36C0C}">
      <dgm:prSet phldrT="[文字]" custT="1"/>
      <dgm:spPr/>
      <dgm:t>
        <a:bodyPr/>
        <a:lstStyle/>
        <a:p>
          <a:r>
            <a:rPr lang="zh-TW" altLang="en-US" sz="3200" b="1" dirty="0" smtClean="0">
              <a:latin typeface="微軟正黑體" pitchFamily="34" charset="-120"/>
              <a:ea typeface="微軟正黑體" pitchFamily="34" charset="-120"/>
            </a:rPr>
            <a:t>政府派任董監應占一定比例</a:t>
          </a:r>
          <a:endParaRPr lang="en-US" altLang="zh-TW" sz="3200" b="1" dirty="0" smtClean="0">
            <a:latin typeface="微軟正黑體" pitchFamily="34" charset="-120"/>
            <a:ea typeface="微軟正黑體" pitchFamily="34" charset="-120"/>
          </a:endParaRPr>
        </a:p>
      </dgm:t>
    </dgm:pt>
    <dgm:pt modelId="{DC9B4F08-198C-4F7B-9DCF-8E78683CC53E}" type="parTrans" cxnId="{F40F6CB2-FB1C-4FA2-8765-2AF6BC284088}">
      <dgm:prSet/>
      <dgm:spPr/>
      <dgm:t>
        <a:bodyPr/>
        <a:lstStyle/>
        <a:p>
          <a:endParaRPr lang="zh-TW" altLang="en-US"/>
        </a:p>
      </dgm:t>
    </dgm:pt>
    <dgm:pt modelId="{4311AAE9-2702-468F-B228-D63E2E8C00E9}" type="sibTrans" cxnId="{F40F6CB2-FB1C-4FA2-8765-2AF6BC284088}">
      <dgm:prSet/>
      <dgm:spPr/>
      <dgm:t>
        <a:bodyPr/>
        <a:lstStyle/>
        <a:p>
          <a:endParaRPr lang="zh-TW" altLang="en-US"/>
        </a:p>
      </dgm:t>
    </dgm:pt>
    <dgm:pt modelId="{EF9ABC94-F41A-4D98-A7A0-471DCBB82956}" type="pres">
      <dgm:prSet presAssocID="{3AA5E12D-087E-43E1-8DA2-27753837F7B3}" presName="Name0" presStyleCnt="0">
        <dgm:presLayoutVars>
          <dgm:dir/>
          <dgm:animLvl val="lvl"/>
          <dgm:resizeHandles val="exact"/>
        </dgm:presLayoutVars>
      </dgm:prSet>
      <dgm:spPr/>
    </dgm:pt>
    <dgm:pt modelId="{5E599085-4E0D-40EC-BB94-560B9B4B5818}" type="pres">
      <dgm:prSet presAssocID="{AA4919D0-E475-4205-BC75-FE55880C5399}" presName="linNode" presStyleCnt="0"/>
      <dgm:spPr/>
    </dgm:pt>
    <dgm:pt modelId="{1E652A0B-DB1D-4F15-8BF8-22C17B4F45AC}" type="pres">
      <dgm:prSet presAssocID="{AA4919D0-E475-4205-BC75-FE55880C5399}" presName="parentText" presStyleLbl="node1" presStyleIdx="0" presStyleCnt="5" custScaleX="278049" custScaleY="13234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8872CEA-092A-42F7-9039-2210FD415FF6}" type="pres">
      <dgm:prSet presAssocID="{043E5487-4772-4138-B058-6ECFD85EA8BE}" presName="sp" presStyleCnt="0"/>
      <dgm:spPr/>
    </dgm:pt>
    <dgm:pt modelId="{6E716987-9B63-4A56-A30E-BB9DE166CE80}" type="pres">
      <dgm:prSet presAssocID="{FA0225D6-E460-479B-91D4-3BC8857B8C52}" presName="linNode" presStyleCnt="0"/>
      <dgm:spPr/>
    </dgm:pt>
    <dgm:pt modelId="{FE70D2C3-19C2-4728-9D52-13321F393572}" type="pres">
      <dgm:prSet presAssocID="{FA0225D6-E460-479B-91D4-3BC8857B8C52}" presName="parentText" presStyleLbl="node1" presStyleIdx="1" presStyleCnt="5" custScaleX="273305" custLinFactNeighborX="1190" custLinFactNeighborY="-1838">
        <dgm:presLayoutVars>
          <dgm:chMax val="1"/>
          <dgm:bulletEnabled val="1"/>
        </dgm:presLayoutVars>
      </dgm:prSet>
      <dgm:spPr/>
    </dgm:pt>
    <dgm:pt modelId="{6E86F0D4-A92F-49C8-947B-7CF5AEFF2982}" type="pres">
      <dgm:prSet presAssocID="{369669A5-916D-43AB-AC96-638EB3E2F3E9}" presName="sp" presStyleCnt="0"/>
      <dgm:spPr/>
    </dgm:pt>
    <dgm:pt modelId="{9C2D8FE9-A124-4BC7-BA86-026A7634B526}" type="pres">
      <dgm:prSet presAssocID="{60B9D76E-3B52-4C82-ADA5-1B453A697179}" presName="linNode" presStyleCnt="0"/>
      <dgm:spPr/>
    </dgm:pt>
    <dgm:pt modelId="{A1CBFD72-0A02-4D1F-AA2D-69281AAA3743}" type="pres">
      <dgm:prSet presAssocID="{60B9D76E-3B52-4C82-ADA5-1B453A697179}" presName="parentText" presStyleLbl="node1" presStyleIdx="2" presStyleCnt="5" custScaleX="277778" custScaleY="92728" custLinFactNeighborX="459" custLinFactNeighborY="-287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28BA76-78D8-41EC-A1C0-2C922FACB1D6}" type="pres">
      <dgm:prSet presAssocID="{1AE4B6B0-1D8B-4692-9ADF-AF080E563C35}" presName="sp" presStyleCnt="0"/>
      <dgm:spPr/>
    </dgm:pt>
    <dgm:pt modelId="{0E3FEFC4-C647-4E21-9D85-AEAE3783AF51}" type="pres">
      <dgm:prSet presAssocID="{0081B5F7-F591-4CFC-A876-3D0049F36C0C}" presName="linNode" presStyleCnt="0"/>
      <dgm:spPr/>
    </dgm:pt>
    <dgm:pt modelId="{EC5DB74F-3EC4-4B3D-BAF4-380D1B85D858}" type="pres">
      <dgm:prSet presAssocID="{0081B5F7-F591-4CFC-A876-3D0049F36C0C}" presName="parentText" presStyleLbl="node1" presStyleIdx="3" presStyleCnt="5" custScaleX="277778" custLinFactNeighborX="-1377" custLinFactNeighborY="-142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E257F74-90EE-43B6-BDC1-6E2DF5F7B10D}" type="pres">
      <dgm:prSet presAssocID="{4311AAE9-2702-468F-B228-D63E2E8C00E9}" presName="sp" presStyleCnt="0"/>
      <dgm:spPr/>
    </dgm:pt>
    <dgm:pt modelId="{43030452-2640-43EC-96E4-34515744CD77}" type="pres">
      <dgm:prSet presAssocID="{A50E193A-65F1-432C-A83D-71E949D07FD6}" presName="linNode" presStyleCnt="0"/>
      <dgm:spPr/>
    </dgm:pt>
    <dgm:pt modelId="{D2D80919-A112-4A84-B311-470E50FCCB31}" type="pres">
      <dgm:prSet presAssocID="{A50E193A-65F1-432C-A83D-71E949D07FD6}" presName="parentText" presStyleLbl="node1" presStyleIdx="4" presStyleCnt="5" custScaleX="277778" custLinFactNeighborX="-1833" custLinFactNeighborY="169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CB1FF81-19F7-4627-A6F9-08E4213F93E8}" type="presOf" srcId="{0081B5F7-F591-4CFC-A876-3D0049F36C0C}" destId="{EC5DB74F-3EC4-4B3D-BAF4-380D1B85D858}" srcOrd="0" destOrd="0" presId="urn:microsoft.com/office/officeart/2005/8/layout/vList5"/>
    <dgm:cxn modelId="{CA076F8E-AF1A-48EA-B57F-E3228DEA1C75}" srcId="{3AA5E12D-087E-43E1-8DA2-27753837F7B3}" destId="{AA4919D0-E475-4205-BC75-FE55880C5399}" srcOrd="0" destOrd="0" parTransId="{9AFB0BFF-06D8-4FC7-A0F7-29584EFD2208}" sibTransId="{043E5487-4772-4138-B058-6ECFD85EA8BE}"/>
    <dgm:cxn modelId="{8E61156B-F26C-4619-9A40-2AF3B335C99E}" type="presOf" srcId="{FA0225D6-E460-479B-91D4-3BC8857B8C52}" destId="{FE70D2C3-19C2-4728-9D52-13321F393572}" srcOrd="0" destOrd="0" presId="urn:microsoft.com/office/officeart/2005/8/layout/vList5"/>
    <dgm:cxn modelId="{5E553E2B-C27C-4F02-8AB0-AC43CA6DD4E6}" type="presOf" srcId="{3AA5E12D-087E-43E1-8DA2-27753837F7B3}" destId="{EF9ABC94-F41A-4D98-A7A0-471DCBB82956}" srcOrd="0" destOrd="0" presId="urn:microsoft.com/office/officeart/2005/8/layout/vList5"/>
    <dgm:cxn modelId="{04A29692-BFC8-4AFB-A190-14EF3620F738}" type="presOf" srcId="{60B9D76E-3B52-4C82-ADA5-1B453A697179}" destId="{A1CBFD72-0A02-4D1F-AA2D-69281AAA3743}" srcOrd="0" destOrd="0" presId="urn:microsoft.com/office/officeart/2005/8/layout/vList5"/>
    <dgm:cxn modelId="{48973378-5232-468F-B9C8-5A3C2418122C}" srcId="{3AA5E12D-087E-43E1-8DA2-27753837F7B3}" destId="{A50E193A-65F1-432C-A83D-71E949D07FD6}" srcOrd="4" destOrd="0" parTransId="{932F0DC4-3122-4503-95D0-84A8F62CB9EF}" sibTransId="{9680A341-5239-476E-9AC1-756663FE5BEE}"/>
    <dgm:cxn modelId="{AF785F3B-113B-4B9B-B1F8-A302DCBA2044}" type="presOf" srcId="{A50E193A-65F1-432C-A83D-71E949D07FD6}" destId="{D2D80919-A112-4A84-B311-470E50FCCB31}" srcOrd="0" destOrd="0" presId="urn:microsoft.com/office/officeart/2005/8/layout/vList5"/>
    <dgm:cxn modelId="{82F827E4-8115-4D20-BB65-DE593EBBE7F1}" srcId="{3AA5E12D-087E-43E1-8DA2-27753837F7B3}" destId="{60B9D76E-3B52-4C82-ADA5-1B453A697179}" srcOrd="2" destOrd="0" parTransId="{36A98780-597C-4260-8CB8-9BA3A02F8221}" sibTransId="{1AE4B6B0-1D8B-4692-9ADF-AF080E563C35}"/>
    <dgm:cxn modelId="{F40F6CB2-FB1C-4FA2-8765-2AF6BC284088}" srcId="{3AA5E12D-087E-43E1-8DA2-27753837F7B3}" destId="{0081B5F7-F591-4CFC-A876-3D0049F36C0C}" srcOrd="3" destOrd="0" parTransId="{DC9B4F08-198C-4F7B-9DCF-8E78683CC53E}" sibTransId="{4311AAE9-2702-468F-B228-D63E2E8C00E9}"/>
    <dgm:cxn modelId="{381417CF-B810-42F0-B5C8-813F505EA98E}" srcId="{3AA5E12D-087E-43E1-8DA2-27753837F7B3}" destId="{FA0225D6-E460-479B-91D4-3BC8857B8C52}" srcOrd="1" destOrd="0" parTransId="{5E7E1803-BE77-4E95-8A9A-2F2F0449F7BE}" sibTransId="{369669A5-916D-43AB-AC96-638EB3E2F3E9}"/>
    <dgm:cxn modelId="{10688C12-3FCE-40D3-A562-2287F8052A3A}" type="presOf" srcId="{AA4919D0-E475-4205-BC75-FE55880C5399}" destId="{1E652A0B-DB1D-4F15-8BF8-22C17B4F45AC}" srcOrd="0" destOrd="0" presId="urn:microsoft.com/office/officeart/2005/8/layout/vList5"/>
    <dgm:cxn modelId="{19A60E76-63E7-4B5D-A61E-81D008D9629E}" type="presParOf" srcId="{EF9ABC94-F41A-4D98-A7A0-471DCBB82956}" destId="{5E599085-4E0D-40EC-BB94-560B9B4B5818}" srcOrd="0" destOrd="0" presId="urn:microsoft.com/office/officeart/2005/8/layout/vList5"/>
    <dgm:cxn modelId="{F5E44227-A9B9-44F5-9541-BD2A4226F7FB}" type="presParOf" srcId="{5E599085-4E0D-40EC-BB94-560B9B4B5818}" destId="{1E652A0B-DB1D-4F15-8BF8-22C17B4F45AC}" srcOrd="0" destOrd="0" presId="urn:microsoft.com/office/officeart/2005/8/layout/vList5"/>
    <dgm:cxn modelId="{83A3ED35-D926-486F-A146-55D7BEF7EA65}" type="presParOf" srcId="{EF9ABC94-F41A-4D98-A7A0-471DCBB82956}" destId="{B8872CEA-092A-42F7-9039-2210FD415FF6}" srcOrd="1" destOrd="0" presId="urn:microsoft.com/office/officeart/2005/8/layout/vList5"/>
    <dgm:cxn modelId="{4B6F714F-9437-4F85-B60F-77CCE807EB18}" type="presParOf" srcId="{EF9ABC94-F41A-4D98-A7A0-471DCBB82956}" destId="{6E716987-9B63-4A56-A30E-BB9DE166CE80}" srcOrd="2" destOrd="0" presId="urn:microsoft.com/office/officeart/2005/8/layout/vList5"/>
    <dgm:cxn modelId="{FB44F78A-252C-4176-8998-6D8AE94CBFA6}" type="presParOf" srcId="{6E716987-9B63-4A56-A30E-BB9DE166CE80}" destId="{FE70D2C3-19C2-4728-9D52-13321F393572}" srcOrd="0" destOrd="0" presId="urn:microsoft.com/office/officeart/2005/8/layout/vList5"/>
    <dgm:cxn modelId="{2A2E73FA-2282-48A6-B82F-6AAF8B154118}" type="presParOf" srcId="{EF9ABC94-F41A-4D98-A7A0-471DCBB82956}" destId="{6E86F0D4-A92F-49C8-947B-7CF5AEFF2982}" srcOrd="3" destOrd="0" presId="urn:microsoft.com/office/officeart/2005/8/layout/vList5"/>
    <dgm:cxn modelId="{7D39B8FF-5B18-420F-9591-1158BA010108}" type="presParOf" srcId="{EF9ABC94-F41A-4D98-A7A0-471DCBB82956}" destId="{9C2D8FE9-A124-4BC7-BA86-026A7634B526}" srcOrd="4" destOrd="0" presId="urn:microsoft.com/office/officeart/2005/8/layout/vList5"/>
    <dgm:cxn modelId="{C4D9FBDF-835E-4998-8C1B-D8E27B0272CB}" type="presParOf" srcId="{9C2D8FE9-A124-4BC7-BA86-026A7634B526}" destId="{A1CBFD72-0A02-4D1F-AA2D-69281AAA3743}" srcOrd="0" destOrd="0" presId="urn:microsoft.com/office/officeart/2005/8/layout/vList5"/>
    <dgm:cxn modelId="{7B95B2B1-D487-437C-B63B-E0F3661DC9F6}" type="presParOf" srcId="{EF9ABC94-F41A-4D98-A7A0-471DCBB82956}" destId="{7D28BA76-78D8-41EC-A1C0-2C922FACB1D6}" srcOrd="5" destOrd="0" presId="urn:microsoft.com/office/officeart/2005/8/layout/vList5"/>
    <dgm:cxn modelId="{10F3B399-E85C-46FD-8384-9B1C7C10DF68}" type="presParOf" srcId="{EF9ABC94-F41A-4D98-A7A0-471DCBB82956}" destId="{0E3FEFC4-C647-4E21-9D85-AEAE3783AF51}" srcOrd="6" destOrd="0" presId="urn:microsoft.com/office/officeart/2005/8/layout/vList5"/>
    <dgm:cxn modelId="{88E768BA-9B9E-4A4E-AF08-3DF9D4FF6615}" type="presParOf" srcId="{0E3FEFC4-C647-4E21-9D85-AEAE3783AF51}" destId="{EC5DB74F-3EC4-4B3D-BAF4-380D1B85D858}" srcOrd="0" destOrd="0" presId="urn:microsoft.com/office/officeart/2005/8/layout/vList5"/>
    <dgm:cxn modelId="{88127B60-ED80-4822-B531-4ACB694B9ED7}" type="presParOf" srcId="{EF9ABC94-F41A-4D98-A7A0-471DCBB82956}" destId="{EE257F74-90EE-43B6-BDC1-6E2DF5F7B10D}" srcOrd="7" destOrd="0" presId="urn:microsoft.com/office/officeart/2005/8/layout/vList5"/>
    <dgm:cxn modelId="{CFB2FAC1-470F-4600-8910-34F2FD2424E3}" type="presParOf" srcId="{EF9ABC94-F41A-4D98-A7A0-471DCBB82956}" destId="{43030452-2640-43EC-96E4-34515744CD77}" srcOrd="8" destOrd="0" presId="urn:microsoft.com/office/officeart/2005/8/layout/vList5"/>
    <dgm:cxn modelId="{5FCDB0D4-434A-45DA-AF80-BF347572B13B}" type="presParOf" srcId="{43030452-2640-43EC-96E4-34515744CD77}" destId="{D2D80919-A112-4A84-B311-470E50FCCB3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44BCDBB-9BF0-4DA9-A8E5-1F70651EE920}">
      <dsp:nvSpPr>
        <dsp:cNvPr id="0" name=""/>
        <dsp:cNvSpPr/>
      </dsp:nvSpPr>
      <dsp:spPr>
        <a:xfrm>
          <a:off x="825564" y="0"/>
          <a:ext cx="2910377" cy="5418667"/>
        </a:xfrm>
        <a:prstGeom prst="rtTriangl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18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89000"/>
                <a:lumMod val="91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6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EC6DD2A-25B7-4AD2-9328-14C6A9295F03}">
      <dsp:nvSpPr>
        <dsp:cNvPr id="0" name=""/>
        <dsp:cNvSpPr/>
      </dsp:nvSpPr>
      <dsp:spPr>
        <a:xfrm>
          <a:off x="1555079" y="410342"/>
          <a:ext cx="4020057" cy="675965"/>
        </a:xfrm>
        <a:prstGeom prst="roundRect">
          <a:avLst/>
        </a:prstGeom>
        <a:solidFill>
          <a:schemeClr val="bg2">
            <a:lumMod val="75000"/>
            <a:alpha val="9000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民法規範內容不足</a:t>
          </a:r>
          <a:endParaRPr lang="zh-TW" altLang="en-US" sz="2800" kern="1200" dirty="0">
            <a:latin typeface="標楷體" pitchFamily="65" charset="-120"/>
            <a:ea typeface="標楷體" pitchFamily="65" charset="-120"/>
          </a:endParaRPr>
        </a:p>
      </dsp:txBody>
      <dsp:txXfrm>
        <a:off x="1555079" y="410342"/>
        <a:ext cx="4020057" cy="675965"/>
      </dsp:txXfrm>
    </dsp:sp>
    <dsp:sp modelId="{3B3F779D-A26B-4E9E-A698-8CFA62450E78}">
      <dsp:nvSpPr>
        <dsp:cNvPr id="0" name=""/>
        <dsp:cNvSpPr/>
      </dsp:nvSpPr>
      <dsp:spPr>
        <a:xfrm>
          <a:off x="1553665" y="1179977"/>
          <a:ext cx="4010921" cy="670765"/>
        </a:xfrm>
        <a:prstGeom prst="roundRect">
          <a:avLst/>
        </a:prstGeom>
        <a:solidFill>
          <a:schemeClr val="bg2">
            <a:lumMod val="75000"/>
            <a:alpha val="90000"/>
          </a:schemeClr>
        </a:solidFill>
        <a:ln w="6350" cap="flat" cmpd="sng" algn="ctr">
          <a:solidFill>
            <a:schemeClr val="accent4">
              <a:hueOff val="-621737"/>
              <a:satOff val="-9904"/>
              <a:lumOff val="-7991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行政規則位階不足</a:t>
          </a:r>
          <a:endParaRPr lang="en-US" altLang="zh-TW" sz="2800" kern="1200" dirty="0" smtClean="0">
            <a:latin typeface="標楷體" pitchFamily="65" charset="-120"/>
            <a:ea typeface="標楷體" pitchFamily="65" charset="-120"/>
          </a:endParaRPr>
        </a:p>
      </dsp:txBody>
      <dsp:txXfrm>
        <a:off x="1553665" y="1179977"/>
        <a:ext cx="4010921" cy="670765"/>
      </dsp:txXfrm>
    </dsp:sp>
    <dsp:sp modelId="{AB4D76DE-2B1D-45F4-971E-99BB1CD62BD4}">
      <dsp:nvSpPr>
        <dsp:cNvPr id="0" name=""/>
        <dsp:cNvSpPr/>
      </dsp:nvSpPr>
      <dsp:spPr>
        <a:xfrm>
          <a:off x="1553665" y="1922762"/>
          <a:ext cx="3981287" cy="860311"/>
        </a:xfrm>
        <a:prstGeom prst="roundRect">
          <a:avLst/>
        </a:prstGeom>
        <a:solidFill>
          <a:schemeClr val="bg2">
            <a:lumMod val="75000"/>
            <a:alpha val="90000"/>
          </a:schemeClr>
        </a:solidFill>
        <a:ln w="6350" cap="flat" cmpd="sng" algn="ctr">
          <a:solidFill>
            <a:schemeClr val="accent4">
              <a:hueOff val="-1243473"/>
              <a:satOff val="-19809"/>
              <a:lumOff val="-15981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ts val="25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未區分政府捐助或</a:t>
          </a:r>
          <a:endParaRPr lang="en-US" altLang="zh-TW" sz="2800" kern="1200" dirty="0" smtClean="0">
            <a:latin typeface="標楷體" pitchFamily="65" charset="-120"/>
            <a:ea typeface="標楷體" pitchFamily="65" charset="-120"/>
          </a:endParaRPr>
        </a:p>
        <a:p>
          <a:pPr lvl="0" algn="ctr" defTabSz="1244600">
            <a:lnSpc>
              <a:spcPts val="25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民間捐助</a:t>
          </a:r>
          <a:endParaRPr lang="en-US" altLang="zh-TW" sz="2800" kern="1200" dirty="0" smtClean="0">
            <a:latin typeface="標楷體" pitchFamily="65" charset="-120"/>
            <a:ea typeface="標楷體" pitchFamily="65" charset="-120"/>
          </a:endParaRPr>
        </a:p>
      </dsp:txBody>
      <dsp:txXfrm>
        <a:off x="1553665" y="1922762"/>
        <a:ext cx="3981287" cy="860311"/>
      </dsp:txXfrm>
    </dsp:sp>
    <dsp:sp modelId="{EBED7C95-49E1-4847-B144-8A8AD4958CC7}">
      <dsp:nvSpPr>
        <dsp:cNvPr id="0" name=""/>
        <dsp:cNvSpPr/>
      </dsp:nvSpPr>
      <dsp:spPr>
        <a:xfrm>
          <a:off x="1567751" y="2885321"/>
          <a:ext cx="3972081" cy="727276"/>
        </a:xfrm>
        <a:prstGeom prst="roundRect">
          <a:avLst/>
        </a:prstGeom>
        <a:solidFill>
          <a:schemeClr val="bg2">
            <a:lumMod val="75000"/>
            <a:alpha val="90000"/>
          </a:schemeClr>
        </a:solidFill>
        <a:ln w="6350" cap="flat" cmpd="sng" algn="ctr">
          <a:solidFill>
            <a:schemeClr val="accent4">
              <a:hueOff val="-1865210"/>
              <a:satOff val="-29713"/>
              <a:lumOff val="-23972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欠缺資訊公開機制</a:t>
          </a:r>
          <a:endParaRPr lang="en-US" altLang="zh-TW" sz="2800" kern="1200" dirty="0" smtClean="0">
            <a:latin typeface="標楷體" pitchFamily="65" charset="-120"/>
            <a:ea typeface="標楷體" pitchFamily="65" charset="-120"/>
          </a:endParaRPr>
        </a:p>
      </dsp:txBody>
      <dsp:txXfrm>
        <a:off x="1567751" y="2885321"/>
        <a:ext cx="3972081" cy="727276"/>
      </dsp:txXfrm>
    </dsp:sp>
    <dsp:sp modelId="{79E94BAC-6E62-4286-BE92-72CC70726D5E}">
      <dsp:nvSpPr>
        <dsp:cNvPr id="0" name=""/>
        <dsp:cNvSpPr/>
      </dsp:nvSpPr>
      <dsp:spPr>
        <a:xfrm>
          <a:off x="1621525" y="3669008"/>
          <a:ext cx="3917542" cy="827208"/>
        </a:xfrm>
        <a:prstGeom prst="roundRect">
          <a:avLst/>
        </a:prstGeom>
        <a:solidFill>
          <a:schemeClr val="bg2">
            <a:lumMod val="75000"/>
            <a:alpha val="90000"/>
          </a:schemeClr>
        </a:solidFill>
        <a:ln w="6350" cap="flat" cmpd="sng" algn="ctr">
          <a:solidFill>
            <a:schemeClr val="accent4">
              <a:hueOff val="-2486947"/>
              <a:satOff val="-39618"/>
              <a:lumOff val="-31962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欠缺財務管理機制</a:t>
          </a:r>
          <a:endParaRPr lang="en-US" altLang="zh-TW" sz="2800" kern="1200" dirty="0" smtClean="0">
            <a:latin typeface="標楷體" pitchFamily="65" charset="-120"/>
            <a:ea typeface="標楷體" pitchFamily="65" charset="-120"/>
          </a:endParaRPr>
        </a:p>
      </dsp:txBody>
      <dsp:txXfrm>
        <a:off x="1621525" y="3669008"/>
        <a:ext cx="3917542" cy="82720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890902-CF90-4B65-AA8A-E8F96D28C6D9}">
      <dsp:nvSpPr>
        <dsp:cNvPr id="0" name=""/>
        <dsp:cNvSpPr/>
      </dsp:nvSpPr>
      <dsp:spPr>
        <a:xfrm rot="5400000">
          <a:off x="4676036" y="-1191861"/>
          <a:ext cx="904091" cy="3422839"/>
        </a:xfrm>
        <a:prstGeom prst="round2SameRect">
          <a:avLst/>
        </a:prstGeom>
        <a:solidFill>
          <a:schemeClr val="accent1">
            <a:lumMod val="75000"/>
            <a:alpha val="9000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ts val="15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</a:rPr>
            <a:t>民間捐助    低密度規範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  <a:p>
          <a:pPr marL="228600" lvl="1" indent="-228600" algn="l" defTabSz="889000">
            <a:lnSpc>
              <a:spcPts val="15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b="1" kern="1200" dirty="0" smtClean="0">
              <a:latin typeface="微軟正黑體" pitchFamily="34" charset="-120"/>
              <a:ea typeface="微軟正黑體" pitchFamily="34" charset="-120"/>
            </a:rPr>
            <a:t>政府捐助    高密度規範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</dsp:txBody>
      <dsp:txXfrm rot="5400000">
        <a:off x="4676036" y="-1191861"/>
        <a:ext cx="904091" cy="3422839"/>
      </dsp:txXfrm>
    </dsp:sp>
    <dsp:sp modelId="{1E652A0B-DB1D-4F15-8BF8-22C17B4F45AC}">
      <dsp:nvSpPr>
        <dsp:cNvPr id="0" name=""/>
        <dsp:cNvSpPr/>
      </dsp:nvSpPr>
      <dsp:spPr>
        <a:xfrm>
          <a:off x="1075" y="204"/>
          <a:ext cx="3415587" cy="1038708"/>
        </a:xfrm>
        <a:prstGeom prst="round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b="1" kern="1200" dirty="0" smtClean="0">
              <a:latin typeface="微軟正黑體" pitchFamily="34" charset="-120"/>
              <a:ea typeface="微軟正黑體" pitchFamily="34" charset="-120"/>
            </a:rPr>
            <a:t>區分政府捐助</a:t>
          </a:r>
          <a:endParaRPr lang="en-US" altLang="zh-TW" sz="2900" b="1" kern="1200" dirty="0" smtClean="0">
            <a:latin typeface="微軟正黑體" pitchFamily="34" charset="-120"/>
            <a:ea typeface="微軟正黑體" pitchFamily="34" charset="-120"/>
          </a:endParaRPr>
        </a:p>
        <a:p>
          <a:pPr lvl="0" algn="ctr" defTabSz="1289050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b="1" kern="1200" dirty="0" smtClean="0">
              <a:latin typeface="微軟正黑體" pitchFamily="34" charset="-120"/>
              <a:ea typeface="微軟正黑體" pitchFamily="34" charset="-120"/>
            </a:rPr>
            <a:t>及民間捐助</a:t>
          </a:r>
          <a:endParaRPr lang="zh-TW" altLang="en-US" sz="29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075" y="204"/>
        <a:ext cx="3415587" cy="1038708"/>
      </dsp:txXfrm>
    </dsp:sp>
    <dsp:sp modelId="{FB23C37C-7386-4A2E-8F92-01EFE418DEDC}">
      <dsp:nvSpPr>
        <dsp:cNvPr id="0" name=""/>
        <dsp:cNvSpPr/>
      </dsp:nvSpPr>
      <dsp:spPr>
        <a:xfrm rot="5400000">
          <a:off x="4696784" y="-289740"/>
          <a:ext cx="764510" cy="3520666"/>
        </a:xfrm>
        <a:prstGeom prst="round2SameRect">
          <a:avLst/>
        </a:prstGeom>
        <a:solidFill>
          <a:schemeClr val="accent1">
            <a:lumMod val="75000"/>
            <a:alpha val="9000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ts val="17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明定公開原則</a:t>
          </a:r>
          <a:r>
            <a:rPr lang="zh-TW" sz="1800" b="1" kern="1200" dirty="0" smtClean="0">
              <a:latin typeface="微軟正黑體" pitchFamily="34" charset="-120"/>
              <a:ea typeface="微軟正黑體" pitchFamily="34" charset="-120"/>
            </a:rPr>
            <a:t>，</a:t>
          </a: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透過公眾監督</a:t>
          </a:r>
          <a:r>
            <a:rPr lang="zh-TW" sz="1800" b="1" kern="1200" dirty="0" smtClean="0">
              <a:latin typeface="微軟正黑體" pitchFamily="34" charset="-120"/>
              <a:ea typeface="微軟正黑體" pitchFamily="34" charset="-120"/>
            </a:rPr>
            <a:t>，</a:t>
          </a: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導引健全發展</a:t>
          </a:r>
          <a:endParaRPr lang="zh-TW" altLang="en-US" sz="1800" b="1" kern="1200" dirty="0">
            <a:latin typeface="微軟正黑體" pitchFamily="34" charset="-120"/>
            <a:ea typeface="微軟正黑體" pitchFamily="34" charset="-120"/>
          </a:endParaRPr>
        </a:p>
      </dsp:txBody>
      <dsp:txXfrm rot="5400000">
        <a:off x="4696784" y="-289740"/>
        <a:ext cx="764510" cy="3520666"/>
      </dsp:txXfrm>
    </dsp:sp>
    <dsp:sp modelId="{FE70D2C3-19C2-4728-9D52-13321F393572}">
      <dsp:nvSpPr>
        <dsp:cNvPr id="0" name=""/>
        <dsp:cNvSpPr/>
      </dsp:nvSpPr>
      <dsp:spPr>
        <a:xfrm>
          <a:off x="52766" y="1063730"/>
          <a:ext cx="3317630" cy="78487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b="1" kern="1200" dirty="0" smtClean="0">
              <a:latin typeface="微軟正黑體" pitchFamily="34" charset="-120"/>
              <a:ea typeface="微軟正黑體" pitchFamily="34" charset="-120"/>
            </a:rPr>
            <a:t>建立資訊公開機制</a:t>
          </a:r>
          <a:endParaRPr lang="zh-TW" altLang="en-US" sz="29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52766" y="1063730"/>
        <a:ext cx="3317630" cy="784872"/>
      </dsp:txXfrm>
    </dsp:sp>
    <dsp:sp modelId="{1A3DBD2D-3387-4F46-9234-92D2719F0894}">
      <dsp:nvSpPr>
        <dsp:cNvPr id="0" name=""/>
        <dsp:cNvSpPr/>
      </dsp:nvSpPr>
      <dsp:spPr>
        <a:xfrm rot="5400000">
          <a:off x="4713331" y="547254"/>
          <a:ext cx="627898" cy="3457900"/>
        </a:xfrm>
        <a:prstGeom prst="round2SameRect">
          <a:avLst/>
        </a:prstGeom>
        <a:solidFill>
          <a:schemeClr val="accent1">
            <a:lumMod val="75000"/>
            <a:alpha val="9000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ts val="15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財產保管及運用方法</a:t>
          </a:r>
          <a:endParaRPr lang="en-US" altLang="zh-TW" sz="1800" b="1" kern="1200" dirty="0" smtClean="0">
            <a:latin typeface="微軟正黑體" pitchFamily="34" charset="-120"/>
            <a:ea typeface="微軟正黑體" pitchFamily="34" charset="-120"/>
          </a:endParaRPr>
        </a:p>
        <a:p>
          <a:pPr marL="171450" lvl="1" indent="-171450" algn="l" defTabSz="800100">
            <a:lnSpc>
              <a:spcPts val="15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會計內部控制及稽核制度</a:t>
          </a:r>
          <a:endParaRPr lang="en-US" altLang="zh-TW" sz="1800" b="1" kern="1200" dirty="0" smtClean="0">
            <a:latin typeface="微軟正黑體" pitchFamily="34" charset="-120"/>
            <a:ea typeface="微軟正黑體" pitchFamily="34" charset="-120"/>
          </a:endParaRPr>
        </a:p>
      </dsp:txBody>
      <dsp:txXfrm rot="5400000">
        <a:off x="4713331" y="547254"/>
        <a:ext cx="627898" cy="3457900"/>
      </dsp:txXfrm>
    </dsp:sp>
    <dsp:sp modelId="{A1CBFD72-0A02-4D1F-AA2D-69281AAA3743}">
      <dsp:nvSpPr>
        <dsp:cNvPr id="0" name=""/>
        <dsp:cNvSpPr/>
      </dsp:nvSpPr>
      <dsp:spPr>
        <a:xfrm>
          <a:off x="1075" y="1902272"/>
          <a:ext cx="3380229" cy="72779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b="1" kern="1200" dirty="0" smtClean="0">
              <a:latin typeface="微軟正黑體" pitchFamily="34" charset="-120"/>
              <a:ea typeface="微軟正黑體" pitchFamily="34" charset="-120"/>
            </a:rPr>
            <a:t>明定財務管理機制</a:t>
          </a:r>
          <a:endParaRPr lang="en-US" altLang="zh-TW" sz="2900" b="1" kern="1200" dirty="0" smtClean="0">
            <a:latin typeface="微軟正黑體" pitchFamily="34" charset="-120"/>
            <a:ea typeface="微軟正黑體" pitchFamily="34" charset="-120"/>
          </a:endParaRPr>
        </a:p>
      </dsp:txBody>
      <dsp:txXfrm>
        <a:off x="1075" y="1902272"/>
        <a:ext cx="3380229" cy="727796"/>
      </dsp:txXfrm>
    </dsp:sp>
    <dsp:sp modelId="{723A0B3E-1B97-4F27-B712-D9D44C2DD7F7}">
      <dsp:nvSpPr>
        <dsp:cNvPr id="0" name=""/>
        <dsp:cNvSpPr/>
      </dsp:nvSpPr>
      <dsp:spPr>
        <a:xfrm rot="5400000">
          <a:off x="4725504" y="1326455"/>
          <a:ext cx="779717" cy="3448008"/>
        </a:xfrm>
        <a:prstGeom prst="round2SameRect">
          <a:avLst/>
        </a:prstGeom>
        <a:solidFill>
          <a:schemeClr val="accent1">
            <a:lumMod val="75000"/>
            <a:alpha val="9000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ts val="15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明定董監人數任期</a:t>
          </a:r>
          <a:r>
            <a:rPr lang="zh-TW" sz="1800" b="1" kern="1200" dirty="0" smtClean="0">
              <a:latin typeface="微軟正黑體" pitchFamily="34" charset="-120"/>
              <a:ea typeface="微軟正黑體" pitchFamily="34" charset="-120"/>
            </a:rPr>
            <a:t>、</a:t>
          </a: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職權及消極資格</a:t>
          </a:r>
          <a:endParaRPr lang="en-US" altLang="zh-TW" sz="1800" b="1" kern="1200" dirty="0" smtClean="0">
            <a:latin typeface="微軟正黑體" pitchFamily="34" charset="-120"/>
            <a:ea typeface="微軟正黑體" pitchFamily="34" charset="-120"/>
          </a:endParaRPr>
        </a:p>
        <a:p>
          <a:pPr marL="171450" lvl="1" indent="-171450" algn="l" defTabSz="800100">
            <a:lnSpc>
              <a:spcPts val="15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禁止其謀取財團法人利益</a:t>
          </a:r>
          <a:endParaRPr lang="en-US" altLang="zh-TW" sz="1800" b="1" kern="1200" dirty="0" smtClean="0">
            <a:latin typeface="微軟正黑體" pitchFamily="34" charset="-120"/>
            <a:ea typeface="微軟正黑體" pitchFamily="34" charset="-120"/>
          </a:endParaRPr>
        </a:p>
      </dsp:txBody>
      <dsp:txXfrm rot="5400000">
        <a:off x="4725504" y="1326455"/>
        <a:ext cx="779717" cy="3448008"/>
      </dsp:txXfrm>
    </dsp:sp>
    <dsp:sp modelId="{EC5DB74F-3EC4-4B3D-BAF4-380D1B85D858}">
      <dsp:nvSpPr>
        <dsp:cNvPr id="0" name=""/>
        <dsp:cNvSpPr/>
      </dsp:nvSpPr>
      <dsp:spPr>
        <a:xfrm>
          <a:off x="1075" y="2669313"/>
          <a:ext cx="3390283" cy="78487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健全人事制度</a:t>
          </a:r>
          <a:endParaRPr lang="en-US" altLang="zh-TW" sz="3200" b="1" kern="1200" dirty="0" smtClean="0">
            <a:latin typeface="微軟正黑體" pitchFamily="34" charset="-120"/>
            <a:ea typeface="微軟正黑體" pitchFamily="34" charset="-120"/>
          </a:endParaRPr>
        </a:p>
      </dsp:txBody>
      <dsp:txXfrm>
        <a:off x="1075" y="2669313"/>
        <a:ext cx="3390283" cy="784872"/>
      </dsp:txXfrm>
    </dsp:sp>
    <dsp:sp modelId="{3BCE8C66-6192-414B-9893-7759152B4725}">
      <dsp:nvSpPr>
        <dsp:cNvPr id="0" name=""/>
        <dsp:cNvSpPr/>
      </dsp:nvSpPr>
      <dsp:spPr>
        <a:xfrm rot="5400000">
          <a:off x="4892553" y="2382067"/>
          <a:ext cx="833202" cy="3055925"/>
        </a:xfrm>
        <a:prstGeom prst="round2SameRect">
          <a:avLst/>
        </a:prstGeom>
        <a:solidFill>
          <a:schemeClr val="accent1">
            <a:lumMod val="75000"/>
            <a:alpha val="9000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ts val="17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itchFamily="34" charset="-120"/>
              <a:ea typeface="微軟正黑體" pitchFamily="34" charset="-120"/>
            </a:rPr>
            <a:t>明定廢止許可要件、合併制度及休眠法人之處理機制</a:t>
          </a:r>
          <a:endParaRPr lang="en-US" altLang="zh-TW" sz="1800" b="1" kern="1200" dirty="0" smtClean="0">
            <a:latin typeface="微軟正黑體" pitchFamily="34" charset="-120"/>
            <a:ea typeface="微軟正黑體" pitchFamily="34" charset="-120"/>
          </a:endParaRPr>
        </a:p>
      </dsp:txBody>
      <dsp:txXfrm rot="5400000">
        <a:off x="4892553" y="2382067"/>
        <a:ext cx="833202" cy="3055925"/>
      </dsp:txXfrm>
    </dsp:sp>
    <dsp:sp modelId="{D2D80919-A112-4A84-B311-470E50FCCB31}">
      <dsp:nvSpPr>
        <dsp:cNvPr id="0" name=""/>
        <dsp:cNvSpPr/>
      </dsp:nvSpPr>
      <dsp:spPr>
        <a:xfrm>
          <a:off x="1075" y="3517594"/>
          <a:ext cx="3780116" cy="78487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建立完整退場機制</a:t>
          </a:r>
          <a:endParaRPr lang="en-US" altLang="zh-TW" sz="3200" b="1" kern="1200" dirty="0" smtClean="0">
            <a:latin typeface="微軟正黑體" pitchFamily="34" charset="-120"/>
            <a:ea typeface="微軟正黑體" pitchFamily="34" charset="-120"/>
          </a:endParaRPr>
        </a:p>
      </dsp:txBody>
      <dsp:txXfrm>
        <a:off x="1075" y="3517594"/>
        <a:ext cx="3780116" cy="78487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44BCDBB-9BF0-4DA9-A8E5-1F70651EE920}">
      <dsp:nvSpPr>
        <dsp:cNvPr id="0" name=""/>
        <dsp:cNvSpPr/>
      </dsp:nvSpPr>
      <dsp:spPr>
        <a:xfrm>
          <a:off x="870719" y="0"/>
          <a:ext cx="2911674" cy="5418667"/>
        </a:xfrm>
        <a:prstGeom prst="rtTriangl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18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89000"/>
                <a:lumMod val="91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6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EC6DD2A-25B7-4AD2-9328-14C6A9295F03}">
      <dsp:nvSpPr>
        <dsp:cNvPr id="0" name=""/>
        <dsp:cNvSpPr/>
      </dsp:nvSpPr>
      <dsp:spPr>
        <a:xfrm>
          <a:off x="1576132" y="447046"/>
          <a:ext cx="3928265" cy="627322"/>
        </a:xfrm>
        <a:prstGeom prst="roundRect">
          <a:avLst/>
        </a:prstGeom>
        <a:solidFill>
          <a:schemeClr val="bg2">
            <a:lumMod val="75000"/>
            <a:alpha val="9000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肥貓問題</a:t>
          </a:r>
          <a:endParaRPr lang="zh-TW" altLang="en-US" sz="2600" b="0" kern="12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sp:txBody>
      <dsp:txXfrm>
        <a:off x="1576132" y="447046"/>
        <a:ext cx="3928265" cy="627322"/>
      </dsp:txXfrm>
    </dsp:sp>
    <dsp:sp modelId="{3B3F779D-A26B-4E9E-A698-8CFA62450E78}">
      <dsp:nvSpPr>
        <dsp:cNvPr id="0" name=""/>
        <dsp:cNvSpPr/>
      </dsp:nvSpPr>
      <dsp:spPr>
        <a:xfrm>
          <a:off x="1600374" y="1389451"/>
          <a:ext cx="3980323" cy="670584"/>
        </a:xfrm>
        <a:prstGeom prst="roundRect">
          <a:avLst/>
        </a:prstGeom>
        <a:solidFill>
          <a:schemeClr val="bg2">
            <a:lumMod val="75000"/>
            <a:alpha val="90000"/>
          </a:schemeClr>
        </a:solidFill>
        <a:ln w="6350" cap="flat" cmpd="sng" algn="ctr">
          <a:solidFill>
            <a:schemeClr val="accent4">
              <a:hueOff val="-621737"/>
              <a:satOff val="-9904"/>
              <a:lumOff val="-7991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itchFamily="65" charset="-120"/>
              <a:ea typeface="標楷體" pitchFamily="65" charset="-120"/>
            </a:rPr>
            <a:t>接收日產財團法人定位</a:t>
          </a:r>
          <a:endParaRPr lang="en-US" altLang="zh-TW" sz="2800" kern="1200" dirty="0" smtClean="0">
            <a:latin typeface="標楷體" pitchFamily="65" charset="-120"/>
            <a:ea typeface="標楷體" pitchFamily="65" charset="-120"/>
          </a:endParaRPr>
        </a:p>
      </dsp:txBody>
      <dsp:txXfrm>
        <a:off x="1600374" y="1389451"/>
        <a:ext cx="3980323" cy="670584"/>
      </dsp:txXfrm>
    </dsp:sp>
    <dsp:sp modelId="{AB4D76DE-2B1D-45F4-971E-99BB1CD62BD4}">
      <dsp:nvSpPr>
        <dsp:cNvPr id="0" name=""/>
        <dsp:cNvSpPr/>
      </dsp:nvSpPr>
      <dsp:spPr>
        <a:xfrm>
          <a:off x="1525791" y="2170375"/>
          <a:ext cx="4032334" cy="767564"/>
        </a:xfrm>
        <a:prstGeom prst="roundRect">
          <a:avLst/>
        </a:prstGeom>
        <a:solidFill>
          <a:schemeClr val="bg2">
            <a:lumMod val="75000"/>
            <a:alpha val="90000"/>
          </a:schemeClr>
        </a:solidFill>
        <a:ln w="6350" cap="flat" cmpd="sng" algn="ctr">
          <a:solidFill>
            <a:schemeClr val="accent4">
              <a:hueOff val="-1243473"/>
              <a:satOff val="-19809"/>
              <a:lumOff val="-15981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>
              <a:latin typeface="標楷體" pitchFamily="65" charset="-120"/>
              <a:ea typeface="標楷體" pitchFamily="65" charset="-120"/>
            </a:rPr>
            <a:t>政府捐助之財團法人</a:t>
          </a:r>
          <a:endParaRPr lang="en-US" altLang="zh-TW" sz="2600" kern="1200" dirty="0" smtClean="0">
            <a:latin typeface="標楷體" pitchFamily="65" charset="-120"/>
            <a:ea typeface="標楷體" pitchFamily="65" charset="-120"/>
          </a:endParaRPr>
        </a:p>
        <a:p>
          <a:pPr lvl="0" algn="ctr" defTabSz="115570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>
              <a:latin typeface="標楷體" pitchFamily="65" charset="-120"/>
              <a:ea typeface="標楷體" pitchFamily="65" charset="-120"/>
            </a:rPr>
            <a:t>失去功能</a:t>
          </a:r>
          <a:endParaRPr lang="en-US" altLang="zh-TW" sz="2600" kern="1200" dirty="0" smtClean="0">
            <a:latin typeface="標楷體" pitchFamily="65" charset="-120"/>
            <a:ea typeface="標楷體" pitchFamily="65" charset="-120"/>
          </a:endParaRPr>
        </a:p>
      </dsp:txBody>
      <dsp:txXfrm>
        <a:off x="1525791" y="2170375"/>
        <a:ext cx="4032334" cy="767564"/>
      </dsp:txXfrm>
    </dsp:sp>
    <dsp:sp modelId="{EBED7C95-49E1-4847-B144-8A8AD4958CC7}">
      <dsp:nvSpPr>
        <dsp:cNvPr id="0" name=""/>
        <dsp:cNvSpPr/>
      </dsp:nvSpPr>
      <dsp:spPr>
        <a:xfrm>
          <a:off x="1589192" y="3038078"/>
          <a:ext cx="3947010" cy="755046"/>
        </a:xfrm>
        <a:prstGeom prst="roundRect">
          <a:avLst/>
        </a:prstGeom>
        <a:solidFill>
          <a:schemeClr val="bg2">
            <a:lumMod val="75000"/>
            <a:alpha val="90000"/>
          </a:schemeClr>
        </a:solidFill>
        <a:ln w="6350" cap="flat" cmpd="sng" algn="ctr">
          <a:solidFill>
            <a:schemeClr val="accent4">
              <a:hueOff val="-1865210"/>
              <a:satOff val="-29713"/>
              <a:lumOff val="-23972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>
              <a:latin typeface="標楷體" pitchFamily="65" charset="-120"/>
              <a:ea typeface="標楷體" pitchFamily="65" charset="-120"/>
            </a:rPr>
            <a:t>本法施行前政府轉民間捐助之監督</a:t>
          </a:r>
          <a:endParaRPr lang="en-US" altLang="zh-TW" sz="2600" kern="1200" dirty="0" smtClean="0">
            <a:latin typeface="標楷體" pitchFamily="65" charset="-120"/>
            <a:ea typeface="標楷體" pitchFamily="65" charset="-120"/>
          </a:endParaRPr>
        </a:p>
      </dsp:txBody>
      <dsp:txXfrm>
        <a:off x="1589192" y="3038078"/>
        <a:ext cx="3947010" cy="755046"/>
      </dsp:txXfrm>
    </dsp:sp>
    <dsp:sp modelId="{79E94BAC-6E62-4286-BE92-72CC70726D5E}">
      <dsp:nvSpPr>
        <dsp:cNvPr id="0" name=""/>
        <dsp:cNvSpPr/>
      </dsp:nvSpPr>
      <dsp:spPr>
        <a:xfrm>
          <a:off x="1575227" y="3879400"/>
          <a:ext cx="4005470" cy="1153375"/>
        </a:xfrm>
        <a:prstGeom prst="roundRect">
          <a:avLst/>
        </a:prstGeom>
        <a:solidFill>
          <a:schemeClr val="bg2">
            <a:lumMod val="75000"/>
            <a:alpha val="90000"/>
          </a:schemeClr>
        </a:solidFill>
        <a:ln w="6350" cap="flat" cmpd="sng" algn="ctr">
          <a:solidFill>
            <a:schemeClr val="accent4">
              <a:hueOff val="-2486947"/>
              <a:satOff val="-39618"/>
              <a:lumOff val="-31962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kern="1200" dirty="0" smtClean="0">
              <a:latin typeface="標楷體" pitchFamily="65" charset="-120"/>
              <a:ea typeface="標楷體" pitchFamily="65" charset="-120"/>
            </a:rPr>
            <a:t>政府為主要捐助人之民間財團法人，政府派任董監人數不足</a:t>
          </a:r>
          <a:endParaRPr lang="en-US" altLang="zh-TW" sz="2600" kern="1200" dirty="0" smtClean="0">
            <a:latin typeface="標楷體" pitchFamily="65" charset="-120"/>
            <a:ea typeface="標楷體" pitchFamily="65" charset="-120"/>
          </a:endParaRPr>
        </a:p>
      </dsp:txBody>
      <dsp:txXfrm>
        <a:off x="1575227" y="3879400"/>
        <a:ext cx="4005470" cy="1153375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652A0B-DB1D-4F15-8BF8-22C17B4F45AC}">
      <dsp:nvSpPr>
        <dsp:cNvPr id="0" name=""/>
        <dsp:cNvSpPr/>
      </dsp:nvSpPr>
      <dsp:spPr>
        <a:xfrm>
          <a:off x="3" y="1336"/>
          <a:ext cx="6874436" cy="1049118"/>
        </a:xfrm>
        <a:prstGeom prst="roundRect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b="1" kern="1200" dirty="0" smtClean="0">
              <a:latin typeface="微軟正黑體" pitchFamily="34" charset="-120"/>
              <a:ea typeface="微軟正黑體" pitchFamily="34" charset="-120"/>
            </a:rPr>
            <a:t>董監原則為無</a:t>
          </a:r>
          <a:r>
            <a:rPr lang="zh-TW" altLang="en-US" sz="2900" b="1" kern="1200" smtClean="0">
              <a:latin typeface="微軟正黑體" pitchFamily="34" charset="-120"/>
              <a:ea typeface="微軟正黑體" pitchFamily="34" charset="-120"/>
            </a:rPr>
            <a:t>給職，禁領雙薪</a:t>
          </a:r>
          <a:endParaRPr lang="zh-TW" altLang="en-US" sz="29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" y="1336"/>
        <a:ext cx="6874436" cy="1049118"/>
      </dsp:txXfrm>
    </dsp:sp>
    <dsp:sp modelId="{FE70D2C3-19C2-4728-9D52-13321F393572}">
      <dsp:nvSpPr>
        <dsp:cNvPr id="0" name=""/>
        <dsp:cNvSpPr/>
      </dsp:nvSpPr>
      <dsp:spPr>
        <a:xfrm>
          <a:off x="29453" y="1075520"/>
          <a:ext cx="6763751" cy="79273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b="1" kern="1200" dirty="0" smtClean="0">
              <a:latin typeface="微軟正黑體" pitchFamily="34" charset="-120"/>
              <a:ea typeface="微軟正黑體" pitchFamily="34" charset="-120"/>
            </a:rPr>
            <a:t>視為政府捐助之財團法人</a:t>
          </a:r>
          <a:endParaRPr lang="zh-TW" altLang="en-US" sz="29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9453" y="1075520"/>
        <a:ext cx="6763751" cy="792738"/>
      </dsp:txXfrm>
    </dsp:sp>
    <dsp:sp modelId="{A1CBFD72-0A02-4D1F-AA2D-69281AAA3743}">
      <dsp:nvSpPr>
        <dsp:cNvPr id="0" name=""/>
        <dsp:cNvSpPr/>
      </dsp:nvSpPr>
      <dsp:spPr>
        <a:xfrm>
          <a:off x="6707" y="1899659"/>
          <a:ext cx="6867736" cy="73509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b="1" kern="1200" dirty="0" smtClean="0">
              <a:latin typeface="微軟正黑體" pitchFamily="34" charset="-120"/>
              <a:ea typeface="微軟正黑體" pitchFamily="34" charset="-120"/>
            </a:rPr>
            <a:t>強化退場機制</a:t>
          </a:r>
          <a:r>
            <a:rPr lang="en-US" altLang="zh-TW" sz="2900" b="1" kern="1200" dirty="0" smtClean="0">
              <a:latin typeface="微軟正黑體" pitchFamily="34" charset="-120"/>
              <a:ea typeface="微軟正黑體" pitchFamily="34" charset="-120"/>
            </a:rPr>
            <a:t>(</a:t>
          </a:r>
          <a:r>
            <a:rPr lang="zh-TW" altLang="en-US" sz="2900" b="1" kern="1200" dirty="0" smtClean="0">
              <a:latin typeface="微軟正黑體" pitchFamily="34" charset="-120"/>
              <a:ea typeface="微軟正黑體" pitchFamily="34" charset="-120"/>
            </a:rPr>
            <a:t>主管機關得命其解散</a:t>
          </a:r>
          <a:r>
            <a:rPr lang="en-US" altLang="zh-TW" sz="2900" b="1" kern="1200" dirty="0" smtClean="0">
              <a:latin typeface="微軟正黑體" pitchFamily="34" charset="-120"/>
              <a:ea typeface="微軟正黑體" pitchFamily="34" charset="-120"/>
            </a:rPr>
            <a:t>)</a:t>
          </a:r>
        </a:p>
      </dsp:txBody>
      <dsp:txXfrm>
        <a:off x="6707" y="1899659"/>
        <a:ext cx="6867736" cy="735090"/>
      </dsp:txXfrm>
    </dsp:sp>
    <dsp:sp modelId="{EC5DB74F-3EC4-4B3D-BAF4-380D1B85D858}">
      <dsp:nvSpPr>
        <dsp:cNvPr id="0" name=""/>
        <dsp:cNvSpPr/>
      </dsp:nvSpPr>
      <dsp:spPr>
        <a:xfrm>
          <a:off x="0" y="2685913"/>
          <a:ext cx="6867736" cy="79273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政府派任董監應占一定比例</a:t>
          </a:r>
          <a:endParaRPr lang="en-US" altLang="zh-TW" sz="3200" b="1" kern="1200" dirty="0" smtClean="0">
            <a:latin typeface="微軟正黑體" pitchFamily="34" charset="-120"/>
            <a:ea typeface="微軟正黑體" pitchFamily="34" charset="-120"/>
          </a:endParaRPr>
        </a:p>
      </dsp:txBody>
      <dsp:txXfrm>
        <a:off x="0" y="2685913"/>
        <a:ext cx="6867736" cy="792738"/>
      </dsp:txXfrm>
    </dsp:sp>
    <dsp:sp modelId="{D2D80919-A112-4A84-B311-470E50FCCB31}">
      <dsp:nvSpPr>
        <dsp:cNvPr id="0" name=""/>
        <dsp:cNvSpPr/>
      </dsp:nvSpPr>
      <dsp:spPr>
        <a:xfrm>
          <a:off x="0" y="3530906"/>
          <a:ext cx="6867736" cy="79273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itchFamily="34" charset="-120"/>
              <a:ea typeface="微軟正黑體" pitchFamily="34" charset="-120"/>
            </a:rPr>
            <a:t>政府派任董監應與政府捐助比例相當</a:t>
          </a:r>
          <a:endParaRPr lang="en-US" altLang="zh-TW" sz="3200" b="1" kern="1200" dirty="0" smtClean="0">
            <a:latin typeface="微軟正黑體" pitchFamily="34" charset="-120"/>
            <a:ea typeface="微軟正黑體" pitchFamily="34" charset="-120"/>
          </a:endParaRPr>
        </a:p>
      </dsp:txBody>
      <dsp:txXfrm>
        <a:off x="0" y="3530906"/>
        <a:ext cx="6867736" cy="792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20EA5F0D-C1DC-412F-A146-DDB3A74B588F}" type="datetimeFigureOut">
              <a:rPr lang="en-US" altLang="zh-TW"/>
              <a:pPr/>
              <a:t>4/5/2017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4301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3" y="9374301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BAE14B8-3CC9-472D-9BC5-A84D80684DE2}" type="slidenum">
              <a:rPr lang="zh-TW"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=""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A8CDE508-72C8-4AB5-AA9C-1584D31690E0}" type="datetimeFigureOut">
              <a:rPr/>
              <a:pPr/>
              <a:t>2012/8/27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577" y="4749691"/>
            <a:ext cx="5388610" cy="333095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7FB667E1-E601-4AAF-B95C-B25720D70A60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=""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anchor="b">
            <a:normAutofit/>
          </a:bodyPr>
          <a:lstStyle>
            <a:lvl1pPr algn="ctr" latinLnBrk="0">
              <a:defRPr lang="zh-TW" sz="660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>
            <a:normAutofit/>
          </a:bodyPr>
          <a:lstStyle>
            <a:lvl1pPr marL="0" indent="0" algn="ctr" latinLnBrk="0">
              <a:spcBef>
                <a:spcPts val="0"/>
              </a:spcBef>
              <a:buNone/>
              <a:defRPr lang="zh-TW"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 latinLnBrk="0">
              <a:buNone/>
              <a:defRPr lang="zh-TW" sz="2800"/>
            </a:lvl2pPr>
            <a:lvl3pPr marL="914400" indent="0" algn="ctr" latinLnBrk="0">
              <a:buNone/>
              <a:defRPr lang="zh-TW" sz="2400"/>
            </a:lvl3pPr>
            <a:lvl4pPr marL="1371600" indent="0" algn="ctr" latinLnBrk="0">
              <a:buNone/>
              <a:defRPr lang="zh-TW" sz="2000"/>
            </a:lvl4pPr>
            <a:lvl5pPr marL="1828800" indent="0" algn="ctr" latinLnBrk="0">
              <a:buNone/>
              <a:defRPr lang="zh-TW" sz="2000"/>
            </a:lvl5pPr>
            <a:lvl6pPr marL="2286000" indent="0" algn="ctr" latinLnBrk="0">
              <a:buNone/>
              <a:defRPr lang="zh-TW" sz="2000"/>
            </a:lvl6pPr>
            <a:lvl7pPr marL="2743200" indent="0" algn="ctr" latinLnBrk="0">
              <a:buNone/>
              <a:defRPr lang="zh-TW" sz="2000"/>
            </a:lvl7pPr>
            <a:lvl8pPr marL="3200400" indent="0" algn="ctr" latinLnBrk="0">
              <a:buNone/>
              <a:defRPr lang="zh-TW" sz="2000"/>
            </a:lvl8pPr>
            <a:lvl9pPr marL="3657600" indent="0" algn="ctr" latinLnBrk="0">
              <a:buNone/>
              <a:defRPr lang="zh-TW" sz="20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  <p:grpSp>
        <p:nvGrpSpPr>
          <p:cNvPr id="4" name="群組中 3"/>
          <p:cNvGrpSpPr/>
          <p:nvPr userDrawn="1"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手繪多邊形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" name="手繪多邊形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" name="手繪多邊形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" name="手繪多邊形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手繪多邊形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手繪多邊形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手繪多邊形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手繪多邊形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手繪多邊形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手繪多邊形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手繪多邊形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手繪多邊形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手繪多邊形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手繪多邊形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手繪多邊形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手繪多邊形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手繪多邊形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手繪多邊形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手繪多邊形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手繪多邊形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手繪多邊形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手繪多邊形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手繪多邊形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手繪多邊形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手繪多邊形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手繪多邊形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手繪多邊形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手繪多邊形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手繪多邊形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手繪多邊形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手繪多邊形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手繪多邊形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手繪多邊形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手繪多邊形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手繪多邊形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0" name="群組中 39"/>
          <p:cNvGrpSpPr/>
          <p:nvPr userDrawn="1"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手繪多邊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手繪多邊形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手繪多邊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手繪多邊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手繪多邊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手繪多邊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手繪多邊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手繪多邊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9" name="手繪多邊形 500"/>
          <p:cNvSpPr>
            <a:spLocks/>
          </p:cNvSpPr>
          <p:nvPr userDrawn="1"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50" name="群組中 49"/>
          <p:cNvGrpSpPr/>
          <p:nvPr userDrawn="1"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手繪多邊形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手繪多邊形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手繪多邊形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手繪多邊形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手繪多邊形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手繪多邊形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手繪多邊形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手繪多邊形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59" name="手繪多邊形 413"/>
          <p:cNvSpPr>
            <a:spLocks/>
          </p:cNvSpPr>
          <p:nvPr userDrawn="1"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60" name="手繪多邊形 414"/>
          <p:cNvSpPr>
            <a:spLocks/>
          </p:cNvSpPr>
          <p:nvPr userDrawn="1"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61" name="群組中 5"/>
          <p:cNvGrpSpPr>
            <a:grpSpLocks noChangeAspect="1"/>
          </p:cNvGrpSpPr>
          <p:nvPr userDrawn="1"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手繪多邊形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手繪多邊形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手繪多邊形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手繪多邊形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手繪多邊形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手繪多邊形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手繪多邊形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手繪多邊形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手繪多邊形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手繪多邊形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手繪多邊形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手繪多邊形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手繪多邊形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手繪多邊形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手繪多邊形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手繪多邊形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手繪多邊形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手繪多邊形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手繪多邊形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1" name="群組中 33"/>
          <p:cNvGrpSpPr>
            <a:grpSpLocks noChangeAspect="1"/>
          </p:cNvGrpSpPr>
          <p:nvPr userDrawn="1"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手繪多邊形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手繪多邊形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手繪多邊形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手繪多邊形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手繪多邊形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7" name="群組中 43"/>
          <p:cNvGrpSpPr>
            <a:grpSpLocks noChangeAspect="1"/>
          </p:cNvGrpSpPr>
          <p:nvPr userDrawn="1"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手繪多邊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手繪多邊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手繪多邊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手繪多邊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手繪多邊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手繪多邊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4" name="群組中 93"/>
          <p:cNvGrpSpPr/>
          <p:nvPr userDrawn="1"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手繪多邊形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手繪多邊形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手繪多邊形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手繪多邊形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9" name="群組中 43"/>
          <p:cNvGrpSpPr>
            <a:grpSpLocks noChangeAspect="1"/>
          </p:cNvGrpSpPr>
          <p:nvPr userDrawn="1"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手繪多邊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手繪多邊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手繪多邊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手繪多邊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手繪多邊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手繪多邊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6" name="群組中 105"/>
          <p:cNvGrpSpPr/>
          <p:nvPr userDrawn="1"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手繪多邊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手繪多邊形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手繪多邊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手繪多邊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手繪多邊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手繪多邊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手繪多邊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手繪多邊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5" name="手繪多邊形 8"/>
          <p:cNvSpPr>
            <a:spLocks/>
          </p:cNvSpPr>
          <p:nvPr userDrawn="1"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6" name="手繪多邊形 115"/>
          <p:cNvSpPr/>
          <p:nvPr userDrawn="1"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17" name="群組中 116"/>
          <p:cNvGrpSpPr/>
          <p:nvPr userDrawn="1"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手繪多邊形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手繪多邊形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手繪多邊形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手繪多邊形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手繪多邊形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手繪多邊形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手繪多邊形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手繪多邊形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手繪多邊形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手繪多邊形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手繪多邊形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手繪多邊形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手繪多邊形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手繪多邊形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手繪多邊形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手繪多邊形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手繪多邊形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手繪多邊形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手繪多邊形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手繪多邊形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手繪多邊形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手繪多邊形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手繪多邊形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手繪多邊形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手繪多邊形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手繪多邊形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手繪多邊形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手繪多邊形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46" name="群組中 5"/>
          <p:cNvGrpSpPr>
            <a:grpSpLocks noChangeAspect="1"/>
          </p:cNvGrpSpPr>
          <p:nvPr userDrawn="1"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手繪多邊形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手繪多邊形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手繪多邊形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手繪多邊形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手繪多邊形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手繪多邊形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手繪多邊形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手繪多邊形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手繪多邊形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手繪多邊形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手繪多邊形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手繪多邊形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手繪多邊形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手繪多邊形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手繪多邊形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手繪多邊形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手繪多邊形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手繪多邊形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手繪多邊形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手繪多邊形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手繪多邊形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手繪多邊形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手繪多邊形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手繪多邊形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1" name="群組中 64"/>
          <p:cNvGrpSpPr>
            <a:grpSpLocks noChangeAspect="1"/>
          </p:cNvGrpSpPr>
          <p:nvPr userDrawn="1"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手繪多邊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手繪多邊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手繪多邊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手繪多邊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手繪多邊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7" name="手繪多邊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8" name="手繪多邊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手繪多邊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=""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6pPr latinLnBrk="0">
              <a:defRPr lang="zh-TW"/>
            </a:lvl6pPr>
            <a:lvl7pPr latinLnBrk="0">
              <a:defRPr lang="zh-TW"/>
            </a:lvl7pPr>
            <a:lvl8pPr latinLnBrk="0">
              <a:defRPr lang="zh-TW"/>
            </a:lvl8pPr>
            <a:lvl9pPr latinLnBrk="0">
              <a:defRPr lang="zh-TW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2012/8/27</a:t>
            </a:r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/>
          <a:lstStyle/>
          <a:p>
            <a:endParaRPr 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=""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anchor="b">
            <a:normAutofit/>
          </a:bodyPr>
          <a:lstStyle>
            <a:lvl1pPr algn="l" latinLnBrk="0">
              <a:defRPr lang="zh-TW" sz="5200" b="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anchor="t">
            <a:normAutofit/>
          </a:bodyPr>
          <a:lstStyle>
            <a:lvl1pPr marL="0" indent="0" algn="l" latinLnBrk="0">
              <a:spcBef>
                <a:spcPts val="0"/>
              </a:spcBef>
              <a:buNone/>
              <a:defRPr lang="zh-TW" sz="2400" cap="none" baseline="0">
                <a:solidFill>
                  <a:schemeClr val="tx1"/>
                </a:solidFill>
              </a:defRPr>
            </a:lvl1pPr>
            <a:lvl2pPr marL="4572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2012/8/27</a:t>
            </a:r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=""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800"/>
            </a:lvl6pPr>
            <a:lvl7pPr latinLnBrk="0">
              <a:defRPr lang="zh-TW" sz="1800"/>
            </a:lvl7pPr>
            <a:lvl8pPr latinLnBrk="0">
              <a:defRPr lang="zh-TW" sz="1800"/>
            </a:lvl8pPr>
            <a:lvl9pPr latinLnBrk="0">
              <a:defRPr lang="zh-TW"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800"/>
            </a:lvl6pPr>
            <a:lvl7pPr latinLnBrk="0">
              <a:defRPr lang="zh-TW" sz="1800"/>
            </a:lvl7pPr>
            <a:lvl8pPr latinLnBrk="0">
              <a:defRPr lang="zh-TW" sz="1800"/>
            </a:lvl8pPr>
            <a:lvl9pPr latinLnBrk="0">
              <a:defRPr lang="zh-TW"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2012/8/27</a:t>
            </a:r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=""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TW" sz="2000" b="1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600"/>
            </a:lvl6pPr>
            <a:lvl7pPr latinLnBrk="0">
              <a:defRPr lang="zh-TW" sz="1600"/>
            </a:lvl7pPr>
            <a:lvl8pPr latinLnBrk="0">
              <a:defRPr lang="zh-TW" sz="1600"/>
            </a:lvl8pPr>
            <a:lvl9pPr latinLnBrk="0">
              <a:defRPr lang="zh-TW"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TW" sz="2000" b="1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600"/>
            </a:lvl6pPr>
            <a:lvl7pPr latinLnBrk="0">
              <a:defRPr lang="zh-TW" sz="1600"/>
            </a:lvl7pPr>
            <a:lvl8pPr latinLnBrk="0">
              <a:defRPr lang="zh-TW" sz="1600"/>
            </a:lvl8pPr>
            <a:lvl9pPr latinLnBrk="0">
              <a:defRPr lang="zh-TW"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2012/8/27</a:t>
            </a:r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/>
              <a:pPr/>
              <a:t>‹#›</a:t>
            </a:fld>
            <a:endParaRPr lang="zh-TW"/>
          </a:p>
        </p:txBody>
      </p:sp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</p:spTree>
    <p:extLst>
      <p:ext uri="{BB962C8B-B14F-4D97-AF65-F5344CB8AC3E}">
        <p14:creationId xmlns=""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anchor="ctr">
            <a:normAutofit/>
          </a:bodyPr>
          <a:lstStyle>
            <a:lvl1pPr algn="ctr" latinLnBrk="0">
              <a:defRPr lang="zh-TW"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894" name="手繪多邊形 92"/>
          <p:cNvSpPr>
            <a:spLocks/>
          </p:cNvSpPr>
          <p:nvPr userDrawn="1"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95" name="手繪多邊形 50"/>
          <p:cNvSpPr>
            <a:spLocks/>
          </p:cNvSpPr>
          <p:nvPr userDrawn="1"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96" name="手繪多邊形 51"/>
          <p:cNvSpPr>
            <a:spLocks/>
          </p:cNvSpPr>
          <p:nvPr userDrawn="1"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897" name="群組中 69"/>
          <p:cNvGrpSpPr>
            <a:grpSpLocks noChangeAspect="1"/>
          </p:cNvGrpSpPr>
          <p:nvPr userDrawn="1"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898" name="手繪多邊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9" name="手繪多邊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0" name="手繪多邊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1" name="手繪多邊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2" name="手繪多邊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3" name="手繪多邊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4" name="手繪多邊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5" name="手繪多邊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6" name="手繪多邊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7" name="手繪多邊形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8" name="手繪多邊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9" name="手繪多邊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0" name="手繪多邊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1" name="手繪多邊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2" name="手繪多邊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3" name="手繪多邊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4" name="手繪多邊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5" name="手繪多邊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6" name="手繪多邊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7" name="手繪多邊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8" name="手繪多邊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9" name="手繪多邊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0" name="手繪多邊形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1" name="手繪多邊形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2" name="手繪多邊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3" name="手繪多邊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4" name="手繪多邊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5" name="手繪多邊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6" name="手繪多邊形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7" name="手繪多邊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8" name="手繪多邊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9" name="手繪多邊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0" name="手繪多邊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1" name="手繪多邊形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2" name="手繪多邊形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3" name="手繪多邊形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4" name="手繪多邊形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5" name="手繪多邊形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6" name="手繪多邊形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7" name="手繪多邊形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8" name="手繪多邊形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9" name="手繪多邊形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0" name="手繪多邊形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1" name="手繪多邊形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2" name="手繪多邊形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3" name="手繪多邊形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4" name="手繪多邊形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5" name="手繪多邊形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6" name="手繪多邊形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7" name="手繪多邊形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8" name="手繪多邊形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9" name="手繪多邊形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0" name="手繪多邊形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1" name="手繪多邊形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2" name="手繪多邊形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3" name="手繪多邊形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4" name="手繪多邊形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5" name="手繪多邊形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6" name="手繪多邊形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7" name="手繪多邊形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8" name="手繪多邊形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9" name="手繪多邊形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0" name="手繪多邊形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1" name="手繪多邊形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2" name="手繪多邊形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3" name="手繪多邊形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4" name="手繪多邊形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5" name="手繪多邊形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6" name="手繪多邊形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7" name="手繪多邊形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8" name="手繪多邊形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9" name="手繪多邊形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0" name="手繪多邊形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1" name="手繪多邊形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2" name="手繪多邊形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3" name="手繪多邊形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4" name="手繪多邊形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5" name="手繪多邊形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6" name="手繪多邊形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7" name="手繪多邊形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8" name="手繪多邊形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9" name="手繪多邊形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0" name="手繪多邊形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81" name="群組中 69"/>
          <p:cNvGrpSpPr>
            <a:grpSpLocks noChangeAspect="1"/>
          </p:cNvGrpSpPr>
          <p:nvPr userDrawn="1"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82" name="手繪多邊形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3" name="手繪多邊形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4" name="手繪多邊形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5" name="手繪多邊形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6" name="手繪多邊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7" name="手繪多邊形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8" name="手繪多邊形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9" name="手繪多邊形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0" name="手繪多邊形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1" name="手繪多邊形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2" name="手繪多邊形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3" name="手繪多邊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4" name="手繪多邊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5" name="手繪多邊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6" name="手繪多邊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7" name="手繪多邊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8" name="手繪多邊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9" name="手繪多邊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0" name="手繪多邊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1" name="手繪多邊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2" name="手繪多邊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3" name="手繪多邊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4" name="手繪多邊形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5" name="手繪多邊形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6" name="手繪多邊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7" name="手繪多邊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8" name="手繪多邊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9" name="手繪多邊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0" name="手繪多邊形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1" name="手繪多邊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2" name="手繪多邊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3" name="手繪多邊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4" name="手繪多邊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5" name="手繪多邊形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6" name="手繪多邊形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7" name="手繪多邊形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8" name="手繪多邊形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9" name="手繪多邊形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0" name="手繪多邊形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1" name="手繪多邊形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2" name="手繪多邊形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3" name="手繪多邊形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4" name="手繪多邊形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5" name="手繪多邊形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6" name="手繪多邊形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7" name="手繪多邊形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8" name="手繪多邊形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9" name="手繪多邊形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0" name="手繪多邊形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1" name="手繪多邊形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2" name="手繪多邊形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3" name="手繪多邊形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4" name="手繪多邊形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5" name="手繪多邊形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6" name="手繪多邊形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7" name="手繪多邊形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8" name="手繪多邊形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9" name="手繪多邊形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0" name="手繪多邊形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1" name="手繪多邊形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2" name="手繪多邊形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3" name="手繪多邊形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4" name="手繪多邊形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5" name="手繪多邊形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6" name="手繪多邊形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7" name="手繪多邊形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8" name="手繪多邊形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9" name="手繪多邊形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0" name="手繪多邊形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1" name="手繪多邊形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2" name="手繪多邊形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3" name="手繪多邊形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4" name="手繪多邊形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5" name="手繪多邊形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6" name="手繪多邊形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7" name="手繪多邊形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8" name="手繪多邊形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9" name="手繪多邊形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0" name="手繪多邊形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1" name="手繪多邊形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2" name="手繪多邊形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3" name="手繪多邊形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4" name="手繪多邊形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65" name="群組中 69"/>
          <p:cNvGrpSpPr>
            <a:grpSpLocks noChangeAspect="1"/>
          </p:cNvGrpSpPr>
          <p:nvPr userDrawn="1"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066" name="手繪多邊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7" name="手繪多邊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8" name="手繪多邊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9" name="手繪多邊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0" name="手繪多邊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1" name="手繪多邊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2" name="手繪多邊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3" name="手繪多邊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4" name="手繪多邊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5" name="手繪多邊形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6" name="手繪多邊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7" name="手繪多邊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8" name="手繪多邊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9" name="手繪多邊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0" name="手繪多邊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1" name="手繪多邊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2" name="手繪多邊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3" name="手繪多邊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4" name="手繪多邊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5" name="手繪多邊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6" name="手繪多邊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7" name="手繪多邊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8" name="手繪多邊形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9" name="手繪多邊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0" name="手繪多邊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1" name="手繪多邊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2" name="手繪多邊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3" name="手繪多邊形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4" name="手繪多邊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5" name="手繪多邊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6" name="手繪多邊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7" name="手繪多邊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8" name="手繪多邊形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9" name="手繪多邊形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0" name="手繪多邊形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1" name="手繪多邊形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2" name="手繪多邊形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3" name="手繪多邊形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4" name="手繪多邊形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5" name="手繪多邊形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6" name="手繪多邊形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7" name="手繪多邊形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8" name="手繪多邊形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9" name="手繪多邊形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0" name="手繪多邊形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1" name="手繪多邊形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2" name="手繪多邊形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3" name="手繪多邊形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4" name="手繪多邊形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5" name="手繪多邊形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6" name="手繪多邊形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7" name="手繪多邊形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8" name="手繪多邊形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9" name="手繪多邊形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0" name="手繪多邊形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1" name="手繪多邊形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2" name="手繪多邊形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3" name="手繪多邊形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4" name="手繪多邊形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5" name="手繪多邊形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6" name="手繪多邊形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7" name="手繪多邊形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8" name="手繪多邊形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9" name="手繪多邊形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0" name="手繪多邊形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1" name="手繪多邊形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2" name="手繪多邊形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3" name="手繪多邊形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4" name="手繪多邊形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5" name="手繪多邊形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6" name="手繪多邊形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7" name="手繪多邊形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8" name="手繪多邊形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9" name="手繪多邊形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0" name="手繪多邊形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1" name="手繪多邊形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2" name="手繪多邊形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3" name="手繪多邊形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4" name="手繪多邊形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5" name="手繪多邊形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6" name="手繪多邊形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7" name="手繪多邊形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148" name="群組中 50"/>
          <p:cNvGrpSpPr>
            <a:grpSpLocks noChangeAspect="1"/>
          </p:cNvGrpSpPr>
          <p:nvPr userDrawn="1"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1149" name="手繪多邊形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0" name="手繪多邊形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1" name="手繪多邊形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2" name="手繪多邊形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3" name="手繪多邊形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4" name="手繪多邊形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5" name="手繪多邊形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6" name="手繪多邊形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7" name="手繪多邊形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8" name="手繪多邊形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9" name="手繪多邊形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0" name="手繪多邊形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1" name="手繪多邊形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1162" name="手繪多邊形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3" name="手繪多邊形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4" name="手繪多邊形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5" name="手繪多邊形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1166" name="手繪多邊形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7" name="手繪多邊形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8" name="手繪多邊形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9" name="手繪多邊形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0" name="手繪多邊形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1" name="手繪多邊形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2" name="手繪多邊形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173" name="手繪多邊形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174" name="手繪多邊形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5" name="手繪多邊形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6" name="手繪多邊形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177" name="群組中 5"/>
          <p:cNvGrpSpPr>
            <a:grpSpLocks noChangeAspect="1"/>
          </p:cNvGrpSpPr>
          <p:nvPr userDrawn="1"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1178" name="手繪多邊形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9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0" name="手繪多邊形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1" name="手繪多邊形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2" name="手繪多邊形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3" name="手繪多邊形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4" name="手繪多邊形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5" name="手繪多邊形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6" name="手繪多邊形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7" name="手繪多邊形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8" name="手繪多邊形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9" name="手繪多邊形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0" name="手繪多邊形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1" name="手繪多邊形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2" name="手繪多邊形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3" name="手繪多邊形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4" name="手繪多邊形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5" name="手繪多邊形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6" name="手繪多邊形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7" name="手繪多邊形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98" name="手繪多邊形 52"/>
          <p:cNvSpPr>
            <a:spLocks/>
          </p:cNvSpPr>
          <p:nvPr userDrawn="1"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1199" name="群組中 29"/>
          <p:cNvGrpSpPr>
            <a:grpSpLocks noChangeAspect="1"/>
          </p:cNvGrpSpPr>
          <p:nvPr userDrawn="1"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1200" name="手繪多邊形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1" name="手繪多邊形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2" name="手繪多邊形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3" name="手繪多邊形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4" name="手繪多邊形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5" name="手繪多邊形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6" name="手繪多邊形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7" name="手繪多邊形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8" name="手繪多邊形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9" name="手繪多邊形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0" name="手繪多邊形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1" name="手繪多邊形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2" name="手繪多邊形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3" name="手繪多邊形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4" name="手繪多邊形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5" name="手繪多邊形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6" name="手繪多邊形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7" name="手繪多邊形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8" name="手繪多邊形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9" name="手繪多邊形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0" name="手繪多邊形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1" name="手繪多邊形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2" name="手繪多邊形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3" name="手繪多邊形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4" name="手繪多邊形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5" name="手繪多邊形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6" name="手繪多邊形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7" name="手繪多邊形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8" name="手繪多邊形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9" name="手繪多邊形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0" name="手繪多邊形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1" name="手繪多邊形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2" name="手繪多邊形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3" name="手繪多邊形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4" name="手繪多邊形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5" name="手繪多邊形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236" name="群組中 347"/>
          <p:cNvGrpSpPr/>
          <p:nvPr userDrawn="1"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1237" name="群組中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1263" name="手繪多邊形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64" name="手繪多邊形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65" name="手繪多邊形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66" name="手繪多邊形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67" name="手繪多邊形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68" name="手繪多邊形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69" name="手繪多邊形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70" name="手繪多邊形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71" name="手繪多邊形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72" name="手繪多邊形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73" name="手繪多邊形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74" name="手繪多邊形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75" name="手繪多邊形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76" name="手繪多邊形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77" name="手繪多邊形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78" name="手繪多邊形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79" name="手繪多邊形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80" name="手繪多邊形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81" name="手繪多邊形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82" name="手繪多邊形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83" name="手繪多邊形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84" name="手繪多邊形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85" name="手繪多邊形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86" name="手繪多邊形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87" name="手繪多邊形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88" name="手繪多邊形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89" name="手繪多邊形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90" name="手繪多邊形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91" name="手繪多邊形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92" name="手繪多邊形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93" name="手繪多邊形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94" name="手繪多邊形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95" name="手繪多邊形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96" name="手繪多邊形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97" name="手繪多邊形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98" name="手繪多邊形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99" name="手繪多邊形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300" name="手繪多邊形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301" name="手繪多邊形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302" name="手繪多邊形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303" name="手繪多邊形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304" name="手繪多邊形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305" name="手繪多邊形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306" name="手繪多邊形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307" name="手繪多邊形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308" name="手繪多邊形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309" name="手繪多邊形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1238" name="群組中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1254" name="手繪多邊形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55" name="手繪多邊形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56" name="手繪多邊形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57" name="手繪多邊形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58" name="手繪多邊形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59" name="手繪多邊形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60" name="手繪多邊形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61" name="手繪多邊形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62" name="手繪多邊形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1239" name="群組中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1247" name="手繪多邊形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48" name="手繪多邊形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49" name="手繪多邊形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50" name="手繪多邊形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51" name="手繪多邊形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52" name="手繪多邊形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53" name="手繪多邊形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1240" name="群組中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1241" name="手繪多邊形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42" name="手繪多邊形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43" name="手繪多邊形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44" name="手繪多邊形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45" name="手繪多邊形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1246" name="手繪多邊形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</p:grpSp>
      <p:grpSp>
        <p:nvGrpSpPr>
          <p:cNvPr id="1310" name="群組中 52"/>
          <p:cNvGrpSpPr>
            <a:grpSpLocks noChangeAspect="1"/>
          </p:cNvGrpSpPr>
          <p:nvPr userDrawn="1"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1311" name="手繪多邊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2" name="手繪多邊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3" name="手繪多邊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4" name="手繪多邊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5" name="手繪多邊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6" name="手繪多邊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7" name="手繪多邊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8" name="手繪多邊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319" name="群組中 52"/>
          <p:cNvGrpSpPr>
            <a:grpSpLocks noChangeAspect="1"/>
          </p:cNvGrpSpPr>
          <p:nvPr userDrawn="1"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1320" name="手繪多邊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1" name="手繪多邊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2" name="手繪多邊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3" name="手繪多邊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4" name="手繪多邊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5" name="手繪多邊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6" name="手繪多邊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7" name="手繪多邊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328" name="群組中 66"/>
          <p:cNvGrpSpPr>
            <a:grpSpLocks noChangeAspect="1"/>
          </p:cNvGrpSpPr>
          <p:nvPr userDrawn="1"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1329" name="手繪多邊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0" name="手繪多邊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1" name="手繪多邊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2" name="手繪多邊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3" name="手繪多邊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4" name="手繪多邊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5" name="手繪多邊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6" name="手繪多邊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337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8875776" y="6601968"/>
            <a:ext cx="960120" cy="237744"/>
          </a:xfrm>
        </p:spPr>
        <p:txBody>
          <a:bodyPr/>
          <a:lstStyle/>
          <a:p>
            <a:r>
              <a:rPr lang="en-US" altLang="zh-TW" smtClean="0"/>
              <a:t>2012/8/27</a:t>
            </a:r>
            <a:endParaRPr/>
          </a:p>
        </p:txBody>
      </p:sp>
      <p:sp>
        <p:nvSpPr>
          <p:cNvPr id="1338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1522412" y="6601968"/>
            <a:ext cx="6978460" cy="237744"/>
          </a:xfrm>
        </p:spPr>
        <p:txBody>
          <a:bodyPr/>
          <a:lstStyle/>
          <a:p>
            <a:endParaRPr/>
          </a:p>
        </p:txBody>
      </p:sp>
      <p:sp>
        <p:nvSpPr>
          <p:cNvPr id="1339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0023348" y="6601968"/>
            <a:ext cx="640080" cy="237744"/>
          </a:xfrm>
        </p:spPr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2012/8/27</a:t>
            </a:r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=""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 latinLnBrk="0">
              <a:defRPr lang="zh-TW" sz="3400" b="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1400"/>
            </a:lvl6pPr>
            <a:lvl7pPr latinLnBrk="0">
              <a:defRPr lang="zh-TW" sz="1400"/>
            </a:lvl7pPr>
            <a:lvl8pPr latinLnBrk="0">
              <a:defRPr lang="zh-TW" sz="1400"/>
            </a:lvl8pPr>
            <a:lvl9pPr latinLnBrk="0">
              <a:defRPr lang="zh-TW"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zh-TW" sz="1600"/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2012/8/27</a:t>
            </a:r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=""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 latinLnBrk="0">
              <a:defRPr lang="zh-TW" sz="3400" b="0"/>
            </a:lvl1pPr>
          </a:lstStyle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 latinLnBrk="0">
              <a:buNone/>
              <a:defRPr lang="zh-TW" sz="2000">
                <a:solidFill>
                  <a:schemeClr val="tx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zh-TW" sz="1600"/>
            </a:lvl1pPr>
            <a:lvl2pPr marL="457200" indent="0" latinLnBrk="0">
              <a:buNone/>
              <a:defRPr lang="zh-TW" sz="1200"/>
            </a:lvl2pPr>
            <a:lvl3pPr marL="914400" indent="0" latinLnBrk="0">
              <a:buNone/>
              <a:defRPr lang="zh-TW" sz="1000"/>
            </a:lvl3pPr>
            <a:lvl4pPr marL="1371600" indent="0" latinLnBrk="0">
              <a:buNone/>
              <a:defRPr lang="zh-TW" sz="900"/>
            </a:lvl4pPr>
            <a:lvl5pPr marL="1828800" indent="0" latinLnBrk="0">
              <a:buNone/>
              <a:defRPr lang="zh-TW" sz="900"/>
            </a:lvl5pPr>
            <a:lvl6pPr marL="2286000" indent="0" latinLnBrk="0">
              <a:buNone/>
              <a:defRPr lang="zh-TW" sz="900"/>
            </a:lvl6pPr>
            <a:lvl7pPr marL="2743200" indent="0" latinLnBrk="0">
              <a:buNone/>
              <a:defRPr lang="zh-TW" sz="900"/>
            </a:lvl7pPr>
            <a:lvl8pPr marL="3200400" indent="0" latinLnBrk="0">
              <a:buNone/>
              <a:defRPr lang="zh-TW" sz="900"/>
            </a:lvl8pPr>
            <a:lvl9pPr marL="3657600" indent="0" latinLnBrk="0">
              <a:buNone/>
              <a:defRPr lang="zh-TW"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2012/8/27</a:t>
            </a:r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=""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2012/8/27</a:t>
            </a:r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=""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dirty="0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2012/8/27</a:t>
            </a:r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/>
          <a:lstStyle/>
          <a:p>
            <a:fld id="{CA8D9AD5-F248-4919-864A-CFD76CC027D6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=""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dirty="0"/>
              <a:t>按一下以編輯母片文字樣式</a:t>
            </a:r>
          </a:p>
          <a:p>
            <a:pPr lvl="1"/>
            <a:r>
              <a:rPr lang="zh-TW" dirty="0"/>
              <a:t>第二層</a:t>
            </a:r>
          </a:p>
          <a:p>
            <a:pPr lvl="2"/>
            <a:r>
              <a:rPr lang="zh-TW" dirty="0"/>
              <a:t>第三層</a:t>
            </a:r>
          </a:p>
          <a:p>
            <a:pPr lvl="3"/>
            <a:r>
              <a:rPr lang="zh-TW" dirty="0"/>
              <a:t>第四層</a:t>
            </a:r>
          </a:p>
          <a:p>
            <a:pPr lvl="4"/>
            <a:r>
              <a:rPr lang="zh-TW" dirty="0"/>
              <a:t>第五層</a:t>
            </a:r>
          </a:p>
        </p:txBody>
      </p:sp>
      <p:sp>
        <p:nvSpPr>
          <p:cNvPr id="134" name="手繪多邊形 50"/>
          <p:cNvSpPr>
            <a:spLocks/>
          </p:cNvSpPr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5" name="手繪多邊形 51"/>
          <p:cNvSpPr>
            <a:spLocks/>
          </p:cNvSpPr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6" name="手繪多邊形 51"/>
          <p:cNvSpPr>
            <a:spLocks/>
          </p:cNvSpPr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37" name="群組中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38" name="手繪多邊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9" name="手繪多邊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0" name="手繪多邊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1" name="手繪多邊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2" name="手繪多邊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3" name="手繪多邊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4" name="手繪多邊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5" name="手繪多邊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46" name="群組中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147" name="手繪多邊形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8" name="手繪多邊形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9" name="手繪多邊形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0" name="手繪多邊形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1" name="手繪多邊形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2" name="手繪多邊形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53" name="群組中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154" name="手繪多邊形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5" name="手繪多邊形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6" name="手繪多邊形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7" name="手繪多邊形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8" name="手繪多邊形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9" name="手繪多邊形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0" name="手繪多邊形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1" name="群組中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162" name="手繪多邊形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3" name="手繪多邊形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4" name="手繪多邊形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5" name="手繪多邊形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6" name="手繪多邊形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7" name="手繪多邊形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8" name="手繪多邊形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9" name="手繪多邊形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70" name="群組中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171" name="手繪多邊形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2" name="手繪多邊形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3" name="手繪多邊形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4" name="手繪多邊形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5" name="手繪多邊形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6" name="手繪多邊形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7" name="手繪多邊形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8" name="手繪多邊形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79" name="群組中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180" name="手繪多邊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1" name="手繪多邊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2" name="手繪多邊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3" name="手繪多邊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4" name="手繪多邊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5" name="手繪多邊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6" name="手繪多邊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7" name="手繪多邊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88" name="群組中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189" name="手繪多邊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0" name="手繪多邊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1" name="手繪多邊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2" name="手繪多邊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3" name="手繪多邊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4" name="手繪多邊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5" name="手繪多邊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6" name="手繪多邊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97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en-US" altLang="zh-TW" smtClean="0"/>
              <a:t>2012/8/27</a:t>
            </a:r>
            <a:endParaRPr lang="en-US" dirty="0"/>
          </a:p>
        </p:txBody>
      </p:sp>
      <p:sp>
        <p:nvSpPr>
          <p:cNvPr id="198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none" baseline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199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CA8D9AD5-F248-4919-864A-CFD76CC027D6}" type="slidenum">
              <a:rPr lang="en-US" altLang="zh-TW" smtClean="0"/>
              <a:pPr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=""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3" r:id="rId4"/>
    <p:sldLayoutId id="2147483664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lang="zh-TW" sz="3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zh-TW"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zh-TW"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zh-TW" sz="1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zh-TW" sz="1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zh-TW" sz="1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zh-TW"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zh-TW"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zh-TW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936">
          <p15:clr>
            <a:srgbClr val="F26B43"/>
          </p15:clr>
        </p15:guide>
        <p15:guide id="3" pos="3840">
          <p15:clr>
            <a:srgbClr val="F26B43"/>
          </p15:clr>
        </p15:guide>
        <p15:guide id="4" orient="horz" pos="3552">
          <p15:clr>
            <a:srgbClr val="F26B43"/>
          </p15:clr>
        </p15:guide>
        <p15:guide id="5" pos="6720">
          <p15:clr>
            <a:srgbClr val="F26B43"/>
          </p15:clr>
        </p15:guide>
        <p15:guide id="6" pos="9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342621" y="1022978"/>
            <a:ext cx="9360418" cy="2263258"/>
          </a:xfrm>
        </p:spPr>
        <p:txBody>
          <a:bodyPr>
            <a:noAutofit/>
          </a:bodyPr>
          <a:lstStyle/>
          <a:p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為什麼要制定</a:t>
            </a:r>
            <a:r>
              <a:rPr lang="en-US" altLang="zh-TW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財團法人法</a:t>
            </a:r>
            <a:r>
              <a:rPr lang="en-US" altLang="zh-TW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zh-TW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圖片 5" descr="MOJ.png"/>
          <p:cNvPicPr>
            <a:picLocks noChangeAspect="1"/>
          </p:cNvPicPr>
          <p:nvPr/>
        </p:nvPicPr>
        <p:blipFill>
          <a:blip r:embed="rId3" cstate="print">
            <a:lum bright="2000" contrast="-10000"/>
          </a:blip>
          <a:stretch>
            <a:fillRect/>
          </a:stretch>
        </p:blipFill>
        <p:spPr>
          <a:xfrm>
            <a:off x="10521245" y="247727"/>
            <a:ext cx="1003468" cy="856408"/>
          </a:xfrm>
          <a:prstGeom prst="rect">
            <a:avLst/>
          </a:prstGeom>
          <a:blipFill>
            <a:blip r:embed="rId2" cstate="print">
              <a:lum contrast="-10000"/>
            </a:blip>
            <a:tile tx="0" ty="0" sx="100000" sy="100000" flip="none" algn="tl"/>
          </a:blipFill>
        </p:spPr>
      </p:pic>
      <p:sp>
        <p:nvSpPr>
          <p:cNvPr id="7" name="副標題 2"/>
          <p:cNvSpPr>
            <a:spLocks noGrp="1"/>
          </p:cNvSpPr>
          <p:nvPr>
            <p:ph type="subTitle" idx="1"/>
          </p:nvPr>
        </p:nvSpPr>
        <p:spPr>
          <a:xfrm>
            <a:off x="7973900" y="4853053"/>
            <a:ext cx="2160240" cy="914400"/>
          </a:xfrm>
        </p:spPr>
        <p:txBody>
          <a:bodyPr>
            <a:noAutofit/>
          </a:bodyPr>
          <a:lstStyle/>
          <a:p>
            <a:r>
              <a:rPr lang="zh-TW" altLang="en-US" sz="28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法務部</a:t>
            </a:r>
            <a:endParaRPr lang="zh-TW" altLang="en-US" sz="2800" b="1" dirty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副標題 2"/>
          <p:cNvSpPr txBox="1">
            <a:spLocks/>
          </p:cNvSpPr>
          <p:nvPr/>
        </p:nvSpPr>
        <p:spPr>
          <a:xfrm>
            <a:off x="8198144" y="5160592"/>
            <a:ext cx="1872208" cy="48235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kumimoji="0" lang="zh-TW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30"/>
          <p:cNvGrpSpPr/>
          <p:nvPr/>
        </p:nvGrpSpPr>
        <p:grpSpPr>
          <a:xfrm rot="10800000">
            <a:off x="4726119" y="4770781"/>
            <a:ext cx="1205948" cy="304802"/>
            <a:chOff x="5224462" y="2129102"/>
            <a:chExt cx="2901156" cy="1160462"/>
          </a:xfrm>
        </p:grpSpPr>
        <p:sp>
          <p:nvSpPr>
            <p:cNvPr id="32" name="＞形箭號 31"/>
            <p:cNvSpPr/>
            <p:nvPr/>
          </p:nvSpPr>
          <p:spPr>
            <a:xfrm>
              <a:off x="5224462" y="2129102"/>
              <a:ext cx="2901156" cy="1160462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＞形箭號 4"/>
            <p:cNvSpPr/>
            <p:nvPr/>
          </p:nvSpPr>
          <p:spPr>
            <a:xfrm>
              <a:off x="5804693" y="2129102"/>
              <a:ext cx="1740694" cy="1160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025" tIns="65342" rIns="65342" bIns="65342" numCol="1" spcCol="1270" anchor="ctr" anchorCtr="0">
              <a:noAutofit/>
            </a:bodyPr>
            <a:lstStyle/>
            <a:p>
              <a:pPr lvl="0" algn="ctr" defTabSz="2178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4900" kern="1200"/>
            </a:p>
          </p:txBody>
        </p:sp>
      </p:grpSp>
      <p:grpSp>
        <p:nvGrpSpPr>
          <p:cNvPr id="3" name="群組 27"/>
          <p:cNvGrpSpPr/>
          <p:nvPr/>
        </p:nvGrpSpPr>
        <p:grpSpPr>
          <a:xfrm rot="10800000">
            <a:off x="4728080" y="3984776"/>
            <a:ext cx="1199321" cy="310892"/>
            <a:chOff x="5224462" y="2129102"/>
            <a:chExt cx="2901156" cy="1160462"/>
          </a:xfrm>
        </p:grpSpPr>
        <p:sp>
          <p:nvSpPr>
            <p:cNvPr id="29" name="＞形箭號 28"/>
            <p:cNvSpPr/>
            <p:nvPr/>
          </p:nvSpPr>
          <p:spPr>
            <a:xfrm>
              <a:off x="5224462" y="2129102"/>
              <a:ext cx="2901156" cy="1160462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＞形箭號 4"/>
            <p:cNvSpPr/>
            <p:nvPr/>
          </p:nvSpPr>
          <p:spPr>
            <a:xfrm>
              <a:off x="5804693" y="2129102"/>
              <a:ext cx="1740694" cy="1160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025" tIns="65342" rIns="65342" bIns="65342" numCol="1" spcCol="1270" anchor="ctr" anchorCtr="0">
              <a:noAutofit/>
            </a:bodyPr>
            <a:lstStyle/>
            <a:p>
              <a:pPr lvl="0" algn="ctr" defTabSz="2178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4900" kern="1200"/>
            </a:p>
          </p:txBody>
        </p:sp>
      </p:grpSp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1325205" y="13252"/>
            <a:ext cx="11913703" cy="981633"/>
          </a:xfrm>
        </p:spPr>
        <p:txBody>
          <a:bodyPr>
            <a:noAutofit/>
          </a:bodyPr>
          <a:lstStyle/>
          <a:p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現存問題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如何解決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zh-TW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資料庫圖表 7"/>
          <p:cNvGraphicFramePr/>
          <p:nvPr/>
        </p:nvGraphicFramePr>
        <p:xfrm>
          <a:off x="-825561" y="933178"/>
          <a:ext cx="587071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文字方塊 8"/>
          <p:cNvSpPr txBox="1"/>
          <p:nvPr/>
        </p:nvSpPr>
        <p:spPr>
          <a:xfrm>
            <a:off x="0" y="1252086"/>
            <a:ext cx="1015663" cy="44816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現行規範不足</a:t>
            </a:r>
            <a:endParaRPr lang="zh-TW" altLang="en-US" sz="5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4" name="群組 11"/>
          <p:cNvGrpSpPr/>
          <p:nvPr/>
        </p:nvGrpSpPr>
        <p:grpSpPr>
          <a:xfrm rot="10800000">
            <a:off x="4733479" y="3156514"/>
            <a:ext cx="1232450" cy="264510"/>
            <a:chOff x="5224462" y="2129102"/>
            <a:chExt cx="2901156" cy="1160462"/>
          </a:xfrm>
        </p:grpSpPr>
        <p:sp>
          <p:nvSpPr>
            <p:cNvPr id="13" name="＞形箭號 12"/>
            <p:cNvSpPr/>
            <p:nvPr/>
          </p:nvSpPr>
          <p:spPr>
            <a:xfrm>
              <a:off x="5224462" y="2129102"/>
              <a:ext cx="2901156" cy="1160462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＞形箭號 4"/>
            <p:cNvSpPr/>
            <p:nvPr/>
          </p:nvSpPr>
          <p:spPr>
            <a:xfrm>
              <a:off x="5804693" y="2129102"/>
              <a:ext cx="1740694" cy="1160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025" tIns="65342" rIns="65342" bIns="65342" numCol="1" spcCol="1270" anchor="ctr" anchorCtr="0">
              <a:noAutofit/>
            </a:bodyPr>
            <a:lstStyle/>
            <a:p>
              <a:pPr lvl="0" algn="ctr" defTabSz="2178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4900" kern="1200"/>
            </a:p>
          </p:txBody>
        </p:sp>
      </p:grpSp>
      <p:graphicFrame>
        <p:nvGraphicFramePr>
          <p:cNvPr id="15" name="資料庫圖表 14"/>
          <p:cNvGraphicFramePr/>
          <p:nvPr/>
        </p:nvGraphicFramePr>
        <p:xfrm>
          <a:off x="5182090" y="2531164"/>
          <a:ext cx="6840578" cy="4326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9" name="流程圖: 延遲 18"/>
          <p:cNvSpPr/>
          <p:nvPr/>
        </p:nvSpPr>
        <p:spPr>
          <a:xfrm>
            <a:off x="7898294" y="1020416"/>
            <a:ext cx="2358887" cy="1404731"/>
          </a:xfrm>
          <a:prstGeom prst="flowChartDelay">
            <a:avLst/>
          </a:prstGeom>
          <a:solidFill>
            <a:schemeClr val="bg2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流程圖: 延遲 19"/>
          <p:cNvSpPr/>
          <p:nvPr/>
        </p:nvSpPr>
        <p:spPr>
          <a:xfrm rot="10800000">
            <a:off x="5274364" y="1013792"/>
            <a:ext cx="2610677" cy="1424609"/>
          </a:xfrm>
          <a:prstGeom prst="flowChartDelay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5651528" y="1138536"/>
            <a:ext cx="4493538" cy="1323439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財團法人法草案</a:t>
            </a:r>
            <a:endParaRPr lang="en-US" altLang="zh-TW" sz="48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加強</a:t>
            </a:r>
            <a:r>
              <a:rPr lang="zh-TW" alt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一般規範</a:t>
            </a:r>
            <a:endParaRPr lang="zh-TW" altLang="en-U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向右箭號 20"/>
          <p:cNvSpPr/>
          <p:nvPr/>
        </p:nvSpPr>
        <p:spPr>
          <a:xfrm>
            <a:off x="10124661" y="3008244"/>
            <a:ext cx="185530" cy="172278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向右箭號 21"/>
          <p:cNvSpPr/>
          <p:nvPr/>
        </p:nvSpPr>
        <p:spPr>
          <a:xfrm>
            <a:off x="10137913" y="2703442"/>
            <a:ext cx="185532" cy="172278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3" name="群組 30"/>
          <p:cNvGrpSpPr/>
          <p:nvPr/>
        </p:nvGrpSpPr>
        <p:grpSpPr>
          <a:xfrm rot="10800000">
            <a:off x="2835230" y="5781137"/>
            <a:ext cx="2323792" cy="304802"/>
            <a:chOff x="5224462" y="2129102"/>
            <a:chExt cx="2901156" cy="1160462"/>
          </a:xfrm>
        </p:grpSpPr>
        <p:sp>
          <p:nvSpPr>
            <p:cNvPr id="24" name="＞形箭號 23"/>
            <p:cNvSpPr/>
            <p:nvPr/>
          </p:nvSpPr>
          <p:spPr>
            <a:xfrm>
              <a:off x="5224462" y="2129102"/>
              <a:ext cx="2901156" cy="1160462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＞形箭號 4"/>
            <p:cNvSpPr/>
            <p:nvPr/>
          </p:nvSpPr>
          <p:spPr>
            <a:xfrm>
              <a:off x="5804693" y="2129102"/>
              <a:ext cx="1740694" cy="1160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025" tIns="65342" rIns="65342" bIns="65342" numCol="1" spcCol="1270" anchor="ctr" anchorCtr="0">
              <a:noAutofit/>
            </a:bodyPr>
            <a:lstStyle/>
            <a:p>
              <a:pPr lvl="0" algn="ctr" defTabSz="2178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4900" kern="1200"/>
            </a:p>
          </p:txBody>
        </p:sp>
      </p:grpSp>
      <p:sp>
        <p:nvSpPr>
          <p:cNvPr id="31" name="投影片編號版面配置區 30"/>
          <p:cNvSpPr>
            <a:spLocks noGrp="1"/>
          </p:cNvSpPr>
          <p:nvPr>
            <p:ph type="sldNum" sz="quarter" idx="12"/>
          </p:nvPr>
        </p:nvSpPr>
        <p:spPr>
          <a:xfrm>
            <a:off x="11551920" y="6620256"/>
            <a:ext cx="640080" cy="237744"/>
          </a:xfrm>
        </p:spPr>
        <p:txBody>
          <a:bodyPr/>
          <a:lstStyle/>
          <a:p>
            <a:fld id="{CA8D9AD5-F248-4919-864A-CFD76CC027D6}" type="slidenum">
              <a:rPr lang="en-US" altLang="zh-TW" sz="2000" smtClean="0"/>
              <a:pPr/>
              <a:t>2</a:t>
            </a:fld>
            <a:endParaRPr lang="zh-TW" altLang="en-US" sz="2000" dirty="0"/>
          </a:p>
        </p:txBody>
      </p:sp>
    </p:spTree>
    <p:extLst>
      <p:ext uri="{BB962C8B-B14F-4D97-AF65-F5344CB8AC3E}">
        <p14:creationId xmlns="" xmlns:p14="http://schemas.microsoft.com/office/powerpoint/2010/main" val="14038662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群組 11"/>
          <p:cNvGrpSpPr/>
          <p:nvPr/>
        </p:nvGrpSpPr>
        <p:grpSpPr>
          <a:xfrm rot="10800000">
            <a:off x="4705258" y="5645714"/>
            <a:ext cx="1232450" cy="264510"/>
            <a:chOff x="5224462" y="2129102"/>
            <a:chExt cx="2901156" cy="1160462"/>
          </a:xfrm>
        </p:grpSpPr>
        <p:sp>
          <p:nvSpPr>
            <p:cNvPr id="39" name="＞形箭號 38"/>
            <p:cNvSpPr/>
            <p:nvPr/>
          </p:nvSpPr>
          <p:spPr>
            <a:xfrm>
              <a:off x="5224462" y="2129102"/>
              <a:ext cx="2901156" cy="1160462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＞形箭號 4"/>
            <p:cNvSpPr/>
            <p:nvPr/>
          </p:nvSpPr>
          <p:spPr>
            <a:xfrm>
              <a:off x="5804693" y="2129102"/>
              <a:ext cx="1740694" cy="1160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025" tIns="65342" rIns="65342" bIns="65342" numCol="1" spcCol="1270" anchor="ctr" anchorCtr="0">
              <a:noAutofit/>
            </a:bodyPr>
            <a:lstStyle/>
            <a:p>
              <a:pPr lvl="0" algn="ctr" defTabSz="2178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4900" kern="1200"/>
            </a:p>
          </p:txBody>
        </p:sp>
      </p:grpSp>
      <p:grpSp>
        <p:nvGrpSpPr>
          <p:cNvPr id="35" name="群組 11"/>
          <p:cNvGrpSpPr/>
          <p:nvPr/>
        </p:nvGrpSpPr>
        <p:grpSpPr>
          <a:xfrm rot="10800000">
            <a:off x="4665747" y="3991892"/>
            <a:ext cx="1232450" cy="264510"/>
            <a:chOff x="5224462" y="2129102"/>
            <a:chExt cx="2901156" cy="1160462"/>
          </a:xfrm>
        </p:grpSpPr>
        <p:sp>
          <p:nvSpPr>
            <p:cNvPr id="36" name="＞形箭號 35"/>
            <p:cNvSpPr/>
            <p:nvPr/>
          </p:nvSpPr>
          <p:spPr>
            <a:xfrm>
              <a:off x="5224462" y="2129102"/>
              <a:ext cx="2901156" cy="1160462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＞形箭號 4"/>
            <p:cNvSpPr/>
            <p:nvPr/>
          </p:nvSpPr>
          <p:spPr>
            <a:xfrm>
              <a:off x="5804693" y="2129102"/>
              <a:ext cx="1740694" cy="1160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025" tIns="65342" rIns="65342" bIns="65342" numCol="1" spcCol="1270" anchor="ctr" anchorCtr="0">
              <a:noAutofit/>
            </a:bodyPr>
            <a:lstStyle/>
            <a:p>
              <a:pPr lvl="0" algn="ctr" defTabSz="2178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4900" kern="1200"/>
            </a:p>
          </p:txBody>
        </p:sp>
      </p:grpSp>
      <p:grpSp>
        <p:nvGrpSpPr>
          <p:cNvPr id="28" name="群組 11"/>
          <p:cNvGrpSpPr/>
          <p:nvPr/>
        </p:nvGrpSpPr>
        <p:grpSpPr>
          <a:xfrm rot="10800000">
            <a:off x="4682680" y="3128292"/>
            <a:ext cx="1232450" cy="264510"/>
            <a:chOff x="5224462" y="2129102"/>
            <a:chExt cx="2901156" cy="1160462"/>
          </a:xfrm>
        </p:grpSpPr>
        <p:sp>
          <p:nvSpPr>
            <p:cNvPr id="31" name="＞形箭號 30"/>
            <p:cNvSpPr/>
            <p:nvPr/>
          </p:nvSpPr>
          <p:spPr>
            <a:xfrm>
              <a:off x="5224462" y="2129102"/>
              <a:ext cx="2901156" cy="1160462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＞形箭號 4"/>
            <p:cNvSpPr/>
            <p:nvPr/>
          </p:nvSpPr>
          <p:spPr>
            <a:xfrm>
              <a:off x="5804693" y="2129102"/>
              <a:ext cx="1740694" cy="1160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025" tIns="65342" rIns="65342" bIns="65342" numCol="1" spcCol="1270" anchor="ctr" anchorCtr="0">
              <a:noAutofit/>
            </a:bodyPr>
            <a:lstStyle/>
            <a:p>
              <a:pPr lvl="0" algn="ctr" defTabSz="2178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4900" kern="1200"/>
            </a:p>
          </p:txBody>
        </p:sp>
      </p:grpSp>
      <p:grpSp>
        <p:nvGrpSpPr>
          <p:cNvPr id="2" name="群組 30"/>
          <p:cNvGrpSpPr/>
          <p:nvPr/>
        </p:nvGrpSpPr>
        <p:grpSpPr>
          <a:xfrm rot="10800000">
            <a:off x="4726119" y="4770781"/>
            <a:ext cx="1205948" cy="304802"/>
            <a:chOff x="5224462" y="2129102"/>
            <a:chExt cx="2901156" cy="1160462"/>
          </a:xfrm>
        </p:grpSpPr>
        <p:sp>
          <p:nvSpPr>
            <p:cNvPr id="32" name="＞形箭號 31"/>
            <p:cNvSpPr/>
            <p:nvPr/>
          </p:nvSpPr>
          <p:spPr>
            <a:xfrm>
              <a:off x="5224462" y="2129102"/>
              <a:ext cx="2901156" cy="1160462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＞形箭號 4"/>
            <p:cNvSpPr/>
            <p:nvPr/>
          </p:nvSpPr>
          <p:spPr>
            <a:xfrm>
              <a:off x="5804693" y="2129102"/>
              <a:ext cx="1740694" cy="1160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025" tIns="65342" rIns="65342" bIns="65342" numCol="1" spcCol="1270" anchor="ctr" anchorCtr="0">
              <a:noAutofit/>
            </a:bodyPr>
            <a:lstStyle/>
            <a:p>
              <a:pPr lvl="0" algn="ctr" defTabSz="2178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4900" kern="1200"/>
            </a:p>
          </p:txBody>
        </p:sp>
      </p:grpSp>
      <p:sp>
        <p:nvSpPr>
          <p:cNvPr id="7" name="標題 1"/>
          <p:cNvSpPr>
            <a:spLocks noGrp="1"/>
          </p:cNvSpPr>
          <p:nvPr>
            <p:ph type="title"/>
          </p:nvPr>
        </p:nvSpPr>
        <p:spPr>
          <a:xfrm>
            <a:off x="0" y="395111"/>
            <a:ext cx="6129867" cy="981633"/>
          </a:xfrm>
        </p:spPr>
        <p:txBody>
          <a:bodyPr>
            <a:noAutofit/>
          </a:bodyPr>
          <a:lstStyle/>
          <a:p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社會關注政府捐助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贈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b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之財團法人之問題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zh-TW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資料庫圖表 7"/>
          <p:cNvGraphicFramePr/>
          <p:nvPr/>
        </p:nvGraphicFramePr>
        <p:xfrm>
          <a:off x="-870718" y="1439333"/>
          <a:ext cx="587071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文字方塊 8"/>
          <p:cNvSpPr txBox="1"/>
          <p:nvPr/>
        </p:nvSpPr>
        <p:spPr>
          <a:xfrm>
            <a:off x="0" y="1805242"/>
            <a:ext cx="1015663" cy="44816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社會關注議題</a:t>
            </a:r>
            <a:endParaRPr lang="zh-TW" altLang="en-US" sz="5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4" name="群組 11"/>
          <p:cNvGrpSpPr/>
          <p:nvPr/>
        </p:nvGrpSpPr>
        <p:grpSpPr>
          <a:xfrm rot="10800000">
            <a:off x="4710902" y="2072781"/>
            <a:ext cx="1232450" cy="264510"/>
            <a:chOff x="5224462" y="2129102"/>
            <a:chExt cx="2901156" cy="1160462"/>
          </a:xfrm>
        </p:grpSpPr>
        <p:sp>
          <p:nvSpPr>
            <p:cNvPr id="13" name="＞形箭號 12"/>
            <p:cNvSpPr/>
            <p:nvPr/>
          </p:nvSpPr>
          <p:spPr>
            <a:xfrm>
              <a:off x="5224462" y="2129102"/>
              <a:ext cx="2901156" cy="1160462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＞形箭號 4"/>
            <p:cNvSpPr/>
            <p:nvPr/>
          </p:nvSpPr>
          <p:spPr>
            <a:xfrm>
              <a:off x="5804693" y="2129102"/>
              <a:ext cx="1740694" cy="1160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6025" tIns="65342" rIns="65342" bIns="65342" numCol="1" spcCol="1270" anchor="ctr" anchorCtr="0">
              <a:noAutofit/>
            </a:bodyPr>
            <a:lstStyle/>
            <a:p>
              <a:pPr lvl="0" algn="ctr" defTabSz="2178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4900" kern="1200"/>
            </a:p>
          </p:txBody>
        </p:sp>
      </p:grpSp>
      <p:graphicFrame>
        <p:nvGraphicFramePr>
          <p:cNvPr id="15" name="資料庫圖表 14"/>
          <p:cNvGraphicFramePr/>
          <p:nvPr/>
        </p:nvGraphicFramePr>
        <p:xfrm>
          <a:off x="5159512" y="1998132"/>
          <a:ext cx="6874444" cy="4323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9" name="流程圖: 延遲 18"/>
          <p:cNvSpPr/>
          <p:nvPr/>
        </p:nvSpPr>
        <p:spPr>
          <a:xfrm>
            <a:off x="8598205" y="614016"/>
            <a:ext cx="2358887" cy="1404731"/>
          </a:xfrm>
          <a:prstGeom prst="flowChartDelay">
            <a:avLst/>
          </a:prstGeom>
          <a:solidFill>
            <a:schemeClr val="bg2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流程圖: 延遲 19"/>
          <p:cNvSpPr/>
          <p:nvPr/>
        </p:nvSpPr>
        <p:spPr>
          <a:xfrm rot="10800000">
            <a:off x="5985564" y="629970"/>
            <a:ext cx="2610677" cy="1424609"/>
          </a:xfrm>
          <a:prstGeom prst="flowChartDelay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6362728" y="969202"/>
            <a:ext cx="4493538" cy="830997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財團法人法草案</a:t>
            </a:r>
            <a:endParaRPr lang="en-US" altLang="zh-TW" sz="48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6129867" y="-214491"/>
            <a:ext cx="6129867" cy="9816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       如何解決</a:t>
            </a:r>
            <a:r>
              <a:rPr kumimoji="0" lang="en-US" altLang="zh-TW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?</a:t>
            </a:r>
            <a:r>
              <a:rPr kumimoji="0" lang="zh-TW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 </a:t>
            </a:r>
            <a:endParaRPr kumimoji="0" lang="zh-TW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41" name="投影片編號版面配置區 40"/>
          <p:cNvSpPr>
            <a:spLocks noGrp="1"/>
          </p:cNvSpPr>
          <p:nvPr>
            <p:ph type="sldNum" sz="quarter" idx="12"/>
          </p:nvPr>
        </p:nvSpPr>
        <p:spPr>
          <a:xfrm>
            <a:off x="11551920" y="6620256"/>
            <a:ext cx="640080" cy="237744"/>
          </a:xfrm>
        </p:spPr>
        <p:txBody>
          <a:bodyPr/>
          <a:lstStyle/>
          <a:p>
            <a:fld id="{CA8D9AD5-F248-4919-864A-CFD76CC027D6}" type="slidenum">
              <a:rPr lang="en-US" altLang="zh-TW" sz="2000" smtClean="0"/>
              <a:pPr/>
              <a:t>3</a:t>
            </a:fld>
            <a:endParaRPr lang="zh-TW" altLang="en-US" sz="2000" dirty="0"/>
          </a:p>
        </p:txBody>
      </p:sp>
    </p:spTree>
    <p:extLst>
      <p:ext uri="{BB962C8B-B14F-4D97-AF65-F5344CB8AC3E}">
        <p14:creationId xmlns="" xmlns:p14="http://schemas.microsoft.com/office/powerpoint/2010/main" val="14038662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標題 1"/>
          <p:cNvSpPr txBox="1">
            <a:spLocks/>
          </p:cNvSpPr>
          <p:nvPr/>
        </p:nvSpPr>
        <p:spPr>
          <a:xfrm>
            <a:off x="2099734" y="356933"/>
            <a:ext cx="9832621" cy="12460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制定財團法人法的好處</a:t>
            </a:r>
            <a:r>
              <a:rPr kumimoji="0" lang="en-US" altLang="zh-TW" sz="5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?</a:t>
            </a:r>
            <a:endParaRPr kumimoji="0" lang="zh-TW" sz="5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pic>
        <p:nvPicPr>
          <p:cNvPr id="35" name="圖片 34" descr="mih-icon-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50489" y="2698044"/>
            <a:ext cx="3146779" cy="2946401"/>
          </a:xfrm>
          <a:prstGeom prst="rect">
            <a:avLst/>
          </a:prstGeom>
        </p:spPr>
      </p:pic>
      <p:sp>
        <p:nvSpPr>
          <p:cNvPr id="42" name="向右箭號 41"/>
          <p:cNvSpPr/>
          <p:nvPr/>
        </p:nvSpPr>
        <p:spPr>
          <a:xfrm>
            <a:off x="4086576" y="3646311"/>
            <a:ext cx="4865514" cy="254000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3" name="圓角矩形 42"/>
          <p:cNvSpPr/>
          <p:nvPr/>
        </p:nvSpPr>
        <p:spPr>
          <a:xfrm>
            <a:off x="451554" y="2246489"/>
            <a:ext cx="3601156" cy="3635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4" name="矩形 43"/>
          <p:cNvSpPr/>
          <p:nvPr/>
        </p:nvSpPr>
        <p:spPr>
          <a:xfrm>
            <a:off x="203202" y="3068935"/>
            <a:ext cx="39624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財團法人</a:t>
            </a:r>
            <a:r>
              <a:rPr lang="zh-TW" altLang="en-US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法</a:t>
            </a:r>
            <a:endParaRPr lang="zh-TW" altLang="en-US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5" name="橢圓 44"/>
          <p:cNvSpPr/>
          <p:nvPr/>
        </p:nvSpPr>
        <p:spPr>
          <a:xfrm>
            <a:off x="4301066" y="2088444"/>
            <a:ext cx="3725333" cy="2020711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文字方塊 45"/>
          <p:cNvSpPr txBox="1"/>
          <p:nvPr/>
        </p:nvSpPr>
        <p:spPr>
          <a:xfrm>
            <a:off x="857957" y="4052711"/>
            <a:ext cx="29125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完備財團法人法制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健全財團法人體質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340578" y="2713335"/>
            <a:ext cx="39624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財團法人</a:t>
            </a:r>
            <a:endParaRPr lang="zh-TW" altLang="en-US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8" name="文字方塊 47"/>
          <p:cNvSpPr txBox="1"/>
          <p:nvPr/>
        </p:nvSpPr>
        <p:spPr>
          <a:xfrm>
            <a:off x="4509913" y="4306712"/>
            <a:ext cx="35842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促進財團法人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從事公益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增進民眾福祉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9" name="投影片編號版面配置區 48"/>
          <p:cNvSpPr>
            <a:spLocks noGrp="1"/>
          </p:cNvSpPr>
          <p:nvPr>
            <p:ph type="sldNum" sz="quarter" idx="12"/>
          </p:nvPr>
        </p:nvSpPr>
        <p:spPr>
          <a:xfrm>
            <a:off x="11551920" y="6620256"/>
            <a:ext cx="640080" cy="237744"/>
          </a:xfrm>
        </p:spPr>
        <p:txBody>
          <a:bodyPr/>
          <a:lstStyle/>
          <a:p>
            <a:fld id="{CA8D9AD5-F248-4919-864A-CFD76CC027D6}" type="slidenum">
              <a:rPr lang="en-US" altLang="zh-TW" sz="2000" smtClean="0"/>
              <a:pPr/>
              <a:t>4</a:t>
            </a:fld>
            <a:endParaRPr lang="zh-TW" altLang="en-US" sz="2000" dirty="0"/>
          </a:p>
        </p:txBody>
      </p:sp>
    </p:spTree>
    <p:extLst>
      <p:ext uri="{BB962C8B-B14F-4D97-AF65-F5344CB8AC3E}">
        <p14:creationId xmlns="" xmlns:p14="http://schemas.microsoft.com/office/powerpoint/2010/main" val="14038662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f0289526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9D4095AFEE790E42B52CF3AD35B999BF040086E71550AC00CE488731BAE03648ABFB" ma:contentTypeVersion="69" ma:contentTypeDescription="Create a new document." ma:contentTypeScope="" ma:versionID="19c8e0d4ec850202fc84bb6df7d27d5a">
  <xsd:schema xmlns:xsd="http://www.w3.org/2001/XMLSchema" xmlns:xs="http://www.w3.org/2001/XMLSchema" xmlns:p="http://schemas.microsoft.com/office/2006/metadata/properties" xmlns:ns2="c66daf58-3c46-4c48-8560-c485e881f7f9" xmlns:ns3="8e8ea6d1-e150-4704-b47c-0a92d6aed386" targetNamespace="http://schemas.microsoft.com/office/2006/metadata/properties" ma:root="true" ma:fieldsID="61474f05e94678c8e4bfc6326c72eb04" ns2:_="" ns3:_="">
    <xsd:import namespace="c66daf58-3c46-4c48-8560-c485e881f7f9"/>
    <xsd:import namespace="8e8ea6d1-e150-4704-b47c-0a92d6aed386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  <xsd:element ref="ns3:Description0" minOccurs="0"/>
                <xsd:element ref="ns3:Compon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6daf58-3c46-4c48-8560-c485e881f7f9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7395a81f-9577-418e-910a-32f7a61cddb7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5EEE958E-8061-4FA6-908C-FF1913BBCE99}" ma:internalName="CSXSubmissionMarket" ma:readOnly="false" ma:showField="MarketName" ma:web="c66daf58-3c46-4c48-8560-c485e881f7f9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c3aa597f-d352-4d18-b6bb-dd7b199309e2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4424DF09-D473-47CB-8F99-CE4C88C30A56}" ma:internalName="InProjectListLookup" ma:readOnly="true" ma:showField="InProjectLis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c392861a-3365-44e0-a108-b907e1530f9f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4424DF09-D473-47CB-8F99-CE4C88C30A56}" ma:internalName="LastCompleteVersionLookup" ma:readOnly="true" ma:showField="LastComplete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4424DF09-D473-47CB-8F99-CE4C88C30A56}" ma:internalName="LastPreviewErrorLookup" ma:readOnly="true" ma:showField="LastPreviewError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4424DF09-D473-47CB-8F99-CE4C88C30A56}" ma:internalName="LastPreviewResultLookup" ma:readOnly="true" ma:showField="LastPreviewResul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4424DF09-D473-47CB-8F99-CE4C88C30A56}" ma:internalName="LastPreviewAttemptDateLookup" ma:readOnly="true" ma:showField="LastPreviewAttemptDat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4424DF09-D473-47CB-8F99-CE4C88C30A56}" ma:internalName="LastPreviewedByLookup" ma:readOnly="true" ma:showField="LastPreviewedBy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4424DF09-D473-47CB-8F99-CE4C88C30A56}" ma:internalName="LastPreviewTimeLookup" ma:readOnly="true" ma:showField="LastPreviewTi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4424DF09-D473-47CB-8F99-CE4C88C30A56}" ma:internalName="LastPreviewVersionLookup" ma:readOnly="true" ma:showField="LastPreview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4424DF09-D473-47CB-8F99-CE4C88C30A56}" ma:internalName="LastPublishErrorLookup" ma:readOnly="true" ma:showField="LastPublishError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4424DF09-D473-47CB-8F99-CE4C88C30A56}" ma:internalName="LastPublishResultLookup" ma:readOnly="true" ma:showField="LastPublishResult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4424DF09-D473-47CB-8F99-CE4C88C30A56}" ma:internalName="LastPublishAttemptDateLookup" ma:readOnly="true" ma:showField="LastPublishAttemptDat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4424DF09-D473-47CB-8F99-CE4C88C30A56}" ma:internalName="LastPublishedByLookup" ma:readOnly="true" ma:showField="LastPublishedBy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4424DF09-D473-47CB-8F99-CE4C88C30A56}" ma:internalName="LastPublishTimeLookup" ma:readOnly="true" ma:showField="LastPublishTi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4424DF09-D473-47CB-8F99-CE4C88C30A56}" ma:internalName="LastPublishVersionLookup" ma:readOnly="true" ma:showField="LastPublishVersion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B02123C9-D1B3-425D-A38A-7FDEACDA3FC6}" ma:internalName="LocLastLocAttemptVersionLookup" ma:readOnly="false" ma:showField="LastLocAttemptVersion" ma:web="c66daf58-3c46-4c48-8560-c485e881f7f9">
      <xsd:simpleType>
        <xsd:restriction base="dms:Lookup"/>
      </xsd:simpleType>
    </xsd:element>
    <xsd:element name="LocLastLocAttemptVersionTypeLookup" ma:index="72" nillable="true" ma:displayName="Loc Last Loc Attempt Version Type" ma:default="" ma:list="{B02123C9-D1B3-425D-A38A-7FDEACDA3FC6}" ma:internalName="LocLastLocAttemptVersionTypeLookup" ma:readOnly="true" ma:showField="LastLocAttemptVersionType" ma:web="c66daf58-3c46-4c48-8560-c485e881f7f9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B02123C9-D1B3-425D-A38A-7FDEACDA3FC6}" ma:internalName="LocNewPublishedVersionLookup" ma:readOnly="true" ma:showField="NewPublishedVersion" ma:web="c66daf58-3c46-4c48-8560-c485e881f7f9">
      <xsd:simpleType>
        <xsd:restriction base="dms:Lookup"/>
      </xsd:simpleType>
    </xsd:element>
    <xsd:element name="LocOverallHandbackStatusLookup" ma:index="76" nillable="true" ma:displayName="Loc Overall Handback Status" ma:default="" ma:list="{B02123C9-D1B3-425D-A38A-7FDEACDA3FC6}" ma:internalName="LocOverallHandbackStatusLookup" ma:readOnly="true" ma:showField="OverallHandbackStatus" ma:web="c66daf58-3c46-4c48-8560-c485e881f7f9">
      <xsd:simpleType>
        <xsd:restriction base="dms:Lookup"/>
      </xsd:simpleType>
    </xsd:element>
    <xsd:element name="LocOverallLocStatusLookup" ma:index="77" nillable="true" ma:displayName="Loc Overall Localize Status" ma:default="" ma:list="{B02123C9-D1B3-425D-A38A-7FDEACDA3FC6}" ma:internalName="LocOverallLocStatusLookup" ma:readOnly="true" ma:showField="OverallLocStatus" ma:web="c66daf58-3c46-4c48-8560-c485e881f7f9">
      <xsd:simpleType>
        <xsd:restriction base="dms:Lookup"/>
      </xsd:simpleType>
    </xsd:element>
    <xsd:element name="LocOverallPreviewStatusLookup" ma:index="78" nillable="true" ma:displayName="Loc Overall Preview Status" ma:default="" ma:list="{B02123C9-D1B3-425D-A38A-7FDEACDA3FC6}" ma:internalName="LocOverallPreviewStatusLookup" ma:readOnly="true" ma:showField="OverallPreviewStatus" ma:web="c66daf58-3c46-4c48-8560-c485e881f7f9">
      <xsd:simpleType>
        <xsd:restriction base="dms:Lookup"/>
      </xsd:simpleType>
    </xsd:element>
    <xsd:element name="LocOverallPublishStatusLookup" ma:index="79" nillable="true" ma:displayName="Loc Overall Publish Status" ma:default="" ma:list="{B02123C9-D1B3-425D-A38A-7FDEACDA3FC6}" ma:internalName="LocOverallPublishStatusLookup" ma:readOnly="true" ma:showField="OverallPublishStatus" ma:web="c66daf58-3c46-4c48-8560-c485e881f7f9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B02123C9-D1B3-425D-A38A-7FDEACDA3FC6}" ma:internalName="LocProcessedForHandoffsLookup" ma:readOnly="true" ma:showField="ProcessedForHandoffs" ma:web="c66daf58-3c46-4c48-8560-c485e881f7f9">
      <xsd:simpleType>
        <xsd:restriction base="dms:Lookup"/>
      </xsd:simpleType>
    </xsd:element>
    <xsd:element name="LocProcessedForMarketsLookup" ma:index="82" nillable="true" ma:displayName="Loc Processed For Markets" ma:default="" ma:list="{B02123C9-D1B3-425D-A38A-7FDEACDA3FC6}" ma:internalName="LocProcessedForMarketsLookup" ma:readOnly="true" ma:showField="ProcessedForMarkets" ma:web="c66daf58-3c46-4c48-8560-c485e881f7f9">
      <xsd:simpleType>
        <xsd:restriction base="dms:Lookup"/>
      </xsd:simpleType>
    </xsd:element>
    <xsd:element name="LocPublishedDependentAssetsLookup" ma:index="83" nillable="true" ma:displayName="Loc Published Dependent Assets" ma:default="" ma:list="{B02123C9-D1B3-425D-A38A-7FDEACDA3FC6}" ma:internalName="LocPublishedDependentAssetsLookup" ma:readOnly="true" ma:showField="PublishedDependentAssets" ma:web="c66daf58-3c46-4c48-8560-c485e881f7f9">
      <xsd:simpleType>
        <xsd:restriction base="dms:Lookup"/>
      </xsd:simpleType>
    </xsd:element>
    <xsd:element name="LocPublishedLinkedAssetsLookup" ma:index="84" nillable="true" ma:displayName="Loc Published Linked Assets" ma:default="" ma:list="{B02123C9-D1B3-425D-A38A-7FDEACDA3FC6}" ma:internalName="LocPublishedLinkedAssetsLookup" ma:readOnly="true" ma:showField="PublishedLinkedAssets" ma:web="c66daf58-3c46-4c48-8560-c485e881f7f9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8612d4a4-f894-4474-9fef-d579f90c35e1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5EEE958E-8061-4FA6-908C-FF1913BBCE99}" ma:internalName="Markets" ma:readOnly="false" ma:showField="MarketName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4424DF09-D473-47CB-8F99-CE4C88C30A56}" ma:internalName="NumOfRatingsLookup" ma:readOnly="true" ma:showField="NumOfRatings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4424DF09-D473-47CB-8F99-CE4C88C30A56}" ma:internalName="PublishStatusLookup" ma:readOnly="false" ma:showField="PublishStatus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8e26204e-beeb-4929-ac8b-f970debed3f2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a0cdb01e-f835-423d-bf84-41ea51f83b24}" ma:internalName="TaxCatchAll" ma:showField="CatchAllData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a0cdb01e-f835-423d-bf84-41ea51f83b24}" ma:internalName="TaxCatchAllLabel" ma:readOnly="true" ma:showField="CatchAllDataLabel" ma:web="c66daf58-3c46-4c48-8560-c485e881f7f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8ea6d1-e150-4704-b47c-0a92d6aed386" elementFormDefault="qualified">
    <xsd:import namespace="http://schemas.microsoft.com/office/2006/documentManagement/types"/>
    <xsd:import namespace="http://schemas.microsoft.com/office/infopath/2007/PartnerControls"/>
    <xsd:element name="Description0" ma:index="134" nillable="true" ma:displayName="Description" ma:internalName="Description0">
      <xsd:simpleType>
        <xsd:restriction base="dms:Note"/>
      </xsd:simpleType>
    </xsd:element>
    <xsd:element name="Component" ma:index="135" nillable="true" ma:displayName="Component" ma:internalName="Componen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c66daf58-3c46-4c48-8560-c485e881f7f9">無論是大人或孩童，都會喜愛這些秋天主題的有趣圖例，其中包括充滿明亮秋色的樹木、葉子，南瓜以及稻草人。這個展示範本為寬螢幕模式 (16x9)，同時具有許多可輕鬆修改的投影片配置。
</APDescription>
    <AssetExpire xmlns="c66daf58-3c46-4c48-8560-c485e881f7f9">2029-01-01T08:00:00+00:00</AssetExpire>
    <CampaignTagsTaxHTField0 xmlns="c66daf58-3c46-4c48-8560-c485e881f7f9">
      <Terms xmlns="http://schemas.microsoft.com/office/infopath/2007/PartnerControls"/>
    </CampaignTagsTaxHTField0>
    <IntlLangReviewDate xmlns="c66daf58-3c46-4c48-8560-c485e881f7f9" xsi:nil="true"/>
    <TPFriendlyName xmlns="c66daf58-3c46-4c48-8560-c485e881f7f9" xsi:nil="true"/>
    <IntlLangReview xmlns="c66daf58-3c46-4c48-8560-c485e881f7f9">false</IntlLangReview>
    <LocLastLocAttemptVersionLookup xmlns="c66daf58-3c46-4c48-8560-c485e881f7f9">835473</LocLastLocAttemptVersionLookup>
    <PolicheckWords xmlns="c66daf58-3c46-4c48-8560-c485e881f7f9" xsi:nil="true"/>
    <SubmitterId xmlns="c66daf58-3c46-4c48-8560-c485e881f7f9" xsi:nil="true"/>
    <AcquiredFrom xmlns="c66daf58-3c46-4c48-8560-c485e881f7f9">Internal MS</AcquiredFrom>
    <EditorialStatus xmlns="c66daf58-3c46-4c48-8560-c485e881f7f9">Complete</EditorialStatus>
    <Markets xmlns="c66daf58-3c46-4c48-8560-c485e881f7f9"/>
    <OriginAsset xmlns="c66daf58-3c46-4c48-8560-c485e881f7f9" xsi:nil="true"/>
    <AssetStart xmlns="c66daf58-3c46-4c48-8560-c485e881f7f9">2012-05-11T02:03:00+00:00</AssetStart>
    <FriendlyTitle xmlns="c66daf58-3c46-4c48-8560-c485e881f7f9" xsi:nil="true"/>
    <MarketSpecific xmlns="c66daf58-3c46-4c48-8560-c485e881f7f9">false</MarketSpecific>
    <TPNamespace xmlns="c66daf58-3c46-4c48-8560-c485e881f7f9" xsi:nil="true"/>
    <PublishStatusLookup xmlns="c66daf58-3c46-4c48-8560-c485e881f7f9">
      <Value>470683</Value>
    </PublishStatusLookup>
    <APAuthor xmlns="c66daf58-3c46-4c48-8560-c485e881f7f9">
      <UserInfo>
        <DisplayName>REDMOND\v-vaddu</DisplayName>
        <AccountId>2567</AccountId>
        <AccountType/>
      </UserInfo>
    </APAuthor>
    <TPCommandLine xmlns="c66daf58-3c46-4c48-8560-c485e881f7f9" xsi:nil="true"/>
    <IntlLangReviewer xmlns="c66daf58-3c46-4c48-8560-c485e881f7f9" xsi:nil="true"/>
    <OpenTemplate xmlns="c66daf58-3c46-4c48-8560-c485e881f7f9">true</OpenTemplate>
    <CSXSubmissionDate xmlns="c66daf58-3c46-4c48-8560-c485e881f7f9" xsi:nil="true"/>
    <TaxCatchAll xmlns="c66daf58-3c46-4c48-8560-c485e881f7f9"/>
    <Manager xmlns="c66daf58-3c46-4c48-8560-c485e881f7f9" xsi:nil="true"/>
    <NumericId xmlns="c66daf58-3c46-4c48-8560-c485e881f7f9" xsi:nil="true"/>
    <ParentAssetId xmlns="c66daf58-3c46-4c48-8560-c485e881f7f9" xsi:nil="true"/>
    <OriginalSourceMarket xmlns="c66daf58-3c46-4c48-8560-c485e881f7f9">english</OriginalSourceMarket>
    <ApprovalStatus xmlns="c66daf58-3c46-4c48-8560-c485e881f7f9">InProgress</ApprovalStatus>
    <TPComponent xmlns="c66daf58-3c46-4c48-8560-c485e881f7f9" xsi:nil="true"/>
    <EditorialTags xmlns="c66daf58-3c46-4c48-8560-c485e881f7f9" xsi:nil="true"/>
    <TPExecutable xmlns="c66daf58-3c46-4c48-8560-c485e881f7f9" xsi:nil="true"/>
    <TPLaunchHelpLink xmlns="c66daf58-3c46-4c48-8560-c485e881f7f9" xsi:nil="true"/>
    <LocComments xmlns="c66daf58-3c46-4c48-8560-c485e881f7f9" xsi:nil="true"/>
    <LocRecommendedHandoff xmlns="c66daf58-3c46-4c48-8560-c485e881f7f9" xsi:nil="true"/>
    <SourceTitle xmlns="c66daf58-3c46-4c48-8560-c485e881f7f9" xsi:nil="true"/>
    <CSXUpdate xmlns="c66daf58-3c46-4c48-8560-c485e881f7f9">false</CSXUpdate>
    <IntlLocPriority xmlns="c66daf58-3c46-4c48-8560-c485e881f7f9" xsi:nil="true"/>
    <UAProjectedTotalWords xmlns="c66daf58-3c46-4c48-8560-c485e881f7f9" xsi:nil="true"/>
    <AssetType xmlns="c66daf58-3c46-4c48-8560-c485e881f7f9">TP</AssetType>
    <MachineTranslated xmlns="c66daf58-3c46-4c48-8560-c485e881f7f9">false</MachineTranslated>
    <OutputCachingOn xmlns="c66daf58-3c46-4c48-8560-c485e881f7f9">false</OutputCachingOn>
    <TemplateStatus xmlns="c66daf58-3c46-4c48-8560-c485e881f7f9">Complete</TemplateStatus>
    <IsSearchable xmlns="c66daf58-3c46-4c48-8560-c485e881f7f9">true</IsSearchable>
    <ContentItem xmlns="c66daf58-3c46-4c48-8560-c485e881f7f9" xsi:nil="true"/>
    <HandoffToMSDN xmlns="c66daf58-3c46-4c48-8560-c485e881f7f9" xsi:nil="true"/>
    <ShowIn xmlns="c66daf58-3c46-4c48-8560-c485e881f7f9">Show everywhere</ShowIn>
    <ThumbnailAssetId xmlns="c66daf58-3c46-4c48-8560-c485e881f7f9" xsi:nil="true"/>
    <UALocComments xmlns="c66daf58-3c46-4c48-8560-c485e881f7f9" xsi:nil="true"/>
    <UALocRecommendation xmlns="c66daf58-3c46-4c48-8560-c485e881f7f9">Localize</UALocRecommendation>
    <LastModifiedDateTime xmlns="c66daf58-3c46-4c48-8560-c485e881f7f9" xsi:nil="true"/>
    <LegacyData xmlns="c66daf58-3c46-4c48-8560-c485e881f7f9" xsi:nil="true"/>
    <LocManualTestRequired xmlns="c66daf58-3c46-4c48-8560-c485e881f7f9">false</LocManualTestRequired>
    <ClipArtFilename xmlns="c66daf58-3c46-4c48-8560-c485e881f7f9" xsi:nil="true"/>
    <TPApplication xmlns="c66daf58-3c46-4c48-8560-c485e881f7f9" xsi:nil="true"/>
    <CSXHash xmlns="c66daf58-3c46-4c48-8560-c485e881f7f9" xsi:nil="true"/>
    <DirectSourceMarket xmlns="c66daf58-3c46-4c48-8560-c485e881f7f9">english</DirectSourceMarket>
    <PrimaryImageGen xmlns="c66daf58-3c46-4c48-8560-c485e881f7f9">true</PrimaryImageGen>
    <PlannedPubDate xmlns="c66daf58-3c46-4c48-8560-c485e881f7f9" xsi:nil="true"/>
    <CSXSubmissionMarket xmlns="c66daf58-3c46-4c48-8560-c485e881f7f9" xsi:nil="true"/>
    <Downloads xmlns="c66daf58-3c46-4c48-8560-c485e881f7f9">0</Downloads>
    <ArtSampleDocs xmlns="c66daf58-3c46-4c48-8560-c485e881f7f9" xsi:nil="true"/>
    <TrustLevel xmlns="c66daf58-3c46-4c48-8560-c485e881f7f9">1 Microsoft Managed Content</TrustLevel>
    <BlockPublish xmlns="c66daf58-3c46-4c48-8560-c485e881f7f9">false</BlockPublish>
    <TPLaunchHelpLinkType xmlns="c66daf58-3c46-4c48-8560-c485e881f7f9">Template</TPLaunchHelpLinkType>
    <LocalizationTagsTaxHTField0 xmlns="c66daf58-3c46-4c48-8560-c485e881f7f9">
      <Terms xmlns="http://schemas.microsoft.com/office/infopath/2007/PartnerControls"/>
    </LocalizationTagsTaxHTField0>
    <BusinessGroup xmlns="c66daf58-3c46-4c48-8560-c485e881f7f9" xsi:nil="true"/>
    <Providers xmlns="c66daf58-3c46-4c48-8560-c485e881f7f9" xsi:nil="true"/>
    <TemplateTemplateType xmlns="c66daf58-3c46-4c48-8560-c485e881f7f9">PowerPoint Presentation Template</TemplateTemplateType>
    <TimesCloned xmlns="c66daf58-3c46-4c48-8560-c485e881f7f9" xsi:nil="true"/>
    <TPAppVersion xmlns="c66daf58-3c46-4c48-8560-c485e881f7f9" xsi:nil="true"/>
    <VoteCount xmlns="c66daf58-3c46-4c48-8560-c485e881f7f9" xsi:nil="true"/>
    <AverageRating xmlns="c66daf58-3c46-4c48-8560-c485e881f7f9" xsi:nil="true"/>
    <FeatureTagsTaxHTField0 xmlns="c66daf58-3c46-4c48-8560-c485e881f7f9">
      <Terms xmlns="http://schemas.microsoft.com/office/infopath/2007/PartnerControls"/>
    </FeatureTagsTaxHTField0>
    <Provider xmlns="c66daf58-3c46-4c48-8560-c485e881f7f9" xsi:nil="true"/>
    <UACurrentWords xmlns="c66daf58-3c46-4c48-8560-c485e881f7f9" xsi:nil="true"/>
    <AssetId xmlns="c66daf58-3c46-4c48-8560-c485e881f7f9">TP102895236</AssetId>
    <TPClientViewer xmlns="c66daf58-3c46-4c48-8560-c485e881f7f9" xsi:nil="true"/>
    <DSATActionTaken xmlns="c66daf58-3c46-4c48-8560-c485e881f7f9" xsi:nil="true"/>
    <APEditor xmlns="c66daf58-3c46-4c48-8560-c485e881f7f9">
      <UserInfo>
        <DisplayName/>
        <AccountId xsi:nil="true"/>
        <AccountType/>
      </UserInfo>
    </APEditor>
    <TPInstallLocation xmlns="c66daf58-3c46-4c48-8560-c485e881f7f9" xsi:nil="true"/>
    <OOCacheId xmlns="c66daf58-3c46-4c48-8560-c485e881f7f9" xsi:nil="true"/>
    <IsDeleted xmlns="c66daf58-3c46-4c48-8560-c485e881f7f9">false</IsDeleted>
    <PublishTargets xmlns="c66daf58-3c46-4c48-8560-c485e881f7f9">OfficeOnlineVNext</PublishTargets>
    <ApprovalLog xmlns="c66daf58-3c46-4c48-8560-c485e881f7f9" xsi:nil="true"/>
    <BugNumber xmlns="c66daf58-3c46-4c48-8560-c485e881f7f9" xsi:nil="true"/>
    <CrawlForDependencies xmlns="c66daf58-3c46-4c48-8560-c485e881f7f9">false</CrawlForDependencies>
    <InternalTagsTaxHTField0 xmlns="c66daf58-3c46-4c48-8560-c485e881f7f9">
      <Terms xmlns="http://schemas.microsoft.com/office/infopath/2007/PartnerControls"/>
    </InternalTagsTaxHTField0>
    <LastHandOff xmlns="c66daf58-3c46-4c48-8560-c485e881f7f9" xsi:nil="true"/>
    <Milestone xmlns="c66daf58-3c46-4c48-8560-c485e881f7f9" xsi:nil="true"/>
    <OriginalRelease xmlns="c66daf58-3c46-4c48-8560-c485e881f7f9">15</OriginalRelease>
    <RecommendationsModifier xmlns="c66daf58-3c46-4c48-8560-c485e881f7f9" xsi:nil="true"/>
    <ScenarioTagsTaxHTField0 xmlns="c66daf58-3c46-4c48-8560-c485e881f7f9">
      <Terms xmlns="http://schemas.microsoft.com/office/infopath/2007/PartnerControls"/>
    </ScenarioTagsTaxHTField0>
    <UANotes xmlns="c66daf58-3c46-4c48-8560-c485e881f7f9" xsi:nil="true"/>
    <Component xmlns="8e8ea6d1-e150-4704-b47c-0a92d6aed386" xsi:nil="true"/>
    <Description0 xmlns="8e8ea6d1-e150-4704-b47c-0a92d6aed386" xsi:nil="true"/>
    <LocMarketGroupTiers2 xmlns="c66daf58-3c46-4c48-8560-c485e881f7f9" xsi:nil="true"/>
  </documentManagement>
</p:properties>
</file>

<file path=customXml/itemProps1.xml><?xml version="1.0" encoding="utf-8"?>
<ds:datastoreItem xmlns:ds="http://schemas.openxmlformats.org/officeDocument/2006/customXml" ds:itemID="{DBA52DED-A535-4C7D-A695-EA7FCC47D0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66daf58-3c46-4c48-8560-c485e881f7f9"/>
    <ds:schemaRef ds:uri="8e8ea6d1-e150-4704-b47c-0a92d6aed3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485788-A8A7-4A59-A508-5F918119F4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4EFCE5-5CC1-4E77-B5FB-0F7093700E96}">
  <ds:schemaRefs>
    <ds:schemaRef ds:uri="http://schemas.microsoft.com/office/2006/metadata/properties"/>
    <ds:schemaRef ds:uri="http://schemas.microsoft.com/office/infopath/2007/PartnerControls"/>
    <ds:schemaRef ds:uri="c66daf58-3c46-4c48-8560-c485e881f7f9"/>
    <ds:schemaRef ds:uri="8e8ea6d1-e150-4704-b47c-0a92d6aed38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tf02895269</Template>
  <TotalTime>0</TotalTime>
  <Words>261</Words>
  <Application>Microsoft Office PowerPoint</Application>
  <PresentationFormat>自訂</PresentationFormat>
  <Paragraphs>53</Paragraphs>
  <Slides>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tf02895269</vt:lpstr>
      <vt:lpstr>為什麼要制定 財團法人法?</vt:lpstr>
      <vt:lpstr>現存問題?                如何解決?</vt:lpstr>
      <vt:lpstr>社會關注政府捐助(贈) 之財團法人之問題? </vt:lpstr>
      <vt:lpstr>投影片 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2017-04-05T00:53:56Z</dcterms:created>
  <dcterms:modified xsi:type="dcterms:W3CDTF">2017-04-05T08:36:55Z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0x0101009D4095AFEE790E42B52CF3AD35B999BF040086E71550AC00CE488731BAE03648ABFB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