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5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aveSubsetFonts="1">
  <p:sldMasterIdLst>
    <p:sldMasterId id="2147483649" r:id="rId1"/>
  </p:sldMasterIdLst>
  <p:notesMasterIdLst>
    <p:notesMasterId r:id="rId7"/>
  </p:notesMasterIdLst>
  <p:handoutMasterIdLst>
    <p:handoutMasterId r:id="rId8"/>
  </p:handoutMasterIdLst>
  <p:sldIdLst>
    <p:sldId id="689" r:id="rId2"/>
    <p:sldId id="790" r:id="rId3"/>
    <p:sldId id="784" r:id="rId4"/>
    <p:sldId id="802" r:id="rId5"/>
    <p:sldId id="801" r:id="rId6"/>
  </p:sldIdLst>
  <p:sldSz cx="9144000" cy="6858000" type="screen4x3"/>
  <p:notesSz cx="6797675" cy="9928225"/>
  <p:defaultTextStyle>
    <a:defPPr>
      <a:defRPr lang="zh-TW"/>
    </a:defPPr>
    <a:lvl1pPr algn="ctr" rtl="0" fontAlgn="base">
      <a:lnSpc>
        <a:spcPct val="110000"/>
      </a:lnSpc>
      <a:spcBef>
        <a:spcPct val="20000"/>
      </a:spcBef>
      <a:spcAft>
        <a:spcPct val="0"/>
      </a:spcAft>
      <a:defRPr kumimoji="1" sz="3200" b="1" kern="1200">
        <a:solidFill>
          <a:schemeClr val="tx1"/>
        </a:solidFill>
        <a:latin typeface="Times New Roman" pitchFamily="18" charset="0"/>
        <a:ea typeface="新細明體" charset="-120"/>
        <a:cs typeface="+mn-cs"/>
      </a:defRPr>
    </a:lvl1pPr>
    <a:lvl2pPr marL="457200" algn="ctr" rtl="0" fontAlgn="base">
      <a:lnSpc>
        <a:spcPct val="110000"/>
      </a:lnSpc>
      <a:spcBef>
        <a:spcPct val="20000"/>
      </a:spcBef>
      <a:spcAft>
        <a:spcPct val="0"/>
      </a:spcAft>
      <a:defRPr kumimoji="1" sz="3200" b="1" kern="1200">
        <a:solidFill>
          <a:schemeClr val="tx1"/>
        </a:solidFill>
        <a:latin typeface="Times New Roman" pitchFamily="18" charset="0"/>
        <a:ea typeface="新細明體" charset="-120"/>
        <a:cs typeface="+mn-cs"/>
      </a:defRPr>
    </a:lvl2pPr>
    <a:lvl3pPr marL="914400" algn="ctr" rtl="0" fontAlgn="base">
      <a:lnSpc>
        <a:spcPct val="110000"/>
      </a:lnSpc>
      <a:spcBef>
        <a:spcPct val="20000"/>
      </a:spcBef>
      <a:spcAft>
        <a:spcPct val="0"/>
      </a:spcAft>
      <a:defRPr kumimoji="1" sz="3200" b="1" kern="1200">
        <a:solidFill>
          <a:schemeClr val="tx1"/>
        </a:solidFill>
        <a:latin typeface="Times New Roman" pitchFamily="18" charset="0"/>
        <a:ea typeface="新細明體" charset="-120"/>
        <a:cs typeface="+mn-cs"/>
      </a:defRPr>
    </a:lvl3pPr>
    <a:lvl4pPr marL="1371600" algn="ctr" rtl="0" fontAlgn="base">
      <a:lnSpc>
        <a:spcPct val="110000"/>
      </a:lnSpc>
      <a:spcBef>
        <a:spcPct val="20000"/>
      </a:spcBef>
      <a:spcAft>
        <a:spcPct val="0"/>
      </a:spcAft>
      <a:defRPr kumimoji="1" sz="3200" b="1" kern="1200">
        <a:solidFill>
          <a:schemeClr val="tx1"/>
        </a:solidFill>
        <a:latin typeface="Times New Roman" pitchFamily="18" charset="0"/>
        <a:ea typeface="新細明體" charset="-120"/>
        <a:cs typeface="+mn-cs"/>
      </a:defRPr>
    </a:lvl4pPr>
    <a:lvl5pPr marL="1828800" algn="ctr" rtl="0" fontAlgn="base">
      <a:lnSpc>
        <a:spcPct val="110000"/>
      </a:lnSpc>
      <a:spcBef>
        <a:spcPct val="20000"/>
      </a:spcBef>
      <a:spcAft>
        <a:spcPct val="0"/>
      </a:spcAft>
      <a:defRPr kumimoji="1" sz="3200" b="1" kern="1200">
        <a:solidFill>
          <a:schemeClr val="tx1"/>
        </a:solidFill>
        <a:latin typeface="Times New Roman" pitchFamily="18" charset="0"/>
        <a:ea typeface="新細明體" charset="-120"/>
        <a:cs typeface="+mn-cs"/>
      </a:defRPr>
    </a:lvl5pPr>
    <a:lvl6pPr marL="2286000" algn="l" defTabSz="914400" rtl="0" eaLnBrk="1" latinLnBrk="0" hangingPunct="1">
      <a:defRPr kumimoji="1" sz="3200" b="1" kern="1200">
        <a:solidFill>
          <a:schemeClr val="tx1"/>
        </a:solidFill>
        <a:latin typeface="Times New Roman" pitchFamily="18" charset="0"/>
        <a:ea typeface="新細明體" charset="-120"/>
        <a:cs typeface="+mn-cs"/>
      </a:defRPr>
    </a:lvl6pPr>
    <a:lvl7pPr marL="2743200" algn="l" defTabSz="914400" rtl="0" eaLnBrk="1" latinLnBrk="0" hangingPunct="1">
      <a:defRPr kumimoji="1" sz="3200" b="1" kern="1200">
        <a:solidFill>
          <a:schemeClr val="tx1"/>
        </a:solidFill>
        <a:latin typeface="Times New Roman" pitchFamily="18" charset="0"/>
        <a:ea typeface="新細明體" charset="-120"/>
        <a:cs typeface="+mn-cs"/>
      </a:defRPr>
    </a:lvl7pPr>
    <a:lvl8pPr marL="3200400" algn="l" defTabSz="914400" rtl="0" eaLnBrk="1" latinLnBrk="0" hangingPunct="1">
      <a:defRPr kumimoji="1" sz="3200" b="1" kern="1200">
        <a:solidFill>
          <a:schemeClr val="tx1"/>
        </a:solidFill>
        <a:latin typeface="Times New Roman" pitchFamily="18" charset="0"/>
        <a:ea typeface="新細明體" charset="-120"/>
        <a:cs typeface="+mn-cs"/>
      </a:defRPr>
    </a:lvl8pPr>
    <a:lvl9pPr marL="3657600" algn="l" defTabSz="914400" rtl="0" eaLnBrk="1" latinLnBrk="0" hangingPunct="1">
      <a:defRPr kumimoji="1" sz="3200" b="1" kern="1200">
        <a:solidFill>
          <a:schemeClr val="tx1"/>
        </a:solidFill>
        <a:latin typeface="Times New Roman" pitchFamily="18" charset="0"/>
        <a:ea typeface="新細明體" charset="-120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6600CC"/>
    <a:srgbClr val="3C602A"/>
    <a:srgbClr val="CC0000"/>
    <a:srgbClr val="FF5050"/>
    <a:srgbClr val="0099CC"/>
    <a:srgbClr val="9900FF"/>
    <a:srgbClr val="99CCFF"/>
    <a:srgbClr val="33CC33"/>
    <a:srgbClr val="CC66FF"/>
    <a:srgbClr val="99FF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中等深淺樣式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1E4AEA4-8DFA-4A89-87EB-49C32662AFE0}" styleName="中等深淺樣式 2 - 輔色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93296810-A885-4BE3-A3E7-6D5BEEA58F35}" styleName="中等深淺樣式 2 - 輔色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00A15C55-8517-42AA-B614-E9B94910E393}" styleName="中等深淺樣式 2 - 輔色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69CF1AB2-1976-4502-BF36-3FF5EA218861}" styleName="中等深淺樣式 4 - 輔色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994" autoAdjust="0"/>
    <p:restoredTop sz="88802" autoAdjust="0"/>
  </p:normalViewPr>
  <p:slideViewPr>
    <p:cSldViewPr snapToGrid="0">
      <p:cViewPr>
        <p:scale>
          <a:sx n="70" d="100"/>
          <a:sy n="70" d="100"/>
        </p:scale>
        <p:origin x="-370" y="-58"/>
      </p:cViewPr>
      <p:guideLst>
        <p:guide orient="horz" pos="2205"/>
        <p:guide pos="2880"/>
      </p:guideLst>
    </p:cSldViewPr>
  </p:slideViewPr>
  <p:outlineViewPr>
    <p:cViewPr>
      <p:scale>
        <a:sx n="33" d="100"/>
        <a:sy n="33" d="100"/>
      </p:scale>
      <p:origin x="0" y="0"/>
    </p:cViewPr>
    <p:sldLst>
      <p:sld r:id="rId1" collapse="1"/>
    </p:sldLst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_rels/viewProps.xml.rels><?xml version="1.0" encoding="UTF-8" standalone="yes"?>
<Relationships xmlns="http://schemas.openxmlformats.org/package/2006/relationships"><Relationship Id="rId1" Type="http://schemas.openxmlformats.org/officeDocument/2006/relationships/slide" Target="slides/slid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9FABF9C-CB62-4C60-99E1-900027A4AD1A}" type="doc">
      <dgm:prSet loTypeId="urn:microsoft.com/office/officeart/2005/8/layout/chevron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zh-TW" altLang="en-US"/>
        </a:p>
      </dgm:t>
    </dgm:pt>
    <dgm:pt modelId="{97900B50-1068-4078-BF30-F44134E26FEF}">
      <dgm:prSet phldrT="[文字]" custT="1"/>
      <dgm:spPr>
        <a:xfrm rot="5400000">
          <a:off x="-222646" y="223826"/>
          <a:ext cx="1484312" cy="1039018"/>
        </a:xfrm>
        <a:solidFill>
          <a:srgbClr val="4F81BD">
            <a:hueOff val="0"/>
            <a:satOff val="0"/>
            <a:lumOff val="0"/>
            <a:alphaOff val="0"/>
          </a:srgbClr>
        </a:solidFill>
        <a:ln w="25400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pPr>
            <a:lnSpc>
              <a:spcPct val="90000"/>
            </a:lnSpc>
          </a:pPr>
          <a:endParaRPr lang="en-US" altLang="zh-TW" sz="2000" dirty="0" smtClean="0">
            <a:solidFill>
              <a:schemeClr val="bg1"/>
            </a:solidFill>
            <a:latin typeface="Calibri"/>
            <a:ea typeface="新細明體"/>
            <a:cs typeface="+mn-cs"/>
          </a:endParaRPr>
        </a:p>
        <a:p>
          <a:pPr>
            <a:lnSpc>
              <a:spcPts val="1200"/>
            </a:lnSpc>
          </a:pPr>
          <a:r>
            <a:rPr lang="zh-TW" altLang="en-US" sz="2000" b="1" dirty="0" smtClean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掌控</a:t>
          </a:r>
          <a:endParaRPr lang="en-US" altLang="zh-TW" sz="2000" b="1" dirty="0" smtClean="0">
            <a:solidFill>
              <a:schemeClr val="bg1"/>
            </a:solidFill>
            <a:latin typeface="微軟正黑體" panose="020B0604030504040204" pitchFamily="34" charset="-120"/>
            <a:ea typeface="微軟正黑體" panose="020B0604030504040204" pitchFamily="34" charset="-120"/>
            <a:cs typeface="+mn-cs"/>
          </a:endParaRPr>
        </a:p>
        <a:p>
          <a:pPr>
            <a:lnSpc>
              <a:spcPts val="1200"/>
            </a:lnSpc>
          </a:pPr>
          <a:r>
            <a:rPr lang="zh-TW" altLang="en-US" sz="2000" b="1" dirty="0" smtClean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問題產品</a:t>
          </a:r>
          <a:endParaRPr lang="zh-TW" altLang="en-US" sz="2000" b="1" dirty="0">
            <a:solidFill>
              <a:schemeClr val="bg1"/>
            </a:solidFill>
            <a:latin typeface="微軟正黑體" panose="020B0604030504040204" pitchFamily="34" charset="-120"/>
            <a:ea typeface="微軟正黑體" panose="020B0604030504040204" pitchFamily="34" charset="-120"/>
            <a:cs typeface="+mn-cs"/>
          </a:endParaRPr>
        </a:p>
      </dgm:t>
    </dgm:pt>
    <dgm:pt modelId="{3405696B-A47D-4396-9103-D6361A7DED6E}" type="parTrans" cxnId="{14E58A80-5204-4432-AF63-77F70E0C2DEC}">
      <dgm:prSet/>
      <dgm:spPr/>
      <dgm:t>
        <a:bodyPr/>
        <a:lstStyle/>
        <a:p>
          <a:endParaRPr lang="zh-TW" altLang="en-US"/>
        </a:p>
      </dgm:t>
    </dgm:pt>
    <dgm:pt modelId="{D6D581CF-125B-4E2C-81FA-1B96DB46F582}" type="sibTrans" cxnId="{14E58A80-5204-4432-AF63-77F70E0C2DEC}">
      <dgm:prSet/>
      <dgm:spPr/>
      <dgm:t>
        <a:bodyPr/>
        <a:lstStyle/>
        <a:p>
          <a:endParaRPr lang="zh-TW" altLang="en-US"/>
        </a:p>
      </dgm:t>
    </dgm:pt>
    <dgm:pt modelId="{A1735512-4747-4CC8-8C50-05D3A2D76ED4}">
      <dgm:prSet phldrT="[文字]" custT="1"/>
      <dgm:spPr>
        <a:xfrm rot="5400000">
          <a:off x="-222646" y="1512490"/>
          <a:ext cx="1484312" cy="1039018"/>
        </a:xfrm>
        <a:solidFill>
          <a:srgbClr val="4F81BD">
            <a:hueOff val="0"/>
            <a:satOff val="0"/>
            <a:lumOff val="0"/>
            <a:alphaOff val="0"/>
          </a:srgbClr>
        </a:solidFill>
        <a:ln w="25400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r>
            <a:rPr lang="zh-TW" altLang="en-US" sz="2000" b="1" dirty="0" smtClean="0">
              <a:solidFill>
                <a:sysClr val="window" lastClr="FFFFFF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修法與汰劣</a:t>
          </a:r>
          <a:endParaRPr lang="zh-TW" altLang="en-US" sz="2000" b="1" dirty="0">
            <a:solidFill>
              <a:sysClr val="window" lastClr="FFFFFF"/>
            </a:solidFill>
            <a:latin typeface="微軟正黑體" panose="020B0604030504040204" pitchFamily="34" charset="-120"/>
            <a:ea typeface="微軟正黑體" panose="020B0604030504040204" pitchFamily="34" charset="-120"/>
            <a:cs typeface="+mn-cs"/>
          </a:endParaRPr>
        </a:p>
      </dgm:t>
    </dgm:pt>
    <dgm:pt modelId="{EBB68E9E-BC2A-4502-83F1-BC69C2BB8475}" type="parTrans" cxnId="{1BE8963C-C6EA-42B2-A5B6-1C05534729FC}">
      <dgm:prSet/>
      <dgm:spPr/>
      <dgm:t>
        <a:bodyPr/>
        <a:lstStyle/>
        <a:p>
          <a:endParaRPr lang="zh-TW" altLang="en-US"/>
        </a:p>
      </dgm:t>
    </dgm:pt>
    <dgm:pt modelId="{74F54030-0D08-45B8-860F-84CC781519E2}" type="sibTrans" cxnId="{1BE8963C-C6EA-42B2-A5B6-1C05534729FC}">
      <dgm:prSet/>
      <dgm:spPr/>
      <dgm:t>
        <a:bodyPr/>
        <a:lstStyle/>
        <a:p>
          <a:endParaRPr lang="zh-TW" altLang="en-US"/>
        </a:p>
      </dgm:t>
    </dgm:pt>
    <dgm:pt modelId="{F03B5141-F80F-4269-B897-9FB179269D4C}">
      <dgm:prSet phldrT="[文字]" custT="1"/>
      <dgm:spPr>
        <a:xfrm rot="5400000">
          <a:off x="3085107" y="-756245"/>
          <a:ext cx="964803" cy="5056981"/>
        </a:xfr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25400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pPr rtl="0"/>
          <a:r>
            <a:rPr lang="zh-TW" altLang="en-US" sz="1400" b="1" dirty="0" smtClean="0">
              <a:solidFill>
                <a:srgbClr val="0070C0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訂定遊程管理規範及注意事項，揭露高風險旅遊商品</a:t>
          </a:r>
          <a:endParaRPr lang="zh-TW" altLang="en-US" sz="1400" b="1" dirty="0">
            <a:solidFill>
              <a:srgbClr val="0070C0"/>
            </a:solidFill>
            <a:latin typeface="微軟正黑體" panose="020B0604030504040204" pitchFamily="34" charset="-120"/>
            <a:ea typeface="微軟正黑體" panose="020B0604030504040204" pitchFamily="34" charset="-120"/>
            <a:cs typeface="+mn-cs"/>
          </a:endParaRPr>
        </a:p>
      </dgm:t>
    </dgm:pt>
    <dgm:pt modelId="{6677A031-DC8E-4BB5-B942-E2C3D91E8BB5}" type="parTrans" cxnId="{D512CE21-4A80-4A7C-B963-214F4FBFDB55}">
      <dgm:prSet/>
      <dgm:spPr/>
      <dgm:t>
        <a:bodyPr/>
        <a:lstStyle/>
        <a:p>
          <a:endParaRPr lang="zh-TW" altLang="en-US"/>
        </a:p>
      </dgm:t>
    </dgm:pt>
    <dgm:pt modelId="{1ED36756-0DBF-4F6B-A341-5FD9BBD8CD89}" type="sibTrans" cxnId="{D512CE21-4A80-4A7C-B963-214F4FBFDB55}">
      <dgm:prSet/>
      <dgm:spPr/>
      <dgm:t>
        <a:bodyPr/>
        <a:lstStyle/>
        <a:p>
          <a:endParaRPr lang="zh-TW" altLang="en-US"/>
        </a:p>
      </dgm:t>
    </dgm:pt>
    <dgm:pt modelId="{5A02D139-6537-4078-87C0-2A4CB84BB781}">
      <dgm:prSet phldrT="[文字]" custT="1"/>
      <dgm:spPr>
        <a:xfrm rot="5400000">
          <a:off x="-222646" y="2801154"/>
          <a:ext cx="1484312" cy="1039018"/>
        </a:xfrm>
        <a:solidFill>
          <a:srgbClr val="4F81BD">
            <a:hueOff val="0"/>
            <a:satOff val="0"/>
            <a:lumOff val="0"/>
            <a:alphaOff val="0"/>
          </a:srgbClr>
        </a:solidFill>
        <a:ln w="25400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pPr>
            <a:lnSpc>
              <a:spcPts val="1200"/>
            </a:lnSpc>
          </a:pPr>
          <a:endParaRPr lang="en-US" altLang="zh-TW" sz="2000" b="1" dirty="0" smtClean="0">
            <a:solidFill>
              <a:sysClr val="window" lastClr="FFFFFF"/>
            </a:solidFill>
            <a:latin typeface="微軟正黑體" panose="020B0604030504040204" pitchFamily="34" charset="-120"/>
            <a:ea typeface="微軟正黑體" panose="020B0604030504040204" pitchFamily="34" charset="-120"/>
            <a:cs typeface="+mn-cs"/>
          </a:endParaRPr>
        </a:p>
        <a:p>
          <a:pPr>
            <a:lnSpc>
              <a:spcPts val="1200"/>
            </a:lnSpc>
          </a:pPr>
          <a:r>
            <a:rPr lang="zh-TW" altLang="en-US" sz="2000" b="1" dirty="0" smtClean="0">
              <a:solidFill>
                <a:sysClr val="window" lastClr="FFFFFF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審視</a:t>
          </a:r>
          <a:endParaRPr lang="en-US" altLang="zh-TW" sz="2000" b="1" dirty="0" smtClean="0">
            <a:solidFill>
              <a:sysClr val="window" lastClr="FFFFFF"/>
            </a:solidFill>
            <a:latin typeface="微軟正黑體" panose="020B0604030504040204" pitchFamily="34" charset="-120"/>
            <a:ea typeface="微軟正黑體" panose="020B0604030504040204" pitchFamily="34" charset="-120"/>
            <a:cs typeface="+mn-cs"/>
          </a:endParaRPr>
        </a:p>
        <a:p>
          <a:pPr>
            <a:lnSpc>
              <a:spcPts val="1200"/>
            </a:lnSpc>
          </a:pPr>
          <a:r>
            <a:rPr lang="zh-TW" altLang="en-US" sz="2000" b="1" dirty="0" smtClean="0">
              <a:solidFill>
                <a:sysClr val="window" lastClr="FFFFFF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產業結構</a:t>
          </a:r>
          <a:endParaRPr lang="en-US" altLang="zh-TW" sz="2000" b="1" dirty="0" smtClean="0">
            <a:solidFill>
              <a:sysClr val="window" lastClr="FFFFFF"/>
            </a:solidFill>
            <a:latin typeface="微軟正黑體" panose="020B0604030504040204" pitchFamily="34" charset="-120"/>
            <a:ea typeface="微軟正黑體" panose="020B0604030504040204" pitchFamily="34" charset="-120"/>
            <a:cs typeface="+mn-cs"/>
          </a:endParaRPr>
        </a:p>
      </dgm:t>
    </dgm:pt>
    <dgm:pt modelId="{971EF5DC-C04F-47E4-8B11-66A7D2E1EF73}" type="parTrans" cxnId="{F935BBD8-0A96-427F-B4CB-AD651A87F6E2}">
      <dgm:prSet/>
      <dgm:spPr/>
      <dgm:t>
        <a:bodyPr/>
        <a:lstStyle/>
        <a:p>
          <a:endParaRPr lang="zh-TW" altLang="en-US"/>
        </a:p>
      </dgm:t>
    </dgm:pt>
    <dgm:pt modelId="{8F2161EF-7872-4A1D-9804-136001ED108B}" type="sibTrans" cxnId="{F935BBD8-0A96-427F-B4CB-AD651A87F6E2}">
      <dgm:prSet/>
      <dgm:spPr/>
      <dgm:t>
        <a:bodyPr/>
        <a:lstStyle/>
        <a:p>
          <a:endParaRPr lang="zh-TW" altLang="en-US"/>
        </a:p>
      </dgm:t>
    </dgm:pt>
    <dgm:pt modelId="{C5E8C205-3C19-40C4-8AFB-BB08852D8520}">
      <dgm:prSet phldrT="[文字]"/>
      <dgm:spPr>
        <a:xfrm rot="5400000">
          <a:off x="3085107" y="532418"/>
          <a:ext cx="964803" cy="5056981"/>
        </a:xfr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25400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r>
            <a:rPr lang="zh-TW" altLang="en-US" b="1" dirty="0" smtClean="0">
              <a:solidFill>
                <a:srgbClr val="0070C0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扭轉靠行現象</a:t>
          </a:r>
          <a:endParaRPr lang="zh-TW" altLang="en-US" b="1" dirty="0">
            <a:solidFill>
              <a:srgbClr val="0070C0"/>
            </a:solidFill>
            <a:latin typeface="微軟正黑體" panose="020B0604030504040204" pitchFamily="34" charset="-120"/>
            <a:ea typeface="微軟正黑體" panose="020B0604030504040204" pitchFamily="34" charset="-120"/>
            <a:cs typeface="+mn-cs"/>
          </a:endParaRPr>
        </a:p>
      </dgm:t>
    </dgm:pt>
    <dgm:pt modelId="{1955CC5D-20D1-4711-AA4B-3D19B7051E0E}" type="parTrans" cxnId="{756E3CF7-67C1-4DAB-A435-2DAB3872F511}">
      <dgm:prSet/>
      <dgm:spPr/>
      <dgm:t>
        <a:bodyPr/>
        <a:lstStyle/>
        <a:p>
          <a:endParaRPr lang="zh-TW" altLang="en-US"/>
        </a:p>
      </dgm:t>
    </dgm:pt>
    <dgm:pt modelId="{C0A78CBD-FC0F-466F-AA44-FB0D1AE143F3}" type="sibTrans" cxnId="{756E3CF7-67C1-4DAB-A435-2DAB3872F511}">
      <dgm:prSet/>
      <dgm:spPr/>
      <dgm:t>
        <a:bodyPr/>
        <a:lstStyle/>
        <a:p>
          <a:endParaRPr lang="zh-TW" altLang="en-US"/>
        </a:p>
      </dgm:t>
    </dgm:pt>
    <dgm:pt modelId="{9B18BA65-AC4C-4033-B223-D21FE7354CAB}">
      <dgm:prSet custT="1"/>
      <dgm:spPr>
        <a:xfrm rot="5400000">
          <a:off x="3085107" y="-2044909"/>
          <a:ext cx="964803" cy="5056981"/>
        </a:xfr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25400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pPr>
            <a:spcAft>
              <a:spcPts val="0"/>
            </a:spcAft>
          </a:pPr>
          <a:r>
            <a:rPr lang="zh-TW" altLang="en-US" sz="1400" b="1" dirty="0" smtClean="0">
              <a:solidFill>
                <a:srgbClr val="0070C0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嚴查薄利競爭旅遊產品，旅遊行程時間較長者，必須替換駕駛、調整行程或搭配其他多元運具，凡價格、遊程不合理者將直接要求下架</a:t>
          </a:r>
          <a:endParaRPr lang="zh-TW" altLang="en-US" sz="1400" b="1" dirty="0">
            <a:solidFill>
              <a:srgbClr val="0070C0"/>
            </a:solidFill>
            <a:latin typeface="Calibri"/>
            <a:ea typeface="新細明體"/>
            <a:cs typeface="+mn-cs"/>
          </a:endParaRPr>
        </a:p>
      </dgm:t>
    </dgm:pt>
    <dgm:pt modelId="{77E63E6A-2E05-4393-BD1A-9327406C8C80}" type="parTrans" cxnId="{D2BCF89D-B77A-4FE4-8CDD-63E043493D27}">
      <dgm:prSet/>
      <dgm:spPr/>
      <dgm:t>
        <a:bodyPr/>
        <a:lstStyle/>
        <a:p>
          <a:endParaRPr lang="zh-TW" altLang="en-US"/>
        </a:p>
      </dgm:t>
    </dgm:pt>
    <dgm:pt modelId="{16AD6E41-D188-492F-8FA6-D18932E3622B}" type="sibTrans" cxnId="{D2BCF89D-B77A-4FE4-8CDD-63E043493D27}">
      <dgm:prSet/>
      <dgm:spPr/>
      <dgm:t>
        <a:bodyPr/>
        <a:lstStyle/>
        <a:p>
          <a:endParaRPr lang="zh-TW" altLang="en-US"/>
        </a:p>
      </dgm:t>
    </dgm:pt>
    <dgm:pt modelId="{A7233A66-2CBA-4662-90FD-E31BB5293468}">
      <dgm:prSet custT="1"/>
      <dgm:spPr>
        <a:xfrm rot="5400000">
          <a:off x="3085107" y="-2044909"/>
          <a:ext cx="964803" cy="5056981"/>
        </a:xfr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25400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pPr>
            <a:spcAft>
              <a:spcPts val="0"/>
            </a:spcAft>
          </a:pPr>
          <a:r>
            <a:rPr lang="en-US" altLang="zh-TW" sz="1400" b="1" dirty="0" smtClean="0">
              <a:solidFill>
                <a:srgbClr val="0070C0"/>
              </a:solidFill>
              <a:latin typeface="微軟正黑體"/>
              <a:ea typeface="微軟正黑體"/>
              <a:cs typeface="+mn-cs"/>
            </a:rPr>
            <a:t>2/16</a:t>
          </a:r>
          <a:r>
            <a:rPr lang="zh-TW" altLang="en-US" sz="1400" b="1" dirty="0" smtClean="0">
              <a:solidFill>
                <a:srgbClr val="0070C0"/>
              </a:solidFill>
              <a:latin typeface="微軟正黑體"/>
              <a:ea typeface="微軟正黑體"/>
              <a:cs typeface="+mn-cs"/>
            </a:rPr>
            <a:t>起會同勞動部辦理「旅行社及遊覽車客運業聯合稽查專案計畫」</a:t>
          </a:r>
          <a:endParaRPr lang="zh-TW" altLang="en-US" sz="1400" b="1" dirty="0">
            <a:solidFill>
              <a:srgbClr val="0070C0"/>
            </a:solidFill>
            <a:latin typeface="Calibri"/>
            <a:ea typeface="新細明體"/>
            <a:cs typeface="+mn-cs"/>
          </a:endParaRPr>
        </a:p>
      </dgm:t>
    </dgm:pt>
    <dgm:pt modelId="{DCA2B399-3B7E-4117-8DFA-45EA2BA78CFA}" type="parTrans" cxnId="{D675BB89-9C9A-40F1-979E-D93B5BAC7621}">
      <dgm:prSet/>
      <dgm:spPr/>
      <dgm:t>
        <a:bodyPr/>
        <a:lstStyle/>
        <a:p>
          <a:endParaRPr lang="zh-TW" altLang="en-US"/>
        </a:p>
      </dgm:t>
    </dgm:pt>
    <dgm:pt modelId="{A9EE1918-FBB9-451A-BD7C-BF233E4907EA}" type="sibTrans" cxnId="{D675BB89-9C9A-40F1-979E-D93B5BAC7621}">
      <dgm:prSet/>
      <dgm:spPr/>
      <dgm:t>
        <a:bodyPr/>
        <a:lstStyle/>
        <a:p>
          <a:endParaRPr lang="zh-TW" altLang="en-US"/>
        </a:p>
      </dgm:t>
    </dgm:pt>
    <dgm:pt modelId="{1F55F9FB-536F-4033-8A38-CEBB5E59F376}">
      <dgm:prSet phldrT="[文字]"/>
      <dgm:spPr>
        <a:xfrm rot="5400000">
          <a:off x="3085107" y="532418"/>
          <a:ext cx="964803" cy="5056981"/>
        </a:xfr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25400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r>
            <a:rPr lang="zh-TW" altLang="en-US" b="1" dirty="0" smtClean="0">
              <a:solidFill>
                <a:srgbClr val="0070C0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正視遊覽車產業扭曲結構</a:t>
          </a:r>
          <a:endParaRPr lang="zh-TW" altLang="en-US" b="1" dirty="0">
            <a:solidFill>
              <a:srgbClr val="0070C0"/>
            </a:solidFill>
            <a:latin typeface="微軟正黑體" panose="020B0604030504040204" pitchFamily="34" charset="-120"/>
            <a:ea typeface="微軟正黑體" panose="020B0604030504040204" pitchFamily="34" charset="-120"/>
            <a:cs typeface="+mn-cs"/>
          </a:endParaRPr>
        </a:p>
      </dgm:t>
    </dgm:pt>
    <dgm:pt modelId="{A7DDD7F7-03B4-482D-9DFE-70559841176B}" type="parTrans" cxnId="{11DBC581-1264-44A7-9126-D6106857BD73}">
      <dgm:prSet/>
      <dgm:spPr/>
      <dgm:t>
        <a:bodyPr/>
        <a:lstStyle/>
        <a:p>
          <a:endParaRPr lang="zh-TW" altLang="en-US"/>
        </a:p>
      </dgm:t>
    </dgm:pt>
    <dgm:pt modelId="{690ED631-2EA9-4721-8EE7-6F2B76C0F870}" type="sibTrans" cxnId="{11DBC581-1264-44A7-9126-D6106857BD73}">
      <dgm:prSet/>
      <dgm:spPr/>
      <dgm:t>
        <a:bodyPr/>
        <a:lstStyle/>
        <a:p>
          <a:endParaRPr lang="zh-TW" altLang="en-US"/>
        </a:p>
      </dgm:t>
    </dgm:pt>
    <dgm:pt modelId="{59E1B6A2-1B20-470D-8082-A751A74DB723}">
      <dgm:prSet phldrT="[文字]" custT="1"/>
      <dgm:spPr>
        <a:xfrm rot="5400000">
          <a:off x="3085107" y="-756245"/>
          <a:ext cx="964803" cy="5056981"/>
        </a:xfr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25400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pPr rtl="0"/>
          <a:r>
            <a:rPr lang="zh-TW" altLang="en-US" sz="1400" b="1" dirty="0" smtClean="0">
              <a:solidFill>
                <a:srgbClr val="0070C0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遊覽車駕駛人登記證申請及換發，研議納入違反重大違規記點考核</a:t>
          </a:r>
          <a:endParaRPr lang="zh-TW" altLang="en-US" sz="1400" b="1" dirty="0">
            <a:solidFill>
              <a:srgbClr val="0070C0"/>
            </a:solidFill>
            <a:latin typeface="微軟正黑體" panose="020B0604030504040204" pitchFamily="34" charset="-120"/>
            <a:ea typeface="微軟正黑體" panose="020B0604030504040204" pitchFamily="34" charset="-120"/>
            <a:cs typeface="+mn-cs"/>
          </a:endParaRPr>
        </a:p>
      </dgm:t>
    </dgm:pt>
    <dgm:pt modelId="{5E5E48A5-C432-4133-9229-5EA4049AC6A6}" type="parTrans" cxnId="{C21A455A-8489-4867-9020-DA1FBFDAD5F4}">
      <dgm:prSet/>
      <dgm:spPr/>
      <dgm:t>
        <a:bodyPr/>
        <a:lstStyle/>
        <a:p>
          <a:endParaRPr lang="zh-TW" altLang="en-US"/>
        </a:p>
      </dgm:t>
    </dgm:pt>
    <dgm:pt modelId="{4556990F-D3AE-4851-A4AD-75927C3B4CED}" type="sibTrans" cxnId="{C21A455A-8489-4867-9020-DA1FBFDAD5F4}">
      <dgm:prSet/>
      <dgm:spPr/>
      <dgm:t>
        <a:bodyPr/>
        <a:lstStyle/>
        <a:p>
          <a:endParaRPr lang="zh-TW" altLang="en-US"/>
        </a:p>
      </dgm:t>
    </dgm:pt>
    <dgm:pt modelId="{5C6E17E2-74CB-4C63-A072-F23386B8D5DD}">
      <dgm:prSet phldrT="[文字]" custT="1"/>
      <dgm:spPr>
        <a:xfrm rot="5400000">
          <a:off x="3085107" y="-756245"/>
          <a:ext cx="964803" cy="5056981"/>
        </a:xfr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25400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pPr rtl="0"/>
          <a:r>
            <a:rPr lang="zh-TW" altLang="en-US" sz="1400" b="1" dirty="0" smtClean="0">
              <a:solidFill>
                <a:srgbClr val="0070C0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全面檢討遊覽車客運業審議機制，建立市場供需參考指標據以評估</a:t>
          </a:r>
          <a:endParaRPr lang="zh-TW" altLang="en-US" sz="1400" b="1" dirty="0">
            <a:solidFill>
              <a:srgbClr val="0070C0"/>
            </a:solidFill>
            <a:latin typeface="微軟正黑體" panose="020B0604030504040204" pitchFamily="34" charset="-120"/>
            <a:ea typeface="微軟正黑體" panose="020B0604030504040204" pitchFamily="34" charset="-120"/>
            <a:cs typeface="+mn-cs"/>
          </a:endParaRPr>
        </a:p>
      </dgm:t>
    </dgm:pt>
    <dgm:pt modelId="{DD999CA2-9903-4AF6-9477-314093253EDA}" type="parTrans" cxnId="{C6F3A075-ED7A-4722-B938-D2482A75E479}">
      <dgm:prSet/>
      <dgm:spPr/>
      <dgm:t>
        <a:bodyPr/>
        <a:lstStyle/>
        <a:p>
          <a:endParaRPr lang="zh-TW" altLang="en-US"/>
        </a:p>
      </dgm:t>
    </dgm:pt>
    <dgm:pt modelId="{C7A837BD-B5CE-459C-BA60-1AA08EDC2949}" type="sibTrans" cxnId="{C6F3A075-ED7A-4722-B938-D2482A75E479}">
      <dgm:prSet/>
      <dgm:spPr/>
      <dgm:t>
        <a:bodyPr/>
        <a:lstStyle/>
        <a:p>
          <a:endParaRPr lang="zh-TW" altLang="en-US"/>
        </a:p>
      </dgm:t>
    </dgm:pt>
    <dgm:pt modelId="{16994E64-4E5A-4DB1-9483-124DF980A848}">
      <dgm:prSet custT="1"/>
      <dgm:spPr>
        <a:xfrm rot="5400000">
          <a:off x="3085107" y="-2044909"/>
          <a:ext cx="964803" cy="5056981"/>
        </a:xfr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25400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pPr>
            <a:spcAft>
              <a:spcPts val="0"/>
            </a:spcAft>
          </a:pPr>
          <a:r>
            <a:rPr lang="zh-TW" altLang="en-US" sz="1400" b="1" dirty="0" smtClean="0">
              <a:solidFill>
                <a:srgbClr val="0070C0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督導評鑑不佳之遊覽車客運業者限期改善，未改善者停止部分營業或撤照</a:t>
          </a:r>
          <a:endParaRPr lang="zh-TW" altLang="en-US" sz="1400" b="1" dirty="0">
            <a:solidFill>
              <a:srgbClr val="0070C0"/>
            </a:solidFill>
            <a:latin typeface="微軟正黑體" panose="020B0604030504040204" pitchFamily="34" charset="-120"/>
            <a:ea typeface="微軟正黑體" panose="020B0604030504040204" pitchFamily="34" charset="-120"/>
            <a:cs typeface="+mn-cs"/>
          </a:endParaRPr>
        </a:p>
      </dgm:t>
    </dgm:pt>
    <dgm:pt modelId="{2E4C11F8-44BF-4129-8E41-5DDA5E354D8D}" type="parTrans" cxnId="{4D7FF593-06DE-456D-8115-DEB4C05F7E13}">
      <dgm:prSet/>
      <dgm:spPr/>
      <dgm:t>
        <a:bodyPr/>
        <a:lstStyle/>
        <a:p>
          <a:endParaRPr lang="zh-TW" altLang="en-US"/>
        </a:p>
      </dgm:t>
    </dgm:pt>
    <dgm:pt modelId="{54ECCBA1-0693-4E12-A38B-D1AC1B5C050F}" type="sibTrans" cxnId="{4D7FF593-06DE-456D-8115-DEB4C05F7E13}">
      <dgm:prSet/>
      <dgm:spPr/>
      <dgm:t>
        <a:bodyPr/>
        <a:lstStyle/>
        <a:p>
          <a:endParaRPr lang="zh-TW" altLang="en-US"/>
        </a:p>
      </dgm:t>
    </dgm:pt>
    <dgm:pt modelId="{6BECF04D-4029-4D16-A86B-E4D002B2A9B4}">
      <dgm:prSet phldrT="[文字]" custT="1"/>
      <dgm:spPr>
        <a:xfrm rot="5400000">
          <a:off x="3085107" y="-756245"/>
          <a:ext cx="964803" cy="5056981"/>
        </a:xfr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25400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pPr rtl="0"/>
          <a:r>
            <a:rPr lang="zh-TW" altLang="en-US" sz="1400" b="1" dirty="0" smtClean="0">
              <a:solidFill>
                <a:srgbClr val="0070C0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研擬推動營業大客車全面強制裝置數位式行車紀錄器</a:t>
          </a:r>
          <a:endParaRPr lang="zh-TW" altLang="en-US" sz="1400" b="1" dirty="0">
            <a:solidFill>
              <a:srgbClr val="0070C0"/>
            </a:solidFill>
            <a:latin typeface="微軟正黑體" panose="020B0604030504040204" pitchFamily="34" charset="-120"/>
            <a:ea typeface="微軟正黑體" panose="020B0604030504040204" pitchFamily="34" charset="-120"/>
            <a:cs typeface="+mn-cs"/>
          </a:endParaRPr>
        </a:p>
      </dgm:t>
    </dgm:pt>
    <dgm:pt modelId="{E11DDB6D-08A5-4F43-B960-C9FEB80CE3D0}" type="parTrans" cxnId="{EEB8490C-C77D-4843-96AD-F045C7EC222B}">
      <dgm:prSet/>
      <dgm:spPr/>
      <dgm:t>
        <a:bodyPr/>
        <a:lstStyle/>
        <a:p>
          <a:endParaRPr lang="zh-TW" altLang="en-US"/>
        </a:p>
      </dgm:t>
    </dgm:pt>
    <dgm:pt modelId="{CFA08B39-BBAF-498A-870B-19E78CE010A2}" type="sibTrans" cxnId="{EEB8490C-C77D-4843-96AD-F045C7EC222B}">
      <dgm:prSet/>
      <dgm:spPr/>
      <dgm:t>
        <a:bodyPr/>
        <a:lstStyle/>
        <a:p>
          <a:endParaRPr lang="zh-TW" altLang="en-US"/>
        </a:p>
      </dgm:t>
    </dgm:pt>
    <dgm:pt modelId="{4C16C570-BE91-4C87-813D-77C32C741BC0}">
      <dgm:prSet custT="1"/>
      <dgm:spPr/>
      <dgm:t>
        <a:bodyPr/>
        <a:lstStyle/>
        <a:p>
          <a:r>
            <a:rPr lang="zh-TW" altLang="en-US" sz="1400" b="1" dirty="0" smtClean="0">
              <a:solidFill>
                <a:srgbClr val="0070C0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清查高風險駕駛、高齡車輛召回臨檢</a:t>
          </a:r>
          <a:endParaRPr lang="zh-TW" altLang="en-US" sz="1400" b="1" dirty="0" smtClean="0">
            <a:solidFill>
              <a:srgbClr val="0070C0"/>
            </a:solidFill>
            <a:latin typeface="微軟正黑體" panose="020B0604030504040204" pitchFamily="34" charset="-120"/>
            <a:ea typeface="微軟正黑體" panose="020B0604030504040204" pitchFamily="34" charset="-120"/>
            <a:cs typeface="+mn-cs"/>
          </a:endParaRPr>
        </a:p>
      </dgm:t>
    </dgm:pt>
    <dgm:pt modelId="{FFAFAEE5-4B8E-4694-88A0-0EF31FB01669}" type="parTrans" cxnId="{5EE72AAA-A3B7-47B1-AF0C-BB4DAA56CA22}">
      <dgm:prSet/>
      <dgm:spPr/>
      <dgm:t>
        <a:bodyPr/>
        <a:lstStyle/>
        <a:p>
          <a:endParaRPr lang="zh-TW" altLang="en-US"/>
        </a:p>
      </dgm:t>
    </dgm:pt>
    <dgm:pt modelId="{57E33BA2-8E23-4180-87F7-D32F9ABADC5B}" type="sibTrans" cxnId="{5EE72AAA-A3B7-47B1-AF0C-BB4DAA56CA22}">
      <dgm:prSet/>
      <dgm:spPr/>
      <dgm:t>
        <a:bodyPr/>
        <a:lstStyle/>
        <a:p>
          <a:endParaRPr lang="zh-TW" altLang="en-US"/>
        </a:p>
      </dgm:t>
    </dgm:pt>
    <dgm:pt modelId="{EE7E3E02-E5EE-43A0-B60E-16EFC15F5824}" type="pres">
      <dgm:prSet presAssocID="{69FABF9C-CB62-4C60-99E1-900027A4AD1A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FF0330B9-A977-40A2-AC48-4FDF8D7A6662}" type="pres">
      <dgm:prSet presAssocID="{97900B50-1068-4078-BF30-F44134E26FEF}" presName="composite" presStyleCnt="0"/>
      <dgm:spPr/>
    </dgm:pt>
    <dgm:pt modelId="{5535A7A0-CD14-4BC2-835E-20CA5B93F899}" type="pres">
      <dgm:prSet presAssocID="{97900B50-1068-4078-BF30-F44134E26FEF}" presName="parentText" presStyleLbl="alignNode1" presStyleIdx="0" presStyleCnt="3">
        <dgm:presLayoutVars>
          <dgm:chMax val="1"/>
          <dgm:bulletEnabled val="1"/>
        </dgm:presLayoutVars>
      </dgm:prSet>
      <dgm:spPr>
        <a:prstGeom prst="chevron">
          <a:avLst/>
        </a:prstGeom>
      </dgm:spPr>
      <dgm:t>
        <a:bodyPr/>
        <a:lstStyle/>
        <a:p>
          <a:endParaRPr lang="zh-TW" altLang="en-US"/>
        </a:p>
      </dgm:t>
    </dgm:pt>
    <dgm:pt modelId="{35278D2B-886D-4F74-8EEB-31D9E14BACFA}" type="pres">
      <dgm:prSet presAssocID="{97900B50-1068-4078-BF30-F44134E26FEF}" presName="descendantText" presStyleLbl="alignAcc1" presStyleIdx="0" presStyleCnt="3" custScaleY="108683" custLinFactNeighborY="2674">
        <dgm:presLayoutVars>
          <dgm:bulletEnabled val="1"/>
        </dgm:presLayoutVars>
      </dgm:prSet>
      <dgm:spPr>
        <a:prstGeom prst="round2SameRect">
          <a:avLst/>
        </a:prstGeom>
      </dgm:spPr>
      <dgm:t>
        <a:bodyPr/>
        <a:lstStyle/>
        <a:p>
          <a:endParaRPr lang="zh-TW" altLang="en-US"/>
        </a:p>
      </dgm:t>
    </dgm:pt>
    <dgm:pt modelId="{AA99340A-B394-40EA-B736-1AD072672025}" type="pres">
      <dgm:prSet presAssocID="{D6D581CF-125B-4E2C-81FA-1B96DB46F582}" presName="sp" presStyleCnt="0"/>
      <dgm:spPr/>
    </dgm:pt>
    <dgm:pt modelId="{D7F11C0E-B77B-4B45-9183-2266B35B8655}" type="pres">
      <dgm:prSet presAssocID="{A1735512-4747-4CC8-8C50-05D3A2D76ED4}" presName="composite" presStyleCnt="0"/>
      <dgm:spPr/>
    </dgm:pt>
    <dgm:pt modelId="{88C5BCE9-EAA2-4891-994F-D63B34F5D464}" type="pres">
      <dgm:prSet presAssocID="{A1735512-4747-4CC8-8C50-05D3A2D76ED4}" presName="parentText" presStyleLbl="alignNode1" presStyleIdx="1" presStyleCnt="3">
        <dgm:presLayoutVars>
          <dgm:chMax val="1"/>
          <dgm:bulletEnabled val="1"/>
        </dgm:presLayoutVars>
      </dgm:prSet>
      <dgm:spPr>
        <a:prstGeom prst="chevron">
          <a:avLst/>
        </a:prstGeom>
      </dgm:spPr>
      <dgm:t>
        <a:bodyPr/>
        <a:lstStyle/>
        <a:p>
          <a:endParaRPr lang="zh-TW" altLang="en-US"/>
        </a:p>
      </dgm:t>
    </dgm:pt>
    <dgm:pt modelId="{2E22E15E-3E6A-4D5D-8633-75169B07DA12}" type="pres">
      <dgm:prSet presAssocID="{A1735512-4747-4CC8-8C50-05D3A2D76ED4}" presName="descendantText" presStyleLbl="alignAcc1" presStyleIdx="1" presStyleCnt="3">
        <dgm:presLayoutVars>
          <dgm:bulletEnabled val="1"/>
        </dgm:presLayoutVars>
      </dgm:prSet>
      <dgm:spPr>
        <a:prstGeom prst="round2SameRect">
          <a:avLst/>
        </a:prstGeom>
      </dgm:spPr>
      <dgm:t>
        <a:bodyPr/>
        <a:lstStyle/>
        <a:p>
          <a:endParaRPr lang="zh-TW" altLang="en-US"/>
        </a:p>
      </dgm:t>
    </dgm:pt>
    <dgm:pt modelId="{FD3A7063-ABAD-4F50-850C-1B714C179FED}" type="pres">
      <dgm:prSet presAssocID="{74F54030-0D08-45B8-860F-84CC781519E2}" presName="sp" presStyleCnt="0"/>
      <dgm:spPr/>
    </dgm:pt>
    <dgm:pt modelId="{504D2B27-06B4-4D75-9304-23AD7CBB3E3D}" type="pres">
      <dgm:prSet presAssocID="{5A02D139-6537-4078-87C0-2A4CB84BB781}" presName="composite" presStyleCnt="0"/>
      <dgm:spPr/>
    </dgm:pt>
    <dgm:pt modelId="{03DE85B6-55C6-471A-BA05-3C987822A7EA}" type="pres">
      <dgm:prSet presAssocID="{5A02D139-6537-4078-87C0-2A4CB84BB781}" presName="parentText" presStyleLbl="alignNode1" presStyleIdx="2" presStyleCnt="3">
        <dgm:presLayoutVars>
          <dgm:chMax val="1"/>
          <dgm:bulletEnabled val="1"/>
        </dgm:presLayoutVars>
      </dgm:prSet>
      <dgm:spPr>
        <a:prstGeom prst="chevron">
          <a:avLst/>
        </a:prstGeom>
      </dgm:spPr>
      <dgm:t>
        <a:bodyPr/>
        <a:lstStyle/>
        <a:p>
          <a:endParaRPr lang="zh-TW" altLang="en-US"/>
        </a:p>
      </dgm:t>
    </dgm:pt>
    <dgm:pt modelId="{4BD870E1-F551-4E7C-BD8A-C14A7FD74192}" type="pres">
      <dgm:prSet presAssocID="{5A02D139-6537-4078-87C0-2A4CB84BB781}" presName="descendantText" presStyleLbl="alignAcc1" presStyleIdx="2" presStyleCnt="3">
        <dgm:presLayoutVars>
          <dgm:bulletEnabled val="1"/>
        </dgm:presLayoutVars>
      </dgm:prSet>
      <dgm:spPr>
        <a:prstGeom prst="round2SameRect">
          <a:avLst/>
        </a:prstGeom>
      </dgm:spPr>
      <dgm:t>
        <a:bodyPr/>
        <a:lstStyle/>
        <a:p>
          <a:endParaRPr lang="zh-TW" altLang="en-US"/>
        </a:p>
      </dgm:t>
    </dgm:pt>
  </dgm:ptLst>
  <dgm:cxnLst>
    <dgm:cxn modelId="{C21A455A-8489-4867-9020-DA1FBFDAD5F4}" srcId="{A1735512-4747-4CC8-8C50-05D3A2D76ED4}" destId="{59E1B6A2-1B20-470D-8082-A751A74DB723}" srcOrd="1" destOrd="0" parTransId="{5E5E48A5-C432-4133-9229-5EA4049AC6A6}" sibTransId="{4556990F-D3AE-4851-A4AD-75927C3B4CED}"/>
    <dgm:cxn modelId="{5EE72AAA-A3B7-47B1-AF0C-BB4DAA56CA22}" srcId="{97900B50-1068-4078-BF30-F44134E26FEF}" destId="{4C16C570-BE91-4C87-813D-77C32C741BC0}" srcOrd="1" destOrd="0" parTransId="{FFAFAEE5-4B8E-4694-88A0-0EF31FB01669}" sibTransId="{57E33BA2-8E23-4180-87F7-D32F9ABADC5B}"/>
    <dgm:cxn modelId="{1BE8963C-C6EA-42B2-A5B6-1C05534729FC}" srcId="{69FABF9C-CB62-4C60-99E1-900027A4AD1A}" destId="{A1735512-4747-4CC8-8C50-05D3A2D76ED4}" srcOrd="1" destOrd="0" parTransId="{EBB68E9E-BC2A-4502-83F1-BC69C2BB8475}" sibTransId="{74F54030-0D08-45B8-860F-84CC781519E2}"/>
    <dgm:cxn modelId="{D64CE6CA-9BC9-41D9-B80A-D53159A753B9}" type="presOf" srcId="{9B18BA65-AC4C-4033-B223-D21FE7354CAB}" destId="{35278D2B-886D-4F74-8EEB-31D9E14BACFA}" srcOrd="0" destOrd="0" presId="urn:microsoft.com/office/officeart/2005/8/layout/chevron2"/>
    <dgm:cxn modelId="{C6F3A075-ED7A-4722-B938-D2482A75E479}" srcId="{A1735512-4747-4CC8-8C50-05D3A2D76ED4}" destId="{5C6E17E2-74CB-4C63-A072-F23386B8D5DD}" srcOrd="2" destOrd="0" parTransId="{DD999CA2-9903-4AF6-9477-314093253EDA}" sibTransId="{C7A837BD-B5CE-459C-BA60-1AA08EDC2949}"/>
    <dgm:cxn modelId="{EEB8490C-C77D-4843-96AD-F045C7EC222B}" srcId="{A1735512-4747-4CC8-8C50-05D3A2D76ED4}" destId="{6BECF04D-4029-4D16-A86B-E4D002B2A9B4}" srcOrd="3" destOrd="0" parTransId="{E11DDB6D-08A5-4F43-B960-C9FEB80CE3D0}" sibTransId="{CFA08B39-BBAF-498A-870B-19E78CE010A2}"/>
    <dgm:cxn modelId="{CE7FB2DB-2075-47C4-8711-5953ABD33FB2}" type="presOf" srcId="{69FABF9C-CB62-4C60-99E1-900027A4AD1A}" destId="{EE7E3E02-E5EE-43A0-B60E-16EFC15F5824}" srcOrd="0" destOrd="0" presId="urn:microsoft.com/office/officeart/2005/8/layout/chevron2"/>
    <dgm:cxn modelId="{D675BB89-9C9A-40F1-979E-D93B5BAC7621}" srcId="{97900B50-1068-4078-BF30-F44134E26FEF}" destId="{A7233A66-2CBA-4662-90FD-E31BB5293468}" srcOrd="3" destOrd="0" parTransId="{DCA2B399-3B7E-4117-8DFA-45EA2BA78CFA}" sibTransId="{A9EE1918-FBB9-451A-BD7C-BF233E4907EA}"/>
    <dgm:cxn modelId="{571ED3F0-2867-4719-B478-7107EFC6776A}" type="presOf" srcId="{4C16C570-BE91-4C87-813D-77C32C741BC0}" destId="{35278D2B-886D-4F74-8EEB-31D9E14BACFA}" srcOrd="0" destOrd="1" presId="urn:microsoft.com/office/officeart/2005/8/layout/chevron2"/>
    <dgm:cxn modelId="{D512CE21-4A80-4A7C-B963-214F4FBFDB55}" srcId="{A1735512-4747-4CC8-8C50-05D3A2D76ED4}" destId="{F03B5141-F80F-4269-B897-9FB179269D4C}" srcOrd="0" destOrd="0" parTransId="{6677A031-DC8E-4BB5-B942-E2C3D91E8BB5}" sibTransId="{1ED36756-0DBF-4F6B-A341-5FD9BBD8CD89}"/>
    <dgm:cxn modelId="{4D7FF593-06DE-456D-8115-DEB4C05F7E13}" srcId="{97900B50-1068-4078-BF30-F44134E26FEF}" destId="{16994E64-4E5A-4DB1-9483-124DF980A848}" srcOrd="2" destOrd="0" parTransId="{2E4C11F8-44BF-4129-8E41-5DDA5E354D8D}" sibTransId="{54ECCBA1-0693-4E12-A38B-D1AC1B5C050F}"/>
    <dgm:cxn modelId="{756E3CF7-67C1-4DAB-A435-2DAB3872F511}" srcId="{5A02D139-6537-4078-87C0-2A4CB84BB781}" destId="{C5E8C205-3C19-40C4-8AFB-BB08852D8520}" srcOrd="1" destOrd="0" parTransId="{1955CC5D-20D1-4711-AA4B-3D19B7051E0E}" sibTransId="{C0A78CBD-FC0F-466F-AA44-FB0D1AE143F3}"/>
    <dgm:cxn modelId="{D2BCF89D-B77A-4FE4-8CDD-63E043493D27}" srcId="{97900B50-1068-4078-BF30-F44134E26FEF}" destId="{9B18BA65-AC4C-4033-B223-D21FE7354CAB}" srcOrd="0" destOrd="0" parTransId="{77E63E6A-2E05-4393-BD1A-9327406C8C80}" sibTransId="{16AD6E41-D188-492F-8FA6-D18932E3622B}"/>
    <dgm:cxn modelId="{54ED40A3-15DF-42FF-9F89-AA4A90C7E788}" type="presOf" srcId="{59E1B6A2-1B20-470D-8082-A751A74DB723}" destId="{2E22E15E-3E6A-4D5D-8633-75169B07DA12}" srcOrd="0" destOrd="1" presId="urn:microsoft.com/office/officeart/2005/8/layout/chevron2"/>
    <dgm:cxn modelId="{794AD532-12D6-499A-A1DB-EFF1553309FA}" type="presOf" srcId="{97900B50-1068-4078-BF30-F44134E26FEF}" destId="{5535A7A0-CD14-4BC2-835E-20CA5B93F899}" srcOrd="0" destOrd="0" presId="urn:microsoft.com/office/officeart/2005/8/layout/chevron2"/>
    <dgm:cxn modelId="{5BA2FC41-6E1C-4E09-B63A-1B7E81A7C38F}" type="presOf" srcId="{A7233A66-2CBA-4662-90FD-E31BB5293468}" destId="{35278D2B-886D-4F74-8EEB-31D9E14BACFA}" srcOrd="0" destOrd="3" presId="urn:microsoft.com/office/officeart/2005/8/layout/chevron2"/>
    <dgm:cxn modelId="{9C684AB1-BFB6-4895-A307-CE0EB056F55F}" type="presOf" srcId="{5A02D139-6537-4078-87C0-2A4CB84BB781}" destId="{03DE85B6-55C6-471A-BA05-3C987822A7EA}" srcOrd="0" destOrd="0" presId="urn:microsoft.com/office/officeart/2005/8/layout/chevron2"/>
    <dgm:cxn modelId="{6C5F50C4-456C-4D46-8003-3CACFFA40CF0}" type="presOf" srcId="{C5E8C205-3C19-40C4-8AFB-BB08852D8520}" destId="{4BD870E1-F551-4E7C-BD8A-C14A7FD74192}" srcOrd="0" destOrd="1" presId="urn:microsoft.com/office/officeart/2005/8/layout/chevron2"/>
    <dgm:cxn modelId="{14E58A80-5204-4432-AF63-77F70E0C2DEC}" srcId="{69FABF9C-CB62-4C60-99E1-900027A4AD1A}" destId="{97900B50-1068-4078-BF30-F44134E26FEF}" srcOrd="0" destOrd="0" parTransId="{3405696B-A47D-4396-9103-D6361A7DED6E}" sibTransId="{D6D581CF-125B-4E2C-81FA-1B96DB46F582}"/>
    <dgm:cxn modelId="{DF714E09-E95B-4288-B523-8894534070FF}" type="presOf" srcId="{A1735512-4747-4CC8-8C50-05D3A2D76ED4}" destId="{88C5BCE9-EAA2-4891-994F-D63B34F5D464}" srcOrd="0" destOrd="0" presId="urn:microsoft.com/office/officeart/2005/8/layout/chevron2"/>
    <dgm:cxn modelId="{11DBC581-1264-44A7-9126-D6106857BD73}" srcId="{5A02D139-6537-4078-87C0-2A4CB84BB781}" destId="{1F55F9FB-536F-4033-8A38-CEBB5E59F376}" srcOrd="0" destOrd="0" parTransId="{A7DDD7F7-03B4-482D-9DFE-70559841176B}" sibTransId="{690ED631-2EA9-4721-8EE7-6F2B76C0F870}"/>
    <dgm:cxn modelId="{F935BBD8-0A96-427F-B4CB-AD651A87F6E2}" srcId="{69FABF9C-CB62-4C60-99E1-900027A4AD1A}" destId="{5A02D139-6537-4078-87C0-2A4CB84BB781}" srcOrd="2" destOrd="0" parTransId="{971EF5DC-C04F-47E4-8B11-66A7D2E1EF73}" sibTransId="{8F2161EF-7872-4A1D-9804-136001ED108B}"/>
    <dgm:cxn modelId="{7106FFA4-8DA5-4EFA-896C-FF3851320256}" type="presOf" srcId="{5C6E17E2-74CB-4C63-A072-F23386B8D5DD}" destId="{2E22E15E-3E6A-4D5D-8633-75169B07DA12}" srcOrd="0" destOrd="2" presId="urn:microsoft.com/office/officeart/2005/8/layout/chevron2"/>
    <dgm:cxn modelId="{136BDE47-D1FC-4E0B-BF13-9BBA9F89E32E}" type="presOf" srcId="{F03B5141-F80F-4269-B897-9FB179269D4C}" destId="{2E22E15E-3E6A-4D5D-8633-75169B07DA12}" srcOrd="0" destOrd="0" presId="urn:microsoft.com/office/officeart/2005/8/layout/chevron2"/>
    <dgm:cxn modelId="{221C4E5F-AE96-4B9D-A71D-95F543BD981B}" type="presOf" srcId="{6BECF04D-4029-4D16-A86B-E4D002B2A9B4}" destId="{2E22E15E-3E6A-4D5D-8633-75169B07DA12}" srcOrd="0" destOrd="3" presId="urn:microsoft.com/office/officeart/2005/8/layout/chevron2"/>
    <dgm:cxn modelId="{5BD0230B-5859-4655-9E5B-8CA386971C72}" type="presOf" srcId="{16994E64-4E5A-4DB1-9483-124DF980A848}" destId="{35278D2B-886D-4F74-8EEB-31D9E14BACFA}" srcOrd="0" destOrd="2" presId="urn:microsoft.com/office/officeart/2005/8/layout/chevron2"/>
    <dgm:cxn modelId="{AEB39F2D-1569-43A9-B762-0525542412D4}" type="presOf" srcId="{1F55F9FB-536F-4033-8A38-CEBB5E59F376}" destId="{4BD870E1-F551-4E7C-BD8A-C14A7FD74192}" srcOrd="0" destOrd="0" presId="urn:microsoft.com/office/officeart/2005/8/layout/chevron2"/>
    <dgm:cxn modelId="{2ED15D50-4490-48BA-A552-C76EF6A240CA}" type="presParOf" srcId="{EE7E3E02-E5EE-43A0-B60E-16EFC15F5824}" destId="{FF0330B9-A977-40A2-AC48-4FDF8D7A6662}" srcOrd="0" destOrd="0" presId="urn:microsoft.com/office/officeart/2005/8/layout/chevron2"/>
    <dgm:cxn modelId="{DA20C28F-FB0E-490B-BD77-ADFEFA1C5C04}" type="presParOf" srcId="{FF0330B9-A977-40A2-AC48-4FDF8D7A6662}" destId="{5535A7A0-CD14-4BC2-835E-20CA5B93F899}" srcOrd="0" destOrd="0" presId="urn:microsoft.com/office/officeart/2005/8/layout/chevron2"/>
    <dgm:cxn modelId="{F23E394D-6DFD-46AA-B3A7-051064D02918}" type="presParOf" srcId="{FF0330B9-A977-40A2-AC48-4FDF8D7A6662}" destId="{35278D2B-886D-4F74-8EEB-31D9E14BACFA}" srcOrd="1" destOrd="0" presId="urn:microsoft.com/office/officeart/2005/8/layout/chevron2"/>
    <dgm:cxn modelId="{036302B7-C9B1-4807-BE58-5E95DA344276}" type="presParOf" srcId="{EE7E3E02-E5EE-43A0-B60E-16EFC15F5824}" destId="{AA99340A-B394-40EA-B736-1AD072672025}" srcOrd="1" destOrd="0" presId="urn:microsoft.com/office/officeart/2005/8/layout/chevron2"/>
    <dgm:cxn modelId="{9A927C1A-320E-4A4F-93CE-7D22450FFBF3}" type="presParOf" srcId="{EE7E3E02-E5EE-43A0-B60E-16EFC15F5824}" destId="{D7F11C0E-B77B-4B45-9183-2266B35B8655}" srcOrd="2" destOrd="0" presId="urn:microsoft.com/office/officeart/2005/8/layout/chevron2"/>
    <dgm:cxn modelId="{D9E02DDB-9881-45BC-A590-E500C5248464}" type="presParOf" srcId="{D7F11C0E-B77B-4B45-9183-2266B35B8655}" destId="{88C5BCE9-EAA2-4891-994F-D63B34F5D464}" srcOrd="0" destOrd="0" presId="urn:microsoft.com/office/officeart/2005/8/layout/chevron2"/>
    <dgm:cxn modelId="{FE42815D-BD51-4C01-86B9-3D07DC2DB954}" type="presParOf" srcId="{D7F11C0E-B77B-4B45-9183-2266B35B8655}" destId="{2E22E15E-3E6A-4D5D-8633-75169B07DA12}" srcOrd="1" destOrd="0" presId="urn:microsoft.com/office/officeart/2005/8/layout/chevron2"/>
    <dgm:cxn modelId="{1E596836-8707-44C7-A70F-FA9B6472FA46}" type="presParOf" srcId="{EE7E3E02-E5EE-43A0-B60E-16EFC15F5824}" destId="{FD3A7063-ABAD-4F50-850C-1B714C179FED}" srcOrd="3" destOrd="0" presId="urn:microsoft.com/office/officeart/2005/8/layout/chevron2"/>
    <dgm:cxn modelId="{8E280294-3E5A-4072-86F7-CA3E322A8272}" type="presParOf" srcId="{EE7E3E02-E5EE-43A0-B60E-16EFC15F5824}" destId="{504D2B27-06B4-4D75-9304-23AD7CBB3E3D}" srcOrd="4" destOrd="0" presId="urn:microsoft.com/office/officeart/2005/8/layout/chevron2"/>
    <dgm:cxn modelId="{751965E6-B2C5-4962-8CCB-D9AD0F379982}" type="presParOf" srcId="{504D2B27-06B4-4D75-9304-23AD7CBB3E3D}" destId="{03DE85B6-55C6-471A-BA05-3C987822A7EA}" srcOrd="0" destOrd="0" presId="urn:microsoft.com/office/officeart/2005/8/layout/chevron2"/>
    <dgm:cxn modelId="{77486F06-3BC0-431E-B53E-312B6E62FBD6}" type="presParOf" srcId="{504D2B27-06B4-4D75-9304-23AD7CBB3E3D}" destId="{4BD870E1-F551-4E7C-BD8A-C14A7FD74192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CD3B2F75-3814-4419-ABB6-82DDB059DABD}" type="doc">
      <dgm:prSet loTypeId="urn:microsoft.com/office/officeart/2011/layout/HexagonRadial" loCatId="cycle" qsTypeId="urn:microsoft.com/office/officeart/2005/8/quickstyle/simple5" qsCatId="simple" csTypeId="urn:microsoft.com/office/officeart/2005/8/colors/accent0_3" csCatId="mainScheme" phldr="1"/>
      <dgm:spPr/>
      <dgm:t>
        <a:bodyPr/>
        <a:lstStyle/>
        <a:p>
          <a:endParaRPr lang="zh-TW" altLang="en-US"/>
        </a:p>
      </dgm:t>
    </dgm:pt>
    <dgm:pt modelId="{C258DA1B-337E-4AA1-AD66-A5CBC2D5B569}">
      <dgm:prSet phldrT="[文字]" custT="1"/>
      <dgm:spPr>
        <a:solidFill>
          <a:srgbClr val="FF0000"/>
        </a:solidFill>
      </dgm:spPr>
      <dgm:t>
        <a:bodyPr/>
        <a:lstStyle/>
        <a:p>
          <a:pPr>
            <a:spcAft>
              <a:spcPts val="0"/>
            </a:spcAft>
          </a:pPr>
          <a:r>
            <a:rPr lang="en-US" altLang="zh-TW" sz="1600" b="1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228</a:t>
          </a:r>
          <a:r>
            <a:rPr lang="zh-TW" altLang="en-US" sz="1600" b="1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前</a:t>
          </a:r>
          <a:endParaRPr lang="en-US" altLang="zh-TW" sz="1600" b="1" dirty="0" smtClean="0">
            <a:latin typeface="微軟正黑體" panose="020B0604030504040204" pitchFamily="34" charset="-120"/>
            <a:ea typeface="微軟正黑體" panose="020B0604030504040204" pitchFamily="34" charset="-120"/>
          </a:endParaRPr>
        </a:p>
        <a:p>
          <a:pPr>
            <a:spcAft>
              <a:spcPts val="0"/>
            </a:spcAft>
          </a:pPr>
          <a:r>
            <a:rPr lang="zh-TW" altLang="en-US" sz="1600" b="1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六大措施</a:t>
          </a:r>
          <a:endParaRPr lang="en-US" altLang="zh-TW" sz="1600" b="1" dirty="0" smtClean="0">
            <a:latin typeface="微軟正黑體" panose="020B0604030504040204" pitchFamily="34" charset="-120"/>
            <a:ea typeface="微軟正黑體" panose="020B0604030504040204" pitchFamily="34" charset="-120"/>
          </a:endParaRPr>
        </a:p>
        <a:p>
          <a:pPr>
            <a:spcAft>
              <a:spcPts val="0"/>
            </a:spcAft>
          </a:pPr>
          <a:r>
            <a:rPr lang="zh-TW" altLang="en-US" sz="1600" b="1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喚回消費信心</a:t>
          </a:r>
          <a:endParaRPr lang="zh-TW" altLang="en-US" sz="1600" b="1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68D19BC4-C9C2-4CBD-AF4F-257CE8FB2C84}" type="parTrans" cxnId="{D1844BAF-9935-46FC-B30E-95A485FB3ACD}">
      <dgm:prSet/>
      <dgm:spPr/>
      <dgm:t>
        <a:bodyPr/>
        <a:lstStyle/>
        <a:p>
          <a:endParaRPr lang="zh-TW" altLang="en-US"/>
        </a:p>
      </dgm:t>
    </dgm:pt>
    <dgm:pt modelId="{62548D7F-E619-4A88-9B20-45C1D99DF74D}" type="sibTrans" cxnId="{D1844BAF-9935-46FC-B30E-95A485FB3ACD}">
      <dgm:prSet/>
      <dgm:spPr/>
      <dgm:t>
        <a:bodyPr/>
        <a:lstStyle/>
        <a:p>
          <a:endParaRPr lang="zh-TW" altLang="en-US"/>
        </a:p>
      </dgm:t>
    </dgm:pt>
    <dgm:pt modelId="{91586CD5-94E1-48A3-A68E-270A479FD092}">
      <dgm:prSet phldrT="[文字]" custT="1"/>
      <dgm:spPr>
        <a:solidFill>
          <a:srgbClr val="FFFF00"/>
        </a:solidFill>
      </dgm:spPr>
      <dgm:t>
        <a:bodyPr/>
        <a:lstStyle/>
        <a:p>
          <a:pPr rtl="0">
            <a:spcAft>
              <a:spcPts val="0"/>
            </a:spcAft>
          </a:pPr>
          <a:r>
            <a:rPr kumimoji="0" lang="zh-TW" altLang="en-US" sz="1400" b="1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微軟正黑體" panose="020B0604030504040204" pitchFamily="34" charset="-120"/>
              <a:ea typeface="微軟正黑體" panose="020B0604030504040204" pitchFamily="34" charset="-120"/>
              <a:cs typeface="Times New Roman" pitchFamily="18" charset="0"/>
            </a:rPr>
            <a:t>推薦</a:t>
          </a:r>
          <a:r>
            <a:rPr kumimoji="0" lang="en-US" altLang="zh-TW" sz="1400" b="1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微軟正黑體" panose="020B0604030504040204" pitchFamily="34" charset="-120"/>
              <a:ea typeface="微軟正黑體" panose="020B0604030504040204" pitchFamily="34" charset="-120"/>
              <a:cs typeface="Times New Roman" pitchFamily="18" charset="0"/>
            </a:rPr>
            <a:t/>
          </a:r>
          <a:br>
            <a:rPr kumimoji="0" lang="en-US" altLang="zh-TW" sz="1400" b="1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微軟正黑體" panose="020B0604030504040204" pitchFamily="34" charset="-120"/>
              <a:ea typeface="微軟正黑體" panose="020B0604030504040204" pitchFamily="34" charset="-120"/>
              <a:cs typeface="Times New Roman" pitchFamily="18" charset="0"/>
            </a:rPr>
          </a:br>
          <a:r>
            <a:rPr kumimoji="0" lang="zh-TW" altLang="en-US" sz="1400" b="1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微軟正黑體" panose="020B0604030504040204" pitchFamily="34" charset="-120"/>
              <a:ea typeface="微軟正黑體" panose="020B0604030504040204" pitchFamily="34" charset="-120"/>
              <a:cs typeface="Times New Roman" pitchFamily="18" charset="0"/>
            </a:rPr>
            <a:t>優質服務</a:t>
          </a:r>
          <a:endParaRPr lang="zh-TW" altLang="en-US" sz="1400" b="1" dirty="0"/>
        </a:p>
      </dgm:t>
    </dgm:pt>
    <dgm:pt modelId="{310A7EEA-23EF-4903-8226-89FC4B40ECFF}" type="parTrans" cxnId="{A3CFA4FB-4532-40B5-9DE3-E95A3862A46C}">
      <dgm:prSet/>
      <dgm:spPr/>
      <dgm:t>
        <a:bodyPr/>
        <a:lstStyle/>
        <a:p>
          <a:endParaRPr lang="zh-TW" altLang="en-US"/>
        </a:p>
      </dgm:t>
    </dgm:pt>
    <dgm:pt modelId="{CBC19220-28E5-4801-BCC8-66B32AC4A4A1}" type="sibTrans" cxnId="{A3CFA4FB-4532-40B5-9DE3-E95A3862A46C}">
      <dgm:prSet/>
      <dgm:spPr/>
      <dgm:t>
        <a:bodyPr/>
        <a:lstStyle/>
        <a:p>
          <a:endParaRPr lang="zh-TW" altLang="en-US"/>
        </a:p>
      </dgm:t>
    </dgm:pt>
    <dgm:pt modelId="{31B0B44B-D3FB-4D67-B427-A04CD84527BF}">
      <dgm:prSet phldrT="[文字]" custT="1"/>
      <dgm:spPr>
        <a:solidFill>
          <a:srgbClr val="FFFF00"/>
        </a:solidFill>
      </dgm:spPr>
      <dgm:t>
        <a:bodyPr/>
        <a:lstStyle/>
        <a:p>
          <a:pPr>
            <a:spcAft>
              <a:spcPts val="0"/>
            </a:spcAft>
          </a:pPr>
          <a:r>
            <a:rPr kumimoji="0" lang="zh-TW" altLang="en-US" sz="1400" b="1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微軟正黑體" panose="020B0604030504040204" pitchFamily="34" charset="-120"/>
              <a:ea typeface="微軟正黑體" panose="020B0604030504040204" pitchFamily="34" charset="-120"/>
              <a:cs typeface="Times New Roman" pitchFamily="18" charset="0"/>
            </a:rPr>
            <a:t>嚴查</a:t>
          </a:r>
          <a:endParaRPr kumimoji="0" lang="en-US" altLang="zh-TW" sz="1400" b="1" i="0" u="none" strike="noStrike" cap="none" normalizeH="0" baseline="0" dirty="0" smtClean="0">
            <a:ln>
              <a:noFill/>
            </a:ln>
            <a:solidFill>
              <a:srgbClr val="FF0000"/>
            </a:solidFill>
            <a:effectLst/>
            <a:latin typeface="微軟正黑體" panose="020B0604030504040204" pitchFamily="34" charset="-120"/>
            <a:ea typeface="微軟正黑體" panose="020B0604030504040204" pitchFamily="34" charset="-120"/>
            <a:cs typeface="Times New Roman" pitchFamily="18" charset="0"/>
          </a:endParaRPr>
        </a:p>
        <a:p>
          <a:pPr rtl="0">
            <a:spcAft>
              <a:spcPts val="0"/>
            </a:spcAft>
          </a:pPr>
          <a:r>
            <a:rPr kumimoji="0" lang="zh-TW" altLang="en-US" sz="1400" b="1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微軟正黑體" panose="020B0604030504040204" pitchFamily="34" charset="-120"/>
              <a:ea typeface="微軟正黑體" panose="020B0604030504040204" pitchFamily="34" charset="-120"/>
              <a:cs typeface="Times New Roman" pitchFamily="18" charset="0"/>
            </a:rPr>
            <a:t>旅遊產品</a:t>
          </a:r>
          <a:endParaRPr lang="zh-TW" altLang="en-US" sz="1400" dirty="0"/>
        </a:p>
      </dgm:t>
    </dgm:pt>
    <dgm:pt modelId="{BDBD588C-8D24-4019-9113-8EBD9193EFFD}" type="parTrans" cxnId="{9424C2D8-DA4E-4552-A551-CFCB7291E59B}">
      <dgm:prSet/>
      <dgm:spPr/>
      <dgm:t>
        <a:bodyPr/>
        <a:lstStyle/>
        <a:p>
          <a:endParaRPr lang="zh-TW" altLang="en-US"/>
        </a:p>
      </dgm:t>
    </dgm:pt>
    <dgm:pt modelId="{ECF114EB-343E-4328-96E6-EC0DA939EA24}" type="sibTrans" cxnId="{9424C2D8-DA4E-4552-A551-CFCB7291E59B}">
      <dgm:prSet/>
      <dgm:spPr/>
      <dgm:t>
        <a:bodyPr/>
        <a:lstStyle/>
        <a:p>
          <a:endParaRPr lang="zh-TW" altLang="en-US"/>
        </a:p>
      </dgm:t>
    </dgm:pt>
    <dgm:pt modelId="{1302C917-9D52-4C72-B4DC-1740875F6225}">
      <dgm:prSet phldrT="[文字]" custT="1"/>
      <dgm:spPr>
        <a:solidFill>
          <a:srgbClr val="FFFF00"/>
        </a:solidFill>
      </dgm:spPr>
      <dgm:t>
        <a:bodyPr/>
        <a:lstStyle/>
        <a:p>
          <a:pPr rtl="0">
            <a:spcAft>
              <a:spcPts val="0"/>
            </a:spcAft>
          </a:pPr>
          <a:r>
            <a:rPr kumimoji="0" lang="zh-TW" altLang="en-US" sz="1200" b="1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微軟正黑體" panose="020B0604030504040204" pitchFamily="34" charset="-120"/>
              <a:ea typeface="微軟正黑體" panose="020B0604030504040204" pitchFamily="34" charset="-120"/>
              <a:cs typeface="Times New Roman" pitchFamily="18" charset="0"/>
            </a:rPr>
            <a:t>清查</a:t>
          </a:r>
          <a:endParaRPr kumimoji="0" lang="en-US" altLang="zh-TW" sz="1200" b="1" i="0" u="none" strike="noStrike" cap="none" normalizeH="0" baseline="0" dirty="0" smtClean="0">
            <a:ln>
              <a:noFill/>
            </a:ln>
            <a:solidFill>
              <a:srgbClr val="FF0000"/>
            </a:solidFill>
            <a:effectLst/>
            <a:latin typeface="微軟正黑體" panose="020B0604030504040204" pitchFamily="34" charset="-120"/>
            <a:ea typeface="微軟正黑體" panose="020B0604030504040204" pitchFamily="34" charset="-120"/>
            <a:cs typeface="Times New Roman" pitchFamily="18" charset="0"/>
          </a:endParaRPr>
        </a:p>
        <a:p>
          <a:pPr rtl="0">
            <a:spcAft>
              <a:spcPts val="0"/>
            </a:spcAft>
          </a:pPr>
          <a:r>
            <a:rPr kumimoji="0" lang="zh-TW" altLang="en-US" sz="1200" b="1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微軟正黑體" panose="020B0604030504040204" pitchFamily="34" charset="-120"/>
              <a:ea typeface="微軟正黑體" panose="020B0604030504040204" pitchFamily="34" charset="-120"/>
              <a:cs typeface="Times New Roman" pitchFamily="18" charset="0"/>
            </a:rPr>
            <a:t>高風險駕駛</a:t>
          </a:r>
          <a:endParaRPr lang="zh-TW" altLang="en-US" sz="1200" b="1" dirty="0"/>
        </a:p>
      </dgm:t>
    </dgm:pt>
    <dgm:pt modelId="{C24B92B8-5E68-4E5B-901C-8C5ADE11D945}" type="parTrans" cxnId="{A0E60017-AF83-4109-9D7A-F4122ACC57BD}">
      <dgm:prSet/>
      <dgm:spPr/>
      <dgm:t>
        <a:bodyPr/>
        <a:lstStyle/>
        <a:p>
          <a:endParaRPr lang="zh-TW" altLang="en-US"/>
        </a:p>
      </dgm:t>
    </dgm:pt>
    <dgm:pt modelId="{741E01F2-0A8D-4867-87DF-B4CF9EBEF80A}" type="sibTrans" cxnId="{A0E60017-AF83-4109-9D7A-F4122ACC57BD}">
      <dgm:prSet/>
      <dgm:spPr/>
      <dgm:t>
        <a:bodyPr/>
        <a:lstStyle/>
        <a:p>
          <a:endParaRPr lang="zh-TW" altLang="en-US"/>
        </a:p>
      </dgm:t>
    </dgm:pt>
    <dgm:pt modelId="{C28FB35A-F0D8-489A-95B8-35BA4F066156}">
      <dgm:prSet phldrT="[文字]" custT="1"/>
      <dgm:spPr>
        <a:solidFill>
          <a:srgbClr val="FFFF00"/>
        </a:solidFill>
      </dgm:spPr>
      <dgm:t>
        <a:bodyPr/>
        <a:lstStyle/>
        <a:p>
          <a:pPr rtl="0"/>
          <a:r>
            <a:rPr kumimoji="0" lang="zh-TW" altLang="en-US" sz="1400" b="1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微軟正黑體" panose="020B0604030504040204" pitchFamily="34" charset="-120"/>
              <a:ea typeface="微軟正黑體" panose="020B0604030504040204" pitchFamily="34" charset="-120"/>
              <a:cs typeface="Times New Roman" pitchFamily="18" charset="0"/>
            </a:rPr>
            <a:t>召回</a:t>
          </a:r>
          <a:r>
            <a:rPr kumimoji="0" lang="en-US" altLang="zh-TW" sz="1400" b="1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微軟正黑體" panose="020B0604030504040204" pitchFamily="34" charset="-120"/>
              <a:ea typeface="微軟正黑體" panose="020B0604030504040204" pitchFamily="34" charset="-120"/>
              <a:cs typeface="Times New Roman" pitchFamily="18" charset="0"/>
            </a:rPr>
            <a:t/>
          </a:r>
          <a:br>
            <a:rPr kumimoji="0" lang="en-US" altLang="zh-TW" sz="1400" b="1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微軟正黑體" panose="020B0604030504040204" pitchFamily="34" charset="-120"/>
              <a:ea typeface="微軟正黑體" panose="020B0604030504040204" pitchFamily="34" charset="-120"/>
              <a:cs typeface="Times New Roman" pitchFamily="18" charset="0"/>
            </a:rPr>
          </a:br>
          <a:r>
            <a:rPr kumimoji="0" lang="zh-TW" altLang="en-US" sz="1400" b="1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微軟正黑體" panose="020B0604030504040204" pitchFamily="34" charset="-120"/>
              <a:ea typeface="微軟正黑體" panose="020B0604030504040204" pitchFamily="34" charset="-120"/>
              <a:cs typeface="Times New Roman" pitchFamily="18" charset="0"/>
            </a:rPr>
            <a:t>老車嚴檢</a:t>
          </a:r>
          <a:endParaRPr lang="zh-TW" altLang="en-US" sz="1400" b="1" dirty="0"/>
        </a:p>
      </dgm:t>
    </dgm:pt>
    <dgm:pt modelId="{8644741B-C351-4343-9CDB-63DEC4DAE7B0}" type="parTrans" cxnId="{5AFDF307-30CB-477F-8666-40480F809AAB}">
      <dgm:prSet/>
      <dgm:spPr/>
      <dgm:t>
        <a:bodyPr/>
        <a:lstStyle/>
        <a:p>
          <a:endParaRPr lang="zh-TW" altLang="en-US"/>
        </a:p>
      </dgm:t>
    </dgm:pt>
    <dgm:pt modelId="{03D8823C-A2EC-4648-B5A4-C749847B2798}" type="sibTrans" cxnId="{5AFDF307-30CB-477F-8666-40480F809AAB}">
      <dgm:prSet/>
      <dgm:spPr/>
      <dgm:t>
        <a:bodyPr/>
        <a:lstStyle/>
        <a:p>
          <a:endParaRPr lang="zh-TW" altLang="en-US"/>
        </a:p>
      </dgm:t>
    </dgm:pt>
    <dgm:pt modelId="{6012E3EC-5C4E-4323-B1F7-22CC6EB7B4A5}">
      <dgm:prSet phldrT="[文字]" custT="1"/>
      <dgm:spPr>
        <a:solidFill>
          <a:srgbClr val="FFFF00"/>
        </a:solidFill>
      </dgm:spPr>
      <dgm:t>
        <a:bodyPr/>
        <a:lstStyle/>
        <a:p>
          <a:pPr rtl="0"/>
          <a:r>
            <a:rPr kumimoji="0" lang="zh-TW" altLang="en-US" sz="1400" b="1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微軟正黑體" panose="020B0604030504040204" pitchFamily="34" charset="-120"/>
              <a:ea typeface="微軟正黑體" panose="020B0604030504040204" pitchFamily="34" charset="-120"/>
              <a:cs typeface="Times New Roman" pitchFamily="18" charset="0"/>
            </a:rPr>
            <a:t>管制</a:t>
          </a:r>
          <a:r>
            <a:rPr kumimoji="0" lang="en-US" altLang="zh-TW" sz="1400" b="1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微軟正黑體" panose="020B0604030504040204" pitchFamily="34" charset="-120"/>
              <a:ea typeface="微軟正黑體" panose="020B0604030504040204" pitchFamily="34" charset="-120"/>
              <a:cs typeface="Times New Roman" pitchFamily="18" charset="0"/>
            </a:rPr>
            <a:t/>
          </a:r>
          <a:br>
            <a:rPr kumimoji="0" lang="en-US" altLang="zh-TW" sz="1400" b="1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微軟正黑體" panose="020B0604030504040204" pitchFamily="34" charset="-120"/>
              <a:ea typeface="微軟正黑體" panose="020B0604030504040204" pitchFamily="34" charset="-120"/>
              <a:cs typeface="Times New Roman" pitchFamily="18" charset="0"/>
            </a:rPr>
          </a:br>
          <a:r>
            <a:rPr kumimoji="0" lang="zh-TW" altLang="en-US" sz="1400" b="1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微軟正黑體" panose="020B0604030504040204" pitchFamily="34" charset="-120"/>
              <a:ea typeface="微軟正黑體" panose="020B0604030504040204" pitchFamily="34" charset="-120"/>
              <a:cs typeface="Times New Roman" pitchFamily="18" charset="0"/>
            </a:rPr>
            <a:t>老車旅程</a:t>
          </a:r>
          <a:endParaRPr lang="zh-TW" altLang="en-US" sz="1400" b="1" dirty="0"/>
        </a:p>
      </dgm:t>
    </dgm:pt>
    <dgm:pt modelId="{1E36E82A-D248-4B1E-83A8-BF95E447704C}" type="parTrans" cxnId="{5CC9C36F-3753-4257-8DA7-191940C8A449}">
      <dgm:prSet/>
      <dgm:spPr/>
      <dgm:t>
        <a:bodyPr/>
        <a:lstStyle/>
        <a:p>
          <a:endParaRPr lang="zh-TW" altLang="en-US"/>
        </a:p>
      </dgm:t>
    </dgm:pt>
    <dgm:pt modelId="{06FCE0C5-4667-4842-B37B-4D010AB60D05}" type="sibTrans" cxnId="{5CC9C36F-3753-4257-8DA7-191940C8A449}">
      <dgm:prSet/>
      <dgm:spPr/>
      <dgm:t>
        <a:bodyPr/>
        <a:lstStyle/>
        <a:p>
          <a:endParaRPr lang="zh-TW" altLang="en-US"/>
        </a:p>
      </dgm:t>
    </dgm:pt>
    <dgm:pt modelId="{76633A19-B304-4D3B-9089-2D851CF90612}">
      <dgm:prSet phldrT="[文字]" custT="1"/>
      <dgm:spPr>
        <a:solidFill>
          <a:srgbClr val="FFFF00"/>
        </a:solidFill>
      </dgm:spPr>
      <dgm:t>
        <a:bodyPr/>
        <a:lstStyle/>
        <a:p>
          <a:pPr rtl="0"/>
          <a:r>
            <a:rPr kumimoji="0" lang="zh-TW" altLang="en-US" sz="1400" b="1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微軟正黑體" panose="020B0604030504040204" pitchFamily="34" charset="-120"/>
              <a:ea typeface="微軟正黑體" panose="020B0604030504040204" pitchFamily="34" charset="-120"/>
              <a:cs typeface="Times New Roman" pitchFamily="18" charset="0"/>
            </a:rPr>
            <a:t>杜絕</a:t>
          </a:r>
          <a:r>
            <a:rPr kumimoji="0" lang="en-US" altLang="zh-TW" sz="1400" b="1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微軟正黑體" panose="020B0604030504040204" pitchFamily="34" charset="-120"/>
              <a:ea typeface="微軟正黑體" panose="020B0604030504040204" pitchFamily="34" charset="-120"/>
              <a:cs typeface="Times New Roman" pitchFamily="18" charset="0"/>
            </a:rPr>
            <a:t/>
          </a:r>
          <a:br>
            <a:rPr kumimoji="0" lang="en-US" altLang="zh-TW" sz="1400" b="1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微軟正黑體" panose="020B0604030504040204" pitchFamily="34" charset="-120"/>
              <a:ea typeface="微軟正黑體" panose="020B0604030504040204" pitchFamily="34" charset="-120"/>
              <a:cs typeface="Times New Roman" pitchFamily="18" charset="0"/>
            </a:rPr>
          </a:br>
          <a:r>
            <a:rPr kumimoji="0" lang="zh-TW" altLang="en-US" sz="1400" b="1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微軟正黑體" panose="020B0604030504040204" pitchFamily="34" charset="-120"/>
              <a:ea typeface="微軟正黑體" panose="020B0604030504040204" pitchFamily="34" charset="-120"/>
              <a:cs typeface="Times New Roman" pitchFamily="18" charset="0"/>
            </a:rPr>
            <a:t>不良服務</a:t>
          </a:r>
          <a:endParaRPr lang="zh-TW" altLang="en-US" sz="1400" b="1" dirty="0"/>
        </a:p>
      </dgm:t>
    </dgm:pt>
    <dgm:pt modelId="{C593332B-9708-4BD4-B0C0-B77E478A09D0}" type="parTrans" cxnId="{4A536BDE-543A-498E-AD61-7F34A084B9AC}">
      <dgm:prSet/>
      <dgm:spPr/>
      <dgm:t>
        <a:bodyPr/>
        <a:lstStyle/>
        <a:p>
          <a:endParaRPr lang="zh-TW" altLang="en-US"/>
        </a:p>
      </dgm:t>
    </dgm:pt>
    <dgm:pt modelId="{65ADD686-0A5A-438F-BC8A-196BF9BA07C2}" type="sibTrans" cxnId="{4A536BDE-543A-498E-AD61-7F34A084B9AC}">
      <dgm:prSet/>
      <dgm:spPr/>
      <dgm:t>
        <a:bodyPr/>
        <a:lstStyle/>
        <a:p>
          <a:endParaRPr lang="zh-TW" altLang="en-US"/>
        </a:p>
      </dgm:t>
    </dgm:pt>
    <dgm:pt modelId="{80F3D0B9-0DF4-4584-8C6A-6ACA212BB416}" type="pres">
      <dgm:prSet presAssocID="{CD3B2F75-3814-4419-ABB6-82DDB059DABD}" presName="Name0" presStyleCnt="0">
        <dgm:presLayoutVars>
          <dgm:chMax val="1"/>
          <dgm:chPref val="1"/>
          <dgm:dir/>
          <dgm:animOne val="branch"/>
          <dgm:animLvl val="lvl"/>
        </dgm:presLayoutVars>
      </dgm:prSet>
      <dgm:spPr/>
      <dgm:t>
        <a:bodyPr/>
        <a:lstStyle/>
        <a:p>
          <a:endParaRPr lang="zh-TW" altLang="en-US"/>
        </a:p>
      </dgm:t>
    </dgm:pt>
    <dgm:pt modelId="{F5BC33D9-0E3C-465E-906B-9F2A1B06F4AA}" type="pres">
      <dgm:prSet presAssocID="{C258DA1B-337E-4AA1-AD66-A5CBC2D5B569}" presName="Parent" presStyleLbl="node0" presStyleIdx="0" presStyleCnt="1">
        <dgm:presLayoutVars>
          <dgm:chMax val="6"/>
          <dgm:chPref val="6"/>
        </dgm:presLayoutVars>
      </dgm:prSet>
      <dgm:spPr/>
      <dgm:t>
        <a:bodyPr/>
        <a:lstStyle/>
        <a:p>
          <a:endParaRPr lang="zh-TW" altLang="en-US"/>
        </a:p>
      </dgm:t>
    </dgm:pt>
    <dgm:pt modelId="{7C81637E-F50A-4E6F-B4AC-178572D011C1}" type="pres">
      <dgm:prSet presAssocID="{91586CD5-94E1-48A3-A68E-270A479FD092}" presName="Accent1" presStyleCnt="0"/>
      <dgm:spPr/>
    </dgm:pt>
    <dgm:pt modelId="{ECDAEC73-EA91-42E0-AC63-02281B4038FC}" type="pres">
      <dgm:prSet presAssocID="{91586CD5-94E1-48A3-A68E-270A479FD092}" presName="Accent" presStyleLbl="bgShp" presStyleIdx="0" presStyleCnt="6"/>
      <dgm:spPr/>
    </dgm:pt>
    <dgm:pt modelId="{D6561E02-4EE4-4D07-9333-D4C564C3FF4F}" type="pres">
      <dgm:prSet presAssocID="{91586CD5-94E1-48A3-A68E-270A479FD092}" presName="Child1" presStyleLbl="node1" presStyleIdx="0" presStyleCnt="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20208A92-4513-4A66-9B5B-A09FD7482B88}" type="pres">
      <dgm:prSet presAssocID="{31B0B44B-D3FB-4D67-B427-A04CD84527BF}" presName="Accent2" presStyleCnt="0"/>
      <dgm:spPr/>
    </dgm:pt>
    <dgm:pt modelId="{812A73B2-2E5D-4890-812F-6319CA3CB3FB}" type="pres">
      <dgm:prSet presAssocID="{31B0B44B-D3FB-4D67-B427-A04CD84527BF}" presName="Accent" presStyleLbl="bgShp" presStyleIdx="1" presStyleCnt="6"/>
      <dgm:spPr/>
    </dgm:pt>
    <dgm:pt modelId="{4995C70B-4644-4DF4-91C4-5A725EBA1812}" type="pres">
      <dgm:prSet presAssocID="{31B0B44B-D3FB-4D67-B427-A04CD84527BF}" presName="Child2" presStyleLbl="node1" presStyleIdx="1" presStyleCnt="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773C5EC1-89D6-4B9A-8E72-D5FB7B92530D}" type="pres">
      <dgm:prSet presAssocID="{1302C917-9D52-4C72-B4DC-1740875F6225}" presName="Accent3" presStyleCnt="0"/>
      <dgm:spPr/>
    </dgm:pt>
    <dgm:pt modelId="{FFA71963-B25A-4026-A5C5-9F67B09E10E6}" type="pres">
      <dgm:prSet presAssocID="{1302C917-9D52-4C72-B4DC-1740875F6225}" presName="Accent" presStyleLbl="bgShp" presStyleIdx="2" presStyleCnt="6"/>
      <dgm:spPr/>
    </dgm:pt>
    <dgm:pt modelId="{88C141B3-0CBA-40F3-A2FC-6E8C690E4F87}" type="pres">
      <dgm:prSet presAssocID="{1302C917-9D52-4C72-B4DC-1740875F6225}" presName="Child3" presStyleLbl="node1" presStyleIdx="2" presStyleCnt="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E50708F1-D13D-4757-8DA5-D76B28FEA964}" type="pres">
      <dgm:prSet presAssocID="{C28FB35A-F0D8-489A-95B8-35BA4F066156}" presName="Accent4" presStyleCnt="0"/>
      <dgm:spPr/>
    </dgm:pt>
    <dgm:pt modelId="{83FEB6C1-BA29-4FEC-8E86-8AF671B168A3}" type="pres">
      <dgm:prSet presAssocID="{C28FB35A-F0D8-489A-95B8-35BA4F066156}" presName="Accent" presStyleLbl="bgShp" presStyleIdx="3" presStyleCnt="6"/>
      <dgm:spPr/>
    </dgm:pt>
    <dgm:pt modelId="{6407BF67-A636-413E-8E41-7484DD394B73}" type="pres">
      <dgm:prSet presAssocID="{C28FB35A-F0D8-489A-95B8-35BA4F066156}" presName="Child4" presStyleLbl="node1" presStyleIdx="3" presStyleCnt="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5154EA51-BB86-464A-8C19-21C9671AD407}" type="pres">
      <dgm:prSet presAssocID="{6012E3EC-5C4E-4323-B1F7-22CC6EB7B4A5}" presName="Accent5" presStyleCnt="0"/>
      <dgm:spPr/>
    </dgm:pt>
    <dgm:pt modelId="{69A743DD-3EBF-4036-ADC2-4B283B8AFED3}" type="pres">
      <dgm:prSet presAssocID="{6012E3EC-5C4E-4323-B1F7-22CC6EB7B4A5}" presName="Accent" presStyleLbl="bgShp" presStyleIdx="4" presStyleCnt="6"/>
      <dgm:spPr/>
    </dgm:pt>
    <dgm:pt modelId="{40018518-4515-4EB4-9C6C-51608BAC53A7}" type="pres">
      <dgm:prSet presAssocID="{6012E3EC-5C4E-4323-B1F7-22CC6EB7B4A5}" presName="Child5" presStyleLbl="node1" presStyleIdx="4" presStyleCnt="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A4B19DE6-4C50-40A7-827E-54079B494D45}" type="pres">
      <dgm:prSet presAssocID="{76633A19-B304-4D3B-9089-2D851CF90612}" presName="Accent6" presStyleCnt="0"/>
      <dgm:spPr/>
    </dgm:pt>
    <dgm:pt modelId="{06020DA9-69E2-4AFF-AE25-586C2440FCBF}" type="pres">
      <dgm:prSet presAssocID="{76633A19-B304-4D3B-9089-2D851CF90612}" presName="Accent" presStyleLbl="bgShp" presStyleIdx="5" presStyleCnt="6"/>
      <dgm:spPr/>
      <dgm:t>
        <a:bodyPr/>
        <a:lstStyle/>
        <a:p>
          <a:endParaRPr lang="zh-TW" altLang="en-US"/>
        </a:p>
      </dgm:t>
    </dgm:pt>
    <dgm:pt modelId="{9B09062D-FE21-4B5E-B464-2C4608AAB1F2}" type="pres">
      <dgm:prSet presAssocID="{76633A19-B304-4D3B-9089-2D851CF90612}" presName="Child6" presStyleLbl="node1" presStyleIdx="5" presStyleCnt="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5CC9C36F-3753-4257-8DA7-191940C8A449}" srcId="{C258DA1B-337E-4AA1-AD66-A5CBC2D5B569}" destId="{6012E3EC-5C4E-4323-B1F7-22CC6EB7B4A5}" srcOrd="4" destOrd="0" parTransId="{1E36E82A-D248-4B1E-83A8-BF95E447704C}" sibTransId="{06FCE0C5-4667-4842-B37B-4D010AB60D05}"/>
    <dgm:cxn modelId="{BD2DFBA2-35AA-4612-A1B4-0C7A29E5725A}" type="presOf" srcId="{C258DA1B-337E-4AA1-AD66-A5CBC2D5B569}" destId="{F5BC33D9-0E3C-465E-906B-9F2A1B06F4AA}" srcOrd="0" destOrd="0" presId="urn:microsoft.com/office/officeart/2011/layout/HexagonRadial"/>
    <dgm:cxn modelId="{A3CFA4FB-4532-40B5-9DE3-E95A3862A46C}" srcId="{C258DA1B-337E-4AA1-AD66-A5CBC2D5B569}" destId="{91586CD5-94E1-48A3-A68E-270A479FD092}" srcOrd="0" destOrd="0" parTransId="{310A7EEA-23EF-4903-8226-89FC4B40ECFF}" sibTransId="{CBC19220-28E5-4801-BCC8-66B32AC4A4A1}"/>
    <dgm:cxn modelId="{4A536BDE-543A-498E-AD61-7F34A084B9AC}" srcId="{C258DA1B-337E-4AA1-AD66-A5CBC2D5B569}" destId="{76633A19-B304-4D3B-9089-2D851CF90612}" srcOrd="5" destOrd="0" parTransId="{C593332B-9708-4BD4-B0C0-B77E478A09D0}" sibTransId="{65ADD686-0A5A-438F-BC8A-196BF9BA07C2}"/>
    <dgm:cxn modelId="{46C237CA-C142-480F-B321-EFE31AA07173}" type="presOf" srcId="{C28FB35A-F0D8-489A-95B8-35BA4F066156}" destId="{6407BF67-A636-413E-8E41-7484DD394B73}" srcOrd="0" destOrd="0" presId="urn:microsoft.com/office/officeart/2011/layout/HexagonRadial"/>
    <dgm:cxn modelId="{A0E60017-AF83-4109-9D7A-F4122ACC57BD}" srcId="{C258DA1B-337E-4AA1-AD66-A5CBC2D5B569}" destId="{1302C917-9D52-4C72-B4DC-1740875F6225}" srcOrd="2" destOrd="0" parTransId="{C24B92B8-5E68-4E5B-901C-8C5ADE11D945}" sibTransId="{741E01F2-0A8D-4867-87DF-B4CF9EBEF80A}"/>
    <dgm:cxn modelId="{43F423CF-3F35-4300-BC3B-2FCDD6660B57}" type="presOf" srcId="{1302C917-9D52-4C72-B4DC-1740875F6225}" destId="{88C141B3-0CBA-40F3-A2FC-6E8C690E4F87}" srcOrd="0" destOrd="0" presId="urn:microsoft.com/office/officeart/2011/layout/HexagonRadial"/>
    <dgm:cxn modelId="{B21A2174-C849-40A9-89FC-AE21460EB586}" type="presOf" srcId="{76633A19-B304-4D3B-9089-2D851CF90612}" destId="{9B09062D-FE21-4B5E-B464-2C4608AAB1F2}" srcOrd="0" destOrd="0" presId="urn:microsoft.com/office/officeart/2011/layout/HexagonRadial"/>
    <dgm:cxn modelId="{65E8CB5C-BB9D-4DE6-810A-3EB82361A113}" type="presOf" srcId="{CD3B2F75-3814-4419-ABB6-82DDB059DABD}" destId="{80F3D0B9-0DF4-4584-8C6A-6ACA212BB416}" srcOrd="0" destOrd="0" presId="urn:microsoft.com/office/officeart/2011/layout/HexagonRadial"/>
    <dgm:cxn modelId="{76B2ECFF-EC7C-4D48-8042-F80EB6A4D92B}" type="presOf" srcId="{6012E3EC-5C4E-4323-B1F7-22CC6EB7B4A5}" destId="{40018518-4515-4EB4-9C6C-51608BAC53A7}" srcOrd="0" destOrd="0" presId="urn:microsoft.com/office/officeart/2011/layout/HexagonRadial"/>
    <dgm:cxn modelId="{A9F76A2C-EA87-4A14-A312-FBBBC4D23D16}" type="presOf" srcId="{91586CD5-94E1-48A3-A68E-270A479FD092}" destId="{D6561E02-4EE4-4D07-9333-D4C564C3FF4F}" srcOrd="0" destOrd="0" presId="urn:microsoft.com/office/officeart/2011/layout/HexagonRadial"/>
    <dgm:cxn modelId="{5AFDF307-30CB-477F-8666-40480F809AAB}" srcId="{C258DA1B-337E-4AA1-AD66-A5CBC2D5B569}" destId="{C28FB35A-F0D8-489A-95B8-35BA4F066156}" srcOrd="3" destOrd="0" parTransId="{8644741B-C351-4343-9CDB-63DEC4DAE7B0}" sibTransId="{03D8823C-A2EC-4648-B5A4-C749847B2798}"/>
    <dgm:cxn modelId="{9424C2D8-DA4E-4552-A551-CFCB7291E59B}" srcId="{C258DA1B-337E-4AA1-AD66-A5CBC2D5B569}" destId="{31B0B44B-D3FB-4D67-B427-A04CD84527BF}" srcOrd="1" destOrd="0" parTransId="{BDBD588C-8D24-4019-9113-8EBD9193EFFD}" sibTransId="{ECF114EB-343E-4328-96E6-EC0DA939EA24}"/>
    <dgm:cxn modelId="{EC588E0A-FF8B-4402-9494-0E9428965741}" type="presOf" srcId="{31B0B44B-D3FB-4D67-B427-A04CD84527BF}" destId="{4995C70B-4644-4DF4-91C4-5A725EBA1812}" srcOrd="0" destOrd="0" presId="urn:microsoft.com/office/officeart/2011/layout/HexagonRadial"/>
    <dgm:cxn modelId="{D1844BAF-9935-46FC-B30E-95A485FB3ACD}" srcId="{CD3B2F75-3814-4419-ABB6-82DDB059DABD}" destId="{C258DA1B-337E-4AA1-AD66-A5CBC2D5B569}" srcOrd="0" destOrd="0" parTransId="{68D19BC4-C9C2-4CBD-AF4F-257CE8FB2C84}" sibTransId="{62548D7F-E619-4A88-9B20-45C1D99DF74D}"/>
    <dgm:cxn modelId="{3DCC7C66-2DD4-4CE8-88D8-EC759FC4BB67}" type="presParOf" srcId="{80F3D0B9-0DF4-4584-8C6A-6ACA212BB416}" destId="{F5BC33D9-0E3C-465E-906B-9F2A1B06F4AA}" srcOrd="0" destOrd="0" presId="urn:microsoft.com/office/officeart/2011/layout/HexagonRadial"/>
    <dgm:cxn modelId="{67AE8E4E-5395-4432-A114-47E0CDA008FF}" type="presParOf" srcId="{80F3D0B9-0DF4-4584-8C6A-6ACA212BB416}" destId="{7C81637E-F50A-4E6F-B4AC-178572D011C1}" srcOrd="1" destOrd="0" presId="urn:microsoft.com/office/officeart/2011/layout/HexagonRadial"/>
    <dgm:cxn modelId="{2E890A62-D6AE-4911-A57E-36AF4C8B0421}" type="presParOf" srcId="{7C81637E-F50A-4E6F-B4AC-178572D011C1}" destId="{ECDAEC73-EA91-42E0-AC63-02281B4038FC}" srcOrd="0" destOrd="0" presId="urn:microsoft.com/office/officeart/2011/layout/HexagonRadial"/>
    <dgm:cxn modelId="{C1DE968C-2154-491A-9069-A4A9DAFBB935}" type="presParOf" srcId="{80F3D0B9-0DF4-4584-8C6A-6ACA212BB416}" destId="{D6561E02-4EE4-4D07-9333-D4C564C3FF4F}" srcOrd="2" destOrd="0" presId="urn:microsoft.com/office/officeart/2011/layout/HexagonRadial"/>
    <dgm:cxn modelId="{71EA201D-3002-4900-9803-83D98224CED9}" type="presParOf" srcId="{80F3D0B9-0DF4-4584-8C6A-6ACA212BB416}" destId="{20208A92-4513-4A66-9B5B-A09FD7482B88}" srcOrd="3" destOrd="0" presId="urn:microsoft.com/office/officeart/2011/layout/HexagonRadial"/>
    <dgm:cxn modelId="{4B37AB2F-C052-4E0B-9A42-6E6F5E0EB5C0}" type="presParOf" srcId="{20208A92-4513-4A66-9B5B-A09FD7482B88}" destId="{812A73B2-2E5D-4890-812F-6319CA3CB3FB}" srcOrd="0" destOrd="0" presId="urn:microsoft.com/office/officeart/2011/layout/HexagonRadial"/>
    <dgm:cxn modelId="{86D5CF81-5806-40EC-9971-225899804C00}" type="presParOf" srcId="{80F3D0B9-0DF4-4584-8C6A-6ACA212BB416}" destId="{4995C70B-4644-4DF4-91C4-5A725EBA1812}" srcOrd="4" destOrd="0" presId="urn:microsoft.com/office/officeart/2011/layout/HexagonRadial"/>
    <dgm:cxn modelId="{9B5C3516-74E4-49FD-988A-AFD0A2C7DBDD}" type="presParOf" srcId="{80F3D0B9-0DF4-4584-8C6A-6ACA212BB416}" destId="{773C5EC1-89D6-4B9A-8E72-D5FB7B92530D}" srcOrd="5" destOrd="0" presId="urn:microsoft.com/office/officeart/2011/layout/HexagonRadial"/>
    <dgm:cxn modelId="{385BBBBB-4FEF-4073-A60B-92532A32AD91}" type="presParOf" srcId="{773C5EC1-89D6-4B9A-8E72-D5FB7B92530D}" destId="{FFA71963-B25A-4026-A5C5-9F67B09E10E6}" srcOrd="0" destOrd="0" presId="urn:microsoft.com/office/officeart/2011/layout/HexagonRadial"/>
    <dgm:cxn modelId="{645105EE-C85A-46EC-B4FE-04F4A735C283}" type="presParOf" srcId="{80F3D0B9-0DF4-4584-8C6A-6ACA212BB416}" destId="{88C141B3-0CBA-40F3-A2FC-6E8C690E4F87}" srcOrd="6" destOrd="0" presId="urn:microsoft.com/office/officeart/2011/layout/HexagonRadial"/>
    <dgm:cxn modelId="{26F669A6-9352-428D-A6EA-BFAD72528B83}" type="presParOf" srcId="{80F3D0B9-0DF4-4584-8C6A-6ACA212BB416}" destId="{E50708F1-D13D-4757-8DA5-D76B28FEA964}" srcOrd="7" destOrd="0" presId="urn:microsoft.com/office/officeart/2011/layout/HexagonRadial"/>
    <dgm:cxn modelId="{AA1D7B68-3D7E-40DC-BB05-A418FA31D20E}" type="presParOf" srcId="{E50708F1-D13D-4757-8DA5-D76B28FEA964}" destId="{83FEB6C1-BA29-4FEC-8E86-8AF671B168A3}" srcOrd="0" destOrd="0" presId="urn:microsoft.com/office/officeart/2011/layout/HexagonRadial"/>
    <dgm:cxn modelId="{AE555D20-BB56-40C3-A09E-8E8859BD1041}" type="presParOf" srcId="{80F3D0B9-0DF4-4584-8C6A-6ACA212BB416}" destId="{6407BF67-A636-413E-8E41-7484DD394B73}" srcOrd="8" destOrd="0" presId="urn:microsoft.com/office/officeart/2011/layout/HexagonRadial"/>
    <dgm:cxn modelId="{47DCF8B4-2A40-4549-A5B9-A0B64102E443}" type="presParOf" srcId="{80F3D0B9-0DF4-4584-8C6A-6ACA212BB416}" destId="{5154EA51-BB86-464A-8C19-21C9671AD407}" srcOrd="9" destOrd="0" presId="urn:microsoft.com/office/officeart/2011/layout/HexagonRadial"/>
    <dgm:cxn modelId="{6CFA05F1-ED81-4FAF-BA90-AFB844E88442}" type="presParOf" srcId="{5154EA51-BB86-464A-8C19-21C9671AD407}" destId="{69A743DD-3EBF-4036-ADC2-4B283B8AFED3}" srcOrd="0" destOrd="0" presId="urn:microsoft.com/office/officeart/2011/layout/HexagonRadial"/>
    <dgm:cxn modelId="{2A7F94F6-6D81-4543-A336-7AA0324E2C08}" type="presParOf" srcId="{80F3D0B9-0DF4-4584-8C6A-6ACA212BB416}" destId="{40018518-4515-4EB4-9C6C-51608BAC53A7}" srcOrd="10" destOrd="0" presId="urn:microsoft.com/office/officeart/2011/layout/HexagonRadial"/>
    <dgm:cxn modelId="{997540A0-C7C5-42A9-B4FF-ADD5EDBBA984}" type="presParOf" srcId="{80F3D0B9-0DF4-4584-8C6A-6ACA212BB416}" destId="{A4B19DE6-4C50-40A7-827E-54079B494D45}" srcOrd="11" destOrd="0" presId="urn:microsoft.com/office/officeart/2011/layout/HexagonRadial"/>
    <dgm:cxn modelId="{37B00D27-DB46-430D-94A5-928B8C304606}" type="presParOf" srcId="{A4B19DE6-4C50-40A7-827E-54079B494D45}" destId="{06020DA9-69E2-4AFF-AE25-586C2440FCBF}" srcOrd="0" destOrd="0" presId="urn:microsoft.com/office/officeart/2011/layout/HexagonRadial"/>
    <dgm:cxn modelId="{70FF466B-8F79-4AEE-A2D8-E26A0D2B1A6D}" type="presParOf" srcId="{80F3D0B9-0DF4-4584-8C6A-6ACA212BB416}" destId="{9B09062D-FE21-4B5E-B464-2C4608AAB1F2}" srcOrd="12" destOrd="0" presId="urn:microsoft.com/office/officeart/2011/layout/HexagonRadial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02D90334-5784-4CF6-B292-C8D8B5CE856A}" type="doc">
      <dgm:prSet loTypeId="urn:diagrams.loki3.com/BracketList+Icon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zh-TW" altLang="en-US"/>
        </a:p>
      </dgm:t>
    </dgm:pt>
    <dgm:pt modelId="{08875639-EC07-4B5D-AFB9-3E98E0E3C07D}">
      <dgm:prSet phldrT="[文字]" custT="1"/>
      <dgm:spPr>
        <a:xfrm>
          <a:off x="1256" y="2794864"/>
          <a:ext cx="1524884" cy="98903"/>
        </a:xfrm>
        <a:noFill/>
        <a:ln>
          <a:noFill/>
        </a:ln>
        <a:effectLst/>
      </dgm:spPr>
      <dgm:t>
        <a:bodyPr/>
        <a:lstStyle/>
        <a:p>
          <a:pPr hangingPunct="0">
            <a:spcAft>
              <a:spcPts val="1200"/>
            </a:spcAft>
          </a:pPr>
          <a:endParaRPr lang="zh-TW" altLang="en-US" sz="2800" b="1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微軟正黑體" panose="020B0604030504040204" pitchFamily="34" charset="-120"/>
            <a:ea typeface="微軟正黑體" panose="020B0604030504040204" pitchFamily="34" charset="-120"/>
            <a:cs typeface="+mn-cs"/>
          </a:endParaRPr>
        </a:p>
      </dgm:t>
    </dgm:pt>
    <dgm:pt modelId="{BE132900-1046-41CB-A534-DB00DDC9AD8C}" type="parTrans" cxnId="{FE556BC1-5F3D-4AC2-A74F-4C158EB84263}">
      <dgm:prSet/>
      <dgm:spPr/>
      <dgm:t>
        <a:bodyPr/>
        <a:lstStyle/>
        <a:p>
          <a:endParaRPr lang="zh-TW" altLang="en-US"/>
        </a:p>
      </dgm:t>
    </dgm:pt>
    <dgm:pt modelId="{BBAD50ED-1DFF-4EB2-8725-E0348D6A7F7C}" type="sibTrans" cxnId="{FE556BC1-5F3D-4AC2-A74F-4C158EB84263}">
      <dgm:prSet/>
      <dgm:spPr/>
      <dgm:t>
        <a:bodyPr/>
        <a:lstStyle/>
        <a:p>
          <a:endParaRPr lang="zh-TW" altLang="en-US"/>
        </a:p>
      </dgm:t>
    </dgm:pt>
    <dgm:pt modelId="{2A9AA7F1-F7EE-4B14-A80F-89F58E8B6585}">
      <dgm:prSet phldrT="[文字]" custT="1"/>
      <dgm:spPr>
        <a:xfrm>
          <a:off x="504067" y="5555"/>
          <a:ext cx="6131756" cy="5683076"/>
        </a:xfrm>
        <a:gradFill flip="none" rotWithShape="0">
          <a:gsLst>
            <a:gs pos="0">
              <a:srgbClr val="4F81BD">
                <a:hueOff val="0"/>
                <a:satOff val="0"/>
                <a:lumOff val="0"/>
                <a:shade val="30000"/>
                <a:satMod val="115000"/>
              </a:srgbClr>
            </a:gs>
            <a:gs pos="50000">
              <a:srgbClr val="4F81BD">
                <a:hueOff val="0"/>
                <a:satOff val="0"/>
                <a:lumOff val="0"/>
                <a:shade val="67500"/>
                <a:satMod val="115000"/>
              </a:srgbClr>
            </a:gs>
            <a:gs pos="100000">
              <a:srgbClr val="4F81BD">
                <a:hueOff val="0"/>
                <a:satOff val="0"/>
                <a:lumOff val="0"/>
                <a:shade val="100000"/>
                <a:satMod val="115000"/>
              </a:srgbClr>
            </a:gs>
          </a:gsLst>
          <a:path path="circle">
            <a:fillToRect l="100000" b="100000"/>
          </a:path>
          <a:tileRect t="-100000" r="-100000"/>
        </a:gra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gm:spPr>
      <dgm:t>
        <a:bodyPr anchor="t"/>
        <a:lstStyle/>
        <a:p>
          <a:pPr algn="just" hangingPunct="0">
            <a:spcAft>
              <a:spcPts val="0"/>
            </a:spcAft>
          </a:pPr>
          <a:r>
            <a:rPr lang="zh-TW" altLang="en-US" sz="1450" b="1" u="sng" dirty="0" smtClean="0">
              <a:solidFill>
                <a:schemeClr val="accent1">
                  <a:lumMod val="7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嚴查旅遊商品</a:t>
          </a:r>
          <a:r>
            <a:rPr lang="zh-TW" altLang="en-US" sz="1450" b="0" dirty="0" smtClean="0">
              <a:solidFill>
                <a:sysClr val="window" lastClr="FFFFFF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：對市面上一、二日遊之旅遊產品作合宜性審查，旅遊行程時間較長者，必須替換駕駛並於行程表揭露。價格、遊程不合理者，將要求下架。</a:t>
          </a:r>
          <a:endParaRPr lang="zh-TW" altLang="en-US" sz="1450" b="0" dirty="0">
            <a:solidFill>
              <a:sysClr val="window" lastClr="FFFFFF"/>
            </a:solidFill>
            <a:latin typeface="微軟正黑體" panose="020B0604030504040204" pitchFamily="34" charset="-120"/>
            <a:ea typeface="微軟正黑體" panose="020B0604030504040204" pitchFamily="34" charset="-120"/>
            <a:cs typeface="+mn-cs"/>
          </a:endParaRPr>
        </a:p>
      </dgm:t>
    </dgm:pt>
    <dgm:pt modelId="{8D60D41B-D5D4-4288-8A9D-67A020505C38}" type="parTrans" cxnId="{D54C15FC-72DA-4226-B5F6-8D89E2D9A9B3}">
      <dgm:prSet/>
      <dgm:spPr/>
      <dgm:t>
        <a:bodyPr/>
        <a:lstStyle/>
        <a:p>
          <a:endParaRPr lang="zh-TW" altLang="en-US"/>
        </a:p>
      </dgm:t>
    </dgm:pt>
    <dgm:pt modelId="{E447452F-7841-4AE4-A1C6-C107E2D11A8D}" type="sibTrans" cxnId="{D54C15FC-72DA-4226-B5F6-8D89E2D9A9B3}">
      <dgm:prSet/>
      <dgm:spPr/>
      <dgm:t>
        <a:bodyPr/>
        <a:lstStyle/>
        <a:p>
          <a:endParaRPr lang="zh-TW" altLang="en-US"/>
        </a:p>
      </dgm:t>
    </dgm:pt>
    <dgm:pt modelId="{2D7BA866-6354-43F2-9832-0A4DEA71AFBF}">
      <dgm:prSet phldrT="[文字]" custT="1"/>
      <dgm:spPr>
        <a:xfrm>
          <a:off x="504067" y="5555"/>
          <a:ext cx="6131756" cy="5683076"/>
        </a:xfrm>
        <a:gradFill flip="none" rotWithShape="0">
          <a:gsLst>
            <a:gs pos="0">
              <a:srgbClr val="4F81BD">
                <a:hueOff val="0"/>
                <a:satOff val="0"/>
                <a:lumOff val="0"/>
                <a:shade val="30000"/>
                <a:satMod val="115000"/>
              </a:srgbClr>
            </a:gs>
            <a:gs pos="50000">
              <a:srgbClr val="4F81BD">
                <a:hueOff val="0"/>
                <a:satOff val="0"/>
                <a:lumOff val="0"/>
                <a:shade val="67500"/>
                <a:satMod val="115000"/>
              </a:srgbClr>
            </a:gs>
            <a:gs pos="100000">
              <a:srgbClr val="4F81BD">
                <a:hueOff val="0"/>
                <a:satOff val="0"/>
                <a:lumOff val="0"/>
                <a:shade val="100000"/>
                <a:satMod val="115000"/>
              </a:srgbClr>
            </a:gs>
          </a:gsLst>
          <a:path path="circle">
            <a:fillToRect l="100000" b="100000"/>
          </a:path>
          <a:tileRect t="-100000" r="-100000"/>
        </a:gra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gm:spPr>
      <dgm:t>
        <a:bodyPr anchor="t"/>
        <a:lstStyle/>
        <a:p>
          <a:pPr algn="just" hangingPunct="0">
            <a:spcAft>
              <a:spcPts val="0"/>
            </a:spcAft>
          </a:pPr>
          <a:r>
            <a:rPr lang="zh-TW" altLang="en-US" sz="1450" b="1" u="sng" dirty="0" smtClean="0">
              <a:solidFill>
                <a:schemeClr val="accent1">
                  <a:lumMod val="7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推薦優良、杜絕不良服務</a:t>
          </a:r>
          <a:r>
            <a:rPr lang="zh-TW" altLang="en-US" sz="1450" b="0" dirty="0" smtClean="0">
              <a:solidFill>
                <a:sysClr val="window" lastClr="FFFFFF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：公布連續兩期評鑑成績獲優良之遊覽車業者名單總計</a:t>
          </a:r>
          <a:r>
            <a:rPr lang="en-US" altLang="en-US" sz="1450" b="0" dirty="0" smtClean="0">
              <a:solidFill>
                <a:sysClr val="window" lastClr="FFFFFF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41</a:t>
          </a:r>
          <a:r>
            <a:rPr lang="zh-TW" altLang="en-US" sz="1450" b="0" dirty="0" smtClean="0">
              <a:solidFill>
                <a:sysClr val="window" lastClr="FFFFFF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家，供國人參考選用。另連續兩期丙、丁等業者共</a:t>
          </a:r>
          <a:r>
            <a:rPr lang="en-US" altLang="en-US" sz="1450" b="0" dirty="0" smtClean="0">
              <a:solidFill>
                <a:sysClr val="window" lastClr="FFFFFF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27</a:t>
          </a:r>
          <a:r>
            <a:rPr lang="zh-TW" altLang="en-US" sz="1450" b="0" dirty="0" smtClean="0">
              <a:solidFill>
                <a:sysClr val="window" lastClr="FFFFFF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家，其未來假期所提供之遊程、駕駛將由觀光局與公路總局共同嚴格審查，避免劣質服務影響國人信心。</a:t>
          </a:r>
          <a:endParaRPr lang="zh-TW" altLang="en-US" sz="1450" b="0" dirty="0">
            <a:solidFill>
              <a:sysClr val="window" lastClr="FFFFFF"/>
            </a:solidFill>
            <a:latin typeface="微軟正黑體" panose="020B0604030504040204" pitchFamily="34" charset="-120"/>
            <a:ea typeface="微軟正黑體" panose="020B0604030504040204" pitchFamily="34" charset="-120"/>
            <a:cs typeface="+mn-cs"/>
          </a:endParaRPr>
        </a:p>
      </dgm:t>
    </dgm:pt>
    <dgm:pt modelId="{DF23BB5F-2C22-421A-A3CF-F191175DE299}" type="parTrans" cxnId="{C7228F1A-34E8-4614-B33B-EDBAA004EE09}">
      <dgm:prSet/>
      <dgm:spPr/>
      <dgm:t>
        <a:bodyPr/>
        <a:lstStyle/>
        <a:p>
          <a:endParaRPr lang="zh-TW" altLang="en-US"/>
        </a:p>
      </dgm:t>
    </dgm:pt>
    <dgm:pt modelId="{C1B1A924-9405-4116-89E1-CDD3498A9501}" type="sibTrans" cxnId="{C7228F1A-34E8-4614-B33B-EDBAA004EE09}">
      <dgm:prSet/>
      <dgm:spPr/>
      <dgm:t>
        <a:bodyPr/>
        <a:lstStyle/>
        <a:p>
          <a:endParaRPr lang="zh-TW" altLang="en-US"/>
        </a:p>
      </dgm:t>
    </dgm:pt>
    <dgm:pt modelId="{CC533268-1B97-4AB3-A080-EA3934D43758}">
      <dgm:prSet phldrT="[文字]" custT="1"/>
      <dgm:spPr>
        <a:xfrm>
          <a:off x="504067" y="5555"/>
          <a:ext cx="6131756" cy="5683076"/>
        </a:xfrm>
        <a:gradFill flip="none" rotWithShape="0">
          <a:gsLst>
            <a:gs pos="0">
              <a:srgbClr val="4F81BD">
                <a:hueOff val="0"/>
                <a:satOff val="0"/>
                <a:lumOff val="0"/>
                <a:shade val="30000"/>
                <a:satMod val="115000"/>
              </a:srgbClr>
            </a:gs>
            <a:gs pos="50000">
              <a:srgbClr val="4F81BD">
                <a:hueOff val="0"/>
                <a:satOff val="0"/>
                <a:lumOff val="0"/>
                <a:shade val="67500"/>
                <a:satMod val="115000"/>
              </a:srgbClr>
            </a:gs>
            <a:gs pos="100000">
              <a:srgbClr val="4F81BD">
                <a:hueOff val="0"/>
                <a:satOff val="0"/>
                <a:lumOff val="0"/>
                <a:shade val="100000"/>
                <a:satMod val="115000"/>
              </a:srgbClr>
            </a:gs>
          </a:gsLst>
          <a:path path="circle">
            <a:fillToRect l="100000" b="100000"/>
          </a:path>
          <a:tileRect t="-100000" r="-100000"/>
        </a:gra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gm:spPr>
      <dgm:t>
        <a:bodyPr anchor="t"/>
        <a:lstStyle/>
        <a:p>
          <a:pPr algn="just" hangingPunct="0">
            <a:spcAft>
              <a:spcPts val="0"/>
            </a:spcAft>
          </a:pPr>
          <a:r>
            <a:rPr lang="zh-TW" altLang="en-US" sz="1450" b="1" u="sng" dirty="0" smtClean="0">
              <a:solidFill>
                <a:schemeClr val="accent1">
                  <a:lumMod val="7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管制老車旅程</a:t>
          </a:r>
          <a:r>
            <a:rPr lang="zh-TW" altLang="en-US" sz="1450" b="0" dirty="0" smtClean="0">
              <a:solidFill>
                <a:sysClr val="window" lastClr="FFFFFF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：對於車齡</a:t>
          </a:r>
          <a:r>
            <a:rPr lang="en-US" altLang="en-US" sz="1450" b="0" dirty="0" smtClean="0">
              <a:solidFill>
                <a:sysClr val="window" lastClr="FFFFFF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10</a:t>
          </a:r>
          <a:r>
            <a:rPr lang="zh-TW" altLang="en-US" sz="1450" b="0" dirty="0" smtClean="0">
              <a:solidFill>
                <a:sysClr val="window" lastClr="FFFFFF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年以上之遊覽車，協調業界、公會透過</a:t>
          </a:r>
          <a:r>
            <a:rPr lang="en-US" altLang="en-US" sz="1450" b="0" dirty="0" smtClean="0">
              <a:solidFill>
                <a:sysClr val="window" lastClr="FFFFFF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GPS</a:t>
          </a:r>
          <a:r>
            <a:rPr lang="zh-TW" altLang="en-US" sz="1450" b="0" dirty="0" smtClean="0">
              <a:solidFill>
                <a:sysClr val="window" lastClr="FFFFFF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避免車齡老舊遊覽車行駛海拔</a:t>
          </a:r>
          <a:r>
            <a:rPr lang="en-US" altLang="en-US" sz="1450" b="0" dirty="0" smtClean="0">
              <a:solidFill>
                <a:sysClr val="window" lastClr="FFFFFF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500</a:t>
          </a:r>
          <a:r>
            <a:rPr lang="zh-TW" altLang="en-US" sz="1450" b="0" dirty="0" smtClean="0">
              <a:solidFill>
                <a:sysClr val="window" lastClr="FFFFFF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公尺以上之山區道路。</a:t>
          </a:r>
          <a:endParaRPr lang="zh-TW" altLang="en-US" sz="1450" b="0" dirty="0">
            <a:solidFill>
              <a:sysClr val="window" lastClr="FFFFFF"/>
            </a:solidFill>
            <a:latin typeface="微軟正黑體" panose="020B0604030504040204" pitchFamily="34" charset="-120"/>
            <a:ea typeface="微軟正黑體" panose="020B0604030504040204" pitchFamily="34" charset="-120"/>
            <a:cs typeface="+mn-cs"/>
          </a:endParaRPr>
        </a:p>
      </dgm:t>
    </dgm:pt>
    <dgm:pt modelId="{D88102F1-A52E-47DF-BE5F-2E637B14C3B4}" type="parTrans" cxnId="{37C3333C-A7D4-48AB-B045-050E454421B6}">
      <dgm:prSet/>
      <dgm:spPr/>
      <dgm:t>
        <a:bodyPr/>
        <a:lstStyle/>
        <a:p>
          <a:endParaRPr lang="zh-TW" altLang="en-US"/>
        </a:p>
      </dgm:t>
    </dgm:pt>
    <dgm:pt modelId="{DB230B5D-3751-4251-8147-3ACF9A763DB2}" type="sibTrans" cxnId="{37C3333C-A7D4-48AB-B045-050E454421B6}">
      <dgm:prSet/>
      <dgm:spPr/>
      <dgm:t>
        <a:bodyPr/>
        <a:lstStyle/>
        <a:p>
          <a:endParaRPr lang="zh-TW" altLang="en-US"/>
        </a:p>
      </dgm:t>
    </dgm:pt>
    <dgm:pt modelId="{B495229D-807A-4664-9383-9530665EC00F}">
      <dgm:prSet phldrT="[文字]" custT="1"/>
      <dgm:spPr>
        <a:xfrm>
          <a:off x="504067" y="5555"/>
          <a:ext cx="6131756" cy="5683076"/>
        </a:xfrm>
        <a:gradFill flip="none" rotWithShape="0">
          <a:gsLst>
            <a:gs pos="0">
              <a:srgbClr val="4F81BD">
                <a:hueOff val="0"/>
                <a:satOff val="0"/>
                <a:lumOff val="0"/>
                <a:shade val="30000"/>
                <a:satMod val="115000"/>
              </a:srgbClr>
            </a:gs>
            <a:gs pos="50000">
              <a:srgbClr val="4F81BD">
                <a:hueOff val="0"/>
                <a:satOff val="0"/>
                <a:lumOff val="0"/>
                <a:shade val="67500"/>
                <a:satMod val="115000"/>
              </a:srgbClr>
            </a:gs>
            <a:gs pos="100000">
              <a:srgbClr val="4F81BD">
                <a:hueOff val="0"/>
                <a:satOff val="0"/>
                <a:lumOff val="0"/>
                <a:shade val="100000"/>
                <a:satMod val="115000"/>
              </a:srgbClr>
            </a:gs>
          </a:gsLst>
          <a:path path="circle">
            <a:fillToRect l="100000" b="100000"/>
          </a:path>
          <a:tileRect t="-100000" r="-100000"/>
        </a:gra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gm:spPr>
      <dgm:t>
        <a:bodyPr anchor="t"/>
        <a:lstStyle/>
        <a:p>
          <a:pPr algn="just" hangingPunct="0">
            <a:spcAft>
              <a:spcPts val="0"/>
            </a:spcAft>
          </a:pPr>
          <a:r>
            <a:rPr lang="zh-TW" altLang="en-US" sz="1450" b="1" u="sng" dirty="0" smtClean="0">
              <a:solidFill>
                <a:schemeClr val="accent1">
                  <a:lumMod val="7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召回</a:t>
          </a:r>
          <a:r>
            <a:rPr lang="zh-TW" altLang="en-US" sz="1450" b="1" u="sng" dirty="0" smtClean="0">
              <a:solidFill>
                <a:schemeClr val="accent1">
                  <a:lumMod val="7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老車檢驗</a:t>
          </a:r>
          <a:r>
            <a:rPr lang="zh-TW" altLang="en-US" sz="1450" b="0" u="none" dirty="0" smtClean="0">
              <a:solidFill>
                <a:schemeClr val="accent1">
                  <a:lumMod val="7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：</a:t>
          </a:r>
          <a:r>
            <a:rPr lang="zh-TW" altLang="en-US" sz="1450" b="0" dirty="0" smtClean="0">
              <a:solidFill>
                <a:sysClr val="window" lastClr="FFFFFF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公路總局針對</a:t>
          </a:r>
          <a:r>
            <a:rPr lang="en-US" altLang="en-US" sz="1450" b="0" dirty="0" smtClean="0">
              <a:solidFill>
                <a:sysClr val="window" lastClr="FFFFFF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0213</a:t>
          </a:r>
          <a:r>
            <a:rPr lang="zh-TW" altLang="en-US" sz="1450" b="0" dirty="0" smtClean="0">
              <a:solidFill>
                <a:sysClr val="window" lastClr="FFFFFF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國五事故同型車</a:t>
          </a:r>
          <a:r>
            <a:rPr lang="en-US" altLang="en-US" sz="1450" b="0" dirty="0" smtClean="0">
              <a:solidFill>
                <a:sysClr val="window" lastClr="FFFFFF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166</a:t>
          </a:r>
          <a:r>
            <a:rPr lang="zh-TW" altLang="en-US" sz="1450" b="0" dirty="0" smtClean="0">
              <a:solidFill>
                <a:sysClr val="window" lastClr="FFFFFF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輛即日起召回臨檢，並針對</a:t>
          </a:r>
          <a:r>
            <a:rPr lang="en-US" altLang="en-US" sz="1450" b="0" dirty="0" smtClean="0">
              <a:solidFill>
                <a:sysClr val="window" lastClr="FFFFFF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95</a:t>
          </a:r>
          <a:r>
            <a:rPr lang="zh-TW" altLang="en-US" sz="1450" b="0" dirty="0" smtClean="0">
              <a:solidFill>
                <a:sysClr val="window" lastClr="FFFFFF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年之前已進入市場服務之老舊遊覽車車輛</a:t>
          </a:r>
          <a:r>
            <a:rPr lang="en-US" altLang="en-US" sz="1450" b="0" dirty="0" smtClean="0">
              <a:solidFill>
                <a:sysClr val="window" lastClr="FFFFFF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5,157</a:t>
          </a:r>
          <a:r>
            <a:rPr lang="zh-TW" altLang="en-US" sz="1450" b="0" dirty="0" smtClean="0">
              <a:solidFill>
                <a:sysClr val="window" lastClr="FFFFFF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輛於</a:t>
          </a:r>
          <a:r>
            <a:rPr lang="en-US" altLang="en-US" sz="1450" b="0" dirty="0" smtClean="0">
              <a:solidFill>
                <a:sysClr val="window" lastClr="FFFFFF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1</a:t>
          </a:r>
          <a:r>
            <a:rPr lang="zh-TW" altLang="en-US" sz="1450" b="0" dirty="0" smtClean="0">
              <a:solidFill>
                <a:sysClr val="window" lastClr="FFFFFF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個月內完成盤查；另針對遊覽車評鑑丙丁等業者車輛增加實施專案臨檢。</a:t>
          </a:r>
          <a:endParaRPr lang="zh-TW" altLang="en-US" sz="1450" b="0" dirty="0">
            <a:solidFill>
              <a:sysClr val="window" lastClr="FFFFFF"/>
            </a:solidFill>
            <a:latin typeface="微軟正黑體" panose="020B0604030504040204" pitchFamily="34" charset="-120"/>
            <a:ea typeface="微軟正黑體" panose="020B0604030504040204" pitchFamily="34" charset="-120"/>
            <a:cs typeface="+mn-cs"/>
          </a:endParaRPr>
        </a:p>
      </dgm:t>
    </dgm:pt>
    <dgm:pt modelId="{A5AF47B2-2755-4482-A0F0-F78714FF3899}" type="parTrans" cxnId="{C7E638B2-1EF0-4F42-A6CC-19D38B9FF9D9}">
      <dgm:prSet/>
      <dgm:spPr/>
      <dgm:t>
        <a:bodyPr/>
        <a:lstStyle/>
        <a:p>
          <a:endParaRPr lang="zh-TW" altLang="en-US"/>
        </a:p>
      </dgm:t>
    </dgm:pt>
    <dgm:pt modelId="{4D0733BE-CB6A-41BC-B4BA-9377E06273DB}" type="sibTrans" cxnId="{C7E638B2-1EF0-4F42-A6CC-19D38B9FF9D9}">
      <dgm:prSet/>
      <dgm:spPr/>
      <dgm:t>
        <a:bodyPr/>
        <a:lstStyle/>
        <a:p>
          <a:endParaRPr lang="zh-TW" altLang="en-US"/>
        </a:p>
      </dgm:t>
    </dgm:pt>
    <dgm:pt modelId="{691A27B0-C326-445E-B56F-5E3621E19E85}">
      <dgm:prSet phldrT="[文字]" custT="1"/>
      <dgm:spPr>
        <a:xfrm>
          <a:off x="504067" y="5555"/>
          <a:ext cx="6131756" cy="5683076"/>
        </a:xfrm>
        <a:gradFill flip="none" rotWithShape="0">
          <a:gsLst>
            <a:gs pos="0">
              <a:srgbClr val="4F81BD">
                <a:hueOff val="0"/>
                <a:satOff val="0"/>
                <a:lumOff val="0"/>
                <a:shade val="30000"/>
                <a:satMod val="115000"/>
              </a:srgbClr>
            </a:gs>
            <a:gs pos="50000">
              <a:srgbClr val="4F81BD">
                <a:hueOff val="0"/>
                <a:satOff val="0"/>
                <a:lumOff val="0"/>
                <a:shade val="67500"/>
                <a:satMod val="115000"/>
              </a:srgbClr>
            </a:gs>
            <a:gs pos="100000">
              <a:srgbClr val="4F81BD">
                <a:hueOff val="0"/>
                <a:satOff val="0"/>
                <a:lumOff val="0"/>
                <a:shade val="100000"/>
                <a:satMod val="115000"/>
              </a:srgbClr>
            </a:gs>
          </a:gsLst>
          <a:path path="circle">
            <a:fillToRect l="100000" b="100000"/>
          </a:path>
          <a:tileRect t="-100000" r="-100000"/>
        </a:gra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gm:spPr>
      <dgm:t>
        <a:bodyPr anchor="t"/>
        <a:lstStyle/>
        <a:p>
          <a:pPr algn="just" hangingPunct="0">
            <a:spcAft>
              <a:spcPts val="0"/>
            </a:spcAft>
          </a:pPr>
          <a:r>
            <a:rPr lang="zh-TW" altLang="en-US" sz="1450" b="1" u="sng" dirty="0" smtClean="0">
              <a:solidFill>
                <a:schemeClr val="accent1">
                  <a:lumMod val="7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清查高風險駕駛</a:t>
          </a:r>
          <a:r>
            <a:rPr lang="zh-TW" altLang="en-US" sz="1450" b="0" dirty="0" smtClean="0">
              <a:solidFill>
                <a:schemeClr val="accent1">
                  <a:lumMod val="7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：</a:t>
          </a:r>
          <a:r>
            <a:rPr lang="zh-TW" altLang="en-US" sz="1450" b="0" dirty="0" smtClean="0">
              <a:solidFill>
                <a:sysClr val="window" lastClr="FFFFFF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公路總局清查有重大或高頻次違規、行為偏差等危及消費者權益或安全情事之駕駛，通知所屬遊覽車公司或旅行業，檢討是否持續雇用與合作</a:t>
          </a:r>
          <a:r>
            <a:rPr lang="zh-TW" altLang="en-US" sz="1400" b="0" dirty="0" smtClean="0">
              <a:solidFill>
                <a:sysClr val="window" lastClr="FFFFFF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。</a:t>
          </a:r>
          <a:endParaRPr lang="zh-TW" altLang="en-US" sz="1400" b="0" dirty="0">
            <a:solidFill>
              <a:sysClr val="window" lastClr="FFFFFF"/>
            </a:solidFill>
            <a:latin typeface="微軟正黑體" panose="020B0604030504040204" pitchFamily="34" charset="-120"/>
            <a:ea typeface="微軟正黑體" panose="020B0604030504040204" pitchFamily="34" charset="-120"/>
            <a:cs typeface="+mn-cs"/>
          </a:endParaRPr>
        </a:p>
      </dgm:t>
    </dgm:pt>
    <dgm:pt modelId="{AAE94337-3CAF-4B19-A750-E1859BA388ED}" type="parTrans" cxnId="{1BA250DD-7D23-4A38-9D3C-F6A5C5321E59}">
      <dgm:prSet/>
      <dgm:spPr/>
      <dgm:t>
        <a:bodyPr/>
        <a:lstStyle/>
        <a:p>
          <a:endParaRPr lang="zh-TW" altLang="en-US"/>
        </a:p>
      </dgm:t>
    </dgm:pt>
    <dgm:pt modelId="{BC0F290D-71F8-42E0-92C9-ED5F93F8D19E}" type="sibTrans" cxnId="{1BA250DD-7D23-4A38-9D3C-F6A5C5321E59}">
      <dgm:prSet/>
      <dgm:spPr/>
      <dgm:t>
        <a:bodyPr/>
        <a:lstStyle/>
        <a:p>
          <a:endParaRPr lang="zh-TW" altLang="en-US"/>
        </a:p>
      </dgm:t>
    </dgm:pt>
    <dgm:pt modelId="{79C61F76-70AD-4896-BE68-B3D2D13C38BA}" type="pres">
      <dgm:prSet presAssocID="{02D90334-5784-4CF6-B292-C8D8B5CE856A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DECB57A7-4CE3-4001-BE75-2B7A3CBDF210}" type="pres">
      <dgm:prSet presAssocID="{08875639-EC07-4B5D-AFB9-3E98E0E3C07D}" presName="linNode" presStyleCnt="0"/>
      <dgm:spPr/>
      <dgm:t>
        <a:bodyPr/>
        <a:lstStyle/>
        <a:p>
          <a:endParaRPr lang="zh-TW" altLang="en-US"/>
        </a:p>
      </dgm:t>
    </dgm:pt>
    <dgm:pt modelId="{52A75A8E-92AB-4C8C-956A-B3FF8AA2CA4D}" type="pres">
      <dgm:prSet presAssocID="{08875639-EC07-4B5D-AFB9-3E98E0E3C07D}" presName="parTx" presStyleLbl="revTx" presStyleIdx="0" presStyleCnt="1" custScaleX="74848">
        <dgm:presLayoutVars>
          <dgm:chMax val="1"/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zh-TW" altLang="en-US"/>
        </a:p>
      </dgm:t>
    </dgm:pt>
    <dgm:pt modelId="{74E6C754-8F5E-44F0-A2BB-740E5D565151}" type="pres">
      <dgm:prSet presAssocID="{08875639-EC07-4B5D-AFB9-3E98E0E3C07D}" presName="bracket" presStyleLbl="parChTrans1D1" presStyleIdx="0" presStyleCnt="1" custScaleY="420576" custLinFactX="-244219" custLinFactNeighborX="-300000" custLinFactNeighborY="-77"/>
      <dgm:spPr>
        <a:xfrm>
          <a:off x="42088" y="0"/>
          <a:ext cx="407461" cy="5683076"/>
        </a:xfrm>
        <a:prstGeom prst="leftBrace">
          <a:avLst>
            <a:gd name="adj1" fmla="val 35000"/>
            <a:gd name="adj2" fmla="val 50000"/>
          </a:avLst>
        </a:prstGeom>
        <a:noFill/>
        <a:ln w="25400" cap="flat" cmpd="sng" algn="ctr">
          <a:solidFill>
            <a:srgbClr val="4F81BD">
              <a:shade val="60000"/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endParaRPr lang="zh-TW" altLang="en-US"/>
        </a:p>
      </dgm:t>
    </dgm:pt>
    <dgm:pt modelId="{A7569FDB-B45F-4475-B476-C432105F7547}" type="pres">
      <dgm:prSet presAssocID="{08875639-EC07-4B5D-AFB9-3E98E0E3C07D}" presName="spH" presStyleCnt="0"/>
      <dgm:spPr/>
      <dgm:t>
        <a:bodyPr/>
        <a:lstStyle/>
        <a:p>
          <a:endParaRPr lang="zh-TW" altLang="en-US"/>
        </a:p>
      </dgm:t>
    </dgm:pt>
    <dgm:pt modelId="{E2DB05BB-4ABF-470D-9A5B-0ED473AF1DDD}" type="pres">
      <dgm:prSet presAssocID="{08875639-EC07-4B5D-AFB9-3E98E0E3C07D}" presName="desTx" presStyleLbl="node1" presStyleIdx="0" presStyleCnt="1" custScaleX="84328" custScaleY="841319" custLinFactX="-25797" custLinFactNeighborX="-100000" custLinFactNeighborY="1447">
        <dgm:presLayoutVars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zh-TW" altLang="en-US"/>
        </a:p>
      </dgm:t>
    </dgm:pt>
  </dgm:ptLst>
  <dgm:cxnLst>
    <dgm:cxn modelId="{C7E638B2-1EF0-4F42-A6CC-19D38B9FF9D9}" srcId="{08875639-EC07-4B5D-AFB9-3E98E0E3C07D}" destId="{B495229D-807A-4664-9383-9530665EC00F}" srcOrd="3" destOrd="0" parTransId="{A5AF47B2-2755-4482-A0F0-F78714FF3899}" sibTransId="{4D0733BE-CB6A-41BC-B4BA-9377E06273DB}"/>
    <dgm:cxn modelId="{2B7D7777-B68C-4F2B-A1C6-90683A345372}" type="presOf" srcId="{02D90334-5784-4CF6-B292-C8D8B5CE856A}" destId="{79C61F76-70AD-4896-BE68-B3D2D13C38BA}" srcOrd="0" destOrd="0" presId="urn:diagrams.loki3.com/BracketList+Icon"/>
    <dgm:cxn modelId="{1BA250DD-7D23-4A38-9D3C-F6A5C5321E59}" srcId="{08875639-EC07-4B5D-AFB9-3E98E0E3C07D}" destId="{691A27B0-C326-445E-B56F-5E3621E19E85}" srcOrd="4" destOrd="0" parTransId="{AAE94337-3CAF-4B19-A750-E1859BA388ED}" sibTransId="{BC0F290D-71F8-42E0-92C9-ED5F93F8D19E}"/>
    <dgm:cxn modelId="{BA0C661F-1EAF-4BAA-A0AD-C64BE985357C}" type="presOf" srcId="{691A27B0-C326-445E-B56F-5E3621E19E85}" destId="{E2DB05BB-4ABF-470D-9A5B-0ED473AF1DDD}" srcOrd="0" destOrd="4" presId="urn:diagrams.loki3.com/BracketList+Icon"/>
    <dgm:cxn modelId="{37C3333C-A7D4-48AB-B045-050E454421B6}" srcId="{08875639-EC07-4B5D-AFB9-3E98E0E3C07D}" destId="{CC533268-1B97-4AB3-A080-EA3934D43758}" srcOrd="2" destOrd="0" parTransId="{D88102F1-A52E-47DF-BE5F-2E637B14C3B4}" sibTransId="{DB230B5D-3751-4251-8147-3ACF9A763DB2}"/>
    <dgm:cxn modelId="{7B11540B-5BA8-486E-AB87-6F51D9223E38}" type="presOf" srcId="{B495229D-807A-4664-9383-9530665EC00F}" destId="{E2DB05BB-4ABF-470D-9A5B-0ED473AF1DDD}" srcOrd="0" destOrd="3" presId="urn:diagrams.loki3.com/BracketList+Icon"/>
    <dgm:cxn modelId="{DB2796DD-9CF5-49D4-B9E1-FC75093D923E}" type="presOf" srcId="{CC533268-1B97-4AB3-A080-EA3934D43758}" destId="{E2DB05BB-4ABF-470D-9A5B-0ED473AF1DDD}" srcOrd="0" destOrd="2" presId="urn:diagrams.loki3.com/BracketList+Icon"/>
    <dgm:cxn modelId="{D54C15FC-72DA-4226-B5F6-8D89E2D9A9B3}" srcId="{08875639-EC07-4B5D-AFB9-3E98E0E3C07D}" destId="{2A9AA7F1-F7EE-4B14-A80F-89F58E8B6585}" srcOrd="0" destOrd="0" parTransId="{8D60D41B-D5D4-4288-8A9D-67A020505C38}" sibTransId="{E447452F-7841-4AE4-A1C6-C107E2D11A8D}"/>
    <dgm:cxn modelId="{4427F4B4-3D2B-456B-96E9-C28179D24CBE}" type="presOf" srcId="{2A9AA7F1-F7EE-4B14-A80F-89F58E8B6585}" destId="{E2DB05BB-4ABF-470D-9A5B-0ED473AF1DDD}" srcOrd="0" destOrd="0" presId="urn:diagrams.loki3.com/BracketList+Icon"/>
    <dgm:cxn modelId="{FE556BC1-5F3D-4AC2-A74F-4C158EB84263}" srcId="{02D90334-5784-4CF6-B292-C8D8B5CE856A}" destId="{08875639-EC07-4B5D-AFB9-3E98E0E3C07D}" srcOrd="0" destOrd="0" parTransId="{BE132900-1046-41CB-A534-DB00DDC9AD8C}" sibTransId="{BBAD50ED-1DFF-4EB2-8725-E0348D6A7F7C}"/>
    <dgm:cxn modelId="{05389E26-9E7F-4F73-8DC6-2EC53E87E69B}" type="presOf" srcId="{2D7BA866-6354-43F2-9832-0A4DEA71AFBF}" destId="{E2DB05BB-4ABF-470D-9A5B-0ED473AF1DDD}" srcOrd="0" destOrd="1" presId="urn:diagrams.loki3.com/BracketList+Icon"/>
    <dgm:cxn modelId="{C7228F1A-34E8-4614-B33B-EDBAA004EE09}" srcId="{08875639-EC07-4B5D-AFB9-3E98E0E3C07D}" destId="{2D7BA866-6354-43F2-9832-0A4DEA71AFBF}" srcOrd="1" destOrd="0" parTransId="{DF23BB5F-2C22-421A-A3CF-F191175DE299}" sibTransId="{C1B1A924-9405-4116-89E1-CDD3498A9501}"/>
    <dgm:cxn modelId="{9D949DB0-682B-4B61-A575-7B19A73568CE}" type="presOf" srcId="{08875639-EC07-4B5D-AFB9-3E98E0E3C07D}" destId="{52A75A8E-92AB-4C8C-956A-B3FF8AA2CA4D}" srcOrd="0" destOrd="0" presId="urn:diagrams.loki3.com/BracketList+Icon"/>
    <dgm:cxn modelId="{C8266B5D-17C5-435A-8EE3-BF8F51C61E02}" type="presParOf" srcId="{79C61F76-70AD-4896-BE68-B3D2D13C38BA}" destId="{DECB57A7-4CE3-4001-BE75-2B7A3CBDF210}" srcOrd="0" destOrd="0" presId="urn:diagrams.loki3.com/BracketList+Icon"/>
    <dgm:cxn modelId="{1A3F63D6-8D62-4851-AE7D-863D97F1E2D0}" type="presParOf" srcId="{DECB57A7-4CE3-4001-BE75-2B7A3CBDF210}" destId="{52A75A8E-92AB-4C8C-956A-B3FF8AA2CA4D}" srcOrd="0" destOrd="0" presId="urn:diagrams.loki3.com/BracketList+Icon"/>
    <dgm:cxn modelId="{BA7E20D6-9AF1-412B-9FBE-E6DE86433467}" type="presParOf" srcId="{DECB57A7-4CE3-4001-BE75-2B7A3CBDF210}" destId="{74E6C754-8F5E-44F0-A2BB-740E5D565151}" srcOrd="1" destOrd="0" presId="urn:diagrams.loki3.com/BracketList+Icon"/>
    <dgm:cxn modelId="{52C00820-07D7-488F-BF38-A3C6A597A94F}" type="presParOf" srcId="{DECB57A7-4CE3-4001-BE75-2B7A3CBDF210}" destId="{A7569FDB-B45F-4475-B476-C432105F7547}" srcOrd="2" destOrd="0" presId="urn:diagrams.loki3.com/BracketList+Icon"/>
    <dgm:cxn modelId="{050E5C68-0F36-47C5-A31A-250882990438}" type="presParOf" srcId="{DECB57A7-4CE3-4001-BE75-2B7A3CBDF210}" destId="{E2DB05BB-4ABF-470D-9A5B-0ED473AF1DDD}" srcOrd="3" destOrd="0" presId="urn:diagrams.loki3.com/BracketList+Icon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535A7A0-CD14-4BC2-835E-20CA5B93F899}">
      <dsp:nvSpPr>
        <dsp:cNvPr id="0" name=""/>
        <dsp:cNvSpPr/>
      </dsp:nvSpPr>
      <dsp:spPr>
        <a:xfrm rot="5400000">
          <a:off x="-303944" y="369658"/>
          <a:ext cx="2026296" cy="1418407"/>
        </a:xfrm>
        <a:prstGeom prst="chevron">
          <a:avLst/>
        </a:prstGeom>
        <a:solidFill>
          <a:srgbClr val="4F81BD">
            <a:hueOff val="0"/>
            <a:satOff val="0"/>
            <a:lumOff val="0"/>
            <a:alphaOff val="0"/>
          </a:srgbClr>
        </a:solidFill>
        <a:ln w="25400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altLang="zh-TW" sz="2000" kern="1200" dirty="0" smtClean="0">
            <a:solidFill>
              <a:schemeClr val="bg1"/>
            </a:solidFill>
            <a:latin typeface="Calibri"/>
            <a:ea typeface="新細明體"/>
            <a:cs typeface="+mn-cs"/>
          </a:endParaRPr>
        </a:p>
        <a:p>
          <a:pPr lvl="0" algn="ctr" defTabSz="889000">
            <a:lnSpc>
              <a:spcPts val="12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000" b="1" kern="1200" dirty="0" smtClean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掌控</a:t>
          </a:r>
          <a:endParaRPr lang="en-US" altLang="zh-TW" sz="2000" b="1" kern="1200" dirty="0" smtClean="0">
            <a:solidFill>
              <a:schemeClr val="bg1"/>
            </a:solidFill>
            <a:latin typeface="微軟正黑體" panose="020B0604030504040204" pitchFamily="34" charset="-120"/>
            <a:ea typeface="微軟正黑體" panose="020B0604030504040204" pitchFamily="34" charset="-120"/>
            <a:cs typeface="+mn-cs"/>
          </a:endParaRPr>
        </a:p>
        <a:p>
          <a:pPr lvl="0" algn="ctr" defTabSz="889000">
            <a:lnSpc>
              <a:spcPts val="12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000" b="1" kern="1200" dirty="0" smtClean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問題產品</a:t>
          </a:r>
          <a:endParaRPr lang="zh-TW" altLang="en-US" sz="2000" b="1" kern="1200" dirty="0">
            <a:solidFill>
              <a:schemeClr val="bg1"/>
            </a:solidFill>
            <a:latin typeface="微軟正黑體" panose="020B0604030504040204" pitchFamily="34" charset="-120"/>
            <a:ea typeface="微軟正黑體" panose="020B0604030504040204" pitchFamily="34" charset="-120"/>
            <a:cs typeface="+mn-cs"/>
          </a:endParaRPr>
        </a:p>
      </dsp:txBody>
      <dsp:txXfrm rot="-5400000">
        <a:off x="1" y="774918"/>
        <a:ext cx="1418407" cy="607889"/>
      </dsp:txXfrm>
    </dsp:sp>
    <dsp:sp modelId="{35278D2B-886D-4F74-8EEB-31D9E14BACFA}">
      <dsp:nvSpPr>
        <dsp:cNvPr id="0" name=""/>
        <dsp:cNvSpPr/>
      </dsp:nvSpPr>
      <dsp:spPr>
        <a:xfrm rot="5400000">
          <a:off x="3740658" y="-2278511"/>
          <a:ext cx="1432208" cy="6076711"/>
        </a:xfrm>
        <a:prstGeom prst="round2Same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25400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568" tIns="8890" rIns="8890" bIns="8890" numCol="1" spcCol="1270" anchor="ctr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ts val="0"/>
            </a:spcAft>
            <a:buChar char="••"/>
          </a:pPr>
          <a:r>
            <a:rPr lang="zh-TW" altLang="en-US" sz="1400" b="1" kern="1200" dirty="0" smtClean="0">
              <a:solidFill>
                <a:srgbClr val="0070C0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嚴查薄利競爭旅遊產品，旅遊行程時間較長者，必須替換駕駛、調整行程或搭配其他多元運具，凡價格、遊程不合理者將直接要求下架</a:t>
          </a:r>
          <a:endParaRPr lang="zh-TW" altLang="en-US" sz="1400" b="1" kern="1200" dirty="0">
            <a:solidFill>
              <a:srgbClr val="0070C0"/>
            </a:solidFill>
            <a:latin typeface="Calibri"/>
            <a:ea typeface="新細明體"/>
            <a:cs typeface="+mn-cs"/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1400" b="1" kern="1200" dirty="0" smtClean="0">
              <a:solidFill>
                <a:srgbClr val="0070C0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清查高風險駕駛、高齡車輛召回臨檢</a:t>
          </a:r>
          <a:endParaRPr lang="zh-TW" altLang="en-US" sz="1400" b="1" kern="1200" dirty="0" smtClean="0">
            <a:solidFill>
              <a:srgbClr val="0070C0"/>
            </a:solidFill>
            <a:latin typeface="微軟正黑體" panose="020B0604030504040204" pitchFamily="34" charset="-120"/>
            <a:ea typeface="微軟正黑體" panose="020B0604030504040204" pitchFamily="34" charset="-120"/>
            <a:cs typeface="+mn-cs"/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ts val="0"/>
            </a:spcAft>
            <a:buChar char="••"/>
          </a:pPr>
          <a:r>
            <a:rPr lang="zh-TW" altLang="en-US" sz="1400" b="1" kern="1200" dirty="0" smtClean="0">
              <a:solidFill>
                <a:srgbClr val="0070C0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督導評鑑不佳之遊覽車客運業者限期改善，未改善者停止部分營業或撤照</a:t>
          </a:r>
          <a:endParaRPr lang="zh-TW" altLang="en-US" sz="1400" b="1" kern="1200" dirty="0">
            <a:solidFill>
              <a:srgbClr val="0070C0"/>
            </a:solidFill>
            <a:latin typeface="微軟正黑體" panose="020B0604030504040204" pitchFamily="34" charset="-120"/>
            <a:ea typeface="微軟正黑體" panose="020B0604030504040204" pitchFamily="34" charset="-120"/>
            <a:cs typeface="+mn-cs"/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ts val="0"/>
            </a:spcAft>
            <a:buChar char="••"/>
          </a:pPr>
          <a:r>
            <a:rPr lang="en-US" altLang="zh-TW" sz="1400" b="1" kern="1200" dirty="0" smtClean="0">
              <a:solidFill>
                <a:srgbClr val="0070C0"/>
              </a:solidFill>
              <a:latin typeface="微軟正黑體"/>
              <a:ea typeface="微軟正黑體"/>
              <a:cs typeface="+mn-cs"/>
            </a:rPr>
            <a:t>2/16</a:t>
          </a:r>
          <a:r>
            <a:rPr lang="zh-TW" altLang="en-US" sz="1400" b="1" kern="1200" dirty="0" smtClean="0">
              <a:solidFill>
                <a:srgbClr val="0070C0"/>
              </a:solidFill>
              <a:latin typeface="微軟正黑體"/>
              <a:ea typeface="微軟正黑體"/>
              <a:cs typeface="+mn-cs"/>
            </a:rPr>
            <a:t>起會同勞動部辦理「旅行社及遊覽車客運業聯合稽查專案計畫」</a:t>
          </a:r>
          <a:endParaRPr lang="zh-TW" altLang="en-US" sz="1400" b="1" kern="1200" dirty="0">
            <a:solidFill>
              <a:srgbClr val="0070C0"/>
            </a:solidFill>
            <a:latin typeface="Calibri"/>
            <a:ea typeface="新細明體"/>
            <a:cs typeface="+mn-cs"/>
          </a:endParaRPr>
        </a:p>
      </dsp:txBody>
      <dsp:txXfrm rot="-5400000">
        <a:off x="1418407" y="113655"/>
        <a:ext cx="6006796" cy="1292378"/>
      </dsp:txXfrm>
    </dsp:sp>
    <dsp:sp modelId="{88C5BCE9-EAA2-4891-994F-D63B34F5D464}">
      <dsp:nvSpPr>
        <dsp:cNvPr id="0" name=""/>
        <dsp:cNvSpPr/>
      </dsp:nvSpPr>
      <dsp:spPr>
        <a:xfrm rot="5400000">
          <a:off x="-303944" y="2208074"/>
          <a:ext cx="2026296" cy="1418407"/>
        </a:xfrm>
        <a:prstGeom prst="chevron">
          <a:avLst/>
        </a:prstGeom>
        <a:solidFill>
          <a:srgbClr val="4F81BD">
            <a:hueOff val="0"/>
            <a:satOff val="0"/>
            <a:lumOff val="0"/>
            <a:alphaOff val="0"/>
          </a:srgbClr>
        </a:solidFill>
        <a:ln w="25400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000" b="1" kern="1200" dirty="0" smtClean="0">
              <a:solidFill>
                <a:sysClr val="window" lastClr="FFFFFF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修法與汰劣</a:t>
          </a:r>
          <a:endParaRPr lang="zh-TW" altLang="en-US" sz="2000" b="1" kern="1200" dirty="0">
            <a:solidFill>
              <a:sysClr val="window" lastClr="FFFFFF"/>
            </a:solidFill>
            <a:latin typeface="微軟正黑體" panose="020B0604030504040204" pitchFamily="34" charset="-120"/>
            <a:ea typeface="微軟正黑體" panose="020B0604030504040204" pitchFamily="34" charset="-120"/>
            <a:cs typeface="+mn-cs"/>
          </a:endParaRPr>
        </a:p>
      </dsp:txBody>
      <dsp:txXfrm rot="-5400000">
        <a:off x="1" y="2613334"/>
        <a:ext cx="1418407" cy="607889"/>
      </dsp:txXfrm>
    </dsp:sp>
    <dsp:sp modelId="{2E22E15E-3E6A-4D5D-8633-75169B07DA12}">
      <dsp:nvSpPr>
        <dsp:cNvPr id="0" name=""/>
        <dsp:cNvSpPr/>
      </dsp:nvSpPr>
      <dsp:spPr>
        <a:xfrm rot="5400000">
          <a:off x="3798216" y="-475679"/>
          <a:ext cx="1317092" cy="6076711"/>
        </a:xfrm>
        <a:prstGeom prst="round2Same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25400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568" tIns="8890" rIns="8890" bIns="8890" numCol="1" spcCol="1270" anchor="ctr" anchorCtr="0">
          <a:noAutofit/>
        </a:bodyPr>
        <a:lstStyle/>
        <a:p>
          <a:pPr marL="114300" lvl="1" indent="-114300" algn="l" defTabSz="6223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1400" b="1" kern="1200" dirty="0" smtClean="0">
              <a:solidFill>
                <a:srgbClr val="0070C0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訂定遊程管理規範及注意事項，揭露高風險旅遊商品</a:t>
          </a:r>
          <a:endParaRPr lang="zh-TW" altLang="en-US" sz="1400" b="1" kern="1200" dirty="0">
            <a:solidFill>
              <a:srgbClr val="0070C0"/>
            </a:solidFill>
            <a:latin typeface="微軟正黑體" panose="020B0604030504040204" pitchFamily="34" charset="-120"/>
            <a:ea typeface="微軟正黑體" panose="020B0604030504040204" pitchFamily="34" charset="-120"/>
            <a:cs typeface="+mn-cs"/>
          </a:endParaRPr>
        </a:p>
        <a:p>
          <a:pPr marL="114300" lvl="1" indent="-114300" algn="l" defTabSz="6223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1400" b="1" kern="1200" dirty="0" smtClean="0">
              <a:solidFill>
                <a:srgbClr val="0070C0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遊覽車駕駛人登記證申請及換發，研議納入違反重大違規記點考核</a:t>
          </a:r>
          <a:endParaRPr lang="zh-TW" altLang="en-US" sz="1400" b="1" kern="1200" dirty="0">
            <a:solidFill>
              <a:srgbClr val="0070C0"/>
            </a:solidFill>
            <a:latin typeface="微軟正黑體" panose="020B0604030504040204" pitchFamily="34" charset="-120"/>
            <a:ea typeface="微軟正黑體" panose="020B0604030504040204" pitchFamily="34" charset="-120"/>
            <a:cs typeface="+mn-cs"/>
          </a:endParaRPr>
        </a:p>
        <a:p>
          <a:pPr marL="114300" lvl="1" indent="-114300" algn="l" defTabSz="6223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1400" b="1" kern="1200" dirty="0" smtClean="0">
              <a:solidFill>
                <a:srgbClr val="0070C0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全面檢討遊覽車客運業審議機制，建立市場供需參考指標據以評估</a:t>
          </a:r>
          <a:endParaRPr lang="zh-TW" altLang="en-US" sz="1400" b="1" kern="1200" dirty="0">
            <a:solidFill>
              <a:srgbClr val="0070C0"/>
            </a:solidFill>
            <a:latin typeface="微軟正黑體" panose="020B0604030504040204" pitchFamily="34" charset="-120"/>
            <a:ea typeface="微軟正黑體" panose="020B0604030504040204" pitchFamily="34" charset="-120"/>
            <a:cs typeface="+mn-cs"/>
          </a:endParaRPr>
        </a:p>
        <a:p>
          <a:pPr marL="114300" lvl="1" indent="-114300" algn="l" defTabSz="6223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1400" b="1" kern="1200" dirty="0" smtClean="0">
              <a:solidFill>
                <a:srgbClr val="0070C0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研擬推動營業大客車全面強制裝置數位式行車紀錄器</a:t>
          </a:r>
          <a:endParaRPr lang="zh-TW" altLang="en-US" sz="1400" b="1" kern="1200" dirty="0">
            <a:solidFill>
              <a:srgbClr val="0070C0"/>
            </a:solidFill>
            <a:latin typeface="微軟正黑體" panose="020B0604030504040204" pitchFamily="34" charset="-120"/>
            <a:ea typeface="微軟正黑體" panose="020B0604030504040204" pitchFamily="34" charset="-120"/>
            <a:cs typeface="+mn-cs"/>
          </a:endParaRPr>
        </a:p>
      </dsp:txBody>
      <dsp:txXfrm rot="-5400000">
        <a:off x="1418407" y="1968425"/>
        <a:ext cx="6012416" cy="1188502"/>
      </dsp:txXfrm>
    </dsp:sp>
    <dsp:sp modelId="{03DE85B6-55C6-471A-BA05-3C987822A7EA}">
      <dsp:nvSpPr>
        <dsp:cNvPr id="0" name=""/>
        <dsp:cNvSpPr/>
      </dsp:nvSpPr>
      <dsp:spPr>
        <a:xfrm rot="5400000">
          <a:off x="-303944" y="4046491"/>
          <a:ext cx="2026296" cy="1418407"/>
        </a:xfrm>
        <a:prstGeom prst="chevron">
          <a:avLst/>
        </a:prstGeom>
        <a:solidFill>
          <a:srgbClr val="4F81BD">
            <a:hueOff val="0"/>
            <a:satOff val="0"/>
            <a:lumOff val="0"/>
            <a:alphaOff val="0"/>
          </a:srgbClr>
        </a:solidFill>
        <a:ln w="25400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ts val="1200"/>
            </a:lnSpc>
            <a:spcBef>
              <a:spcPct val="0"/>
            </a:spcBef>
            <a:spcAft>
              <a:spcPct val="35000"/>
            </a:spcAft>
          </a:pPr>
          <a:endParaRPr lang="en-US" altLang="zh-TW" sz="2000" b="1" kern="1200" dirty="0" smtClean="0">
            <a:solidFill>
              <a:sysClr val="window" lastClr="FFFFFF"/>
            </a:solidFill>
            <a:latin typeface="微軟正黑體" panose="020B0604030504040204" pitchFamily="34" charset="-120"/>
            <a:ea typeface="微軟正黑體" panose="020B0604030504040204" pitchFamily="34" charset="-120"/>
            <a:cs typeface="+mn-cs"/>
          </a:endParaRPr>
        </a:p>
        <a:p>
          <a:pPr lvl="0" algn="ctr" defTabSz="889000">
            <a:lnSpc>
              <a:spcPts val="12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000" b="1" kern="1200" dirty="0" smtClean="0">
              <a:solidFill>
                <a:sysClr val="window" lastClr="FFFFFF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審視</a:t>
          </a:r>
          <a:endParaRPr lang="en-US" altLang="zh-TW" sz="2000" b="1" kern="1200" dirty="0" smtClean="0">
            <a:solidFill>
              <a:sysClr val="window" lastClr="FFFFFF"/>
            </a:solidFill>
            <a:latin typeface="微軟正黑體" panose="020B0604030504040204" pitchFamily="34" charset="-120"/>
            <a:ea typeface="微軟正黑體" panose="020B0604030504040204" pitchFamily="34" charset="-120"/>
            <a:cs typeface="+mn-cs"/>
          </a:endParaRPr>
        </a:p>
        <a:p>
          <a:pPr lvl="0" algn="ctr" defTabSz="889000">
            <a:lnSpc>
              <a:spcPts val="12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000" b="1" kern="1200" dirty="0" smtClean="0">
              <a:solidFill>
                <a:sysClr val="window" lastClr="FFFFFF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產業結構</a:t>
          </a:r>
          <a:endParaRPr lang="en-US" altLang="zh-TW" sz="2000" b="1" kern="1200" dirty="0" smtClean="0">
            <a:solidFill>
              <a:sysClr val="window" lastClr="FFFFFF"/>
            </a:solidFill>
            <a:latin typeface="微軟正黑體" panose="020B0604030504040204" pitchFamily="34" charset="-120"/>
            <a:ea typeface="微軟正黑體" panose="020B0604030504040204" pitchFamily="34" charset="-120"/>
            <a:cs typeface="+mn-cs"/>
          </a:endParaRPr>
        </a:p>
      </dsp:txBody>
      <dsp:txXfrm rot="-5400000">
        <a:off x="1" y="4451751"/>
        <a:ext cx="1418407" cy="607889"/>
      </dsp:txXfrm>
    </dsp:sp>
    <dsp:sp modelId="{4BD870E1-F551-4E7C-BD8A-C14A7FD74192}">
      <dsp:nvSpPr>
        <dsp:cNvPr id="0" name=""/>
        <dsp:cNvSpPr/>
      </dsp:nvSpPr>
      <dsp:spPr>
        <a:xfrm rot="5400000">
          <a:off x="3798216" y="1362737"/>
          <a:ext cx="1317092" cy="6076711"/>
        </a:xfrm>
        <a:prstGeom prst="round2Same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25400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84912" tIns="16510" rIns="16510" bIns="16510" numCol="1" spcCol="1270" anchor="ctr" anchorCtr="0">
          <a:noAutofit/>
        </a:bodyPr>
        <a:lstStyle/>
        <a:p>
          <a:pPr marL="228600" lvl="1" indent="-228600" algn="l" defTabSz="11557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2600" b="1" kern="1200" dirty="0" smtClean="0">
              <a:solidFill>
                <a:srgbClr val="0070C0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正視遊覽車產業扭曲結構</a:t>
          </a:r>
          <a:endParaRPr lang="zh-TW" altLang="en-US" sz="2600" b="1" kern="1200" dirty="0">
            <a:solidFill>
              <a:srgbClr val="0070C0"/>
            </a:solidFill>
            <a:latin typeface="微軟正黑體" panose="020B0604030504040204" pitchFamily="34" charset="-120"/>
            <a:ea typeface="微軟正黑體" panose="020B0604030504040204" pitchFamily="34" charset="-120"/>
            <a:cs typeface="+mn-cs"/>
          </a:endParaRPr>
        </a:p>
        <a:p>
          <a:pPr marL="228600" lvl="1" indent="-228600" algn="l" defTabSz="11557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2600" b="1" kern="1200" dirty="0" smtClean="0">
              <a:solidFill>
                <a:srgbClr val="0070C0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扭轉靠行現象</a:t>
          </a:r>
          <a:endParaRPr lang="zh-TW" altLang="en-US" sz="2600" b="1" kern="1200" dirty="0">
            <a:solidFill>
              <a:srgbClr val="0070C0"/>
            </a:solidFill>
            <a:latin typeface="微軟正黑體" panose="020B0604030504040204" pitchFamily="34" charset="-120"/>
            <a:ea typeface="微軟正黑體" panose="020B0604030504040204" pitchFamily="34" charset="-120"/>
            <a:cs typeface="+mn-cs"/>
          </a:endParaRPr>
        </a:p>
      </dsp:txBody>
      <dsp:txXfrm rot="-5400000">
        <a:off x="1418407" y="3806842"/>
        <a:ext cx="6012416" cy="118850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BC33D9-0E3C-465E-906B-9F2A1B06F4AA}">
      <dsp:nvSpPr>
        <dsp:cNvPr id="0" name=""/>
        <dsp:cNvSpPr/>
      </dsp:nvSpPr>
      <dsp:spPr>
        <a:xfrm>
          <a:off x="1167466" y="1211621"/>
          <a:ext cx="1540023" cy="1332182"/>
        </a:xfrm>
        <a:prstGeom prst="hexagon">
          <a:avLst>
            <a:gd name="adj" fmla="val 28570"/>
            <a:gd name="vf" fmla="val 115470"/>
          </a:avLst>
        </a:prstGeom>
        <a:solidFill>
          <a:srgbClr val="FF0000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en-US" altLang="zh-TW" sz="1600" b="1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228</a:t>
          </a:r>
          <a:r>
            <a:rPr lang="zh-TW" altLang="en-US" sz="1600" b="1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前</a:t>
          </a:r>
          <a:endParaRPr lang="en-US" altLang="zh-TW" sz="1600" b="1" kern="1200" dirty="0" smtClean="0">
            <a:latin typeface="微軟正黑體" panose="020B0604030504040204" pitchFamily="34" charset="-120"/>
            <a:ea typeface="微軟正黑體" panose="020B0604030504040204" pitchFamily="34" charset="-120"/>
          </a:endParaRP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zh-TW" altLang="en-US" sz="1600" b="1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六大措施</a:t>
          </a:r>
          <a:endParaRPr lang="en-US" altLang="zh-TW" sz="1600" b="1" kern="1200" dirty="0" smtClean="0">
            <a:latin typeface="微軟正黑體" panose="020B0604030504040204" pitchFamily="34" charset="-120"/>
            <a:ea typeface="微軟正黑體" panose="020B0604030504040204" pitchFamily="34" charset="-120"/>
          </a:endParaRP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zh-TW" altLang="en-US" sz="1600" b="1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喚回消費信心</a:t>
          </a:r>
          <a:endParaRPr lang="zh-TW" altLang="en-US" sz="1600" b="1" kern="12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sp:txBody>
      <dsp:txXfrm>
        <a:off x="1422669" y="1432382"/>
        <a:ext cx="1029617" cy="890660"/>
      </dsp:txXfrm>
    </dsp:sp>
    <dsp:sp modelId="{812A73B2-2E5D-4890-812F-6319CA3CB3FB}">
      <dsp:nvSpPr>
        <dsp:cNvPr id="0" name=""/>
        <dsp:cNvSpPr/>
      </dsp:nvSpPr>
      <dsp:spPr>
        <a:xfrm>
          <a:off x="2131816" y="574261"/>
          <a:ext cx="581046" cy="500648"/>
        </a:xfrm>
        <a:prstGeom prst="hexagon">
          <a:avLst>
            <a:gd name="adj" fmla="val 28900"/>
            <a:gd name="vf" fmla="val 115470"/>
          </a:avLst>
        </a:prstGeom>
        <a:solidFill>
          <a:schemeClr val="dk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D6561E02-4EE4-4D07-9333-D4C564C3FF4F}">
      <dsp:nvSpPr>
        <dsp:cNvPr id="0" name=""/>
        <dsp:cNvSpPr/>
      </dsp:nvSpPr>
      <dsp:spPr>
        <a:xfrm>
          <a:off x="1309324" y="0"/>
          <a:ext cx="1262037" cy="1091811"/>
        </a:xfrm>
        <a:prstGeom prst="hexagon">
          <a:avLst>
            <a:gd name="adj" fmla="val 28570"/>
            <a:gd name="vf" fmla="val 115470"/>
          </a:avLst>
        </a:prstGeom>
        <a:solidFill>
          <a:srgbClr val="FFFF00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kumimoji="0" lang="zh-TW" altLang="en-US" sz="1400" b="1" i="0" u="none" strike="noStrike" kern="1200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微軟正黑體" panose="020B0604030504040204" pitchFamily="34" charset="-120"/>
              <a:ea typeface="微軟正黑體" panose="020B0604030504040204" pitchFamily="34" charset="-120"/>
              <a:cs typeface="Times New Roman" pitchFamily="18" charset="0"/>
            </a:rPr>
            <a:t>推薦</a:t>
          </a:r>
          <a:r>
            <a:rPr kumimoji="0" lang="en-US" altLang="zh-TW" sz="1400" b="1" i="0" u="none" strike="noStrike" kern="1200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微軟正黑體" panose="020B0604030504040204" pitchFamily="34" charset="-120"/>
              <a:ea typeface="微軟正黑體" panose="020B0604030504040204" pitchFamily="34" charset="-120"/>
              <a:cs typeface="Times New Roman" pitchFamily="18" charset="0"/>
            </a:rPr>
            <a:t/>
          </a:r>
          <a:br>
            <a:rPr kumimoji="0" lang="en-US" altLang="zh-TW" sz="1400" b="1" i="0" u="none" strike="noStrike" kern="1200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微軟正黑體" panose="020B0604030504040204" pitchFamily="34" charset="-120"/>
              <a:ea typeface="微軟正黑體" panose="020B0604030504040204" pitchFamily="34" charset="-120"/>
              <a:cs typeface="Times New Roman" pitchFamily="18" charset="0"/>
            </a:rPr>
          </a:br>
          <a:r>
            <a:rPr kumimoji="0" lang="zh-TW" altLang="en-US" sz="1400" b="1" i="0" u="none" strike="noStrike" kern="1200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微軟正黑體" panose="020B0604030504040204" pitchFamily="34" charset="-120"/>
              <a:ea typeface="微軟正黑體" panose="020B0604030504040204" pitchFamily="34" charset="-120"/>
              <a:cs typeface="Times New Roman" pitchFamily="18" charset="0"/>
            </a:rPr>
            <a:t>優質服務</a:t>
          </a:r>
          <a:endParaRPr lang="zh-TW" altLang="en-US" sz="1400" b="1" kern="1200" dirty="0"/>
        </a:p>
      </dsp:txBody>
      <dsp:txXfrm>
        <a:off x="1518471" y="180936"/>
        <a:ext cx="843743" cy="729939"/>
      </dsp:txXfrm>
    </dsp:sp>
    <dsp:sp modelId="{FFA71963-B25A-4026-A5C5-9F67B09E10E6}">
      <dsp:nvSpPr>
        <dsp:cNvPr id="0" name=""/>
        <dsp:cNvSpPr/>
      </dsp:nvSpPr>
      <dsp:spPr>
        <a:xfrm>
          <a:off x="2809942" y="1510207"/>
          <a:ext cx="581046" cy="500648"/>
        </a:xfrm>
        <a:prstGeom prst="hexagon">
          <a:avLst>
            <a:gd name="adj" fmla="val 28900"/>
            <a:gd name="vf" fmla="val 115470"/>
          </a:avLst>
        </a:prstGeom>
        <a:solidFill>
          <a:schemeClr val="dk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4995C70B-4644-4DF4-91C4-5A725EBA1812}">
      <dsp:nvSpPr>
        <dsp:cNvPr id="0" name=""/>
        <dsp:cNvSpPr/>
      </dsp:nvSpPr>
      <dsp:spPr>
        <a:xfrm>
          <a:off x="2466760" y="671537"/>
          <a:ext cx="1262037" cy="1091811"/>
        </a:xfrm>
        <a:prstGeom prst="hexagon">
          <a:avLst>
            <a:gd name="adj" fmla="val 28570"/>
            <a:gd name="vf" fmla="val 115470"/>
          </a:avLst>
        </a:prstGeom>
        <a:solidFill>
          <a:srgbClr val="FFFF00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kumimoji="0" lang="zh-TW" altLang="en-US" sz="1400" b="1" i="0" u="none" strike="noStrike" kern="1200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微軟正黑體" panose="020B0604030504040204" pitchFamily="34" charset="-120"/>
              <a:ea typeface="微軟正黑體" panose="020B0604030504040204" pitchFamily="34" charset="-120"/>
              <a:cs typeface="Times New Roman" pitchFamily="18" charset="0"/>
            </a:rPr>
            <a:t>嚴查</a:t>
          </a:r>
          <a:endParaRPr kumimoji="0" lang="en-US" altLang="zh-TW" sz="1400" b="1" i="0" u="none" strike="noStrike" kern="1200" cap="none" normalizeH="0" baseline="0" dirty="0" smtClean="0">
            <a:ln>
              <a:noFill/>
            </a:ln>
            <a:solidFill>
              <a:srgbClr val="FF0000"/>
            </a:solidFill>
            <a:effectLst/>
            <a:latin typeface="微軟正黑體" panose="020B0604030504040204" pitchFamily="34" charset="-120"/>
            <a:ea typeface="微軟正黑體" panose="020B0604030504040204" pitchFamily="34" charset="-120"/>
            <a:cs typeface="Times New Roman" pitchFamily="18" charset="0"/>
          </a:endParaRPr>
        </a:p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kumimoji="0" lang="zh-TW" altLang="en-US" sz="1400" b="1" i="0" u="none" strike="noStrike" kern="1200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微軟正黑體" panose="020B0604030504040204" pitchFamily="34" charset="-120"/>
              <a:ea typeface="微軟正黑體" panose="020B0604030504040204" pitchFamily="34" charset="-120"/>
              <a:cs typeface="Times New Roman" pitchFamily="18" charset="0"/>
            </a:rPr>
            <a:t>旅遊產品</a:t>
          </a:r>
          <a:endParaRPr lang="zh-TW" altLang="en-US" sz="1400" kern="1200" dirty="0"/>
        </a:p>
      </dsp:txBody>
      <dsp:txXfrm>
        <a:off x="2675907" y="852473"/>
        <a:ext cx="843743" cy="729939"/>
      </dsp:txXfrm>
    </dsp:sp>
    <dsp:sp modelId="{83FEB6C1-BA29-4FEC-8E86-8AF671B168A3}">
      <dsp:nvSpPr>
        <dsp:cNvPr id="0" name=""/>
        <dsp:cNvSpPr/>
      </dsp:nvSpPr>
      <dsp:spPr>
        <a:xfrm>
          <a:off x="2338872" y="2566713"/>
          <a:ext cx="581046" cy="500648"/>
        </a:xfrm>
        <a:prstGeom prst="hexagon">
          <a:avLst>
            <a:gd name="adj" fmla="val 28900"/>
            <a:gd name="vf" fmla="val 115470"/>
          </a:avLst>
        </a:prstGeom>
        <a:solidFill>
          <a:schemeClr val="dk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88C141B3-0CBA-40F3-A2FC-6E8C690E4F87}">
      <dsp:nvSpPr>
        <dsp:cNvPr id="0" name=""/>
        <dsp:cNvSpPr/>
      </dsp:nvSpPr>
      <dsp:spPr>
        <a:xfrm>
          <a:off x="2466760" y="1991700"/>
          <a:ext cx="1262037" cy="1091811"/>
        </a:xfrm>
        <a:prstGeom prst="hexagon">
          <a:avLst>
            <a:gd name="adj" fmla="val 28570"/>
            <a:gd name="vf" fmla="val 115470"/>
          </a:avLst>
        </a:prstGeom>
        <a:solidFill>
          <a:srgbClr val="FFFF00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kumimoji="0" lang="zh-TW" altLang="en-US" sz="1200" b="1" i="0" u="none" strike="noStrike" kern="1200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微軟正黑體" panose="020B0604030504040204" pitchFamily="34" charset="-120"/>
              <a:ea typeface="微軟正黑體" panose="020B0604030504040204" pitchFamily="34" charset="-120"/>
              <a:cs typeface="Times New Roman" pitchFamily="18" charset="0"/>
            </a:rPr>
            <a:t>清查</a:t>
          </a:r>
          <a:endParaRPr kumimoji="0" lang="en-US" altLang="zh-TW" sz="1200" b="1" i="0" u="none" strike="noStrike" kern="1200" cap="none" normalizeH="0" baseline="0" dirty="0" smtClean="0">
            <a:ln>
              <a:noFill/>
            </a:ln>
            <a:solidFill>
              <a:srgbClr val="FF0000"/>
            </a:solidFill>
            <a:effectLst/>
            <a:latin typeface="微軟正黑體" panose="020B0604030504040204" pitchFamily="34" charset="-120"/>
            <a:ea typeface="微軟正黑體" panose="020B0604030504040204" pitchFamily="34" charset="-120"/>
            <a:cs typeface="Times New Roman" pitchFamily="18" charset="0"/>
          </a:endParaRPr>
        </a:p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kumimoji="0" lang="zh-TW" altLang="en-US" sz="1200" b="1" i="0" u="none" strike="noStrike" kern="1200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微軟正黑體" panose="020B0604030504040204" pitchFamily="34" charset="-120"/>
              <a:ea typeface="微軟正黑體" panose="020B0604030504040204" pitchFamily="34" charset="-120"/>
              <a:cs typeface="Times New Roman" pitchFamily="18" charset="0"/>
            </a:rPr>
            <a:t>高風險駕駛</a:t>
          </a:r>
          <a:endParaRPr lang="zh-TW" altLang="en-US" sz="1200" b="1" kern="1200" dirty="0"/>
        </a:p>
      </dsp:txBody>
      <dsp:txXfrm>
        <a:off x="2675907" y="2172636"/>
        <a:ext cx="843743" cy="729939"/>
      </dsp:txXfrm>
    </dsp:sp>
    <dsp:sp modelId="{69A743DD-3EBF-4036-ADC2-4B283B8AFED3}">
      <dsp:nvSpPr>
        <dsp:cNvPr id="0" name=""/>
        <dsp:cNvSpPr/>
      </dsp:nvSpPr>
      <dsp:spPr>
        <a:xfrm>
          <a:off x="1170332" y="2676383"/>
          <a:ext cx="581046" cy="500648"/>
        </a:xfrm>
        <a:prstGeom prst="hexagon">
          <a:avLst>
            <a:gd name="adj" fmla="val 28900"/>
            <a:gd name="vf" fmla="val 115470"/>
          </a:avLst>
        </a:prstGeom>
        <a:solidFill>
          <a:schemeClr val="dk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6407BF67-A636-413E-8E41-7484DD394B73}">
      <dsp:nvSpPr>
        <dsp:cNvPr id="0" name=""/>
        <dsp:cNvSpPr/>
      </dsp:nvSpPr>
      <dsp:spPr>
        <a:xfrm>
          <a:off x="1309324" y="2663988"/>
          <a:ext cx="1262037" cy="1091811"/>
        </a:xfrm>
        <a:prstGeom prst="hexagon">
          <a:avLst>
            <a:gd name="adj" fmla="val 28570"/>
            <a:gd name="vf" fmla="val 115470"/>
          </a:avLst>
        </a:prstGeom>
        <a:solidFill>
          <a:srgbClr val="FFFF00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zh-TW" altLang="en-US" sz="1400" b="1" i="0" u="none" strike="noStrike" kern="1200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微軟正黑體" panose="020B0604030504040204" pitchFamily="34" charset="-120"/>
              <a:ea typeface="微軟正黑體" panose="020B0604030504040204" pitchFamily="34" charset="-120"/>
              <a:cs typeface="Times New Roman" pitchFamily="18" charset="0"/>
            </a:rPr>
            <a:t>召回</a:t>
          </a:r>
          <a:r>
            <a:rPr kumimoji="0" lang="en-US" altLang="zh-TW" sz="1400" b="1" i="0" u="none" strike="noStrike" kern="1200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微軟正黑體" panose="020B0604030504040204" pitchFamily="34" charset="-120"/>
              <a:ea typeface="微軟正黑體" panose="020B0604030504040204" pitchFamily="34" charset="-120"/>
              <a:cs typeface="Times New Roman" pitchFamily="18" charset="0"/>
            </a:rPr>
            <a:t/>
          </a:r>
          <a:br>
            <a:rPr kumimoji="0" lang="en-US" altLang="zh-TW" sz="1400" b="1" i="0" u="none" strike="noStrike" kern="1200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微軟正黑體" panose="020B0604030504040204" pitchFamily="34" charset="-120"/>
              <a:ea typeface="微軟正黑體" panose="020B0604030504040204" pitchFamily="34" charset="-120"/>
              <a:cs typeface="Times New Roman" pitchFamily="18" charset="0"/>
            </a:rPr>
          </a:br>
          <a:r>
            <a:rPr kumimoji="0" lang="zh-TW" altLang="en-US" sz="1400" b="1" i="0" u="none" strike="noStrike" kern="1200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微軟正黑體" panose="020B0604030504040204" pitchFamily="34" charset="-120"/>
              <a:ea typeface="微軟正黑體" panose="020B0604030504040204" pitchFamily="34" charset="-120"/>
              <a:cs typeface="Times New Roman" pitchFamily="18" charset="0"/>
            </a:rPr>
            <a:t>老車嚴檢</a:t>
          </a:r>
          <a:endParaRPr lang="zh-TW" altLang="en-US" sz="1400" b="1" kern="1200" dirty="0"/>
        </a:p>
      </dsp:txBody>
      <dsp:txXfrm>
        <a:off x="1518471" y="2844924"/>
        <a:ext cx="843743" cy="729939"/>
      </dsp:txXfrm>
    </dsp:sp>
    <dsp:sp modelId="{06020DA9-69E2-4AFF-AE25-586C2440FCBF}">
      <dsp:nvSpPr>
        <dsp:cNvPr id="0" name=""/>
        <dsp:cNvSpPr/>
      </dsp:nvSpPr>
      <dsp:spPr>
        <a:xfrm>
          <a:off x="481101" y="1740813"/>
          <a:ext cx="581046" cy="500648"/>
        </a:xfrm>
        <a:prstGeom prst="hexagon">
          <a:avLst>
            <a:gd name="adj" fmla="val 28900"/>
            <a:gd name="vf" fmla="val 115470"/>
          </a:avLst>
        </a:prstGeom>
        <a:solidFill>
          <a:schemeClr val="dk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40018518-4515-4EB4-9C6C-51608BAC53A7}">
      <dsp:nvSpPr>
        <dsp:cNvPr id="0" name=""/>
        <dsp:cNvSpPr/>
      </dsp:nvSpPr>
      <dsp:spPr>
        <a:xfrm>
          <a:off x="146515" y="1992451"/>
          <a:ext cx="1262037" cy="1091811"/>
        </a:xfrm>
        <a:prstGeom prst="hexagon">
          <a:avLst>
            <a:gd name="adj" fmla="val 28570"/>
            <a:gd name="vf" fmla="val 115470"/>
          </a:avLst>
        </a:prstGeom>
        <a:solidFill>
          <a:srgbClr val="FFFF00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zh-TW" altLang="en-US" sz="1400" b="1" i="0" u="none" strike="noStrike" kern="1200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微軟正黑體" panose="020B0604030504040204" pitchFamily="34" charset="-120"/>
              <a:ea typeface="微軟正黑體" panose="020B0604030504040204" pitchFamily="34" charset="-120"/>
              <a:cs typeface="Times New Roman" pitchFamily="18" charset="0"/>
            </a:rPr>
            <a:t>管制</a:t>
          </a:r>
          <a:r>
            <a:rPr kumimoji="0" lang="en-US" altLang="zh-TW" sz="1400" b="1" i="0" u="none" strike="noStrike" kern="1200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微軟正黑體" panose="020B0604030504040204" pitchFamily="34" charset="-120"/>
              <a:ea typeface="微軟正黑體" panose="020B0604030504040204" pitchFamily="34" charset="-120"/>
              <a:cs typeface="Times New Roman" pitchFamily="18" charset="0"/>
            </a:rPr>
            <a:t/>
          </a:r>
          <a:br>
            <a:rPr kumimoji="0" lang="en-US" altLang="zh-TW" sz="1400" b="1" i="0" u="none" strike="noStrike" kern="1200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微軟正黑體" panose="020B0604030504040204" pitchFamily="34" charset="-120"/>
              <a:ea typeface="微軟正黑體" panose="020B0604030504040204" pitchFamily="34" charset="-120"/>
              <a:cs typeface="Times New Roman" pitchFamily="18" charset="0"/>
            </a:rPr>
          </a:br>
          <a:r>
            <a:rPr kumimoji="0" lang="zh-TW" altLang="en-US" sz="1400" b="1" i="0" u="none" strike="noStrike" kern="1200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微軟正黑體" panose="020B0604030504040204" pitchFamily="34" charset="-120"/>
              <a:ea typeface="微軟正黑體" panose="020B0604030504040204" pitchFamily="34" charset="-120"/>
              <a:cs typeface="Times New Roman" pitchFamily="18" charset="0"/>
            </a:rPr>
            <a:t>老車旅程</a:t>
          </a:r>
          <a:endParaRPr lang="zh-TW" altLang="en-US" sz="1400" b="1" kern="1200" dirty="0"/>
        </a:p>
      </dsp:txBody>
      <dsp:txXfrm>
        <a:off x="355662" y="2173387"/>
        <a:ext cx="843743" cy="729939"/>
      </dsp:txXfrm>
    </dsp:sp>
    <dsp:sp modelId="{9B09062D-FE21-4B5E-B464-2C4608AAB1F2}">
      <dsp:nvSpPr>
        <dsp:cNvPr id="0" name=""/>
        <dsp:cNvSpPr/>
      </dsp:nvSpPr>
      <dsp:spPr>
        <a:xfrm>
          <a:off x="146515" y="670034"/>
          <a:ext cx="1262037" cy="1091811"/>
        </a:xfrm>
        <a:prstGeom prst="hexagon">
          <a:avLst>
            <a:gd name="adj" fmla="val 28570"/>
            <a:gd name="vf" fmla="val 115470"/>
          </a:avLst>
        </a:prstGeom>
        <a:solidFill>
          <a:srgbClr val="FFFF00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zh-TW" altLang="en-US" sz="1400" b="1" i="0" u="none" strike="noStrike" kern="1200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微軟正黑體" panose="020B0604030504040204" pitchFamily="34" charset="-120"/>
              <a:ea typeface="微軟正黑體" panose="020B0604030504040204" pitchFamily="34" charset="-120"/>
              <a:cs typeface="Times New Roman" pitchFamily="18" charset="0"/>
            </a:rPr>
            <a:t>杜絕</a:t>
          </a:r>
          <a:r>
            <a:rPr kumimoji="0" lang="en-US" altLang="zh-TW" sz="1400" b="1" i="0" u="none" strike="noStrike" kern="1200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微軟正黑體" panose="020B0604030504040204" pitchFamily="34" charset="-120"/>
              <a:ea typeface="微軟正黑體" panose="020B0604030504040204" pitchFamily="34" charset="-120"/>
              <a:cs typeface="Times New Roman" pitchFamily="18" charset="0"/>
            </a:rPr>
            <a:t/>
          </a:r>
          <a:br>
            <a:rPr kumimoji="0" lang="en-US" altLang="zh-TW" sz="1400" b="1" i="0" u="none" strike="noStrike" kern="1200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微軟正黑體" panose="020B0604030504040204" pitchFamily="34" charset="-120"/>
              <a:ea typeface="微軟正黑體" panose="020B0604030504040204" pitchFamily="34" charset="-120"/>
              <a:cs typeface="Times New Roman" pitchFamily="18" charset="0"/>
            </a:rPr>
          </a:br>
          <a:r>
            <a:rPr kumimoji="0" lang="zh-TW" altLang="en-US" sz="1400" b="1" i="0" u="none" strike="noStrike" kern="1200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微軟正黑體" panose="020B0604030504040204" pitchFamily="34" charset="-120"/>
              <a:ea typeface="微軟正黑體" panose="020B0604030504040204" pitchFamily="34" charset="-120"/>
              <a:cs typeface="Times New Roman" pitchFamily="18" charset="0"/>
            </a:rPr>
            <a:t>不良服務</a:t>
          </a:r>
          <a:endParaRPr lang="zh-TW" altLang="en-US" sz="1400" b="1" kern="1200" dirty="0"/>
        </a:p>
      </dsp:txBody>
      <dsp:txXfrm>
        <a:off x="355662" y="850970"/>
        <a:ext cx="843743" cy="729939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2A75A8E-92AB-4C8C-956A-B3FF8AA2CA4D}">
      <dsp:nvSpPr>
        <dsp:cNvPr id="0" name=""/>
        <dsp:cNvSpPr/>
      </dsp:nvSpPr>
      <dsp:spPr>
        <a:xfrm>
          <a:off x="700588" y="2794864"/>
          <a:ext cx="1538418" cy="9890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9136" tIns="71120" rIns="199136" bIns="71120" numCol="1" spcCol="1270" anchor="ctr" anchorCtr="0">
          <a:noAutofit/>
        </a:bodyPr>
        <a:lstStyle/>
        <a:p>
          <a:pPr lvl="0" algn="r" defTabSz="1244600" hangingPunct="0">
            <a:lnSpc>
              <a:spcPct val="90000"/>
            </a:lnSpc>
            <a:spcBef>
              <a:spcPct val="0"/>
            </a:spcBef>
            <a:spcAft>
              <a:spcPts val="1200"/>
            </a:spcAft>
          </a:pPr>
          <a:endParaRPr lang="zh-TW" altLang="en-US" sz="2800" b="1" kern="12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微軟正黑體" panose="020B0604030504040204" pitchFamily="34" charset="-120"/>
            <a:ea typeface="微軟正黑體" panose="020B0604030504040204" pitchFamily="34" charset="-120"/>
            <a:cs typeface="+mn-cs"/>
          </a:endParaRPr>
        </a:p>
      </dsp:txBody>
      <dsp:txXfrm>
        <a:off x="700588" y="2794864"/>
        <a:ext cx="1538418" cy="98903"/>
      </dsp:txXfrm>
    </dsp:sp>
    <dsp:sp modelId="{74E6C754-8F5E-44F0-A2BB-740E5D565151}">
      <dsp:nvSpPr>
        <dsp:cNvPr id="0" name=""/>
        <dsp:cNvSpPr/>
      </dsp:nvSpPr>
      <dsp:spPr>
        <a:xfrm>
          <a:off x="741782" y="1737"/>
          <a:ext cx="411078" cy="5683076"/>
        </a:xfrm>
        <a:prstGeom prst="leftBrace">
          <a:avLst>
            <a:gd name="adj1" fmla="val 35000"/>
            <a:gd name="adj2" fmla="val 50000"/>
          </a:avLst>
        </a:prstGeom>
        <a:noFill/>
        <a:ln w="25400" cap="flat" cmpd="sng" algn="ctr">
          <a:solidFill>
            <a:srgbClr val="4F81BD">
              <a:shade val="60000"/>
              <a:hueOff val="0"/>
              <a:satOff val="0"/>
              <a:lumOff val="0"/>
              <a:alphaOff val="0"/>
            </a:srgb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2DB05BB-4ABF-470D-9A5B-0ED473AF1DDD}">
      <dsp:nvSpPr>
        <dsp:cNvPr id="0" name=""/>
        <dsp:cNvSpPr/>
      </dsp:nvSpPr>
      <dsp:spPr>
        <a:xfrm>
          <a:off x="1207862" y="5555"/>
          <a:ext cx="4714494" cy="5683076"/>
        </a:xfrm>
        <a:prstGeom prst="rect">
          <a:avLst/>
        </a:prstGeom>
        <a:gradFill flip="none" rotWithShape="0">
          <a:gsLst>
            <a:gs pos="0">
              <a:srgbClr val="4F81BD">
                <a:hueOff val="0"/>
                <a:satOff val="0"/>
                <a:lumOff val="0"/>
                <a:shade val="30000"/>
                <a:satMod val="115000"/>
              </a:srgbClr>
            </a:gs>
            <a:gs pos="50000">
              <a:srgbClr val="4F81BD">
                <a:hueOff val="0"/>
                <a:satOff val="0"/>
                <a:lumOff val="0"/>
                <a:shade val="67500"/>
                <a:satMod val="115000"/>
              </a:srgbClr>
            </a:gs>
            <a:gs pos="100000">
              <a:srgbClr val="4F81BD">
                <a:hueOff val="0"/>
                <a:satOff val="0"/>
                <a:lumOff val="0"/>
                <a:shade val="100000"/>
                <a:satMod val="115000"/>
              </a:srgbClr>
            </a:gs>
          </a:gsLst>
          <a:path path="circle">
            <a:fillToRect l="100000" b="100000"/>
          </a:path>
          <a:tileRect t="-100000" r="-100000"/>
        </a:gra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t" anchorCtr="0">
          <a:noAutofit/>
        </a:bodyPr>
        <a:lstStyle/>
        <a:p>
          <a:pPr marL="114300" lvl="1" indent="-114300" algn="just" defTabSz="644525" hangingPunct="0">
            <a:lnSpc>
              <a:spcPct val="90000"/>
            </a:lnSpc>
            <a:spcBef>
              <a:spcPct val="0"/>
            </a:spcBef>
            <a:spcAft>
              <a:spcPts val="0"/>
            </a:spcAft>
            <a:buChar char="••"/>
          </a:pPr>
          <a:r>
            <a:rPr lang="zh-TW" altLang="en-US" sz="1450" b="1" u="sng" kern="1200" dirty="0" smtClean="0">
              <a:solidFill>
                <a:schemeClr val="accent1">
                  <a:lumMod val="7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嚴查旅遊商品</a:t>
          </a:r>
          <a:r>
            <a:rPr lang="zh-TW" altLang="en-US" sz="1450" b="0" kern="1200" dirty="0" smtClean="0">
              <a:solidFill>
                <a:sysClr val="window" lastClr="FFFFFF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：對市面上一、二日遊之旅遊產品作合宜性審查，旅遊行程時間較長者，必須替換駕駛並於行程表揭露。價格、遊程不合理者，將要求下架。</a:t>
          </a:r>
          <a:endParaRPr lang="zh-TW" altLang="en-US" sz="1450" b="0" kern="1200" dirty="0">
            <a:solidFill>
              <a:sysClr val="window" lastClr="FFFFFF"/>
            </a:solidFill>
            <a:latin typeface="微軟正黑體" panose="020B0604030504040204" pitchFamily="34" charset="-120"/>
            <a:ea typeface="微軟正黑體" panose="020B0604030504040204" pitchFamily="34" charset="-120"/>
            <a:cs typeface="+mn-cs"/>
          </a:endParaRPr>
        </a:p>
        <a:p>
          <a:pPr marL="114300" lvl="1" indent="-114300" algn="just" defTabSz="644525" hangingPunct="0">
            <a:lnSpc>
              <a:spcPct val="90000"/>
            </a:lnSpc>
            <a:spcBef>
              <a:spcPct val="0"/>
            </a:spcBef>
            <a:spcAft>
              <a:spcPts val="0"/>
            </a:spcAft>
            <a:buChar char="••"/>
          </a:pPr>
          <a:r>
            <a:rPr lang="zh-TW" altLang="en-US" sz="1450" b="1" u="sng" kern="1200" dirty="0" smtClean="0">
              <a:solidFill>
                <a:schemeClr val="accent1">
                  <a:lumMod val="7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推薦優良、杜絕不良服務</a:t>
          </a:r>
          <a:r>
            <a:rPr lang="zh-TW" altLang="en-US" sz="1450" b="0" kern="1200" dirty="0" smtClean="0">
              <a:solidFill>
                <a:sysClr val="window" lastClr="FFFFFF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：公布連續兩期評鑑成績獲優良之遊覽車業者名單總計</a:t>
          </a:r>
          <a:r>
            <a:rPr lang="en-US" altLang="en-US" sz="1450" b="0" kern="1200" dirty="0" smtClean="0">
              <a:solidFill>
                <a:sysClr val="window" lastClr="FFFFFF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41</a:t>
          </a:r>
          <a:r>
            <a:rPr lang="zh-TW" altLang="en-US" sz="1450" b="0" kern="1200" dirty="0" smtClean="0">
              <a:solidFill>
                <a:sysClr val="window" lastClr="FFFFFF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家，供國人參考選用。另連續兩期丙、丁等業者共</a:t>
          </a:r>
          <a:r>
            <a:rPr lang="en-US" altLang="en-US" sz="1450" b="0" kern="1200" dirty="0" smtClean="0">
              <a:solidFill>
                <a:sysClr val="window" lastClr="FFFFFF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27</a:t>
          </a:r>
          <a:r>
            <a:rPr lang="zh-TW" altLang="en-US" sz="1450" b="0" kern="1200" dirty="0" smtClean="0">
              <a:solidFill>
                <a:sysClr val="window" lastClr="FFFFFF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家，其未來假期所提供之遊程、駕駛將由觀光局與公路總局共同嚴格審查，避免劣質服務影響國人信心。</a:t>
          </a:r>
          <a:endParaRPr lang="zh-TW" altLang="en-US" sz="1450" b="0" kern="1200" dirty="0">
            <a:solidFill>
              <a:sysClr val="window" lastClr="FFFFFF"/>
            </a:solidFill>
            <a:latin typeface="微軟正黑體" panose="020B0604030504040204" pitchFamily="34" charset="-120"/>
            <a:ea typeface="微軟正黑體" panose="020B0604030504040204" pitchFamily="34" charset="-120"/>
            <a:cs typeface="+mn-cs"/>
          </a:endParaRPr>
        </a:p>
        <a:p>
          <a:pPr marL="114300" lvl="1" indent="-114300" algn="just" defTabSz="644525" hangingPunct="0">
            <a:lnSpc>
              <a:spcPct val="90000"/>
            </a:lnSpc>
            <a:spcBef>
              <a:spcPct val="0"/>
            </a:spcBef>
            <a:spcAft>
              <a:spcPts val="0"/>
            </a:spcAft>
            <a:buChar char="••"/>
          </a:pPr>
          <a:r>
            <a:rPr lang="zh-TW" altLang="en-US" sz="1450" b="1" u="sng" kern="1200" dirty="0" smtClean="0">
              <a:solidFill>
                <a:schemeClr val="accent1">
                  <a:lumMod val="7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管制老車旅程</a:t>
          </a:r>
          <a:r>
            <a:rPr lang="zh-TW" altLang="en-US" sz="1450" b="0" kern="1200" dirty="0" smtClean="0">
              <a:solidFill>
                <a:sysClr val="window" lastClr="FFFFFF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：對於車齡</a:t>
          </a:r>
          <a:r>
            <a:rPr lang="en-US" altLang="en-US" sz="1450" b="0" kern="1200" dirty="0" smtClean="0">
              <a:solidFill>
                <a:sysClr val="window" lastClr="FFFFFF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10</a:t>
          </a:r>
          <a:r>
            <a:rPr lang="zh-TW" altLang="en-US" sz="1450" b="0" kern="1200" dirty="0" smtClean="0">
              <a:solidFill>
                <a:sysClr val="window" lastClr="FFFFFF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年以上之遊覽車，協調業界、公會透過</a:t>
          </a:r>
          <a:r>
            <a:rPr lang="en-US" altLang="en-US" sz="1450" b="0" kern="1200" dirty="0" smtClean="0">
              <a:solidFill>
                <a:sysClr val="window" lastClr="FFFFFF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GPS</a:t>
          </a:r>
          <a:r>
            <a:rPr lang="zh-TW" altLang="en-US" sz="1450" b="0" kern="1200" dirty="0" smtClean="0">
              <a:solidFill>
                <a:sysClr val="window" lastClr="FFFFFF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避免車齡老舊遊覽車行駛海拔</a:t>
          </a:r>
          <a:r>
            <a:rPr lang="en-US" altLang="en-US" sz="1450" b="0" kern="1200" dirty="0" smtClean="0">
              <a:solidFill>
                <a:sysClr val="window" lastClr="FFFFFF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500</a:t>
          </a:r>
          <a:r>
            <a:rPr lang="zh-TW" altLang="en-US" sz="1450" b="0" kern="1200" dirty="0" smtClean="0">
              <a:solidFill>
                <a:sysClr val="window" lastClr="FFFFFF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公尺以上之山區道路。</a:t>
          </a:r>
          <a:endParaRPr lang="zh-TW" altLang="en-US" sz="1450" b="0" kern="1200" dirty="0">
            <a:solidFill>
              <a:sysClr val="window" lastClr="FFFFFF"/>
            </a:solidFill>
            <a:latin typeface="微軟正黑體" panose="020B0604030504040204" pitchFamily="34" charset="-120"/>
            <a:ea typeface="微軟正黑體" panose="020B0604030504040204" pitchFamily="34" charset="-120"/>
            <a:cs typeface="+mn-cs"/>
          </a:endParaRPr>
        </a:p>
        <a:p>
          <a:pPr marL="114300" lvl="1" indent="-114300" algn="just" defTabSz="644525" hangingPunct="0">
            <a:lnSpc>
              <a:spcPct val="90000"/>
            </a:lnSpc>
            <a:spcBef>
              <a:spcPct val="0"/>
            </a:spcBef>
            <a:spcAft>
              <a:spcPts val="0"/>
            </a:spcAft>
            <a:buChar char="••"/>
          </a:pPr>
          <a:r>
            <a:rPr lang="zh-TW" altLang="en-US" sz="1450" b="1" u="sng" kern="1200" dirty="0" smtClean="0">
              <a:solidFill>
                <a:schemeClr val="accent1">
                  <a:lumMod val="7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召回</a:t>
          </a:r>
          <a:r>
            <a:rPr lang="zh-TW" altLang="en-US" sz="1450" b="1" u="sng" kern="1200" dirty="0" smtClean="0">
              <a:solidFill>
                <a:schemeClr val="accent1">
                  <a:lumMod val="7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老車檢驗</a:t>
          </a:r>
          <a:r>
            <a:rPr lang="zh-TW" altLang="en-US" sz="1450" b="0" u="none" kern="1200" dirty="0" smtClean="0">
              <a:solidFill>
                <a:schemeClr val="accent1">
                  <a:lumMod val="7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：</a:t>
          </a:r>
          <a:r>
            <a:rPr lang="zh-TW" altLang="en-US" sz="1450" b="0" kern="1200" dirty="0" smtClean="0">
              <a:solidFill>
                <a:sysClr val="window" lastClr="FFFFFF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公路總局針對</a:t>
          </a:r>
          <a:r>
            <a:rPr lang="en-US" altLang="en-US" sz="1450" b="0" kern="1200" dirty="0" smtClean="0">
              <a:solidFill>
                <a:sysClr val="window" lastClr="FFFFFF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0213</a:t>
          </a:r>
          <a:r>
            <a:rPr lang="zh-TW" altLang="en-US" sz="1450" b="0" kern="1200" dirty="0" smtClean="0">
              <a:solidFill>
                <a:sysClr val="window" lastClr="FFFFFF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國五事故同型車</a:t>
          </a:r>
          <a:r>
            <a:rPr lang="en-US" altLang="en-US" sz="1450" b="0" kern="1200" dirty="0" smtClean="0">
              <a:solidFill>
                <a:sysClr val="window" lastClr="FFFFFF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166</a:t>
          </a:r>
          <a:r>
            <a:rPr lang="zh-TW" altLang="en-US" sz="1450" b="0" kern="1200" dirty="0" smtClean="0">
              <a:solidFill>
                <a:sysClr val="window" lastClr="FFFFFF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輛即日起召回臨檢，並針對</a:t>
          </a:r>
          <a:r>
            <a:rPr lang="en-US" altLang="en-US" sz="1450" b="0" kern="1200" dirty="0" smtClean="0">
              <a:solidFill>
                <a:sysClr val="window" lastClr="FFFFFF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95</a:t>
          </a:r>
          <a:r>
            <a:rPr lang="zh-TW" altLang="en-US" sz="1450" b="0" kern="1200" dirty="0" smtClean="0">
              <a:solidFill>
                <a:sysClr val="window" lastClr="FFFFFF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年之前已進入市場服務之老舊遊覽車車輛</a:t>
          </a:r>
          <a:r>
            <a:rPr lang="en-US" altLang="en-US" sz="1450" b="0" kern="1200" dirty="0" smtClean="0">
              <a:solidFill>
                <a:sysClr val="window" lastClr="FFFFFF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5,157</a:t>
          </a:r>
          <a:r>
            <a:rPr lang="zh-TW" altLang="en-US" sz="1450" b="0" kern="1200" dirty="0" smtClean="0">
              <a:solidFill>
                <a:sysClr val="window" lastClr="FFFFFF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輛於</a:t>
          </a:r>
          <a:r>
            <a:rPr lang="en-US" altLang="en-US" sz="1450" b="0" kern="1200" dirty="0" smtClean="0">
              <a:solidFill>
                <a:sysClr val="window" lastClr="FFFFFF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1</a:t>
          </a:r>
          <a:r>
            <a:rPr lang="zh-TW" altLang="en-US" sz="1450" b="0" kern="1200" dirty="0" smtClean="0">
              <a:solidFill>
                <a:sysClr val="window" lastClr="FFFFFF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個月內完成盤查；另針對遊覽車評鑑丙丁等業者車輛增加實施專案臨檢。</a:t>
          </a:r>
          <a:endParaRPr lang="zh-TW" altLang="en-US" sz="1450" b="0" kern="1200" dirty="0">
            <a:solidFill>
              <a:sysClr val="window" lastClr="FFFFFF"/>
            </a:solidFill>
            <a:latin typeface="微軟正黑體" panose="020B0604030504040204" pitchFamily="34" charset="-120"/>
            <a:ea typeface="微軟正黑體" panose="020B0604030504040204" pitchFamily="34" charset="-120"/>
            <a:cs typeface="+mn-cs"/>
          </a:endParaRPr>
        </a:p>
        <a:p>
          <a:pPr marL="114300" lvl="1" indent="-114300" algn="just" defTabSz="644525" hangingPunct="0">
            <a:lnSpc>
              <a:spcPct val="90000"/>
            </a:lnSpc>
            <a:spcBef>
              <a:spcPct val="0"/>
            </a:spcBef>
            <a:spcAft>
              <a:spcPts val="0"/>
            </a:spcAft>
            <a:buChar char="••"/>
          </a:pPr>
          <a:r>
            <a:rPr lang="zh-TW" altLang="en-US" sz="1450" b="1" u="sng" kern="1200" dirty="0" smtClean="0">
              <a:solidFill>
                <a:schemeClr val="accent1">
                  <a:lumMod val="7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清查高風險駕駛</a:t>
          </a:r>
          <a:r>
            <a:rPr lang="zh-TW" altLang="en-US" sz="1450" b="0" kern="1200" dirty="0" smtClean="0">
              <a:solidFill>
                <a:schemeClr val="accent1">
                  <a:lumMod val="7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：</a:t>
          </a:r>
          <a:r>
            <a:rPr lang="zh-TW" altLang="en-US" sz="1450" b="0" kern="1200" dirty="0" smtClean="0">
              <a:solidFill>
                <a:sysClr val="window" lastClr="FFFFFF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公路總局清查有重大或高頻次違規、行為偏差等危及消費者權益或安全情事之駕駛，通知所屬遊覽車公司或旅行業，檢討是否持續雇用與合作</a:t>
          </a:r>
          <a:r>
            <a:rPr lang="zh-TW" altLang="en-US" sz="1400" b="0" kern="1200" dirty="0" smtClean="0">
              <a:solidFill>
                <a:sysClr val="window" lastClr="FFFFFF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。</a:t>
          </a:r>
          <a:endParaRPr lang="zh-TW" altLang="en-US" sz="1400" b="0" kern="1200" dirty="0">
            <a:solidFill>
              <a:sysClr val="window" lastClr="FFFFFF"/>
            </a:solidFill>
            <a:latin typeface="微軟正黑體" panose="020B0604030504040204" pitchFamily="34" charset="-120"/>
            <a:ea typeface="微軟正黑體" panose="020B0604030504040204" pitchFamily="34" charset="-120"/>
            <a:cs typeface="+mn-cs"/>
          </a:endParaRPr>
        </a:p>
      </dsp:txBody>
      <dsp:txXfrm>
        <a:off x="1207862" y="5555"/>
        <a:ext cx="4714494" cy="568307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11/layout/HexagonRadial">
  <dgm:title val="六角放射狀"/>
  <dgm:desc val="用來顯示與中心概念或主題相關的連續流程。上限為 6 個階層 2 的圖形。 最適合用在少量文字的情況。 未使用的文字不會出現，但只要切換版面配置，仍然可以使用。"/>
  <dgm:catLst>
    <dgm:cat type="cycle" pri="8500"/>
    <dgm:cat type="officeonline" pri="90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  <dgm:pt modelId="15">
          <dgm:prSet phldr="1"/>
        </dgm:pt>
        <dgm:pt modelId="16">
          <dgm:prSet phldr="1"/>
        </dgm:pt>
      </dgm:ptLst>
      <dgm:cxnLst>
        <dgm:cxn modelId="40" srcId="0" destId="10" srcOrd="0" destOrd="0"/>
        <dgm:cxn modelId="50" srcId="10" destId="11" srcOrd="0" destOrd="0"/>
        <dgm:cxn modelId="60" srcId="10" destId="12" srcOrd="0" destOrd="0"/>
        <dgm:cxn modelId="70" srcId="10" destId="13" srcOrd="0" destOrd="0"/>
        <dgm:cxn modelId="80" srcId="10" destId="14" srcOrd="0" destOrd="0"/>
        <dgm:cxn modelId="90" srcId="10" destId="15" srcOrd="0" destOrd="0"/>
        <dgm:cxn modelId="100" srcId="10" destId="16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40" srcId="0" destId="10" srcOrd="0" destOrd="0"/>
        <dgm:cxn modelId="50" srcId="10" destId="11" srcOrd="0" destOrd="0"/>
        <dgm:cxn modelId="60" srcId="10" destId="12" srcOrd="0" destOrd="0"/>
        <dgm:cxn modelId="70" srcId="10" destId="13" srcOrd="0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  <dgm:pt modelId="15">
          <dgm:prSet phldr="1"/>
        </dgm:pt>
        <dgm:pt modelId="16">
          <dgm:prSet phldr="1"/>
        </dgm:pt>
      </dgm:ptLst>
      <dgm:cxnLst>
        <dgm:cxn modelId="40" srcId="0" destId="10" srcOrd="0" destOrd="0"/>
        <dgm:cxn modelId="50" srcId="10" destId="11" srcOrd="0" destOrd="0"/>
        <dgm:cxn modelId="60" srcId="10" destId="12" srcOrd="0" destOrd="0"/>
        <dgm:cxn modelId="70" srcId="10" destId="13" srcOrd="0" destOrd="0"/>
        <dgm:cxn modelId="80" srcId="10" destId="14" srcOrd="0" destOrd="0"/>
        <dgm:cxn modelId="90" srcId="10" destId="15" srcOrd="0" destOrd="0"/>
        <dgm:cxn modelId="100" srcId="10" destId="16" srcOrd="0" destOrd="0"/>
      </dgm:cxnLst>
      <dgm:bg/>
      <dgm:whole/>
    </dgm:dataModel>
  </dgm:clrData>
  <dgm:layoutNode name="Name0">
    <dgm:varLst>
      <dgm:chMax val="1"/>
      <dgm:chPref val="1"/>
      <dgm:dir/>
      <dgm:animOne val="branch"/>
      <dgm:animLvl val="lvl"/>
    </dgm:varLst>
    <dgm:shape xmlns:r="http://schemas.openxmlformats.org/officeDocument/2006/relationships" r:blip="">
      <dgm:adjLst/>
    </dgm:shape>
    <dgm:choose name="Name1">
      <dgm:if name="Name2" func="var" arg="dir" op="equ" val="norm">
        <dgm:choose name="Name3">
          <dgm:if name="Name4" axis="ch ch" ptType="node node" st="1 1" cnt="1 0" func="cnt" op="equ" val="0">
            <dgm:alg type="composite">
              <dgm:param type="ar" val="1.1561"/>
            </dgm:alg>
            <dgm:constrLst>
              <dgm:constr type="primFontSz" for="des" forName="Parent" val="65"/>
              <dgm:constr type="l" for="ch" forName="Parent" refType="w" fact="0"/>
              <dgm:constr type="t" for="ch" forName="Parent" refType="h" fact="0"/>
              <dgm:constr type="w" for="ch" forName="Parent" refType="w"/>
              <dgm:constr type="h" for="ch" forName="Parent" refType="h"/>
            </dgm:constrLst>
          </dgm:if>
          <dgm:if name="Name5" axis="ch ch" ptType="node node" st="1 1" cnt="1 0" func="cnt" op="lte" val="1">
            <dgm:alg type="composite">
              <dgm:param type="ar" val="1.36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l" for="ch" forName="Accent1" refType="w" fact="0.1685"/>
              <dgm:constr type="t" for="ch" forName="Accent1" refType="h" fact="0.2946"/>
              <dgm:constr type="w" for="ch" forName="Accent1" refType="w" fact="0.462"/>
              <dgm:constr type="h" for="ch" forName="Accent1" refType="h" fact="0.5472"/>
              <dgm:constr type="l" for="ch" forName="Parent" refType="w" fact="0"/>
              <dgm:constr type="t" for="ch" forName="Parent" refType="h" fact="0.2885"/>
              <dgm:constr type="w" for="ch" forName="Parent" refType="w" fact="0.6013"/>
              <dgm:constr type="h" for="ch" forName="Parent" refType="h" fact="0.7115"/>
              <dgm:constr type="l" for="ch" forName="Child1" refType="w" fact="0.5073"/>
              <dgm:constr type="t" for="ch" forName="Child1" refType="h" fact="0"/>
              <dgm:constr type="w" for="ch" forName="Child1" refType="w" fact="0.4927"/>
              <dgm:constr type="h" for="ch" forName="Child1" refType="h" fact="0.5831"/>
            </dgm:constrLst>
          </dgm:if>
          <dgm:if name="Name6" axis="ch ch" ptType="node node" st="1 1" cnt="1 0" func="cnt" op="equ" val="2">
            <dgm:alg type="composite">
              <dgm:param type="ar" val="1.0619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2" refType="primFontSz" refFor="des" refForName="Child1" op="equ"/>
              <dgm:constr type="l" for="ch" forName="Accent2" refType="w" fact="0.6413"/>
              <dgm:constr type="t" for="ch" forName="Accent2" refType="h" fact="0.3477"/>
              <dgm:constr type="w" for="ch" forName="Accent2" refType="w" fact="0.2269"/>
              <dgm:constr type="h" for="ch" forName="Accent2" refType="h" fact="0.2076"/>
              <dgm:constr type="l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l" for="ch" forName="Parent" refType="w" fact="0"/>
              <dgm:constr type="t" for="ch" forName="Parent" refType="h" fact="0.2239"/>
              <dgm:constr type="w" for="ch" forName="Parent" refType="w" fact="0.6013"/>
              <dgm:constr type="h" for="ch" forName="Parent" refType="h" fact="0.5523"/>
              <dgm:constr type="l" for="ch" forName="Child1" refType="w" fact="0.5073"/>
              <dgm:constr type="t" for="ch" forName="Child1" refType="h" fact="0"/>
              <dgm:constr type="w" for="ch" forName="Child1" refType="w" fact="0.4927"/>
              <dgm:constr type="h" for="ch" forName="Child1" refType="h" fact="0.4527"/>
              <dgm:constr type="l" for="ch" forName="Child2" refType="w" fact="0.5073"/>
              <dgm:constr type="t" for="ch" forName="Child2" refType="h" fact="0.5473"/>
              <dgm:constr type="w" for="ch" forName="Child2" refType="w" fact="0.4927"/>
              <dgm:constr type="h" for="ch" forName="Child2" refType="h" fact="0.4527"/>
            </dgm:constrLst>
          </dgm:if>
          <dgm:if name="Name7" axis="ch ch" ptType="node node" st="1 1" cnt="1 0" func="cnt" op="equ" val="3">
            <dgm:alg type="composite">
              <dgm:param type="ar" val="0.8305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l" for="ch" forName="Accent3" refType="w" fact="0.4573"/>
              <dgm:constr type="t" for="ch" forName="Accent3" refType="h" fact="0.6145"/>
              <dgm:constr type="w" for="ch" forName="Accent3" refType="w" fact="0.2269"/>
              <dgm:constr type="h" for="ch" forName="Accent3" refType="h" fact="0.1623"/>
              <dgm:constr type="l" for="ch" forName="Accent2" refType="w" fact="0.6413"/>
              <dgm:constr type="t" for="ch" forName="Accent2" refType="h" fact="0.2719"/>
              <dgm:constr type="w" for="ch" forName="Accent2" refType="w" fact="0.2269"/>
              <dgm:constr type="h" for="ch" forName="Accent2" refType="h" fact="0.1623"/>
              <dgm:constr type="l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l" for="ch" forName="Child3" refType="w" fact="0.0554"/>
              <dgm:constr type="t" for="ch" forName="Child3" refType="h" fact="0.646"/>
              <dgm:constr type="w" for="ch" forName="Child3" refType="w" fact="0.4927"/>
              <dgm:constr type="h" for="ch" forName="Child3" refType="h" fact="0.354"/>
              <dgm:constr type="l" for="ch" forName="Parent" refType="w" fact="0"/>
              <dgm:constr type="t" for="ch" forName="Parent" refType="h" fact="0.1751"/>
              <dgm:constr type="w" for="ch" forName="Parent" refType="w" fact="0.6013"/>
              <dgm:constr type="h" for="ch" forName="Parent" refType="h" fact="0.4319"/>
              <dgm:constr type="l" for="ch" forName="Child1" refType="w" fact="0.5073"/>
              <dgm:constr type="t" for="ch" forName="Child1" refType="h" fact="0"/>
              <dgm:constr type="w" for="ch" forName="Child1" refType="w" fact="0.4927"/>
              <dgm:constr type="h" for="ch" forName="Child1" refType="h" fact="0.354"/>
              <dgm:constr type="l" for="ch" forName="Child2" refType="w" fact="0.5073"/>
              <dgm:constr type="t" for="ch" forName="Child2" refType="h" fact="0.428"/>
              <dgm:constr type="w" for="ch" forName="Child2" refType="w" fact="0.4927"/>
              <dgm:constr type="h" for="ch" forName="Child2" refType="h" fact="0.354"/>
            </dgm:constrLst>
          </dgm:if>
          <dgm:if name="Name8" axis="ch ch" ptType="node node" st="1 1" cnt="1 0" func="cnt" op="equ" val="4">
            <dgm:alg type="composite">
              <dgm:param type="ar" val="0.682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l" for="ch" forName="Accent4" refType="w" fact="0.4573"/>
              <dgm:constr type="t" for="ch" forName="Accent4" refType="h" fact="0.6834"/>
              <dgm:constr type="w" for="ch" forName="Accent4" refType="w" fact="0.2269"/>
              <dgm:constr type="h" for="ch" forName="Accent4" refType="h" fact="0.1333"/>
              <dgm:constr type="l" for="ch" forName="Accent3" refType="w" fact="0.6413"/>
              <dgm:constr type="t" for="ch" forName="Accent3" refType="h" fact="0.4021"/>
              <dgm:constr type="w" for="ch" forName="Accent3" refType="w" fact="0.2269"/>
              <dgm:constr type="h" for="ch" forName="Accent3" refType="h" fact="0.1333"/>
              <dgm:constr type="l" for="ch" forName="Accent2" refType="w" fact="0.3765"/>
              <dgm:constr type="t" for="ch" forName="Accent2" refType="h" fact="0.1529"/>
              <dgm:constr type="w" for="ch" forName="Accent2" refType="w" fact="0.2269"/>
              <dgm:constr type="h" for="ch" forName="Accent2" refType="h" fact="0.1333"/>
              <dgm:constr type="l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l" for="ch" forName="Child4" refType="w" fact="0.0554"/>
              <dgm:constr type="t" for="ch" forName="Child4" refType="h" fact="0.7093"/>
              <dgm:constr type="w" for="ch" forName="Child4" refType="w" fact="0.4927"/>
              <dgm:constr type="h" for="ch" forName="Child4" refType="h" fact="0.2907"/>
              <dgm:constr type="l" for="ch" forName="Parent" refType="w" fact="0"/>
              <dgm:constr type="t" for="ch" forName="Parent" refType="h" fact="0.3226"/>
              <dgm:constr type="w" for="ch" forName="Parent" refType="w" fact="0.6013"/>
              <dgm:constr type="h" for="ch" forName="Parent" refType="h" fact="0.3547"/>
              <dgm:constr type="l" for="ch" forName="Child2" refType="w" fact="0.5073"/>
              <dgm:constr type="t" for="ch" forName="Child2" refType="h" fact="0.1788"/>
              <dgm:constr type="w" for="ch" forName="Child2" refType="w" fact="0.4927"/>
              <dgm:constr type="h" for="ch" forName="Child2" refType="h" fact="0.2907"/>
              <dgm:constr type="l" for="ch" forName="Child3" refType="w" fact="0.5073"/>
              <dgm:constr type="t" for="ch" forName="Child3" refType="h" fact="0.5303"/>
              <dgm:constr type="w" for="ch" forName="Child3" refType="w" fact="0.4927"/>
              <dgm:constr type="h" for="ch" forName="Child3" refType="h" fact="0.2907"/>
              <dgm:constr type="l" for="ch" forName="Child1" refType="w" fact="0.0554"/>
              <dgm:constr type="t" for="ch" forName="Child1" refType="h" fact="0"/>
              <dgm:constr type="w" for="ch" forName="Child1" refType="w" fact="0.4927"/>
              <dgm:constr type="h" for="ch" forName="Child1" refType="h" fact="0.2907"/>
            </dgm:constrLst>
          </dgm:if>
          <dgm:if name="Name9" axis="ch ch" ptType="node node" st="1 1" cnt="1 0" func="cnt" op="equ" val="5">
            <dgm:alg type="composite">
              <dgm:param type="ar" val="0.953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5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l" for="ch" forName="Accent5" refType="w" fact="0.2858"/>
              <dgm:constr type="t" for="ch" forName="Accent5" refType="h" fact="0.7126"/>
              <dgm:constr type="w" for="ch" forName="Accent5" refType="w" fact="0.1622"/>
              <dgm:constr type="h" for="ch" forName="Accent5" refType="h" fact="0.1333"/>
              <dgm:constr type="l" for="ch" forName="Accent4" refType="w" fact="0.612"/>
              <dgm:constr type="t" for="ch" forName="Accent4" refType="h" fact="0.6834"/>
              <dgm:constr type="w" for="ch" forName="Accent4" refType="w" fact="0.1622"/>
              <dgm:constr type="h" for="ch" forName="Accent4" refType="h" fact="0.1333"/>
              <dgm:constr type="l" for="ch" forName="Accent3" refType="w" fact="0.7435"/>
              <dgm:constr type="t" for="ch" forName="Accent3" refType="h" fact="0.4021"/>
              <dgm:constr type="w" for="ch" forName="Accent3" refType="w" fact="0.1622"/>
              <dgm:constr type="h" for="ch" forName="Accent3" refType="h" fact="0.1333"/>
              <dgm:constr type="l" for="ch" forName="Accent2" refType="w" fact="0.5542"/>
              <dgm:constr type="t" for="ch" forName="Accent2" refType="h" fact="0.1529"/>
              <dgm:constr type="w" for="ch" forName="Accent2" refType="w" fact="0.1622"/>
              <dgm:constr type="h" for="ch" forName="Accent2" refType="h" fact="0.1333"/>
              <dgm:constr type="l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l" for="ch" forName="Child4" refType="w" fact="0.3246"/>
              <dgm:constr type="t" for="ch" forName="Child4" refType="h" fact="0.7093"/>
              <dgm:constr type="w" for="ch" forName="Child4" refType="w" fact="0.3523"/>
              <dgm:constr type="h" for="ch" forName="Child4" refType="h" fact="0.2907"/>
              <dgm:constr type="l" for="ch" forName="Parent" refType="w" fact="0.285"/>
              <dgm:constr type="t" for="ch" forName="Parent" refType="h" fact="0.3226"/>
              <dgm:constr type="w" for="ch" forName="Parent" refType="w" fact="0.4299"/>
              <dgm:constr type="h" for="ch" forName="Parent" refType="h" fact="0.3547"/>
              <dgm:constr type="l" for="ch" forName="Child2" refType="w" fact="0.6477"/>
              <dgm:constr type="t" for="ch" forName="Child2" refType="h" fact="0.1788"/>
              <dgm:constr type="w" for="ch" forName="Child2" refType="w" fact="0.3523"/>
              <dgm:constr type="h" for="ch" forName="Child2" refType="h" fact="0.2907"/>
              <dgm:constr type="l" for="ch" forName="Child3" refType="w" fact="0.6477"/>
              <dgm:constr type="t" for="ch" forName="Child3" refType="h" fact="0.5303"/>
              <dgm:constr type="w" for="ch" forName="Child3" refType="w" fact="0.3523"/>
              <dgm:constr type="h" for="ch" forName="Child3" refType="h" fact="0.2907"/>
              <dgm:constr type="l" for="ch" forName="Child5" refType="w" fact="0"/>
              <dgm:constr type="t" for="ch" forName="Child5" refType="h" fact="0.5305"/>
              <dgm:constr type="w" for="ch" forName="Child5" refType="w" fact="0.3523"/>
              <dgm:constr type="h" for="ch" forName="Child5" refType="h" fact="0.2907"/>
              <dgm:constr type="l" for="ch" forName="Child1" refType="w" fact="0.3246"/>
              <dgm:constr type="t" for="ch" forName="Child1" refType="h" fact="0"/>
              <dgm:constr type="w" for="ch" forName="Child1" refType="w" fact="0.3523"/>
              <dgm:constr type="h" for="ch" forName="Child1" refType="h" fact="0.2907"/>
            </dgm:constrLst>
          </dgm:if>
          <dgm:else name="Name10">
            <dgm:alg type="composite">
              <dgm:param type="ar" val="0.953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5" refType="primFontSz" refFor="des" refForName="Parent" op="lte"/>
              <dgm:constr type="primFontSz" for="des" forName="Child6" refType="primFontSz" refFor="des" refForName="Parent" op="lte"/>
              <dgm:constr type="primFontSz" for="des" forName="Child7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ptType="node" op="equ" val="65"/>
              <dgm:constr type="l" for="ch" forName="Accent6" refType="w" fact="0.0934"/>
              <dgm:constr type="t" for="ch" forName="Accent6" refType="h" fact="0.4635"/>
              <dgm:constr type="w" for="ch" forName="Accent6" refType="w" fact="0.1622"/>
              <dgm:constr type="h" for="ch" forName="Accent6" refType="h" fact="0.1333"/>
              <dgm:constr type="l" for="ch" forName="Accent5" refType="w" fact="0.2858"/>
              <dgm:constr type="t" for="ch" forName="Accent5" refType="h" fact="0.7126"/>
              <dgm:constr type="w" for="ch" forName="Accent5" refType="w" fact="0.1622"/>
              <dgm:constr type="h" for="ch" forName="Accent5" refType="h" fact="0.1333"/>
              <dgm:constr type="l" for="ch" forName="Accent4" refType="w" fact="0.612"/>
              <dgm:constr type="t" for="ch" forName="Accent4" refType="h" fact="0.6834"/>
              <dgm:constr type="w" for="ch" forName="Accent4" refType="w" fact="0.1622"/>
              <dgm:constr type="h" for="ch" forName="Accent4" refType="h" fact="0.1333"/>
              <dgm:constr type="l" for="ch" forName="Accent3" refType="w" fact="0.7435"/>
              <dgm:constr type="t" for="ch" forName="Accent3" refType="h" fact="0.4021"/>
              <dgm:constr type="w" for="ch" forName="Accent3" refType="w" fact="0.1622"/>
              <dgm:constr type="h" for="ch" forName="Accent3" refType="h" fact="0.1333"/>
              <dgm:constr type="l" for="ch" forName="Accent2" refType="w" fact="0.5542"/>
              <dgm:constr type="t" for="ch" forName="Accent2" refType="h" fact="0.1529"/>
              <dgm:constr type="w" for="ch" forName="Accent2" refType="w" fact="0.1622"/>
              <dgm:constr type="h" for="ch" forName="Accent2" refType="h" fact="0.1333"/>
              <dgm:constr type="l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l" for="ch" forName="Child4" refType="w" fact="0.3246"/>
              <dgm:constr type="t" for="ch" forName="Child4" refType="h" fact="0.7093"/>
              <dgm:constr type="w" for="ch" forName="Child4" refType="w" fact="0.3523"/>
              <dgm:constr type="h" for="ch" forName="Child4" refType="h" fact="0.2907"/>
              <dgm:constr type="l" for="ch" forName="Parent" refType="w" fact="0.285"/>
              <dgm:constr type="t" for="ch" forName="Parent" refType="h" fact="0.3226"/>
              <dgm:constr type="w" for="ch" forName="Parent" refType="w" fact="0.4299"/>
              <dgm:constr type="h" for="ch" forName="Parent" refType="h" fact="0.3547"/>
              <dgm:constr type="l" for="ch" forName="Child2" refType="w" fact="0.6477"/>
              <dgm:constr type="t" for="ch" forName="Child2" refType="h" fact="0.1788"/>
              <dgm:constr type="w" for="ch" forName="Child2" refType="w" fact="0.3523"/>
              <dgm:constr type="h" for="ch" forName="Child2" refType="h" fact="0.2907"/>
              <dgm:constr type="l" for="ch" forName="Child3" refType="w" fact="0.6477"/>
              <dgm:constr type="t" for="ch" forName="Child3" refType="h" fact="0.5303"/>
              <dgm:constr type="w" for="ch" forName="Child3" refType="w" fact="0.3523"/>
              <dgm:constr type="h" for="ch" forName="Child3" refType="h" fact="0.2907"/>
              <dgm:constr type="l" for="ch" forName="Child5" refType="w" fact="0"/>
              <dgm:constr type="t" for="ch" forName="Child5" refType="h" fact="0.5305"/>
              <dgm:constr type="w" for="ch" forName="Child5" refType="w" fact="0.3523"/>
              <dgm:constr type="h" for="ch" forName="Child5" refType="h" fact="0.2907"/>
              <dgm:constr type="l" for="ch" forName="Child6" refType="w" fact="0"/>
              <dgm:constr type="t" for="ch" forName="Child6" refType="h" fact="0.1784"/>
              <dgm:constr type="w" for="ch" forName="Child6" refType="w" fact="0.3523"/>
              <dgm:constr type="h" for="ch" forName="Child6" refType="h" fact="0.2907"/>
              <dgm:constr type="l" for="ch" forName="Child1" refType="w" fact="0.3246"/>
              <dgm:constr type="t" for="ch" forName="Child1" refType="h" fact="0"/>
              <dgm:constr type="w" for="ch" forName="Child1" refType="w" fact="0.3523"/>
              <dgm:constr type="h" for="ch" forName="Child1" refType="h" fact="0.2907"/>
            </dgm:constrLst>
          </dgm:else>
        </dgm:choose>
      </dgm:if>
      <dgm:else name="Name11">
        <dgm:choose name="Name12">
          <dgm:if name="Name13" axis="ch ch" ptType="node node" st="1 1" cnt="1 0" func="cnt" op="equ" val="0">
            <dgm:alg type="composite">
              <dgm:param type="ar" val="1.1561"/>
            </dgm:alg>
            <dgm:constrLst>
              <dgm:constr type="primFontSz" for="des" forName="Parent" val="65"/>
              <dgm:constr type="l" for="ch" forName="Parent" refType="w" fact="0"/>
              <dgm:constr type="t" for="ch" forName="Parent" refType="h" fact="0"/>
              <dgm:constr type="w" for="ch" forName="Parent" refType="w"/>
              <dgm:constr type="h" for="ch" forName="Parent" refType="h"/>
            </dgm:constrLst>
          </dgm:if>
          <dgm:if name="Name14" axis="ch ch" ptType="node node" st="1 1" cnt="1 0" func="cnt" op="lte" val="1">
            <dgm:alg type="composite">
              <dgm:param type="ar" val="1.36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r" for="ch" forName="Accent1" refType="w" fact="0.8315"/>
              <dgm:constr type="t" for="ch" forName="Accent1" refType="h" fact="0.2946"/>
              <dgm:constr type="w" for="ch" forName="Accent1" refType="w" fact="0.462"/>
              <dgm:constr type="h" for="ch" forName="Accent1" refType="h" fact="0.5472"/>
              <dgm:constr type="r" for="ch" forName="Parent" refType="w"/>
              <dgm:constr type="t" for="ch" forName="Parent" refType="h" fact="0.2885"/>
              <dgm:constr type="w" for="ch" forName="Parent" refType="w" fact="0.6013"/>
              <dgm:constr type="h" for="ch" forName="Parent" refType="h" fact="0.7115"/>
              <dgm:constr type="r" for="ch" forName="Child1" refType="w" fact="0.4927"/>
              <dgm:constr type="t" for="ch" forName="Child1" refType="h" fact="0"/>
              <dgm:constr type="w" for="ch" forName="Child1" refType="w" fact="0.4927"/>
              <dgm:constr type="h" for="ch" forName="Child1" refType="h" fact="0.5831"/>
            </dgm:constrLst>
          </dgm:if>
          <dgm:if name="Name15" axis="ch ch" ptType="node node" st="1 1" cnt="1 0" func="cnt" op="equ" val="2">
            <dgm:alg type="composite">
              <dgm:param type="ar" val="1.0619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2" refType="primFontSz" refFor="des" refForName="Child1" op="equ"/>
              <dgm:constr type="r" for="ch" forName="Accent2" refType="w" fact="0.3587"/>
              <dgm:constr type="t" for="ch" forName="Accent2" refType="h" fact="0.3477"/>
              <dgm:constr type="w" for="ch" forName="Accent2" refType="w" fact="0.2269"/>
              <dgm:constr type="h" for="ch" forName="Accent2" refType="h" fact="0.2076"/>
              <dgm:constr type="r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r" for="ch" forName="Parent" refType="w"/>
              <dgm:constr type="t" for="ch" forName="Parent" refType="h" fact="0.2239"/>
              <dgm:constr type="w" for="ch" forName="Parent" refType="w" fact="0.6013"/>
              <dgm:constr type="h" for="ch" forName="Parent" refType="h" fact="0.5523"/>
              <dgm:constr type="r" for="ch" forName="Child1" refType="w" fact="0.4927"/>
              <dgm:constr type="t" for="ch" forName="Child1" refType="h" fact="0"/>
              <dgm:constr type="w" for="ch" forName="Child1" refType="w" fact="0.4927"/>
              <dgm:constr type="h" for="ch" forName="Child1" refType="h" fact="0.4527"/>
              <dgm:constr type="r" for="ch" forName="Child2" refType="w" fact="0.5073"/>
              <dgm:constr type="t" for="ch" forName="Child2" refType="h" fact="0.5473"/>
              <dgm:constr type="w" for="ch" forName="Child2" refType="w" fact="0.4927"/>
              <dgm:constr type="h" for="ch" forName="Child2" refType="h" fact="0.4527"/>
            </dgm:constrLst>
          </dgm:if>
          <dgm:if name="Name16" axis="ch ch" ptType="node node" st="1 1" cnt="1 0" func="cnt" op="equ" val="3">
            <dgm:alg type="composite">
              <dgm:param type="ar" val="0.8305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r" for="ch" forName="Accent3" refType="w" fact="0.5427"/>
              <dgm:constr type="t" for="ch" forName="Accent3" refType="h" fact="0.6145"/>
              <dgm:constr type="w" for="ch" forName="Accent3" refType="w" fact="0.2269"/>
              <dgm:constr type="h" for="ch" forName="Accent3" refType="h" fact="0.1623"/>
              <dgm:constr type="r" for="ch" forName="Accent2" refType="w" fact="0.3587"/>
              <dgm:constr type="t" for="ch" forName="Accent2" refType="h" fact="0.2719"/>
              <dgm:constr type="w" for="ch" forName="Accent2" refType="w" fact="0.2269"/>
              <dgm:constr type="h" for="ch" forName="Accent2" refType="h" fact="0.1623"/>
              <dgm:constr type="r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r" for="ch" forName="Child3" refType="w" fact="0.9446"/>
              <dgm:constr type="t" for="ch" forName="Child3" refType="h" fact="0.646"/>
              <dgm:constr type="w" for="ch" forName="Child3" refType="w" fact="0.4927"/>
              <dgm:constr type="h" for="ch" forName="Child3" refType="h" fact="0.354"/>
              <dgm:constr type="r" for="ch" forName="Parent" refType="w"/>
              <dgm:constr type="t" for="ch" forName="Parent" refType="h" fact="0.1751"/>
              <dgm:constr type="w" for="ch" forName="Parent" refType="w" fact="0.6013"/>
              <dgm:constr type="h" for="ch" forName="Parent" refType="h" fact="0.4319"/>
              <dgm:constr type="r" for="ch" forName="Child1" refType="w" fact="0.4927"/>
              <dgm:constr type="t" for="ch" forName="Child1" refType="h" fact="0"/>
              <dgm:constr type="w" for="ch" forName="Child1" refType="w" fact="0.4927"/>
              <dgm:constr type="h" for="ch" forName="Child1" refType="h" fact="0.354"/>
              <dgm:constr type="r" for="ch" forName="Child2" refType="w" fact="0.4927"/>
              <dgm:constr type="t" for="ch" forName="Child2" refType="h" fact="0.428"/>
              <dgm:constr type="w" for="ch" forName="Child2" refType="w" fact="0.4927"/>
              <dgm:constr type="h" for="ch" forName="Child2" refType="h" fact="0.354"/>
            </dgm:constrLst>
          </dgm:if>
          <dgm:if name="Name17" axis="ch ch" ptType="node node" st="1 1" cnt="1 0" func="cnt" op="equ" val="4">
            <dgm:alg type="composite">
              <dgm:param type="ar" val="0.682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r" for="ch" forName="Accent4" refType="w" fact="0.5427"/>
              <dgm:constr type="t" for="ch" forName="Accent4" refType="h" fact="0.6834"/>
              <dgm:constr type="w" for="ch" forName="Accent4" refType="w" fact="0.2269"/>
              <dgm:constr type="h" for="ch" forName="Accent4" refType="h" fact="0.1333"/>
              <dgm:constr type="r" for="ch" forName="Accent3" refType="w" fact="0.3587"/>
              <dgm:constr type="t" for="ch" forName="Accent3" refType="h" fact="0.4021"/>
              <dgm:constr type="w" for="ch" forName="Accent3" refType="w" fact="0.2269"/>
              <dgm:constr type="h" for="ch" forName="Accent3" refType="h" fact="0.1333"/>
              <dgm:constr type="r" for="ch" forName="Accent2" refType="w" fact="0.6235"/>
              <dgm:constr type="t" for="ch" forName="Accent2" refType="h" fact="0.1529"/>
              <dgm:constr type="w" for="ch" forName="Accent2" refType="w" fact="0.2269"/>
              <dgm:constr type="h" for="ch" forName="Accent2" refType="h" fact="0.1333"/>
              <dgm:constr type="r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r" for="ch" forName="Child4" refType="w" fact="0.9446"/>
              <dgm:constr type="t" for="ch" forName="Child4" refType="h" fact="0.7093"/>
              <dgm:constr type="w" for="ch" forName="Child4" refType="w" fact="0.4927"/>
              <dgm:constr type="h" for="ch" forName="Child4" refType="h" fact="0.2907"/>
              <dgm:constr type="r" for="ch" forName="Parent" refType="w"/>
              <dgm:constr type="t" for="ch" forName="Parent" refType="h" fact="0.3226"/>
              <dgm:constr type="w" for="ch" forName="Parent" refType="w" fact="0.6013"/>
              <dgm:constr type="h" for="ch" forName="Parent" refType="h" fact="0.3547"/>
              <dgm:constr type="r" for="ch" forName="Child2" refType="w" fact="0.4927"/>
              <dgm:constr type="t" for="ch" forName="Child2" refType="h" fact="0.1788"/>
              <dgm:constr type="w" for="ch" forName="Child2" refType="w" fact="0.4927"/>
              <dgm:constr type="h" for="ch" forName="Child2" refType="h" fact="0.2907"/>
              <dgm:constr type="r" for="ch" forName="Child3" refType="w" fact="0.4927"/>
              <dgm:constr type="t" for="ch" forName="Child3" refType="h" fact="0.5303"/>
              <dgm:constr type="w" for="ch" forName="Child3" refType="w" fact="0.4927"/>
              <dgm:constr type="h" for="ch" forName="Child3" refType="h" fact="0.2907"/>
              <dgm:constr type="r" for="ch" forName="Child1" refType="w" fact="0.9446"/>
              <dgm:constr type="t" for="ch" forName="Child1" refType="h" fact="0"/>
              <dgm:constr type="w" for="ch" forName="Child1" refType="w" fact="0.4927"/>
              <dgm:constr type="h" for="ch" forName="Child1" refType="h" fact="0.2907"/>
            </dgm:constrLst>
          </dgm:if>
          <dgm:if name="Name18" axis="ch ch" ptType="node node" st="1 1" cnt="1 0" func="cnt" op="equ" val="5">
            <dgm:alg type="composite">
              <dgm:param type="ar" val="0.953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5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r" for="ch" forName="Accent5" refType="w" fact="0.7142"/>
              <dgm:constr type="t" for="ch" forName="Accent5" refType="h" fact="0.7126"/>
              <dgm:constr type="w" for="ch" forName="Accent5" refType="w" fact="0.1622"/>
              <dgm:constr type="h" for="ch" forName="Accent5" refType="h" fact="0.1333"/>
              <dgm:constr type="r" for="ch" forName="Accent4" refType="w" fact="0.388"/>
              <dgm:constr type="t" for="ch" forName="Accent4" refType="h" fact="0.6834"/>
              <dgm:constr type="w" for="ch" forName="Accent4" refType="w" fact="0.1622"/>
              <dgm:constr type="h" for="ch" forName="Accent4" refType="h" fact="0.1333"/>
              <dgm:constr type="r" for="ch" forName="Accent3" refType="w" fact="0.2565"/>
              <dgm:constr type="t" for="ch" forName="Accent3" refType="h" fact="0.4021"/>
              <dgm:constr type="w" for="ch" forName="Accent3" refType="w" fact="0.1622"/>
              <dgm:constr type="h" for="ch" forName="Accent3" refType="h" fact="0.1333"/>
              <dgm:constr type="r" for="ch" forName="Accent2" refType="w" fact="0.4458"/>
              <dgm:constr type="t" for="ch" forName="Accent2" refType="h" fact="0.1529"/>
              <dgm:constr type="w" for="ch" forName="Accent2" refType="w" fact="0.1622"/>
              <dgm:constr type="h" for="ch" forName="Accent2" refType="h" fact="0.1333"/>
              <dgm:constr type="r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r" for="ch" forName="Child4" refType="w" fact="0.6754"/>
              <dgm:constr type="t" for="ch" forName="Child4" refType="h" fact="0.7093"/>
              <dgm:constr type="w" for="ch" forName="Child4" refType="w" fact="0.3523"/>
              <dgm:constr type="h" for="ch" forName="Child4" refType="h" fact="0.2907"/>
              <dgm:constr type="r" for="ch" forName="Parent" refType="w" fact="0.715"/>
              <dgm:constr type="t" for="ch" forName="Parent" refType="h" fact="0.3226"/>
              <dgm:constr type="w" for="ch" forName="Parent" refType="w" fact="0.4299"/>
              <dgm:constr type="h" for="ch" forName="Parent" refType="h" fact="0.3547"/>
              <dgm:constr type="r" for="ch" forName="Child2" refType="w" fact="0.3523"/>
              <dgm:constr type="t" for="ch" forName="Child2" refType="h" fact="0.1788"/>
              <dgm:constr type="w" for="ch" forName="Child2" refType="w" fact="0.3523"/>
              <dgm:constr type="h" for="ch" forName="Child2" refType="h" fact="0.2907"/>
              <dgm:constr type="r" for="ch" forName="Child3" refType="w" fact="0.3523"/>
              <dgm:constr type="t" for="ch" forName="Child3" refType="h" fact="0.5303"/>
              <dgm:constr type="w" for="ch" forName="Child3" refType="w" fact="0.3523"/>
              <dgm:constr type="h" for="ch" forName="Child3" refType="h" fact="0.2907"/>
              <dgm:constr type="r" for="ch" forName="Child5" refType="w"/>
              <dgm:constr type="t" for="ch" forName="Child5" refType="h" fact="0.5305"/>
              <dgm:constr type="w" for="ch" forName="Child5" refType="w" fact="0.3523"/>
              <dgm:constr type="h" for="ch" forName="Child5" refType="h" fact="0.2907"/>
              <dgm:constr type="r" for="ch" forName="Child1" refType="w" fact="0.6754"/>
              <dgm:constr type="t" for="ch" forName="Child1" refType="h" fact="0"/>
              <dgm:constr type="w" for="ch" forName="Child1" refType="w" fact="0.3523"/>
              <dgm:constr type="h" for="ch" forName="Child1" refType="h" fact="0.2907"/>
            </dgm:constrLst>
          </dgm:if>
          <dgm:else name="Name19">
            <dgm:alg type="composite">
              <dgm:param type="ar" val="0.953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5" refType="primFontSz" refFor="des" refForName="Parent" op="lte"/>
              <dgm:constr type="primFontSz" for="des" forName="Child6" refType="primFontSz" refFor="des" refForName="Parent" op="lte"/>
              <dgm:constr type="primFontSz" for="des" forName="Child7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ptType="node" op="equ" val="65"/>
              <dgm:constr type="r" for="ch" forName="Accent6" refType="w" fact="0.9066"/>
              <dgm:constr type="t" for="ch" forName="Accent6" refType="h" fact="0.4635"/>
              <dgm:constr type="w" for="ch" forName="Accent6" refType="w" fact="0.1622"/>
              <dgm:constr type="h" for="ch" forName="Accent6" refType="h" fact="0.1333"/>
              <dgm:constr type="r" for="ch" forName="Accent5" refType="w" fact="0.7142"/>
              <dgm:constr type="t" for="ch" forName="Accent5" refType="h" fact="0.7126"/>
              <dgm:constr type="w" for="ch" forName="Accent5" refType="w" fact="0.1622"/>
              <dgm:constr type="h" for="ch" forName="Accent5" refType="h" fact="0.1333"/>
              <dgm:constr type="r" for="ch" forName="Accent4" refType="w" fact="0.388"/>
              <dgm:constr type="t" for="ch" forName="Accent4" refType="h" fact="0.6834"/>
              <dgm:constr type="w" for="ch" forName="Accent4" refType="w" fact="0.1622"/>
              <dgm:constr type="h" for="ch" forName="Accent4" refType="h" fact="0.1333"/>
              <dgm:constr type="r" for="ch" forName="Accent3" refType="w" fact="0.2565"/>
              <dgm:constr type="t" for="ch" forName="Accent3" refType="h" fact="0.4021"/>
              <dgm:constr type="w" for="ch" forName="Accent3" refType="w" fact="0.1622"/>
              <dgm:constr type="h" for="ch" forName="Accent3" refType="h" fact="0.1333"/>
              <dgm:constr type="r" for="ch" forName="Accent2" refType="w" fact="0.4458"/>
              <dgm:constr type="t" for="ch" forName="Accent2" refType="h" fact="0.1529"/>
              <dgm:constr type="w" for="ch" forName="Accent2" refType="w" fact="0.1622"/>
              <dgm:constr type="h" for="ch" forName="Accent2" refType="h" fact="0.1333"/>
              <dgm:constr type="r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r" for="ch" forName="Child4" refType="w" fact="0.6754"/>
              <dgm:constr type="t" for="ch" forName="Child4" refType="h" fact="0.7093"/>
              <dgm:constr type="w" for="ch" forName="Child4" refType="w" fact="0.3523"/>
              <dgm:constr type="h" for="ch" forName="Child4" refType="h" fact="0.2907"/>
              <dgm:constr type="r" for="ch" forName="Parent" refType="w" fact="0.715"/>
              <dgm:constr type="t" for="ch" forName="Parent" refType="h" fact="0.3226"/>
              <dgm:constr type="w" for="ch" forName="Parent" refType="w" fact="0.4299"/>
              <dgm:constr type="h" for="ch" forName="Parent" refType="h" fact="0.3547"/>
              <dgm:constr type="r" for="ch" forName="Child2" refType="w" fact="0.3523"/>
              <dgm:constr type="t" for="ch" forName="Child2" refType="h" fact="0.1788"/>
              <dgm:constr type="w" for="ch" forName="Child2" refType="w" fact="0.3523"/>
              <dgm:constr type="h" for="ch" forName="Child2" refType="h" fact="0.2907"/>
              <dgm:constr type="r" for="ch" forName="Child3" refType="w" fact="0.3523"/>
              <dgm:constr type="t" for="ch" forName="Child3" refType="h" fact="0.5303"/>
              <dgm:constr type="w" for="ch" forName="Child3" refType="w" fact="0.3523"/>
              <dgm:constr type="h" for="ch" forName="Child3" refType="h" fact="0.2907"/>
              <dgm:constr type="r" for="ch" forName="Child5" refType="w"/>
              <dgm:constr type="t" for="ch" forName="Child5" refType="h" fact="0.5305"/>
              <dgm:constr type="w" for="ch" forName="Child5" refType="w" fact="0.3523"/>
              <dgm:constr type="h" for="ch" forName="Child5" refType="h" fact="0.2907"/>
              <dgm:constr type="r" for="ch" forName="Child6" refType="w"/>
              <dgm:constr type="t" for="ch" forName="Child6" refType="h" fact="0.1784"/>
              <dgm:constr type="w" for="ch" forName="Child6" refType="w" fact="0.3523"/>
              <dgm:constr type="h" for="ch" forName="Child6" refType="h" fact="0.2907"/>
              <dgm:constr type="r" for="ch" forName="Child1" refType="w" fact="0.6754"/>
              <dgm:constr type="t" for="ch" forName="Child1" refType="h" fact="0"/>
              <dgm:constr type="w" for="ch" forName="Child1" refType="w" fact="0.3523"/>
              <dgm:constr type="h" for="ch" forName="Child1" refType="h" fact="0.2907"/>
            </dgm:constrLst>
          </dgm:else>
        </dgm:choose>
      </dgm:else>
    </dgm:choose>
    <dgm:forEach name="wrapper" axis="self" ptType="parTrans">
      <dgm:forEach name="accentRepeat" axis="self">
        <dgm:layoutNode name="Accent" styleLbl="bgShp">
          <dgm:alg type="sp"/>
          <dgm:shape xmlns:r="http://schemas.openxmlformats.org/officeDocument/2006/relationships" type="hexagon" r:blip="" zOrderOff="-2">
            <dgm:adjLst>
              <dgm:adj idx="1" val="0.289"/>
              <dgm:adj idx="2" val="1.1547"/>
            </dgm:adjLst>
          </dgm:shape>
          <dgm:presOf/>
        </dgm:layoutNode>
      </dgm:forEach>
    </dgm:forEach>
    <dgm:forEach name="Name20" axis="ch" ptType="node" cnt="1">
      <dgm:layoutNode name="Parent" styleLbl="node0">
        <dgm:varLst>
          <dgm:chMax val="6"/>
          <dgm:chPref val="6"/>
        </dgm:varLst>
        <dgm:alg type="tx"/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self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21" axis="ch ch" ptType="node node" st="1 1" cnt="1 1">
      <dgm:layoutNode name="Accent1">
        <dgm:alg type="sp"/>
        <dgm:shape xmlns:r="http://schemas.openxmlformats.org/officeDocument/2006/relationships" r:blip="" zOrderOff="-2">
          <dgm:adjLst/>
        </dgm:shape>
        <dgm:presOf/>
        <dgm:constrLst/>
        <dgm:forEach name="Name22" ref="accentRepeat"/>
      </dgm:layoutNode>
      <dgm:layoutNode name="Child1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23" axis="ch ch" ptType="node node" st="1 2" cnt="1 1">
      <dgm:layoutNode name="Accent2">
        <dgm:alg type="sp"/>
        <dgm:shape xmlns:r="http://schemas.openxmlformats.org/officeDocument/2006/relationships" r:blip="" zOrderOff="-2">
          <dgm:adjLst/>
        </dgm:shape>
        <dgm:presOf/>
        <dgm:constrLst/>
        <dgm:forEach name="Name24" ref="accentRepeat"/>
      </dgm:layoutNode>
      <dgm:layoutNode name="Child2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25" axis="ch ch" ptType="node node" st="1 3" cnt="1 1">
      <dgm:layoutNode name="Accent3">
        <dgm:alg type="sp"/>
        <dgm:shape xmlns:r="http://schemas.openxmlformats.org/officeDocument/2006/relationships" r:blip="" zOrderOff="-2">
          <dgm:adjLst/>
        </dgm:shape>
        <dgm:presOf/>
        <dgm:constrLst/>
        <dgm:forEach name="Name26" ref="accentRepeat"/>
      </dgm:layoutNode>
      <dgm:layoutNode name="Child3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27" axis="ch ch" ptType="node node" st="1 4" cnt="1 1">
      <dgm:layoutNode name="Accent4">
        <dgm:alg type="sp"/>
        <dgm:shape xmlns:r="http://schemas.openxmlformats.org/officeDocument/2006/relationships" r:blip="">
          <dgm:adjLst/>
        </dgm:shape>
        <dgm:presOf/>
        <dgm:constrLst/>
        <dgm:forEach name="Name28" ref="accentRepeat"/>
      </dgm:layoutNode>
      <dgm:layoutNode name="Child4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29" axis="ch ch" ptType="node node" st="1 5" cnt="1 1">
      <dgm:layoutNode name="Accent5">
        <dgm:alg type="sp"/>
        <dgm:shape xmlns:r="http://schemas.openxmlformats.org/officeDocument/2006/relationships" r:blip="">
          <dgm:adjLst/>
        </dgm:shape>
        <dgm:presOf/>
        <dgm:constrLst/>
        <dgm:forEach name="Name30" ref="accentRepeat"/>
      </dgm:layoutNode>
      <dgm:layoutNode name="Child5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31" axis="ch ch" ptType="node node" st="1 6" cnt="1 1">
      <dgm:layoutNode name="Accent6">
        <dgm:alg type="sp"/>
        <dgm:shape xmlns:r="http://schemas.openxmlformats.org/officeDocument/2006/relationships" r:blip="">
          <dgm:adjLst/>
        </dgm:shape>
        <dgm:presOf/>
        <dgm:constrLst/>
        <dgm:forEach name="Name32" ref="accentRepeat"/>
      </dgm:layoutNode>
      <dgm:layoutNode name="Child6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diagrams.loki3.com/BracketList+Icon">
  <dgm:title val="垂直括弧清單"/>
  <dgm:desc val="用來顯示分成群組的資訊方塊。適用在 [階層 2] 有大量文字的情況。"/>
  <dgm:catLst>
    <dgm:cat type="list" pri="4110"/>
    <dgm:cat type="officeonline" pri="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3" srcId="0" destId="1" srcOrd="0" destOrd="0"/>
        <dgm:cxn modelId="4" srcId="1" destId="11" srcOrd="0" destOrd="0"/>
        <dgm:cxn modelId="5" srcId="0" destId="2" srcOrd="0" destOrd="0"/>
        <dgm:cxn modelId="6" srcId="2" destId="21" srcOrd="0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V" refType="primFontSz" refFor="des" refForName="parTx" fact="0.1"/>
      <dgm:constr type="primFontSz" for="des" forName="parTx" val="65"/>
      <dgm:constr type="primFontSz" for="des" forName="desTx" refType="primFontSz" refFor="des" refForName="parTx"/>
      <dgm:constr type="h" for="des" forName="parTx" refType="primFontSz" refFor="des" refForName="parTx" fact="0.55"/>
      <dgm:constr type="h" for="des" forName="bracket" refType="primFontSz" refFor="des" refForName="parTx" fact="0.55"/>
      <dgm:constr type="h" for="des" forName="desTx" refType="primFontSz" refFor="des" refForName="parTx" fact="0.55"/>
    </dgm:constrLst>
    <dgm:ruleLst>
      <dgm:rule type="primFontSz" for="des" forName="parTx" val="5" fact="NaN" max="NaN"/>
    </dgm:ruleLst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Tx" refType="w" fact="0.25"/>
          <dgm:constr type="w" for="ch" forName="bracket" refType="w" fact="0.05"/>
          <dgm:constr type="w" for="ch" forName="spH" refType="w" fact="0.02"/>
          <dgm:constr type="w" for="ch" forName="desTx" refType="w" fact="0.68"/>
          <dgm:constr type="h" for="ch" forName="bracket" refType="h" refFor="ch" refForName="desTx" op="gte"/>
          <dgm:constr type="h" for="ch" forName="bracket" refType="h" refFor="ch" refForName="parTx" op="gte"/>
          <dgm:constr type="h" for="ch" forName="desTx" refType="h" refFor="ch" refForName="parTx" op="gte"/>
        </dgm:constrLst>
        <dgm:ruleLst/>
        <dgm:layoutNode name="parTx" styleLbl="revTx">
          <dgm:varLst>
            <dgm:chMax val="1"/>
            <dgm:bulletEnabled val="1"/>
          </dgm:varLst>
          <dgm:choose name="Name8">
            <dgm:if name="Name9" func="var" arg="dir" op="equ" val="norm">
              <dgm:alg type="tx">
                <dgm:param type="parTxLTRAlign" val="r"/>
              </dgm:alg>
            </dgm:if>
            <dgm:else name="Name10">
              <dgm:alg type="tx">
                <dgm:param type="parTxLTRAlign" val="l"/>
              </dgm:alg>
            </dgm:else>
          </dgm:choose>
          <dgm:shape xmlns:r="http://schemas.openxmlformats.org/officeDocument/2006/relationships" type="rect" r:blip="">
            <dgm:adjLst/>
          </dgm:shape>
          <dgm:presOf axis="self" ptType="node"/>
          <dgm:constrLst>
            <dgm:constr type="tMarg" refType="primFontSz" fact="0.2"/>
            <dgm:constr type="bMarg" refType="primFontSz" fact="0.2"/>
          </dgm:constrLst>
          <dgm:ruleLst>
            <dgm:rule type="h" val="INF" fact="NaN" max="NaN"/>
          </dgm:ruleLst>
        </dgm:layoutNode>
        <dgm:layoutNode name="bracket" styleLbl="parChTrans1D1">
          <dgm:alg type="sp"/>
          <dgm:choose name="Name11">
            <dgm:if name="Name12" func="var" arg="dir" op="equ" val="norm">
              <dgm:shape xmlns:r="http://schemas.openxmlformats.org/officeDocument/2006/relationships" type="leftBrace" r:blip="">
                <dgm:adjLst>
                  <dgm:adj idx="1" val="0.35"/>
                </dgm:adjLst>
              </dgm:shape>
            </dgm:if>
            <dgm:else name="Name13">
              <dgm:shape xmlns:r="http://schemas.openxmlformats.org/officeDocument/2006/relationships" rot="180" type="leftBrace" r:blip="">
                <dgm:adjLst>
                  <dgm:adj idx="1" val="0.35"/>
                </dgm:adjLst>
              </dgm:shape>
            </dgm:else>
          </dgm:choose>
          <dgm:presOf/>
        </dgm:layoutNode>
        <dgm:layoutNode name="spH">
          <dgm:alg type="sp"/>
        </dgm:layoutNode>
        <dgm:choose name="Name14">
          <dgm:if name="Name15" axis="ch" ptType="node" func="cnt" op="gte" val="1">
            <dgm:layoutNode name="desTx" styleLbl="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secFontSz" refType="primFontSz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h" val="INF" fact="NaN" max="NaN"/>
              </dgm:ruleLst>
            </dgm:layoutNode>
          </dgm:if>
          <dgm:else name="Name16"/>
        </dgm:choose>
      </dgm:layoutNode>
      <dgm:forEach name="Name17" axis="followSib" ptType="sibTrans" cnt="1">
        <dgm:layoutNode name="spV">
          <dgm:alg type="sp"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2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6400" cy="4980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524" tIns="46262" rIns="92524" bIns="46262" numCol="1" anchor="t" anchorCtr="0" compatLnSpc="1">
            <a:prstTxWarp prst="textNoShape">
              <a:avLst/>
            </a:prstTxWarp>
          </a:bodyPr>
          <a:lstStyle>
            <a:lvl1pPr algn="l" defTabSz="926723">
              <a:lnSpc>
                <a:spcPct val="100000"/>
              </a:lnSpc>
              <a:spcBef>
                <a:spcPct val="0"/>
              </a:spcBef>
              <a:defRPr sz="1200" b="0">
                <a:ea typeface="新細明體" pitchFamily="18" charset="-12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133123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51275" y="0"/>
            <a:ext cx="2946400" cy="4980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524" tIns="46262" rIns="92524" bIns="46262" numCol="1" anchor="t" anchorCtr="0" compatLnSpc="1">
            <a:prstTxWarp prst="textNoShape">
              <a:avLst/>
            </a:prstTxWarp>
          </a:bodyPr>
          <a:lstStyle>
            <a:lvl1pPr algn="r" defTabSz="926723">
              <a:lnSpc>
                <a:spcPct val="100000"/>
              </a:lnSpc>
              <a:spcBef>
                <a:spcPct val="0"/>
              </a:spcBef>
              <a:defRPr sz="1200" b="0">
                <a:ea typeface="新細明體" pitchFamily="18" charset="-12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133124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30218"/>
            <a:ext cx="2946400" cy="4980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524" tIns="46262" rIns="92524" bIns="46262" numCol="1" anchor="b" anchorCtr="0" compatLnSpc="1">
            <a:prstTxWarp prst="textNoShape">
              <a:avLst/>
            </a:prstTxWarp>
          </a:bodyPr>
          <a:lstStyle>
            <a:lvl1pPr algn="l" defTabSz="926723">
              <a:lnSpc>
                <a:spcPct val="100000"/>
              </a:lnSpc>
              <a:spcBef>
                <a:spcPct val="0"/>
              </a:spcBef>
              <a:defRPr sz="1200" b="0">
                <a:ea typeface="新細明體" pitchFamily="18" charset="-12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133125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51275" y="9430218"/>
            <a:ext cx="2946400" cy="4980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524" tIns="46262" rIns="92524" bIns="46262" numCol="1" anchor="b" anchorCtr="0" compatLnSpc="1">
            <a:prstTxWarp prst="textNoShape">
              <a:avLst/>
            </a:prstTxWarp>
          </a:bodyPr>
          <a:lstStyle>
            <a:lvl1pPr algn="r" defTabSz="926723">
              <a:lnSpc>
                <a:spcPct val="100000"/>
              </a:lnSpc>
              <a:spcBef>
                <a:spcPct val="0"/>
              </a:spcBef>
              <a:defRPr sz="1200" b="0">
                <a:ea typeface="新細明體" pitchFamily="18" charset="-120"/>
              </a:defRPr>
            </a:lvl1pPr>
          </a:lstStyle>
          <a:p>
            <a:pPr>
              <a:defRPr/>
            </a:pPr>
            <a:fld id="{C3876DEE-001B-4889-9724-E266436A6F92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58756937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883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1"/>
            <a:ext cx="2954338" cy="4644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537" tIns="46267" rIns="92537" bIns="46267" numCol="1" anchor="t" anchorCtr="0" compatLnSpc="1">
            <a:prstTxWarp prst="textNoShape">
              <a:avLst/>
            </a:prstTxWarp>
          </a:bodyPr>
          <a:lstStyle>
            <a:lvl1pPr algn="l" defTabSz="926723">
              <a:defRPr sz="1200" b="0">
                <a:ea typeface="新細明體" pitchFamily="18" charset="-12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24883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7788" y="1"/>
            <a:ext cx="2876550" cy="4644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537" tIns="46267" rIns="92537" bIns="46267" numCol="1" anchor="t" anchorCtr="0" compatLnSpc="1">
            <a:prstTxWarp prst="textNoShape">
              <a:avLst/>
            </a:prstTxWarp>
          </a:bodyPr>
          <a:lstStyle>
            <a:lvl1pPr algn="r" defTabSz="926723">
              <a:defRPr sz="1200" b="0">
                <a:ea typeface="新細明體" pitchFamily="18" charset="-12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1331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63613" y="768350"/>
            <a:ext cx="4929187" cy="369887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24883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31864" y="4699147"/>
            <a:ext cx="4975225" cy="44724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537" tIns="46267" rIns="92537" bIns="46267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noProof="0" smtClean="0"/>
              <a:t>按一下以編輯母片</a:t>
            </a:r>
          </a:p>
          <a:p>
            <a:pPr lvl="1"/>
            <a:r>
              <a:rPr lang="zh-TW" altLang="en-US" noProof="0" smtClean="0"/>
              <a:t>第二層</a:t>
            </a:r>
          </a:p>
          <a:p>
            <a:pPr lvl="2"/>
            <a:r>
              <a:rPr lang="zh-TW" altLang="en-US" noProof="0" smtClean="0"/>
              <a:t>第三層</a:t>
            </a:r>
          </a:p>
          <a:p>
            <a:pPr lvl="3"/>
            <a:r>
              <a:rPr lang="zh-TW" altLang="en-US" noProof="0" smtClean="0"/>
              <a:t>第四層</a:t>
            </a:r>
          </a:p>
          <a:p>
            <a:pPr lvl="4"/>
            <a:r>
              <a:rPr lang="zh-TW" altLang="en-US" noProof="0" smtClean="0"/>
              <a:t>第五層</a:t>
            </a:r>
          </a:p>
        </p:txBody>
      </p:sp>
      <p:sp>
        <p:nvSpPr>
          <p:cNvPr id="24883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398295"/>
            <a:ext cx="2954338" cy="5395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537" tIns="46267" rIns="92537" bIns="46267" numCol="1" anchor="b" anchorCtr="0" compatLnSpc="1">
            <a:prstTxWarp prst="textNoShape">
              <a:avLst/>
            </a:prstTxWarp>
          </a:bodyPr>
          <a:lstStyle>
            <a:lvl1pPr algn="l" defTabSz="926723">
              <a:defRPr sz="1200" b="0">
                <a:ea typeface="新細明體" pitchFamily="18" charset="-12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24883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7788" y="9398295"/>
            <a:ext cx="2876550" cy="5395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537" tIns="46267" rIns="92537" bIns="46267" numCol="1" anchor="b" anchorCtr="0" compatLnSpc="1">
            <a:prstTxWarp prst="textNoShape">
              <a:avLst/>
            </a:prstTxWarp>
          </a:bodyPr>
          <a:lstStyle>
            <a:lvl1pPr algn="r" defTabSz="926723">
              <a:defRPr sz="1200" b="0">
                <a:ea typeface="新細明體" pitchFamily="18" charset="-120"/>
              </a:defRPr>
            </a:lvl1pPr>
          </a:lstStyle>
          <a:p>
            <a:pPr>
              <a:defRPr/>
            </a:pPr>
            <a:fld id="{9DA97548-7DF9-429D-AF58-67BE631B4B9A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02692377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新細明體" pitchFamily="18" charset="-120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新細明體" pitchFamily="18" charset="-120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新細明體" pitchFamily="18" charset="-120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新細明體" pitchFamily="18" charset="-120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新細明體" pitchFamily="18" charset="-120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投影片圖像版面配置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4339" name="備忘稿版面配置區 2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TW" altLang="en-US" smtClean="0">
              <a:ea typeface="新細明體" charset="-12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292D86-C4FB-433B-9CA2-165FA4097980}" type="slidenum">
              <a:rPr lang="zh-TW" altLang="en-US" smtClean="0"/>
              <a:t>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39034309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charset="0"/>
                <a:ea typeface="新細明體" charset="-120"/>
              </a:defRPr>
            </a:lvl1pPr>
            <a:lvl2pPr marL="739607" indent="-284464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charset="0"/>
                <a:ea typeface="新細明體" charset="-120"/>
              </a:defRPr>
            </a:lvl2pPr>
            <a:lvl3pPr marL="1137857" indent="-227571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charset="0"/>
                <a:ea typeface="新細明體" charset="-120"/>
              </a:defRPr>
            </a:lvl3pPr>
            <a:lvl4pPr marL="1592999" indent="-227571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charset="0"/>
                <a:ea typeface="新細明體" charset="-120"/>
              </a:defRPr>
            </a:lvl4pPr>
            <a:lvl5pPr marL="2048142" indent="-227571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charset="0"/>
                <a:ea typeface="新細明體" charset="-120"/>
              </a:defRPr>
            </a:lvl5pPr>
            <a:lvl6pPr marL="2503284" indent="-227571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charset="0"/>
                <a:ea typeface="新細明體" charset="-120"/>
              </a:defRPr>
            </a:lvl6pPr>
            <a:lvl7pPr marL="2958427" indent="-227571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charset="0"/>
                <a:ea typeface="新細明體" charset="-120"/>
              </a:defRPr>
            </a:lvl7pPr>
            <a:lvl8pPr marL="3413570" indent="-227571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charset="0"/>
                <a:ea typeface="新細明體" charset="-120"/>
              </a:defRPr>
            </a:lvl8pPr>
            <a:lvl9pPr marL="3868712" indent="-227571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charset="0"/>
                <a:ea typeface="新細明體" charset="-120"/>
              </a:defRPr>
            </a:lvl9pPr>
          </a:lstStyle>
          <a:p>
            <a:pPr eaLnBrk="1" hangingPunct="1">
              <a:spcBef>
                <a:spcPct val="0"/>
              </a:spcBef>
            </a:pPr>
            <a:fld id="{E64A5F7D-F3AD-47B4-83B2-EA9F431DAB93}" type="slidenum">
              <a:rPr lang="en-US" altLang="zh-TW" smtClean="0"/>
              <a:pPr eaLnBrk="1" hangingPunct="1">
                <a:spcBef>
                  <a:spcPct val="0"/>
                </a:spcBef>
              </a:pPr>
              <a:t>2</a:t>
            </a:fld>
            <a:endParaRPr lang="en-US" altLang="zh-TW" smtClean="0"/>
          </a:p>
        </p:txBody>
      </p:sp>
      <p:sp>
        <p:nvSpPr>
          <p:cNvPr id="2048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0484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zh-TW" altLang="zh-TW" dirty="0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投影片圖像版面配置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7411" name="備忘稿版面配置區 2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TW" altLang="en-US" dirty="0" smtClean="0">
              <a:ea typeface="新細明體" charset="-12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投影片圖像版面配置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7411" name="備忘稿版面配置區 2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TW" altLang="en-US" dirty="0" smtClean="0">
              <a:ea typeface="新細明體" charset="-12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>
            <a:spLocks noChangeArrowheads="1"/>
          </p:cNvSpPr>
          <p:nvPr/>
        </p:nvSpPr>
        <p:spPr bwMode="hidden">
          <a:xfrm>
            <a:off x="1752600" y="1600200"/>
            <a:ext cx="7391400" cy="5257800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50000">
                <a:schemeClr val="bg1"/>
              </a:gs>
              <a:gs pos="100000">
                <a:schemeClr val="bg2"/>
              </a:gs>
            </a:gsLst>
            <a:lin ang="27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zh-TW" altLang="en-US">
              <a:ea typeface="新細明體" pitchFamily="18" charset="-120"/>
            </a:endParaRPr>
          </a:p>
        </p:txBody>
      </p:sp>
      <p:grpSp>
        <p:nvGrpSpPr>
          <p:cNvPr id="5" name="Group 4"/>
          <p:cNvGrpSpPr>
            <a:grpSpLocks/>
          </p:cNvGrpSpPr>
          <p:nvPr/>
        </p:nvGrpSpPr>
        <p:grpSpPr bwMode="auto">
          <a:xfrm>
            <a:off x="0" y="-19050"/>
            <a:ext cx="9144000" cy="1658938"/>
            <a:chOff x="0" y="-9"/>
            <a:chExt cx="5760" cy="1045"/>
          </a:xfrm>
        </p:grpSpPr>
        <p:sp>
          <p:nvSpPr>
            <p:cNvPr id="6" name="Freeform 5"/>
            <p:cNvSpPr>
              <a:spLocks/>
            </p:cNvSpPr>
            <p:nvPr userDrawn="1"/>
          </p:nvSpPr>
          <p:spPr bwMode="ltGray">
            <a:xfrm>
              <a:off x="0" y="4"/>
              <a:ext cx="5760" cy="1032"/>
            </a:xfrm>
            <a:custGeom>
              <a:avLst/>
              <a:gdLst>
                <a:gd name="T0" fmla="*/ 63508287 w 4848"/>
                <a:gd name="T1" fmla="*/ 2147483647 h 432"/>
                <a:gd name="T2" fmla="*/ 0 w 4848"/>
                <a:gd name="T3" fmla="*/ 2147483647 h 432"/>
                <a:gd name="T4" fmla="*/ 0 w 4848"/>
                <a:gd name="T5" fmla="*/ 0 h 432"/>
                <a:gd name="T6" fmla="*/ 63508287 w 4848"/>
                <a:gd name="T7" fmla="*/ 0 h 432"/>
                <a:gd name="T8" fmla="*/ 63508287 w 4848"/>
                <a:gd name="T9" fmla="*/ 2147483647 h 43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4848" h="432">
                  <a:moveTo>
                    <a:pt x="4848" y="432"/>
                  </a:moveTo>
                  <a:lnTo>
                    <a:pt x="0" y="432"/>
                  </a:lnTo>
                  <a:lnTo>
                    <a:pt x="0" y="0"/>
                  </a:lnTo>
                  <a:lnTo>
                    <a:pt x="4848" y="0"/>
                  </a:lnTo>
                  <a:lnTo>
                    <a:pt x="4848" y="432"/>
                  </a:lnTo>
                  <a:close/>
                </a:path>
              </a:pathLst>
            </a:custGeom>
            <a:solidFill>
              <a:schemeClr val="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bg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TW" altLang="en-US"/>
            </a:p>
          </p:txBody>
        </p:sp>
        <p:grpSp>
          <p:nvGrpSpPr>
            <p:cNvPr id="7" name="Group 6"/>
            <p:cNvGrpSpPr>
              <a:grpSpLocks/>
            </p:cNvGrpSpPr>
            <p:nvPr userDrawn="1"/>
          </p:nvGrpSpPr>
          <p:grpSpPr bwMode="auto">
            <a:xfrm>
              <a:off x="333" y="-9"/>
              <a:ext cx="5176" cy="1044"/>
              <a:chOff x="333" y="-9"/>
              <a:chExt cx="5176" cy="1044"/>
            </a:xfrm>
          </p:grpSpPr>
          <p:sp>
            <p:nvSpPr>
              <p:cNvPr id="36" name="Freeform 7"/>
              <p:cNvSpPr>
                <a:spLocks/>
              </p:cNvSpPr>
              <p:nvPr userDrawn="1"/>
            </p:nvSpPr>
            <p:spPr bwMode="ltGray">
              <a:xfrm>
                <a:off x="3230" y="949"/>
                <a:ext cx="17" cy="20"/>
              </a:xfrm>
              <a:custGeom>
                <a:avLst/>
                <a:gdLst>
                  <a:gd name="T0" fmla="*/ 4839 w 15"/>
                  <a:gd name="T1" fmla="*/ 3 h 23"/>
                  <a:gd name="T2" fmla="*/ 14500 w 15"/>
                  <a:gd name="T3" fmla="*/ 3 h 23"/>
                  <a:gd name="T4" fmla="*/ 12794 w 15"/>
                  <a:gd name="T5" fmla="*/ 3 h 23"/>
                  <a:gd name="T6" fmla="*/ 4839 w 15"/>
                  <a:gd name="T7" fmla="*/ 3 h 23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5" h="23">
                    <a:moveTo>
                      <a:pt x="5" y="11"/>
                    </a:moveTo>
                    <a:cubicBezTo>
                      <a:pt x="2" y="1"/>
                      <a:pt x="7" y="0"/>
                      <a:pt x="15" y="5"/>
                    </a:cubicBezTo>
                    <a:cubicBezTo>
                      <a:pt x="14" y="9"/>
                      <a:pt x="15" y="13"/>
                      <a:pt x="13" y="17"/>
                    </a:cubicBezTo>
                    <a:cubicBezTo>
                      <a:pt x="9" y="23"/>
                      <a:pt x="0" y="16"/>
                      <a:pt x="5" y="11"/>
                    </a:cubicBezTo>
                    <a:close/>
                  </a:path>
                </a:pathLst>
              </a:custGeom>
              <a:solidFill>
                <a:schemeClr val="folHlink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TW" altLang="en-US"/>
              </a:p>
            </p:txBody>
          </p:sp>
          <p:sp>
            <p:nvSpPr>
              <p:cNvPr id="37" name="Freeform 8"/>
              <p:cNvSpPr>
                <a:spLocks/>
              </p:cNvSpPr>
              <p:nvPr userDrawn="1"/>
            </p:nvSpPr>
            <p:spPr bwMode="ltGray">
              <a:xfrm>
                <a:off x="3406" y="1015"/>
                <a:ext cx="21" cy="20"/>
              </a:xfrm>
              <a:custGeom>
                <a:avLst/>
                <a:gdLst>
                  <a:gd name="T0" fmla="*/ 3 w 20"/>
                  <a:gd name="T1" fmla="*/ 3 h 23"/>
                  <a:gd name="T2" fmla="*/ 181 w 20"/>
                  <a:gd name="T3" fmla="*/ 3 h 23"/>
                  <a:gd name="T4" fmla="*/ 7 w 20"/>
                  <a:gd name="T5" fmla="*/ 3 h 23"/>
                  <a:gd name="T6" fmla="*/ 3 w 20"/>
                  <a:gd name="T7" fmla="*/ 3 h 23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0" h="23">
                    <a:moveTo>
                      <a:pt x="3" y="13"/>
                    </a:moveTo>
                    <a:cubicBezTo>
                      <a:pt x="0" y="5"/>
                      <a:pt x="2" y="0"/>
                      <a:pt x="11" y="3"/>
                    </a:cubicBezTo>
                    <a:cubicBezTo>
                      <a:pt x="16" y="10"/>
                      <a:pt x="20" y="23"/>
                      <a:pt x="7" y="19"/>
                    </a:cubicBezTo>
                    <a:cubicBezTo>
                      <a:pt x="6" y="17"/>
                      <a:pt x="3" y="13"/>
                      <a:pt x="3" y="13"/>
                    </a:cubicBezTo>
                    <a:close/>
                  </a:path>
                </a:pathLst>
              </a:custGeom>
              <a:solidFill>
                <a:schemeClr val="folHlink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TW" altLang="en-US"/>
              </a:p>
            </p:txBody>
          </p:sp>
          <p:sp>
            <p:nvSpPr>
              <p:cNvPr id="38" name="Freeform 9"/>
              <p:cNvSpPr>
                <a:spLocks/>
              </p:cNvSpPr>
              <p:nvPr userDrawn="1"/>
            </p:nvSpPr>
            <p:spPr bwMode="ltGray">
              <a:xfrm>
                <a:off x="2909" y="908"/>
                <a:ext cx="31" cy="34"/>
              </a:xfrm>
              <a:custGeom>
                <a:avLst/>
                <a:gdLst>
                  <a:gd name="T0" fmla="*/ 109 w 30"/>
                  <a:gd name="T1" fmla="*/ 2 h 42"/>
                  <a:gd name="T2" fmla="*/ 8 w 30"/>
                  <a:gd name="T3" fmla="*/ 2 h 42"/>
                  <a:gd name="T4" fmla="*/ 0 w 30"/>
                  <a:gd name="T5" fmla="*/ 2 h 42"/>
                  <a:gd name="T6" fmla="*/ 109 w 30"/>
                  <a:gd name="T7" fmla="*/ 2 h 42"/>
                  <a:gd name="T8" fmla="*/ 173 w 30"/>
                  <a:gd name="T9" fmla="*/ 2 h 42"/>
                  <a:gd name="T10" fmla="*/ 162 w 30"/>
                  <a:gd name="T11" fmla="*/ 2 h 42"/>
                  <a:gd name="T12" fmla="*/ 109 w 30"/>
                  <a:gd name="T13" fmla="*/ 2 h 42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30" h="42">
                    <a:moveTo>
                      <a:pt x="16" y="33"/>
                    </a:moveTo>
                    <a:cubicBezTo>
                      <a:pt x="3" y="20"/>
                      <a:pt x="15" y="34"/>
                      <a:pt x="8" y="21"/>
                    </a:cubicBezTo>
                    <a:cubicBezTo>
                      <a:pt x="6" y="17"/>
                      <a:pt x="0" y="9"/>
                      <a:pt x="0" y="9"/>
                    </a:cubicBezTo>
                    <a:cubicBezTo>
                      <a:pt x="5" y="1"/>
                      <a:pt x="7" y="0"/>
                      <a:pt x="16" y="3"/>
                    </a:cubicBezTo>
                    <a:cubicBezTo>
                      <a:pt x="25" y="16"/>
                      <a:pt x="10" y="16"/>
                      <a:pt x="30" y="23"/>
                    </a:cubicBezTo>
                    <a:cubicBezTo>
                      <a:pt x="29" y="26"/>
                      <a:pt x="30" y="29"/>
                      <a:pt x="28" y="31"/>
                    </a:cubicBezTo>
                    <a:cubicBezTo>
                      <a:pt x="15" y="42"/>
                      <a:pt x="16" y="38"/>
                      <a:pt x="16" y="33"/>
                    </a:cubicBezTo>
                    <a:close/>
                  </a:path>
                </a:pathLst>
              </a:custGeom>
              <a:solidFill>
                <a:schemeClr val="folHlink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TW" altLang="en-US"/>
              </a:p>
            </p:txBody>
          </p:sp>
          <p:sp>
            <p:nvSpPr>
              <p:cNvPr id="39" name="Freeform 10"/>
              <p:cNvSpPr>
                <a:spLocks/>
              </p:cNvSpPr>
              <p:nvPr userDrawn="1"/>
            </p:nvSpPr>
            <p:spPr bwMode="ltGray">
              <a:xfrm>
                <a:off x="2551" y="940"/>
                <a:ext cx="25" cy="12"/>
              </a:xfrm>
              <a:custGeom>
                <a:avLst/>
                <a:gdLst>
                  <a:gd name="T0" fmla="*/ 15 w 25"/>
                  <a:gd name="T1" fmla="*/ 2 h 16"/>
                  <a:gd name="T2" fmla="*/ 3 w 25"/>
                  <a:gd name="T3" fmla="*/ 2 h 16"/>
                  <a:gd name="T4" fmla="*/ 15 w 25"/>
                  <a:gd name="T5" fmla="*/ 0 h 16"/>
                  <a:gd name="T6" fmla="*/ 15 w 25"/>
                  <a:gd name="T7" fmla="*/ 2 h 16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5" h="16">
                    <a:moveTo>
                      <a:pt x="15" y="16"/>
                    </a:moveTo>
                    <a:cubicBezTo>
                      <a:pt x="10" y="15"/>
                      <a:pt x="0" y="12"/>
                      <a:pt x="3" y="8"/>
                    </a:cubicBezTo>
                    <a:cubicBezTo>
                      <a:pt x="6" y="4"/>
                      <a:pt x="15" y="0"/>
                      <a:pt x="15" y="0"/>
                    </a:cubicBezTo>
                    <a:cubicBezTo>
                      <a:pt x="17" y="3"/>
                      <a:pt x="25" y="16"/>
                      <a:pt x="15" y="16"/>
                    </a:cubicBezTo>
                    <a:close/>
                  </a:path>
                </a:pathLst>
              </a:custGeom>
              <a:solidFill>
                <a:schemeClr val="folHlink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TW" altLang="en-US"/>
              </a:p>
            </p:txBody>
          </p:sp>
          <p:sp>
            <p:nvSpPr>
              <p:cNvPr id="40" name="Freeform 11"/>
              <p:cNvSpPr>
                <a:spLocks/>
              </p:cNvSpPr>
              <p:nvPr userDrawn="1"/>
            </p:nvSpPr>
            <p:spPr bwMode="ltGray">
              <a:xfrm>
                <a:off x="2443" y="954"/>
                <a:ext cx="65" cy="39"/>
              </a:xfrm>
              <a:custGeom>
                <a:avLst/>
                <a:gdLst>
                  <a:gd name="T0" fmla="*/ 14 w 65"/>
                  <a:gd name="T1" fmla="*/ 3 h 46"/>
                  <a:gd name="T2" fmla="*/ 30 w 65"/>
                  <a:gd name="T3" fmla="*/ 3 h 46"/>
                  <a:gd name="T4" fmla="*/ 42 w 65"/>
                  <a:gd name="T5" fmla="*/ 0 h 46"/>
                  <a:gd name="T6" fmla="*/ 58 w 65"/>
                  <a:gd name="T7" fmla="*/ 3 h 46"/>
                  <a:gd name="T8" fmla="*/ 32 w 65"/>
                  <a:gd name="T9" fmla="*/ 3 h 46"/>
                  <a:gd name="T10" fmla="*/ 12 w 65"/>
                  <a:gd name="T11" fmla="*/ 3 h 46"/>
                  <a:gd name="T12" fmla="*/ 8 w 65"/>
                  <a:gd name="T13" fmla="*/ 3 h 46"/>
                  <a:gd name="T14" fmla="*/ 12 w 65"/>
                  <a:gd name="T15" fmla="*/ 3 h 46"/>
                  <a:gd name="T16" fmla="*/ 14 w 65"/>
                  <a:gd name="T17" fmla="*/ 3 h 4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65" h="46">
                    <a:moveTo>
                      <a:pt x="14" y="24"/>
                    </a:moveTo>
                    <a:cubicBezTo>
                      <a:pt x="18" y="13"/>
                      <a:pt x="16" y="9"/>
                      <a:pt x="30" y="4"/>
                    </a:cubicBezTo>
                    <a:cubicBezTo>
                      <a:pt x="34" y="3"/>
                      <a:pt x="42" y="0"/>
                      <a:pt x="42" y="0"/>
                    </a:cubicBezTo>
                    <a:cubicBezTo>
                      <a:pt x="50" y="1"/>
                      <a:pt x="65" y="0"/>
                      <a:pt x="58" y="12"/>
                    </a:cubicBezTo>
                    <a:cubicBezTo>
                      <a:pt x="53" y="21"/>
                      <a:pt x="40" y="21"/>
                      <a:pt x="32" y="26"/>
                    </a:cubicBezTo>
                    <a:cubicBezTo>
                      <a:pt x="26" y="35"/>
                      <a:pt x="23" y="42"/>
                      <a:pt x="12" y="46"/>
                    </a:cubicBezTo>
                    <a:cubicBezTo>
                      <a:pt x="0" y="42"/>
                      <a:pt x="5" y="30"/>
                      <a:pt x="8" y="20"/>
                    </a:cubicBezTo>
                    <a:cubicBezTo>
                      <a:pt x="9" y="18"/>
                      <a:pt x="10" y="13"/>
                      <a:pt x="12" y="14"/>
                    </a:cubicBezTo>
                    <a:cubicBezTo>
                      <a:pt x="15" y="16"/>
                      <a:pt x="13" y="21"/>
                      <a:pt x="14" y="24"/>
                    </a:cubicBezTo>
                    <a:close/>
                  </a:path>
                </a:pathLst>
              </a:custGeom>
              <a:solidFill>
                <a:schemeClr val="folHlink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TW" altLang="en-US"/>
              </a:p>
            </p:txBody>
          </p:sp>
          <p:sp>
            <p:nvSpPr>
              <p:cNvPr id="41" name="Freeform 12"/>
              <p:cNvSpPr>
                <a:spLocks/>
              </p:cNvSpPr>
              <p:nvPr userDrawn="1"/>
            </p:nvSpPr>
            <p:spPr bwMode="ltGray">
              <a:xfrm>
                <a:off x="2375" y="952"/>
                <a:ext cx="68" cy="39"/>
              </a:xfrm>
              <a:custGeom>
                <a:avLst/>
                <a:gdLst>
                  <a:gd name="T0" fmla="*/ 0 w 69"/>
                  <a:gd name="T1" fmla="*/ 2 h 47"/>
                  <a:gd name="T2" fmla="*/ 18 w 69"/>
                  <a:gd name="T3" fmla="*/ 2 h 47"/>
                  <a:gd name="T4" fmla="*/ 34 w 69"/>
                  <a:gd name="T5" fmla="*/ 1 h 47"/>
                  <a:gd name="T6" fmla="*/ 34 w 69"/>
                  <a:gd name="T7" fmla="*/ 2 h 47"/>
                  <a:gd name="T8" fmla="*/ 34 w 69"/>
                  <a:gd name="T9" fmla="*/ 2 h 47"/>
                  <a:gd name="T10" fmla="*/ 28 w 69"/>
                  <a:gd name="T11" fmla="*/ 2 h 47"/>
                  <a:gd name="T12" fmla="*/ 22 w 69"/>
                  <a:gd name="T13" fmla="*/ 2 h 47"/>
                  <a:gd name="T14" fmla="*/ 16 w 69"/>
                  <a:gd name="T15" fmla="*/ 2 h 47"/>
                  <a:gd name="T16" fmla="*/ 12 w 69"/>
                  <a:gd name="T17" fmla="*/ 2 h 47"/>
                  <a:gd name="T18" fmla="*/ 0 w 69"/>
                  <a:gd name="T19" fmla="*/ 2 h 47"/>
                  <a:gd name="T20" fmla="*/ 0 w 69"/>
                  <a:gd name="T21" fmla="*/ 2 h 47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0" t="0" r="r" b="b"/>
                <a:pathLst>
                  <a:path w="69" h="47">
                    <a:moveTo>
                      <a:pt x="0" y="31"/>
                    </a:moveTo>
                    <a:cubicBezTo>
                      <a:pt x="7" y="24"/>
                      <a:pt x="9" y="22"/>
                      <a:pt x="18" y="25"/>
                    </a:cubicBezTo>
                    <a:cubicBezTo>
                      <a:pt x="25" y="4"/>
                      <a:pt x="36" y="12"/>
                      <a:pt x="52" y="1"/>
                    </a:cubicBezTo>
                    <a:cubicBezTo>
                      <a:pt x="56" y="2"/>
                      <a:pt x="61" y="0"/>
                      <a:pt x="64" y="3"/>
                    </a:cubicBezTo>
                    <a:cubicBezTo>
                      <a:pt x="69" y="8"/>
                      <a:pt x="50" y="19"/>
                      <a:pt x="50" y="19"/>
                    </a:cubicBezTo>
                    <a:cubicBezTo>
                      <a:pt x="46" y="31"/>
                      <a:pt x="35" y="22"/>
                      <a:pt x="28" y="33"/>
                    </a:cubicBezTo>
                    <a:cubicBezTo>
                      <a:pt x="31" y="41"/>
                      <a:pt x="31" y="44"/>
                      <a:pt x="22" y="47"/>
                    </a:cubicBezTo>
                    <a:cubicBezTo>
                      <a:pt x="20" y="46"/>
                      <a:pt x="18" y="46"/>
                      <a:pt x="16" y="45"/>
                    </a:cubicBezTo>
                    <a:cubicBezTo>
                      <a:pt x="14" y="43"/>
                      <a:pt x="14" y="40"/>
                      <a:pt x="12" y="39"/>
                    </a:cubicBezTo>
                    <a:cubicBezTo>
                      <a:pt x="8" y="37"/>
                      <a:pt x="0" y="35"/>
                      <a:pt x="0" y="35"/>
                    </a:cubicBezTo>
                    <a:cubicBezTo>
                      <a:pt x="2" y="26"/>
                      <a:pt x="3" y="25"/>
                      <a:pt x="0" y="31"/>
                    </a:cubicBezTo>
                    <a:close/>
                  </a:path>
                </a:pathLst>
              </a:custGeom>
              <a:solidFill>
                <a:schemeClr val="folHlink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TW" altLang="en-US"/>
              </a:p>
            </p:txBody>
          </p:sp>
          <p:sp>
            <p:nvSpPr>
              <p:cNvPr id="42" name="Freeform 13"/>
              <p:cNvSpPr>
                <a:spLocks/>
              </p:cNvSpPr>
              <p:nvPr userDrawn="1"/>
            </p:nvSpPr>
            <p:spPr bwMode="ltGray">
              <a:xfrm>
                <a:off x="2007" y="739"/>
                <a:ext cx="354" cy="228"/>
              </a:xfrm>
              <a:custGeom>
                <a:avLst/>
                <a:gdLst>
                  <a:gd name="T0" fmla="*/ 10 w 355"/>
                  <a:gd name="T1" fmla="*/ 2 h 277"/>
                  <a:gd name="T2" fmla="*/ 36 w 355"/>
                  <a:gd name="T3" fmla="*/ 2 h 277"/>
                  <a:gd name="T4" fmla="*/ 46 w 355"/>
                  <a:gd name="T5" fmla="*/ 2 h 277"/>
                  <a:gd name="T6" fmla="*/ 76 w 355"/>
                  <a:gd name="T7" fmla="*/ 2 h 277"/>
                  <a:gd name="T8" fmla="*/ 92 w 355"/>
                  <a:gd name="T9" fmla="*/ 2 h 277"/>
                  <a:gd name="T10" fmla="*/ 122 w 355"/>
                  <a:gd name="T11" fmla="*/ 2 h 277"/>
                  <a:gd name="T12" fmla="*/ 136 w 355"/>
                  <a:gd name="T13" fmla="*/ 2 h 277"/>
                  <a:gd name="T14" fmla="*/ 148 w 355"/>
                  <a:gd name="T15" fmla="*/ 2 h 277"/>
                  <a:gd name="T16" fmla="*/ 154 w 355"/>
                  <a:gd name="T17" fmla="*/ 2 h 277"/>
                  <a:gd name="T18" fmla="*/ 176 w 355"/>
                  <a:gd name="T19" fmla="*/ 2 h 277"/>
                  <a:gd name="T20" fmla="*/ 170 w 355"/>
                  <a:gd name="T21" fmla="*/ 2 h 277"/>
                  <a:gd name="T22" fmla="*/ 177 w 355"/>
                  <a:gd name="T23" fmla="*/ 2 h 277"/>
                  <a:gd name="T24" fmla="*/ 177 w 355"/>
                  <a:gd name="T25" fmla="*/ 2 h 277"/>
                  <a:gd name="T26" fmla="*/ 177 w 355"/>
                  <a:gd name="T27" fmla="*/ 2 h 277"/>
                  <a:gd name="T28" fmla="*/ 181 w 355"/>
                  <a:gd name="T29" fmla="*/ 2 h 277"/>
                  <a:gd name="T30" fmla="*/ 199 w 355"/>
                  <a:gd name="T31" fmla="*/ 2 h 277"/>
                  <a:gd name="T32" fmla="*/ 217 w 355"/>
                  <a:gd name="T33" fmla="*/ 2 h 277"/>
                  <a:gd name="T34" fmla="*/ 241 w 355"/>
                  <a:gd name="T35" fmla="*/ 2 h 277"/>
                  <a:gd name="T36" fmla="*/ 259 w 355"/>
                  <a:gd name="T37" fmla="*/ 2 h 277"/>
                  <a:gd name="T38" fmla="*/ 297 w 355"/>
                  <a:gd name="T39" fmla="*/ 2 h 277"/>
                  <a:gd name="T40" fmla="*/ 287 w 355"/>
                  <a:gd name="T41" fmla="*/ 2 h 277"/>
                  <a:gd name="T42" fmla="*/ 267 w 355"/>
                  <a:gd name="T43" fmla="*/ 2 h 277"/>
                  <a:gd name="T44" fmla="*/ 245 w 355"/>
                  <a:gd name="T45" fmla="*/ 2 h 277"/>
                  <a:gd name="T46" fmla="*/ 233 w 355"/>
                  <a:gd name="T47" fmla="*/ 2 h 277"/>
                  <a:gd name="T48" fmla="*/ 197 w 355"/>
                  <a:gd name="T49" fmla="*/ 2 h 277"/>
                  <a:gd name="T50" fmla="*/ 179 w 355"/>
                  <a:gd name="T51" fmla="*/ 2 h 277"/>
                  <a:gd name="T52" fmla="*/ 172 w 355"/>
                  <a:gd name="T53" fmla="*/ 2 h 277"/>
                  <a:gd name="T54" fmla="*/ 160 w 355"/>
                  <a:gd name="T55" fmla="*/ 2 h 277"/>
                  <a:gd name="T56" fmla="*/ 126 w 355"/>
                  <a:gd name="T57" fmla="*/ 2 h 277"/>
                  <a:gd name="T58" fmla="*/ 108 w 355"/>
                  <a:gd name="T59" fmla="*/ 2 h 277"/>
                  <a:gd name="T60" fmla="*/ 94 w 355"/>
                  <a:gd name="T61" fmla="*/ 2 h 277"/>
                  <a:gd name="T62" fmla="*/ 68 w 355"/>
                  <a:gd name="T63" fmla="*/ 2 h 277"/>
                  <a:gd name="T64" fmla="*/ 64 w 355"/>
                  <a:gd name="T65" fmla="*/ 2 h 277"/>
                  <a:gd name="T66" fmla="*/ 58 w 355"/>
                  <a:gd name="T67" fmla="*/ 2 h 277"/>
                  <a:gd name="T68" fmla="*/ 54 w 355"/>
                  <a:gd name="T69" fmla="*/ 2 h 277"/>
                  <a:gd name="T70" fmla="*/ 38 w 355"/>
                  <a:gd name="T71" fmla="*/ 2 h 277"/>
                  <a:gd name="T72" fmla="*/ 20 w 355"/>
                  <a:gd name="T73" fmla="*/ 2 h 277"/>
                  <a:gd name="T74" fmla="*/ 4 w 355"/>
                  <a:gd name="T75" fmla="*/ 2 h 277"/>
                  <a:gd name="T76" fmla="*/ 10 w 355"/>
                  <a:gd name="T77" fmla="*/ 2 h 277"/>
                  <a:gd name="T78" fmla="*/ 10 w 355"/>
                  <a:gd name="T79" fmla="*/ 2 h 277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</a:gdLst>
                <a:ahLst/>
                <a:cxnLst>
                  <a:cxn ang="T80">
                    <a:pos x="T0" y="T1"/>
                  </a:cxn>
                  <a:cxn ang="T81">
                    <a:pos x="T2" y="T3"/>
                  </a:cxn>
                  <a:cxn ang="T82">
                    <a:pos x="T4" y="T5"/>
                  </a:cxn>
                  <a:cxn ang="T83">
                    <a:pos x="T6" y="T7"/>
                  </a:cxn>
                  <a:cxn ang="T84">
                    <a:pos x="T8" y="T9"/>
                  </a:cxn>
                  <a:cxn ang="T85">
                    <a:pos x="T10" y="T11"/>
                  </a:cxn>
                  <a:cxn ang="T86">
                    <a:pos x="T12" y="T13"/>
                  </a:cxn>
                  <a:cxn ang="T87">
                    <a:pos x="T14" y="T15"/>
                  </a:cxn>
                  <a:cxn ang="T88">
                    <a:pos x="T16" y="T17"/>
                  </a:cxn>
                  <a:cxn ang="T89">
                    <a:pos x="T18" y="T19"/>
                  </a:cxn>
                  <a:cxn ang="T90">
                    <a:pos x="T20" y="T21"/>
                  </a:cxn>
                  <a:cxn ang="T91">
                    <a:pos x="T22" y="T23"/>
                  </a:cxn>
                  <a:cxn ang="T92">
                    <a:pos x="T24" y="T25"/>
                  </a:cxn>
                  <a:cxn ang="T93">
                    <a:pos x="T26" y="T27"/>
                  </a:cxn>
                  <a:cxn ang="T94">
                    <a:pos x="T28" y="T29"/>
                  </a:cxn>
                  <a:cxn ang="T95">
                    <a:pos x="T30" y="T31"/>
                  </a:cxn>
                  <a:cxn ang="T96">
                    <a:pos x="T32" y="T33"/>
                  </a:cxn>
                  <a:cxn ang="T97">
                    <a:pos x="T34" y="T35"/>
                  </a:cxn>
                  <a:cxn ang="T98">
                    <a:pos x="T36" y="T37"/>
                  </a:cxn>
                  <a:cxn ang="T99">
                    <a:pos x="T38" y="T39"/>
                  </a:cxn>
                  <a:cxn ang="T100">
                    <a:pos x="T40" y="T41"/>
                  </a:cxn>
                  <a:cxn ang="T101">
                    <a:pos x="T42" y="T43"/>
                  </a:cxn>
                  <a:cxn ang="T102">
                    <a:pos x="T44" y="T45"/>
                  </a:cxn>
                  <a:cxn ang="T103">
                    <a:pos x="T46" y="T47"/>
                  </a:cxn>
                  <a:cxn ang="T104">
                    <a:pos x="T48" y="T49"/>
                  </a:cxn>
                  <a:cxn ang="T105">
                    <a:pos x="T50" y="T51"/>
                  </a:cxn>
                  <a:cxn ang="T106">
                    <a:pos x="T52" y="T53"/>
                  </a:cxn>
                  <a:cxn ang="T107">
                    <a:pos x="T54" y="T55"/>
                  </a:cxn>
                  <a:cxn ang="T108">
                    <a:pos x="T56" y="T57"/>
                  </a:cxn>
                  <a:cxn ang="T109">
                    <a:pos x="T58" y="T59"/>
                  </a:cxn>
                  <a:cxn ang="T110">
                    <a:pos x="T60" y="T61"/>
                  </a:cxn>
                  <a:cxn ang="T111">
                    <a:pos x="T62" y="T63"/>
                  </a:cxn>
                  <a:cxn ang="T112">
                    <a:pos x="T64" y="T65"/>
                  </a:cxn>
                  <a:cxn ang="T113">
                    <a:pos x="T66" y="T67"/>
                  </a:cxn>
                  <a:cxn ang="T114">
                    <a:pos x="T68" y="T69"/>
                  </a:cxn>
                  <a:cxn ang="T115">
                    <a:pos x="T70" y="T71"/>
                  </a:cxn>
                  <a:cxn ang="T116">
                    <a:pos x="T72" y="T73"/>
                  </a:cxn>
                  <a:cxn ang="T117">
                    <a:pos x="T74" y="T75"/>
                  </a:cxn>
                  <a:cxn ang="T118">
                    <a:pos x="T76" y="T77"/>
                  </a:cxn>
                  <a:cxn ang="T119">
                    <a:pos x="T78" y="T79"/>
                  </a:cxn>
                </a:cxnLst>
                <a:rect l="0" t="0" r="r" b="b"/>
                <a:pathLst>
                  <a:path w="355" h="277">
                    <a:moveTo>
                      <a:pt x="10" y="4"/>
                    </a:moveTo>
                    <a:cubicBezTo>
                      <a:pt x="22" y="0"/>
                      <a:pt x="24" y="14"/>
                      <a:pt x="36" y="18"/>
                    </a:cubicBezTo>
                    <a:cubicBezTo>
                      <a:pt x="37" y="19"/>
                      <a:pt x="45" y="29"/>
                      <a:pt x="46" y="30"/>
                    </a:cubicBezTo>
                    <a:cubicBezTo>
                      <a:pt x="56" y="40"/>
                      <a:pt x="67" y="38"/>
                      <a:pt x="76" y="52"/>
                    </a:cubicBezTo>
                    <a:cubicBezTo>
                      <a:pt x="80" y="58"/>
                      <a:pt x="92" y="66"/>
                      <a:pt x="92" y="66"/>
                    </a:cubicBezTo>
                    <a:cubicBezTo>
                      <a:pt x="96" y="79"/>
                      <a:pt x="112" y="88"/>
                      <a:pt x="122" y="98"/>
                    </a:cubicBezTo>
                    <a:cubicBezTo>
                      <a:pt x="124" y="105"/>
                      <a:pt x="130" y="124"/>
                      <a:pt x="136" y="128"/>
                    </a:cubicBezTo>
                    <a:cubicBezTo>
                      <a:pt x="140" y="130"/>
                      <a:pt x="148" y="132"/>
                      <a:pt x="148" y="132"/>
                    </a:cubicBezTo>
                    <a:cubicBezTo>
                      <a:pt x="150" y="138"/>
                      <a:pt x="154" y="150"/>
                      <a:pt x="154" y="150"/>
                    </a:cubicBezTo>
                    <a:cubicBezTo>
                      <a:pt x="161" y="139"/>
                      <a:pt x="168" y="144"/>
                      <a:pt x="176" y="152"/>
                    </a:cubicBezTo>
                    <a:cubicBezTo>
                      <a:pt x="174" y="167"/>
                      <a:pt x="173" y="181"/>
                      <a:pt x="170" y="196"/>
                    </a:cubicBezTo>
                    <a:cubicBezTo>
                      <a:pt x="171" y="202"/>
                      <a:pt x="174" y="220"/>
                      <a:pt x="180" y="224"/>
                    </a:cubicBezTo>
                    <a:cubicBezTo>
                      <a:pt x="185" y="228"/>
                      <a:pt x="193" y="228"/>
                      <a:pt x="198" y="232"/>
                    </a:cubicBezTo>
                    <a:cubicBezTo>
                      <a:pt x="204" y="230"/>
                      <a:pt x="216" y="234"/>
                      <a:pt x="216" y="234"/>
                    </a:cubicBezTo>
                    <a:cubicBezTo>
                      <a:pt x="223" y="241"/>
                      <a:pt x="225" y="245"/>
                      <a:pt x="236" y="242"/>
                    </a:cubicBezTo>
                    <a:cubicBezTo>
                      <a:pt x="242" y="240"/>
                      <a:pt x="254" y="236"/>
                      <a:pt x="254" y="236"/>
                    </a:cubicBezTo>
                    <a:cubicBezTo>
                      <a:pt x="260" y="240"/>
                      <a:pt x="265" y="246"/>
                      <a:pt x="272" y="248"/>
                    </a:cubicBezTo>
                    <a:cubicBezTo>
                      <a:pt x="277" y="250"/>
                      <a:pt x="291" y="252"/>
                      <a:pt x="296" y="256"/>
                    </a:cubicBezTo>
                    <a:cubicBezTo>
                      <a:pt x="301" y="260"/>
                      <a:pt x="314" y="264"/>
                      <a:pt x="314" y="264"/>
                    </a:cubicBezTo>
                    <a:cubicBezTo>
                      <a:pt x="330" y="263"/>
                      <a:pt x="338" y="261"/>
                      <a:pt x="352" y="266"/>
                    </a:cubicBezTo>
                    <a:cubicBezTo>
                      <a:pt x="355" y="275"/>
                      <a:pt x="350" y="277"/>
                      <a:pt x="342" y="274"/>
                    </a:cubicBezTo>
                    <a:cubicBezTo>
                      <a:pt x="336" y="276"/>
                      <a:pt x="322" y="272"/>
                      <a:pt x="322" y="272"/>
                    </a:cubicBezTo>
                    <a:cubicBezTo>
                      <a:pt x="314" y="275"/>
                      <a:pt x="308" y="272"/>
                      <a:pt x="300" y="270"/>
                    </a:cubicBezTo>
                    <a:cubicBezTo>
                      <a:pt x="296" y="269"/>
                      <a:pt x="288" y="266"/>
                      <a:pt x="288" y="266"/>
                    </a:cubicBezTo>
                    <a:cubicBezTo>
                      <a:pt x="276" y="270"/>
                      <a:pt x="264" y="266"/>
                      <a:pt x="252" y="264"/>
                    </a:cubicBezTo>
                    <a:cubicBezTo>
                      <a:pt x="245" y="259"/>
                      <a:pt x="242" y="257"/>
                      <a:pt x="234" y="260"/>
                    </a:cubicBezTo>
                    <a:cubicBezTo>
                      <a:pt x="211" y="252"/>
                      <a:pt x="192" y="256"/>
                      <a:pt x="172" y="242"/>
                    </a:cubicBezTo>
                    <a:cubicBezTo>
                      <a:pt x="165" y="231"/>
                      <a:pt x="176" y="221"/>
                      <a:pt x="160" y="216"/>
                    </a:cubicBezTo>
                    <a:cubicBezTo>
                      <a:pt x="154" y="233"/>
                      <a:pt x="136" y="203"/>
                      <a:pt x="126" y="200"/>
                    </a:cubicBezTo>
                    <a:cubicBezTo>
                      <a:pt x="120" y="196"/>
                      <a:pt x="114" y="190"/>
                      <a:pt x="108" y="186"/>
                    </a:cubicBezTo>
                    <a:cubicBezTo>
                      <a:pt x="104" y="175"/>
                      <a:pt x="104" y="165"/>
                      <a:pt x="94" y="158"/>
                    </a:cubicBezTo>
                    <a:cubicBezTo>
                      <a:pt x="83" y="142"/>
                      <a:pt x="85" y="119"/>
                      <a:pt x="68" y="108"/>
                    </a:cubicBezTo>
                    <a:cubicBezTo>
                      <a:pt x="67" y="106"/>
                      <a:pt x="66" y="104"/>
                      <a:pt x="64" y="102"/>
                    </a:cubicBezTo>
                    <a:cubicBezTo>
                      <a:pt x="62" y="101"/>
                      <a:pt x="59" y="102"/>
                      <a:pt x="58" y="100"/>
                    </a:cubicBezTo>
                    <a:cubicBezTo>
                      <a:pt x="56" y="97"/>
                      <a:pt x="54" y="88"/>
                      <a:pt x="54" y="88"/>
                    </a:cubicBezTo>
                    <a:cubicBezTo>
                      <a:pt x="59" y="73"/>
                      <a:pt x="52" y="61"/>
                      <a:pt x="38" y="58"/>
                    </a:cubicBezTo>
                    <a:cubicBezTo>
                      <a:pt x="32" y="49"/>
                      <a:pt x="31" y="44"/>
                      <a:pt x="20" y="40"/>
                    </a:cubicBezTo>
                    <a:cubicBezTo>
                      <a:pt x="16" y="27"/>
                      <a:pt x="16" y="26"/>
                      <a:pt x="4" y="22"/>
                    </a:cubicBezTo>
                    <a:cubicBezTo>
                      <a:pt x="1" y="13"/>
                      <a:pt x="0" y="5"/>
                      <a:pt x="10" y="2"/>
                    </a:cubicBezTo>
                    <a:cubicBezTo>
                      <a:pt x="18" y="5"/>
                      <a:pt x="18" y="4"/>
                      <a:pt x="10" y="4"/>
                    </a:cubicBezTo>
                    <a:close/>
                  </a:path>
                </a:pathLst>
              </a:custGeom>
              <a:solidFill>
                <a:schemeClr val="folHlink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TW" altLang="en-US"/>
              </a:p>
            </p:txBody>
          </p:sp>
          <p:sp>
            <p:nvSpPr>
              <p:cNvPr id="43" name="Freeform 14"/>
              <p:cNvSpPr>
                <a:spLocks/>
              </p:cNvSpPr>
              <p:nvPr userDrawn="1"/>
            </p:nvSpPr>
            <p:spPr bwMode="ltGray">
              <a:xfrm>
                <a:off x="2222" y="724"/>
                <a:ext cx="157" cy="167"/>
              </a:xfrm>
              <a:custGeom>
                <a:avLst/>
                <a:gdLst>
                  <a:gd name="T0" fmla="*/ 54 w 156"/>
                  <a:gd name="T1" fmla="*/ 2 h 206"/>
                  <a:gd name="T2" fmla="*/ 66 w 156"/>
                  <a:gd name="T3" fmla="*/ 2 h 206"/>
                  <a:gd name="T4" fmla="*/ 68 w 156"/>
                  <a:gd name="T5" fmla="*/ 2 h 206"/>
                  <a:gd name="T6" fmla="*/ 135 w 156"/>
                  <a:gd name="T7" fmla="*/ 2 h 206"/>
                  <a:gd name="T8" fmla="*/ 161 w 156"/>
                  <a:gd name="T9" fmla="*/ 2 h 206"/>
                  <a:gd name="T10" fmla="*/ 167 w 156"/>
                  <a:gd name="T11" fmla="*/ 2 h 206"/>
                  <a:gd name="T12" fmla="*/ 179 w 156"/>
                  <a:gd name="T13" fmla="*/ 0 h 206"/>
                  <a:gd name="T14" fmla="*/ 205 w 156"/>
                  <a:gd name="T15" fmla="*/ 2 h 206"/>
                  <a:gd name="T16" fmla="*/ 201 w 156"/>
                  <a:gd name="T17" fmla="*/ 2 h 206"/>
                  <a:gd name="T18" fmla="*/ 181 w 156"/>
                  <a:gd name="T19" fmla="*/ 2 h 206"/>
                  <a:gd name="T20" fmla="*/ 187 w 156"/>
                  <a:gd name="T21" fmla="*/ 2 h 206"/>
                  <a:gd name="T22" fmla="*/ 197 w 156"/>
                  <a:gd name="T23" fmla="*/ 2 h 206"/>
                  <a:gd name="T24" fmla="*/ 201 w 156"/>
                  <a:gd name="T25" fmla="*/ 2 h 206"/>
                  <a:gd name="T26" fmla="*/ 183 w 156"/>
                  <a:gd name="T27" fmla="*/ 2 h 206"/>
                  <a:gd name="T28" fmla="*/ 171 w 156"/>
                  <a:gd name="T29" fmla="*/ 2 h 206"/>
                  <a:gd name="T30" fmla="*/ 159 w 156"/>
                  <a:gd name="T31" fmla="*/ 2 h 206"/>
                  <a:gd name="T32" fmla="*/ 155 w 156"/>
                  <a:gd name="T33" fmla="*/ 2 h 206"/>
                  <a:gd name="T34" fmla="*/ 143 w 156"/>
                  <a:gd name="T35" fmla="*/ 2 h 206"/>
                  <a:gd name="T36" fmla="*/ 137 w 156"/>
                  <a:gd name="T37" fmla="*/ 2 h 206"/>
                  <a:gd name="T38" fmla="*/ 76 w 156"/>
                  <a:gd name="T39" fmla="*/ 2 h 206"/>
                  <a:gd name="T40" fmla="*/ 72 w 156"/>
                  <a:gd name="T41" fmla="*/ 2 h 206"/>
                  <a:gd name="T42" fmla="*/ 60 w 156"/>
                  <a:gd name="T43" fmla="*/ 2 h 206"/>
                  <a:gd name="T44" fmla="*/ 42 w 156"/>
                  <a:gd name="T45" fmla="*/ 2 h 206"/>
                  <a:gd name="T46" fmla="*/ 28 w 156"/>
                  <a:gd name="T47" fmla="*/ 2 h 206"/>
                  <a:gd name="T48" fmla="*/ 10 w 156"/>
                  <a:gd name="T49" fmla="*/ 2 h 206"/>
                  <a:gd name="T50" fmla="*/ 4 w 156"/>
                  <a:gd name="T51" fmla="*/ 2 h 206"/>
                  <a:gd name="T52" fmla="*/ 0 w 156"/>
                  <a:gd name="T53" fmla="*/ 2 h 206"/>
                  <a:gd name="T54" fmla="*/ 20 w 156"/>
                  <a:gd name="T55" fmla="*/ 2 h 206"/>
                  <a:gd name="T56" fmla="*/ 32 w 156"/>
                  <a:gd name="T57" fmla="*/ 2 h 206"/>
                  <a:gd name="T58" fmla="*/ 34 w 156"/>
                  <a:gd name="T59" fmla="*/ 2 h 206"/>
                  <a:gd name="T60" fmla="*/ 52 w 156"/>
                  <a:gd name="T61" fmla="*/ 2 h 206"/>
                  <a:gd name="T62" fmla="*/ 54 w 156"/>
                  <a:gd name="T63" fmla="*/ 2 h 20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</a:gdLst>
                <a:ahLst/>
                <a:cxnLst>
                  <a:cxn ang="T64">
                    <a:pos x="T0" y="T1"/>
                  </a:cxn>
                  <a:cxn ang="T65">
                    <a:pos x="T2" y="T3"/>
                  </a:cxn>
                  <a:cxn ang="T66">
                    <a:pos x="T4" y="T5"/>
                  </a:cxn>
                  <a:cxn ang="T67">
                    <a:pos x="T6" y="T7"/>
                  </a:cxn>
                  <a:cxn ang="T68">
                    <a:pos x="T8" y="T9"/>
                  </a:cxn>
                  <a:cxn ang="T69">
                    <a:pos x="T10" y="T11"/>
                  </a:cxn>
                  <a:cxn ang="T70">
                    <a:pos x="T12" y="T13"/>
                  </a:cxn>
                  <a:cxn ang="T71">
                    <a:pos x="T14" y="T15"/>
                  </a:cxn>
                  <a:cxn ang="T72">
                    <a:pos x="T16" y="T17"/>
                  </a:cxn>
                  <a:cxn ang="T73">
                    <a:pos x="T18" y="T19"/>
                  </a:cxn>
                  <a:cxn ang="T74">
                    <a:pos x="T20" y="T21"/>
                  </a:cxn>
                  <a:cxn ang="T75">
                    <a:pos x="T22" y="T23"/>
                  </a:cxn>
                  <a:cxn ang="T76">
                    <a:pos x="T24" y="T25"/>
                  </a:cxn>
                  <a:cxn ang="T77">
                    <a:pos x="T26" y="T27"/>
                  </a:cxn>
                  <a:cxn ang="T78">
                    <a:pos x="T28" y="T29"/>
                  </a:cxn>
                  <a:cxn ang="T79">
                    <a:pos x="T30" y="T31"/>
                  </a:cxn>
                  <a:cxn ang="T80">
                    <a:pos x="T32" y="T33"/>
                  </a:cxn>
                  <a:cxn ang="T81">
                    <a:pos x="T34" y="T35"/>
                  </a:cxn>
                  <a:cxn ang="T82">
                    <a:pos x="T36" y="T37"/>
                  </a:cxn>
                  <a:cxn ang="T83">
                    <a:pos x="T38" y="T39"/>
                  </a:cxn>
                  <a:cxn ang="T84">
                    <a:pos x="T40" y="T41"/>
                  </a:cxn>
                  <a:cxn ang="T85">
                    <a:pos x="T42" y="T43"/>
                  </a:cxn>
                  <a:cxn ang="T86">
                    <a:pos x="T44" y="T45"/>
                  </a:cxn>
                  <a:cxn ang="T87">
                    <a:pos x="T46" y="T47"/>
                  </a:cxn>
                  <a:cxn ang="T88">
                    <a:pos x="T48" y="T49"/>
                  </a:cxn>
                  <a:cxn ang="T89">
                    <a:pos x="T50" y="T51"/>
                  </a:cxn>
                  <a:cxn ang="T90">
                    <a:pos x="T52" y="T53"/>
                  </a:cxn>
                  <a:cxn ang="T91">
                    <a:pos x="T54" y="T55"/>
                  </a:cxn>
                  <a:cxn ang="T92">
                    <a:pos x="T56" y="T57"/>
                  </a:cxn>
                  <a:cxn ang="T93">
                    <a:pos x="T58" y="T59"/>
                  </a:cxn>
                  <a:cxn ang="T94">
                    <a:pos x="T60" y="T61"/>
                  </a:cxn>
                  <a:cxn ang="T95">
                    <a:pos x="T62" y="T63"/>
                  </a:cxn>
                </a:cxnLst>
                <a:rect l="0" t="0" r="r" b="b"/>
                <a:pathLst>
                  <a:path w="156" h="206">
                    <a:moveTo>
                      <a:pt x="54" y="66"/>
                    </a:moveTo>
                    <a:cubicBezTo>
                      <a:pt x="58" y="63"/>
                      <a:pt x="64" y="63"/>
                      <a:pt x="66" y="58"/>
                    </a:cubicBezTo>
                    <a:cubicBezTo>
                      <a:pt x="67" y="56"/>
                      <a:pt x="67" y="53"/>
                      <a:pt x="68" y="52"/>
                    </a:cubicBezTo>
                    <a:cubicBezTo>
                      <a:pt x="71" y="49"/>
                      <a:pt x="80" y="44"/>
                      <a:pt x="80" y="44"/>
                    </a:cubicBezTo>
                    <a:cubicBezTo>
                      <a:pt x="113" y="55"/>
                      <a:pt x="85" y="29"/>
                      <a:pt x="106" y="22"/>
                    </a:cubicBezTo>
                    <a:cubicBezTo>
                      <a:pt x="110" y="17"/>
                      <a:pt x="108" y="9"/>
                      <a:pt x="112" y="4"/>
                    </a:cubicBezTo>
                    <a:cubicBezTo>
                      <a:pt x="115" y="1"/>
                      <a:pt x="124" y="0"/>
                      <a:pt x="124" y="0"/>
                    </a:cubicBezTo>
                    <a:cubicBezTo>
                      <a:pt x="138" y="14"/>
                      <a:pt x="126" y="23"/>
                      <a:pt x="150" y="28"/>
                    </a:cubicBezTo>
                    <a:cubicBezTo>
                      <a:pt x="156" y="36"/>
                      <a:pt x="154" y="39"/>
                      <a:pt x="146" y="44"/>
                    </a:cubicBezTo>
                    <a:cubicBezTo>
                      <a:pt x="141" y="52"/>
                      <a:pt x="135" y="61"/>
                      <a:pt x="126" y="64"/>
                    </a:cubicBezTo>
                    <a:cubicBezTo>
                      <a:pt x="118" y="75"/>
                      <a:pt x="128" y="83"/>
                      <a:pt x="132" y="94"/>
                    </a:cubicBezTo>
                    <a:cubicBezTo>
                      <a:pt x="129" y="103"/>
                      <a:pt x="135" y="105"/>
                      <a:pt x="142" y="110"/>
                    </a:cubicBezTo>
                    <a:cubicBezTo>
                      <a:pt x="145" y="119"/>
                      <a:pt x="141" y="120"/>
                      <a:pt x="146" y="128"/>
                    </a:cubicBezTo>
                    <a:cubicBezTo>
                      <a:pt x="142" y="139"/>
                      <a:pt x="135" y="133"/>
                      <a:pt x="128" y="128"/>
                    </a:cubicBezTo>
                    <a:cubicBezTo>
                      <a:pt x="116" y="132"/>
                      <a:pt x="122" y="136"/>
                      <a:pt x="116" y="146"/>
                    </a:cubicBezTo>
                    <a:cubicBezTo>
                      <a:pt x="113" y="151"/>
                      <a:pt x="108" y="152"/>
                      <a:pt x="104" y="156"/>
                    </a:cubicBezTo>
                    <a:cubicBezTo>
                      <a:pt x="107" y="167"/>
                      <a:pt x="112" y="191"/>
                      <a:pt x="100" y="198"/>
                    </a:cubicBezTo>
                    <a:cubicBezTo>
                      <a:pt x="96" y="200"/>
                      <a:pt x="92" y="200"/>
                      <a:pt x="88" y="202"/>
                    </a:cubicBezTo>
                    <a:cubicBezTo>
                      <a:pt x="86" y="203"/>
                      <a:pt x="84" y="205"/>
                      <a:pt x="82" y="206"/>
                    </a:cubicBezTo>
                    <a:cubicBezTo>
                      <a:pt x="80" y="205"/>
                      <a:pt x="77" y="204"/>
                      <a:pt x="76" y="202"/>
                    </a:cubicBezTo>
                    <a:cubicBezTo>
                      <a:pt x="74" y="198"/>
                      <a:pt x="76" y="191"/>
                      <a:pt x="72" y="190"/>
                    </a:cubicBezTo>
                    <a:cubicBezTo>
                      <a:pt x="68" y="189"/>
                      <a:pt x="60" y="186"/>
                      <a:pt x="60" y="186"/>
                    </a:cubicBezTo>
                    <a:cubicBezTo>
                      <a:pt x="53" y="188"/>
                      <a:pt x="49" y="192"/>
                      <a:pt x="42" y="194"/>
                    </a:cubicBezTo>
                    <a:cubicBezTo>
                      <a:pt x="34" y="189"/>
                      <a:pt x="37" y="183"/>
                      <a:pt x="28" y="186"/>
                    </a:cubicBezTo>
                    <a:cubicBezTo>
                      <a:pt x="12" y="181"/>
                      <a:pt x="19" y="161"/>
                      <a:pt x="10" y="148"/>
                    </a:cubicBezTo>
                    <a:cubicBezTo>
                      <a:pt x="5" y="121"/>
                      <a:pt x="11" y="147"/>
                      <a:pt x="4" y="130"/>
                    </a:cubicBezTo>
                    <a:cubicBezTo>
                      <a:pt x="2" y="126"/>
                      <a:pt x="0" y="118"/>
                      <a:pt x="0" y="118"/>
                    </a:cubicBezTo>
                    <a:cubicBezTo>
                      <a:pt x="2" y="95"/>
                      <a:pt x="0" y="83"/>
                      <a:pt x="20" y="96"/>
                    </a:cubicBezTo>
                    <a:cubicBezTo>
                      <a:pt x="23" y="105"/>
                      <a:pt x="23" y="110"/>
                      <a:pt x="32" y="104"/>
                    </a:cubicBezTo>
                    <a:cubicBezTo>
                      <a:pt x="35" y="95"/>
                      <a:pt x="29" y="88"/>
                      <a:pt x="34" y="80"/>
                    </a:cubicBezTo>
                    <a:cubicBezTo>
                      <a:pt x="36" y="76"/>
                      <a:pt x="48" y="73"/>
                      <a:pt x="52" y="70"/>
                    </a:cubicBezTo>
                    <a:cubicBezTo>
                      <a:pt x="57" y="63"/>
                      <a:pt x="58" y="62"/>
                      <a:pt x="54" y="66"/>
                    </a:cubicBezTo>
                    <a:close/>
                  </a:path>
                </a:pathLst>
              </a:custGeom>
              <a:solidFill>
                <a:schemeClr val="folHlink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TW" altLang="en-US"/>
              </a:p>
            </p:txBody>
          </p:sp>
          <p:sp>
            <p:nvSpPr>
              <p:cNvPr id="44" name="Freeform 15"/>
              <p:cNvSpPr>
                <a:spLocks/>
              </p:cNvSpPr>
              <p:nvPr userDrawn="1"/>
            </p:nvSpPr>
            <p:spPr bwMode="ltGray">
              <a:xfrm>
                <a:off x="2375" y="800"/>
                <a:ext cx="110" cy="32"/>
              </a:xfrm>
              <a:custGeom>
                <a:avLst/>
                <a:gdLst>
                  <a:gd name="T0" fmla="*/ 4 w 109"/>
                  <a:gd name="T1" fmla="*/ 3 h 38"/>
                  <a:gd name="T2" fmla="*/ 18 w 109"/>
                  <a:gd name="T3" fmla="*/ 3 h 38"/>
                  <a:gd name="T4" fmla="*/ 46 w 109"/>
                  <a:gd name="T5" fmla="*/ 3 h 38"/>
                  <a:gd name="T6" fmla="*/ 127 w 109"/>
                  <a:gd name="T7" fmla="*/ 3 h 38"/>
                  <a:gd name="T8" fmla="*/ 145 w 109"/>
                  <a:gd name="T9" fmla="*/ 0 h 38"/>
                  <a:gd name="T10" fmla="*/ 131 w 109"/>
                  <a:gd name="T11" fmla="*/ 3 h 38"/>
                  <a:gd name="T12" fmla="*/ 115 w 109"/>
                  <a:gd name="T13" fmla="*/ 3 h 38"/>
                  <a:gd name="T14" fmla="*/ 42 w 109"/>
                  <a:gd name="T15" fmla="*/ 3 h 38"/>
                  <a:gd name="T16" fmla="*/ 14 w 109"/>
                  <a:gd name="T17" fmla="*/ 3 h 38"/>
                  <a:gd name="T18" fmla="*/ 4 w 109"/>
                  <a:gd name="T19" fmla="*/ 3 h 38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0" t="0" r="r" b="b"/>
                <a:pathLst>
                  <a:path w="109" h="38">
                    <a:moveTo>
                      <a:pt x="4" y="32"/>
                    </a:moveTo>
                    <a:cubicBezTo>
                      <a:pt x="7" y="22"/>
                      <a:pt x="7" y="14"/>
                      <a:pt x="18" y="10"/>
                    </a:cubicBezTo>
                    <a:cubicBezTo>
                      <a:pt x="28" y="12"/>
                      <a:pt x="37" y="14"/>
                      <a:pt x="46" y="20"/>
                    </a:cubicBezTo>
                    <a:cubicBezTo>
                      <a:pt x="62" y="15"/>
                      <a:pt x="54" y="17"/>
                      <a:pt x="72" y="14"/>
                    </a:cubicBezTo>
                    <a:cubicBezTo>
                      <a:pt x="77" y="9"/>
                      <a:pt x="90" y="0"/>
                      <a:pt x="90" y="0"/>
                    </a:cubicBezTo>
                    <a:cubicBezTo>
                      <a:pt x="109" y="6"/>
                      <a:pt x="85" y="23"/>
                      <a:pt x="76" y="26"/>
                    </a:cubicBezTo>
                    <a:cubicBezTo>
                      <a:pt x="71" y="33"/>
                      <a:pt x="68" y="35"/>
                      <a:pt x="60" y="38"/>
                    </a:cubicBezTo>
                    <a:cubicBezTo>
                      <a:pt x="54" y="36"/>
                      <a:pt x="42" y="32"/>
                      <a:pt x="42" y="32"/>
                    </a:cubicBezTo>
                    <a:cubicBezTo>
                      <a:pt x="33" y="23"/>
                      <a:pt x="26" y="26"/>
                      <a:pt x="14" y="30"/>
                    </a:cubicBezTo>
                    <a:cubicBezTo>
                      <a:pt x="1" y="28"/>
                      <a:pt x="0" y="24"/>
                      <a:pt x="4" y="32"/>
                    </a:cubicBezTo>
                    <a:close/>
                  </a:path>
                </a:pathLst>
              </a:custGeom>
              <a:solidFill>
                <a:schemeClr val="folHlink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TW" altLang="en-US"/>
              </a:p>
            </p:txBody>
          </p:sp>
          <p:sp>
            <p:nvSpPr>
              <p:cNvPr id="45" name="Freeform 16"/>
              <p:cNvSpPr>
                <a:spLocks/>
              </p:cNvSpPr>
              <p:nvPr userDrawn="1"/>
            </p:nvSpPr>
            <p:spPr bwMode="ltGray">
              <a:xfrm>
                <a:off x="2370" y="839"/>
                <a:ext cx="75" cy="84"/>
              </a:xfrm>
              <a:custGeom>
                <a:avLst/>
                <a:gdLst>
                  <a:gd name="T0" fmla="*/ 8 w 76"/>
                  <a:gd name="T1" fmla="*/ 2 h 104"/>
                  <a:gd name="T2" fmla="*/ 18 w 76"/>
                  <a:gd name="T3" fmla="*/ 0 h 104"/>
                  <a:gd name="T4" fmla="*/ 34 w 76"/>
                  <a:gd name="T5" fmla="*/ 2 h 104"/>
                  <a:gd name="T6" fmla="*/ 38 w 76"/>
                  <a:gd name="T7" fmla="*/ 2 h 104"/>
                  <a:gd name="T8" fmla="*/ 38 w 76"/>
                  <a:gd name="T9" fmla="*/ 2 h 104"/>
                  <a:gd name="T10" fmla="*/ 38 w 76"/>
                  <a:gd name="T11" fmla="*/ 2 h 104"/>
                  <a:gd name="T12" fmla="*/ 38 w 76"/>
                  <a:gd name="T13" fmla="*/ 2 h 104"/>
                  <a:gd name="T14" fmla="*/ 38 w 76"/>
                  <a:gd name="T15" fmla="*/ 2 h 104"/>
                  <a:gd name="T16" fmla="*/ 34 w 76"/>
                  <a:gd name="T17" fmla="*/ 2 h 104"/>
                  <a:gd name="T18" fmla="*/ 22 w 76"/>
                  <a:gd name="T19" fmla="*/ 2 h 104"/>
                  <a:gd name="T20" fmla="*/ 28 w 76"/>
                  <a:gd name="T21" fmla="*/ 2 h 104"/>
                  <a:gd name="T22" fmla="*/ 30 w 76"/>
                  <a:gd name="T23" fmla="*/ 2 h 104"/>
                  <a:gd name="T24" fmla="*/ 20 w 76"/>
                  <a:gd name="T25" fmla="*/ 2 h 104"/>
                  <a:gd name="T26" fmla="*/ 12 w 76"/>
                  <a:gd name="T27" fmla="*/ 2 h 104"/>
                  <a:gd name="T28" fmla="*/ 8 w 76"/>
                  <a:gd name="T29" fmla="*/ 2 h 104"/>
                  <a:gd name="T30" fmla="*/ 0 w 76"/>
                  <a:gd name="T31" fmla="*/ 2 h 104"/>
                  <a:gd name="T32" fmla="*/ 2 w 76"/>
                  <a:gd name="T33" fmla="*/ 2 h 104"/>
                  <a:gd name="T34" fmla="*/ 8 w 76"/>
                  <a:gd name="T35" fmla="*/ 2 h 104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</a:gdLst>
                <a:ahLst/>
                <a:cxnLst>
                  <a:cxn ang="T36">
                    <a:pos x="T0" y="T1"/>
                  </a:cxn>
                  <a:cxn ang="T37">
                    <a:pos x="T2" y="T3"/>
                  </a:cxn>
                  <a:cxn ang="T38">
                    <a:pos x="T4" y="T5"/>
                  </a:cxn>
                  <a:cxn ang="T39">
                    <a:pos x="T6" y="T7"/>
                  </a:cxn>
                  <a:cxn ang="T40">
                    <a:pos x="T8" y="T9"/>
                  </a:cxn>
                  <a:cxn ang="T41">
                    <a:pos x="T10" y="T11"/>
                  </a:cxn>
                  <a:cxn ang="T42">
                    <a:pos x="T12" y="T13"/>
                  </a:cxn>
                  <a:cxn ang="T43">
                    <a:pos x="T14" y="T15"/>
                  </a:cxn>
                  <a:cxn ang="T44">
                    <a:pos x="T16" y="T17"/>
                  </a:cxn>
                  <a:cxn ang="T45">
                    <a:pos x="T18" y="T19"/>
                  </a:cxn>
                  <a:cxn ang="T46">
                    <a:pos x="T20" y="T21"/>
                  </a:cxn>
                  <a:cxn ang="T47">
                    <a:pos x="T22" y="T23"/>
                  </a:cxn>
                  <a:cxn ang="T48">
                    <a:pos x="T24" y="T25"/>
                  </a:cxn>
                  <a:cxn ang="T49">
                    <a:pos x="T26" y="T27"/>
                  </a:cxn>
                  <a:cxn ang="T50">
                    <a:pos x="T28" y="T29"/>
                  </a:cxn>
                  <a:cxn ang="T51">
                    <a:pos x="T30" y="T31"/>
                  </a:cxn>
                  <a:cxn ang="T52">
                    <a:pos x="T32" y="T33"/>
                  </a:cxn>
                  <a:cxn ang="T53">
                    <a:pos x="T34" y="T35"/>
                  </a:cxn>
                </a:cxnLst>
                <a:rect l="0" t="0" r="r" b="b"/>
                <a:pathLst>
                  <a:path w="76" h="104">
                    <a:moveTo>
                      <a:pt x="8" y="18"/>
                    </a:moveTo>
                    <a:cubicBezTo>
                      <a:pt x="10" y="8"/>
                      <a:pt x="9" y="3"/>
                      <a:pt x="18" y="0"/>
                    </a:cubicBezTo>
                    <a:cubicBezTo>
                      <a:pt x="28" y="3"/>
                      <a:pt x="25" y="12"/>
                      <a:pt x="34" y="18"/>
                    </a:cubicBezTo>
                    <a:cubicBezTo>
                      <a:pt x="46" y="16"/>
                      <a:pt x="51" y="8"/>
                      <a:pt x="62" y="4"/>
                    </a:cubicBezTo>
                    <a:cubicBezTo>
                      <a:pt x="76" y="9"/>
                      <a:pt x="56" y="31"/>
                      <a:pt x="46" y="34"/>
                    </a:cubicBezTo>
                    <a:cubicBezTo>
                      <a:pt x="51" y="56"/>
                      <a:pt x="43" y="29"/>
                      <a:pt x="54" y="48"/>
                    </a:cubicBezTo>
                    <a:cubicBezTo>
                      <a:pt x="56" y="52"/>
                      <a:pt x="58" y="60"/>
                      <a:pt x="58" y="60"/>
                    </a:cubicBezTo>
                    <a:cubicBezTo>
                      <a:pt x="55" y="68"/>
                      <a:pt x="54" y="71"/>
                      <a:pt x="46" y="74"/>
                    </a:cubicBezTo>
                    <a:cubicBezTo>
                      <a:pt x="38" y="71"/>
                      <a:pt x="37" y="68"/>
                      <a:pt x="34" y="60"/>
                    </a:cubicBezTo>
                    <a:cubicBezTo>
                      <a:pt x="33" y="50"/>
                      <a:pt x="32" y="33"/>
                      <a:pt x="22" y="48"/>
                    </a:cubicBezTo>
                    <a:cubicBezTo>
                      <a:pt x="25" y="60"/>
                      <a:pt x="23" y="53"/>
                      <a:pt x="28" y="68"/>
                    </a:cubicBezTo>
                    <a:cubicBezTo>
                      <a:pt x="29" y="70"/>
                      <a:pt x="30" y="74"/>
                      <a:pt x="30" y="74"/>
                    </a:cubicBezTo>
                    <a:cubicBezTo>
                      <a:pt x="24" y="84"/>
                      <a:pt x="22" y="93"/>
                      <a:pt x="20" y="104"/>
                    </a:cubicBezTo>
                    <a:cubicBezTo>
                      <a:pt x="17" y="103"/>
                      <a:pt x="14" y="104"/>
                      <a:pt x="12" y="102"/>
                    </a:cubicBezTo>
                    <a:cubicBezTo>
                      <a:pt x="9" y="99"/>
                      <a:pt x="8" y="90"/>
                      <a:pt x="8" y="90"/>
                    </a:cubicBezTo>
                    <a:cubicBezTo>
                      <a:pt x="13" y="75"/>
                      <a:pt x="14" y="64"/>
                      <a:pt x="0" y="54"/>
                    </a:cubicBezTo>
                    <a:cubicBezTo>
                      <a:pt x="1" y="46"/>
                      <a:pt x="1" y="38"/>
                      <a:pt x="2" y="30"/>
                    </a:cubicBezTo>
                    <a:cubicBezTo>
                      <a:pt x="2" y="27"/>
                      <a:pt x="13" y="2"/>
                      <a:pt x="8" y="18"/>
                    </a:cubicBezTo>
                    <a:close/>
                  </a:path>
                </a:pathLst>
              </a:custGeom>
              <a:solidFill>
                <a:schemeClr val="folHlink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TW" altLang="en-US"/>
              </a:p>
            </p:txBody>
          </p:sp>
          <p:sp>
            <p:nvSpPr>
              <p:cNvPr id="46" name="Freeform 17"/>
              <p:cNvSpPr>
                <a:spLocks/>
              </p:cNvSpPr>
              <p:nvPr userDrawn="1"/>
            </p:nvSpPr>
            <p:spPr bwMode="ltGray">
              <a:xfrm>
                <a:off x="2497" y="793"/>
                <a:ext cx="37" cy="49"/>
              </a:xfrm>
              <a:custGeom>
                <a:avLst/>
                <a:gdLst>
                  <a:gd name="T0" fmla="*/ 3 w 37"/>
                  <a:gd name="T1" fmla="*/ 2 h 61"/>
                  <a:gd name="T2" fmla="*/ 13 w 37"/>
                  <a:gd name="T3" fmla="*/ 0 h 61"/>
                  <a:gd name="T4" fmla="*/ 15 w 37"/>
                  <a:gd name="T5" fmla="*/ 2 h 61"/>
                  <a:gd name="T6" fmla="*/ 37 w 37"/>
                  <a:gd name="T7" fmla="*/ 2 h 61"/>
                  <a:gd name="T8" fmla="*/ 19 w 37"/>
                  <a:gd name="T9" fmla="*/ 2 h 61"/>
                  <a:gd name="T10" fmla="*/ 5 w 37"/>
                  <a:gd name="T11" fmla="*/ 2 h 61"/>
                  <a:gd name="T12" fmla="*/ 1 w 37"/>
                  <a:gd name="T13" fmla="*/ 2 h 61"/>
                  <a:gd name="T14" fmla="*/ 3 w 37"/>
                  <a:gd name="T15" fmla="*/ 2 h 61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37" h="61">
                    <a:moveTo>
                      <a:pt x="3" y="28"/>
                    </a:moveTo>
                    <a:cubicBezTo>
                      <a:pt x="5" y="14"/>
                      <a:pt x="2" y="7"/>
                      <a:pt x="13" y="0"/>
                    </a:cubicBezTo>
                    <a:cubicBezTo>
                      <a:pt x="26" y="9"/>
                      <a:pt x="23" y="17"/>
                      <a:pt x="15" y="28"/>
                    </a:cubicBezTo>
                    <a:cubicBezTo>
                      <a:pt x="25" y="31"/>
                      <a:pt x="33" y="27"/>
                      <a:pt x="37" y="38"/>
                    </a:cubicBezTo>
                    <a:cubicBezTo>
                      <a:pt x="30" y="45"/>
                      <a:pt x="28" y="47"/>
                      <a:pt x="19" y="44"/>
                    </a:cubicBezTo>
                    <a:cubicBezTo>
                      <a:pt x="13" y="54"/>
                      <a:pt x="18" y="61"/>
                      <a:pt x="5" y="58"/>
                    </a:cubicBezTo>
                    <a:cubicBezTo>
                      <a:pt x="0" y="50"/>
                      <a:pt x="3" y="44"/>
                      <a:pt x="1" y="34"/>
                    </a:cubicBezTo>
                    <a:cubicBezTo>
                      <a:pt x="2" y="32"/>
                      <a:pt x="3" y="28"/>
                      <a:pt x="3" y="28"/>
                    </a:cubicBezTo>
                    <a:close/>
                  </a:path>
                </a:pathLst>
              </a:custGeom>
              <a:solidFill>
                <a:schemeClr val="folHlink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TW" altLang="en-US"/>
              </a:p>
            </p:txBody>
          </p:sp>
          <p:sp>
            <p:nvSpPr>
              <p:cNvPr id="47" name="Freeform 18"/>
              <p:cNvSpPr>
                <a:spLocks/>
              </p:cNvSpPr>
              <p:nvPr userDrawn="1"/>
            </p:nvSpPr>
            <p:spPr bwMode="ltGray">
              <a:xfrm>
                <a:off x="2506" y="869"/>
                <a:ext cx="47" cy="24"/>
              </a:xfrm>
              <a:custGeom>
                <a:avLst/>
                <a:gdLst>
                  <a:gd name="T0" fmla="*/ 7 w 49"/>
                  <a:gd name="T1" fmla="*/ 0 h 29"/>
                  <a:gd name="T2" fmla="*/ 12 w 49"/>
                  <a:gd name="T3" fmla="*/ 0 h 29"/>
                  <a:gd name="T4" fmla="*/ 12 w 49"/>
                  <a:gd name="T5" fmla="*/ 2 h 29"/>
                  <a:gd name="T6" fmla="*/ 12 w 49"/>
                  <a:gd name="T7" fmla="*/ 2 h 29"/>
                  <a:gd name="T8" fmla="*/ 3 w 49"/>
                  <a:gd name="T9" fmla="*/ 2 h 29"/>
                  <a:gd name="T10" fmla="*/ 7 w 49"/>
                  <a:gd name="T11" fmla="*/ 0 h 29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49" h="29">
                    <a:moveTo>
                      <a:pt x="7" y="0"/>
                    </a:moveTo>
                    <a:cubicBezTo>
                      <a:pt x="15" y="6"/>
                      <a:pt x="19" y="2"/>
                      <a:pt x="29" y="0"/>
                    </a:cubicBezTo>
                    <a:cubicBezTo>
                      <a:pt x="45" y="5"/>
                      <a:pt x="40" y="3"/>
                      <a:pt x="49" y="16"/>
                    </a:cubicBezTo>
                    <a:cubicBezTo>
                      <a:pt x="46" y="29"/>
                      <a:pt x="42" y="21"/>
                      <a:pt x="35" y="14"/>
                    </a:cubicBezTo>
                    <a:cubicBezTo>
                      <a:pt x="26" y="15"/>
                      <a:pt x="12" y="19"/>
                      <a:pt x="3" y="16"/>
                    </a:cubicBezTo>
                    <a:cubicBezTo>
                      <a:pt x="0" y="6"/>
                      <a:pt x="7" y="10"/>
                      <a:pt x="7" y="0"/>
                    </a:cubicBezTo>
                    <a:close/>
                  </a:path>
                </a:pathLst>
              </a:custGeom>
              <a:solidFill>
                <a:schemeClr val="folHlink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TW" altLang="en-US"/>
              </a:p>
            </p:txBody>
          </p:sp>
          <p:sp>
            <p:nvSpPr>
              <p:cNvPr id="48" name="Freeform 19"/>
              <p:cNvSpPr>
                <a:spLocks/>
              </p:cNvSpPr>
              <p:nvPr userDrawn="1"/>
            </p:nvSpPr>
            <p:spPr bwMode="ltGray">
              <a:xfrm>
                <a:off x="2555" y="832"/>
                <a:ext cx="61" cy="42"/>
              </a:xfrm>
              <a:custGeom>
                <a:avLst/>
                <a:gdLst>
                  <a:gd name="T0" fmla="*/ 21 w 61"/>
                  <a:gd name="T1" fmla="*/ 4 h 48"/>
                  <a:gd name="T2" fmla="*/ 15 w 61"/>
                  <a:gd name="T3" fmla="*/ 4 h 48"/>
                  <a:gd name="T4" fmla="*/ 3 w 61"/>
                  <a:gd name="T5" fmla="*/ 4 h 48"/>
                  <a:gd name="T6" fmla="*/ 13 w 61"/>
                  <a:gd name="T7" fmla="*/ 4 h 48"/>
                  <a:gd name="T8" fmla="*/ 25 w 61"/>
                  <a:gd name="T9" fmla="*/ 0 h 48"/>
                  <a:gd name="T10" fmla="*/ 49 w 61"/>
                  <a:gd name="T11" fmla="*/ 4 h 48"/>
                  <a:gd name="T12" fmla="*/ 53 w 61"/>
                  <a:gd name="T13" fmla="*/ 4 h 48"/>
                  <a:gd name="T14" fmla="*/ 61 w 61"/>
                  <a:gd name="T15" fmla="*/ 4 h 48"/>
                  <a:gd name="T16" fmla="*/ 41 w 61"/>
                  <a:gd name="T17" fmla="*/ 4 h 48"/>
                  <a:gd name="T18" fmla="*/ 23 w 61"/>
                  <a:gd name="T19" fmla="*/ 4 h 48"/>
                  <a:gd name="T20" fmla="*/ 21 w 61"/>
                  <a:gd name="T21" fmla="*/ 4 h 48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0" t="0" r="r" b="b"/>
                <a:pathLst>
                  <a:path w="61" h="48">
                    <a:moveTo>
                      <a:pt x="21" y="38"/>
                    </a:moveTo>
                    <a:cubicBezTo>
                      <a:pt x="19" y="34"/>
                      <a:pt x="19" y="29"/>
                      <a:pt x="15" y="26"/>
                    </a:cubicBezTo>
                    <a:cubicBezTo>
                      <a:pt x="12" y="24"/>
                      <a:pt x="3" y="22"/>
                      <a:pt x="3" y="22"/>
                    </a:cubicBezTo>
                    <a:cubicBezTo>
                      <a:pt x="0" y="12"/>
                      <a:pt x="5" y="12"/>
                      <a:pt x="13" y="8"/>
                    </a:cubicBezTo>
                    <a:cubicBezTo>
                      <a:pt x="17" y="6"/>
                      <a:pt x="25" y="0"/>
                      <a:pt x="25" y="0"/>
                    </a:cubicBezTo>
                    <a:cubicBezTo>
                      <a:pt x="37" y="2"/>
                      <a:pt x="41" y="2"/>
                      <a:pt x="49" y="10"/>
                    </a:cubicBezTo>
                    <a:cubicBezTo>
                      <a:pt x="45" y="21"/>
                      <a:pt x="46" y="12"/>
                      <a:pt x="53" y="20"/>
                    </a:cubicBezTo>
                    <a:cubicBezTo>
                      <a:pt x="56" y="24"/>
                      <a:pt x="61" y="32"/>
                      <a:pt x="61" y="32"/>
                    </a:cubicBezTo>
                    <a:cubicBezTo>
                      <a:pt x="56" y="47"/>
                      <a:pt x="53" y="42"/>
                      <a:pt x="41" y="38"/>
                    </a:cubicBezTo>
                    <a:cubicBezTo>
                      <a:pt x="27" y="47"/>
                      <a:pt x="34" y="48"/>
                      <a:pt x="23" y="44"/>
                    </a:cubicBezTo>
                    <a:cubicBezTo>
                      <a:pt x="22" y="42"/>
                      <a:pt x="21" y="38"/>
                      <a:pt x="21" y="38"/>
                    </a:cubicBezTo>
                    <a:close/>
                  </a:path>
                </a:pathLst>
              </a:custGeom>
              <a:solidFill>
                <a:schemeClr val="folHlink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TW" altLang="en-US"/>
              </a:p>
            </p:txBody>
          </p:sp>
          <p:sp>
            <p:nvSpPr>
              <p:cNvPr id="49" name="Freeform 20"/>
              <p:cNvSpPr>
                <a:spLocks/>
              </p:cNvSpPr>
              <p:nvPr userDrawn="1"/>
            </p:nvSpPr>
            <p:spPr bwMode="ltGray">
              <a:xfrm>
                <a:off x="2572" y="852"/>
                <a:ext cx="286" cy="149"/>
              </a:xfrm>
              <a:custGeom>
                <a:avLst/>
                <a:gdLst>
                  <a:gd name="T0" fmla="*/ 46 w 286"/>
                  <a:gd name="T1" fmla="*/ 2 h 182"/>
                  <a:gd name="T2" fmla="*/ 36 w 286"/>
                  <a:gd name="T3" fmla="*/ 2 h 182"/>
                  <a:gd name="T4" fmla="*/ 26 w 286"/>
                  <a:gd name="T5" fmla="*/ 2 h 182"/>
                  <a:gd name="T6" fmla="*/ 0 w 286"/>
                  <a:gd name="T7" fmla="*/ 2 h 182"/>
                  <a:gd name="T8" fmla="*/ 10 w 286"/>
                  <a:gd name="T9" fmla="*/ 2 h 182"/>
                  <a:gd name="T10" fmla="*/ 16 w 286"/>
                  <a:gd name="T11" fmla="*/ 2 h 182"/>
                  <a:gd name="T12" fmla="*/ 24 w 286"/>
                  <a:gd name="T13" fmla="*/ 2 h 182"/>
                  <a:gd name="T14" fmla="*/ 30 w 286"/>
                  <a:gd name="T15" fmla="*/ 2 h 182"/>
                  <a:gd name="T16" fmla="*/ 48 w 286"/>
                  <a:gd name="T17" fmla="*/ 2 h 182"/>
                  <a:gd name="T18" fmla="*/ 70 w 286"/>
                  <a:gd name="T19" fmla="*/ 2 h 182"/>
                  <a:gd name="T20" fmla="*/ 88 w 286"/>
                  <a:gd name="T21" fmla="*/ 2 h 182"/>
                  <a:gd name="T22" fmla="*/ 106 w 286"/>
                  <a:gd name="T23" fmla="*/ 2 h 182"/>
                  <a:gd name="T24" fmla="*/ 104 w 286"/>
                  <a:gd name="T25" fmla="*/ 2 h 182"/>
                  <a:gd name="T26" fmla="*/ 98 w 286"/>
                  <a:gd name="T27" fmla="*/ 2 h 182"/>
                  <a:gd name="T28" fmla="*/ 122 w 286"/>
                  <a:gd name="T29" fmla="*/ 2 h 182"/>
                  <a:gd name="T30" fmla="*/ 140 w 286"/>
                  <a:gd name="T31" fmla="*/ 2 h 182"/>
                  <a:gd name="T32" fmla="*/ 168 w 286"/>
                  <a:gd name="T33" fmla="*/ 2 h 182"/>
                  <a:gd name="T34" fmla="*/ 174 w 286"/>
                  <a:gd name="T35" fmla="*/ 2 h 182"/>
                  <a:gd name="T36" fmla="*/ 168 w 286"/>
                  <a:gd name="T37" fmla="*/ 2 h 182"/>
                  <a:gd name="T38" fmla="*/ 178 w 286"/>
                  <a:gd name="T39" fmla="*/ 2 h 182"/>
                  <a:gd name="T40" fmla="*/ 186 w 286"/>
                  <a:gd name="T41" fmla="*/ 2 h 182"/>
                  <a:gd name="T42" fmla="*/ 202 w 286"/>
                  <a:gd name="T43" fmla="*/ 2 h 182"/>
                  <a:gd name="T44" fmla="*/ 214 w 286"/>
                  <a:gd name="T45" fmla="*/ 2 h 182"/>
                  <a:gd name="T46" fmla="*/ 244 w 286"/>
                  <a:gd name="T47" fmla="*/ 2 h 182"/>
                  <a:gd name="T48" fmla="*/ 262 w 286"/>
                  <a:gd name="T49" fmla="*/ 2 h 182"/>
                  <a:gd name="T50" fmla="*/ 284 w 286"/>
                  <a:gd name="T51" fmla="*/ 2 h 182"/>
                  <a:gd name="T52" fmla="*/ 268 w 286"/>
                  <a:gd name="T53" fmla="*/ 2 h 182"/>
                  <a:gd name="T54" fmla="*/ 256 w 286"/>
                  <a:gd name="T55" fmla="*/ 2 h 182"/>
                  <a:gd name="T56" fmla="*/ 250 w 286"/>
                  <a:gd name="T57" fmla="*/ 2 h 182"/>
                  <a:gd name="T58" fmla="*/ 248 w 286"/>
                  <a:gd name="T59" fmla="*/ 2 h 182"/>
                  <a:gd name="T60" fmla="*/ 236 w 286"/>
                  <a:gd name="T61" fmla="*/ 2 h 182"/>
                  <a:gd name="T62" fmla="*/ 240 w 286"/>
                  <a:gd name="T63" fmla="*/ 2 h 182"/>
                  <a:gd name="T64" fmla="*/ 220 w 286"/>
                  <a:gd name="T65" fmla="*/ 2 h 182"/>
                  <a:gd name="T66" fmla="*/ 210 w 286"/>
                  <a:gd name="T67" fmla="*/ 2 h 182"/>
                  <a:gd name="T68" fmla="*/ 190 w 286"/>
                  <a:gd name="T69" fmla="*/ 2 h 182"/>
                  <a:gd name="T70" fmla="*/ 168 w 286"/>
                  <a:gd name="T71" fmla="*/ 2 h 182"/>
                  <a:gd name="T72" fmla="*/ 156 w 286"/>
                  <a:gd name="T73" fmla="*/ 2 h 182"/>
                  <a:gd name="T74" fmla="*/ 120 w 286"/>
                  <a:gd name="T75" fmla="*/ 2 h 182"/>
                  <a:gd name="T76" fmla="*/ 102 w 286"/>
                  <a:gd name="T77" fmla="*/ 2 h 182"/>
                  <a:gd name="T78" fmla="*/ 96 w 286"/>
                  <a:gd name="T79" fmla="*/ 0 h 182"/>
                  <a:gd name="T80" fmla="*/ 70 w 286"/>
                  <a:gd name="T81" fmla="*/ 2 h 182"/>
                  <a:gd name="T82" fmla="*/ 56 w 286"/>
                  <a:gd name="T83" fmla="*/ 2 h 182"/>
                  <a:gd name="T84" fmla="*/ 46 w 286"/>
                  <a:gd name="T85" fmla="*/ 2 h 182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</a:gdLst>
                <a:ahLst/>
                <a:cxnLst>
                  <a:cxn ang="T86">
                    <a:pos x="T0" y="T1"/>
                  </a:cxn>
                  <a:cxn ang="T87">
                    <a:pos x="T2" y="T3"/>
                  </a:cxn>
                  <a:cxn ang="T88">
                    <a:pos x="T4" y="T5"/>
                  </a:cxn>
                  <a:cxn ang="T89">
                    <a:pos x="T6" y="T7"/>
                  </a:cxn>
                  <a:cxn ang="T90">
                    <a:pos x="T8" y="T9"/>
                  </a:cxn>
                  <a:cxn ang="T91">
                    <a:pos x="T10" y="T11"/>
                  </a:cxn>
                  <a:cxn ang="T92">
                    <a:pos x="T12" y="T13"/>
                  </a:cxn>
                  <a:cxn ang="T93">
                    <a:pos x="T14" y="T15"/>
                  </a:cxn>
                  <a:cxn ang="T94">
                    <a:pos x="T16" y="T17"/>
                  </a:cxn>
                  <a:cxn ang="T95">
                    <a:pos x="T18" y="T19"/>
                  </a:cxn>
                  <a:cxn ang="T96">
                    <a:pos x="T20" y="T21"/>
                  </a:cxn>
                  <a:cxn ang="T97">
                    <a:pos x="T22" y="T23"/>
                  </a:cxn>
                  <a:cxn ang="T98">
                    <a:pos x="T24" y="T25"/>
                  </a:cxn>
                  <a:cxn ang="T99">
                    <a:pos x="T26" y="T27"/>
                  </a:cxn>
                  <a:cxn ang="T100">
                    <a:pos x="T28" y="T29"/>
                  </a:cxn>
                  <a:cxn ang="T101">
                    <a:pos x="T30" y="T31"/>
                  </a:cxn>
                  <a:cxn ang="T102">
                    <a:pos x="T32" y="T33"/>
                  </a:cxn>
                  <a:cxn ang="T103">
                    <a:pos x="T34" y="T35"/>
                  </a:cxn>
                  <a:cxn ang="T104">
                    <a:pos x="T36" y="T37"/>
                  </a:cxn>
                  <a:cxn ang="T105">
                    <a:pos x="T38" y="T39"/>
                  </a:cxn>
                  <a:cxn ang="T106">
                    <a:pos x="T40" y="T41"/>
                  </a:cxn>
                  <a:cxn ang="T107">
                    <a:pos x="T42" y="T43"/>
                  </a:cxn>
                  <a:cxn ang="T108">
                    <a:pos x="T44" y="T45"/>
                  </a:cxn>
                  <a:cxn ang="T109">
                    <a:pos x="T46" y="T47"/>
                  </a:cxn>
                  <a:cxn ang="T110">
                    <a:pos x="T48" y="T49"/>
                  </a:cxn>
                  <a:cxn ang="T111">
                    <a:pos x="T50" y="T51"/>
                  </a:cxn>
                  <a:cxn ang="T112">
                    <a:pos x="T52" y="T53"/>
                  </a:cxn>
                  <a:cxn ang="T113">
                    <a:pos x="T54" y="T55"/>
                  </a:cxn>
                  <a:cxn ang="T114">
                    <a:pos x="T56" y="T57"/>
                  </a:cxn>
                  <a:cxn ang="T115">
                    <a:pos x="T58" y="T59"/>
                  </a:cxn>
                  <a:cxn ang="T116">
                    <a:pos x="T60" y="T61"/>
                  </a:cxn>
                  <a:cxn ang="T117">
                    <a:pos x="T62" y="T63"/>
                  </a:cxn>
                  <a:cxn ang="T118">
                    <a:pos x="T64" y="T65"/>
                  </a:cxn>
                  <a:cxn ang="T119">
                    <a:pos x="T66" y="T67"/>
                  </a:cxn>
                  <a:cxn ang="T120">
                    <a:pos x="T68" y="T69"/>
                  </a:cxn>
                  <a:cxn ang="T121">
                    <a:pos x="T70" y="T71"/>
                  </a:cxn>
                  <a:cxn ang="T122">
                    <a:pos x="T72" y="T73"/>
                  </a:cxn>
                  <a:cxn ang="T123">
                    <a:pos x="T74" y="T75"/>
                  </a:cxn>
                  <a:cxn ang="T124">
                    <a:pos x="T76" y="T77"/>
                  </a:cxn>
                  <a:cxn ang="T125">
                    <a:pos x="T78" y="T79"/>
                  </a:cxn>
                  <a:cxn ang="T126">
                    <a:pos x="T80" y="T81"/>
                  </a:cxn>
                  <a:cxn ang="T127">
                    <a:pos x="T82" y="T83"/>
                  </a:cxn>
                  <a:cxn ang="T128">
                    <a:pos x="T84" y="T85"/>
                  </a:cxn>
                </a:cxnLst>
                <a:rect l="0" t="0" r="r" b="b"/>
                <a:pathLst>
                  <a:path w="286" h="182">
                    <a:moveTo>
                      <a:pt x="46" y="28"/>
                    </a:moveTo>
                    <a:cubicBezTo>
                      <a:pt x="41" y="14"/>
                      <a:pt x="46" y="17"/>
                      <a:pt x="36" y="14"/>
                    </a:cubicBezTo>
                    <a:cubicBezTo>
                      <a:pt x="31" y="17"/>
                      <a:pt x="26" y="30"/>
                      <a:pt x="26" y="30"/>
                    </a:cubicBezTo>
                    <a:cubicBezTo>
                      <a:pt x="12" y="25"/>
                      <a:pt x="19" y="21"/>
                      <a:pt x="0" y="24"/>
                    </a:cubicBezTo>
                    <a:cubicBezTo>
                      <a:pt x="2" y="33"/>
                      <a:pt x="2" y="37"/>
                      <a:pt x="10" y="42"/>
                    </a:cubicBezTo>
                    <a:cubicBezTo>
                      <a:pt x="12" y="49"/>
                      <a:pt x="14" y="55"/>
                      <a:pt x="16" y="62"/>
                    </a:cubicBezTo>
                    <a:cubicBezTo>
                      <a:pt x="24" y="59"/>
                      <a:pt x="27" y="57"/>
                      <a:pt x="24" y="48"/>
                    </a:cubicBezTo>
                    <a:cubicBezTo>
                      <a:pt x="26" y="47"/>
                      <a:pt x="28" y="43"/>
                      <a:pt x="30" y="44"/>
                    </a:cubicBezTo>
                    <a:cubicBezTo>
                      <a:pt x="48" y="48"/>
                      <a:pt x="36" y="52"/>
                      <a:pt x="48" y="56"/>
                    </a:cubicBezTo>
                    <a:cubicBezTo>
                      <a:pt x="74" y="65"/>
                      <a:pt x="47" y="56"/>
                      <a:pt x="70" y="62"/>
                    </a:cubicBezTo>
                    <a:cubicBezTo>
                      <a:pt x="77" y="64"/>
                      <a:pt x="88" y="72"/>
                      <a:pt x="88" y="72"/>
                    </a:cubicBezTo>
                    <a:cubicBezTo>
                      <a:pt x="96" y="84"/>
                      <a:pt x="102" y="87"/>
                      <a:pt x="106" y="102"/>
                    </a:cubicBezTo>
                    <a:cubicBezTo>
                      <a:pt x="105" y="109"/>
                      <a:pt x="106" y="115"/>
                      <a:pt x="104" y="122"/>
                    </a:cubicBezTo>
                    <a:cubicBezTo>
                      <a:pt x="103" y="126"/>
                      <a:pt x="94" y="132"/>
                      <a:pt x="98" y="134"/>
                    </a:cubicBezTo>
                    <a:cubicBezTo>
                      <a:pt x="106" y="137"/>
                      <a:pt x="122" y="128"/>
                      <a:pt x="122" y="128"/>
                    </a:cubicBezTo>
                    <a:cubicBezTo>
                      <a:pt x="130" y="131"/>
                      <a:pt x="133" y="135"/>
                      <a:pt x="140" y="140"/>
                    </a:cubicBezTo>
                    <a:cubicBezTo>
                      <a:pt x="148" y="145"/>
                      <a:pt x="159" y="145"/>
                      <a:pt x="168" y="148"/>
                    </a:cubicBezTo>
                    <a:cubicBezTo>
                      <a:pt x="170" y="147"/>
                      <a:pt x="173" y="148"/>
                      <a:pt x="174" y="146"/>
                    </a:cubicBezTo>
                    <a:cubicBezTo>
                      <a:pt x="176" y="142"/>
                      <a:pt x="164" y="136"/>
                      <a:pt x="168" y="134"/>
                    </a:cubicBezTo>
                    <a:cubicBezTo>
                      <a:pt x="171" y="132"/>
                      <a:pt x="175" y="135"/>
                      <a:pt x="178" y="136"/>
                    </a:cubicBezTo>
                    <a:cubicBezTo>
                      <a:pt x="182" y="131"/>
                      <a:pt x="186" y="118"/>
                      <a:pt x="186" y="118"/>
                    </a:cubicBezTo>
                    <a:cubicBezTo>
                      <a:pt x="189" y="119"/>
                      <a:pt x="199" y="120"/>
                      <a:pt x="202" y="122"/>
                    </a:cubicBezTo>
                    <a:cubicBezTo>
                      <a:pt x="206" y="124"/>
                      <a:pt x="214" y="130"/>
                      <a:pt x="214" y="130"/>
                    </a:cubicBezTo>
                    <a:cubicBezTo>
                      <a:pt x="224" y="145"/>
                      <a:pt x="228" y="158"/>
                      <a:pt x="244" y="168"/>
                    </a:cubicBezTo>
                    <a:cubicBezTo>
                      <a:pt x="250" y="172"/>
                      <a:pt x="262" y="178"/>
                      <a:pt x="262" y="178"/>
                    </a:cubicBezTo>
                    <a:cubicBezTo>
                      <a:pt x="265" y="178"/>
                      <a:pt x="286" y="182"/>
                      <a:pt x="284" y="170"/>
                    </a:cubicBezTo>
                    <a:cubicBezTo>
                      <a:pt x="283" y="164"/>
                      <a:pt x="268" y="160"/>
                      <a:pt x="268" y="160"/>
                    </a:cubicBezTo>
                    <a:cubicBezTo>
                      <a:pt x="261" y="150"/>
                      <a:pt x="270" y="143"/>
                      <a:pt x="256" y="138"/>
                    </a:cubicBezTo>
                    <a:cubicBezTo>
                      <a:pt x="254" y="136"/>
                      <a:pt x="251" y="135"/>
                      <a:pt x="250" y="132"/>
                    </a:cubicBezTo>
                    <a:cubicBezTo>
                      <a:pt x="248" y="129"/>
                      <a:pt x="250" y="125"/>
                      <a:pt x="248" y="122"/>
                    </a:cubicBezTo>
                    <a:cubicBezTo>
                      <a:pt x="246" y="118"/>
                      <a:pt x="240" y="118"/>
                      <a:pt x="236" y="116"/>
                    </a:cubicBezTo>
                    <a:cubicBezTo>
                      <a:pt x="230" y="107"/>
                      <a:pt x="227" y="100"/>
                      <a:pt x="240" y="96"/>
                    </a:cubicBezTo>
                    <a:cubicBezTo>
                      <a:pt x="236" y="83"/>
                      <a:pt x="236" y="84"/>
                      <a:pt x="220" y="86"/>
                    </a:cubicBezTo>
                    <a:cubicBezTo>
                      <a:pt x="209" y="82"/>
                      <a:pt x="208" y="82"/>
                      <a:pt x="210" y="70"/>
                    </a:cubicBezTo>
                    <a:cubicBezTo>
                      <a:pt x="207" y="60"/>
                      <a:pt x="199" y="57"/>
                      <a:pt x="190" y="54"/>
                    </a:cubicBezTo>
                    <a:cubicBezTo>
                      <a:pt x="181" y="45"/>
                      <a:pt x="181" y="42"/>
                      <a:pt x="168" y="38"/>
                    </a:cubicBezTo>
                    <a:cubicBezTo>
                      <a:pt x="164" y="37"/>
                      <a:pt x="156" y="34"/>
                      <a:pt x="156" y="34"/>
                    </a:cubicBezTo>
                    <a:cubicBezTo>
                      <a:pt x="146" y="24"/>
                      <a:pt x="134" y="21"/>
                      <a:pt x="120" y="16"/>
                    </a:cubicBezTo>
                    <a:cubicBezTo>
                      <a:pt x="113" y="14"/>
                      <a:pt x="108" y="8"/>
                      <a:pt x="102" y="4"/>
                    </a:cubicBezTo>
                    <a:cubicBezTo>
                      <a:pt x="100" y="3"/>
                      <a:pt x="96" y="0"/>
                      <a:pt x="96" y="0"/>
                    </a:cubicBezTo>
                    <a:cubicBezTo>
                      <a:pt x="83" y="2"/>
                      <a:pt x="79" y="1"/>
                      <a:pt x="70" y="10"/>
                    </a:cubicBezTo>
                    <a:cubicBezTo>
                      <a:pt x="67" y="19"/>
                      <a:pt x="63" y="27"/>
                      <a:pt x="56" y="32"/>
                    </a:cubicBezTo>
                    <a:cubicBezTo>
                      <a:pt x="49" y="30"/>
                      <a:pt x="52" y="31"/>
                      <a:pt x="46" y="28"/>
                    </a:cubicBezTo>
                    <a:close/>
                  </a:path>
                </a:pathLst>
              </a:custGeom>
              <a:solidFill>
                <a:schemeClr val="folHlink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TW" altLang="en-US"/>
              </a:p>
            </p:txBody>
          </p:sp>
          <p:sp>
            <p:nvSpPr>
              <p:cNvPr id="50" name="Freeform 21"/>
              <p:cNvSpPr>
                <a:spLocks/>
              </p:cNvSpPr>
              <p:nvPr userDrawn="1"/>
            </p:nvSpPr>
            <p:spPr bwMode="ltGray">
              <a:xfrm>
                <a:off x="2820" y="866"/>
                <a:ext cx="78" cy="64"/>
              </a:xfrm>
              <a:custGeom>
                <a:avLst/>
                <a:gdLst>
                  <a:gd name="T0" fmla="*/ 1 w 78"/>
                  <a:gd name="T1" fmla="*/ 2 h 78"/>
                  <a:gd name="T2" fmla="*/ 27 w 78"/>
                  <a:gd name="T3" fmla="*/ 2 h 78"/>
                  <a:gd name="T4" fmla="*/ 45 w 78"/>
                  <a:gd name="T5" fmla="*/ 2 h 78"/>
                  <a:gd name="T6" fmla="*/ 57 w 78"/>
                  <a:gd name="T7" fmla="*/ 2 h 78"/>
                  <a:gd name="T8" fmla="*/ 43 w 78"/>
                  <a:gd name="T9" fmla="*/ 2 h 78"/>
                  <a:gd name="T10" fmla="*/ 43 w 78"/>
                  <a:gd name="T11" fmla="*/ 2 h 78"/>
                  <a:gd name="T12" fmla="*/ 71 w 78"/>
                  <a:gd name="T13" fmla="*/ 2 h 78"/>
                  <a:gd name="T14" fmla="*/ 67 w 78"/>
                  <a:gd name="T15" fmla="*/ 2 h 78"/>
                  <a:gd name="T16" fmla="*/ 33 w 78"/>
                  <a:gd name="T17" fmla="*/ 2 h 78"/>
                  <a:gd name="T18" fmla="*/ 9 w 78"/>
                  <a:gd name="T19" fmla="*/ 2 h 78"/>
                  <a:gd name="T20" fmla="*/ 3 w 78"/>
                  <a:gd name="T21" fmla="*/ 2 h 78"/>
                  <a:gd name="T22" fmla="*/ 1 w 78"/>
                  <a:gd name="T23" fmla="*/ 2 h 78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78" h="78">
                    <a:moveTo>
                      <a:pt x="1" y="58"/>
                    </a:moveTo>
                    <a:cubicBezTo>
                      <a:pt x="6" y="44"/>
                      <a:pt x="18" y="57"/>
                      <a:pt x="27" y="60"/>
                    </a:cubicBezTo>
                    <a:cubicBezTo>
                      <a:pt x="35" y="57"/>
                      <a:pt x="38" y="52"/>
                      <a:pt x="45" y="48"/>
                    </a:cubicBezTo>
                    <a:cubicBezTo>
                      <a:pt x="48" y="40"/>
                      <a:pt x="51" y="36"/>
                      <a:pt x="57" y="30"/>
                    </a:cubicBezTo>
                    <a:cubicBezTo>
                      <a:pt x="55" y="23"/>
                      <a:pt x="43" y="14"/>
                      <a:pt x="43" y="14"/>
                    </a:cubicBezTo>
                    <a:cubicBezTo>
                      <a:pt x="33" y="0"/>
                      <a:pt x="30" y="1"/>
                      <a:pt x="43" y="4"/>
                    </a:cubicBezTo>
                    <a:cubicBezTo>
                      <a:pt x="54" y="11"/>
                      <a:pt x="58" y="22"/>
                      <a:pt x="71" y="26"/>
                    </a:cubicBezTo>
                    <a:cubicBezTo>
                      <a:pt x="78" y="37"/>
                      <a:pt x="78" y="46"/>
                      <a:pt x="67" y="54"/>
                    </a:cubicBezTo>
                    <a:cubicBezTo>
                      <a:pt x="51" y="49"/>
                      <a:pt x="53" y="71"/>
                      <a:pt x="33" y="78"/>
                    </a:cubicBezTo>
                    <a:cubicBezTo>
                      <a:pt x="16" y="72"/>
                      <a:pt x="25" y="76"/>
                      <a:pt x="9" y="66"/>
                    </a:cubicBezTo>
                    <a:cubicBezTo>
                      <a:pt x="7" y="65"/>
                      <a:pt x="3" y="62"/>
                      <a:pt x="3" y="62"/>
                    </a:cubicBezTo>
                    <a:cubicBezTo>
                      <a:pt x="0" y="54"/>
                      <a:pt x="13" y="42"/>
                      <a:pt x="1" y="58"/>
                    </a:cubicBezTo>
                    <a:close/>
                  </a:path>
                </a:pathLst>
              </a:custGeom>
              <a:solidFill>
                <a:schemeClr val="folHlink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TW" altLang="en-US"/>
              </a:p>
            </p:txBody>
          </p:sp>
          <p:sp>
            <p:nvSpPr>
              <p:cNvPr id="51" name="Freeform 22"/>
              <p:cNvSpPr>
                <a:spLocks/>
              </p:cNvSpPr>
              <p:nvPr userDrawn="1"/>
            </p:nvSpPr>
            <p:spPr bwMode="ltGray">
              <a:xfrm>
                <a:off x="2984" y="732"/>
                <a:ext cx="19" cy="14"/>
              </a:xfrm>
              <a:custGeom>
                <a:avLst/>
                <a:gdLst>
                  <a:gd name="T0" fmla="*/ 3 w 17"/>
                  <a:gd name="T1" fmla="*/ 2 h 18"/>
                  <a:gd name="T2" fmla="*/ 3 w 17"/>
                  <a:gd name="T3" fmla="*/ 2 h 18"/>
                  <a:gd name="T4" fmla="*/ 3 w 17"/>
                  <a:gd name="T5" fmla="*/ 2 h 18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17" h="18">
                    <a:moveTo>
                      <a:pt x="3" y="4"/>
                    </a:moveTo>
                    <a:cubicBezTo>
                      <a:pt x="17" y="7"/>
                      <a:pt x="16" y="18"/>
                      <a:pt x="3" y="14"/>
                    </a:cubicBezTo>
                    <a:cubicBezTo>
                      <a:pt x="0" y="6"/>
                      <a:pt x="7" y="0"/>
                      <a:pt x="3" y="4"/>
                    </a:cubicBezTo>
                    <a:close/>
                  </a:path>
                </a:pathLst>
              </a:custGeom>
              <a:solidFill>
                <a:schemeClr val="folHlink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TW" altLang="en-US"/>
              </a:p>
            </p:txBody>
          </p:sp>
          <p:sp>
            <p:nvSpPr>
              <p:cNvPr id="52" name="Freeform 23"/>
              <p:cNvSpPr>
                <a:spLocks/>
              </p:cNvSpPr>
              <p:nvPr userDrawn="1"/>
            </p:nvSpPr>
            <p:spPr bwMode="ltGray">
              <a:xfrm>
                <a:off x="3083" y="830"/>
                <a:ext cx="26" cy="19"/>
              </a:xfrm>
              <a:custGeom>
                <a:avLst/>
                <a:gdLst>
                  <a:gd name="T0" fmla="*/ 8 w 26"/>
                  <a:gd name="T1" fmla="*/ 3 h 22"/>
                  <a:gd name="T2" fmla="*/ 14 w 26"/>
                  <a:gd name="T3" fmla="*/ 0 h 22"/>
                  <a:gd name="T4" fmla="*/ 14 w 26"/>
                  <a:gd name="T5" fmla="*/ 3 h 22"/>
                  <a:gd name="T6" fmla="*/ 8 w 26"/>
                  <a:gd name="T7" fmla="*/ 3 h 22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6" h="22">
                    <a:moveTo>
                      <a:pt x="8" y="14"/>
                    </a:moveTo>
                    <a:cubicBezTo>
                      <a:pt x="5" y="6"/>
                      <a:pt x="5" y="3"/>
                      <a:pt x="14" y="0"/>
                    </a:cubicBezTo>
                    <a:cubicBezTo>
                      <a:pt x="26" y="4"/>
                      <a:pt x="23" y="16"/>
                      <a:pt x="14" y="22"/>
                    </a:cubicBezTo>
                    <a:cubicBezTo>
                      <a:pt x="0" y="17"/>
                      <a:pt x="13" y="3"/>
                      <a:pt x="8" y="14"/>
                    </a:cubicBezTo>
                    <a:close/>
                  </a:path>
                </a:pathLst>
              </a:custGeom>
              <a:solidFill>
                <a:schemeClr val="folHlink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TW" altLang="en-US"/>
              </a:p>
            </p:txBody>
          </p:sp>
          <p:sp>
            <p:nvSpPr>
              <p:cNvPr id="53" name="Freeform 24"/>
              <p:cNvSpPr>
                <a:spLocks/>
              </p:cNvSpPr>
              <p:nvPr userDrawn="1"/>
            </p:nvSpPr>
            <p:spPr bwMode="ltGray">
              <a:xfrm>
                <a:off x="2766" y="610"/>
                <a:ext cx="19" cy="12"/>
              </a:xfrm>
              <a:custGeom>
                <a:avLst/>
                <a:gdLst>
                  <a:gd name="T0" fmla="*/ 7 w 20"/>
                  <a:gd name="T1" fmla="*/ 2 h 15"/>
                  <a:gd name="T2" fmla="*/ 10 w 20"/>
                  <a:gd name="T3" fmla="*/ 2 h 15"/>
                  <a:gd name="T4" fmla="*/ 9 w 20"/>
                  <a:gd name="T5" fmla="*/ 2 h 15"/>
                  <a:gd name="T6" fmla="*/ 7 w 20"/>
                  <a:gd name="T7" fmla="*/ 2 h 15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0" h="15">
                    <a:moveTo>
                      <a:pt x="7" y="12"/>
                    </a:moveTo>
                    <a:cubicBezTo>
                      <a:pt x="0" y="1"/>
                      <a:pt x="6" y="0"/>
                      <a:pt x="17" y="2"/>
                    </a:cubicBezTo>
                    <a:cubicBezTo>
                      <a:pt x="20" y="10"/>
                      <a:pt x="18" y="15"/>
                      <a:pt x="9" y="12"/>
                    </a:cubicBezTo>
                    <a:cubicBezTo>
                      <a:pt x="4" y="4"/>
                      <a:pt x="4" y="4"/>
                      <a:pt x="7" y="12"/>
                    </a:cubicBezTo>
                    <a:close/>
                  </a:path>
                </a:pathLst>
              </a:custGeom>
              <a:solidFill>
                <a:schemeClr val="folHlink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TW" altLang="en-US"/>
              </a:p>
            </p:txBody>
          </p:sp>
          <p:sp>
            <p:nvSpPr>
              <p:cNvPr id="54" name="Freeform 25"/>
              <p:cNvSpPr>
                <a:spLocks/>
              </p:cNvSpPr>
              <p:nvPr userDrawn="1"/>
            </p:nvSpPr>
            <p:spPr bwMode="ltGray">
              <a:xfrm>
                <a:off x="2600" y="712"/>
                <a:ext cx="19" cy="12"/>
              </a:xfrm>
              <a:custGeom>
                <a:avLst/>
                <a:gdLst>
                  <a:gd name="T0" fmla="*/ 7 w 20"/>
                  <a:gd name="T1" fmla="*/ 2 h 15"/>
                  <a:gd name="T2" fmla="*/ 10 w 20"/>
                  <a:gd name="T3" fmla="*/ 2 h 15"/>
                  <a:gd name="T4" fmla="*/ 10 w 20"/>
                  <a:gd name="T5" fmla="*/ 2 h 15"/>
                  <a:gd name="T6" fmla="*/ 7 w 20"/>
                  <a:gd name="T7" fmla="*/ 2 h 15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0" h="15">
                    <a:moveTo>
                      <a:pt x="7" y="12"/>
                    </a:moveTo>
                    <a:cubicBezTo>
                      <a:pt x="0" y="2"/>
                      <a:pt x="3" y="0"/>
                      <a:pt x="15" y="2"/>
                    </a:cubicBezTo>
                    <a:cubicBezTo>
                      <a:pt x="16" y="4"/>
                      <a:pt x="20" y="12"/>
                      <a:pt x="15" y="14"/>
                    </a:cubicBezTo>
                    <a:cubicBezTo>
                      <a:pt x="12" y="15"/>
                      <a:pt x="7" y="12"/>
                      <a:pt x="7" y="12"/>
                    </a:cubicBezTo>
                    <a:close/>
                  </a:path>
                </a:pathLst>
              </a:custGeom>
              <a:solidFill>
                <a:schemeClr val="folHlink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TW" altLang="en-US"/>
              </a:p>
            </p:txBody>
          </p:sp>
          <p:sp>
            <p:nvSpPr>
              <p:cNvPr id="55" name="Freeform 26"/>
              <p:cNvSpPr>
                <a:spLocks/>
              </p:cNvSpPr>
              <p:nvPr userDrawn="1"/>
            </p:nvSpPr>
            <p:spPr bwMode="ltGray">
              <a:xfrm>
                <a:off x="2417" y="680"/>
                <a:ext cx="80" cy="66"/>
              </a:xfrm>
              <a:custGeom>
                <a:avLst/>
                <a:gdLst>
                  <a:gd name="T0" fmla="*/ 0 w 80"/>
                  <a:gd name="T1" fmla="*/ 2 h 80"/>
                  <a:gd name="T2" fmla="*/ 14 w 80"/>
                  <a:gd name="T3" fmla="*/ 2 h 80"/>
                  <a:gd name="T4" fmla="*/ 26 w 80"/>
                  <a:gd name="T5" fmla="*/ 2 h 80"/>
                  <a:gd name="T6" fmla="*/ 48 w 80"/>
                  <a:gd name="T7" fmla="*/ 2 h 80"/>
                  <a:gd name="T8" fmla="*/ 58 w 80"/>
                  <a:gd name="T9" fmla="*/ 0 h 80"/>
                  <a:gd name="T10" fmla="*/ 80 w 80"/>
                  <a:gd name="T11" fmla="*/ 2 h 80"/>
                  <a:gd name="T12" fmla="*/ 70 w 80"/>
                  <a:gd name="T13" fmla="*/ 2 h 80"/>
                  <a:gd name="T14" fmla="*/ 54 w 80"/>
                  <a:gd name="T15" fmla="*/ 2 h 80"/>
                  <a:gd name="T16" fmla="*/ 48 w 80"/>
                  <a:gd name="T17" fmla="*/ 2 h 80"/>
                  <a:gd name="T18" fmla="*/ 32 w 80"/>
                  <a:gd name="T19" fmla="*/ 2 h 80"/>
                  <a:gd name="T20" fmla="*/ 38 w 80"/>
                  <a:gd name="T21" fmla="*/ 2 h 80"/>
                  <a:gd name="T22" fmla="*/ 30 w 80"/>
                  <a:gd name="T23" fmla="*/ 2 h 80"/>
                  <a:gd name="T24" fmla="*/ 20 w 80"/>
                  <a:gd name="T25" fmla="*/ 2 h 80"/>
                  <a:gd name="T26" fmla="*/ 8 w 80"/>
                  <a:gd name="T27" fmla="*/ 2 h 80"/>
                  <a:gd name="T28" fmla="*/ 0 w 80"/>
                  <a:gd name="T29" fmla="*/ 2 h 80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</a:gdLst>
                <a:ahLst/>
                <a:cxnLst>
                  <a:cxn ang="T30">
                    <a:pos x="T0" y="T1"/>
                  </a:cxn>
                  <a:cxn ang="T31">
                    <a:pos x="T2" y="T3"/>
                  </a:cxn>
                  <a:cxn ang="T32">
                    <a:pos x="T4" y="T5"/>
                  </a:cxn>
                  <a:cxn ang="T33">
                    <a:pos x="T6" y="T7"/>
                  </a:cxn>
                  <a:cxn ang="T34">
                    <a:pos x="T8" y="T9"/>
                  </a:cxn>
                  <a:cxn ang="T35">
                    <a:pos x="T10" y="T11"/>
                  </a:cxn>
                  <a:cxn ang="T36">
                    <a:pos x="T12" y="T13"/>
                  </a:cxn>
                  <a:cxn ang="T37">
                    <a:pos x="T14" y="T15"/>
                  </a:cxn>
                  <a:cxn ang="T38">
                    <a:pos x="T16" y="T17"/>
                  </a:cxn>
                  <a:cxn ang="T39">
                    <a:pos x="T18" y="T19"/>
                  </a:cxn>
                  <a:cxn ang="T40">
                    <a:pos x="T20" y="T21"/>
                  </a:cxn>
                  <a:cxn ang="T41">
                    <a:pos x="T22" y="T23"/>
                  </a:cxn>
                  <a:cxn ang="T42">
                    <a:pos x="T24" y="T25"/>
                  </a:cxn>
                  <a:cxn ang="T43">
                    <a:pos x="T26" y="T27"/>
                  </a:cxn>
                  <a:cxn ang="T44">
                    <a:pos x="T28" y="T29"/>
                  </a:cxn>
                </a:cxnLst>
                <a:rect l="0" t="0" r="r" b="b"/>
                <a:pathLst>
                  <a:path w="80" h="80">
                    <a:moveTo>
                      <a:pt x="0" y="50"/>
                    </a:moveTo>
                    <a:cubicBezTo>
                      <a:pt x="1" y="47"/>
                      <a:pt x="12" y="25"/>
                      <a:pt x="14" y="24"/>
                    </a:cubicBezTo>
                    <a:cubicBezTo>
                      <a:pt x="17" y="22"/>
                      <a:pt x="26" y="20"/>
                      <a:pt x="26" y="20"/>
                    </a:cubicBezTo>
                    <a:cubicBezTo>
                      <a:pt x="34" y="23"/>
                      <a:pt x="40" y="21"/>
                      <a:pt x="48" y="18"/>
                    </a:cubicBezTo>
                    <a:cubicBezTo>
                      <a:pt x="52" y="12"/>
                      <a:pt x="54" y="6"/>
                      <a:pt x="58" y="0"/>
                    </a:cubicBezTo>
                    <a:cubicBezTo>
                      <a:pt x="70" y="4"/>
                      <a:pt x="76" y="28"/>
                      <a:pt x="80" y="40"/>
                    </a:cubicBezTo>
                    <a:cubicBezTo>
                      <a:pt x="75" y="54"/>
                      <a:pt x="80" y="50"/>
                      <a:pt x="70" y="56"/>
                    </a:cubicBezTo>
                    <a:cubicBezTo>
                      <a:pt x="61" y="53"/>
                      <a:pt x="59" y="54"/>
                      <a:pt x="54" y="62"/>
                    </a:cubicBezTo>
                    <a:cubicBezTo>
                      <a:pt x="57" y="71"/>
                      <a:pt x="56" y="75"/>
                      <a:pt x="48" y="80"/>
                    </a:cubicBezTo>
                    <a:cubicBezTo>
                      <a:pt x="40" y="77"/>
                      <a:pt x="39" y="72"/>
                      <a:pt x="32" y="68"/>
                    </a:cubicBezTo>
                    <a:cubicBezTo>
                      <a:pt x="26" y="59"/>
                      <a:pt x="30" y="57"/>
                      <a:pt x="38" y="52"/>
                    </a:cubicBezTo>
                    <a:cubicBezTo>
                      <a:pt x="41" y="42"/>
                      <a:pt x="39" y="34"/>
                      <a:pt x="30" y="28"/>
                    </a:cubicBezTo>
                    <a:cubicBezTo>
                      <a:pt x="20" y="31"/>
                      <a:pt x="30" y="40"/>
                      <a:pt x="20" y="48"/>
                    </a:cubicBezTo>
                    <a:cubicBezTo>
                      <a:pt x="16" y="51"/>
                      <a:pt x="8" y="56"/>
                      <a:pt x="8" y="56"/>
                    </a:cubicBezTo>
                    <a:cubicBezTo>
                      <a:pt x="2" y="50"/>
                      <a:pt x="5" y="50"/>
                      <a:pt x="0" y="50"/>
                    </a:cubicBezTo>
                    <a:close/>
                  </a:path>
                </a:pathLst>
              </a:custGeom>
              <a:solidFill>
                <a:schemeClr val="folHlink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TW" altLang="en-US"/>
              </a:p>
            </p:txBody>
          </p:sp>
          <p:sp>
            <p:nvSpPr>
              <p:cNvPr id="56" name="Freeform 27"/>
              <p:cNvSpPr>
                <a:spLocks/>
              </p:cNvSpPr>
              <p:nvPr userDrawn="1"/>
            </p:nvSpPr>
            <p:spPr bwMode="ltGray">
              <a:xfrm>
                <a:off x="2391" y="541"/>
                <a:ext cx="94" cy="142"/>
              </a:xfrm>
              <a:custGeom>
                <a:avLst/>
                <a:gdLst>
                  <a:gd name="T0" fmla="*/ 14 w 94"/>
                  <a:gd name="T1" fmla="*/ 2 h 174"/>
                  <a:gd name="T2" fmla="*/ 26 w 94"/>
                  <a:gd name="T3" fmla="*/ 2 h 174"/>
                  <a:gd name="T4" fmla="*/ 32 w 94"/>
                  <a:gd name="T5" fmla="*/ 2 h 174"/>
                  <a:gd name="T6" fmla="*/ 52 w 94"/>
                  <a:gd name="T7" fmla="*/ 2 h 174"/>
                  <a:gd name="T8" fmla="*/ 46 w 94"/>
                  <a:gd name="T9" fmla="*/ 2 h 174"/>
                  <a:gd name="T10" fmla="*/ 66 w 94"/>
                  <a:gd name="T11" fmla="*/ 2 h 174"/>
                  <a:gd name="T12" fmla="*/ 76 w 94"/>
                  <a:gd name="T13" fmla="*/ 2 h 174"/>
                  <a:gd name="T14" fmla="*/ 58 w 94"/>
                  <a:gd name="T15" fmla="*/ 2 h 174"/>
                  <a:gd name="T16" fmla="*/ 74 w 94"/>
                  <a:gd name="T17" fmla="*/ 2 h 174"/>
                  <a:gd name="T18" fmla="*/ 84 w 94"/>
                  <a:gd name="T19" fmla="*/ 2 h 174"/>
                  <a:gd name="T20" fmla="*/ 82 w 94"/>
                  <a:gd name="T21" fmla="*/ 2 h 174"/>
                  <a:gd name="T22" fmla="*/ 60 w 94"/>
                  <a:gd name="T23" fmla="*/ 2 h 174"/>
                  <a:gd name="T24" fmla="*/ 50 w 94"/>
                  <a:gd name="T25" fmla="*/ 2 h 174"/>
                  <a:gd name="T26" fmla="*/ 34 w 94"/>
                  <a:gd name="T27" fmla="*/ 2 h 174"/>
                  <a:gd name="T28" fmla="*/ 30 w 94"/>
                  <a:gd name="T29" fmla="*/ 2 h 174"/>
                  <a:gd name="T30" fmla="*/ 42 w 94"/>
                  <a:gd name="T31" fmla="*/ 2 h 174"/>
                  <a:gd name="T32" fmla="*/ 30 w 94"/>
                  <a:gd name="T33" fmla="*/ 0 h 174"/>
                  <a:gd name="T34" fmla="*/ 18 w 94"/>
                  <a:gd name="T35" fmla="*/ 2 h 174"/>
                  <a:gd name="T36" fmla="*/ 4 w 94"/>
                  <a:gd name="T37" fmla="*/ 2 h 174"/>
                  <a:gd name="T38" fmla="*/ 14 w 94"/>
                  <a:gd name="T39" fmla="*/ 2 h 174"/>
                  <a:gd name="T40" fmla="*/ 14 w 94"/>
                  <a:gd name="T41" fmla="*/ 2 h 174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</a:gdLst>
                <a:ahLst/>
                <a:cxnLst>
                  <a:cxn ang="T42">
                    <a:pos x="T0" y="T1"/>
                  </a:cxn>
                  <a:cxn ang="T43">
                    <a:pos x="T2" y="T3"/>
                  </a:cxn>
                  <a:cxn ang="T44">
                    <a:pos x="T4" y="T5"/>
                  </a:cxn>
                  <a:cxn ang="T45">
                    <a:pos x="T6" y="T7"/>
                  </a:cxn>
                  <a:cxn ang="T46">
                    <a:pos x="T8" y="T9"/>
                  </a:cxn>
                  <a:cxn ang="T47">
                    <a:pos x="T10" y="T11"/>
                  </a:cxn>
                  <a:cxn ang="T48">
                    <a:pos x="T12" y="T13"/>
                  </a:cxn>
                  <a:cxn ang="T49">
                    <a:pos x="T14" y="T15"/>
                  </a:cxn>
                  <a:cxn ang="T50">
                    <a:pos x="T16" y="T17"/>
                  </a:cxn>
                  <a:cxn ang="T51">
                    <a:pos x="T18" y="T19"/>
                  </a:cxn>
                  <a:cxn ang="T52">
                    <a:pos x="T20" y="T21"/>
                  </a:cxn>
                  <a:cxn ang="T53">
                    <a:pos x="T22" y="T23"/>
                  </a:cxn>
                  <a:cxn ang="T54">
                    <a:pos x="T24" y="T25"/>
                  </a:cxn>
                  <a:cxn ang="T55">
                    <a:pos x="T26" y="T27"/>
                  </a:cxn>
                  <a:cxn ang="T56">
                    <a:pos x="T28" y="T29"/>
                  </a:cxn>
                  <a:cxn ang="T57">
                    <a:pos x="T30" y="T31"/>
                  </a:cxn>
                  <a:cxn ang="T58">
                    <a:pos x="T32" y="T33"/>
                  </a:cxn>
                  <a:cxn ang="T59">
                    <a:pos x="T34" y="T35"/>
                  </a:cxn>
                  <a:cxn ang="T60">
                    <a:pos x="T36" y="T37"/>
                  </a:cxn>
                  <a:cxn ang="T61">
                    <a:pos x="T38" y="T39"/>
                  </a:cxn>
                  <a:cxn ang="T62">
                    <a:pos x="T40" y="T41"/>
                  </a:cxn>
                </a:cxnLst>
                <a:rect l="0" t="0" r="r" b="b"/>
                <a:pathLst>
                  <a:path w="94" h="174">
                    <a:moveTo>
                      <a:pt x="14" y="96"/>
                    </a:moveTo>
                    <a:cubicBezTo>
                      <a:pt x="11" y="109"/>
                      <a:pt x="15" y="120"/>
                      <a:pt x="26" y="128"/>
                    </a:cubicBezTo>
                    <a:cubicBezTo>
                      <a:pt x="34" y="120"/>
                      <a:pt x="35" y="119"/>
                      <a:pt x="32" y="108"/>
                    </a:cubicBezTo>
                    <a:cubicBezTo>
                      <a:pt x="35" y="92"/>
                      <a:pt x="39" y="92"/>
                      <a:pt x="52" y="100"/>
                    </a:cubicBezTo>
                    <a:cubicBezTo>
                      <a:pt x="59" y="110"/>
                      <a:pt x="49" y="114"/>
                      <a:pt x="46" y="124"/>
                    </a:cubicBezTo>
                    <a:cubicBezTo>
                      <a:pt x="50" y="137"/>
                      <a:pt x="57" y="129"/>
                      <a:pt x="66" y="126"/>
                    </a:cubicBezTo>
                    <a:cubicBezTo>
                      <a:pt x="77" y="129"/>
                      <a:pt x="79" y="131"/>
                      <a:pt x="76" y="142"/>
                    </a:cubicBezTo>
                    <a:cubicBezTo>
                      <a:pt x="67" y="139"/>
                      <a:pt x="65" y="141"/>
                      <a:pt x="58" y="148"/>
                    </a:cubicBezTo>
                    <a:cubicBezTo>
                      <a:pt x="60" y="160"/>
                      <a:pt x="62" y="170"/>
                      <a:pt x="74" y="174"/>
                    </a:cubicBezTo>
                    <a:cubicBezTo>
                      <a:pt x="77" y="165"/>
                      <a:pt x="74" y="157"/>
                      <a:pt x="84" y="154"/>
                    </a:cubicBezTo>
                    <a:cubicBezTo>
                      <a:pt x="91" y="143"/>
                      <a:pt x="94" y="122"/>
                      <a:pt x="82" y="112"/>
                    </a:cubicBezTo>
                    <a:cubicBezTo>
                      <a:pt x="77" y="108"/>
                      <a:pt x="66" y="108"/>
                      <a:pt x="60" y="106"/>
                    </a:cubicBezTo>
                    <a:cubicBezTo>
                      <a:pt x="65" y="92"/>
                      <a:pt x="66" y="87"/>
                      <a:pt x="50" y="82"/>
                    </a:cubicBezTo>
                    <a:cubicBezTo>
                      <a:pt x="48" y="82"/>
                      <a:pt x="37" y="86"/>
                      <a:pt x="34" y="82"/>
                    </a:cubicBezTo>
                    <a:cubicBezTo>
                      <a:pt x="32" y="79"/>
                      <a:pt x="30" y="70"/>
                      <a:pt x="30" y="70"/>
                    </a:cubicBezTo>
                    <a:cubicBezTo>
                      <a:pt x="32" y="54"/>
                      <a:pt x="32" y="52"/>
                      <a:pt x="42" y="42"/>
                    </a:cubicBezTo>
                    <a:cubicBezTo>
                      <a:pt x="41" y="30"/>
                      <a:pt x="45" y="5"/>
                      <a:pt x="30" y="0"/>
                    </a:cubicBezTo>
                    <a:cubicBezTo>
                      <a:pt x="14" y="4"/>
                      <a:pt x="16" y="4"/>
                      <a:pt x="18" y="22"/>
                    </a:cubicBezTo>
                    <a:cubicBezTo>
                      <a:pt x="16" y="39"/>
                      <a:pt x="15" y="35"/>
                      <a:pt x="4" y="46"/>
                    </a:cubicBezTo>
                    <a:cubicBezTo>
                      <a:pt x="0" y="59"/>
                      <a:pt x="5" y="67"/>
                      <a:pt x="14" y="76"/>
                    </a:cubicBezTo>
                    <a:cubicBezTo>
                      <a:pt x="15" y="80"/>
                      <a:pt x="17" y="93"/>
                      <a:pt x="14" y="96"/>
                    </a:cubicBezTo>
                    <a:close/>
                  </a:path>
                </a:pathLst>
              </a:custGeom>
              <a:solidFill>
                <a:schemeClr val="folHlink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TW" altLang="en-US"/>
              </a:p>
            </p:txBody>
          </p:sp>
          <p:sp>
            <p:nvSpPr>
              <p:cNvPr id="57" name="Freeform 28"/>
              <p:cNvSpPr>
                <a:spLocks/>
              </p:cNvSpPr>
              <p:nvPr userDrawn="1"/>
            </p:nvSpPr>
            <p:spPr bwMode="ltGray">
              <a:xfrm>
                <a:off x="2415" y="644"/>
                <a:ext cx="32" cy="41"/>
              </a:xfrm>
              <a:custGeom>
                <a:avLst/>
                <a:gdLst>
                  <a:gd name="T0" fmla="*/ 6 w 32"/>
                  <a:gd name="T1" fmla="*/ 2 h 50"/>
                  <a:gd name="T2" fmla="*/ 12 w 32"/>
                  <a:gd name="T3" fmla="*/ 0 h 50"/>
                  <a:gd name="T4" fmla="*/ 20 w 32"/>
                  <a:gd name="T5" fmla="*/ 2 h 50"/>
                  <a:gd name="T6" fmla="*/ 22 w 32"/>
                  <a:gd name="T7" fmla="*/ 2 h 50"/>
                  <a:gd name="T8" fmla="*/ 28 w 32"/>
                  <a:gd name="T9" fmla="*/ 2 h 50"/>
                  <a:gd name="T10" fmla="*/ 32 w 32"/>
                  <a:gd name="T11" fmla="*/ 2 h 50"/>
                  <a:gd name="T12" fmla="*/ 18 w 32"/>
                  <a:gd name="T13" fmla="*/ 2 h 50"/>
                  <a:gd name="T14" fmla="*/ 6 w 32"/>
                  <a:gd name="T15" fmla="*/ 2 h 50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32" h="50">
                    <a:moveTo>
                      <a:pt x="6" y="24"/>
                    </a:moveTo>
                    <a:cubicBezTo>
                      <a:pt x="0" y="15"/>
                      <a:pt x="3" y="6"/>
                      <a:pt x="12" y="0"/>
                    </a:cubicBezTo>
                    <a:cubicBezTo>
                      <a:pt x="23" y="3"/>
                      <a:pt x="23" y="5"/>
                      <a:pt x="20" y="16"/>
                    </a:cubicBezTo>
                    <a:cubicBezTo>
                      <a:pt x="21" y="19"/>
                      <a:pt x="20" y="22"/>
                      <a:pt x="22" y="24"/>
                    </a:cubicBezTo>
                    <a:cubicBezTo>
                      <a:pt x="23" y="26"/>
                      <a:pt x="27" y="24"/>
                      <a:pt x="28" y="26"/>
                    </a:cubicBezTo>
                    <a:cubicBezTo>
                      <a:pt x="30" y="29"/>
                      <a:pt x="32" y="38"/>
                      <a:pt x="32" y="38"/>
                    </a:cubicBezTo>
                    <a:cubicBezTo>
                      <a:pt x="29" y="46"/>
                      <a:pt x="26" y="47"/>
                      <a:pt x="18" y="50"/>
                    </a:cubicBezTo>
                    <a:cubicBezTo>
                      <a:pt x="12" y="41"/>
                      <a:pt x="18" y="24"/>
                      <a:pt x="6" y="24"/>
                    </a:cubicBezTo>
                    <a:close/>
                  </a:path>
                </a:pathLst>
              </a:custGeom>
              <a:solidFill>
                <a:schemeClr val="folHlink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TW" altLang="en-US"/>
              </a:p>
            </p:txBody>
          </p:sp>
          <p:sp>
            <p:nvSpPr>
              <p:cNvPr id="58" name="Freeform 29"/>
              <p:cNvSpPr>
                <a:spLocks/>
              </p:cNvSpPr>
              <p:nvPr userDrawn="1"/>
            </p:nvSpPr>
            <p:spPr bwMode="ltGray">
              <a:xfrm>
                <a:off x="2349" y="654"/>
                <a:ext cx="45" cy="41"/>
              </a:xfrm>
              <a:custGeom>
                <a:avLst/>
                <a:gdLst>
                  <a:gd name="T0" fmla="*/ 0 w 43"/>
                  <a:gd name="T1" fmla="*/ 2 h 50"/>
                  <a:gd name="T2" fmla="*/ 249 w 43"/>
                  <a:gd name="T3" fmla="*/ 2 h 50"/>
                  <a:gd name="T4" fmla="*/ 441 w 43"/>
                  <a:gd name="T5" fmla="*/ 0 h 50"/>
                  <a:gd name="T6" fmla="*/ 273 w 43"/>
                  <a:gd name="T7" fmla="*/ 2 h 50"/>
                  <a:gd name="T8" fmla="*/ 2 w 43"/>
                  <a:gd name="T9" fmla="*/ 2 h 50"/>
                  <a:gd name="T10" fmla="*/ 0 w 43"/>
                  <a:gd name="T11" fmla="*/ 2 h 50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43" h="50">
                    <a:moveTo>
                      <a:pt x="0" y="44"/>
                    </a:moveTo>
                    <a:cubicBezTo>
                      <a:pt x="6" y="38"/>
                      <a:pt x="18" y="29"/>
                      <a:pt x="22" y="20"/>
                    </a:cubicBezTo>
                    <a:cubicBezTo>
                      <a:pt x="27" y="10"/>
                      <a:pt x="25" y="4"/>
                      <a:pt x="36" y="0"/>
                    </a:cubicBezTo>
                    <a:cubicBezTo>
                      <a:pt x="43" y="11"/>
                      <a:pt x="36" y="24"/>
                      <a:pt x="24" y="28"/>
                    </a:cubicBezTo>
                    <a:cubicBezTo>
                      <a:pt x="21" y="38"/>
                      <a:pt x="12" y="47"/>
                      <a:pt x="2" y="50"/>
                    </a:cubicBezTo>
                    <a:cubicBezTo>
                      <a:pt x="1" y="48"/>
                      <a:pt x="0" y="44"/>
                      <a:pt x="0" y="44"/>
                    </a:cubicBezTo>
                    <a:close/>
                  </a:path>
                </a:pathLst>
              </a:custGeom>
              <a:solidFill>
                <a:schemeClr val="folHlink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TW" altLang="en-US"/>
              </a:p>
            </p:txBody>
          </p:sp>
          <p:sp>
            <p:nvSpPr>
              <p:cNvPr id="59" name="Freeform 30"/>
              <p:cNvSpPr>
                <a:spLocks/>
              </p:cNvSpPr>
              <p:nvPr userDrawn="1"/>
            </p:nvSpPr>
            <p:spPr bwMode="ltGray">
              <a:xfrm>
                <a:off x="4808" y="597"/>
                <a:ext cx="701" cy="438"/>
              </a:xfrm>
              <a:custGeom>
                <a:avLst/>
                <a:gdLst>
                  <a:gd name="T0" fmla="*/ 2147483647 w 471"/>
                  <a:gd name="T1" fmla="*/ 2147483647 h 281"/>
                  <a:gd name="T2" fmla="*/ 2147483647 w 471"/>
                  <a:gd name="T3" fmla="*/ 2147483647 h 281"/>
                  <a:gd name="T4" fmla="*/ 2147483647 w 471"/>
                  <a:gd name="T5" fmla="*/ 2147483647 h 281"/>
                  <a:gd name="T6" fmla="*/ 2147483647 w 471"/>
                  <a:gd name="T7" fmla="*/ 2147483647 h 281"/>
                  <a:gd name="T8" fmla="*/ 2147483647 w 471"/>
                  <a:gd name="T9" fmla="*/ 2147483647 h 281"/>
                  <a:gd name="T10" fmla="*/ 0 w 471"/>
                  <a:gd name="T11" fmla="*/ 2147483647 h 281"/>
                  <a:gd name="T12" fmla="*/ 2147483647 w 471"/>
                  <a:gd name="T13" fmla="*/ 2147483647 h 281"/>
                  <a:gd name="T14" fmla="*/ 2147483647 w 471"/>
                  <a:gd name="T15" fmla="*/ 2147483647 h 281"/>
                  <a:gd name="T16" fmla="*/ 2147483647 w 471"/>
                  <a:gd name="T17" fmla="*/ 2147483647 h 281"/>
                  <a:gd name="T18" fmla="*/ 2147483647 w 471"/>
                  <a:gd name="T19" fmla="*/ 2147483647 h 281"/>
                  <a:gd name="T20" fmla="*/ 2147483647 w 471"/>
                  <a:gd name="T21" fmla="*/ 2147483647 h 281"/>
                  <a:gd name="T22" fmla="*/ 2147483647 w 471"/>
                  <a:gd name="T23" fmla="*/ 2147483647 h 281"/>
                  <a:gd name="T24" fmla="*/ 2147483647 w 471"/>
                  <a:gd name="T25" fmla="*/ 2147483647 h 281"/>
                  <a:gd name="T26" fmla="*/ 2147483647 w 471"/>
                  <a:gd name="T27" fmla="*/ 2147483647 h 281"/>
                  <a:gd name="T28" fmla="*/ 2147483647 w 471"/>
                  <a:gd name="T29" fmla="*/ 2147483647 h 281"/>
                  <a:gd name="T30" fmla="*/ 2147483647 w 471"/>
                  <a:gd name="T31" fmla="*/ 2147483647 h 281"/>
                  <a:gd name="T32" fmla="*/ 2147483647 w 471"/>
                  <a:gd name="T33" fmla="*/ 2147483647 h 281"/>
                  <a:gd name="T34" fmla="*/ 2147483647 w 471"/>
                  <a:gd name="T35" fmla="*/ 0 h 281"/>
                  <a:gd name="T36" fmla="*/ 2147483647 w 471"/>
                  <a:gd name="T37" fmla="*/ 2147483647 h 281"/>
                  <a:gd name="T38" fmla="*/ 2147483647 w 471"/>
                  <a:gd name="T39" fmla="*/ 2147483647 h 281"/>
                  <a:gd name="T40" fmla="*/ 2147483647 w 471"/>
                  <a:gd name="T41" fmla="*/ 2147483647 h 281"/>
                  <a:gd name="T42" fmla="*/ 2147483647 w 471"/>
                  <a:gd name="T43" fmla="*/ 2147483647 h 281"/>
                  <a:gd name="T44" fmla="*/ 2147483647 w 471"/>
                  <a:gd name="T45" fmla="*/ 2147483647 h 281"/>
                  <a:gd name="T46" fmla="*/ 2147483647 w 471"/>
                  <a:gd name="T47" fmla="*/ 2147483647 h 281"/>
                  <a:gd name="T48" fmla="*/ 2147483647 w 471"/>
                  <a:gd name="T49" fmla="*/ 2147483647 h 281"/>
                  <a:gd name="T50" fmla="*/ 2147483647 w 471"/>
                  <a:gd name="T51" fmla="*/ 2147483647 h 281"/>
                  <a:gd name="T52" fmla="*/ 2147483647 w 471"/>
                  <a:gd name="T53" fmla="*/ 2147483647 h 281"/>
                  <a:gd name="T54" fmla="*/ 2147483647 w 471"/>
                  <a:gd name="T55" fmla="*/ 2147483647 h 281"/>
                  <a:gd name="T56" fmla="*/ 2147483647 w 471"/>
                  <a:gd name="T57" fmla="*/ 2147483647 h 281"/>
                  <a:gd name="T58" fmla="*/ 2147483647 w 471"/>
                  <a:gd name="T59" fmla="*/ 2147483647 h 281"/>
                  <a:gd name="T60" fmla="*/ 2147483647 w 471"/>
                  <a:gd name="T61" fmla="*/ 2147483647 h 281"/>
                  <a:gd name="T62" fmla="*/ 2147483647 w 471"/>
                  <a:gd name="T63" fmla="*/ 2147483647 h 281"/>
                  <a:gd name="T64" fmla="*/ 2147483647 w 471"/>
                  <a:gd name="T65" fmla="*/ 2147483647 h 281"/>
                  <a:gd name="T66" fmla="*/ 2147483647 w 471"/>
                  <a:gd name="T67" fmla="*/ 2147483647 h 281"/>
                  <a:gd name="T68" fmla="*/ 2147483647 w 471"/>
                  <a:gd name="T69" fmla="*/ 2147483647 h 281"/>
                  <a:gd name="T70" fmla="*/ 2147483647 w 471"/>
                  <a:gd name="T71" fmla="*/ 2147483647 h 281"/>
                  <a:gd name="T72" fmla="*/ 2147483647 w 471"/>
                  <a:gd name="T73" fmla="*/ 2147483647 h 281"/>
                  <a:gd name="T74" fmla="*/ 2147483647 w 471"/>
                  <a:gd name="T75" fmla="*/ 2147483647 h 281"/>
                  <a:gd name="T76" fmla="*/ 2147483647 w 471"/>
                  <a:gd name="T77" fmla="*/ 2147483647 h 281"/>
                  <a:gd name="T78" fmla="*/ 2147483647 w 471"/>
                  <a:gd name="T79" fmla="*/ 2147483647 h 281"/>
                  <a:gd name="T80" fmla="*/ 2147483647 w 471"/>
                  <a:gd name="T81" fmla="*/ 2147483647 h 281"/>
                  <a:gd name="T82" fmla="*/ 2147483647 w 471"/>
                  <a:gd name="T83" fmla="*/ 2147483647 h 281"/>
                  <a:gd name="T84" fmla="*/ 2147483647 w 471"/>
                  <a:gd name="T85" fmla="*/ 2147483647 h 281"/>
                  <a:gd name="T86" fmla="*/ 2147483647 w 471"/>
                  <a:gd name="T87" fmla="*/ 2147483647 h 281"/>
                  <a:gd name="T88" fmla="*/ 2147483647 w 471"/>
                  <a:gd name="T89" fmla="*/ 2147483647 h 281"/>
                  <a:gd name="T90" fmla="*/ 2147483647 w 471"/>
                  <a:gd name="T91" fmla="*/ 2147483647 h 281"/>
                  <a:gd name="T92" fmla="*/ 2147483647 w 471"/>
                  <a:gd name="T93" fmla="*/ 2147483647 h 281"/>
                  <a:gd name="T94" fmla="*/ 2147483647 w 471"/>
                  <a:gd name="T95" fmla="*/ 2147483647 h 281"/>
                  <a:gd name="T96" fmla="*/ 2147483647 w 471"/>
                  <a:gd name="T97" fmla="*/ 2147483647 h 281"/>
                  <a:gd name="T98" fmla="*/ 2147483647 w 471"/>
                  <a:gd name="T99" fmla="*/ 2147483647 h 281"/>
                  <a:gd name="T100" fmla="*/ 2147483647 w 471"/>
                  <a:gd name="T101" fmla="*/ 2147483647 h 281"/>
                  <a:gd name="T102" fmla="*/ 2147483647 w 471"/>
                  <a:gd name="T103" fmla="*/ 2147483647 h 281"/>
                  <a:gd name="T104" fmla="*/ 2147483647 w 471"/>
                  <a:gd name="T105" fmla="*/ 2147483647 h 281"/>
                  <a:gd name="T106" fmla="*/ 2147483647 w 471"/>
                  <a:gd name="T107" fmla="*/ 2147483647 h 281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</a:gdLst>
                <a:ahLst/>
                <a:cxnLst>
                  <a:cxn ang="T108">
                    <a:pos x="T0" y="T1"/>
                  </a:cxn>
                  <a:cxn ang="T109">
                    <a:pos x="T2" y="T3"/>
                  </a:cxn>
                  <a:cxn ang="T110">
                    <a:pos x="T4" y="T5"/>
                  </a:cxn>
                  <a:cxn ang="T111">
                    <a:pos x="T6" y="T7"/>
                  </a:cxn>
                  <a:cxn ang="T112">
                    <a:pos x="T8" y="T9"/>
                  </a:cxn>
                  <a:cxn ang="T113">
                    <a:pos x="T10" y="T11"/>
                  </a:cxn>
                  <a:cxn ang="T114">
                    <a:pos x="T12" y="T13"/>
                  </a:cxn>
                  <a:cxn ang="T115">
                    <a:pos x="T14" y="T15"/>
                  </a:cxn>
                  <a:cxn ang="T116">
                    <a:pos x="T16" y="T17"/>
                  </a:cxn>
                  <a:cxn ang="T117">
                    <a:pos x="T18" y="T19"/>
                  </a:cxn>
                  <a:cxn ang="T118">
                    <a:pos x="T20" y="T21"/>
                  </a:cxn>
                  <a:cxn ang="T119">
                    <a:pos x="T22" y="T23"/>
                  </a:cxn>
                  <a:cxn ang="T120">
                    <a:pos x="T24" y="T25"/>
                  </a:cxn>
                  <a:cxn ang="T121">
                    <a:pos x="T26" y="T27"/>
                  </a:cxn>
                  <a:cxn ang="T122">
                    <a:pos x="T28" y="T29"/>
                  </a:cxn>
                  <a:cxn ang="T123">
                    <a:pos x="T30" y="T31"/>
                  </a:cxn>
                  <a:cxn ang="T124">
                    <a:pos x="T32" y="T33"/>
                  </a:cxn>
                  <a:cxn ang="T125">
                    <a:pos x="T34" y="T35"/>
                  </a:cxn>
                  <a:cxn ang="T126">
                    <a:pos x="T36" y="T37"/>
                  </a:cxn>
                  <a:cxn ang="T127">
                    <a:pos x="T38" y="T39"/>
                  </a:cxn>
                  <a:cxn ang="T128">
                    <a:pos x="T40" y="T41"/>
                  </a:cxn>
                  <a:cxn ang="T129">
                    <a:pos x="T42" y="T43"/>
                  </a:cxn>
                  <a:cxn ang="T130">
                    <a:pos x="T44" y="T45"/>
                  </a:cxn>
                  <a:cxn ang="T131">
                    <a:pos x="T46" y="T47"/>
                  </a:cxn>
                  <a:cxn ang="T132">
                    <a:pos x="T48" y="T49"/>
                  </a:cxn>
                  <a:cxn ang="T133">
                    <a:pos x="T50" y="T51"/>
                  </a:cxn>
                  <a:cxn ang="T134">
                    <a:pos x="T52" y="T53"/>
                  </a:cxn>
                  <a:cxn ang="T135">
                    <a:pos x="T54" y="T55"/>
                  </a:cxn>
                  <a:cxn ang="T136">
                    <a:pos x="T56" y="T57"/>
                  </a:cxn>
                  <a:cxn ang="T137">
                    <a:pos x="T58" y="T59"/>
                  </a:cxn>
                  <a:cxn ang="T138">
                    <a:pos x="T60" y="T61"/>
                  </a:cxn>
                  <a:cxn ang="T139">
                    <a:pos x="T62" y="T63"/>
                  </a:cxn>
                  <a:cxn ang="T140">
                    <a:pos x="T64" y="T65"/>
                  </a:cxn>
                  <a:cxn ang="T141">
                    <a:pos x="T66" y="T67"/>
                  </a:cxn>
                  <a:cxn ang="T142">
                    <a:pos x="T68" y="T69"/>
                  </a:cxn>
                  <a:cxn ang="T143">
                    <a:pos x="T70" y="T71"/>
                  </a:cxn>
                  <a:cxn ang="T144">
                    <a:pos x="T72" y="T73"/>
                  </a:cxn>
                  <a:cxn ang="T145">
                    <a:pos x="T74" y="T75"/>
                  </a:cxn>
                  <a:cxn ang="T146">
                    <a:pos x="T76" y="T77"/>
                  </a:cxn>
                  <a:cxn ang="T147">
                    <a:pos x="T78" y="T79"/>
                  </a:cxn>
                  <a:cxn ang="T148">
                    <a:pos x="T80" y="T81"/>
                  </a:cxn>
                  <a:cxn ang="T149">
                    <a:pos x="T82" y="T83"/>
                  </a:cxn>
                  <a:cxn ang="T150">
                    <a:pos x="T84" y="T85"/>
                  </a:cxn>
                  <a:cxn ang="T151">
                    <a:pos x="T86" y="T87"/>
                  </a:cxn>
                  <a:cxn ang="T152">
                    <a:pos x="T88" y="T89"/>
                  </a:cxn>
                  <a:cxn ang="T153">
                    <a:pos x="T90" y="T91"/>
                  </a:cxn>
                  <a:cxn ang="T154">
                    <a:pos x="T92" y="T93"/>
                  </a:cxn>
                  <a:cxn ang="T155">
                    <a:pos x="T94" y="T95"/>
                  </a:cxn>
                  <a:cxn ang="T156">
                    <a:pos x="T96" y="T97"/>
                  </a:cxn>
                  <a:cxn ang="T157">
                    <a:pos x="T98" y="T99"/>
                  </a:cxn>
                  <a:cxn ang="T158">
                    <a:pos x="T100" y="T101"/>
                  </a:cxn>
                  <a:cxn ang="T159">
                    <a:pos x="T102" y="T103"/>
                  </a:cxn>
                  <a:cxn ang="T160">
                    <a:pos x="T104" y="T105"/>
                  </a:cxn>
                  <a:cxn ang="T161">
                    <a:pos x="T106" y="T107"/>
                  </a:cxn>
                </a:cxnLst>
                <a:rect l="0" t="0" r="r" b="b"/>
                <a:pathLst>
                  <a:path w="471" h="281">
                    <a:moveTo>
                      <a:pt x="21" y="280"/>
                    </a:moveTo>
                    <a:cubicBezTo>
                      <a:pt x="32" y="281"/>
                      <a:pt x="25" y="253"/>
                      <a:pt x="24" y="250"/>
                    </a:cubicBezTo>
                    <a:cubicBezTo>
                      <a:pt x="23" y="248"/>
                      <a:pt x="22" y="245"/>
                      <a:pt x="22" y="245"/>
                    </a:cubicBezTo>
                    <a:cubicBezTo>
                      <a:pt x="21" y="243"/>
                      <a:pt x="20" y="221"/>
                      <a:pt x="16" y="218"/>
                    </a:cubicBezTo>
                    <a:cubicBezTo>
                      <a:pt x="13" y="216"/>
                      <a:pt x="4" y="215"/>
                      <a:pt x="4" y="215"/>
                    </a:cubicBezTo>
                    <a:cubicBezTo>
                      <a:pt x="0" y="207"/>
                      <a:pt x="3" y="200"/>
                      <a:pt x="0" y="191"/>
                    </a:cubicBezTo>
                    <a:cubicBezTo>
                      <a:pt x="2" y="185"/>
                      <a:pt x="7" y="186"/>
                      <a:pt x="12" y="180"/>
                    </a:cubicBezTo>
                    <a:cubicBezTo>
                      <a:pt x="14" y="172"/>
                      <a:pt x="14" y="169"/>
                      <a:pt x="6" y="165"/>
                    </a:cubicBezTo>
                    <a:cubicBezTo>
                      <a:pt x="4" y="163"/>
                      <a:pt x="2" y="162"/>
                      <a:pt x="2" y="160"/>
                    </a:cubicBezTo>
                    <a:cubicBezTo>
                      <a:pt x="2" y="150"/>
                      <a:pt x="16" y="123"/>
                      <a:pt x="28" y="120"/>
                    </a:cubicBezTo>
                    <a:cubicBezTo>
                      <a:pt x="32" y="111"/>
                      <a:pt x="40" y="105"/>
                      <a:pt x="44" y="96"/>
                    </a:cubicBezTo>
                    <a:cubicBezTo>
                      <a:pt x="39" y="83"/>
                      <a:pt x="38" y="85"/>
                      <a:pt x="42" y="70"/>
                    </a:cubicBezTo>
                    <a:cubicBezTo>
                      <a:pt x="38" y="60"/>
                      <a:pt x="34" y="48"/>
                      <a:pt x="24" y="43"/>
                    </a:cubicBezTo>
                    <a:cubicBezTo>
                      <a:pt x="18" y="36"/>
                      <a:pt x="10" y="37"/>
                      <a:pt x="20" y="32"/>
                    </a:cubicBezTo>
                    <a:cubicBezTo>
                      <a:pt x="27" y="34"/>
                      <a:pt x="26" y="32"/>
                      <a:pt x="26" y="36"/>
                    </a:cubicBezTo>
                    <a:cubicBezTo>
                      <a:pt x="34" y="41"/>
                      <a:pt x="39" y="39"/>
                      <a:pt x="48" y="35"/>
                    </a:cubicBezTo>
                    <a:cubicBezTo>
                      <a:pt x="45" y="22"/>
                      <a:pt x="48" y="14"/>
                      <a:pt x="64" y="11"/>
                    </a:cubicBezTo>
                    <a:cubicBezTo>
                      <a:pt x="71" y="8"/>
                      <a:pt x="75" y="3"/>
                      <a:pt x="82" y="0"/>
                    </a:cubicBezTo>
                    <a:cubicBezTo>
                      <a:pt x="84" y="1"/>
                      <a:pt x="88" y="0"/>
                      <a:pt x="88" y="2"/>
                    </a:cubicBezTo>
                    <a:cubicBezTo>
                      <a:pt x="90" y="12"/>
                      <a:pt x="75" y="13"/>
                      <a:pt x="92" y="9"/>
                    </a:cubicBezTo>
                    <a:cubicBezTo>
                      <a:pt x="94" y="8"/>
                      <a:pt x="96" y="5"/>
                      <a:pt x="98" y="5"/>
                    </a:cubicBezTo>
                    <a:cubicBezTo>
                      <a:pt x="102" y="4"/>
                      <a:pt x="106" y="7"/>
                      <a:pt x="110" y="8"/>
                    </a:cubicBezTo>
                    <a:cubicBezTo>
                      <a:pt x="112" y="8"/>
                      <a:pt x="116" y="9"/>
                      <a:pt x="116" y="9"/>
                    </a:cubicBezTo>
                    <a:cubicBezTo>
                      <a:pt x="122" y="16"/>
                      <a:pt x="129" y="13"/>
                      <a:pt x="141" y="14"/>
                    </a:cubicBezTo>
                    <a:cubicBezTo>
                      <a:pt x="143" y="21"/>
                      <a:pt x="147" y="22"/>
                      <a:pt x="155" y="24"/>
                    </a:cubicBezTo>
                    <a:cubicBezTo>
                      <a:pt x="159" y="22"/>
                      <a:pt x="163" y="20"/>
                      <a:pt x="167" y="17"/>
                    </a:cubicBezTo>
                    <a:cubicBezTo>
                      <a:pt x="169" y="16"/>
                      <a:pt x="173" y="14"/>
                      <a:pt x="173" y="14"/>
                    </a:cubicBezTo>
                    <a:cubicBezTo>
                      <a:pt x="195" y="26"/>
                      <a:pt x="175" y="20"/>
                      <a:pt x="195" y="14"/>
                    </a:cubicBezTo>
                    <a:cubicBezTo>
                      <a:pt x="207" y="17"/>
                      <a:pt x="201" y="26"/>
                      <a:pt x="211" y="32"/>
                    </a:cubicBezTo>
                    <a:cubicBezTo>
                      <a:pt x="214" y="38"/>
                      <a:pt x="224" y="55"/>
                      <a:pt x="231" y="59"/>
                    </a:cubicBezTo>
                    <a:cubicBezTo>
                      <a:pt x="241" y="70"/>
                      <a:pt x="235" y="67"/>
                      <a:pt x="245" y="70"/>
                    </a:cubicBezTo>
                    <a:cubicBezTo>
                      <a:pt x="249" y="69"/>
                      <a:pt x="253" y="69"/>
                      <a:pt x="257" y="68"/>
                    </a:cubicBezTo>
                    <a:cubicBezTo>
                      <a:pt x="261" y="67"/>
                      <a:pt x="270" y="65"/>
                      <a:pt x="270" y="65"/>
                    </a:cubicBezTo>
                    <a:cubicBezTo>
                      <a:pt x="278" y="66"/>
                      <a:pt x="283" y="67"/>
                      <a:pt x="290" y="71"/>
                    </a:cubicBezTo>
                    <a:cubicBezTo>
                      <a:pt x="304" y="88"/>
                      <a:pt x="282" y="62"/>
                      <a:pt x="300" y="81"/>
                    </a:cubicBezTo>
                    <a:cubicBezTo>
                      <a:pt x="302" y="84"/>
                      <a:pt x="308" y="90"/>
                      <a:pt x="308" y="90"/>
                    </a:cubicBezTo>
                    <a:cubicBezTo>
                      <a:pt x="311" y="98"/>
                      <a:pt x="315" y="103"/>
                      <a:pt x="318" y="111"/>
                    </a:cubicBezTo>
                    <a:cubicBezTo>
                      <a:pt x="319" y="114"/>
                      <a:pt x="321" y="117"/>
                      <a:pt x="322" y="120"/>
                    </a:cubicBezTo>
                    <a:cubicBezTo>
                      <a:pt x="323" y="122"/>
                      <a:pt x="324" y="125"/>
                      <a:pt x="324" y="125"/>
                    </a:cubicBezTo>
                    <a:cubicBezTo>
                      <a:pt x="321" y="132"/>
                      <a:pt x="313" y="134"/>
                      <a:pt x="310" y="142"/>
                    </a:cubicBezTo>
                    <a:cubicBezTo>
                      <a:pt x="313" y="151"/>
                      <a:pt x="317" y="146"/>
                      <a:pt x="322" y="141"/>
                    </a:cubicBezTo>
                    <a:cubicBezTo>
                      <a:pt x="341" y="143"/>
                      <a:pt x="339" y="142"/>
                      <a:pt x="342" y="155"/>
                    </a:cubicBezTo>
                    <a:cubicBezTo>
                      <a:pt x="351" y="150"/>
                      <a:pt x="355" y="152"/>
                      <a:pt x="364" y="157"/>
                    </a:cubicBezTo>
                    <a:cubicBezTo>
                      <a:pt x="369" y="162"/>
                      <a:pt x="372" y="166"/>
                      <a:pt x="380" y="168"/>
                    </a:cubicBezTo>
                    <a:cubicBezTo>
                      <a:pt x="381" y="169"/>
                      <a:pt x="383" y="171"/>
                      <a:pt x="382" y="172"/>
                    </a:cubicBezTo>
                    <a:cubicBezTo>
                      <a:pt x="380" y="176"/>
                      <a:pt x="368" y="172"/>
                      <a:pt x="382" y="176"/>
                    </a:cubicBezTo>
                    <a:cubicBezTo>
                      <a:pt x="386" y="175"/>
                      <a:pt x="390" y="173"/>
                      <a:pt x="394" y="172"/>
                    </a:cubicBezTo>
                    <a:cubicBezTo>
                      <a:pt x="396" y="172"/>
                      <a:pt x="400" y="171"/>
                      <a:pt x="400" y="171"/>
                    </a:cubicBezTo>
                    <a:cubicBezTo>
                      <a:pt x="413" y="177"/>
                      <a:pt x="427" y="179"/>
                      <a:pt x="439" y="185"/>
                    </a:cubicBezTo>
                    <a:cubicBezTo>
                      <a:pt x="441" y="190"/>
                      <a:pt x="445" y="194"/>
                      <a:pt x="447" y="199"/>
                    </a:cubicBezTo>
                    <a:cubicBezTo>
                      <a:pt x="453" y="198"/>
                      <a:pt x="460" y="195"/>
                      <a:pt x="465" y="201"/>
                    </a:cubicBezTo>
                    <a:cubicBezTo>
                      <a:pt x="468" y="205"/>
                      <a:pt x="471" y="215"/>
                      <a:pt x="471" y="215"/>
                    </a:cubicBezTo>
                    <a:cubicBezTo>
                      <a:pt x="468" y="231"/>
                      <a:pt x="469" y="248"/>
                      <a:pt x="451" y="258"/>
                    </a:cubicBezTo>
                    <a:cubicBezTo>
                      <a:pt x="447" y="262"/>
                      <a:pt x="437" y="275"/>
                      <a:pt x="435" y="281"/>
                    </a:cubicBezTo>
                  </a:path>
                </a:pathLst>
              </a:custGeom>
              <a:solidFill>
                <a:schemeClr val="folHlink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TW" altLang="en-US"/>
              </a:p>
            </p:txBody>
          </p:sp>
          <p:sp>
            <p:nvSpPr>
              <p:cNvPr id="60" name="Freeform 31"/>
              <p:cNvSpPr>
                <a:spLocks/>
              </p:cNvSpPr>
              <p:nvPr userDrawn="1"/>
            </p:nvSpPr>
            <p:spPr bwMode="ltGray">
              <a:xfrm>
                <a:off x="3880" y="-7"/>
                <a:ext cx="984" cy="692"/>
              </a:xfrm>
              <a:custGeom>
                <a:avLst/>
                <a:gdLst>
                  <a:gd name="T0" fmla="*/ 406 w 984"/>
                  <a:gd name="T1" fmla="*/ 2 h 844"/>
                  <a:gd name="T2" fmla="*/ 502 w 984"/>
                  <a:gd name="T3" fmla="*/ 2 h 844"/>
                  <a:gd name="T4" fmla="*/ 550 w 984"/>
                  <a:gd name="T5" fmla="*/ 2 h 844"/>
                  <a:gd name="T6" fmla="*/ 578 w 984"/>
                  <a:gd name="T7" fmla="*/ 2 h 844"/>
                  <a:gd name="T8" fmla="*/ 586 w 984"/>
                  <a:gd name="T9" fmla="*/ 2 h 844"/>
                  <a:gd name="T10" fmla="*/ 606 w 984"/>
                  <a:gd name="T11" fmla="*/ 2 h 844"/>
                  <a:gd name="T12" fmla="*/ 642 w 984"/>
                  <a:gd name="T13" fmla="*/ 2 h 844"/>
                  <a:gd name="T14" fmla="*/ 682 w 984"/>
                  <a:gd name="T15" fmla="*/ 2 h 844"/>
                  <a:gd name="T16" fmla="*/ 706 w 984"/>
                  <a:gd name="T17" fmla="*/ 2 h 844"/>
                  <a:gd name="T18" fmla="*/ 762 w 984"/>
                  <a:gd name="T19" fmla="*/ 2 h 844"/>
                  <a:gd name="T20" fmla="*/ 798 w 984"/>
                  <a:gd name="T21" fmla="*/ 2 h 844"/>
                  <a:gd name="T22" fmla="*/ 798 w 984"/>
                  <a:gd name="T23" fmla="*/ 2 h 844"/>
                  <a:gd name="T24" fmla="*/ 790 w 984"/>
                  <a:gd name="T25" fmla="*/ 2 h 844"/>
                  <a:gd name="T26" fmla="*/ 766 w 984"/>
                  <a:gd name="T27" fmla="*/ 2 h 844"/>
                  <a:gd name="T28" fmla="*/ 762 w 984"/>
                  <a:gd name="T29" fmla="*/ 2 h 844"/>
                  <a:gd name="T30" fmla="*/ 802 w 984"/>
                  <a:gd name="T31" fmla="*/ 2 h 844"/>
                  <a:gd name="T32" fmla="*/ 786 w 984"/>
                  <a:gd name="T33" fmla="*/ 2 h 844"/>
                  <a:gd name="T34" fmla="*/ 830 w 984"/>
                  <a:gd name="T35" fmla="*/ 2 h 844"/>
                  <a:gd name="T36" fmla="*/ 854 w 984"/>
                  <a:gd name="T37" fmla="*/ 2 h 844"/>
                  <a:gd name="T38" fmla="*/ 830 w 984"/>
                  <a:gd name="T39" fmla="*/ 2 h 844"/>
                  <a:gd name="T40" fmla="*/ 746 w 984"/>
                  <a:gd name="T41" fmla="*/ 2 h 844"/>
                  <a:gd name="T42" fmla="*/ 678 w 984"/>
                  <a:gd name="T43" fmla="*/ 2 h 844"/>
                  <a:gd name="T44" fmla="*/ 590 w 984"/>
                  <a:gd name="T45" fmla="*/ 2 h 844"/>
                  <a:gd name="T46" fmla="*/ 642 w 984"/>
                  <a:gd name="T47" fmla="*/ 2 h 844"/>
                  <a:gd name="T48" fmla="*/ 710 w 984"/>
                  <a:gd name="T49" fmla="*/ 2 h 844"/>
                  <a:gd name="T50" fmla="*/ 738 w 984"/>
                  <a:gd name="T51" fmla="*/ 2 h 844"/>
                  <a:gd name="T52" fmla="*/ 774 w 984"/>
                  <a:gd name="T53" fmla="*/ 2 h 844"/>
                  <a:gd name="T54" fmla="*/ 766 w 984"/>
                  <a:gd name="T55" fmla="*/ 2 h 844"/>
                  <a:gd name="T56" fmla="*/ 802 w 984"/>
                  <a:gd name="T57" fmla="*/ 2 h 844"/>
                  <a:gd name="T58" fmla="*/ 838 w 984"/>
                  <a:gd name="T59" fmla="*/ 2 h 844"/>
                  <a:gd name="T60" fmla="*/ 922 w 984"/>
                  <a:gd name="T61" fmla="*/ 2 h 844"/>
                  <a:gd name="T62" fmla="*/ 942 w 984"/>
                  <a:gd name="T63" fmla="*/ 2 h 844"/>
                  <a:gd name="T64" fmla="*/ 874 w 984"/>
                  <a:gd name="T65" fmla="*/ 2 h 844"/>
                  <a:gd name="T66" fmla="*/ 830 w 984"/>
                  <a:gd name="T67" fmla="*/ 2 h 844"/>
                  <a:gd name="T68" fmla="*/ 778 w 984"/>
                  <a:gd name="T69" fmla="*/ 2 h 844"/>
                  <a:gd name="T70" fmla="*/ 702 w 984"/>
                  <a:gd name="T71" fmla="*/ 2 h 844"/>
                  <a:gd name="T72" fmla="*/ 614 w 984"/>
                  <a:gd name="T73" fmla="*/ 2 h 844"/>
                  <a:gd name="T74" fmla="*/ 506 w 984"/>
                  <a:gd name="T75" fmla="*/ 2 h 844"/>
                  <a:gd name="T76" fmla="*/ 462 w 984"/>
                  <a:gd name="T77" fmla="*/ 2 h 844"/>
                  <a:gd name="T78" fmla="*/ 430 w 984"/>
                  <a:gd name="T79" fmla="*/ 2 h 844"/>
                  <a:gd name="T80" fmla="*/ 382 w 984"/>
                  <a:gd name="T81" fmla="*/ 2 h 844"/>
                  <a:gd name="T82" fmla="*/ 342 w 984"/>
                  <a:gd name="T83" fmla="*/ 2 h 844"/>
                  <a:gd name="T84" fmla="*/ 354 w 984"/>
                  <a:gd name="T85" fmla="*/ 2 h 844"/>
                  <a:gd name="T86" fmla="*/ 418 w 984"/>
                  <a:gd name="T87" fmla="*/ 2 h 844"/>
                  <a:gd name="T88" fmla="*/ 422 w 984"/>
                  <a:gd name="T89" fmla="*/ 2 h 844"/>
                  <a:gd name="T90" fmla="*/ 394 w 984"/>
                  <a:gd name="T91" fmla="*/ 2 h 844"/>
                  <a:gd name="T92" fmla="*/ 354 w 984"/>
                  <a:gd name="T93" fmla="*/ 2 h 844"/>
                  <a:gd name="T94" fmla="*/ 314 w 984"/>
                  <a:gd name="T95" fmla="*/ 2 h 844"/>
                  <a:gd name="T96" fmla="*/ 266 w 984"/>
                  <a:gd name="T97" fmla="*/ 2 h 844"/>
                  <a:gd name="T98" fmla="*/ 210 w 984"/>
                  <a:gd name="T99" fmla="*/ 2 h 844"/>
                  <a:gd name="T100" fmla="*/ 154 w 984"/>
                  <a:gd name="T101" fmla="*/ 2 h 844"/>
                  <a:gd name="T102" fmla="*/ 66 w 984"/>
                  <a:gd name="T103" fmla="*/ 2 h 844"/>
                  <a:gd name="T104" fmla="*/ 34 w 984"/>
                  <a:gd name="T105" fmla="*/ 2 h 844"/>
                  <a:gd name="T106" fmla="*/ 46 w 984"/>
                  <a:gd name="T107" fmla="*/ 2 h 844"/>
                  <a:gd name="T108" fmla="*/ 102 w 984"/>
                  <a:gd name="T109" fmla="*/ 2 h 844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</a:gdLst>
                <a:ahLst/>
                <a:cxnLst>
                  <a:cxn ang="T110">
                    <a:pos x="T0" y="T1"/>
                  </a:cxn>
                  <a:cxn ang="T111">
                    <a:pos x="T2" y="T3"/>
                  </a:cxn>
                  <a:cxn ang="T112">
                    <a:pos x="T4" y="T5"/>
                  </a:cxn>
                  <a:cxn ang="T113">
                    <a:pos x="T6" y="T7"/>
                  </a:cxn>
                  <a:cxn ang="T114">
                    <a:pos x="T8" y="T9"/>
                  </a:cxn>
                  <a:cxn ang="T115">
                    <a:pos x="T10" y="T11"/>
                  </a:cxn>
                  <a:cxn ang="T116">
                    <a:pos x="T12" y="T13"/>
                  </a:cxn>
                  <a:cxn ang="T117">
                    <a:pos x="T14" y="T15"/>
                  </a:cxn>
                  <a:cxn ang="T118">
                    <a:pos x="T16" y="T17"/>
                  </a:cxn>
                  <a:cxn ang="T119">
                    <a:pos x="T18" y="T19"/>
                  </a:cxn>
                  <a:cxn ang="T120">
                    <a:pos x="T20" y="T21"/>
                  </a:cxn>
                  <a:cxn ang="T121">
                    <a:pos x="T22" y="T23"/>
                  </a:cxn>
                  <a:cxn ang="T122">
                    <a:pos x="T24" y="T25"/>
                  </a:cxn>
                  <a:cxn ang="T123">
                    <a:pos x="T26" y="T27"/>
                  </a:cxn>
                  <a:cxn ang="T124">
                    <a:pos x="T28" y="T29"/>
                  </a:cxn>
                  <a:cxn ang="T125">
                    <a:pos x="T30" y="T31"/>
                  </a:cxn>
                  <a:cxn ang="T126">
                    <a:pos x="T32" y="T33"/>
                  </a:cxn>
                  <a:cxn ang="T127">
                    <a:pos x="T34" y="T35"/>
                  </a:cxn>
                  <a:cxn ang="T128">
                    <a:pos x="T36" y="T37"/>
                  </a:cxn>
                  <a:cxn ang="T129">
                    <a:pos x="T38" y="T39"/>
                  </a:cxn>
                  <a:cxn ang="T130">
                    <a:pos x="T40" y="T41"/>
                  </a:cxn>
                  <a:cxn ang="T131">
                    <a:pos x="T42" y="T43"/>
                  </a:cxn>
                  <a:cxn ang="T132">
                    <a:pos x="T44" y="T45"/>
                  </a:cxn>
                  <a:cxn ang="T133">
                    <a:pos x="T46" y="T47"/>
                  </a:cxn>
                  <a:cxn ang="T134">
                    <a:pos x="T48" y="T49"/>
                  </a:cxn>
                  <a:cxn ang="T135">
                    <a:pos x="T50" y="T51"/>
                  </a:cxn>
                  <a:cxn ang="T136">
                    <a:pos x="T52" y="T53"/>
                  </a:cxn>
                  <a:cxn ang="T137">
                    <a:pos x="T54" y="T55"/>
                  </a:cxn>
                  <a:cxn ang="T138">
                    <a:pos x="T56" y="T57"/>
                  </a:cxn>
                  <a:cxn ang="T139">
                    <a:pos x="T58" y="T59"/>
                  </a:cxn>
                  <a:cxn ang="T140">
                    <a:pos x="T60" y="T61"/>
                  </a:cxn>
                  <a:cxn ang="T141">
                    <a:pos x="T62" y="T63"/>
                  </a:cxn>
                  <a:cxn ang="T142">
                    <a:pos x="T64" y="T65"/>
                  </a:cxn>
                  <a:cxn ang="T143">
                    <a:pos x="T66" y="T67"/>
                  </a:cxn>
                  <a:cxn ang="T144">
                    <a:pos x="T68" y="T69"/>
                  </a:cxn>
                  <a:cxn ang="T145">
                    <a:pos x="T70" y="T71"/>
                  </a:cxn>
                  <a:cxn ang="T146">
                    <a:pos x="T72" y="T73"/>
                  </a:cxn>
                  <a:cxn ang="T147">
                    <a:pos x="T74" y="T75"/>
                  </a:cxn>
                  <a:cxn ang="T148">
                    <a:pos x="T76" y="T77"/>
                  </a:cxn>
                  <a:cxn ang="T149">
                    <a:pos x="T78" y="T79"/>
                  </a:cxn>
                  <a:cxn ang="T150">
                    <a:pos x="T80" y="T81"/>
                  </a:cxn>
                  <a:cxn ang="T151">
                    <a:pos x="T82" y="T83"/>
                  </a:cxn>
                  <a:cxn ang="T152">
                    <a:pos x="T84" y="T85"/>
                  </a:cxn>
                  <a:cxn ang="T153">
                    <a:pos x="T86" y="T87"/>
                  </a:cxn>
                  <a:cxn ang="T154">
                    <a:pos x="T88" y="T89"/>
                  </a:cxn>
                  <a:cxn ang="T155">
                    <a:pos x="T90" y="T91"/>
                  </a:cxn>
                  <a:cxn ang="T156">
                    <a:pos x="T92" y="T93"/>
                  </a:cxn>
                  <a:cxn ang="T157">
                    <a:pos x="T94" y="T95"/>
                  </a:cxn>
                  <a:cxn ang="T158">
                    <a:pos x="T96" y="T97"/>
                  </a:cxn>
                  <a:cxn ang="T159">
                    <a:pos x="T98" y="T99"/>
                  </a:cxn>
                  <a:cxn ang="T160">
                    <a:pos x="T100" y="T101"/>
                  </a:cxn>
                  <a:cxn ang="T161">
                    <a:pos x="T102" y="T103"/>
                  </a:cxn>
                  <a:cxn ang="T162">
                    <a:pos x="T104" y="T105"/>
                  </a:cxn>
                  <a:cxn ang="T163">
                    <a:pos x="T106" y="T107"/>
                  </a:cxn>
                  <a:cxn ang="T164">
                    <a:pos x="T108" y="T109"/>
                  </a:cxn>
                </a:cxnLst>
                <a:rect l="0" t="0" r="r" b="b"/>
                <a:pathLst>
                  <a:path w="984" h="844">
                    <a:moveTo>
                      <a:pt x="82" y="38"/>
                    </a:moveTo>
                    <a:lnTo>
                      <a:pt x="406" y="6"/>
                    </a:lnTo>
                    <a:cubicBezTo>
                      <a:pt x="497" y="22"/>
                      <a:pt x="465" y="0"/>
                      <a:pt x="474" y="54"/>
                    </a:cubicBezTo>
                    <a:cubicBezTo>
                      <a:pt x="492" y="48"/>
                      <a:pt x="484" y="40"/>
                      <a:pt x="502" y="34"/>
                    </a:cubicBezTo>
                    <a:cubicBezTo>
                      <a:pt x="510" y="37"/>
                      <a:pt x="517" y="46"/>
                      <a:pt x="526" y="46"/>
                    </a:cubicBezTo>
                    <a:cubicBezTo>
                      <a:pt x="534" y="46"/>
                      <a:pt x="550" y="38"/>
                      <a:pt x="550" y="38"/>
                    </a:cubicBezTo>
                    <a:cubicBezTo>
                      <a:pt x="556" y="55"/>
                      <a:pt x="552" y="60"/>
                      <a:pt x="542" y="74"/>
                    </a:cubicBezTo>
                    <a:cubicBezTo>
                      <a:pt x="555" y="114"/>
                      <a:pt x="550" y="102"/>
                      <a:pt x="578" y="130"/>
                    </a:cubicBezTo>
                    <a:cubicBezTo>
                      <a:pt x="584" y="148"/>
                      <a:pt x="590" y="148"/>
                      <a:pt x="606" y="138"/>
                    </a:cubicBezTo>
                    <a:cubicBezTo>
                      <a:pt x="600" y="119"/>
                      <a:pt x="594" y="107"/>
                      <a:pt x="586" y="90"/>
                    </a:cubicBezTo>
                    <a:cubicBezTo>
                      <a:pt x="583" y="82"/>
                      <a:pt x="578" y="66"/>
                      <a:pt x="578" y="66"/>
                    </a:cubicBezTo>
                    <a:cubicBezTo>
                      <a:pt x="585" y="44"/>
                      <a:pt x="597" y="56"/>
                      <a:pt x="606" y="70"/>
                    </a:cubicBezTo>
                    <a:cubicBezTo>
                      <a:pt x="609" y="86"/>
                      <a:pt x="608" y="117"/>
                      <a:pt x="626" y="90"/>
                    </a:cubicBezTo>
                    <a:cubicBezTo>
                      <a:pt x="648" y="97"/>
                      <a:pt x="646" y="104"/>
                      <a:pt x="642" y="126"/>
                    </a:cubicBezTo>
                    <a:cubicBezTo>
                      <a:pt x="650" y="150"/>
                      <a:pt x="665" y="141"/>
                      <a:pt x="682" y="130"/>
                    </a:cubicBezTo>
                    <a:cubicBezTo>
                      <a:pt x="689" y="108"/>
                      <a:pt x="673" y="124"/>
                      <a:pt x="682" y="98"/>
                    </a:cubicBezTo>
                    <a:cubicBezTo>
                      <a:pt x="683" y="94"/>
                      <a:pt x="690" y="96"/>
                      <a:pt x="694" y="94"/>
                    </a:cubicBezTo>
                    <a:cubicBezTo>
                      <a:pt x="698" y="92"/>
                      <a:pt x="702" y="89"/>
                      <a:pt x="706" y="86"/>
                    </a:cubicBezTo>
                    <a:cubicBezTo>
                      <a:pt x="717" y="54"/>
                      <a:pt x="688" y="54"/>
                      <a:pt x="742" y="46"/>
                    </a:cubicBezTo>
                    <a:cubicBezTo>
                      <a:pt x="748" y="27"/>
                      <a:pt x="741" y="9"/>
                      <a:pt x="762" y="2"/>
                    </a:cubicBezTo>
                    <a:cubicBezTo>
                      <a:pt x="788" y="11"/>
                      <a:pt x="777" y="38"/>
                      <a:pt x="802" y="46"/>
                    </a:cubicBezTo>
                    <a:cubicBezTo>
                      <a:pt x="831" y="36"/>
                      <a:pt x="805" y="63"/>
                      <a:pt x="798" y="70"/>
                    </a:cubicBezTo>
                    <a:cubicBezTo>
                      <a:pt x="789" y="96"/>
                      <a:pt x="787" y="96"/>
                      <a:pt x="802" y="118"/>
                    </a:cubicBezTo>
                    <a:cubicBezTo>
                      <a:pt x="801" y="122"/>
                      <a:pt x="801" y="127"/>
                      <a:pt x="798" y="130"/>
                    </a:cubicBezTo>
                    <a:cubicBezTo>
                      <a:pt x="794" y="133"/>
                      <a:pt x="784" y="129"/>
                      <a:pt x="782" y="134"/>
                    </a:cubicBezTo>
                    <a:cubicBezTo>
                      <a:pt x="780" y="142"/>
                      <a:pt x="790" y="158"/>
                      <a:pt x="790" y="158"/>
                    </a:cubicBezTo>
                    <a:cubicBezTo>
                      <a:pt x="786" y="161"/>
                      <a:pt x="783" y="165"/>
                      <a:pt x="778" y="166"/>
                    </a:cubicBezTo>
                    <a:cubicBezTo>
                      <a:pt x="774" y="167"/>
                      <a:pt x="769" y="159"/>
                      <a:pt x="766" y="162"/>
                    </a:cubicBezTo>
                    <a:cubicBezTo>
                      <a:pt x="758" y="170"/>
                      <a:pt x="794" y="182"/>
                      <a:pt x="794" y="182"/>
                    </a:cubicBezTo>
                    <a:cubicBezTo>
                      <a:pt x="804" y="211"/>
                      <a:pt x="775" y="190"/>
                      <a:pt x="762" y="186"/>
                    </a:cubicBezTo>
                    <a:cubicBezTo>
                      <a:pt x="767" y="194"/>
                      <a:pt x="773" y="202"/>
                      <a:pt x="778" y="210"/>
                    </a:cubicBezTo>
                    <a:cubicBezTo>
                      <a:pt x="783" y="218"/>
                      <a:pt x="802" y="226"/>
                      <a:pt x="802" y="226"/>
                    </a:cubicBezTo>
                    <a:cubicBezTo>
                      <a:pt x="813" y="242"/>
                      <a:pt x="804" y="245"/>
                      <a:pt x="810" y="262"/>
                    </a:cubicBezTo>
                    <a:cubicBezTo>
                      <a:pt x="803" y="282"/>
                      <a:pt x="793" y="301"/>
                      <a:pt x="786" y="322"/>
                    </a:cubicBezTo>
                    <a:cubicBezTo>
                      <a:pt x="783" y="330"/>
                      <a:pt x="778" y="346"/>
                      <a:pt x="778" y="346"/>
                    </a:cubicBezTo>
                    <a:cubicBezTo>
                      <a:pt x="785" y="366"/>
                      <a:pt x="817" y="394"/>
                      <a:pt x="830" y="414"/>
                    </a:cubicBezTo>
                    <a:cubicBezTo>
                      <a:pt x="835" y="422"/>
                      <a:pt x="841" y="430"/>
                      <a:pt x="846" y="438"/>
                    </a:cubicBezTo>
                    <a:cubicBezTo>
                      <a:pt x="849" y="442"/>
                      <a:pt x="854" y="450"/>
                      <a:pt x="854" y="450"/>
                    </a:cubicBezTo>
                    <a:cubicBezTo>
                      <a:pt x="853" y="457"/>
                      <a:pt x="855" y="466"/>
                      <a:pt x="850" y="470"/>
                    </a:cubicBezTo>
                    <a:cubicBezTo>
                      <a:pt x="844" y="475"/>
                      <a:pt x="831" y="451"/>
                      <a:pt x="830" y="450"/>
                    </a:cubicBezTo>
                    <a:cubicBezTo>
                      <a:pt x="811" y="431"/>
                      <a:pt x="789" y="421"/>
                      <a:pt x="774" y="398"/>
                    </a:cubicBezTo>
                    <a:cubicBezTo>
                      <a:pt x="769" y="379"/>
                      <a:pt x="766" y="371"/>
                      <a:pt x="746" y="378"/>
                    </a:cubicBezTo>
                    <a:cubicBezTo>
                      <a:pt x="717" y="368"/>
                      <a:pt x="730" y="368"/>
                      <a:pt x="706" y="374"/>
                    </a:cubicBezTo>
                    <a:cubicBezTo>
                      <a:pt x="688" y="402"/>
                      <a:pt x="699" y="395"/>
                      <a:pt x="678" y="402"/>
                    </a:cubicBezTo>
                    <a:cubicBezTo>
                      <a:pt x="654" y="386"/>
                      <a:pt x="650" y="390"/>
                      <a:pt x="618" y="394"/>
                    </a:cubicBezTo>
                    <a:cubicBezTo>
                      <a:pt x="607" y="411"/>
                      <a:pt x="601" y="426"/>
                      <a:pt x="590" y="442"/>
                    </a:cubicBezTo>
                    <a:cubicBezTo>
                      <a:pt x="600" y="471"/>
                      <a:pt x="593" y="459"/>
                      <a:pt x="606" y="478"/>
                    </a:cubicBezTo>
                    <a:cubicBezTo>
                      <a:pt x="593" y="518"/>
                      <a:pt x="622" y="548"/>
                      <a:pt x="642" y="578"/>
                    </a:cubicBezTo>
                    <a:cubicBezTo>
                      <a:pt x="651" y="591"/>
                      <a:pt x="651" y="601"/>
                      <a:pt x="666" y="606"/>
                    </a:cubicBezTo>
                    <a:cubicBezTo>
                      <a:pt x="680" y="627"/>
                      <a:pt x="691" y="623"/>
                      <a:pt x="710" y="610"/>
                    </a:cubicBezTo>
                    <a:cubicBezTo>
                      <a:pt x="729" y="616"/>
                      <a:pt x="729" y="606"/>
                      <a:pt x="734" y="590"/>
                    </a:cubicBezTo>
                    <a:cubicBezTo>
                      <a:pt x="735" y="577"/>
                      <a:pt x="731" y="562"/>
                      <a:pt x="738" y="550"/>
                    </a:cubicBezTo>
                    <a:cubicBezTo>
                      <a:pt x="742" y="543"/>
                      <a:pt x="762" y="542"/>
                      <a:pt x="762" y="542"/>
                    </a:cubicBezTo>
                    <a:cubicBezTo>
                      <a:pt x="783" y="547"/>
                      <a:pt x="786" y="552"/>
                      <a:pt x="774" y="570"/>
                    </a:cubicBezTo>
                    <a:cubicBezTo>
                      <a:pt x="779" y="590"/>
                      <a:pt x="790" y="605"/>
                      <a:pt x="770" y="618"/>
                    </a:cubicBezTo>
                    <a:cubicBezTo>
                      <a:pt x="769" y="622"/>
                      <a:pt x="764" y="626"/>
                      <a:pt x="766" y="630"/>
                    </a:cubicBezTo>
                    <a:cubicBezTo>
                      <a:pt x="768" y="634"/>
                      <a:pt x="775" y="634"/>
                      <a:pt x="778" y="638"/>
                    </a:cubicBezTo>
                    <a:cubicBezTo>
                      <a:pt x="788" y="651"/>
                      <a:pt x="786" y="660"/>
                      <a:pt x="802" y="670"/>
                    </a:cubicBezTo>
                    <a:cubicBezTo>
                      <a:pt x="810" y="667"/>
                      <a:pt x="818" y="665"/>
                      <a:pt x="826" y="662"/>
                    </a:cubicBezTo>
                    <a:cubicBezTo>
                      <a:pt x="830" y="661"/>
                      <a:pt x="838" y="658"/>
                      <a:pt x="838" y="658"/>
                    </a:cubicBezTo>
                    <a:cubicBezTo>
                      <a:pt x="857" y="664"/>
                      <a:pt x="864" y="680"/>
                      <a:pt x="870" y="698"/>
                    </a:cubicBezTo>
                    <a:cubicBezTo>
                      <a:pt x="859" y="731"/>
                      <a:pt x="887" y="794"/>
                      <a:pt x="922" y="806"/>
                    </a:cubicBezTo>
                    <a:cubicBezTo>
                      <a:pt x="938" y="801"/>
                      <a:pt x="941" y="792"/>
                      <a:pt x="958" y="798"/>
                    </a:cubicBezTo>
                    <a:cubicBezTo>
                      <a:pt x="984" y="837"/>
                      <a:pt x="928" y="784"/>
                      <a:pt x="942" y="826"/>
                    </a:cubicBezTo>
                    <a:cubicBezTo>
                      <a:pt x="936" y="844"/>
                      <a:pt x="930" y="844"/>
                      <a:pt x="914" y="834"/>
                    </a:cubicBezTo>
                    <a:cubicBezTo>
                      <a:pt x="903" y="817"/>
                      <a:pt x="890" y="821"/>
                      <a:pt x="874" y="810"/>
                    </a:cubicBezTo>
                    <a:cubicBezTo>
                      <a:pt x="851" y="776"/>
                      <a:pt x="882" y="816"/>
                      <a:pt x="854" y="794"/>
                    </a:cubicBezTo>
                    <a:cubicBezTo>
                      <a:pt x="843" y="785"/>
                      <a:pt x="840" y="768"/>
                      <a:pt x="830" y="758"/>
                    </a:cubicBezTo>
                    <a:cubicBezTo>
                      <a:pt x="824" y="739"/>
                      <a:pt x="817" y="724"/>
                      <a:pt x="798" y="718"/>
                    </a:cubicBezTo>
                    <a:cubicBezTo>
                      <a:pt x="791" y="696"/>
                      <a:pt x="800" y="712"/>
                      <a:pt x="778" y="710"/>
                    </a:cubicBezTo>
                    <a:cubicBezTo>
                      <a:pt x="767" y="709"/>
                      <a:pt x="746" y="702"/>
                      <a:pt x="746" y="702"/>
                    </a:cubicBezTo>
                    <a:cubicBezTo>
                      <a:pt x="729" y="691"/>
                      <a:pt x="720" y="674"/>
                      <a:pt x="702" y="662"/>
                    </a:cubicBezTo>
                    <a:cubicBezTo>
                      <a:pt x="694" y="665"/>
                      <a:pt x="687" y="673"/>
                      <a:pt x="678" y="674"/>
                    </a:cubicBezTo>
                    <a:cubicBezTo>
                      <a:pt x="657" y="677"/>
                      <a:pt x="630" y="657"/>
                      <a:pt x="614" y="646"/>
                    </a:cubicBezTo>
                    <a:cubicBezTo>
                      <a:pt x="600" y="637"/>
                      <a:pt x="580" y="639"/>
                      <a:pt x="566" y="630"/>
                    </a:cubicBezTo>
                    <a:cubicBezTo>
                      <a:pt x="546" y="617"/>
                      <a:pt x="525" y="607"/>
                      <a:pt x="506" y="594"/>
                    </a:cubicBezTo>
                    <a:cubicBezTo>
                      <a:pt x="513" y="572"/>
                      <a:pt x="509" y="551"/>
                      <a:pt x="490" y="538"/>
                    </a:cubicBezTo>
                    <a:cubicBezTo>
                      <a:pt x="485" y="522"/>
                      <a:pt x="476" y="515"/>
                      <a:pt x="462" y="506"/>
                    </a:cubicBezTo>
                    <a:cubicBezTo>
                      <a:pt x="441" y="474"/>
                      <a:pt x="469" y="513"/>
                      <a:pt x="442" y="486"/>
                    </a:cubicBezTo>
                    <a:cubicBezTo>
                      <a:pt x="436" y="480"/>
                      <a:pt x="436" y="468"/>
                      <a:pt x="430" y="462"/>
                    </a:cubicBezTo>
                    <a:cubicBezTo>
                      <a:pt x="427" y="459"/>
                      <a:pt x="422" y="459"/>
                      <a:pt x="418" y="458"/>
                    </a:cubicBezTo>
                    <a:cubicBezTo>
                      <a:pt x="407" y="447"/>
                      <a:pt x="382" y="430"/>
                      <a:pt x="382" y="430"/>
                    </a:cubicBezTo>
                    <a:cubicBezTo>
                      <a:pt x="371" y="413"/>
                      <a:pt x="358" y="399"/>
                      <a:pt x="346" y="382"/>
                    </a:cubicBezTo>
                    <a:cubicBezTo>
                      <a:pt x="344" y="378"/>
                      <a:pt x="345" y="373"/>
                      <a:pt x="342" y="370"/>
                    </a:cubicBezTo>
                    <a:cubicBezTo>
                      <a:pt x="339" y="367"/>
                      <a:pt x="334" y="367"/>
                      <a:pt x="330" y="366"/>
                    </a:cubicBezTo>
                    <a:cubicBezTo>
                      <a:pt x="322" y="390"/>
                      <a:pt x="342" y="398"/>
                      <a:pt x="354" y="414"/>
                    </a:cubicBezTo>
                    <a:cubicBezTo>
                      <a:pt x="368" y="432"/>
                      <a:pt x="372" y="446"/>
                      <a:pt x="390" y="458"/>
                    </a:cubicBezTo>
                    <a:cubicBezTo>
                      <a:pt x="409" y="487"/>
                      <a:pt x="399" y="475"/>
                      <a:pt x="418" y="494"/>
                    </a:cubicBezTo>
                    <a:cubicBezTo>
                      <a:pt x="423" y="510"/>
                      <a:pt x="428" y="517"/>
                      <a:pt x="442" y="526"/>
                    </a:cubicBezTo>
                    <a:cubicBezTo>
                      <a:pt x="450" y="550"/>
                      <a:pt x="432" y="533"/>
                      <a:pt x="422" y="526"/>
                    </a:cubicBezTo>
                    <a:cubicBezTo>
                      <a:pt x="399" y="492"/>
                      <a:pt x="430" y="532"/>
                      <a:pt x="402" y="510"/>
                    </a:cubicBezTo>
                    <a:cubicBezTo>
                      <a:pt x="398" y="507"/>
                      <a:pt x="397" y="501"/>
                      <a:pt x="394" y="498"/>
                    </a:cubicBezTo>
                    <a:cubicBezTo>
                      <a:pt x="391" y="495"/>
                      <a:pt x="386" y="493"/>
                      <a:pt x="382" y="490"/>
                    </a:cubicBezTo>
                    <a:cubicBezTo>
                      <a:pt x="377" y="474"/>
                      <a:pt x="370" y="471"/>
                      <a:pt x="354" y="466"/>
                    </a:cubicBezTo>
                    <a:cubicBezTo>
                      <a:pt x="344" y="452"/>
                      <a:pt x="340" y="447"/>
                      <a:pt x="346" y="430"/>
                    </a:cubicBezTo>
                    <a:cubicBezTo>
                      <a:pt x="338" y="418"/>
                      <a:pt x="314" y="402"/>
                      <a:pt x="314" y="402"/>
                    </a:cubicBezTo>
                    <a:cubicBezTo>
                      <a:pt x="306" y="390"/>
                      <a:pt x="298" y="378"/>
                      <a:pt x="290" y="366"/>
                    </a:cubicBezTo>
                    <a:cubicBezTo>
                      <a:pt x="284" y="357"/>
                      <a:pt x="273" y="354"/>
                      <a:pt x="266" y="346"/>
                    </a:cubicBezTo>
                    <a:cubicBezTo>
                      <a:pt x="263" y="342"/>
                      <a:pt x="262" y="337"/>
                      <a:pt x="258" y="334"/>
                    </a:cubicBezTo>
                    <a:cubicBezTo>
                      <a:pt x="243" y="324"/>
                      <a:pt x="225" y="324"/>
                      <a:pt x="210" y="314"/>
                    </a:cubicBezTo>
                    <a:cubicBezTo>
                      <a:pt x="201" y="300"/>
                      <a:pt x="194" y="291"/>
                      <a:pt x="178" y="286"/>
                    </a:cubicBezTo>
                    <a:cubicBezTo>
                      <a:pt x="160" y="260"/>
                      <a:pt x="192" y="247"/>
                      <a:pt x="154" y="238"/>
                    </a:cubicBezTo>
                    <a:cubicBezTo>
                      <a:pt x="111" y="209"/>
                      <a:pt x="106" y="149"/>
                      <a:pt x="90" y="102"/>
                    </a:cubicBezTo>
                    <a:cubicBezTo>
                      <a:pt x="86" y="90"/>
                      <a:pt x="76" y="73"/>
                      <a:pt x="66" y="66"/>
                    </a:cubicBezTo>
                    <a:cubicBezTo>
                      <a:pt x="58" y="60"/>
                      <a:pt x="42" y="50"/>
                      <a:pt x="42" y="50"/>
                    </a:cubicBezTo>
                    <a:cubicBezTo>
                      <a:pt x="39" y="46"/>
                      <a:pt x="38" y="41"/>
                      <a:pt x="34" y="38"/>
                    </a:cubicBezTo>
                    <a:cubicBezTo>
                      <a:pt x="27" y="34"/>
                      <a:pt x="10" y="30"/>
                      <a:pt x="10" y="30"/>
                    </a:cubicBezTo>
                    <a:cubicBezTo>
                      <a:pt x="0" y="1"/>
                      <a:pt x="31" y="17"/>
                      <a:pt x="46" y="22"/>
                    </a:cubicBezTo>
                    <a:cubicBezTo>
                      <a:pt x="65" y="51"/>
                      <a:pt x="61" y="41"/>
                      <a:pt x="86" y="58"/>
                    </a:cubicBezTo>
                    <a:cubicBezTo>
                      <a:pt x="94" y="70"/>
                      <a:pt x="94" y="93"/>
                      <a:pt x="102" y="70"/>
                    </a:cubicBezTo>
                    <a:cubicBezTo>
                      <a:pt x="95" y="49"/>
                      <a:pt x="82" y="62"/>
                      <a:pt x="82" y="38"/>
                    </a:cubicBezTo>
                    <a:close/>
                  </a:path>
                </a:pathLst>
              </a:custGeom>
              <a:solidFill>
                <a:schemeClr val="folHlink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TW" altLang="en-US"/>
              </a:p>
            </p:txBody>
          </p:sp>
          <p:sp>
            <p:nvSpPr>
              <p:cNvPr id="61" name="Freeform 32"/>
              <p:cNvSpPr>
                <a:spLocks/>
              </p:cNvSpPr>
              <p:nvPr userDrawn="1"/>
            </p:nvSpPr>
            <p:spPr bwMode="ltGray">
              <a:xfrm>
                <a:off x="3577" y="490"/>
                <a:ext cx="36" cy="39"/>
              </a:xfrm>
              <a:custGeom>
                <a:avLst/>
                <a:gdLst>
                  <a:gd name="T0" fmla="*/ 6 w 36"/>
                  <a:gd name="T1" fmla="*/ 2 h 48"/>
                  <a:gd name="T2" fmla="*/ 10 w 36"/>
                  <a:gd name="T3" fmla="*/ 2 h 48"/>
                  <a:gd name="T4" fmla="*/ 6 w 36"/>
                  <a:gd name="T5" fmla="*/ 2 h 48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36" h="48">
                    <a:moveTo>
                      <a:pt x="6" y="28"/>
                    </a:moveTo>
                    <a:cubicBezTo>
                      <a:pt x="25" y="0"/>
                      <a:pt x="36" y="31"/>
                      <a:pt x="10" y="48"/>
                    </a:cubicBezTo>
                    <a:cubicBezTo>
                      <a:pt x="0" y="34"/>
                      <a:pt x="0" y="40"/>
                      <a:pt x="6" y="28"/>
                    </a:cubicBezTo>
                    <a:close/>
                  </a:path>
                </a:pathLst>
              </a:custGeom>
              <a:solidFill>
                <a:schemeClr val="folHlink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TW" altLang="en-US"/>
              </a:p>
            </p:txBody>
          </p:sp>
          <p:sp>
            <p:nvSpPr>
              <p:cNvPr id="62" name="Freeform 33"/>
              <p:cNvSpPr>
                <a:spLocks/>
              </p:cNvSpPr>
              <p:nvPr userDrawn="1"/>
            </p:nvSpPr>
            <p:spPr bwMode="ltGray">
              <a:xfrm>
                <a:off x="3549" y="475"/>
                <a:ext cx="38" cy="29"/>
              </a:xfrm>
              <a:custGeom>
                <a:avLst/>
                <a:gdLst>
                  <a:gd name="T0" fmla="*/ 0 w 36"/>
                  <a:gd name="T1" fmla="*/ 2 h 37"/>
                  <a:gd name="T2" fmla="*/ 245 w 36"/>
                  <a:gd name="T3" fmla="*/ 1 h 37"/>
                  <a:gd name="T4" fmla="*/ 704 w 36"/>
                  <a:gd name="T5" fmla="*/ 2 h 37"/>
                  <a:gd name="T6" fmla="*/ 8 w 36"/>
                  <a:gd name="T7" fmla="*/ 2 h 37"/>
                  <a:gd name="T8" fmla="*/ 0 w 36"/>
                  <a:gd name="T9" fmla="*/ 2 h 3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36" h="37">
                    <a:moveTo>
                      <a:pt x="0" y="5"/>
                    </a:moveTo>
                    <a:cubicBezTo>
                      <a:pt x="4" y="4"/>
                      <a:pt x="8" y="0"/>
                      <a:pt x="12" y="1"/>
                    </a:cubicBezTo>
                    <a:cubicBezTo>
                      <a:pt x="21" y="4"/>
                      <a:pt x="36" y="17"/>
                      <a:pt x="36" y="17"/>
                    </a:cubicBezTo>
                    <a:cubicBezTo>
                      <a:pt x="29" y="37"/>
                      <a:pt x="22" y="26"/>
                      <a:pt x="8" y="17"/>
                    </a:cubicBezTo>
                    <a:cubicBezTo>
                      <a:pt x="5" y="13"/>
                      <a:pt x="0" y="5"/>
                      <a:pt x="0" y="5"/>
                    </a:cubicBezTo>
                    <a:close/>
                  </a:path>
                </a:pathLst>
              </a:custGeom>
              <a:solidFill>
                <a:schemeClr val="folHlink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TW" altLang="en-US"/>
              </a:p>
            </p:txBody>
          </p:sp>
          <p:sp>
            <p:nvSpPr>
              <p:cNvPr id="63" name="Freeform 34"/>
              <p:cNvSpPr>
                <a:spLocks/>
              </p:cNvSpPr>
              <p:nvPr userDrawn="1"/>
            </p:nvSpPr>
            <p:spPr bwMode="ltGray">
              <a:xfrm>
                <a:off x="4686" y="394"/>
                <a:ext cx="171" cy="81"/>
              </a:xfrm>
              <a:custGeom>
                <a:avLst/>
                <a:gdLst>
                  <a:gd name="T0" fmla="*/ 0 w 170"/>
                  <a:gd name="T1" fmla="*/ 3 h 96"/>
                  <a:gd name="T2" fmla="*/ 28 w 170"/>
                  <a:gd name="T3" fmla="*/ 3 h 96"/>
                  <a:gd name="T4" fmla="*/ 56 w 170"/>
                  <a:gd name="T5" fmla="*/ 3 h 96"/>
                  <a:gd name="T6" fmla="*/ 80 w 170"/>
                  <a:gd name="T7" fmla="*/ 3 h 96"/>
                  <a:gd name="T8" fmla="*/ 64 w 170"/>
                  <a:gd name="T9" fmla="*/ 3 h 96"/>
                  <a:gd name="T10" fmla="*/ 179 w 170"/>
                  <a:gd name="T11" fmla="*/ 3 h 96"/>
                  <a:gd name="T12" fmla="*/ 215 w 170"/>
                  <a:gd name="T13" fmla="*/ 3 h 96"/>
                  <a:gd name="T14" fmla="*/ 171 w 170"/>
                  <a:gd name="T15" fmla="*/ 3 h 96"/>
                  <a:gd name="T16" fmla="*/ 143 w 170"/>
                  <a:gd name="T17" fmla="*/ 3 h 96"/>
                  <a:gd name="T18" fmla="*/ 76 w 170"/>
                  <a:gd name="T19" fmla="*/ 3 h 96"/>
                  <a:gd name="T20" fmla="*/ 24 w 170"/>
                  <a:gd name="T21" fmla="*/ 3 h 96"/>
                  <a:gd name="T22" fmla="*/ 0 w 170"/>
                  <a:gd name="T23" fmla="*/ 3 h 9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170" h="96">
                    <a:moveTo>
                      <a:pt x="0" y="49"/>
                    </a:moveTo>
                    <a:cubicBezTo>
                      <a:pt x="5" y="33"/>
                      <a:pt x="12" y="30"/>
                      <a:pt x="28" y="25"/>
                    </a:cubicBezTo>
                    <a:cubicBezTo>
                      <a:pt x="20" y="0"/>
                      <a:pt x="42" y="16"/>
                      <a:pt x="56" y="21"/>
                    </a:cubicBezTo>
                    <a:cubicBezTo>
                      <a:pt x="56" y="21"/>
                      <a:pt x="77" y="6"/>
                      <a:pt x="80" y="9"/>
                    </a:cubicBezTo>
                    <a:cubicBezTo>
                      <a:pt x="85" y="14"/>
                      <a:pt x="71" y="23"/>
                      <a:pt x="64" y="25"/>
                    </a:cubicBezTo>
                    <a:cubicBezTo>
                      <a:pt x="82" y="37"/>
                      <a:pt x="103" y="42"/>
                      <a:pt x="124" y="49"/>
                    </a:cubicBezTo>
                    <a:cubicBezTo>
                      <a:pt x="136" y="53"/>
                      <a:pt x="160" y="65"/>
                      <a:pt x="160" y="65"/>
                    </a:cubicBezTo>
                    <a:cubicBezTo>
                      <a:pt x="170" y="96"/>
                      <a:pt x="134" y="83"/>
                      <a:pt x="116" y="77"/>
                    </a:cubicBezTo>
                    <a:cubicBezTo>
                      <a:pt x="109" y="57"/>
                      <a:pt x="116" y="66"/>
                      <a:pt x="88" y="57"/>
                    </a:cubicBezTo>
                    <a:cubicBezTo>
                      <a:pt x="84" y="56"/>
                      <a:pt x="76" y="53"/>
                      <a:pt x="76" y="53"/>
                    </a:cubicBezTo>
                    <a:cubicBezTo>
                      <a:pt x="57" y="34"/>
                      <a:pt x="53" y="37"/>
                      <a:pt x="24" y="41"/>
                    </a:cubicBezTo>
                    <a:cubicBezTo>
                      <a:pt x="9" y="51"/>
                      <a:pt x="17" y="49"/>
                      <a:pt x="0" y="49"/>
                    </a:cubicBezTo>
                    <a:close/>
                  </a:path>
                </a:pathLst>
              </a:custGeom>
              <a:solidFill>
                <a:schemeClr val="folHlink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TW" altLang="en-US"/>
              </a:p>
            </p:txBody>
          </p:sp>
          <p:sp>
            <p:nvSpPr>
              <p:cNvPr id="64" name="Freeform 35"/>
              <p:cNvSpPr>
                <a:spLocks/>
              </p:cNvSpPr>
              <p:nvPr userDrawn="1"/>
            </p:nvSpPr>
            <p:spPr bwMode="ltGray">
              <a:xfrm>
                <a:off x="4867" y="460"/>
                <a:ext cx="138" cy="37"/>
              </a:xfrm>
              <a:custGeom>
                <a:avLst/>
                <a:gdLst>
                  <a:gd name="T0" fmla="*/ 0 w 138"/>
                  <a:gd name="T1" fmla="*/ 0 h 44"/>
                  <a:gd name="T2" fmla="*/ 52 w 138"/>
                  <a:gd name="T3" fmla="*/ 3 h 44"/>
                  <a:gd name="T4" fmla="*/ 88 w 138"/>
                  <a:gd name="T5" fmla="*/ 3 h 44"/>
                  <a:gd name="T6" fmla="*/ 112 w 138"/>
                  <a:gd name="T7" fmla="*/ 3 h 44"/>
                  <a:gd name="T8" fmla="*/ 108 w 138"/>
                  <a:gd name="T9" fmla="*/ 3 h 44"/>
                  <a:gd name="T10" fmla="*/ 64 w 138"/>
                  <a:gd name="T11" fmla="*/ 3 h 44"/>
                  <a:gd name="T12" fmla="*/ 0 w 138"/>
                  <a:gd name="T13" fmla="*/ 3 h 44"/>
                  <a:gd name="T14" fmla="*/ 28 w 138"/>
                  <a:gd name="T15" fmla="*/ 3 h 44"/>
                  <a:gd name="T16" fmla="*/ 0 w 138"/>
                  <a:gd name="T17" fmla="*/ 0 h 44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138" h="44">
                    <a:moveTo>
                      <a:pt x="0" y="0"/>
                    </a:moveTo>
                    <a:cubicBezTo>
                      <a:pt x="19" y="3"/>
                      <a:pt x="35" y="10"/>
                      <a:pt x="52" y="4"/>
                    </a:cubicBezTo>
                    <a:cubicBezTo>
                      <a:pt x="87" y="11"/>
                      <a:pt x="61" y="15"/>
                      <a:pt x="88" y="24"/>
                    </a:cubicBezTo>
                    <a:cubicBezTo>
                      <a:pt x="96" y="23"/>
                      <a:pt x="104" y="19"/>
                      <a:pt x="112" y="20"/>
                    </a:cubicBezTo>
                    <a:cubicBezTo>
                      <a:pt x="138" y="23"/>
                      <a:pt x="118" y="41"/>
                      <a:pt x="108" y="44"/>
                    </a:cubicBezTo>
                    <a:cubicBezTo>
                      <a:pt x="78" y="34"/>
                      <a:pt x="92" y="34"/>
                      <a:pt x="64" y="40"/>
                    </a:cubicBezTo>
                    <a:cubicBezTo>
                      <a:pt x="41" y="37"/>
                      <a:pt x="22" y="41"/>
                      <a:pt x="0" y="36"/>
                    </a:cubicBezTo>
                    <a:cubicBezTo>
                      <a:pt x="6" y="11"/>
                      <a:pt x="7" y="27"/>
                      <a:pt x="28" y="20"/>
                    </a:cubicBezTo>
                    <a:cubicBezTo>
                      <a:pt x="17" y="13"/>
                      <a:pt x="0" y="13"/>
                      <a:pt x="0" y="0"/>
                    </a:cubicBezTo>
                    <a:close/>
                  </a:path>
                </a:pathLst>
              </a:custGeom>
              <a:solidFill>
                <a:schemeClr val="folHlink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TW" altLang="en-US"/>
              </a:p>
            </p:txBody>
          </p:sp>
          <p:sp>
            <p:nvSpPr>
              <p:cNvPr id="65" name="Freeform 36"/>
              <p:cNvSpPr>
                <a:spLocks/>
              </p:cNvSpPr>
              <p:nvPr userDrawn="1"/>
            </p:nvSpPr>
            <p:spPr bwMode="ltGray">
              <a:xfrm>
                <a:off x="4794" y="480"/>
                <a:ext cx="56" cy="34"/>
              </a:xfrm>
              <a:custGeom>
                <a:avLst/>
                <a:gdLst>
                  <a:gd name="T0" fmla="*/ 17 w 57"/>
                  <a:gd name="T1" fmla="*/ 2 h 42"/>
                  <a:gd name="T2" fmla="*/ 28 w 57"/>
                  <a:gd name="T3" fmla="*/ 2 h 42"/>
                  <a:gd name="T4" fmla="*/ 17 w 57"/>
                  <a:gd name="T5" fmla="*/ 2 h 42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57" h="42">
                    <a:moveTo>
                      <a:pt x="17" y="25"/>
                    </a:moveTo>
                    <a:cubicBezTo>
                      <a:pt x="0" y="0"/>
                      <a:pt x="21" y="9"/>
                      <a:pt x="37" y="13"/>
                    </a:cubicBezTo>
                    <a:cubicBezTo>
                      <a:pt x="57" y="42"/>
                      <a:pt x="30" y="25"/>
                      <a:pt x="17" y="25"/>
                    </a:cubicBezTo>
                    <a:close/>
                  </a:path>
                </a:pathLst>
              </a:custGeom>
              <a:solidFill>
                <a:schemeClr val="folHlink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TW" altLang="en-US"/>
              </a:p>
            </p:txBody>
          </p:sp>
          <p:sp>
            <p:nvSpPr>
              <p:cNvPr id="66" name="Freeform 37"/>
              <p:cNvSpPr>
                <a:spLocks/>
              </p:cNvSpPr>
              <p:nvPr userDrawn="1"/>
            </p:nvSpPr>
            <p:spPr bwMode="ltGray">
              <a:xfrm>
                <a:off x="4757" y="375"/>
                <a:ext cx="37" cy="44"/>
              </a:xfrm>
              <a:custGeom>
                <a:avLst/>
                <a:gdLst>
                  <a:gd name="T0" fmla="*/ 9 w 39"/>
                  <a:gd name="T1" fmla="*/ 3 h 52"/>
                  <a:gd name="T2" fmla="*/ 9 w 39"/>
                  <a:gd name="T3" fmla="*/ 0 h 52"/>
                  <a:gd name="T4" fmla="*/ 9 w 39"/>
                  <a:gd name="T5" fmla="*/ 3 h 52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39" h="52">
                    <a:moveTo>
                      <a:pt x="19" y="32"/>
                    </a:moveTo>
                    <a:cubicBezTo>
                      <a:pt x="13" y="14"/>
                      <a:pt x="0" y="13"/>
                      <a:pt x="19" y="0"/>
                    </a:cubicBezTo>
                    <a:cubicBezTo>
                      <a:pt x="23" y="5"/>
                      <a:pt x="39" y="52"/>
                      <a:pt x="19" y="32"/>
                    </a:cubicBezTo>
                    <a:close/>
                  </a:path>
                </a:pathLst>
              </a:custGeom>
              <a:solidFill>
                <a:schemeClr val="folHlink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TW" altLang="en-US"/>
              </a:p>
            </p:txBody>
          </p:sp>
          <p:sp>
            <p:nvSpPr>
              <p:cNvPr id="67" name="Freeform 38"/>
              <p:cNvSpPr>
                <a:spLocks/>
              </p:cNvSpPr>
              <p:nvPr userDrawn="1"/>
            </p:nvSpPr>
            <p:spPr bwMode="ltGray">
              <a:xfrm>
                <a:off x="5054" y="507"/>
                <a:ext cx="45" cy="66"/>
              </a:xfrm>
              <a:custGeom>
                <a:avLst/>
                <a:gdLst>
                  <a:gd name="T0" fmla="*/ 4 w 44"/>
                  <a:gd name="T1" fmla="*/ 2 h 80"/>
                  <a:gd name="T2" fmla="*/ 20 w 44"/>
                  <a:gd name="T3" fmla="*/ 2 h 80"/>
                  <a:gd name="T4" fmla="*/ 92 w 44"/>
                  <a:gd name="T5" fmla="*/ 2 h 80"/>
                  <a:gd name="T6" fmla="*/ 119 w 44"/>
                  <a:gd name="T7" fmla="*/ 2 h 80"/>
                  <a:gd name="T8" fmla="*/ 92 w 44"/>
                  <a:gd name="T9" fmla="*/ 2 h 80"/>
                  <a:gd name="T10" fmla="*/ 0 w 44"/>
                  <a:gd name="T11" fmla="*/ 2 h 80"/>
                  <a:gd name="T12" fmla="*/ 4 w 44"/>
                  <a:gd name="T13" fmla="*/ 2 h 80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44" h="80">
                    <a:moveTo>
                      <a:pt x="4" y="9"/>
                    </a:moveTo>
                    <a:cubicBezTo>
                      <a:pt x="9" y="17"/>
                      <a:pt x="18" y="24"/>
                      <a:pt x="20" y="33"/>
                    </a:cubicBezTo>
                    <a:cubicBezTo>
                      <a:pt x="21" y="38"/>
                      <a:pt x="21" y="45"/>
                      <a:pt x="24" y="49"/>
                    </a:cubicBezTo>
                    <a:cubicBezTo>
                      <a:pt x="27" y="52"/>
                      <a:pt x="32" y="52"/>
                      <a:pt x="36" y="53"/>
                    </a:cubicBezTo>
                    <a:cubicBezTo>
                      <a:pt x="41" y="68"/>
                      <a:pt x="44" y="80"/>
                      <a:pt x="24" y="73"/>
                    </a:cubicBezTo>
                    <a:cubicBezTo>
                      <a:pt x="19" y="55"/>
                      <a:pt x="11" y="37"/>
                      <a:pt x="0" y="21"/>
                    </a:cubicBezTo>
                    <a:cubicBezTo>
                      <a:pt x="4" y="4"/>
                      <a:pt x="4" y="0"/>
                      <a:pt x="4" y="9"/>
                    </a:cubicBezTo>
                    <a:close/>
                  </a:path>
                </a:pathLst>
              </a:custGeom>
              <a:solidFill>
                <a:schemeClr val="folHlink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TW" altLang="en-US"/>
              </a:p>
            </p:txBody>
          </p:sp>
          <p:sp>
            <p:nvSpPr>
              <p:cNvPr id="68" name="Freeform 39"/>
              <p:cNvSpPr>
                <a:spLocks/>
              </p:cNvSpPr>
              <p:nvPr userDrawn="1"/>
            </p:nvSpPr>
            <p:spPr bwMode="ltGray">
              <a:xfrm>
                <a:off x="4260" y="6"/>
                <a:ext cx="480" cy="100"/>
              </a:xfrm>
              <a:custGeom>
                <a:avLst/>
                <a:gdLst>
                  <a:gd name="T0" fmla="*/ 2147483647 w 323"/>
                  <a:gd name="T1" fmla="*/ 2147483647 h 64"/>
                  <a:gd name="T2" fmla="*/ 2147483647 w 323"/>
                  <a:gd name="T3" fmla="*/ 2147483647 h 64"/>
                  <a:gd name="T4" fmla="*/ 2147483647 w 323"/>
                  <a:gd name="T5" fmla="*/ 0 h 64"/>
                  <a:gd name="T6" fmla="*/ 2147483647 w 323"/>
                  <a:gd name="T7" fmla="*/ 0 h 64"/>
                  <a:gd name="T8" fmla="*/ 2147483647 w 323"/>
                  <a:gd name="T9" fmla="*/ 2147483647 h 64"/>
                  <a:gd name="T10" fmla="*/ 2147483647 w 323"/>
                  <a:gd name="T11" fmla="*/ 2147483647 h 64"/>
                  <a:gd name="T12" fmla="*/ 2147483647 w 323"/>
                  <a:gd name="T13" fmla="*/ 2147483647 h 64"/>
                  <a:gd name="T14" fmla="*/ 2147483647 w 323"/>
                  <a:gd name="T15" fmla="*/ 2147483647 h 64"/>
                  <a:gd name="T16" fmla="*/ 2147483647 w 323"/>
                  <a:gd name="T17" fmla="*/ 2147483647 h 64"/>
                  <a:gd name="T18" fmla="*/ 2147483647 w 323"/>
                  <a:gd name="T19" fmla="*/ 2147483647 h 64"/>
                  <a:gd name="T20" fmla="*/ 2147483647 w 323"/>
                  <a:gd name="T21" fmla="*/ 2147483647 h 64"/>
                  <a:gd name="T22" fmla="*/ 2147483647 w 323"/>
                  <a:gd name="T23" fmla="*/ 2147483647 h 64"/>
                  <a:gd name="T24" fmla="*/ 2147483647 w 323"/>
                  <a:gd name="T25" fmla="*/ 2147483647 h 64"/>
                  <a:gd name="T26" fmla="*/ 2147483647 w 323"/>
                  <a:gd name="T27" fmla="*/ 2147483647 h 64"/>
                  <a:gd name="T28" fmla="*/ 2147483647 w 323"/>
                  <a:gd name="T29" fmla="*/ 2147483647 h 64"/>
                  <a:gd name="T30" fmla="*/ 2147483647 w 323"/>
                  <a:gd name="T31" fmla="*/ 2147483647 h 64"/>
                  <a:gd name="T32" fmla="*/ 2147483647 w 323"/>
                  <a:gd name="T33" fmla="*/ 2147483647 h 64"/>
                  <a:gd name="T34" fmla="*/ 2147483647 w 323"/>
                  <a:gd name="T35" fmla="*/ 2147483647 h 64"/>
                  <a:gd name="T36" fmla="*/ 2147483647 w 323"/>
                  <a:gd name="T37" fmla="*/ 2147483647 h 64"/>
                  <a:gd name="T38" fmla="*/ 2147483647 w 323"/>
                  <a:gd name="T39" fmla="*/ 2147483647 h 64"/>
                  <a:gd name="T40" fmla="*/ 2147483647 w 323"/>
                  <a:gd name="T41" fmla="*/ 2147483647 h 64"/>
                  <a:gd name="T42" fmla="*/ 2147483647 w 323"/>
                  <a:gd name="T43" fmla="*/ 2147483647 h 64"/>
                  <a:gd name="T44" fmla="*/ 2147483647 w 323"/>
                  <a:gd name="T45" fmla="*/ 2147483647 h 64"/>
                  <a:gd name="T46" fmla="*/ 2147483647 w 323"/>
                  <a:gd name="T47" fmla="*/ 2147483647 h 64"/>
                  <a:gd name="T48" fmla="*/ 2147483647 w 323"/>
                  <a:gd name="T49" fmla="*/ 2147483647 h 64"/>
                  <a:gd name="T50" fmla="*/ 2147483647 w 323"/>
                  <a:gd name="T51" fmla="*/ 2147483647 h 64"/>
                  <a:gd name="T52" fmla="*/ 1 w 323"/>
                  <a:gd name="T53" fmla="*/ 0 h 64"/>
                  <a:gd name="T54" fmla="*/ 2147483647 w 323"/>
                  <a:gd name="T55" fmla="*/ 2147483647 h 64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</a:gdLst>
                <a:ahLst/>
                <a:cxnLst>
                  <a:cxn ang="T56">
                    <a:pos x="T0" y="T1"/>
                  </a:cxn>
                  <a:cxn ang="T57">
                    <a:pos x="T2" y="T3"/>
                  </a:cxn>
                  <a:cxn ang="T58">
                    <a:pos x="T4" y="T5"/>
                  </a:cxn>
                  <a:cxn ang="T59">
                    <a:pos x="T6" y="T7"/>
                  </a:cxn>
                  <a:cxn ang="T60">
                    <a:pos x="T8" y="T9"/>
                  </a:cxn>
                  <a:cxn ang="T61">
                    <a:pos x="T10" y="T11"/>
                  </a:cxn>
                  <a:cxn ang="T62">
                    <a:pos x="T12" y="T13"/>
                  </a:cxn>
                  <a:cxn ang="T63">
                    <a:pos x="T14" y="T15"/>
                  </a:cxn>
                  <a:cxn ang="T64">
                    <a:pos x="T16" y="T17"/>
                  </a:cxn>
                  <a:cxn ang="T65">
                    <a:pos x="T18" y="T19"/>
                  </a:cxn>
                  <a:cxn ang="T66">
                    <a:pos x="T20" y="T21"/>
                  </a:cxn>
                  <a:cxn ang="T67">
                    <a:pos x="T22" y="T23"/>
                  </a:cxn>
                  <a:cxn ang="T68">
                    <a:pos x="T24" y="T25"/>
                  </a:cxn>
                  <a:cxn ang="T69">
                    <a:pos x="T26" y="T27"/>
                  </a:cxn>
                  <a:cxn ang="T70">
                    <a:pos x="T28" y="T29"/>
                  </a:cxn>
                  <a:cxn ang="T71">
                    <a:pos x="T30" y="T31"/>
                  </a:cxn>
                  <a:cxn ang="T72">
                    <a:pos x="T32" y="T33"/>
                  </a:cxn>
                  <a:cxn ang="T73">
                    <a:pos x="T34" y="T35"/>
                  </a:cxn>
                  <a:cxn ang="T74">
                    <a:pos x="T36" y="T37"/>
                  </a:cxn>
                  <a:cxn ang="T75">
                    <a:pos x="T38" y="T39"/>
                  </a:cxn>
                  <a:cxn ang="T76">
                    <a:pos x="T40" y="T41"/>
                  </a:cxn>
                  <a:cxn ang="T77">
                    <a:pos x="T42" y="T43"/>
                  </a:cxn>
                  <a:cxn ang="T78">
                    <a:pos x="T44" y="T45"/>
                  </a:cxn>
                  <a:cxn ang="T79">
                    <a:pos x="T46" y="T47"/>
                  </a:cxn>
                  <a:cxn ang="T80">
                    <a:pos x="T48" y="T49"/>
                  </a:cxn>
                  <a:cxn ang="T81">
                    <a:pos x="T50" y="T51"/>
                  </a:cxn>
                  <a:cxn ang="T82">
                    <a:pos x="T52" y="T53"/>
                  </a:cxn>
                  <a:cxn ang="T83">
                    <a:pos x="T54" y="T55"/>
                  </a:cxn>
                </a:cxnLst>
                <a:rect l="0" t="0" r="r" b="b"/>
                <a:pathLst>
                  <a:path w="323" h="64">
                    <a:moveTo>
                      <a:pt x="220" y="1"/>
                    </a:moveTo>
                    <a:cubicBezTo>
                      <a:pt x="215" y="12"/>
                      <a:pt x="225" y="17"/>
                      <a:pt x="231" y="8"/>
                    </a:cubicBezTo>
                    <a:cubicBezTo>
                      <a:pt x="235" y="0"/>
                      <a:pt x="229" y="7"/>
                      <a:pt x="235" y="0"/>
                    </a:cubicBezTo>
                    <a:lnTo>
                      <a:pt x="265" y="0"/>
                    </a:lnTo>
                    <a:cubicBezTo>
                      <a:pt x="277" y="6"/>
                      <a:pt x="276" y="11"/>
                      <a:pt x="287" y="17"/>
                    </a:cubicBezTo>
                    <a:cubicBezTo>
                      <a:pt x="308" y="11"/>
                      <a:pt x="293" y="7"/>
                      <a:pt x="319" y="10"/>
                    </a:cubicBezTo>
                    <a:cubicBezTo>
                      <a:pt x="323" y="19"/>
                      <a:pt x="321" y="22"/>
                      <a:pt x="314" y="29"/>
                    </a:cubicBezTo>
                    <a:cubicBezTo>
                      <a:pt x="312" y="39"/>
                      <a:pt x="313" y="50"/>
                      <a:pt x="298" y="46"/>
                    </a:cubicBezTo>
                    <a:cubicBezTo>
                      <a:pt x="297" y="40"/>
                      <a:pt x="298" y="34"/>
                      <a:pt x="295" y="29"/>
                    </a:cubicBezTo>
                    <a:cubicBezTo>
                      <a:pt x="294" y="27"/>
                      <a:pt x="290" y="31"/>
                      <a:pt x="287" y="31"/>
                    </a:cubicBezTo>
                    <a:cubicBezTo>
                      <a:pt x="284" y="31"/>
                      <a:pt x="282" y="30"/>
                      <a:pt x="279" y="29"/>
                    </a:cubicBezTo>
                    <a:cubicBezTo>
                      <a:pt x="274" y="27"/>
                      <a:pt x="263" y="21"/>
                      <a:pt x="263" y="21"/>
                    </a:cubicBezTo>
                    <a:cubicBezTo>
                      <a:pt x="249" y="23"/>
                      <a:pt x="241" y="31"/>
                      <a:pt x="228" y="38"/>
                    </a:cubicBezTo>
                    <a:cubicBezTo>
                      <a:pt x="220" y="41"/>
                      <a:pt x="209" y="42"/>
                      <a:pt x="201" y="44"/>
                    </a:cubicBezTo>
                    <a:cubicBezTo>
                      <a:pt x="193" y="54"/>
                      <a:pt x="200" y="53"/>
                      <a:pt x="212" y="57"/>
                    </a:cubicBezTo>
                    <a:cubicBezTo>
                      <a:pt x="200" y="62"/>
                      <a:pt x="199" y="57"/>
                      <a:pt x="188" y="63"/>
                    </a:cubicBezTo>
                    <a:cubicBezTo>
                      <a:pt x="181" y="62"/>
                      <a:pt x="174" y="64"/>
                      <a:pt x="169" y="61"/>
                    </a:cubicBezTo>
                    <a:cubicBezTo>
                      <a:pt x="166" y="59"/>
                      <a:pt x="175" y="59"/>
                      <a:pt x="177" y="57"/>
                    </a:cubicBezTo>
                    <a:cubicBezTo>
                      <a:pt x="181" y="48"/>
                      <a:pt x="149" y="28"/>
                      <a:pt x="171" y="40"/>
                    </a:cubicBezTo>
                    <a:cubicBezTo>
                      <a:pt x="184" y="55"/>
                      <a:pt x="184" y="36"/>
                      <a:pt x="169" y="31"/>
                    </a:cubicBezTo>
                    <a:cubicBezTo>
                      <a:pt x="167" y="27"/>
                      <a:pt x="167" y="22"/>
                      <a:pt x="158" y="23"/>
                    </a:cubicBezTo>
                    <a:cubicBezTo>
                      <a:pt x="153" y="23"/>
                      <a:pt x="142" y="27"/>
                      <a:pt x="142" y="27"/>
                    </a:cubicBezTo>
                    <a:cubicBezTo>
                      <a:pt x="136" y="39"/>
                      <a:pt x="143" y="31"/>
                      <a:pt x="134" y="27"/>
                    </a:cubicBezTo>
                    <a:cubicBezTo>
                      <a:pt x="130" y="25"/>
                      <a:pt x="126" y="25"/>
                      <a:pt x="123" y="25"/>
                    </a:cubicBezTo>
                    <a:cubicBezTo>
                      <a:pt x="117" y="11"/>
                      <a:pt x="100" y="6"/>
                      <a:pt x="83" y="2"/>
                    </a:cubicBezTo>
                    <a:cubicBezTo>
                      <a:pt x="70" y="4"/>
                      <a:pt x="69" y="9"/>
                      <a:pt x="59" y="14"/>
                    </a:cubicBezTo>
                    <a:cubicBezTo>
                      <a:pt x="45" y="14"/>
                      <a:pt x="0" y="12"/>
                      <a:pt x="1" y="0"/>
                    </a:cubicBezTo>
                    <a:lnTo>
                      <a:pt x="220" y="1"/>
                    </a:lnTo>
                    <a:close/>
                  </a:path>
                </a:pathLst>
              </a:custGeom>
              <a:solidFill>
                <a:schemeClr val="folHlink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TW" altLang="en-US"/>
              </a:p>
            </p:txBody>
          </p:sp>
          <p:sp>
            <p:nvSpPr>
              <p:cNvPr id="69" name="Freeform 40"/>
              <p:cNvSpPr>
                <a:spLocks/>
              </p:cNvSpPr>
              <p:nvPr userDrawn="1"/>
            </p:nvSpPr>
            <p:spPr bwMode="ltGray">
              <a:xfrm>
                <a:off x="3835" y="3"/>
                <a:ext cx="446" cy="49"/>
              </a:xfrm>
              <a:custGeom>
                <a:avLst/>
                <a:gdLst>
                  <a:gd name="T0" fmla="*/ 2147483647 w 300"/>
                  <a:gd name="T1" fmla="*/ 2147483647 h 31"/>
                  <a:gd name="T2" fmla="*/ 2147483647 w 300"/>
                  <a:gd name="T3" fmla="*/ 2147483647 h 31"/>
                  <a:gd name="T4" fmla="*/ 2147483647 w 300"/>
                  <a:gd name="T5" fmla="*/ 0 h 31"/>
                  <a:gd name="T6" fmla="*/ 2147483647 w 300"/>
                  <a:gd name="T7" fmla="*/ 2147483647 h 31"/>
                  <a:gd name="T8" fmla="*/ 2147483647 w 300"/>
                  <a:gd name="T9" fmla="*/ 2147483647 h 31"/>
                  <a:gd name="T10" fmla="*/ 2147483647 w 300"/>
                  <a:gd name="T11" fmla="*/ 2147483647 h 31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300" h="31">
                    <a:moveTo>
                      <a:pt x="105" y="31"/>
                    </a:moveTo>
                    <a:cubicBezTo>
                      <a:pt x="83" y="19"/>
                      <a:pt x="0" y="6"/>
                      <a:pt x="30" y="1"/>
                    </a:cubicBezTo>
                    <a:lnTo>
                      <a:pt x="285" y="0"/>
                    </a:lnTo>
                    <a:cubicBezTo>
                      <a:pt x="296" y="4"/>
                      <a:pt x="300" y="5"/>
                      <a:pt x="296" y="14"/>
                    </a:cubicBezTo>
                    <a:cubicBezTo>
                      <a:pt x="285" y="11"/>
                      <a:pt x="276" y="16"/>
                      <a:pt x="264" y="16"/>
                    </a:cubicBezTo>
                    <a:lnTo>
                      <a:pt x="105" y="31"/>
                    </a:lnTo>
                    <a:close/>
                  </a:path>
                </a:pathLst>
              </a:custGeom>
              <a:solidFill>
                <a:schemeClr val="folHlink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TW" altLang="en-US"/>
              </a:p>
            </p:txBody>
          </p:sp>
          <p:sp>
            <p:nvSpPr>
              <p:cNvPr id="70" name="Freeform 41"/>
              <p:cNvSpPr>
                <a:spLocks/>
              </p:cNvSpPr>
              <p:nvPr userDrawn="1"/>
            </p:nvSpPr>
            <p:spPr bwMode="ltGray">
              <a:xfrm>
                <a:off x="2853" y="74"/>
                <a:ext cx="42" cy="25"/>
              </a:xfrm>
              <a:custGeom>
                <a:avLst/>
                <a:gdLst>
                  <a:gd name="T0" fmla="*/ 0 w 41"/>
                  <a:gd name="T1" fmla="*/ 3 h 29"/>
                  <a:gd name="T2" fmla="*/ 12 w 41"/>
                  <a:gd name="T3" fmla="*/ 3 h 29"/>
                  <a:gd name="T4" fmla="*/ 0 w 41"/>
                  <a:gd name="T5" fmla="*/ 3 h 29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41" h="29">
                    <a:moveTo>
                      <a:pt x="0" y="25"/>
                    </a:moveTo>
                    <a:cubicBezTo>
                      <a:pt x="10" y="11"/>
                      <a:pt x="41" y="0"/>
                      <a:pt x="12" y="29"/>
                    </a:cubicBezTo>
                    <a:cubicBezTo>
                      <a:pt x="8" y="28"/>
                      <a:pt x="0" y="25"/>
                      <a:pt x="0" y="25"/>
                    </a:cubicBezTo>
                    <a:close/>
                  </a:path>
                </a:pathLst>
              </a:custGeom>
              <a:solidFill>
                <a:schemeClr val="folHlink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TW" altLang="en-US"/>
              </a:p>
            </p:txBody>
          </p:sp>
          <p:sp>
            <p:nvSpPr>
              <p:cNvPr id="71" name="Freeform 42"/>
              <p:cNvSpPr>
                <a:spLocks/>
              </p:cNvSpPr>
              <p:nvPr userDrawn="1"/>
            </p:nvSpPr>
            <p:spPr bwMode="ltGray">
              <a:xfrm>
                <a:off x="1704" y="3"/>
                <a:ext cx="1022" cy="372"/>
              </a:xfrm>
              <a:custGeom>
                <a:avLst/>
                <a:gdLst>
                  <a:gd name="T0" fmla="*/ 2147483647 w 436"/>
                  <a:gd name="T1" fmla="*/ 2147483647 h 152"/>
                  <a:gd name="T2" fmla="*/ 2147483647 w 436"/>
                  <a:gd name="T3" fmla="*/ 0 h 152"/>
                  <a:gd name="T4" fmla="*/ 2147483647 w 436"/>
                  <a:gd name="T5" fmla="*/ 2147483647 h 152"/>
                  <a:gd name="T6" fmla="*/ 2147483647 w 436"/>
                  <a:gd name="T7" fmla="*/ 2147483647 h 152"/>
                  <a:gd name="T8" fmla="*/ 2147483647 w 436"/>
                  <a:gd name="T9" fmla="*/ 2147483647 h 152"/>
                  <a:gd name="T10" fmla="*/ 2147483647 w 436"/>
                  <a:gd name="T11" fmla="*/ 2147483647 h 152"/>
                  <a:gd name="T12" fmla="*/ 2147483647 w 436"/>
                  <a:gd name="T13" fmla="*/ 2147483647 h 152"/>
                  <a:gd name="T14" fmla="*/ 2147483647 w 436"/>
                  <a:gd name="T15" fmla="*/ 2147483647 h 152"/>
                  <a:gd name="T16" fmla="*/ 2147483647 w 436"/>
                  <a:gd name="T17" fmla="*/ 2147483647 h 152"/>
                  <a:gd name="T18" fmla="*/ 2147483647 w 436"/>
                  <a:gd name="T19" fmla="*/ 2147483647 h 152"/>
                  <a:gd name="T20" fmla="*/ 2147483647 w 436"/>
                  <a:gd name="T21" fmla="*/ 2147483647 h 152"/>
                  <a:gd name="T22" fmla="*/ 2147483647 w 436"/>
                  <a:gd name="T23" fmla="*/ 2147483647 h 152"/>
                  <a:gd name="T24" fmla="*/ 2147483647 w 436"/>
                  <a:gd name="T25" fmla="*/ 2147483647 h 152"/>
                  <a:gd name="T26" fmla="*/ 2147483647 w 436"/>
                  <a:gd name="T27" fmla="*/ 2147483647 h 152"/>
                  <a:gd name="T28" fmla="*/ 2147483647 w 436"/>
                  <a:gd name="T29" fmla="*/ 2147483647 h 152"/>
                  <a:gd name="T30" fmla="*/ 2147483647 w 436"/>
                  <a:gd name="T31" fmla="*/ 2147483647 h 152"/>
                  <a:gd name="T32" fmla="*/ 2147483647 w 436"/>
                  <a:gd name="T33" fmla="*/ 2147483647 h 152"/>
                  <a:gd name="T34" fmla="*/ 2147483647 w 436"/>
                  <a:gd name="T35" fmla="*/ 2147483647 h 152"/>
                  <a:gd name="T36" fmla="*/ 2147483647 w 436"/>
                  <a:gd name="T37" fmla="*/ 2147483647 h 152"/>
                  <a:gd name="T38" fmla="*/ 2147483647 w 436"/>
                  <a:gd name="T39" fmla="*/ 2147483647 h 152"/>
                  <a:gd name="T40" fmla="*/ 2147483647 w 436"/>
                  <a:gd name="T41" fmla="*/ 2147483647 h 152"/>
                  <a:gd name="T42" fmla="*/ 2147483647 w 436"/>
                  <a:gd name="T43" fmla="*/ 2147483647 h 152"/>
                  <a:gd name="T44" fmla="*/ 2147483647 w 436"/>
                  <a:gd name="T45" fmla="*/ 2147483647 h 152"/>
                  <a:gd name="T46" fmla="*/ 2147483647 w 436"/>
                  <a:gd name="T47" fmla="*/ 2147483647 h 152"/>
                  <a:gd name="T48" fmla="*/ 2147483647 w 436"/>
                  <a:gd name="T49" fmla="*/ 2147483647 h 152"/>
                  <a:gd name="T50" fmla="*/ 2147483647 w 436"/>
                  <a:gd name="T51" fmla="*/ 2147483647 h 152"/>
                  <a:gd name="T52" fmla="*/ 2147483647 w 436"/>
                  <a:gd name="T53" fmla="*/ 2147483647 h 152"/>
                  <a:gd name="T54" fmla="*/ 0 w 436"/>
                  <a:gd name="T55" fmla="*/ 2147483647 h 152"/>
                  <a:gd name="T56" fmla="*/ 2147483647 w 436"/>
                  <a:gd name="T57" fmla="*/ 2147483647 h 152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</a:gdLst>
                <a:ahLst/>
                <a:cxnLst>
                  <a:cxn ang="T58">
                    <a:pos x="T0" y="T1"/>
                  </a:cxn>
                  <a:cxn ang="T59">
                    <a:pos x="T2" y="T3"/>
                  </a:cxn>
                  <a:cxn ang="T60">
                    <a:pos x="T4" y="T5"/>
                  </a:cxn>
                  <a:cxn ang="T61">
                    <a:pos x="T6" y="T7"/>
                  </a:cxn>
                  <a:cxn ang="T62">
                    <a:pos x="T8" y="T9"/>
                  </a:cxn>
                  <a:cxn ang="T63">
                    <a:pos x="T10" y="T11"/>
                  </a:cxn>
                  <a:cxn ang="T64">
                    <a:pos x="T12" y="T13"/>
                  </a:cxn>
                  <a:cxn ang="T65">
                    <a:pos x="T14" y="T15"/>
                  </a:cxn>
                  <a:cxn ang="T66">
                    <a:pos x="T16" y="T17"/>
                  </a:cxn>
                  <a:cxn ang="T67">
                    <a:pos x="T18" y="T19"/>
                  </a:cxn>
                  <a:cxn ang="T68">
                    <a:pos x="T20" y="T21"/>
                  </a:cxn>
                  <a:cxn ang="T69">
                    <a:pos x="T22" y="T23"/>
                  </a:cxn>
                  <a:cxn ang="T70">
                    <a:pos x="T24" y="T25"/>
                  </a:cxn>
                  <a:cxn ang="T71">
                    <a:pos x="T26" y="T27"/>
                  </a:cxn>
                  <a:cxn ang="T72">
                    <a:pos x="T28" y="T29"/>
                  </a:cxn>
                  <a:cxn ang="T73">
                    <a:pos x="T30" y="T31"/>
                  </a:cxn>
                  <a:cxn ang="T74">
                    <a:pos x="T32" y="T33"/>
                  </a:cxn>
                  <a:cxn ang="T75">
                    <a:pos x="T34" y="T35"/>
                  </a:cxn>
                  <a:cxn ang="T76">
                    <a:pos x="T36" y="T37"/>
                  </a:cxn>
                  <a:cxn ang="T77">
                    <a:pos x="T38" y="T39"/>
                  </a:cxn>
                  <a:cxn ang="T78">
                    <a:pos x="T40" y="T41"/>
                  </a:cxn>
                  <a:cxn ang="T79">
                    <a:pos x="T42" y="T43"/>
                  </a:cxn>
                  <a:cxn ang="T80">
                    <a:pos x="T44" y="T45"/>
                  </a:cxn>
                  <a:cxn ang="T81">
                    <a:pos x="T46" y="T47"/>
                  </a:cxn>
                  <a:cxn ang="T82">
                    <a:pos x="T48" y="T49"/>
                  </a:cxn>
                  <a:cxn ang="T83">
                    <a:pos x="T50" y="T51"/>
                  </a:cxn>
                  <a:cxn ang="T84">
                    <a:pos x="T52" y="T53"/>
                  </a:cxn>
                  <a:cxn ang="T85">
                    <a:pos x="T54" y="T55"/>
                  </a:cxn>
                  <a:cxn ang="T86">
                    <a:pos x="T56" y="T57"/>
                  </a:cxn>
                </a:cxnLst>
                <a:rect l="0" t="0" r="r" b="b"/>
                <a:pathLst>
                  <a:path w="436" h="152">
                    <a:moveTo>
                      <a:pt x="73" y="1"/>
                    </a:moveTo>
                    <a:lnTo>
                      <a:pt x="436" y="0"/>
                    </a:lnTo>
                    <a:cubicBezTo>
                      <a:pt x="430" y="15"/>
                      <a:pt x="429" y="42"/>
                      <a:pt x="416" y="54"/>
                    </a:cubicBezTo>
                    <a:cubicBezTo>
                      <a:pt x="410" y="60"/>
                      <a:pt x="405" y="63"/>
                      <a:pt x="397" y="68"/>
                    </a:cubicBezTo>
                    <a:cubicBezTo>
                      <a:pt x="396" y="69"/>
                      <a:pt x="392" y="70"/>
                      <a:pt x="392" y="70"/>
                    </a:cubicBezTo>
                    <a:cubicBezTo>
                      <a:pt x="377" y="63"/>
                      <a:pt x="385" y="68"/>
                      <a:pt x="375" y="73"/>
                    </a:cubicBezTo>
                    <a:cubicBezTo>
                      <a:pt x="371" y="82"/>
                      <a:pt x="371" y="83"/>
                      <a:pt x="361" y="88"/>
                    </a:cubicBezTo>
                    <a:cubicBezTo>
                      <a:pt x="359" y="92"/>
                      <a:pt x="364" y="93"/>
                      <a:pt x="362" y="99"/>
                    </a:cubicBezTo>
                    <a:cubicBezTo>
                      <a:pt x="363" y="102"/>
                      <a:pt x="364" y="105"/>
                      <a:pt x="364" y="107"/>
                    </a:cubicBezTo>
                    <a:cubicBezTo>
                      <a:pt x="365" y="109"/>
                      <a:pt x="366" y="111"/>
                      <a:pt x="366" y="113"/>
                    </a:cubicBezTo>
                    <a:cubicBezTo>
                      <a:pt x="365" y="115"/>
                      <a:pt x="364" y="120"/>
                      <a:pt x="362" y="122"/>
                    </a:cubicBezTo>
                    <a:cubicBezTo>
                      <a:pt x="359" y="123"/>
                      <a:pt x="354" y="119"/>
                      <a:pt x="351" y="120"/>
                    </a:cubicBezTo>
                    <a:cubicBezTo>
                      <a:pt x="347" y="129"/>
                      <a:pt x="352" y="127"/>
                      <a:pt x="342" y="129"/>
                    </a:cubicBezTo>
                    <a:cubicBezTo>
                      <a:pt x="340" y="123"/>
                      <a:pt x="345" y="111"/>
                      <a:pt x="347" y="105"/>
                    </a:cubicBezTo>
                    <a:cubicBezTo>
                      <a:pt x="347" y="100"/>
                      <a:pt x="338" y="102"/>
                      <a:pt x="338" y="100"/>
                    </a:cubicBezTo>
                    <a:cubicBezTo>
                      <a:pt x="338" y="98"/>
                      <a:pt x="344" y="95"/>
                      <a:pt x="344" y="93"/>
                    </a:cubicBezTo>
                    <a:cubicBezTo>
                      <a:pt x="344" y="92"/>
                      <a:pt x="344" y="89"/>
                      <a:pt x="342" y="89"/>
                    </a:cubicBezTo>
                    <a:cubicBezTo>
                      <a:pt x="339" y="89"/>
                      <a:pt x="324" y="94"/>
                      <a:pt x="320" y="94"/>
                    </a:cubicBezTo>
                    <a:cubicBezTo>
                      <a:pt x="317" y="86"/>
                      <a:pt x="328" y="88"/>
                      <a:pt x="317" y="85"/>
                    </a:cubicBezTo>
                    <a:cubicBezTo>
                      <a:pt x="311" y="91"/>
                      <a:pt x="306" y="93"/>
                      <a:pt x="297" y="94"/>
                    </a:cubicBezTo>
                    <a:cubicBezTo>
                      <a:pt x="300" y="104"/>
                      <a:pt x="307" y="101"/>
                      <a:pt x="320" y="103"/>
                    </a:cubicBezTo>
                    <a:cubicBezTo>
                      <a:pt x="318" y="109"/>
                      <a:pt x="311" y="111"/>
                      <a:pt x="305" y="117"/>
                    </a:cubicBezTo>
                    <a:lnTo>
                      <a:pt x="311" y="126"/>
                    </a:lnTo>
                    <a:lnTo>
                      <a:pt x="315" y="138"/>
                    </a:lnTo>
                    <a:lnTo>
                      <a:pt x="309" y="139"/>
                    </a:lnTo>
                    <a:lnTo>
                      <a:pt x="314" y="144"/>
                    </a:lnTo>
                    <a:lnTo>
                      <a:pt x="307" y="152"/>
                    </a:lnTo>
                    <a:lnTo>
                      <a:pt x="0" y="149"/>
                    </a:lnTo>
                    <a:lnTo>
                      <a:pt x="73" y="1"/>
                    </a:lnTo>
                    <a:close/>
                  </a:path>
                </a:pathLst>
              </a:custGeom>
              <a:solidFill>
                <a:schemeClr val="folHlink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TW" altLang="en-US"/>
              </a:p>
            </p:txBody>
          </p:sp>
          <p:sp>
            <p:nvSpPr>
              <p:cNvPr id="72" name="Freeform 43"/>
              <p:cNvSpPr>
                <a:spLocks/>
              </p:cNvSpPr>
              <p:nvPr userDrawn="1"/>
            </p:nvSpPr>
            <p:spPr bwMode="ltGray">
              <a:xfrm>
                <a:off x="2729" y="-9"/>
                <a:ext cx="47" cy="134"/>
              </a:xfrm>
              <a:custGeom>
                <a:avLst/>
                <a:gdLst>
                  <a:gd name="T0" fmla="*/ 5 w 47"/>
                  <a:gd name="T1" fmla="*/ 2 h 165"/>
                  <a:gd name="T2" fmla="*/ 15 w 47"/>
                  <a:gd name="T3" fmla="*/ 2 h 165"/>
                  <a:gd name="T4" fmla="*/ 17 w 47"/>
                  <a:gd name="T5" fmla="*/ 2 h 165"/>
                  <a:gd name="T6" fmla="*/ 11 w 47"/>
                  <a:gd name="T7" fmla="*/ 2 h 165"/>
                  <a:gd name="T8" fmla="*/ 17 w 47"/>
                  <a:gd name="T9" fmla="*/ 2 h 165"/>
                  <a:gd name="T10" fmla="*/ 21 w 47"/>
                  <a:gd name="T11" fmla="*/ 0 h 165"/>
                  <a:gd name="T12" fmla="*/ 31 w 47"/>
                  <a:gd name="T13" fmla="*/ 2 h 165"/>
                  <a:gd name="T14" fmla="*/ 47 w 47"/>
                  <a:gd name="T15" fmla="*/ 2 h 165"/>
                  <a:gd name="T16" fmla="*/ 31 w 47"/>
                  <a:gd name="T17" fmla="*/ 2 h 165"/>
                  <a:gd name="T18" fmla="*/ 23 w 47"/>
                  <a:gd name="T19" fmla="*/ 2 h 165"/>
                  <a:gd name="T20" fmla="*/ 21 w 47"/>
                  <a:gd name="T21" fmla="*/ 2 h 165"/>
                  <a:gd name="T22" fmla="*/ 27 w 47"/>
                  <a:gd name="T23" fmla="*/ 2 h 165"/>
                  <a:gd name="T24" fmla="*/ 31 w 47"/>
                  <a:gd name="T25" fmla="*/ 2 h 165"/>
                  <a:gd name="T26" fmla="*/ 13 w 47"/>
                  <a:gd name="T27" fmla="*/ 2 h 165"/>
                  <a:gd name="T28" fmla="*/ 7 w 47"/>
                  <a:gd name="T29" fmla="*/ 2 h 165"/>
                  <a:gd name="T30" fmla="*/ 3 w 47"/>
                  <a:gd name="T31" fmla="*/ 2 h 165"/>
                  <a:gd name="T32" fmla="*/ 5 w 47"/>
                  <a:gd name="T33" fmla="*/ 2 h 165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0" t="0" r="r" b="b"/>
                <a:pathLst>
                  <a:path w="47" h="165">
                    <a:moveTo>
                      <a:pt x="5" y="156"/>
                    </a:moveTo>
                    <a:cubicBezTo>
                      <a:pt x="0" y="141"/>
                      <a:pt x="1" y="118"/>
                      <a:pt x="15" y="108"/>
                    </a:cubicBezTo>
                    <a:cubicBezTo>
                      <a:pt x="16" y="95"/>
                      <a:pt x="17" y="81"/>
                      <a:pt x="17" y="68"/>
                    </a:cubicBezTo>
                    <a:cubicBezTo>
                      <a:pt x="17" y="58"/>
                      <a:pt x="11" y="40"/>
                      <a:pt x="11" y="40"/>
                    </a:cubicBezTo>
                    <a:cubicBezTo>
                      <a:pt x="14" y="20"/>
                      <a:pt x="11" y="29"/>
                      <a:pt x="17" y="12"/>
                    </a:cubicBezTo>
                    <a:cubicBezTo>
                      <a:pt x="18" y="8"/>
                      <a:pt x="21" y="0"/>
                      <a:pt x="21" y="0"/>
                    </a:cubicBezTo>
                    <a:cubicBezTo>
                      <a:pt x="38" y="6"/>
                      <a:pt x="33" y="7"/>
                      <a:pt x="31" y="30"/>
                    </a:cubicBezTo>
                    <a:cubicBezTo>
                      <a:pt x="38" y="52"/>
                      <a:pt x="40" y="76"/>
                      <a:pt x="47" y="98"/>
                    </a:cubicBezTo>
                    <a:cubicBezTo>
                      <a:pt x="44" y="116"/>
                      <a:pt x="45" y="113"/>
                      <a:pt x="31" y="108"/>
                    </a:cubicBezTo>
                    <a:cubicBezTo>
                      <a:pt x="25" y="118"/>
                      <a:pt x="28" y="112"/>
                      <a:pt x="23" y="126"/>
                    </a:cubicBezTo>
                    <a:cubicBezTo>
                      <a:pt x="22" y="128"/>
                      <a:pt x="21" y="132"/>
                      <a:pt x="21" y="132"/>
                    </a:cubicBezTo>
                    <a:cubicBezTo>
                      <a:pt x="23" y="133"/>
                      <a:pt x="26" y="132"/>
                      <a:pt x="27" y="134"/>
                    </a:cubicBezTo>
                    <a:cubicBezTo>
                      <a:pt x="29" y="137"/>
                      <a:pt x="31" y="146"/>
                      <a:pt x="31" y="146"/>
                    </a:cubicBezTo>
                    <a:cubicBezTo>
                      <a:pt x="27" y="165"/>
                      <a:pt x="23" y="155"/>
                      <a:pt x="13" y="148"/>
                    </a:cubicBezTo>
                    <a:cubicBezTo>
                      <a:pt x="11" y="152"/>
                      <a:pt x="11" y="160"/>
                      <a:pt x="7" y="160"/>
                    </a:cubicBezTo>
                    <a:cubicBezTo>
                      <a:pt x="5" y="160"/>
                      <a:pt x="4" y="156"/>
                      <a:pt x="3" y="154"/>
                    </a:cubicBezTo>
                    <a:cubicBezTo>
                      <a:pt x="3" y="153"/>
                      <a:pt x="4" y="155"/>
                      <a:pt x="5" y="156"/>
                    </a:cubicBezTo>
                    <a:close/>
                  </a:path>
                </a:pathLst>
              </a:custGeom>
              <a:solidFill>
                <a:schemeClr val="folHlink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TW" altLang="en-US"/>
              </a:p>
            </p:txBody>
          </p:sp>
          <p:sp>
            <p:nvSpPr>
              <p:cNvPr id="73" name="Freeform 44"/>
              <p:cNvSpPr>
                <a:spLocks/>
              </p:cNvSpPr>
              <p:nvPr userDrawn="1"/>
            </p:nvSpPr>
            <p:spPr bwMode="ltGray">
              <a:xfrm>
                <a:off x="2701" y="103"/>
                <a:ext cx="138" cy="84"/>
              </a:xfrm>
              <a:custGeom>
                <a:avLst/>
                <a:gdLst>
                  <a:gd name="T0" fmla="*/ 26 w 138"/>
                  <a:gd name="T1" fmla="*/ 2 h 103"/>
                  <a:gd name="T2" fmla="*/ 30 w 138"/>
                  <a:gd name="T3" fmla="*/ 2 h 103"/>
                  <a:gd name="T4" fmla="*/ 50 w 138"/>
                  <a:gd name="T5" fmla="*/ 2 h 103"/>
                  <a:gd name="T6" fmla="*/ 54 w 138"/>
                  <a:gd name="T7" fmla="*/ 2 h 103"/>
                  <a:gd name="T8" fmla="*/ 66 w 138"/>
                  <a:gd name="T9" fmla="*/ 2 h 103"/>
                  <a:gd name="T10" fmla="*/ 80 w 138"/>
                  <a:gd name="T11" fmla="*/ 2 h 103"/>
                  <a:gd name="T12" fmla="*/ 116 w 138"/>
                  <a:gd name="T13" fmla="*/ 2 h 103"/>
                  <a:gd name="T14" fmla="*/ 130 w 138"/>
                  <a:gd name="T15" fmla="*/ 2 h 103"/>
                  <a:gd name="T16" fmla="*/ 138 w 138"/>
                  <a:gd name="T17" fmla="*/ 2 h 103"/>
                  <a:gd name="T18" fmla="*/ 106 w 138"/>
                  <a:gd name="T19" fmla="*/ 2 h 103"/>
                  <a:gd name="T20" fmla="*/ 84 w 138"/>
                  <a:gd name="T21" fmla="*/ 2 h 103"/>
                  <a:gd name="T22" fmla="*/ 66 w 138"/>
                  <a:gd name="T23" fmla="*/ 2 h 103"/>
                  <a:gd name="T24" fmla="*/ 48 w 138"/>
                  <a:gd name="T25" fmla="*/ 2 h 103"/>
                  <a:gd name="T26" fmla="*/ 26 w 138"/>
                  <a:gd name="T27" fmla="*/ 2 h 103"/>
                  <a:gd name="T28" fmla="*/ 20 w 138"/>
                  <a:gd name="T29" fmla="*/ 2 h 103"/>
                  <a:gd name="T30" fmla="*/ 22 w 138"/>
                  <a:gd name="T31" fmla="*/ 2 h 103"/>
                  <a:gd name="T32" fmla="*/ 0 w 138"/>
                  <a:gd name="T33" fmla="*/ 2 h 103"/>
                  <a:gd name="T34" fmla="*/ 10 w 138"/>
                  <a:gd name="T35" fmla="*/ 2 h 103"/>
                  <a:gd name="T36" fmla="*/ 26 w 138"/>
                  <a:gd name="T37" fmla="*/ 2 h 103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</a:gdLst>
                <a:ahLst/>
                <a:cxnLst>
                  <a:cxn ang="T38">
                    <a:pos x="T0" y="T1"/>
                  </a:cxn>
                  <a:cxn ang="T39">
                    <a:pos x="T2" y="T3"/>
                  </a:cxn>
                  <a:cxn ang="T40">
                    <a:pos x="T4" y="T5"/>
                  </a:cxn>
                  <a:cxn ang="T41">
                    <a:pos x="T6" y="T7"/>
                  </a:cxn>
                  <a:cxn ang="T42">
                    <a:pos x="T8" y="T9"/>
                  </a:cxn>
                  <a:cxn ang="T43">
                    <a:pos x="T10" y="T11"/>
                  </a:cxn>
                  <a:cxn ang="T44">
                    <a:pos x="T12" y="T13"/>
                  </a:cxn>
                  <a:cxn ang="T45">
                    <a:pos x="T14" y="T15"/>
                  </a:cxn>
                  <a:cxn ang="T46">
                    <a:pos x="T16" y="T17"/>
                  </a:cxn>
                  <a:cxn ang="T47">
                    <a:pos x="T18" y="T19"/>
                  </a:cxn>
                  <a:cxn ang="T48">
                    <a:pos x="T20" y="T21"/>
                  </a:cxn>
                  <a:cxn ang="T49">
                    <a:pos x="T22" y="T23"/>
                  </a:cxn>
                  <a:cxn ang="T50">
                    <a:pos x="T24" y="T25"/>
                  </a:cxn>
                  <a:cxn ang="T51">
                    <a:pos x="T26" y="T27"/>
                  </a:cxn>
                  <a:cxn ang="T52">
                    <a:pos x="T28" y="T29"/>
                  </a:cxn>
                  <a:cxn ang="T53">
                    <a:pos x="T30" y="T31"/>
                  </a:cxn>
                  <a:cxn ang="T54">
                    <a:pos x="T32" y="T33"/>
                  </a:cxn>
                  <a:cxn ang="T55">
                    <a:pos x="T34" y="T35"/>
                  </a:cxn>
                  <a:cxn ang="T56">
                    <a:pos x="T36" y="T37"/>
                  </a:cxn>
                </a:cxnLst>
                <a:rect l="0" t="0" r="r" b="b"/>
                <a:pathLst>
                  <a:path w="138" h="103">
                    <a:moveTo>
                      <a:pt x="26" y="61"/>
                    </a:moveTo>
                    <a:cubicBezTo>
                      <a:pt x="29" y="53"/>
                      <a:pt x="33" y="51"/>
                      <a:pt x="30" y="43"/>
                    </a:cubicBezTo>
                    <a:cubicBezTo>
                      <a:pt x="33" y="27"/>
                      <a:pt x="37" y="24"/>
                      <a:pt x="50" y="33"/>
                    </a:cubicBezTo>
                    <a:cubicBezTo>
                      <a:pt x="51" y="37"/>
                      <a:pt x="53" y="41"/>
                      <a:pt x="54" y="45"/>
                    </a:cubicBezTo>
                    <a:cubicBezTo>
                      <a:pt x="55" y="49"/>
                      <a:pt x="66" y="49"/>
                      <a:pt x="66" y="49"/>
                    </a:cubicBezTo>
                    <a:cubicBezTo>
                      <a:pt x="75" y="43"/>
                      <a:pt x="77" y="45"/>
                      <a:pt x="80" y="55"/>
                    </a:cubicBezTo>
                    <a:cubicBezTo>
                      <a:pt x="92" y="47"/>
                      <a:pt x="101" y="37"/>
                      <a:pt x="116" y="33"/>
                    </a:cubicBezTo>
                    <a:cubicBezTo>
                      <a:pt x="125" y="19"/>
                      <a:pt x="120" y="24"/>
                      <a:pt x="130" y="17"/>
                    </a:cubicBezTo>
                    <a:cubicBezTo>
                      <a:pt x="134" y="11"/>
                      <a:pt x="134" y="0"/>
                      <a:pt x="138" y="11"/>
                    </a:cubicBezTo>
                    <a:cubicBezTo>
                      <a:pt x="135" y="31"/>
                      <a:pt x="126" y="45"/>
                      <a:pt x="106" y="49"/>
                    </a:cubicBezTo>
                    <a:cubicBezTo>
                      <a:pt x="97" y="55"/>
                      <a:pt x="93" y="61"/>
                      <a:pt x="84" y="67"/>
                    </a:cubicBezTo>
                    <a:cubicBezTo>
                      <a:pt x="80" y="79"/>
                      <a:pt x="79" y="79"/>
                      <a:pt x="66" y="81"/>
                    </a:cubicBezTo>
                    <a:cubicBezTo>
                      <a:pt x="60" y="90"/>
                      <a:pt x="57" y="97"/>
                      <a:pt x="48" y="103"/>
                    </a:cubicBezTo>
                    <a:cubicBezTo>
                      <a:pt x="42" y="94"/>
                      <a:pt x="37" y="93"/>
                      <a:pt x="26" y="89"/>
                    </a:cubicBezTo>
                    <a:cubicBezTo>
                      <a:pt x="24" y="88"/>
                      <a:pt x="20" y="87"/>
                      <a:pt x="20" y="87"/>
                    </a:cubicBezTo>
                    <a:cubicBezTo>
                      <a:pt x="10" y="90"/>
                      <a:pt x="14" y="94"/>
                      <a:pt x="22" y="97"/>
                    </a:cubicBezTo>
                    <a:cubicBezTo>
                      <a:pt x="14" y="103"/>
                      <a:pt x="9" y="100"/>
                      <a:pt x="0" y="97"/>
                    </a:cubicBezTo>
                    <a:cubicBezTo>
                      <a:pt x="2" y="87"/>
                      <a:pt x="1" y="82"/>
                      <a:pt x="10" y="79"/>
                    </a:cubicBezTo>
                    <a:cubicBezTo>
                      <a:pt x="15" y="63"/>
                      <a:pt x="14" y="69"/>
                      <a:pt x="26" y="61"/>
                    </a:cubicBezTo>
                    <a:close/>
                  </a:path>
                </a:pathLst>
              </a:custGeom>
              <a:solidFill>
                <a:schemeClr val="folHlink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TW" altLang="en-US"/>
              </a:p>
            </p:txBody>
          </p:sp>
          <p:sp>
            <p:nvSpPr>
              <p:cNvPr id="74" name="Freeform 45"/>
              <p:cNvSpPr>
                <a:spLocks/>
              </p:cNvSpPr>
              <p:nvPr userDrawn="1"/>
            </p:nvSpPr>
            <p:spPr bwMode="ltGray">
              <a:xfrm>
                <a:off x="2553" y="182"/>
                <a:ext cx="187" cy="176"/>
              </a:xfrm>
              <a:custGeom>
                <a:avLst/>
                <a:gdLst>
                  <a:gd name="T0" fmla="*/ 103 w 188"/>
                  <a:gd name="T1" fmla="*/ 2 h 214"/>
                  <a:gd name="T2" fmla="*/ 105 w 188"/>
                  <a:gd name="T3" fmla="*/ 2 h 214"/>
                  <a:gd name="T4" fmla="*/ 115 w 188"/>
                  <a:gd name="T5" fmla="*/ 0 h 214"/>
                  <a:gd name="T6" fmla="*/ 127 w 188"/>
                  <a:gd name="T7" fmla="*/ 2 h 214"/>
                  <a:gd name="T8" fmla="*/ 133 w 188"/>
                  <a:gd name="T9" fmla="*/ 2 h 214"/>
                  <a:gd name="T10" fmla="*/ 123 w 188"/>
                  <a:gd name="T11" fmla="*/ 2 h 214"/>
                  <a:gd name="T12" fmla="*/ 115 w 188"/>
                  <a:gd name="T13" fmla="*/ 2 h 214"/>
                  <a:gd name="T14" fmla="*/ 107 w 188"/>
                  <a:gd name="T15" fmla="*/ 2 h 214"/>
                  <a:gd name="T16" fmla="*/ 94 w 188"/>
                  <a:gd name="T17" fmla="*/ 2 h 214"/>
                  <a:gd name="T18" fmla="*/ 94 w 188"/>
                  <a:gd name="T19" fmla="*/ 2 h 214"/>
                  <a:gd name="T20" fmla="*/ 94 w 188"/>
                  <a:gd name="T21" fmla="*/ 2 h 214"/>
                  <a:gd name="T22" fmla="*/ 94 w 188"/>
                  <a:gd name="T23" fmla="*/ 2 h 214"/>
                  <a:gd name="T24" fmla="*/ 90 w 188"/>
                  <a:gd name="T25" fmla="*/ 2 h 214"/>
                  <a:gd name="T26" fmla="*/ 80 w 188"/>
                  <a:gd name="T27" fmla="*/ 2 h 214"/>
                  <a:gd name="T28" fmla="*/ 58 w 188"/>
                  <a:gd name="T29" fmla="*/ 2 h 214"/>
                  <a:gd name="T30" fmla="*/ 76 w 188"/>
                  <a:gd name="T31" fmla="*/ 2 h 214"/>
                  <a:gd name="T32" fmla="*/ 78 w 188"/>
                  <a:gd name="T33" fmla="*/ 2 h 214"/>
                  <a:gd name="T34" fmla="*/ 58 w 188"/>
                  <a:gd name="T35" fmla="*/ 2 h 214"/>
                  <a:gd name="T36" fmla="*/ 34 w 188"/>
                  <a:gd name="T37" fmla="*/ 2 h 214"/>
                  <a:gd name="T38" fmla="*/ 36 w 188"/>
                  <a:gd name="T39" fmla="*/ 2 h 214"/>
                  <a:gd name="T40" fmla="*/ 46 w 188"/>
                  <a:gd name="T41" fmla="*/ 2 h 214"/>
                  <a:gd name="T42" fmla="*/ 34 w 188"/>
                  <a:gd name="T43" fmla="*/ 2 h 214"/>
                  <a:gd name="T44" fmla="*/ 26 w 188"/>
                  <a:gd name="T45" fmla="*/ 2 h 214"/>
                  <a:gd name="T46" fmla="*/ 30 w 188"/>
                  <a:gd name="T47" fmla="*/ 2 h 214"/>
                  <a:gd name="T48" fmla="*/ 14 w 188"/>
                  <a:gd name="T49" fmla="*/ 2 h 214"/>
                  <a:gd name="T50" fmla="*/ 0 w 188"/>
                  <a:gd name="T51" fmla="*/ 2 h 214"/>
                  <a:gd name="T52" fmla="*/ 8 w 188"/>
                  <a:gd name="T53" fmla="*/ 2 h 214"/>
                  <a:gd name="T54" fmla="*/ 0 w 188"/>
                  <a:gd name="T55" fmla="*/ 2 h 214"/>
                  <a:gd name="T56" fmla="*/ 14 w 188"/>
                  <a:gd name="T57" fmla="*/ 2 h 214"/>
                  <a:gd name="T58" fmla="*/ 32 w 188"/>
                  <a:gd name="T59" fmla="*/ 2 h 214"/>
                  <a:gd name="T60" fmla="*/ 44 w 188"/>
                  <a:gd name="T61" fmla="*/ 2 h 214"/>
                  <a:gd name="T62" fmla="*/ 72 w 188"/>
                  <a:gd name="T63" fmla="*/ 2 h 214"/>
                  <a:gd name="T64" fmla="*/ 84 w 188"/>
                  <a:gd name="T65" fmla="*/ 2 h 214"/>
                  <a:gd name="T66" fmla="*/ 94 w 188"/>
                  <a:gd name="T67" fmla="*/ 2 h 214"/>
                  <a:gd name="T68" fmla="*/ 94 w 188"/>
                  <a:gd name="T69" fmla="*/ 2 h 214"/>
                  <a:gd name="T70" fmla="*/ 94 w 188"/>
                  <a:gd name="T71" fmla="*/ 2 h 214"/>
                  <a:gd name="T72" fmla="*/ 95 w 188"/>
                  <a:gd name="T73" fmla="*/ 2 h 214"/>
                  <a:gd name="T74" fmla="*/ 99 w 188"/>
                  <a:gd name="T75" fmla="*/ 2 h 214"/>
                  <a:gd name="T76" fmla="*/ 94 w 188"/>
                  <a:gd name="T77" fmla="*/ 2 h 214"/>
                  <a:gd name="T78" fmla="*/ 97 w 188"/>
                  <a:gd name="T79" fmla="*/ 2 h 214"/>
                  <a:gd name="T80" fmla="*/ 103 w 188"/>
                  <a:gd name="T81" fmla="*/ 2 h 214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</a:gdLst>
                <a:ahLst/>
                <a:cxnLst>
                  <a:cxn ang="T82">
                    <a:pos x="T0" y="T1"/>
                  </a:cxn>
                  <a:cxn ang="T83">
                    <a:pos x="T2" y="T3"/>
                  </a:cxn>
                  <a:cxn ang="T84">
                    <a:pos x="T4" y="T5"/>
                  </a:cxn>
                  <a:cxn ang="T85">
                    <a:pos x="T6" y="T7"/>
                  </a:cxn>
                  <a:cxn ang="T86">
                    <a:pos x="T8" y="T9"/>
                  </a:cxn>
                  <a:cxn ang="T87">
                    <a:pos x="T10" y="T11"/>
                  </a:cxn>
                  <a:cxn ang="T88">
                    <a:pos x="T12" y="T13"/>
                  </a:cxn>
                  <a:cxn ang="T89">
                    <a:pos x="T14" y="T15"/>
                  </a:cxn>
                  <a:cxn ang="T90">
                    <a:pos x="T16" y="T17"/>
                  </a:cxn>
                  <a:cxn ang="T91">
                    <a:pos x="T18" y="T19"/>
                  </a:cxn>
                  <a:cxn ang="T92">
                    <a:pos x="T20" y="T21"/>
                  </a:cxn>
                  <a:cxn ang="T93">
                    <a:pos x="T22" y="T23"/>
                  </a:cxn>
                  <a:cxn ang="T94">
                    <a:pos x="T24" y="T25"/>
                  </a:cxn>
                  <a:cxn ang="T95">
                    <a:pos x="T26" y="T27"/>
                  </a:cxn>
                  <a:cxn ang="T96">
                    <a:pos x="T28" y="T29"/>
                  </a:cxn>
                  <a:cxn ang="T97">
                    <a:pos x="T30" y="T31"/>
                  </a:cxn>
                  <a:cxn ang="T98">
                    <a:pos x="T32" y="T33"/>
                  </a:cxn>
                  <a:cxn ang="T99">
                    <a:pos x="T34" y="T35"/>
                  </a:cxn>
                  <a:cxn ang="T100">
                    <a:pos x="T36" y="T37"/>
                  </a:cxn>
                  <a:cxn ang="T101">
                    <a:pos x="T38" y="T39"/>
                  </a:cxn>
                  <a:cxn ang="T102">
                    <a:pos x="T40" y="T41"/>
                  </a:cxn>
                  <a:cxn ang="T103">
                    <a:pos x="T42" y="T43"/>
                  </a:cxn>
                  <a:cxn ang="T104">
                    <a:pos x="T44" y="T45"/>
                  </a:cxn>
                  <a:cxn ang="T105">
                    <a:pos x="T46" y="T47"/>
                  </a:cxn>
                  <a:cxn ang="T106">
                    <a:pos x="T48" y="T49"/>
                  </a:cxn>
                  <a:cxn ang="T107">
                    <a:pos x="T50" y="T51"/>
                  </a:cxn>
                  <a:cxn ang="T108">
                    <a:pos x="T52" y="T53"/>
                  </a:cxn>
                  <a:cxn ang="T109">
                    <a:pos x="T54" y="T55"/>
                  </a:cxn>
                  <a:cxn ang="T110">
                    <a:pos x="T56" y="T57"/>
                  </a:cxn>
                  <a:cxn ang="T111">
                    <a:pos x="T58" y="T59"/>
                  </a:cxn>
                  <a:cxn ang="T112">
                    <a:pos x="T60" y="T61"/>
                  </a:cxn>
                  <a:cxn ang="T113">
                    <a:pos x="T62" y="T63"/>
                  </a:cxn>
                  <a:cxn ang="T114">
                    <a:pos x="T64" y="T65"/>
                  </a:cxn>
                  <a:cxn ang="T115">
                    <a:pos x="T66" y="T67"/>
                  </a:cxn>
                  <a:cxn ang="T116">
                    <a:pos x="T68" y="T69"/>
                  </a:cxn>
                  <a:cxn ang="T117">
                    <a:pos x="T70" y="T71"/>
                  </a:cxn>
                  <a:cxn ang="T118">
                    <a:pos x="T72" y="T73"/>
                  </a:cxn>
                  <a:cxn ang="T119">
                    <a:pos x="T74" y="T75"/>
                  </a:cxn>
                  <a:cxn ang="T120">
                    <a:pos x="T76" y="T77"/>
                  </a:cxn>
                  <a:cxn ang="T121">
                    <a:pos x="T78" y="T79"/>
                  </a:cxn>
                  <a:cxn ang="T122">
                    <a:pos x="T80" y="T81"/>
                  </a:cxn>
                </a:cxnLst>
                <a:rect l="0" t="0" r="r" b="b"/>
                <a:pathLst>
                  <a:path w="188" h="214">
                    <a:moveTo>
                      <a:pt x="158" y="24"/>
                    </a:moveTo>
                    <a:cubicBezTo>
                      <a:pt x="156" y="18"/>
                      <a:pt x="160" y="6"/>
                      <a:pt x="160" y="6"/>
                    </a:cubicBezTo>
                    <a:cubicBezTo>
                      <a:pt x="167" y="16"/>
                      <a:pt x="167" y="8"/>
                      <a:pt x="170" y="0"/>
                    </a:cubicBezTo>
                    <a:cubicBezTo>
                      <a:pt x="181" y="4"/>
                      <a:pt x="179" y="14"/>
                      <a:pt x="182" y="24"/>
                    </a:cubicBezTo>
                    <a:cubicBezTo>
                      <a:pt x="184" y="30"/>
                      <a:pt x="188" y="42"/>
                      <a:pt x="188" y="42"/>
                    </a:cubicBezTo>
                    <a:cubicBezTo>
                      <a:pt x="183" y="56"/>
                      <a:pt x="188" y="52"/>
                      <a:pt x="178" y="58"/>
                    </a:cubicBezTo>
                    <a:cubicBezTo>
                      <a:pt x="174" y="63"/>
                      <a:pt x="170" y="76"/>
                      <a:pt x="170" y="76"/>
                    </a:cubicBezTo>
                    <a:cubicBezTo>
                      <a:pt x="169" y="100"/>
                      <a:pt x="173" y="110"/>
                      <a:pt x="162" y="126"/>
                    </a:cubicBezTo>
                    <a:cubicBezTo>
                      <a:pt x="150" y="118"/>
                      <a:pt x="155" y="132"/>
                      <a:pt x="144" y="136"/>
                    </a:cubicBezTo>
                    <a:cubicBezTo>
                      <a:pt x="135" y="134"/>
                      <a:pt x="129" y="135"/>
                      <a:pt x="120" y="138"/>
                    </a:cubicBezTo>
                    <a:cubicBezTo>
                      <a:pt x="114" y="129"/>
                      <a:pt x="122" y="127"/>
                      <a:pt x="112" y="124"/>
                    </a:cubicBezTo>
                    <a:cubicBezTo>
                      <a:pt x="108" y="130"/>
                      <a:pt x="108" y="142"/>
                      <a:pt x="102" y="146"/>
                    </a:cubicBezTo>
                    <a:cubicBezTo>
                      <a:pt x="98" y="148"/>
                      <a:pt x="90" y="150"/>
                      <a:pt x="90" y="150"/>
                    </a:cubicBezTo>
                    <a:cubicBezTo>
                      <a:pt x="87" y="141"/>
                      <a:pt x="89" y="135"/>
                      <a:pt x="80" y="132"/>
                    </a:cubicBezTo>
                    <a:cubicBezTo>
                      <a:pt x="68" y="134"/>
                      <a:pt x="65" y="134"/>
                      <a:pt x="58" y="144"/>
                    </a:cubicBezTo>
                    <a:cubicBezTo>
                      <a:pt x="66" y="150"/>
                      <a:pt x="68" y="147"/>
                      <a:pt x="76" y="142"/>
                    </a:cubicBezTo>
                    <a:cubicBezTo>
                      <a:pt x="81" y="146"/>
                      <a:pt x="85" y="155"/>
                      <a:pt x="78" y="160"/>
                    </a:cubicBezTo>
                    <a:cubicBezTo>
                      <a:pt x="75" y="162"/>
                      <a:pt x="62" y="165"/>
                      <a:pt x="58" y="166"/>
                    </a:cubicBezTo>
                    <a:cubicBezTo>
                      <a:pt x="48" y="173"/>
                      <a:pt x="44" y="173"/>
                      <a:pt x="34" y="166"/>
                    </a:cubicBezTo>
                    <a:cubicBezTo>
                      <a:pt x="35" y="162"/>
                      <a:pt x="34" y="158"/>
                      <a:pt x="36" y="154"/>
                    </a:cubicBezTo>
                    <a:cubicBezTo>
                      <a:pt x="38" y="150"/>
                      <a:pt x="55" y="146"/>
                      <a:pt x="46" y="144"/>
                    </a:cubicBezTo>
                    <a:cubicBezTo>
                      <a:pt x="42" y="143"/>
                      <a:pt x="34" y="148"/>
                      <a:pt x="34" y="148"/>
                    </a:cubicBezTo>
                    <a:cubicBezTo>
                      <a:pt x="32" y="155"/>
                      <a:pt x="28" y="159"/>
                      <a:pt x="26" y="166"/>
                    </a:cubicBezTo>
                    <a:cubicBezTo>
                      <a:pt x="36" y="182"/>
                      <a:pt x="36" y="173"/>
                      <a:pt x="30" y="190"/>
                    </a:cubicBezTo>
                    <a:cubicBezTo>
                      <a:pt x="28" y="196"/>
                      <a:pt x="14" y="200"/>
                      <a:pt x="14" y="200"/>
                    </a:cubicBezTo>
                    <a:cubicBezTo>
                      <a:pt x="5" y="214"/>
                      <a:pt x="11" y="210"/>
                      <a:pt x="0" y="214"/>
                    </a:cubicBezTo>
                    <a:cubicBezTo>
                      <a:pt x="2" y="202"/>
                      <a:pt x="5" y="198"/>
                      <a:pt x="8" y="188"/>
                    </a:cubicBezTo>
                    <a:cubicBezTo>
                      <a:pt x="6" y="178"/>
                      <a:pt x="3" y="173"/>
                      <a:pt x="0" y="164"/>
                    </a:cubicBezTo>
                    <a:cubicBezTo>
                      <a:pt x="3" y="156"/>
                      <a:pt x="7" y="157"/>
                      <a:pt x="14" y="152"/>
                    </a:cubicBezTo>
                    <a:cubicBezTo>
                      <a:pt x="18" y="141"/>
                      <a:pt x="23" y="140"/>
                      <a:pt x="32" y="134"/>
                    </a:cubicBezTo>
                    <a:cubicBezTo>
                      <a:pt x="37" y="127"/>
                      <a:pt x="37" y="123"/>
                      <a:pt x="44" y="118"/>
                    </a:cubicBezTo>
                    <a:cubicBezTo>
                      <a:pt x="64" y="121"/>
                      <a:pt x="55" y="122"/>
                      <a:pt x="72" y="116"/>
                    </a:cubicBezTo>
                    <a:cubicBezTo>
                      <a:pt x="76" y="115"/>
                      <a:pt x="84" y="112"/>
                      <a:pt x="84" y="112"/>
                    </a:cubicBezTo>
                    <a:cubicBezTo>
                      <a:pt x="105" y="119"/>
                      <a:pt x="97" y="84"/>
                      <a:pt x="114" y="78"/>
                    </a:cubicBezTo>
                    <a:cubicBezTo>
                      <a:pt x="117" y="87"/>
                      <a:pt x="110" y="89"/>
                      <a:pt x="120" y="92"/>
                    </a:cubicBezTo>
                    <a:cubicBezTo>
                      <a:pt x="125" y="85"/>
                      <a:pt x="125" y="81"/>
                      <a:pt x="132" y="76"/>
                    </a:cubicBezTo>
                    <a:cubicBezTo>
                      <a:pt x="138" y="68"/>
                      <a:pt x="146" y="65"/>
                      <a:pt x="150" y="54"/>
                    </a:cubicBezTo>
                    <a:cubicBezTo>
                      <a:pt x="151" y="50"/>
                      <a:pt x="154" y="42"/>
                      <a:pt x="154" y="42"/>
                    </a:cubicBezTo>
                    <a:cubicBezTo>
                      <a:pt x="152" y="41"/>
                      <a:pt x="148" y="40"/>
                      <a:pt x="148" y="38"/>
                    </a:cubicBezTo>
                    <a:cubicBezTo>
                      <a:pt x="148" y="36"/>
                      <a:pt x="161" y="33"/>
                      <a:pt x="152" y="32"/>
                    </a:cubicBezTo>
                    <a:lnTo>
                      <a:pt x="158" y="24"/>
                    </a:lnTo>
                    <a:close/>
                  </a:path>
                </a:pathLst>
              </a:custGeom>
              <a:solidFill>
                <a:schemeClr val="folHlink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TW" altLang="en-US"/>
              </a:p>
            </p:txBody>
          </p:sp>
          <p:sp>
            <p:nvSpPr>
              <p:cNvPr id="75" name="Freeform 46"/>
              <p:cNvSpPr>
                <a:spLocks/>
              </p:cNvSpPr>
              <p:nvPr userDrawn="1"/>
            </p:nvSpPr>
            <p:spPr bwMode="ltGray">
              <a:xfrm>
                <a:off x="2677" y="233"/>
                <a:ext cx="14" cy="10"/>
              </a:xfrm>
              <a:custGeom>
                <a:avLst/>
                <a:gdLst>
                  <a:gd name="T0" fmla="*/ 0 w 13"/>
                  <a:gd name="T1" fmla="*/ 2 h 13"/>
                  <a:gd name="T2" fmla="*/ 4 w 13"/>
                  <a:gd name="T3" fmla="*/ 2 h 13"/>
                  <a:gd name="T4" fmla="*/ 0 w 13"/>
                  <a:gd name="T5" fmla="*/ 2 h 13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13" h="13">
                    <a:moveTo>
                      <a:pt x="0" y="9"/>
                    </a:moveTo>
                    <a:cubicBezTo>
                      <a:pt x="6" y="0"/>
                      <a:pt x="13" y="7"/>
                      <a:pt x="4" y="13"/>
                    </a:cubicBezTo>
                    <a:cubicBezTo>
                      <a:pt x="0" y="6"/>
                      <a:pt x="0" y="5"/>
                      <a:pt x="0" y="9"/>
                    </a:cubicBezTo>
                    <a:close/>
                  </a:path>
                </a:pathLst>
              </a:custGeom>
              <a:solidFill>
                <a:schemeClr val="folHlink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TW" altLang="en-US"/>
              </a:p>
            </p:txBody>
          </p:sp>
          <p:sp>
            <p:nvSpPr>
              <p:cNvPr id="76" name="Freeform 47"/>
              <p:cNvSpPr>
                <a:spLocks/>
              </p:cNvSpPr>
              <p:nvPr userDrawn="1"/>
            </p:nvSpPr>
            <p:spPr bwMode="ltGray">
              <a:xfrm>
                <a:off x="1627" y="353"/>
                <a:ext cx="813" cy="462"/>
              </a:xfrm>
              <a:custGeom>
                <a:avLst/>
                <a:gdLst>
                  <a:gd name="T0" fmla="*/ 867 w 812"/>
                  <a:gd name="T1" fmla="*/ 2 h 564"/>
                  <a:gd name="T2" fmla="*/ 833 w 812"/>
                  <a:gd name="T3" fmla="*/ 2 h 564"/>
                  <a:gd name="T4" fmla="*/ 803 w 812"/>
                  <a:gd name="T5" fmla="*/ 2 h 564"/>
                  <a:gd name="T6" fmla="*/ 777 w 812"/>
                  <a:gd name="T7" fmla="*/ 2 h 564"/>
                  <a:gd name="T8" fmla="*/ 689 w 812"/>
                  <a:gd name="T9" fmla="*/ 2 h 564"/>
                  <a:gd name="T10" fmla="*/ 687 w 812"/>
                  <a:gd name="T11" fmla="*/ 2 h 564"/>
                  <a:gd name="T12" fmla="*/ 659 w 812"/>
                  <a:gd name="T13" fmla="*/ 2 h 564"/>
                  <a:gd name="T14" fmla="*/ 675 w 812"/>
                  <a:gd name="T15" fmla="*/ 2 h 564"/>
                  <a:gd name="T16" fmla="*/ 631 w 812"/>
                  <a:gd name="T17" fmla="*/ 2 h 564"/>
                  <a:gd name="T18" fmla="*/ 611 w 812"/>
                  <a:gd name="T19" fmla="*/ 2 h 564"/>
                  <a:gd name="T20" fmla="*/ 651 w 812"/>
                  <a:gd name="T21" fmla="*/ 2 h 564"/>
                  <a:gd name="T22" fmla="*/ 649 w 812"/>
                  <a:gd name="T23" fmla="*/ 2 h 564"/>
                  <a:gd name="T24" fmla="*/ 597 w 812"/>
                  <a:gd name="T25" fmla="*/ 2 h 564"/>
                  <a:gd name="T26" fmla="*/ 577 w 812"/>
                  <a:gd name="T27" fmla="*/ 2 h 564"/>
                  <a:gd name="T28" fmla="*/ 537 w 812"/>
                  <a:gd name="T29" fmla="*/ 2 h 564"/>
                  <a:gd name="T30" fmla="*/ 517 w 812"/>
                  <a:gd name="T31" fmla="*/ 2 h 564"/>
                  <a:gd name="T32" fmla="*/ 505 w 812"/>
                  <a:gd name="T33" fmla="*/ 2 h 564"/>
                  <a:gd name="T34" fmla="*/ 555 w 812"/>
                  <a:gd name="T35" fmla="*/ 2 h 564"/>
                  <a:gd name="T36" fmla="*/ 565 w 812"/>
                  <a:gd name="T37" fmla="*/ 2 h 564"/>
                  <a:gd name="T38" fmla="*/ 581 w 812"/>
                  <a:gd name="T39" fmla="*/ 2 h 564"/>
                  <a:gd name="T40" fmla="*/ 547 w 812"/>
                  <a:gd name="T41" fmla="*/ 2 h 564"/>
                  <a:gd name="T42" fmla="*/ 525 w 812"/>
                  <a:gd name="T43" fmla="*/ 2 h 564"/>
                  <a:gd name="T44" fmla="*/ 477 w 812"/>
                  <a:gd name="T45" fmla="*/ 2 h 564"/>
                  <a:gd name="T46" fmla="*/ 481 w 812"/>
                  <a:gd name="T47" fmla="*/ 2 h 564"/>
                  <a:gd name="T48" fmla="*/ 477 w 812"/>
                  <a:gd name="T49" fmla="*/ 2 h 564"/>
                  <a:gd name="T50" fmla="*/ 467 w 812"/>
                  <a:gd name="T51" fmla="*/ 2 h 564"/>
                  <a:gd name="T52" fmla="*/ 386 w 812"/>
                  <a:gd name="T53" fmla="*/ 2 h 564"/>
                  <a:gd name="T54" fmla="*/ 360 w 812"/>
                  <a:gd name="T55" fmla="*/ 2 h 564"/>
                  <a:gd name="T56" fmla="*/ 330 w 812"/>
                  <a:gd name="T57" fmla="*/ 2 h 564"/>
                  <a:gd name="T58" fmla="*/ 288 w 812"/>
                  <a:gd name="T59" fmla="*/ 2 h 564"/>
                  <a:gd name="T60" fmla="*/ 242 w 812"/>
                  <a:gd name="T61" fmla="*/ 2 h 564"/>
                  <a:gd name="T62" fmla="*/ 196 w 812"/>
                  <a:gd name="T63" fmla="*/ 2 h 564"/>
                  <a:gd name="T64" fmla="*/ 184 w 812"/>
                  <a:gd name="T65" fmla="*/ 2 h 564"/>
                  <a:gd name="T66" fmla="*/ 160 w 812"/>
                  <a:gd name="T67" fmla="*/ 2 h 564"/>
                  <a:gd name="T68" fmla="*/ 152 w 812"/>
                  <a:gd name="T69" fmla="*/ 2 h 564"/>
                  <a:gd name="T70" fmla="*/ 128 w 812"/>
                  <a:gd name="T71" fmla="*/ 2 h 564"/>
                  <a:gd name="T72" fmla="*/ 94 w 812"/>
                  <a:gd name="T73" fmla="*/ 2 h 564"/>
                  <a:gd name="T74" fmla="*/ 66 w 812"/>
                  <a:gd name="T75" fmla="*/ 2 h 564"/>
                  <a:gd name="T76" fmla="*/ 72 w 812"/>
                  <a:gd name="T77" fmla="*/ 2 h 564"/>
                  <a:gd name="T78" fmla="*/ 44 w 812"/>
                  <a:gd name="T79" fmla="*/ 2 h 564"/>
                  <a:gd name="T80" fmla="*/ 20 w 812"/>
                  <a:gd name="T81" fmla="*/ 2 h 564"/>
                  <a:gd name="T82" fmla="*/ 24 w 812"/>
                  <a:gd name="T83" fmla="*/ 2 h 564"/>
                  <a:gd name="T84" fmla="*/ 0 w 812"/>
                  <a:gd name="T85" fmla="*/ 2 h 564"/>
                  <a:gd name="T86" fmla="*/ 853 w 812"/>
                  <a:gd name="T87" fmla="*/ 2 h 564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</a:gdLst>
                <a:ahLst/>
                <a:cxnLst>
                  <a:cxn ang="T88">
                    <a:pos x="T0" y="T1"/>
                  </a:cxn>
                  <a:cxn ang="T89">
                    <a:pos x="T2" y="T3"/>
                  </a:cxn>
                  <a:cxn ang="T90">
                    <a:pos x="T4" y="T5"/>
                  </a:cxn>
                  <a:cxn ang="T91">
                    <a:pos x="T6" y="T7"/>
                  </a:cxn>
                  <a:cxn ang="T92">
                    <a:pos x="T8" y="T9"/>
                  </a:cxn>
                  <a:cxn ang="T93">
                    <a:pos x="T10" y="T11"/>
                  </a:cxn>
                  <a:cxn ang="T94">
                    <a:pos x="T12" y="T13"/>
                  </a:cxn>
                  <a:cxn ang="T95">
                    <a:pos x="T14" y="T15"/>
                  </a:cxn>
                  <a:cxn ang="T96">
                    <a:pos x="T16" y="T17"/>
                  </a:cxn>
                  <a:cxn ang="T97">
                    <a:pos x="T18" y="T19"/>
                  </a:cxn>
                  <a:cxn ang="T98">
                    <a:pos x="T20" y="T21"/>
                  </a:cxn>
                  <a:cxn ang="T99">
                    <a:pos x="T22" y="T23"/>
                  </a:cxn>
                  <a:cxn ang="T100">
                    <a:pos x="T24" y="T25"/>
                  </a:cxn>
                  <a:cxn ang="T101">
                    <a:pos x="T26" y="T27"/>
                  </a:cxn>
                  <a:cxn ang="T102">
                    <a:pos x="T28" y="T29"/>
                  </a:cxn>
                  <a:cxn ang="T103">
                    <a:pos x="T30" y="T31"/>
                  </a:cxn>
                  <a:cxn ang="T104">
                    <a:pos x="T32" y="T33"/>
                  </a:cxn>
                  <a:cxn ang="T105">
                    <a:pos x="T34" y="T35"/>
                  </a:cxn>
                  <a:cxn ang="T106">
                    <a:pos x="T36" y="T37"/>
                  </a:cxn>
                  <a:cxn ang="T107">
                    <a:pos x="T38" y="T39"/>
                  </a:cxn>
                  <a:cxn ang="T108">
                    <a:pos x="T40" y="T41"/>
                  </a:cxn>
                  <a:cxn ang="T109">
                    <a:pos x="T42" y="T43"/>
                  </a:cxn>
                  <a:cxn ang="T110">
                    <a:pos x="T44" y="T45"/>
                  </a:cxn>
                  <a:cxn ang="T111">
                    <a:pos x="T46" y="T47"/>
                  </a:cxn>
                  <a:cxn ang="T112">
                    <a:pos x="T48" y="T49"/>
                  </a:cxn>
                  <a:cxn ang="T113">
                    <a:pos x="T50" y="T51"/>
                  </a:cxn>
                  <a:cxn ang="T114">
                    <a:pos x="T52" y="T53"/>
                  </a:cxn>
                  <a:cxn ang="T115">
                    <a:pos x="T54" y="T55"/>
                  </a:cxn>
                  <a:cxn ang="T116">
                    <a:pos x="T56" y="T57"/>
                  </a:cxn>
                  <a:cxn ang="T117">
                    <a:pos x="T58" y="T59"/>
                  </a:cxn>
                  <a:cxn ang="T118">
                    <a:pos x="T60" y="T61"/>
                  </a:cxn>
                  <a:cxn ang="T119">
                    <a:pos x="T62" y="T63"/>
                  </a:cxn>
                  <a:cxn ang="T120">
                    <a:pos x="T64" y="T65"/>
                  </a:cxn>
                  <a:cxn ang="T121">
                    <a:pos x="T66" y="T67"/>
                  </a:cxn>
                  <a:cxn ang="T122">
                    <a:pos x="T68" y="T69"/>
                  </a:cxn>
                  <a:cxn ang="T123">
                    <a:pos x="T70" y="T71"/>
                  </a:cxn>
                  <a:cxn ang="T124">
                    <a:pos x="T72" y="T73"/>
                  </a:cxn>
                  <a:cxn ang="T125">
                    <a:pos x="T74" y="T75"/>
                  </a:cxn>
                  <a:cxn ang="T126">
                    <a:pos x="T76" y="T77"/>
                  </a:cxn>
                  <a:cxn ang="T127">
                    <a:pos x="T78" y="T79"/>
                  </a:cxn>
                  <a:cxn ang="T128">
                    <a:pos x="T80" y="T81"/>
                  </a:cxn>
                  <a:cxn ang="T129">
                    <a:pos x="T82" y="T83"/>
                  </a:cxn>
                  <a:cxn ang="T130">
                    <a:pos x="T84" y="T85"/>
                  </a:cxn>
                  <a:cxn ang="T131">
                    <a:pos x="T86" y="T87"/>
                  </a:cxn>
                </a:cxnLst>
                <a:rect l="0" t="0" r="r" b="b"/>
                <a:pathLst>
                  <a:path w="812" h="564">
                    <a:moveTo>
                      <a:pt x="798" y="6"/>
                    </a:moveTo>
                    <a:cubicBezTo>
                      <a:pt x="801" y="15"/>
                      <a:pt x="809" y="16"/>
                      <a:pt x="812" y="26"/>
                    </a:cubicBezTo>
                    <a:cubicBezTo>
                      <a:pt x="809" y="36"/>
                      <a:pt x="801" y="41"/>
                      <a:pt x="796" y="50"/>
                    </a:cubicBezTo>
                    <a:cubicBezTo>
                      <a:pt x="791" y="61"/>
                      <a:pt x="788" y="71"/>
                      <a:pt x="778" y="78"/>
                    </a:cubicBezTo>
                    <a:cubicBezTo>
                      <a:pt x="773" y="85"/>
                      <a:pt x="771" y="88"/>
                      <a:pt x="774" y="96"/>
                    </a:cubicBezTo>
                    <a:cubicBezTo>
                      <a:pt x="767" y="107"/>
                      <a:pt x="758" y="114"/>
                      <a:pt x="748" y="122"/>
                    </a:cubicBezTo>
                    <a:cubicBezTo>
                      <a:pt x="744" y="125"/>
                      <a:pt x="736" y="130"/>
                      <a:pt x="736" y="130"/>
                    </a:cubicBezTo>
                    <a:cubicBezTo>
                      <a:pt x="740" y="141"/>
                      <a:pt x="731" y="140"/>
                      <a:pt x="722" y="142"/>
                    </a:cubicBezTo>
                    <a:cubicBezTo>
                      <a:pt x="716" y="148"/>
                      <a:pt x="712" y="151"/>
                      <a:pt x="704" y="154"/>
                    </a:cubicBezTo>
                    <a:cubicBezTo>
                      <a:pt x="686" y="150"/>
                      <a:pt x="650" y="169"/>
                      <a:pt x="634" y="180"/>
                    </a:cubicBezTo>
                    <a:cubicBezTo>
                      <a:pt x="636" y="189"/>
                      <a:pt x="631" y="193"/>
                      <a:pt x="640" y="196"/>
                    </a:cubicBezTo>
                    <a:cubicBezTo>
                      <a:pt x="643" y="205"/>
                      <a:pt x="640" y="207"/>
                      <a:pt x="632" y="210"/>
                    </a:cubicBezTo>
                    <a:cubicBezTo>
                      <a:pt x="626" y="219"/>
                      <a:pt x="623" y="226"/>
                      <a:pt x="614" y="232"/>
                    </a:cubicBezTo>
                    <a:cubicBezTo>
                      <a:pt x="611" y="231"/>
                      <a:pt x="606" y="233"/>
                      <a:pt x="604" y="230"/>
                    </a:cubicBezTo>
                    <a:cubicBezTo>
                      <a:pt x="599" y="220"/>
                      <a:pt x="610" y="199"/>
                      <a:pt x="620" y="196"/>
                    </a:cubicBezTo>
                    <a:cubicBezTo>
                      <a:pt x="623" y="187"/>
                      <a:pt x="617" y="187"/>
                      <a:pt x="620" y="178"/>
                    </a:cubicBezTo>
                    <a:cubicBezTo>
                      <a:pt x="617" y="164"/>
                      <a:pt x="609" y="168"/>
                      <a:pt x="598" y="172"/>
                    </a:cubicBezTo>
                    <a:cubicBezTo>
                      <a:pt x="592" y="180"/>
                      <a:pt x="585" y="185"/>
                      <a:pt x="576" y="188"/>
                    </a:cubicBezTo>
                    <a:cubicBezTo>
                      <a:pt x="572" y="194"/>
                      <a:pt x="568" y="200"/>
                      <a:pt x="564" y="206"/>
                    </a:cubicBezTo>
                    <a:cubicBezTo>
                      <a:pt x="561" y="210"/>
                      <a:pt x="556" y="218"/>
                      <a:pt x="556" y="218"/>
                    </a:cubicBezTo>
                    <a:cubicBezTo>
                      <a:pt x="558" y="234"/>
                      <a:pt x="559" y="243"/>
                      <a:pt x="572" y="252"/>
                    </a:cubicBezTo>
                    <a:cubicBezTo>
                      <a:pt x="579" y="262"/>
                      <a:pt x="586" y="273"/>
                      <a:pt x="596" y="280"/>
                    </a:cubicBezTo>
                    <a:cubicBezTo>
                      <a:pt x="598" y="286"/>
                      <a:pt x="602" y="298"/>
                      <a:pt x="602" y="298"/>
                    </a:cubicBezTo>
                    <a:cubicBezTo>
                      <a:pt x="601" y="308"/>
                      <a:pt x="599" y="361"/>
                      <a:pt x="594" y="368"/>
                    </a:cubicBezTo>
                    <a:cubicBezTo>
                      <a:pt x="590" y="374"/>
                      <a:pt x="576" y="378"/>
                      <a:pt x="570" y="382"/>
                    </a:cubicBezTo>
                    <a:cubicBezTo>
                      <a:pt x="563" y="393"/>
                      <a:pt x="550" y="396"/>
                      <a:pt x="542" y="406"/>
                    </a:cubicBezTo>
                    <a:cubicBezTo>
                      <a:pt x="536" y="413"/>
                      <a:pt x="539" y="417"/>
                      <a:pt x="530" y="420"/>
                    </a:cubicBezTo>
                    <a:cubicBezTo>
                      <a:pt x="526" y="408"/>
                      <a:pt x="538" y="391"/>
                      <a:pt x="522" y="386"/>
                    </a:cubicBezTo>
                    <a:cubicBezTo>
                      <a:pt x="516" y="377"/>
                      <a:pt x="510" y="364"/>
                      <a:pt x="502" y="356"/>
                    </a:cubicBezTo>
                    <a:cubicBezTo>
                      <a:pt x="497" y="341"/>
                      <a:pt x="505" y="360"/>
                      <a:pt x="482" y="348"/>
                    </a:cubicBezTo>
                    <a:cubicBezTo>
                      <a:pt x="478" y="346"/>
                      <a:pt x="478" y="339"/>
                      <a:pt x="474" y="336"/>
                    </a:cubicBezTo>
                    <a:cubicBezTo>
                      <a:pt x="470" y="323"/>
                      <a:pt x="466" y="342"/>
                      <a:pt x="462" y="348"/>
                    </a:cubicBezTo>
                    <a:cubicBezTo>
                      <a:pt x="460" y="358"/>
                      <a:pt x="456" y="363"/>
                      <a:pt x="454" y="374"/>
                    </a:cubicBezTo>
                    <a:cubicBezTo>
                      <a:pt x="457" y="383"/>
                      <a:pt x="455" y="387"/>
                      <a:pt x="450" y="394"/>
                    </a:cubicBezTo>
                    <a:cubicBezTo>
                      <a:pt x="454" y="399"/>
                      <a:pt x="464" y="411"/>
                      <a:pt x="466" y="418"/>
                    </a:cubicBezTo>
                    <a:cubicBezTo>
                      <a:pt x="474" y="443"/>
                      <a:pt x="472" y="458"/>
                      <a:pt x="500" y="464"/>
                    </a:cubicBezTo>
                    <a:cubicBezTo>
                      <a:pt x="507" y="469"/>
                      <a:pt x="510" y="474"/>
                      <a:pt x="516" y="480"/>
                    </a:cubicBezTo>
                    <a:cubicBezTo>
                      <a:pt x="511" y="494"/>
                      <a:pt x="513" y="509"/>
                      <a:pt x="510" y="524"/>
                    </a:cubicBezTo>
                    <a:cubicBezTo>
                      <a:pt x="512" y="537"/>
                      <a:pt x="511" y="541"/>
                      <a:pt x="522" y="548"/>
                    </a:cubicBezTo>
                    <a:cubicBezTo>
                      <a:pt x="523" y="552"/>
                      <a:pt x="525" y="556"/>
                      <a:pt x="526" y="560"/>
                    </a:cubicBezTo>
                    <a:cubicBezTo>
                      <a:pt x="527" y="564"/>
                      <a:pt x="514" y="556"/>
                      <a:pt x="514" y="556"/>
                    </a:cubicBezTo>
                    <a:cubicBezTo>
                      <a:pt x="502" y="564"/>
                      <a:pt x="501" y="551"/>
                      <a:pt x="492" y="544"/>
                    </a:cubicBezTo>
                    <a:cubicBezTo>
                      <a:pt x="488" y="541"/>
                      <a:pt x="480" y="536"/>
                      <a:pt x="480" y="536"/>
                    </a:cubicBezTo>
                    <a:cubicBezTo>
                      <a:pt x="471" y="522"/>
                      <a:pt x="474" y="529"/>
                      <a:pt x="470" y="518"/>
                    </a:cubicBezTo>
                    <a:cubicBezTo>
                      <a:pt x="467" y="491"/>
                      <a:pt x="461" y="446"/>
                      <a:pt x="436" y="430"/>
                    </a:cubicBezTo>
                    <a:cubicBezTo>
                      <a:pt x="428" y="433"/>
                      <a:pt x="425" y="433"/>
                      <a:pt x="422" y="424"/>
                    </a:cubicBezTo>
                    <a:cubicBezTo>
                      <a:pt x="427" y="404"/>
                      <a:pt x="432" y="383"/>
                      <a:pt x="438" y="364"/>
                    </a:cubicBezTo>
                    <a:cubicBezTo>
                      <a:pt x="436" y="343"/>
                      <a:pt x="431" y="330"/>
                      <a:pt x="426" y="310"/>
                    </a:cubicBezTo>
                    <a:cubicBezTo>
                      <a:pt x="429" y="302"/>
                      <a:pt x="425" y="300"/>
                      <a:pt x="422" y="292"/>
                    </a:cubicBezTo>
                    <a:cubicBezTo>
                      <a:pt x="424" y="282"/>
                      <a:pt x="428" y="277"/>
                      <a:pt x="422" y="268"/>
                    </a:cubicBezTo>
                    <a:cubicBezTo>
                      <a:pt x="420" y="269"/>
                      <a:pt x="418" y="269"/>
                      <a:pt x="416" y="270"/>
                    </a:cubicBezTo>
                    <a:cubicBezTo>
                      <a:pt x="414" y="272"/>
                      <a:pt x="414" y="275"/>
                      <a:pt x="412" y="276"/>
                    </a:cubicBezTo>
                    <a:cubicBezTo>
                      <a:pt x="408" y="278"/>
                      <a:pt x="400" y="280"/>
                      <a:pt x="400" y="280"/>
                    </a:cubicBezTo>
                    <a:cubicBezTo>
                      <a:pt x="394" y="274"/>
                      <a:pt x="389" y="274"/>
                      <a:pt x="386" y="266"/>
                    </a:cubicBezTo>
                    <a:cubicBezTo>
                      <a:pt x="391" y="251"/>
                      <a:pt x="379" y="206"/>
                      <a:pt x="364" y="196"/>
                    </a:cubicBezTo>
                    <a:cubicBezTo>
                      <a:pt x="357" y="186"/>
                      <a:pt x="358" y="182"/>
                      <a:pt x="360" y="170"/>
                    </a:cubicBezTo>
                    <a:cubicBezTo>
                      <a:pt x="358" y="160"/>
                      <a:pt x="356" y="147"/>
                      <a:pt x="346" y="144"/>
                    </a:cubicBezTo>
                    <a:cubicBezTo>
                      <a:pt x="343" y="154"/>
                      <a:pt x="338" y="160"/>
                      <a:pt x="330" y="166"/>
                    </a:cubicBezTo>
                    <a:cubicBezTo>
                      <a:pt x="323" y="164"/>
                      <a:pt x="308" y="160"/>
                      <a:pt x="308" y="160"/>
                    </a:cubicBezTo>
                    <a:cubicBezTo>
                      <a:pt x="296" y="162"/>
                      <a:pt x="297" y="166"/>
                      <a:pt x="288" y="172"/>
                    </a:cubicBezTo>
                    <a:cubicBezTo>
                      <a:pt x="284" y="185"/>
                      <a:pt x="282" y="191"/>
                      <a:pt x="268" y="196"/>
                    </a:cubicBezTo>
                    <a:cubicBezTo>
                      <a:pt x="264" y="200"/>
                      <a:pt x="243" y="231"/>
                      <a:pt x="242" y="232"/>
                    </a:cubicBezTo>
                    <a:cubicBezTo>
                      <a:pt x="231" y="239"/>
                      <a:pt x="215" y="247"/>
                      <a:pt x="206" y="256"/>
                    </a:cubicBezTo>
                    <a:cubicBezTo>
                      <a:pt x="202" y="260"/>
                      <a:pt x="200" y="265"/>
                      <a:pt x="196" y="268"/>
                    </a:cubicBezTo>
                    <a:cubicBezTo>
                      <a:pt x="194" y="269"/>
                      <a:pt x="192" y="269"/>
                      <a:pt x="190" y="270"/>
                    </a:cubicBezTo>
                    <a:cubicBezTo>
                      <a:pt x="188" y="271"/>
                      <a:pt x="186" y="272"/>
                      <a:pt x="184" y="274"/>
                    </a:cubicBezTo>
                    <a:cubicBezTo>
                      <a:pt x="180" y="278"/>
                      <a:pt x="172" y="286"/>
                      <a:pt x="172" y="286"/>
                    </a:cubicBezTo>
                    <a:cubicBezTo>
                      <a:pt x="167" y="300"/>
                      <a:pt x="165" y="314"/>
                      <a:pt x="160" y="328"/>
                    </a:cubicBezTo>
                    <a:cubicBezTo>
                      <a:pt x="158" y="335"/>
                      <a:pt x="156" y="341"/>
                      <a:pt x="154" y="348"/>
                    </a:cubicBezTo>
                    <a:cubicBezTo>
                      <a:pt x="153" y="350"/>
                      <a:pt x="152" y="354"/>
                      <a:pt x="152" y="354"/>
                    </a:cubicBezTo>
                    <a:cubicBezTo>
                      <a:pt x="152" y="359"/>
                      <a:pt x="156" y="384"/>
                      <a:pt x="146" y="392"/>
                    </a:cubicBezTo>
                    <a:cubicBezTo>
                      <a:pt x="141" y="397"/>
                      <a:pt x="128" y="404"/>
                      <a:pt x="128" y="404"/>
                    </a:cubicBezTo>
                    <a:cubicBezTo>
                      <a:pt x="125" y="412"/>
                      <a:pt x="122" y="421"/>
                      <a:pt x="114" y="424"/>
                    </a:cubicBezTo>
                    <a:cubicBezTo>
                      <a:pt x="100" y="419"/>
                      <a:pt x="97" y="405"/>
                      <a:pt x="94" y="392"/>
                    </a:cubicBezTo>
                    <a:cubicBezTo>
                      <a:pt x="86" y="362"/>
                      <a:pt x="82" y="332"/>
                      <a:pt x="72" y="302"/>
                    </a:cubicBezTo>
                    <a:cubicBezTo>
                      <a:pt x="71" y="281"/>
                      <a:pt x="70" y="275"/>
                      <a:pt x="66" y="258"/>
                    </a:cubicBezTo>
                    <a:cubicBezTo>
                      <a:pt x="66" y="251"/>
                      <a:pt x="68" y="219"/>
                      <a:pt x="64" y="208"/>
                    </a:cubicBezTo>
                    <a:cubicBezTo>
                      <a:pt x="70" y="191"/>
                      <a:pt x="66" y="173"/>
                      <a:pt x="72" y="156"/>
                    </a:cubicBezTo>
                    <a:cubicBezTo>
                      <a:pt x="66" y="139"/>
                      <a:pt x="60" y="168"/>
                      <a:pt x="56" y="172"/>
                    </a:cubicBezTo>
                    <a:cubicBezTo>
                      <a:pt x="53" y="175"/>
                      <a:pt x="44" y="180"/>
                      <a:pt x="44" y="180"/>
                    </a:cubicBezTo>
                    <a:cubicBezTo>
                      <a:pt x="35" y="177"/>
                      <a:pt x="28" y="173"/>
                      <a:pt x="24" y="162"/>
                    </a:cubicBezTo>
                    <a:cubicBezTo>
                      <a:pt x="23" y="158"/>
                      <a:pt x="20" y="150"/>
                      <a:pt x="20" y="150"/>
                    </a:cubicBezTo>
                    <a:cubicBezTo>
                      <a:pt x="30" y="148"/>
                      <a:pt x="30" y="143"/>
                      <a:pt x="38" y="138"/>
                    </a:cubicBezTo>
                    <a:cubicBezTo>
                      <a:pt x="35" y="128"/>
                      <a:pt x="31" y="133"/>
                      <a:pt x="24" y="138"/>
                    </a:cubicBezTo>
                    <a:cubicBezTo>
                      <a:pt x="15" y="135"/>
                      <a:pt x="15" y="132"/>
                      <a:pt x="18" y="124"/>
                    </a:cubicBezTo>
                    <a:cubicBezTo>
                      <a:pt x="11" y="114"/>
                      <a:pt x="9" y="101"/>
                      <a:pt x="0" y="92"/>
                    </a:cubicBezTo>
                    <a:lnTo>
                      <a:pt x="76" y="0"/>
                    </a:lnTo>
                    <a:lnTo>
                      <a:pt x="798" y="6"/>
                    </a:lnTo>
                    <a:close/>
                  </a:path>
                </a:pathLst>
              </a:custGeom>
              <a:solidFill>
                <a:schemeClr val="folHlink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TW" altLang="en-US"/>
              </a:p>
            </p:txBody>
          </p:sp>
          <p:sp>
            <p:nvSpPr>
              <p:cNvPr id="77" name="Freeform 48"/>
              <p:cNvSpPr>
                <a:spLocks/>
              </p:cNvSpPr>
              <p:nvPr userDrawn="1"/>
            </p:nvSpPr>
            <p:spPr bwMode="ltGray">
              <a:xfrm>
                <a:off x="1770" y="671"/>
                <a:ext cx="45" cy="71"/>
              </a:xfrm>
              <a:custGeom>
                <a:avLst/>
                <a:gdLst>
                  <a:gd name="T0" fmla="*/ 7 w 43"/>
                  <a:gd name="T1" fmla="*/ 3 h 85"/>
                  <a:gd name="T2" fmla="*/ 198 w 43"/>
                  <a:gd name="T3" fmla="*/ 3 h 85"/>
                  <a:gd name="T4" fmla="*/ 450 w 43"/>
                  <a:gd name="T5" fmla="*/ 3 h 85"/>
                  <a:gd name="T6" fmla="*/ 217 w 43"/>
                  <a:gd name="T7" fmla="*/ 3 h 85"/>
                  <a:gd name="T8" fmla="*/ 1 w 43"/>
                  <a:gd name="T9" fmla="*/ 3 h 85"/>
                  <a:gd name="T10" fmla="*/ 7 w 43"/>
                  <a:gd name="T11" fmla="*/ 3 h 8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43" h="85">
                    <a:moveTo>
                      <a:pt x="7" y="11"/>
                    </a:moveTo>
                    <a:cubicBezTo>
                      <a:pt x="4" y="2"/>
                      <a:pt x="9" y="0"/>
                      <a:pt x="17" y="3"/>
                    </a:cubicBezTo>
                    <a:cubicBezTo>
                      <a:pt x="24" y="13"/>
                      <a:pt x="28" y="24"/>
                      <a:pt x="37" y="33"/>
                    </a:cubicBezTo>
                    <a:cubicBezTo>
                      <a:pt x="43" y="52"/>
                      <a:pt x="40" y="78"/>
                      <a:pt x="19" y="85"/>
                    </a:cubicBezTo>
                    <a:cubicBezTo>
                      <a:pt x="6" y="81"/>
                      <a:pt x="5" y="81"/>
                      <a:pt x="1" y="69"/>
                    </a:cubicBezTo>
                    <a:cubicBezTo>
                      <a:pt x="2" y="66"/>
                      <a:pt x="0" y="4"/>
                      <a:pt x="7" y="11"/>
                    </a:cubicBezTo>
                    <a:close/>
                  </a:path>
                </a:pathLst>
              </a:custGeom>
              <a:solidFill>
                <a:schemeClr val="folHlink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TW" altLang="en-US"/>
              </a:p>
            </p:txBody>
          </p:sp>
          <p:sp>
            <p:nvSpPr>
              <p:cNvPr id="78" name="Freeform 49"/>
              <p:cNvSpPr>
                <a:spLocks/>
              </p:cNvSpPr>
              <p:nvPr userDrawn="1"/>
            </p:nvSpPr>
            <p:spPr bwMode="ltGray">
              <a:xfrm>
                <a:off x="2394" y="431"/>
                <a:ext cx="42" cy="59"/>
              </a:xfrm>
              <a:custGeom>
                <a:avLst/>
                <a:gdLst>
                  <a:gd name="T0" fmla="*/ 11 w 44"/>
                  <a:gd name="T1" fmla="*/ 2 h 74"/>
                  <a:gd name="T2" fmla="*/ 11 w 44"/>
                  <a:gd name="T3" fmla="*/ 2 h 74"/>
                  <a:gd name="T4" fmla="*/ 11 w 44"/>
                  <a:gd name="T5" fmla="*/ 2 h 74"/>
                  <a:gd name="T6" fmla="*/ 11 w 44"/>
                  <a:gd name="T7" fmla="*/ 2 h 74"/>
                  <a:gd name="T8" fmla="*/ 11 w 44"/>
                  <a:gd name="T9" fmla="*/ 2 h 74"/>
                  <a:gd name="T10" fmla="*/ 7 w 44"/>
                  <a:gd name="T11" fmla="*/ 2 h 74"/>
                  <a:gd name="T12" fmla="*/ 3 w 44"/>
                  <a:gd name="T13" fmla="*/ 2 h 74"/>
                  <a:gd name="T14" fmla="*/ 11 w 44"/>
                  <a:gd name="T15" fmla="*/ 2 h 74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44" h="74">
                    <a:moveTo>
                      <a:pt x="13" y="28"/>
                    </a:moveTo>
                    <a:cubicBezTo>
                      <a:pt x="15" y="13"/>
                      <a:pt x="14" y="7"/>
                      <a:pt x="29" y="2"/>
                    </a:cubicBezTo>
                    <a:cubicBezTo>
                      <a:pt x="34" y="3"/>
                      <a:pt x="40" y="0"/>
                      <a:pt x="43" y="4"/>
                    </a:cubicBezTo>
                    <a:cubicBezTo>
                      <a:pt x="44" y="6"/>
                      <a:pt x="41" y="21"/>
                      <a:pt x="39" y="26"/>
                    </a:cubicBezTo>
                    <a:cubicBezTo>
                      <a:pt x="31" y="43"/>
                      <a:pt x="30" y="63"/>
                      <a:pt x="13" y="74"/>
                    </a:cubicBezTo>
                    <a:cubicBezTo>
                      <a:pt x="4" y="71"/>
                      <a:pt x="4" y="68"/>
                      <a:pt x="7" y="60"/>
                    </a:cubicBezTo>
                    <a:cubicBezTo>
                      <a:pt x="5" y="50"/>
                      <a:pt x="0" y="46"/>
                      <a:pt x="3" y="36"/>
                    </a:cubicBezTo>
                    <a:cubicBezTo>
                      <a:pt x="4" y="32"/>
                      <a:pt x="8" y="23"/>
                      <a:pt x="13" y="28"/>
                    </a:cubicBezTo>
                    <a:close/>
                  </a:path>
                </a:pathLst>
              </a:custGeom>
              <a:solidFill>
                <a:schemeClr val="folHlink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TW" altLang="en-US"/>
              </a:p>
            </p:txBody>
          </p:sp>
          <p:sp>
            <p:nvSpPr>
              <p:cNvPr id="79" name="Freeform 50"/>
              <p:cNvSpPr>
                <a:spLocks/>
              </p:cNvSpPr>
              <p:nvPr userDrawn="1"/>
            </p:nvSpPr>
            <p:spPr bwMode="ltGray">
              <a:xfrm>
                <a:off x="2513" y="402"/>
                <a:ext cx="21" cy="24"/>
              </a:xfrm>
              <a:custGeom>
                <a:avLst/>
                <a:gdLst>
                  <a:gd name="T0" fmla="*/ 7 w 20"/>
                  <a:gd name="T1" fmla="*/ 2 h 30"/>
                  <a:gd name="T2" fmla="*/ 5 w 20"/>
                  <a:gd name="T3" fmla="*/ 2 h 30"/>
                  <a:gd name="T4" fmla="*/ 7 w 20"/>
                  <a:gd name="T5" fmla="*/ 2 h 30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20" h="30">
                    <a:moveTo>
                      <a:pt x="7" y="16"/>
                    </a:moveTo>
                    <a:cubicBezTo>
                      <a:pt x="18" y="0"/>
                      <a:pt x="20" y="20"/>
                      <a:pt x="5" y="30"/>
                    </a:cubicBezTo>
                    <a:cubicBezTo>
                      <a:pt x="0" y="23"/>
                      <a:pt x="1" y="22"/>
                      <a:pt x="7" y="16"/>
                    </a:cubicBezTo>
                    <a:close/>
                  </a:path>
                </a:pathLst>
              </a:custGeom>
              <a:solidFill>
                <a:schemeClr val="folHlink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TW" altLang="en-US"/>
              </a:p>
            </p:txBody>
          </p:sp>
          <p:sp>
            <p:nvSpPr>
              <p:cNvPr id="80" name="Freeform 51"/>
              <p:cNvSpPr>
                <a:spLocks/>
              </p:cNvSpPr>
              <p:nvPr userDrawn="1"/>
            </p:nvSpPr>
            <p:spPr bwMode="ltGray">
              <a:xfrm>
                <a:off x="333" y="169"/>
                <a:ext cx="1015" cy="866"/>
              </a:xfrm>
              <a:custGeom>
                <a:avLst/>
                <a:gdLst>
                  <a:gd name="T0" fmla="*/ 2147483647 w 682"/>
                  <a:gd name="T1" fmla="*/ 2147483647 h 557"/>
                  <a:gd name="T2" fmla="*/ 2147483647 w 682"/>
                  <a:gd name="T3" fmla="*/ 2147483647 h 557"/>
                  <a:gd name="T4" fmla="*/ 2147483647 w 682"/>
                  <a:gd name="T5" fmla="*/ 2147483647 h 557"/>
                  <a:gd name="T6" fmla="*/ 2147483647 w 682"/>
                  <a:gd name="T7" fmla="*/ 2147483647 h 557"/>
                  <a:gd name="T8" fmla="*/ 2147483647 w 682"/>
                  <a:gd name="T9" fmla="*/ 2147483647 h 557"/>
                  <a:gd name="T10" fmla="*/ 2147483647 w 682"/>
                  <a:gd name="T11" fmla="*/ 2147483647 h 557"/>
                  <a:gd name="T12" fmla="*/ 2147483647 w 682"/>
                  <a:gd name="T13" fmla="*/ 2147483647 h 557"/>
                  <a:gd name="T14" fmla="*/ 2147483647 w 682"/>
                  <a:gd name="T15" fmla="*/ 2147483647 h 557"/>
                  <a:gd name="T16" fmla="*/ 2147483647 w 682"/>
                  <a:gd name="T17" fmla="*/ 2147483647 h 557"/>
                  <a:gd name="T18" fmla="*/ 2147483647 w 682"/>
                  <a:gd name="T19" fmla="*/ 2147483647 h 557"/>
                  <a:gd name="T20" fmla="*/ 2147483647 w 682"/>
                  <a:gd name="T21" fmla="*/ 2147483647 h 557"/>
                  <a:gd name="T22" fmla="*/ 2147483647 w 682"/>
                  <a:gd name="T23" fmla="*/ 2147483647 h 557"/>
                  <a:gd name="T24" fmla="*/ 2147483647 w 682"/>
                  <a:gd name="T25" fmla="*/ 2147483647 h 557"/>
                  <a:gd name="T26" fmla="*/ 2147483647 w 682"/>
                  <a:gd name="T27" fmla="*/ 2147483647 h 557"/>
                  <a:gd name="T28" fmla="*/ 2147483647 w 682"/>
                  <a:gd name="T29" fmla="*/ 2147483647 h 557"/>
                  <a:gd name="T30" fmla="*/ 2147483647 w 682"/>
                  <a:gd name="T31" fmla="*/ 2147483647 h 557"/>
                  <a:gd name="T32" fmla="*/ 2147483647 w 682"/>
                  <a:gd name="T33" fmla="*/ 2147483647 h 557"/>
                  <a:gd name="T34" fmla="*/ 0 w 682"/>
                  <a:gd name="T35" fmla="*/ 2147483647 h 557"/>
                  <a:gd name="T36" fmla="*/ 2147483647 w 682"/>
                  <a:gd name="T37" fmla="*/ 2147483647 h 557"/>
                  <a:gd name="T38" fmla="*/ 2147483647 w 682"/>
                  <a:gd name="T39" fmla="*/ 2147483647 h 557"/>
                  <a:gd name="T40" fmla="*/ 2147483647 w 682"/>
                  <a:gd name="T41" fmla="*/ 2147483647 h 557"/>
                  <a:gd name="T42" fmla="*/ 2147483647 w 682"/>
                  <a:gd name="T43" fmla="*/ 2147483647 h 557"/>
                  <a:gd name="T44" fmla="*/ 2147483647 w 682"/>
                  <a:gd name="T45" fmla="*/ 2147483647 h 557"/>
                  <a:gd name="T46" fmla="*/ 2147483647 w 682"/>
                  <a:gd name="T47" fmla="*/ 2147483647 h 557"/>
                  <a:gd name="T48" fmla="*/ 2147483647 w 682"/>
                  <a:gd name="T49" fmla="*/ 2147483647 h 557"/>
                  <a:gd name="T50" fmla="*/ 2147483647 w 682"/>
                  <a:gd name="T51" fmla="*/ 2147483647 h 557"/>
                  <a:gd name="T52" fmla="*/ 2147483647 w 682"/>
                  <a:gd name="T53" fmla="*/ 0 h 557"/>
                  <a:gd name="T54" fmla="*/ 2147483647 w 682"/>
                  <a:gd name="T55" fmla="*/ 2147483647 h 557"/>
                  <a:gd name="T56" fmla="*/ 2147483647 w 682"/>
                  <a:gd name="T57" fmla="*/ 2147483647 h 557"/>
                  <a:gd name="T58" fmla="*/ 2147483647 w 682"/>
                  <a:gd name="T59" fmla="*/ 2147483647 h 557"/>
                  <a:gd name="T60" fmla="*/ 2147483647 w 682"/>
                  <a:gd name="T61" fmla="*/ 2147483647 h 557"/>
                  <a:gd name="T62" fmla="*/ 2147483647 w 682"/>
                  <a:gd name="T63" fmla="*/ 2147483647 h 557"/>
                  <a:gd name="T64" fmla="*/ 2147483647 w 682"/>
                  <a:gd name="T65" fmla="*/ 2147483647 h 557"/>
                  <a:gd name="T66" fmla="*/ 2147483647 w 682"/>
                  <a:gd name="T67" fmla="*/ 2147483647 h 557"/>
                  <a:gd name="T68" fmla="*/ 2147483647 w 682"/>
                  <a:gd name="T69" fmla="*/ 2147483647 h 557"/>
                  <a:gd name="T70" fmla="*/ 2147483647 w 682"/>
                  <a:gd name="T71" fmla="*/ 2147483647 h 557"/>
                  <a:gd name="T72" fmla="*/ 2147483647 w 682"/>
                  <a:gd name="T73" fmla="*/ 2147483647 h 557"/>
                  <a:gd name="T74" fmla="*/ 2147483647 w 682"/>
                  <a:gd name="T75" fmla="*/ 2147483647 h 557"/>
                  <a:gd name="T76" fmla="*/ 2147483647 w 682"/>
                  <a:gd name="T77" fmla="*/ 2147483647 h 557"/>
                  <a:gd name="T78" fmla="*/ 2147483647 w 682"/>
                  <a:gd name="T79" fmla="*/ 2147483647 h 557"/>
                  <a:gd name="T80" fmla="*/ 2147483647 w 682"/>
                  <a:gd name="T81" fmla="*/ 2147483647 h 557"/>
                  <a:gd name="T82" fmla="*/ 2147483647 w 682"/>
                  <a:gd name="T83" fmla="*/ 2147483647 h 557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</a:gdLst>
                <a:ahLst/>
                <a:cxnLst>
                  <a:cxn ang="T84">
                    <a:pos x="T0" y="T1"/>
                  </a:cxn>
                  <a:cxn ang="T85">
                    <a:pos x="T2" y="T3"/>
                  </a:cxn>
                  <a:cxn ang="T86">
                    <a:pos x="T4" y="T5"/>
                  </a:cxn>
                  <a:cxn ang="T87">
                    <a:pos x="T6" y="T7"/>
                  </a:cxn>
                  <a:cxn ang="T88">
                    <a:pos x="T8" y="T9"/>
                  </a:cxn>
                  <a:cxn ang="T89">
                    <a:pos x="T10" y="T11"/>
                  </a:cxn>
                  <a:cxn ang="T90">
                    <a:pos x="T12" y="T13"/>
                  </a:cxn>
                  <a:cxn ang="T91">
                    <a:pos x="T14" y="T15"/>
                  </a:cxn>
                  <a:cxn ang="T92">
                    <a:pos x="T16" y="T17"/>
                  </a:cxn>
                  <a:cxn ang="T93">
                    <a:pos x="T18" y="T19"/>
                  </a:cxn>
                  <a:cxn ang="T94">
                    <a:pos x="T20" y="T21"/>
                  </a:cxn>
                  <a:cxn ang="T95">
                    <a:pos x="T22" y="T23"/>
                  </a:cxn>
                  <a:cxn ang="T96">
                    <a:pos x="T24" y="T25"/>
                  </a:cxn>
                  <a:cxn ang="T97">
                    <a:pos x="T26" y="T27"/>
                  </a:cxn>
                  <a:cxn ang="T98">
                    <a:pos x="T28" y="T29"/>
                  </a:cxn>
                  <a:cxn ang="T99">
                    <a:pos x="T30" y="T31"/>
                  </a:cxn>
                  <a:cxn ang="T100">
                    <a:pos x="T32" y="T33"/>
                  </a:cxn>
                  <a:cxn ang="T101">
                    <a:pos x="T34" y="T35"/>
                  </a:cxn>
                  <a:cxn ang="T102">
                    <a:pos x="T36" y="T37"/>
                  </a:cxn>
                  <a:cxn ang="T103">
                    <a:pos x="T38" y="T39"/>
                  </a:cxn>
                  <a:cxn ang="T104">
                    <a:pos x="T40" y="T41"/>
                  </a:cxn>
                  <a:cxn ang="T105">
                    <a:pos x="T42" y="T43"/>
                  </a:cxn>
                  <a:cxn ang="T106">
                    <a:pos x="T44" y="T45"/>
                  </a:cxn>
                  <a:cxn ang="T107">
                    <a:pos x="T46" y="T47"/>
                  </a:cxn>
                  <a:cxn ang="T108">
                    <a:pos x="T48" y="T49"/>
                  </a:cxn>
                  <a:cxn ang="T109">
                    <a:pos x="T50" y="T51"/>
                  </a:cxn>
                  <a:cxn ang="T110">
                    <a:pos x="T52" y="T53"/>
                  </a:cxn>
                  <a:cxn ang="T111">
                    <a:pos x="T54" y="T55"/>
                  </a:cxn>
                  <a:cxn ang="T112">
                    <a:pos x="T56" y="T57"/>
                  </a:cxn>
                  <a:cxn ang="T113">
                    <a:pos x="T58" y="T59"/>
                  </a:cxn>
                  <a:cxn ang="T114">
                    <a:pos x="T60" y="T61"/>
                  </a:cxn>
                  <a:cxn ang="T115">
                    <a:pos x="T62" y="T63"/>
                  </a:cxn>
                  <a:cxn ang="T116">
                    <a:pos x="T64" y="T65"/>
                  </a:cxn>
                  <a:cxn ang="T117">
                    <a:pos x="T66" y="T67"/>
                  </a:cxn>
                  <a:cxn ang="T118">
                    <a:pos x="T68" y="T69"/>
                  </a:cxn>
                  <a:cxn ang="T119">
                    <a:pos x="T70" y="T71"/>
                  </a:cxn>
                  <a:cxn ang="T120">
                    <a:pos x="T72" y="T73"/>
                  </a:cxn>
                  <a:cxn ang="T121">
                    <a:pos x="T74" y="T75"/>
                  </a:cxn>
                  <a:cxn ang="T122">
                    <a:pos x="T76" y="T77"/>
                  </a:cxn>
                  <a:cxn ang="T123">
                    <a:pos x="T78" y="T79"/>
                  </a:cxn>
                  <a:cxn ang="T124">
                    <a:pos x="T80" y="T81"/>
                  </a:cxn>
                  <a:cxn ang="T125">
                    <a:pos x="T82" y="T83"/>
                  </a:cxn>
                </a:cxnLst>
                <a:rect l="0" t="0" r="r" b="b"/>
                <a:pathLst>
                  <a:path w="682" h="557">
                    <a:moveTo>
                      <a:pt x="435" y="556"/>
                    </a:moveTo>
                    <a:lnTo>
                      <a:pt x="481" y="464"/>
                    </a:lnTo>
                    <a:lnTo>
                      <a:pt x="473" y="449"/>
                    </a:lnTo>
                    <a:lnTo>
                      <a:pt x="486" y="451"/>
                    </a:lnTo>
                    <a:lnTo>
                      <a:pt x="495" y="441"/>
                    </a:lnTo>
                    <a:lnTo>
                      <a:pt x="500" y="413"/>
                    </a:lnTo>
                    <a:lnTo>
                      <a:pt x="500" y="371"/>
                    </a:lnTo>
                    <a:lnTo>
                      <a:pt x="309" y="287"/>
                    </a:lnTo>
                    <a:lnTo>
                      <a:pt x="296" y="308"/>
                    </a:lnTo>
                    <a:lnTo>
                      <a:pt x="282" y="346"/>
                    </a:lnTo>
                    <a:lnTo>
                      <a:pt x="396" y="557"/>
                    </a:lnTo>
                    <a:lnTo>
                      <a:pt x="303" y="556"/>
                    </a:lnTo>
                    <a:lnTo>
                      <a:pt x="304" y="536"/>
                    </a:lnTo>
                    <a:cubicBezTo>
                      <a:pt x="284" y="520"/>
                      <a:pt x="296" y="510"/>
                      <a:pt x="282" y="494"/>
                    </a:cubicBezTo>
                    <a:cubicBezTo>
                      <a:pt x="276" y="475"/>
                      <a:pt x="267" y="468"/>
                      <a:pt x="253" y="451"/>
                    </a:cubicBezTo>
                    <a:cubicBezTo>
                      <a:pt x="249" y="447"/>
                      <a:pt x="245" y="443"/>
                      <a:pt x="242" y="439"/>
                    </a:cubicBezTo>
                    <a:lnTo>
                      <a:pt x="237" y="432"/>
                    </a:lnTo>
                    <a:cubicBezTo>
                      <a:pt x="237" y="432"/>
                      <a:pt x="245" y="413"/>
                      <a:pt x="245" y="413"/>
                    </a:cubicBezTo>
                    <a:cubicBezTo>
                      <a:pt x="247" y="409"/>
                      <a:pt x="250" y="401"/>
                      <a:pt x="250" y="401"/>
                    </a:cubicBezTo>
                    <a:cubicBezTo>
                      <a:pt x="249" y="399"/>
                      <a:pt x="247" y="397"/>
                      <a:pt x="247" y="394"/>
                    </a:cubicBezTo>
                    <a:cubicBezTo>
                      <a:pt x="248" y="390"/>
                      <a:pt x="253" y="382"/>
                      <a:pt x="253" y="382"/>
                    </a:cubicBezTo>
                    <a:cubicBezTo>
                      <a:pt x="243" y="370"/>
                      <a:pt x="237" y="371"/>
                      <a:pt x="220" y="375"/>
                    </a:cubicBezTo>
                    <a:cubicBezTo>
                      <a:pt x="217" y="371"/>
                      <a:pt x="210" y="369"/>
                      <a:pt x="207" y="365"/>
                    </a:cubicBezTo>
                    <a:cubicBezTo>
                      <a:pt x="185" y="337"/>
                      <a:pt x="216" y="363"/>
                      <a:pt x="194" y="346"/>
                    </a:cubicBezTo>
                    <a:cubicBezTo>
                      <a:pt x="167" y="349"/>
                      <a:pt x="179" y="346"/>
                      <a:pt x="156" y="352"/>
                    </a:cubicBezTo>
                    <a:cubicBezTo>
                      <a:pt x="153" y="353"/>
                      <a:pt x="148" y="354"/>
                      <a:pt x="148" y="354"/>
                    </a:cubicBezTo>
                    <a:cubicBezTo>
                      <a:pt x="146" y="356"/>
                      <a:pt x="145" y="359"/>
                      <a:pt x="142" y="361"/>
                    </a:cubicBezTo>
                    <a:cubicBezTo>
                      <a:pt x="138" y="363"/>
                      <a:pt x="126" y="365"/>
                      <a:pt x="126" y="365"/>
                    </a:cubicBezTo>
                    <a:cubicBezTo>
                      <a:pt x="105" y="354"/>
                      <a:pt x="116" y="355"/>
                      <a:pt x="94" y="361"/>
                    </a:cubicBezTo>
                    <a:cubicBezTo>
                      <a:pt x="89" y="362"/>
                      <a:pt x="78" y="365"/>
                      <a:pt x="78" y="365"/>
                    </a:cubicBezTo>
                    <a:cubicBezTo>
                      <a:pt x="62" y="383"/>
                      <a:pt x="46" y="346"/>
                      <a:pt x="35" y="337"/>
                    </a:cubicBezTo>
                    <a:cubicBezTo>
                      <a:pt x="32" y="330"/>
                      <a:pt x="24" y="320"/>
                      <a:pt x="22" y="312"/>
                    </a:cubicBezTo>
                    <a:cubicBezTo>
                      <a:pt x="20" y="308"/>
                      <a:pt x="22" y="303"/>
                      <a:pt x="19" y="300"/>
                    </a:cubicBezTo>
                    <a:cubicBezTo>
                      <a:pt x="17" y="297"/>
                      <a:pt x="13" y="297"/>
                      <a:pt x="11" y="295"/>
                    </a:cubicBezTo>
                    <a:cubicBezTo>
                      <a:pt x="3" y="277"/>
                      <a:pt x="15" y="306"/>
                      <a:pt x="5" y="276"/>
                    </a:cubicBezTo>
                    <a:cubicBezTo>
                      <a:pt x="4" y="272"/>
                      <a:pt x="0" y="264"/>
                      <a:pt x="0" y="264"/>
                    </a:cubicBezTo>
                    <a:cubicBezTo>
                      <a:pt x="3" y="253"/>
                      <a:pt x="2" y="248"/>
                      <a:pt x="13" y="243"/>
                    </a:cubicBezTo>
                    <a:cubicBezTo>
                      <a:pt x="20" y="221"/>
                      <a:pt x="17" y="231"/>
                      <a:pt x="24" y="213"/>
                    </a:cubicBezTo>
                    <a:cubicBezTo>
                      <a:pt x="26" y="209"/>
                      <a:pt x="30" y="200"/>
                      <a:pt x="30" y="200"/>
                    </a:cubicBezTo>
                    <a:cubicBezTo>
                      <a:pt x="26" y="192"/>
                      <a:pt x="24" y="191"/>
                      <a:pt x="32" y="181"/>
                    </a:cubicBezTo>
                    <a:cubicBezTo>
                      <a:pt x="36" y="177"/>
                      <a:pt x="43" y="169"/>
                      <a:pt x="43" y="169"/>
                    </a:cubicBezTo>
                    <a:cubicBezTo>
                      <a:pt x="37" y="155"/>
                      <a:pt x="36" y="153"/>
                      <a:pt x="51" y="143"/>
                    </a:cubicBezTo>
                    <a:cubicBezTo>
                      <a:pt x="56" y="140"/>
                      <a:pt x="67" y="135"/>
                      <a:pt x="67" y="135"/>
                    </a:cubicBezTo>
                    <a:cubicBezTo>
                      <a:pt x="73" y="129"/>
                      <a:pt x="75" y="122"/>
                      <a:pt x="81" y="116"/>
                    </a:cubicBezTo>
                    <a:cubicBezTo>
                      <a:pt x="89" y="107"/>
                      <a:pt x="102" y="105"/>
                      <a:pt x="113" y="99"/>
                    </a:cubicBezTo>
                    <a:cubicBezTo>
                      <a:pt x="125" y="85"/>
                      <a:pt x="149" y="76"/>
                      <a:pt x="167" y="67"/>
                    </a:cubicBezTo>
                    <a:cubicBezTo>
                      <a:pt x="174" y="59"/>
                      <a:pt x="175" y="50"/>
                      <a:pt x="188" y="46"/>
                    </a:cubicBezTo>
                    <a:cubicBezTo>
                      <a:pt x="198" y="39"/>
                      <a:pt x="208" y="36"/>
                      <a:pt x="220" y="30"/>
                    </a:cubicBezTo>
                    <a:cubicBezTo>
                      <a:pt x="223" y="28"/>
                      <a:pt x="228" y="25"/>
                      <a:pt x="228" y="25"/>
                    </a:cubicBezTo>
                    <a:cubicBezTo>
                      <a:pt x="237" y="16"/>
                      <a:pt x="245" y="10"/>
                      <a:pt x="258" y="6"/>
                    </a:cubicBezTo>
                    <a:cubicBezTo>
                      <a:pt x="269" y="31"/>
                      <a:pt x="301" y="6"/>
                      <a:pt x="320" y="4"/>
                    </a:cubicBezTo>
                    <a:cubicBezTo>
                      <a:pt x="334" y="3"/>
                      <a:pt x="349" y="3"/>
                      <a:pt x="363" y="2"/>
                    </a:cubicBezTo>
                    <a:cubicBezTo>
                      <a:pt x="369" y="3"/>
                      <a:pt x="376" y="5"/>
                      <a:pt x="382" y="4"/>
                    </a:cubicBezTo>
                    <a:cubicBezTo>
                      <a:pt x="387" y="4"/>
                      <a:pt x="398" y="0"/>
                      <a:pt x="398" y="0"/>
                    </a:cubicBezTo>
                    <a:cubicBezTo>
                      <a:pt x="415" y="8"/>
                      <a:pt x="406" y="16"/>
                      <a:pt x="400" y="30"/>
                    </a:cubicBezTo>
                    <a:cubicBezTo>
                      <a:pt x="398" y="34"/>
                      <a:pt x="384" y="34"/>
                      <a:pt x="384" y="34"/>
                    </a:cubicBezTo>
                    <a:cubicBezTo>
                      <a:pt x="379" y="47"/>
                      <a:pt x="398" y="51"/>
                      <a:pt x="411" y="55"/>
                    </a:cubicBezTo>
                    <a:cubicBezTo>
                      <a:pt x="419" y="72"/>
                      <a:pt x="421" y="79"/>
                      <a:pt x="443" y="84"/>
                    </a:cubicBezTo>
                    <a:cubicBezTo>
                      <a:pt x="461" y="71"/>
                      <a:pt x="435" y="65"/>
                      <a:pt x="468" y="57"/>
                    </a:cubicBezTo>
                    <a:cubicBezTo>
                      <a:pt x="482" y="61"/>
                      <a:pt x="485" y="70"/>
                      <a:pt x="497" y="74"/>
                    </a:cubicBezTo>
                    <a:cubicBezTo>
                      <a:pt x="505" y="76"/>
                      <a:pt x="513" y="78"/>
                      <a:pt x="521" y="80"/>
                    </a:cubicBezTo>
                    <a:cubicBezTo>
                      <a:pt x="524" y="81"/>
                      <a:pt x="529" y="82"/>
                      <a:pt x="529" y="82"/>
                    </a:cubicBezTo>
                    <a:cubicBezTo>
                      <a:pt x="547" y="78"/>
                      <a:pt x="547" y="76"/>
                      <a:pt x="562" y="84"/>
                    </a:cubicBezTo>
                    <a:cubicBezTo>
                      <a:pt x="566" y="95"/>
                      <a:pt x="565" y="86"/>
                      <a:pt x="559" y="97"/>
                    </a:cubicBezTo>
                    <a:cubicBezTo>
                      <a:pt x="557" y="101"/>
                      <a:pt x="554" y="110"/>
                      <a:pt x="554" y="110"/>
                    </a:cubicBezTo>
                    <a:cubicBezTo>
                      <a:pt x="556" y="132"/>
                      <a:pt x="556" y="168"/>
                      <a:pt x="572" y="188"/>
                    </a:cubicBezTo>
                    <a:cubicBezTo>
                      <a:pt x="568" y="198"/>
                      <a:pt x="564" y="208"/>
                      <a:pt x="562" y="219"/>
                    </a:cubicBezTo>
                    <a:cubicBezTo>
                      <a:pt x="564" y="227"/>
                      <a:pt x="569" y="233"/>
                      <a:pt x="572" y="240"/>
                    </a:cubicBezTo>
                    <a:cubicBezTo>
                      <a:pt x="573" y="247"/>
                      <a:pt x="572" y="254"/>
                      <a:pt x="575" y="259"/>
                    </a:cubicBezTo>
                    <a:cubicBezTo>
                      <a:pt x="577" y="263"/>
                      <a:pt x="595" y="272"/>
                      <a:pt x="599" y="283"/>
                    </a:cubicBezTo>
                    <a:cubicBezTo>
                      <a:pt x="594" y="295"/>
                      <a:pt x="603" y="306"/>
                      <a:pt x="618" y="310"/>
                    </a:cubicBezTo>
                    <a:cubicBezTo>
                      <a:pt x="630" y="307"/>
                      <a:pt x="638" y="308"/>
                      <a:pt x="645" y="300"/>
                    </a:cubicBezTo>
                    <a:cubicBezTo>
                      <a:pt x="660" y="302"/>
                      <a:pt x="663" y="303"/>
                      <a:pt x="672" y="293"/>
                    </a:cubicBezTo>
                    <a:cubicBezTo>
                      <a:pt x="675" y="294"/>
                      <a:pt x="679" y="293"/>
                      <a:pt x="680" y="295"/>
                    </a:cubicBezTo>
                    <a:cubicBezTo>
                      <a:pt x="682" y="301"/>
                      <a:pt x="674" y="321"/>
                      <a:pt x="672" y="327"/>
                    </a:cubicBezTo>
                    <a:cubicBezTo>
                      <a:pt x="668" y="340"/>
                      <a:pt x="671" y="326"/>
                      <a:pt x="664" y="340"/>
                    </a:cubicBezTo>
                    <a:cubicBezTo>
                      <a:pt x="652" y="360"/>
                      <a:pt x="646" y="381"/>
                      <a:pt x="621" y="394"/>
                    </a:cubicBezTo>
                    <a:cubicBezTo>
                      <a:pt x="614" y="402"/>
                      <a:pt x="609" y="402"/>
                      <a:pt x="599" y="407"/>
                    </a:cubicBezTo>
                    <a:cubicBezTo>
                      <a:pt x="590" y="418"/>
                      <a:pt x="579" y="429"/>
                      <a:pt x="567" y="439"/>
                    </a:cubicBezTo>
                    <a:cubicBezTo>
                      <a:pt x="560" y="454"/>
                      <a:pt x="555" y="470"/>
                      <a:pt x="548" y="485"/>
                    </a:cubicBezTo>
                    <a:cubicBezTo>
                      <a:pt x="549" y="489"/>
                      <a:pt x="550" y="492"/>
                      <a:pt x="551" y="496"/>
                    </a:cubicBezTo>
                    <a:cubicBezTo>
                      <a:pt x="552" y="500"/>
                      <a:pt x="556" y="508"/>
                      <a:pt x="556" y="508"/>
                    </a:cubicBezTo>
                    <a:cubicBezTo>
                      <a:pt x="559" y="524"/>
                      <a:pt x="562" y="546"/>
                      <a:pt x="576" y="557"/>
                    </a:cubicBezTo>
                    <a:lnTo>
                      <a:pt x="435" y="556"/>
                    </a:lnTo>
                    <a:close/>
                  </a:path>
                </a:pathLst>
              </a:custGeom>
              <a:solidFill>
                <a:schemeClr val="folHlink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TW" altLang="en-US"/>
              </a:p>
            </p:txBody>
          </p:sp>
          <p:sp>
            <p:nvSpPr>
              <p:cNvPr id="81" name="Freeform 52"/>
              <p:cNvSpPr>
                <a:spLocks/>
              </p:cNvSpPr>
              <p:nvPr userDrawn="1"/>
            </p:nvSpPr>
            <p:spPr bwMode="ltGray">
              <a:xfrm>
                <a:off x="727" y="495"/>
                <a:ext cx="382" cy="540"/>
              </a:xfrm>
              <a:custGeom>
                <a:avLst/>
                <a:gdLst>
                  <a:gd name="T0" fmla="*/ 2147483647 w 257"/>
                  <a:gd name="T1" fmla="*/ 2147483647 h 347"/>
                  <a:gd name="T2" fmla="*/ 2147483647 w 257"/>
                  <a:gd name="T3" fmla="*/ 2147483647 h 347"/>
                  <a:gd name="T4" fmla="*/ 2147483647 w 257"/>
                  <a:gd name="T5" fmla="*/ 2147483647 h 347"/>
                  <a:gd name="T6" fmla="*/ 2147483647 w 257"/>
                  <a:gd name="T7" fmla="*/ 2147483647 h 347"/>
                  <a:gd name="T8" fmla="*/ 2147483647 w 257"/>
                  <a:gd name="T9" fmla="*/ 2147483647 h 347"/>
                  <a:gd name="T10" fmla="*/ 2147483647 w 257"/>
                  <a:gd name="T11" fmla="*/ 2147483647 h 347"/>
                  <a:gd name="T12" fmla="*/ 2147483647 w 257"/>
                  <a:gd name="T13" fmla="*/ 2147483647 h 347"/>
                  <a:gd name="T14" fmla="*/ 2147483647 w 257"/>
                  <a:gd name="T15" fmla="*/ 2147483647 h 347"/>
                  <a:gd name="T16" fmla="*/ 2147483647 w 257"/>
                  <a:gd name="T17" fmla="*/ 2147483647 h 347"/>
                  <a:gd name="T18" fmla="*/ 2147483647 w 257"/>
                  <a:gd name="T19" fmla="*/ 2147483647 h 347"/>
                  <a:gd name="T20" fmla="*/ 2147483647 w 257"/>
                  <a:gd name="T21" fmla="*/ 2147483647 h 347"/>
                  <a:gd name="T22" fmla="*/ 2147483647 w 257"/>
                  <a:gd name="T23" fmla="*/ 2147483647 h 347"/>
                  <a:gd name="T24" fmla="*/ 2147483647 w 257"/>
                  <a:gd name="T25" fmla="*/ 2147483647 h 347"/>
                  <a:gd name="T26" fmla="*/ 0 w 257"/>
                  <a:gd name="T27" fmla="*/ 2147483647 h 347"/>
                  <a:gd name="T28" fmla="*/ 2147483647 w 257"/>
                  <a:gd name="T29" fmla="*/ 2147483647 h 347"/>
                  <a:gd name="T30" fmla="*/ 2147483647 w 257"/>
                  <a:gd name="T31" fmla="*/ 2147483647 h 347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0" t="0" r="r" b="b"/>
                <a:pathLst>
                  <a:path w="257" h="347">
                    <a:moveTo>
                      <a:pt x="243" y="347"/>
                    </a:moveTo>
                    <a:lnTo>
                      <a:pt x="233" y="301"/>
                    </a:lnTo>
                    <a:lnTo>
                      <a:pt x="217" y="288"/>
                    </a:lnTo>
                    <a:lnTo>
                      <a:pt x="215" y="269"/>
                    </a:lnTo>
                    <a:lnTo>
                      <a:pt x="209" y="254"/>
                    </a:lnTo>
                    <a:lnTo>
                      <a:pt x="209" y="229"/>
                    </a:lnTo>
                    <a:lnTo>
                      <a:pt x="207" y="214"/>
                    </a:lnTo>
                    <a:lnTo>
                      <a:pt x="228" y="202"/>
                    </a:lnTo>
                    <a:lnTo>
                      <a:pt x="257" y="197"/>
                    </a:lnTo>
                    <a:lnTo>
                      <a:pt x="257" y="136"/>
                    </a:lnTo>
                    <a:cubicBezTo>
                      <a:pt x="209" y="119"/>
                      <a:pt x="13" y="0"/>
                      <a:pt x="54" y="96"/>
                    </a:cubicBezTo>
                    <a:cubicBezTo>
                      <a:pt x="36" y="106"/>
                      <a:pt x="57" y="97"/>
                      <a:pt x="32" y="98"/>
                    </a:cubicBezTo>
                    <a:cubicBezTo>
                      <a:pt x="27" y="99"/>
                      <a:pt x="16" y="102"/>
                      <a:pt x="16" y="102"/>
                    </a:cubicBezTo>
                    <a:lnTo>
                      <a:pt x="0" y="149"/>
                    </a:lnTo>
                    <a:lnTo>
                      <a:pt x="93" y="346"/>
                    </a:lnTo>
                    <a:lnTo>
                      <a:pt x="243" y="347"/>
                    </a:lnTo>
                    <a:close/>
                  </a:path>
                </a:pathLst>
              </a:custGeom>
              <a:solidFill>
                <a:schemeClr val="folHlink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hlink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TW" altLang="en-US"/>
              </a:p>
            </p:txBody>
          </p:sp>
          <p:sp>
            <p:nvSpPr>
              <p:cNvPr id="82" name="Freeform 53"/>
              <p:cNvSpPr>
                <a:spLocks/>
              </p:cNvSpPr>
              <p:nvPr userDrawn="1"/>
            </p:nvSpPr>
            <p:spPr bwMode="ltGray">
              <a:xfrm>
                <a:off x="1400" y="896"/>
                <a:ext cx="16" cy="29"/>
              </a:xfrm>
              <a:custGeom>
                <a:avLst/>
                <a:gdLst>
                  <a:gd name="T0" fmla="*/ 3 w 19"/>
                  <a:gd name="T1" fmla="*/ 2 h 37"/>
                  <a:gd name="T2" fmla="*/ 3 w 19"/>
                  <a:gd name="T3" fmla="*/ 2 h 37"/>
                  <a:gd name="T4" fmla="*/ 3 w 19"/>
                  <a:gd name="T5" fmla="*/ 2 h 37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19" h="37">
                    <a:moveTo>
                      <a:pt x="7" y="25"/>
                    </a:moveTo>
                    <a:cubicBezTo>
                      <a:pt x="0" y="4"/>
                      <a:pt x="12" y="0"/>
                      <a:pt x="19" y="21"/>
                    </a:cubicBezTo>
                    <a:cubicBezTo>
                      <a:pt x="14" y="37"/>
                      <a:pt x="18" y="36"/>
                      <a:pt x="7" y="25"/>
                    </a:cubicBezTo>
                    <a:close/>
                  </a:path>
                </a:pathLst>
              </a:custGeom>
              <a:solidFill>
                <a:schemeClr val="folHlink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TW" altLang="en-US"/>
              </a:p>
            </p:txBody>
          </p:sp>
          <p:sp>
            <p:nvSpPr>
              <p:cNvPr id="83" name="Freeform 54"/>
              <p:cNvSpPr>
                <a:spLocks/>
              </p:cNvSpPr>
              <p:nvPr userDrawn="1"/>
            </p:nvSpPr>
            <p:spPr bwMode="ltGray">
              <a:xfrm>
                <a:off x="1379" y="617"/>
                <a:ext cx="21" cy="17"/>
              </a:xfrm>
              <a:custGeom>
                <a:avLst/>
                <a:gdLst>
                  <a:gd name="T0" fmla="*/ 11 w 22"/>
                  <a:gd name="T1" fmla="*/ 3 h 20"/>
                  <a:gd name="T2" fmla="*/ 11 w 22"/>
                  <a:gd name="T3" fmla="*/ 0 h 20"/>
                  <a:gd name="T4" fmla="*/ 11 w 22"/>
                  <a:gd name="T5" fmla="*/ 3 h 20"/>
                  <a:gd name="T6" fmla="*/ 8 w 22"/>
                  <a:gd name="T7" fmla="*/ 3 h 20"/>
                  <a:gd name="T8" fmla="*/ 11 w 22"/>
                  <a:gd name="T9" fmla="*/ 3 h 2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22" h="20">
                    <a:moveTo>
                      <a:pt x="12" y="12"/>
                    </a:moveTo>
                    <a:cubicBezTo>
                      <a:pt x="13" y="8"/>
                      <a:pt x="12" y="0"/>
                      <a:pt x="16" y="0"/>
                    </a:cubicBezTo>
                    <a:cubicBezTo>
                      <a:pt x="20" y="0"/>
                      <a:pt x="22" y="8"/>
                      <a:pt x="20" y="12"/>
                    </a:cubicBezTo>
                    <a:cubicBezTo>
                      <a:pt x="18" y="16"/>
                      <a:pt x="12" y="17"/>
                      <a:pt x="8" y="20"/>
                    </a:cubicBezTo>
                    <a:cubicBezTo>
                      <a:pt x="3" y="5"/>
                      <a:pt x="0" y="6"/>
                      <a:pt x="12" y="12"/>
                    </a:cubicBezTo>
                    <a:close/>
                  </a:path>
                </a:pathLst>
              </a:custGeom>
              <a:solidFill>
                <a:schemeClr val="folHlink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TW" altLang="en-US"/>
              </a:p>
            </p:txBody>
          </p:sp>
          <p:sp>
            <p:nvSpPr>
              <p:cNvPr id="84" name="Freeform 55"/>
              <p:cNvSpPr>
                <a:spLocks/>
              </p:cNvSpPr>
              <p:nvPr userDrawn="1"/>
            </p:nvSpPr>
            <p:spPr bwMode="ltGray">
              <a:xfrm>
                <a:off x="453" y="275"/>
                <a:ext cx="58" cy="24"/>
              </a:xfrm>
              <a:custGeom>
                <a:avLst/>
                <a:gdLst>
                  <a:gd name="T0" fmla="*/ 24 w 57"/>
                  <a:gd name="T1" fmla="*/ 2 h 30"/>
                  <a:gd name="T2" fmla="*/ 88 w 57"/>
                  <a:gd name="T3" fmla="*/ 2 h 30"/>
                  <a:gd name="T4" fmla="*/ 96 w 57"/>
                  <a:gd name="T5" fmla="*/ 2 h 30"/>
                  <a:gd name="T6" fmla="*/ 24 w 57"/>
                  <a:gd name="T7" fmla="*/ 2 h 30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57" h="30">
                    <a:moveTo>
                      <a:pt x="24" y="18"/>
                    </a:moveTo>
                    <a:cubicBezTo>
                      <a:pt x="0" y="10"/>
                      <a:pt x="9" y="0"/>
                      <a:pt x="32" y="6"/>
                    </a:cubicBezTo>
                    <a:cubicBezTo>
                      <a:pt x="46" y="15"/>
                      <a:pt x="57" y="23"/>
                      <a:pt x="36" y="30"/>
                    </a:cubicBezTo>
                    <a:cubicBezTo>
                      <a:pt x="21" y="25"/>
                      <a:pt x="24" y="30"/>
                      <a:pt x="24" y="18"/>
                    </a:cubicBezTo>
                    <a:close/>
                  </a:path>
                </a:pathLst>
              </a:custGeom>
              <a:solidFill>
                <a:schemeClr val="folHlink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TW" altLang="en-US"/>
              </a:p>
            </p:txBody>
          </p:sp>
          <p:sp>
            <p:nvSpPr>
              <p:cNvPr id="85" name="Freeform 56"/>
              <p:cNvSpPr>
                <a:spLocks/>
              </p:cNvSpPr>
              <p:nvPr userDrawn="1"/>
            </p:nvSpPr>
            <p:spPr bwMode="ltGray">
              <a:xfrm>
                <a:off x="1161" y="50"/>
                <a:ext cx="691" cy="569"/>
              </a:xfrm>
              <a:custGeom>
                <a:avLst/>
                <a:gdLst>
                  <a:gd name="T0" fmla="*/ 418 w 693"/>
                  <a:gd name="T1" fmla="*/ 2 h 696"/>
                  <a:gd name="T2" fmla="*/ 338 w 693"/>
                  <a:gd name="T3" fmla="*/ 2 h 696"/>
                  <a:gd name="T4" fmla="*/ 270 w 693"/>
                  <a:gd name="T5" fmla="*/ 2 h 696"/>
                  <a:gd name="T6" fmla="*/ 210 w 693"/>
                  <a:gd name="T7" fmla="*/ 2 h 696"/>
                  <a:gd name="T8" fmla="*/ 182 w 693"/>
                  <a:gd name="T9" fmla="*/ 2 h 696"/>
                  <a:gd name="T10" fmla="*/ 206 w 693"/>
                  <a:gd name="T11" fmla="*/ 2 h 696"/>
                  <a:gd name="T12" fmla="*/ 238 w 693"/>
                  <a:gd name="T13" fmla="*/ 2 h 696"/>
                  <a:gd name="T14" fmla="*/ 266 w 693"/>
                  <a:gd name="T15" fmla="*/ 2 h 696"/>
                  <a:gd name="T16" fmla="*/ 278 w 693"/>
                  <a:gd name="T17" fmla="*/ 2 h 696"/>
                  <a:gd name="T18" fmla="*/ 258 w 693"/>
                  <a:gd name="T19" fmla="*/ 2 h 696"/>
                  <a:gd name="T20" fmla="*/ 206 w 693"/>
                  <a:gd name="T21" fmla="*/ 2 h 696"/>
                  <a:gd name="T22" fmla="*/ 173 w 693"/>
                  <a:gd name="T23" fmla="*/ 2 h 696"/>
                  <a:gd name="T24" fmla="*/ 97 w 693"/>
                  <a:gd name="T25" fmla="*/ 2 h 696"/>
                  <a:gd name="T26" fmla="*/ 77 w 693"/>
                  <a:gd name="T27" fmla="*/ 2 h 696"/>
                  <a:gd name="T28" fmla="*/ 45 w 693"/>
                  <a:gd name="T29" fmla="*/ 2 h 696"/>
                  <a:gd name="T30" fmla="*/ 33 w 693"/>
                  <a:gd name="T31" fmla="*/ 2 h 696"/>
                  <a:gd name="T32" fmla="*/ 53 w 693"/>
                  <a:gd name="T33" fmla="*/ 2 h 696"/>
                  <a:gd name="T34" fmla="*/ 17 w 693"/>
                  <a:gd name="T35" fmla="*/ 2 h 696"/>
                  <a:gd name="T36" fmla="*/ 81 w 693"/>
                  <a:gd name="T37" fmla="*/ 2 h 696"/>
                  <a:gd name="T38" fmla="*/ 113 w 693"/>
                  <a:gd name="T39" fmla="*/ 2 h 696"/>
                  <a:gd name="T40" fmla="*/ 37 w 693"/>
                  <a:gd name="T41" fmla="*/ 2 h 696"/>
                  <a:gd name="T42" fmla="*/ 1 w 693"/>
                  <a:gd name="T43" fmla="*/ 2 h 696"/>
                  <a:gd name="T44" fmla="*/ 25 w 693"/>
                  <a:gd name="T45" fmla="*/ 2 h 696"/>
                  <a:gd name="T46" fmla="*/ 97 w 693"/>
                  <a:gd name="T47" fmla="*/ 2 h 696"/>
                  <a:gd name="T48" fmla="*/ 173 w 693"/>
                  <a:gd name="T49" fmla="*/ 2 h 696"/>
                  <a:gd name="T50" fmla="*/ 174 w 693"/>
                  <a:gd name="T51" fmla="*/ 2 h 696"/>
                  <a:gd name="T52" fmla="*/ 206 w 693"/>
                  <a:gd name="T53" fmla="*/ 0 h 696"/>
                  <a:gd name="T54" fmla="*/ 302 w 693"/>
                  <a:gd name="T55" fmla="*/ 2 h 696"/>
                  <a:gd name="T56" fmla="*/ 274 w 693"/>
                  <a:gd name="T57" fmla="*/ 2 h 696"/>
                  <a:gd name="T58" fmla="*/ 246 w 693"/>
                  <a:gd name="T59" fmla="*/ 2 h 696"/>
                  <a:gd name="T60" fmla="*/ 306 w 693"/>
                  <a:gd name="T61" fmla="*/ 2 h 696"/>
                  <a:gd name="T62" fmla="*/ 318 w 693"/>
                  <a:gd name="T63" fmla="*/ 2 h 696"/>
                  <a:gd name="T64" fmla="*/ 362 w 693"/>
                  <a:gd name="T65" fmla="*/ 2 h 696"/>
                  <a:gd name="T66" fmla="*/ 442 w 693"/>
                  <a:gd name="T67" fmla="*/ 2 h 696"/>
                  <a:gd name="T68" fmla="*/ 469 w 693"/>
                  <a:gd name="T69" fmla="*/ 2 h 696"/>
                  <a:gd name="T70" fmla="*/ 475 w 693"/>
                  <a:gd name="T71" fmla="*/ 2 h 69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</a:gdLst>
                <a:ahLst/>
                <a:cxnLst>
                  <a:cxn ang="T72">
                    <a:pos x="T0" y="T1"/>
                  </a:cxn>
                  <a:cxn ang="T73">
                    <a:pos x="T2" y="T3"/>
                  </a:cxn>
                  <a:cxn ang="T74">
                    <a:pos x="T4" y="T5"/>
                  </a:cxn>
                  <a:cxn ang="T75">
                    <a:pos x="T6" y="T7"/>
                  </a:cxn>
                  <a:cxn ang="T76">
                    <a:pos x="T8" y="T9"/>
                  </a:cxn>
                  <a:cxn ang="T77">
                    <a:pos x="T10" y="T11"/>
                  </a:cxn>
                  <a:cxn ang="T78">
                    <a:pos x="T12" y="T13"/>
                  </a:cxn>
                  <a:cxn ang="T79">
                    <a:pos x="T14" y="T15"/>
                  </a:cxn>
                  <a:cxn ang="T80">
                    <a:pos x="T16" y="T17"/>
                  </a:cxn>
                  <a:cxn ang="T81">
                    <a:pos x="T18" y="T19"/>
                  </a:cxn>
                  <a:cxn ang="T82">
                    <a:pos x="T20" y="T21"/>
                  </a:cxn>
                  <a:cxn ang="T83">
                    <a:pos x="T22" y="T23"/>
                  </a:cxn>
                  <a:cxn ang="T84">
                    <a:pos x="T24" y="T25"/>
                  </a:cxn>
                  <a:cxn ang="T85">
                    <a:pos x="T26" y="T27"/>
                  </a:cxn>
                  <a:cxn ang="T86">
                    <a:pos x="T28" y="T29"/>
                  </a:cxn>
                  <a:cxn ang="T87">
                    <a:pos x="T30" y="T31"/>
                  </a:cxn>
                  <a:cxn ang="T88">
                    <a:pos x="T32" y="T33"/>
                  </a:cxn>
                  <a:cxn ang="T89">
                    <a:pos x="T34" y="T35"/>
                  </a:cxn>
                  <a:cxn ang="T90">
                    <a:pos x="T36" y="T37"/>
                  </a:cxn>
                  <a:cxn ang="T91">
                    <a:pos x="T38" y="T39"/>
                  </a:cxn>
                  <a:cxn ang="T92">
                    <a:pos x="T40" y="T41"/>
                  </a:cxn>
                  <a:cxn ang="T93">
                    <a:pos x="T42" y="T43"/>
                  </a:cxn>
                  <a:cxn ang="T94">
                    <a:pos x="T44" y="T45"/>
                  </a:cxn>
                  <a:cxn ang="T95">
                    <a:pos x="T46" y="T47"/>
                  </a:cxn>
                  <a:cxn ang="T96">
                    <a:pos x="T48" y="T49"/>
                  </a:cxn>
                  <a:cxn ang="T97">
                    <a:pos x="T50" y="T51"/>
                  </a:cxn>
                  <a:cxn ang="T98">
                    <a:pos x="T52" y="T53"/>
                  </a:cxn>
                  <a:cxn ang="T99">
                    <a:pos x="T54" y="T55"/>
                  </a:cxn>
                  <a:cxn ang="T100">
                    <a:pos x="T56" y="T57"/>
                  </a:cxn>
                  <a:cxn ang="T101">
                    <a:pos x="T58" y="T59"/>
                  </a:cxn>
                  <a:cxn ang="T102">
                    <a:pos x="T60" y="T61"/>
                  </a:cxn>
                  <a:cxn ang="T103">
                    <a:pos x="T62" y="T63"/>
                  </a:cxn>
                  <a:cxn ang="T104">
                    <a:pos x="T64" y="T65"/>
                  </a:cxn>
                  <a:cxn ang="T105">
                    <a:pos x="T66" y="T67"/>
                  </a:cxn>
                  <a:cxn ang="T106">
                    <a:pos x="T68" y="T69"/>
                  </a:cxn>
                  <a:cxn ang="T107">
                    <a:pos x="T70" y="T71"/>
                  </a:cxn>
                </a:cxnLst>
                <a:rect l="0" t="0" r="r" b="b"/>
                <a:pathLst>
                  <a:path w="693" h="696">
                    <a:moveTo>
                      <a:pt x="541" y="460"/>
                    </a:moveTo>
                    <a:lnTo>
                      <a:pt x="473" y="464"/>
                    </a:lnTo>
                    <a:lnTo>
                      <a:pt x="441" y="452"/>
                    </a:lnTo>
                    <a:lnTo>
                      <a:pt x="393" y="452"/>
                    </a:lnTo>
                    <a:cubicBezTo>
                      <a:pt x="365" y="448"/>
                      <a:pt x="360" y="444"/>
                      <a:pt x="337" y="436"/>
                    </a:cubicBezTo>
                    <a:cubicBezTo>
                      <a:pt x="336" y="432"/>
                      <a:pt x="330" y="413"/>
                      <a:pt x="325" y="412"/>
                    </a:cubicBezTo>
                    <a:cubicBezTo>
                      <a:pt x="317" y="411"/>
                      <a:pt x="301" y="420"/>
                      <a:pt x="301" y="420"/>
                    </a:cubicBezTo>
                    <a:cubicBezTo>
                      <a:pt x="289" y="412"/>
                      <a:pt x="277" y="408"/>
                      <a:pt x="265" y="400"/>
                    </a:cubicBezTo>
                    <a:cubicBezTo>
                      <a:pt x="252" y="380"/>
                      <a:pt x="256" y="356"/>
                      <a:pt x="233" y="348"/>
                    </a:cubicBezTo>
                    <a:cubicBezTo>
                      <a:pt x="217" y="372"/>
                      <a:pt x="221" y="392"/>
                      <a:pt x="237" y="416"/>
                    </a:cubicBezTo>
                    <a:cubicBezTo>
                      <a:pt x="234" y="428"/>
                      <a:pt x="228" y="445"/>
                      <a:pt x="237" y="444"/>
                    </a:cubicBezTo>
                    <a:cubicBezTo>
                      <a:pt x="247" y="443"/>
                      <a:pt x="261" y="428"/>
                      <a:pt x="261" y="428"/>
                    </a:cubicBezTo>
                    <a:cubicBezTo>
                      <a:pt x="258" y="450"/>
                      <a:pt x="243" y="475"/>
                      <a:pt x="269" y="484"/>
                    </a:cubicBezTo>
                    <a:cubicBezTo>
                      <a:pt x="277" y="479"/>
                      <a:pt x="288" y="476"/>
                      <a:pt x="293" y="468"/>
                    </a:cubicBezTo>
                    <a:cubicBezTo>
                      <a:pt x="302" y="454"/>
                      <a:pt x="303" y="446"/>
                      <a:pt x="317" y="436"/>
                    </a:cubicBezTo>
                    <a:cubicBezTo>
                      <a:pt x="315" y="448"/>
                      <a:pt x="306" y="467"/>
                      <a:pt x="321" y="476"/>
                    </a:cubicBezTo>
                    <a:cubicBezTo>
                      <a:pt x="328" y="480"/>
                      <a:pt x="345" y="484"/>
                      <a:pt x="345" y="484"/>
                    </a:cubicBezTo>
                    <a:cubicBezTo>
                      <a:pt x="382" y="472"/>
                      <a:pt x="347" y="527"/>
                      <a:pt x="333" y="536"/>
                    </a:cubicBezTo>
                    <a:cubicBezTo>
                      <a:pt x="330" y="540"/>
                      <a:pt x="329" y="545"/>
                      <a:pt x="325" y="548"/>
                    </a:cubicBezTo>
                    <a:cubicBezTo>
                      <a:pt x="322" y="551"/>
                      <a:pt x="316" y="549"/>
                      <a:pt x="313" y="552"/>
                    </a:cubicBezTo>
                    <a:cubicBezTo>
                      <a:pt x="300" y="565"/>
                      <a:pt x="320" y="575"/>
                      <a:pt x="293" y="584"/>
                    </a:cubicBezTo>
                    <a:cubicBezTo>
                      <a:pt x="286" y="595"/>
                      <a:pt x="272" y="610"/>
                      <a:pt x="261" y="616"/>
                    </a:cubicBezTo>
                    <a:cubicBezTo>
                      <a:pt x="254" y="620"/>
                      <a:pt x="245" y="621"/>
                      <a:pt x="237" y="624"/>
                    </a:cubicBezTo>
                    <a:cubicBezTo>
                      <a:pt x="233" y="625"/>
                      <a:pt x="225" y="628"/>
                      <a:pt x="225" y="628"/>
                    </a:cubicBezTo>
                    <a:cubicBezTo>
                      <a:pt x="215" y="659"/>
                      <a:pt x="212" y="652"/>
                      <a:pt x="173" y="656"/>
                    </a:cubicBezTo>
                    <a:cubicBezTo>
                      <a:pt x="140" y="667"/>
                      <a:pt x="132" y="687"/>
                      <a:pt x="97" y="696"/>
                    </a:cubicBezTo>
                    <a:cubicBezTo>
                      <a:pt x="77" y="691"/>
                      <a:pt x="75" y="687"/>
                      <a:pt x="81" y="668"/>
                    </a:cubicBezTo>
                    <a:cubicBezTo>
                      <a:pt x="77" y="646"/>
                      <a:pt x="72" y="639"/>
                      <a:pt x="77" y="616"/>
                    </a:cubicBezTo>
                    <a:cubicBezTo>
                      <a:pt x="73" y="598"/>
                      <a:pt x="71" y="587"/>
                      <a:pt x="61" y="572"/>
                    </a:cubicBezTo>
                    <a:cubicBezTo>
                      <a:pt x="58" y="551"/>
                      <a:pt x="51" y="543"/>
                      <a:pt x="45" y="524"/>
                    </a:cubicBezTo>
                    <a:cubicBezTo>
                      <a:pt x="52" y="502"/>
                      <a:pt x="58" y="496"/>
                      <a:pt x="49" y="472"/>
                    </a:cubicBezTo>
                    <a:cubicBezTo>
                      <a:pt x="46" y="463"/>
                      <a:pt x="33" y="448"/>
                      <a:pt x="33" y="448"/>
                    </a:cubicBezTo>
                    <a:cubicBezTo>
                      <a:pt x="42" y="422"/>
                      <a:pt x="42" y="408"/>
                      <a:pt x="33" y="380"/>
                    </a:cubicBezTo>
                    <a:cubicBezTo>
                      <a:pt x="49" y="369"/>
                      <a:pt x="48" y="362"/>
                      <a:pt x="53" y="344"/>
                    </a:cubicBezTo>
                    <a:cubicBezTo>
                      <a:pt x="47" y="327"/>
                      <a:pt x="49" y="308"/>
                      <a:pt x="33" y="332"/>
                    </a:cubicBezTo>
                    <a:cubicBezTo>
                      <a:pt x="40" y="353"/>
                      <a:pt x="29" y="374"/>
                      <a:pt x="17" y="392"/>
                    </a:cubicBezTo>
                    <a:cubicBezTo>
                      <a:pt x="6" y="360"/>
                      <a:pt x="10" y="340"/>
                      <a:pt x="13" y="304"/>
                    </a:cubicBezTo>
                    <a:cubicBezTo>
                      <a:pt x="44" y="314"/>
                      <a:pt x="54" y="289"/>
                      <a:pt x="81" y="280"/>
                    </a:cubicBezTo>
                    <a:cubicBezTo>
                      <a:pt x="94" y="261"/>
                      <a:pt x="85" y="242"/>
                      <a:pt x="105" y="228"/>
                    </a:cubicBezTo>
                    <a:cubicBezTo>
                      <a:pt x="108" y="220"/>
                      <a:pt x="110" y="212"/>
                      <a:pt x="113" y="204"/>
                    </a:cubicBezTo>
                    <a:cubicBezTo>
                      <a:pt x="116" y="196"/>
                      <a:pt x="89" y="196"/>
                      <a:pt x="89" y="196"/>
                    </a:cubicBezTo>
                    <a:cubicBezTo>
                      <a:pt x="81" y="221"/>
                      <a:pt x="58" y="211"/>
                      <a:pt x="37" y="204"/>
                    </a:cubicBezTo>
                    <a:cubicBezTo>
                      <a:pt x="33" y="207"/>
                      <a:pt x="30" y="213"/>
                      <a:pt x="25" y="212"/>
                    </a:cubicBezTo>
                    <a:cubicBezTo>
                      <a:pt x="16" y="210"/>
                      <a:pt x="1" y="196"/>
                      <a:pt x="1" y="196"/>
                    </a:cubicBezTo>
                    <a:cubicBezTo>
                      <a:pt x="4" y="186"/>
                      <a:pt x="4" y="174"/>
                      <a:pt x="9" y="164"/>
                    </a:cubicBezTo>
                    <a:cubicBezTo>
                      <a:pt x="13" y="155"/>
                      <a:pt x="25" y="140"/>
                      <a:pt x="25" y="140"/>
                    </a:cubicBezTo>
                    <a:cubicBezTo>
                      <a:pt x="0" y="132"/>
                      <a:pt x="25" y="128"/>
                      <a:pt x="37" y="124"/>
                    </a:cubicBezTo>
                    <a:cubicBezTo>
                      <a:pt x="58" y="131"/>
                      <a:pt x="75" y="116"/>
                      <a:pt x="97" y="112"/>
                    </a:cubicBezTo>
                    <a:cubicBezTo>
                      <a:pt x="135" y="87"/>
                      <a:pt x="159" y="122"/>
                      <a:pt x="197" y="132"/>
                    </a:cubicBezTo>
                    <a:cubicBezTo>
                      <a:pt x="205" y="129"/>
                      <a:pt x="213" y="127"/>
                      <a:pt x="221" y="124"/>
                    </a:cubicBezTo>
                    <a:cubicBezTo>
                      <a:pt x="225" y="123"/>
                      <a:pt x="226" y="147"/>
                      <a:pt x="233" y="120"/>
                    </a:cubicBezTo>
                    <a:lnTo>
                      <a:pt x="229" y="64"/>
                    </a:lnTo>
                    <a:lnTo>
                      <a:pt x="209" y="40"/>
                    </a:lnTo>
                    <a:cubicBezTo>
                      <a:pt x="243" y="21"/>
                      <a:pt x="240" y="21"/>
                      <a:pt x="261" y="0"/>
                    </a:cubicBezTo>
                    <a:cubicBezTo>
                      <a:pt x="297" y="16"/>
                      <a:pt x="333" y="32"/>
                      <a:pt x="369" y="48"/>
                    </a:cubicBezTo>
                    <a:cubicBezTo>
                      <a:pt x="373" y="50"/>
                      <a:pt x="361" y="44"/>
                      <a:pt x="357" y="44"/>
                    </a:cubicBezTo>
                    <a:cubicBezTo>
                      <a:pt x="349" y="45"/>
                      <a:pt x="333" y="52"/>
                      <a:pt x="333" y="52"/>
                    </a:cubicBezTo>
                    <a:cubicBezTo>
                      <a:pt x="322" y="68"/>
                      <a:pt x="318" y="71"/>
                      <a:pt x="329" y="88"/>
                    </a:cubicBezTo>
                    <a:cubicBezTo>
                      <a:pt x="308" y="119"/>
                      <a:pt x="323" y="118"/>
                      <a:pt x="333" y="148"/>
                    </a:cubicBezTo>
                    <a:cubicBezTo>
                      <a:pt x="320" y="157"/>
                      <a:pt x="314" y="167"/>
                      <a:pt x="301" y="176"/>
                    </a:cubicBezTo>
                    <a:cubicBezTo>
                      <a:pt x="306" y="213"/>
                      <a:pt x="303" y="213"/>
                      <a:pt x="337" y="220"/>
                    </a:cubicBezTo>
                    <a:cubicBezTo>
                      <a:pt x="358" y="216"/>
                      <a:pt x="368" y="214"/>
                      <a:pt x="361" y="192"/>
                    </a:cubicBezTo>
                    <a:cubicBezTo>
                      <a:pt x="362" y="177"/>
                      <a:pt x="362" y="162"/>
                      <a:pt x="365" y="148"/>
                    </a:cubicBezTo>
                    <a:cubicBezTo>
                      <a:pt x="366" y="143"/>
                      <a:pt x="369" y="133"/>
                      <a:pt x="373" y="136"/>
                    </a:cubicBezTo>
                    <a:cubicBezTo>
                      <a:pt x="379" y="140"/>
                      <a:pt x="376" y="149"/>
                      <a:pt x="377" y="156"/>
                    </a:cubicBezTo>
                    <a:cubicBezTo>
                      <a:pt x="404" y="147"/>
                      <a:pt x="409" y="116"/>
                      <a:pt x="417" y="92"/>
                    </a:cubicBezTo>
                    <a:cubicBezTo>
                      <a:pt x="422" y="76"/>
                      <a:pt x="453" y="74"/>
                      <a:pt x="465" y="72"/>
                    </a:cubicBezTo>
                    <a:cubicBezTo>
                      <a:pt x="472" y="92"/>
                      <a:pt x="477" y="93"/>
                      <a:pt x="497" y="88"/>
                    </a:cubicBezTo>
                    <a:cubicBezTo>
                      <a:pt x="512" y="78"/>
                      <a:pt x="515" y="74"/>
                      <a:pt x="509" y="56"/>
                    </a:cubicBezTo>
                    <a:cubicBezTo>
                      <a:pt x="523" y="46"/>
                      <a:pt x="517" y="46"/>
                      <a:pt x="529" y="52"/>
                    </a:cubicBezTo>
                    <a:lnTo>
                      <a:pt x="693" y="72"/>
                    </a:lnTo>
                    <a:lnTo>
                      <a:pt x="541" y="460"/>
                    </a:lnTo>
                    <a:close/>
                  </a:path>
                </a:pathLst>
              </a:custGeom>
              <a:solidFill>
                <a:schemeClr val="folHlink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TW" altLang="en-US"/>
              </a:p>
            </p:txBody>
          </p:sp>
          <p:sp>
            <p:nvSpPr>
              <p:cNvPr id="86" name="Freeform 57"/>
              <p:cNvSpPr>
                <a:spLocks/>
              </p:cNvSpPr>
              <p:nvPr userDrawn="1"/>
            </p:nvSpPr>
            <p:spPr bwMode="ltGray">
              <a:xfrm>
                <a:off x="689" y="6"/>
                <a:ext cx="1386" cy="232"/>
              </a:xfrm>
              <a:custGeom>
                <a:avLst/>
                <a:gdLst>
                  <a:gd name="T0" fmla="*/ 2147483647 w 931"/>
                  <a:gd name="T1" fmla="*/ 0 h 149"/>
                  <a:gd name="T2" fmla="*/ 2147483647 w 931"/>
                  <a:gd name="T3" fmla="*/ 2147483647 h 149"/>
                  <a:gd name="T4" fmla="*/ 2147483647 w 931"/>
                  <a:gd name="T5" fmla="*/ 2147483647 h 149"/>
                  <a:gd name="T6" fmla="*/ 2147483647 w 931"/>
                  <a:gd name="T7" fmla="*/ 2147483647 h 149"/>
                  <a:gd name="T8" fmla="*/ 2147483647 w 931"/>
                  <a:gd name="T9" fmla="*/ 2147483647 h 149"/>
                  <a:gd name="T10" fmla="*/ 0 w 931"/>
                  <a:gd name="T11" fmla="*/ 2147483647 h 149"/>
                  <a:gd name="T12" fmla="*/ 2147483647 w 931"/>
                  <a:gd name="T13" fmla="*/ 2147483647 h 149"/>
                  <a:gd name="T14" fmla="*/ 2147483647 w 931"/>
                  <a:gd name="T15" fmla="*/ 2147483647 h 149"/>
                  <a:gd name="T16" fmla="*/ 2147483647 w 931"/>
                  <a:gd name="T17" fmla="*/ 2147483647 h 149"/>
                  <a:gd name="T18" fmla="*/ 2147483647 w 931"/>
                  <a:gd name="T19" fmla="*/ 2147483647 h 149"/>
                  <a:gd name="T20" fmla="*/ 2147483647 w 931"/>
                  <a:gd name="T21" fmla="*/ 2147483647 h 149"/>
                  <a:gd name="T22" fmla="*/ 2147483647 w 931"/>
                  <a:gd name="T23" fmla="*/ 2147483647 h 149"/>
                  <a:gd name="T24" fmla="*/ 2147483647 w 931"/>
                  <a:gd name="T25" fmla="*/ 2147483647 h 149"/>
                  <a:gd name="T26" fmla="*/ 2147483647 w 931"/>
                  <a:gd name="T27" fmla="*/ 2147483647 h 149"/>
                  <a:gd name="T28" fmla="*/ 2147483647 w 931"/>
                  <a:gd name="T29" fmla="*/ 2147483647 h 149"/>
                  <a:gd name="T30" fmla="*/ 2147483647 w 931"/>
                  <a:gd name="T31" fmla="*/ 2147483647 h 149"/>
                  <a:gd name="T32" fmla="*/ 2147483647 w 931"/>
                  <a:gd name="T33" fmla="*/ 2147483647 h 149"/>
                  <a:gd name="T34" fmla="*/ 2147483647 w 931"/>
                  <a:gd name="T35" fmla="*/ 2147483647 h 149"/>
                  <a:gd name="T36" fmla="*/ 2147483647 w 931"/>
                  <a:gd name="T37" fmla="*/ 2147483647 h 149"/>
                  <a:gd name="T38" fmla="*/ 2147483647 w 931"/>
                  <a:gd name="T39" fmla="*/ 2147483647 h 149"/>
                  <a:gd name="T40" fmla="*/ 2147483647 w 931"/>
                  <a:gd name="T41" fmla="*/ 2147483647 h 149"/>
                  <a:gd name="T42" fmla="*/ 2147483647 w 931"/>
                  <a:gd name="T43" fmla="*/ 2147483647 h 149"/>
                  <a:gd name="T44" fmla="*/ 2147483647 w 931"/>
                  <a:gd name="T45" fmla="*/ 2147483647 h 149"/>
                  <a:gd name="T46" fmla="*/ 2147483647 w 931"/>
                  <a:gd name="T47" fmla="*/ 2147483647 h 149"/>
                  <a:gd name="T48" fmla="*/ 2147483647 w 931"/>
                  <a:gd name="T49" fmla="*/ 2147483647 h 149"/>
                  <a:gd name="T50" fmla="*/ 2147483647 w 931"/>
                  <a:gd name="T51" fmla="*/ 2147483647 h 149"/>
                  <a:gd name="T52" fmla="*/ 2147483647 w 931"/>
                  <a:gd name="T53" fmla="*/ 2147483647 h 149"/>
                  <a:gd name="T54" fmla="*/ 2147483647 w 931"/>
                  <a:gd name="T55" fmla="*/ 2147483647 h 149"/>
                  <a:gd name="T56" fmla="*/ 2147483647 w 931"/>
                  <a:gd name="T57" fmla="*/ 2147483647 h 149"/>
                  <a:gd name="T58" fmla="*/ 2147483647 w 931"/>
                  <a:gd name="T59" fmla="*/ 2147483647 h 149"/>
                  <a:gd name="T60" fmla="*/ 2147483647 w 931"/>
                  <a:gd name="T61" fmla="*/ 2147483647 h 149"/>
                  <a:gd name="T62" fmla="*/ 2147483647 w 931"/>
                  <a:gd name="T63" fmla="*/ 2147483647 h 149"/>
                  <a:gd name="T64" fmla="*/ 2147483647 w 931"/>
                  <a:gd name="T65" fmla="*/ 2147483647 h 149"/>
                  <a:gd name="T66" fmla="*/ 2147483647 w 931"/>
                  <a:gd name="T67" fmla="*/ 2147483647 h 149"/>
                  <a:gd name="T68" fmla="*/ 2147483647 w 931"/>
                  <a:gd name="T69" fmla="*/ 2147483647 h 149"/>
                  <a:gd name="T70" fmla="*/ 2147483647 w 931"/>
                  <a:gd name="T71" fmla="*/ 2147483647 h 149"/>
                  <a:gd name="T72" fmla="*/ 2147483647 w 931"/>
                  <a:gd name="T73" fmla="*/ 2147483647 h 149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</a:gdLst>
                <a:ahLst/>
                <a:cxnLst>
                  <a:cxn ang="T74">
                    <a:pos x="T0" y="T1"/>
                  </a:cxn>
                  <a:cxn ang="T75">
                    <a:pos x="T2" y="T3"/>
                  </a:cxn>
                  <a:cxn ang="T76">
                    <a:pos x="T4" y="T5"/>
                  </a:cxn>
                  <a:cxn ang="T77">
                    <a:pos x="T6" y="T7"/>
                  </a:cxn>
                  <a:cxn ang="T78">
                    <a:pos x="T8" y="T9"/>
                  </a:cxn>
                  <a:cxn ang="T79">
                    <a:pos x="T10" y="T11"/>
                  </a:cxn>
                  <a:cxn ang="T80">
                    <a:pos x="T12" y="T13"/>
                  </a:cxn>
                  <a:cxn ang="T81">
                    <a:pos x="T14" y="T15"/>
                  </a:cxn>
                  <a:cxn ang="T82">
                    <a:pos x="T16" y="T17"/>
                  </a:cxn>
                  <a:cxn ang="T83">
                    <a:pos x="T18" y="T19"/>
                  </a:cxn>
                  <a:cxn ang="T84">
                    <a:pos x="T20" y="T21"/>
                  </a:cxn>
                  <a:cxn ang="T85">
                    <a:pos x="T22" y="T23"/>
                  </a:cxn>
                  <a:cxn ang="T86">
                    <a:pos x="T24" y="T25"/>
                  </a:cxn>
                  <a:cxn ang="T87">
                    <a:pos x="T26" y="T27"/>
                  </a:cxn>
                  <a:cxn ang="T88">
                    <a:pos x="T28" y="T29"/>
                  </a:cxn>
                  <a:cxn ang="T89">
                    <a:pos x="T30" y="T31"/>
                  </a:cxn>
                  <a:cxn ang="T90">
                    <a:pos x="T32" y="T33"/>
                  </a:cxn>
                  <a:cxn ang="T91">
                    <a:pos x="T34" y="T35"/>
                  </a:cxn>
                  <a:cxn ang="T92">
                    <a:pos x="T36" y="T37"/>
                  </a:cxn>
                  <a:cxn ang="T93">
                    <a:pos x="T38" y="T39"/>
                  </a:cxn>
                  <a:cxn ang="T94">
                    <a:pos x="T40" y="T41"/>
                  </a:cxn>
                  <a:cxn ang="T95">
                    <a:pos x="T42" y="T43"/>
                  </a:cxn>
                  <a:cxn ang="T96">
                    <a:pos x="T44" y="T45"/>
                  </a:cxn>
                  <a:cxn ang="T97">
                    <a:pos x="T46" y="T47"/>
                  </a:cxn>
                  <a:cxn ang="T98">
                    <a:pos x="T48" y="T49"/>
                  </a:cxn>
                  <a:cxn ang="T99">
                    <a:pos x="T50" y="T51"/>
                  </a:cxn>
                  <a:cxn ang="T100">
                    <a:pos x="T52" y="T53"/>
                  </a:cxn>
                  <a:cxn ang="T101">
                    <a:pos x="T54" y="T55"/>
                  </a:cxn>
                  <a:cxn ang="T102">
                    <a:pos x="T56" y="T57"/>
                  </a:cxn>
                  <a:cxn ang="T103">
                    <a:pos x="T58" y="T59"/>
                  </a:cxn>
                  <a:cxn ang="T104">
                    <a:pos x="T60" y="T61"/>
                  </a:cxn>
                  <a:cxn ang="T105">
                    <a:pos x="T62" y="T63"/>
                  </a:cxn>
                  <a:cxn ang="T106">
                    <a:pos x="T64" y="T65"/>
                  </a:cxn>
                  <a:cxn ang="T107">
                    <a:pos x="T66" y="T67"/>
                  </a:cxn>
                  <a:cxn ang="T108">
                    <a:pos x="T68" y="T69"/>
                  </a:cxn>
                  <a:cxn ang="T109">
                    <a:pos x="T70" y="T71"/>
                  </a:cxn>
                  <a:cxn ang="T110">
                    <a:pos x="T72" y="T73"/>
                  </a:cxn>
                </a:cxnLst>
                <a:rect l="0" t="0" r="r" b="b"/>
                <a:pathLst>
                  <a:path w="931" h="149">
                    <a:moveTo>
                      <a:pt x="794" y="84"/>
                    </a:moveTo>
                    <a:cubicBezTo>
                      <a:pt x="813" y="72"/>
                      <a:pt x="931" y="14"/>
                      <a:pt x="825" y="0"/>
                    </a:cubicBezTo>
                    <a:lnTo>
                      <a:pt x="159" y="0"/>
                    </a:lnTo>
                    <a:cubicBezTo>
                      <a:pt x="149" y="12"/>
                      <a:pt x="162" y="18"/>
                      <a:pt x="143" y="29"/>
                    </a:cubicBezTo>
                    <a:cubicBezTo>
                      <a:pt x="130" y="44"/>
                      <a:pt x="133" y="39"/>
                      <a:pt x="116" y="48"/>
                    </a:cubicBezTo>
                    <a:cubicBezTo>
                      <a:pt x="108" y="46"/>
                      <a:pt x="100" y="44"/>
                      <a:pt x="91" y="42"/>
                    </a:cubicBezTo>
                    <a:cubicBezTo>
                      <a:pt x="89" y="41"/>
                      <a:pt x="83" y="40"/>
                      <a:pt x="83" y="40"/>
                    </a:cubicBezTo>
                    <a:cubicBezTo>
                      <a:pt x="76" y="40"/>
                      <a:pt x="68" y="39"/>
                      <a:pt x="62" y="42"/>
                    </a:cubicBezTo>
                    <a:cubicBezTo>
                      <a:pt x="54" y="45"/>
                      <a:pt x="46" y="61"/>
                      <a:pt x="38" y="67"/>
                    </a:cubicBezTo>
                    <a:cubicBezTo>
                      <a:pt x="32" y="71"/>
                      <a:pt x="27" y="74"/>
                      <a:pt x="22" y="77"/>
                    </a:cubicBezTo>
                    <a:cubicBezTo>
                      <a:pt x="16" y="81"/>
                      <a:pt x="5" y="86"/>
                      <a:pt x="5" y="86"/>
                    </a:cubicBezTo>
                    <a:cubicBezTo>
                      <a:pt x="9" y="95"/>
                      <a:pt x="7" y="97"/>
                      <a:pt x="0" y="105"/>
                    </a:cubicBezTo>
                    <a:cubicBezTo>
                      <a:pt x="17" y="107"/>
                      <a:pt x="22" y="107"/>
                      <a:pt x="16" y="120"/>
                    </a:cubicBezTo>
                    <a:cubicBezTo>
                      <a:pt x="27" y="122"/>
                      <a:pt x="48" y="116"/>
                      <a:pt x="59" y="115"/>
                    </a:cubicBezTo>
                    <a:cubicBezTo>
                      <a:pt x="71" y="112"/>
                      <a:pt x="73" y="117"/>
                      <a:pt x="83" y="111"/>
                    </a:cubicBezTo>
                    <a:cubicBezTo>
                      <a:pt x="89" y="96"/>
                      <a:pt x="83" y="100"/>
                      <a:pt x="97" y="96"/>
                    </a:cubicBezTo>
                    <a:cubicBezTo>
                      <a:pt x="100" y="94"/>
                      <a:pt x="103" y="93"/>
                      <a:pt x="105" y="90"/>
                    </a:cubicBezTo>
                    <a:cubicBezTo>
                      <a:pt x="106" y="88"/>
                      <a:pt x="106" y="85"/>
                      <a:pt x="108" y="84"/>
                    </a:cubicBezTo>
                    <a:cubicBezTo>
                      <a:pt x="112" y="80"/>
                      <a:pt x="140" y="69"/>
                      <a:pt x="148" y="67"/>
                    </a:cubicBezTo>
                    <a:cubicBezTo>
                      <a:pt x="160" y="52"/>
                      <a:pt x="153" y="56"/>
                      <a:pt x="167" y="52"/>
                    </a:cubicBezTo>
                    <a:cubicBezTo>
                      <a:pt x="178" y="55"/>
                      <a:pt x="179" y="62"/>
                      <a:pt x="191" y="58"/>
                    </a:cubicBezTo>
                    <a:cubicBezTo>
                      <a:pt x="199" y="52"/>
                      <a:pt x="206" y="51"/>
                      <a:pt x="215" y="46"/>
                    </a:cubicBezTo>
                    <a:cubicBezTo>
                      <a:pt x="226" y="58"/>
                      <a:pt x="217" y="46"/>
                      <a:pt x="223" y="69"/>
                    </a:cubicBezTo>
                    <a:cubicBezTo>
                      <a:pt x="226" y="79"/>
                      <a:pt x="233" y="85"/>
                      <a:pt x="237" y="94"/>
                    </a:cubicBezTo>
                    <a:cubicBezTo>
                      <a:pt x="227" y="100"/>
                      <a:pt x="229" y="104"/>
                      <a:pt x="218" y="107"/>
                    </a:cubicBezTo>
                    <a:cubicBezTo>
                      <a:pt x="207" y="120"/>
                      <a:pt x="203" y="113"/>
                      <a:pt x="188" y="109"/>
                    </a:cubicBezTo>
                    <a:cubicBezTo>
                      <a:pt x="191" y="117"/>
                      <a:pt x="200" y="127"/>
                      <a:pt x="210" y="132"/>
                    </a:cubicBezTo>
                    <a:cubicBezTo>
                      <a:pt x="218" y="114"/>
                      <a:pt x="211" y="122"/>
                      <a:pt x="231" y="113"/>
                    </a:cubicBezTo>
                    <a:cubicBezTo>
                      <a:pt x="237" y="111"/>
                      <a:pt x="248" y="105"/>
                      <a:pt x="248" y="105"/>
                    </a:cubicBezTo>
                    <a:cubicBezTo>
                      <a:pt x="248" y="100"/>
                      <a:pt x="246" y="94"/>
                      <a:pt x="250" y="90"/>
                    </a:cubicBezTo>
                    <a:cubicBezTo>
                      <a:pt x="253" y="88"/>
                      <a:pt x="254" y="96"/>
                      <a:pt x="258" y="96"/>
                    </a:cubicBezTo>
                    <a:cubicBezTo>
                      <a:pt x="262" y="97"/>
                      <a:pt x="264" y="94"/>
                      <a:pt x="266" y="92"/>
                    </a:cubicBezTo>
                    <a:cubicBezTo>
                      <a:pt x="262" y="82"/>
                      <a:pt x="252" y="77"/>
                      <a:pt x="248" y="67"/>
                    </a:cubicBezTo>
                    <a:cubicBezTo>
                      <a:pt x="250" y="63"/>
                      <a:pt x="255" y="58"/>
                      <a:pt x="253" y="54"/>
                    </a:cubicBezTo>
                    <a:cubicBezTo>
                      <a:pt x="251" y="50"/>
                      <a:pt x="248" y="42"/>
                      <a:pt x="248" y="42"/>
                    </a:cubicBezTo>
                    <a:cubicBezTo>
                      <a:pt x="256" y="32"/>
                      <a:pt x="259" y="35"/>
                      <a:pt x="266" y="44"/>
                    </a:cubicBezTo>
                    <a:cubicBezTo>
                      <a:pt x="270" y="56"/>
                      <a:pt x="276" y="61"/>
                      <a:pt x="285" y="71"/>
                    </a:cubicBezTo>
                    <a:cubicBezTo>
                      <a:pt x="281" y="81"/>
                      <a:pt x="289" y="82"/>
                      <a:pt x="277" y="88"/>
                    </a:cubicBezTo>
                    <a:cubicBezTo>
                      <a:pt x="262" y="106"/>
                      <a:pt x="278" y="83"/>
                      <a:pt x="274" y="101"/>
                    </a:cubicBezTo>
                    <a:cubicBezTo>
                      <a:pt x="274" y="105"/>
                      <a:pt x="268" y="109"/>
                      <a:pt x="266" y="113"/>
                    </a:cubicBezTo>
                    <a:cubicBezTo>
                      <a:pt x="270" y="122"/>
                      <a:pt x="268" y="125"/>
                      <a:pt x="261" y="132"/>
                    </a:cubicBezTo>
                    <a:cubicBezTo>
                      <a:pt x="268" y="149"/>
                      <a:pt x="282" y="134"/>
                      <a:pt x="296" y="130"/>
                    </a:cubicBezTo>
                    <a:cubicBezTo>
                      <a:pt x="299" y="122"/>
                      <a:pt x="295" y="119"/>
                      <a:pt x="299" y="111"/>
                    </a:cubicBezTo>
                    <a:cubicBezTo>
                      <a:pt x="296" y="105"/>
                      <a:pt x="288" y="97"/>
                      <a:pt x="299" y="92"/>
                    </a:cubicBezTo>
                    <a:cubicBezTo>
                      <a:pt x="303" y="90"/>
                      <a:pt x="315" y="88"/>
                      <a:pt x="315" y="88"/>
                    </a:cubicBezTo>
                    <a:cubicBezTo>
                      <a:pt x="326" y="91"/>
                      <a:pt x="325" y="95"/>
                      <a:pt x="331" y="103"/>
                    </a:cubicBezTo>
                    <a:cubicBezTo>
                      <a:pt x="339" y="84"/>
                      <a:pt x="331" y="90"/>
                      <a:pt x="361" y="92"/>
                    </a:cubicBezTo>
                    <a:cubicBezTo>
                      <a:pt x="355" y="76"/>
                      <a:pt x="365" y="76"/>
                      <a:pt x="382" y="73"/>
                    </a:cubicBezTo>
                    <a:cubicBezTo>
                      <a:pt x="383" y="71"/>
                      <a:pt x="387" y="57"/>
                      <a:pt x="393" y="54"/>
                    </a:cubicBezTo>
                    <a:cubicBezTo>
                      <a:pt x="398" y="52"/>
                      <a:pt x="409" y="50"/>
                      <a:pt x="409" y="50"/>
                    </a:cubicBezTo>
                    <a:cubicBezTo>
                      <a:pt x="430" y="54"/>
                      <a:pt x="413" y="58"/>
                      <a:pt x="431" y="63"/>
                    </a:cubicBezTo>
                    <a:cubicBezTo>
                      <a:pt x="433" y="61"/>
                      <a:pt x="435" y="57"/>
                      <a:pt x="439" y="56"/>
                    </a:cubicBezTo>
                    <a:cubicBezTo>
                      <a:pt x="445" y="55"/>
                      <a:pt x="452" y="61"/>
                      <a:pt x="457" y="58"/>
                    </a:cubicBezTo>
                    <a:cubicBezTo>
                      <a:pt x="461" y="57"/>
                      <a:pt x="457" y="52"/>
                      <a:pt x="455" y="50"/>
                    </a:cubicBezTo>
                    <a:cubicBezTo>
                      <a:pt x="451" y="47"/>
                      <a:pt x="444" y="47"/>
                      <a:pt x="439" y="46"/>
                    </a:cubicBezTo>
                    <a:cubicBezTo>
                      <a:pt x="436" y="45"/>
                      <a:pt x="431" y="44"/>
                      <a:pt x="431" y="44"/>
                    </a:cubicBezTo>
                    <a:cubicBezTo>
                      <a:pt x="440" y="38"/>
                      <a:pt x="443" y="36"/>
                      <a:pt x="455" y="40"/>
                    </a:cubicBezTo>
                    <a:cubicBezTo>
                      <a:pt x="461" y="38"/>
                      <a:pt x="467" y="35"/>
                      <a:pt x="474" y="35"/>
                    </a:cubicBezTo>
                    <a:cubicBezTo>
                      <a:pt x="483" y="36"/>
                      <a:pt x="511" y="43"/>
                      <a:pt x="519" y="46"/>
                    </a:cubicBezTo>
                    <a:cubicBezTo>
                      <a:pt x="527" y="49"/>
                      <a:pt x="544" y="54"/>
                      <a:pt x="544" y="54"/>
                    </a:cubicBezTo>
                    <a:cubicBezTo>
                      <a:pt x="548" y="54"/>
                      <a:pt x="560" y="52"/>
                      <a:pt x="565" y="50"/>
                    </a:cubicBezTo>
                    <a:cubicBezTo>
                      <a:pt x="570" y="47"/>
                      <a:pt x="581" y="42"/>
                      <a:pt x="581" y="42"/>
                    </a:cubicBezTo>
                    <a:cubicBezTo>
                      <a:pt x="585" y="42"/>
                      <a:pt x="598" y="44"/>
                      <a:pt x="600" y="48"/>
                    </a:cubicBezTo>
                    <a:cubicBezTo>
                      <a:pt x="603" y="55"/>
                      <a:pt x="589" y="61"/>
                      <a:pt x="584" y="63"/>
                    </a:cubicBezTo>
                    <a:cubicBezTo>
                      <a:pt x="576" y="69"/>
                      <a:pt x="568" y="69"/>
                      <a:pt x="565" y="77"/>
                    </a:cubicBezTo>
                    <a:cubicBezTo>
                      <a:pt x="568" y="86"/>
                      <a:pt x="564" y="92"/>
                      <a:pt x="568" y="101"/>
                    </a:cubicBezTo>
                    <a:cubicBezTo>
                      <a:pt x="574" y="93"/>
                      <a:pt x="577" y="91"/>
                      <a:pt x="589" y="94"/>
                    </a:cubicBezTo>
                    <a:cubicBezTo>
                      <a:pt x="595" y="108"/>
                      <a:pt x="602" y="93"/>
                      <a:pt x="611" y="88"/>
                    </a:cubicBezTo>
                    <a:cubicBezTo>
                      <a:pt x="613" y="86"/>
                      <a:pt x="613" y="83"/>
                      <a:pt x="616" y="82"/>
                    </a:cubicBezTo>
                    <a:cubicBezTo>
                      <a:pt x="618" y="80"/>
                      <a:pt x="622" y="81"/>
                      <a:pt x="624" y="80"/>
                    </a:cubicBezTo>
                    <a:cubicBezTo>
                      <a:pt x="626" y="78"/>
                      <a:pt x="626" y="75"/>
                      <a:pt x="627" y="73"/>
                    </a:cubicBezTo>
                    <a:cubicBezTo>
                      <a:pt x="632" y="65"/>
                      <a:pt x="638" y="63"/>
                      <a:pt x="648" y="61"/>
                    </a:cubicBezTo>
                    <a:cubicBezTo>
                      <a:pt x="664" y="62"/>
                      <a:pt x="684" y="69"/>
                      <a:pt x="700" y="69"/>
                    </a:cubicBezTo>
                    <a:lnTo>
                      <a:pt x="794" y="84"/>
                    </a:lnTo>
                    <a:close/>
                  </a:path>
                </a:pathLst>
              </a:custGeom>
              <a:solidFill>
                <a:schemeClr val="folHlink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TW" altLang="en-US"/>
              </a:p>
            </p:txBody>
          </p:sp>
          <p:sp>
            <p:nvSpPr>
              <p:cNvPr id="87" name="Freeform 58"/>
              <p:cNvSpPr>
                <a:spLocks/>
              </p:cNvSpPr>
              <p:nvPr userDrawn="1"/>
            </p:nvSpPr>
            <p:spPr bwMode="ltGray">
              <a:xfrm>
                <a:off x="971" y="91"/>
                <a:ext cx="30" cy="25"/>
              </a:xfrm>
              <a:custGeom>
                <a:avLst/>
                <a:gdLst>
                  <a:gd name="T0" fmla="*/ 3 w 31"/>
                  <a:gd name="T1" fmla="*/ 3 h 30"/>
                  <a:gd name="T2" fmla="*/ 15 w 31"/>
                  <a:gd name="T3" fmla="*/ 0 h 30"/>
                  <a:gd name="T4" fmla="*/ 15 w 31"/>
                  <a:gd name="T5" fmla="*/ 3 h 30"/>
                  <a:gd name="T6" fmla="*/ 3 w 31"/>
                  <a:gd name="T7" fmla="*/ 3 h 30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31" h="30">
                    <a:moveTo>
                      <a:pt x="3" y="28"/>
                    </a:moveTo>
                    <a:cubicBezTo>
                      <a:pt x="8" y="8"/>
                      <a:pt x="12" y="6"/>
                      <a:pt x="31" y="0"/>
                    </a:cubicBezTo>
                    <a:cubicBezTo>
                      <a:pt x="29" y="5"/>
                      <a:pt x="25" y="22"/>
                      <a:pt x="19" y="24"/>
                    </a:cubicBezTo>
                    <a:cubicBezTo>
                      <a:pt x="0" y="30"/>
                      <a:pt x="3" y="9"/>
                      <a:pt x="3" y="28"/>
                    </a:cubicBezTo>
                    <a:close/>
                  </a:path>
                </a:pathLst>
              </a:custGeom>
              <a:solidFill>
                <a:schemeClr val="folHlink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TW" altLang="en-US"/>
              </a:p>
            </p:txBody>
          </p:sp>
          <p:sp>
            <p:nvSpPr>
              <p:cNvPr id="88" name="Freeform 59"/>
              <p:cNvSpPr>
                <a:spLocks/>
              </p:cNvSpPr>
              <p:nvPr userDrawn="1"/>
            </p:nvSpPr>
            <p:spPr bwMode="ltGray">
              <a:xfrm>
                <a:off x="935" y="125"/>
                <a:ext cx="45" cy="27"/>
              </a:xfrm>
              <a:custGeom>
                <a:avLst/>
                <a:gdLst>
                  <a:gd name="T0" fmla="*/ 6 w 44"/>
                  <a:gd name="T1" fmla="*/ 3 h 32"/>
                  <a:gd name="T2" fmla="*/ 88 w 44"/>
                  <a:gd name="T3" fmla="*/ 0 h 32"/>
                  <a:gd name="T4" fmla="*/ 125 w 44"/>
                  <a:gd name="T5" fmla="*/ 3 h 32"/>
                  <a:gd name="T6" fmla="*/ 6 w 44"/>
                  <a:gd name="T7" fmla="*/ 3 h 32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44" h="32">
                    <a:moveTo>
                      <a:pt x="6" y="32"/>
                    </a:moveTo>
                    <a:cubicBezTo>
                      <a:pt x="0" y="14"/>
                      <a:pt x="7" y="10"/>
                      <a:pt x="22" y="0"/>
                    </a:cubicBezTo>
                    <a:cubicBezTo>
                      <a:pt x="27" y="1"/>
                      <a:pt x="35" y="0"/>
                      <a:pt x="38" y="4"/>
                    </a:cubicBezTo>
                    <a:cubicBezTo>
                      <a:pt x="44" y="13"/>
                      <a:pt x="16" y="32"/>
                      <a:pt x="6" y="32"/>
                    </a:cubicBezTo>
                    <a:close/>
                  </a:path>
                </a:pathLst>
              </a:custGeom>
              <a:solidFill>
                <a:schemeClr val="folHlink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TW" altLang="en-US"/>
              </a:p>
            </p:txBody>
          </p:sp>
          <p:sp>
            <p:nvSpPr>
              <p:cNvPr id="89" name="Freeform 60"/>
              <p:cNvSpPr>
                <a:spLocks/>
              </p:cNvSpPr>
              <p:nvPr userDrawn="1"/>
            </p:nvSpPr>
            <p:spPr bwMode="ltGray">
              <a:xfrm>
                <a:off x="1081" y="226"/>
                <a:ext cx="75" cy="14"/>
              </a:xfrm>
              <a:custGeom>
                <a:avLst/>
                <a:gdLst>
                  <a:gd name="T0" fmla="*/ 37 w 76"/>
                  <a:gd name="T1" fmla="*/ 2 h 18"/>
                  <a:gd name="T2" fmla="*/ 25 w 76"/>
                  <a:gd name="T3" fmla="*/ 2 h 18"/>
                  <a:gd name="T4" fmla="*/ 37 w 76"/>
                  <a:gd name="T5" fmla="*/ 2 h 18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76" h="18">
                    <a:moveTo>
                      <a:pt x="37" y="18"/>
                    </a:moveTo>
                    <a:cubicBezTo>
                      <a:pt x="25" y="14"/>
                      <a:pt x="0" y="10"/>
                      <a:pt x="25" y="2"/>
                    </a:cubicBezTo>
                    <a:cubicBezTo>
                      <a:pt x="76" y="9"/>
                      <a:pt x="46" y="0"/>
                      <a:pt x="37" y="18"/>
                    </a:cubicBezTo>
                    <a:close/>
                  </a:path>
                </a:pathLst>
              </a:custGeom>
              <a:solidFill>
                <a:schemeClr val="folHlink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TW" altLang="en-US"/>
              </a:p>
            </p:txBody>
          </p:sp>
          <p:sp>
            <p:nvSpPr>
              <p:cNvPr id="90" name="Freeform 61"/>
              <p:cNvSpPr>
                <a:spLocks/>
              </p:cNvSpPr>
              <p:nvPr userDrawn="1"/>
            </p:nvSpPr>
            <p:spPr bwMode="ltGray">
              <a:xfrm>
                <a:off x="1210" y="223"/>
                <a:ext cx="42" cy="37"/>
              </a:xfrm>
              <a:custGeom>
                <a:avLst/>
                <a:gdLst>
                  <a:gd name="T0" fmla="*/ 0 w 42"/>
                  <a:gd name="T1" fmla="*/ 3 h 44"/>
                  <a:gd name="T2" fmla="*/ 12 w 42"/>
                  <a:gd name="T3" fmla="*/ 3 h 44"/>
                  <a:gd name="T4" fmla="*/ 0 w 42"/>
                  <a:gd name="T5" fmla="*/ 3 h 44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42" h="44">
                    <a:moveTo>
                      <a:pt x="0" y="21"/>
                    </a:moveTo>
                    <a:cubicBezTo>
                      <a:pt x="4" y="17"/>
                      <a:pt x="7" y="11"/>
                      <a:pt x="12" y="9"/>
                    </a:cubicBezTo>
                    <a:cubicBezTo>
                      <a:pt x="42" y="0"/>
                      <a:pt x="23" y="44"/>
                      <a:pt x="0" y="21"/>
                    </a:cubicBezTo>
                    <a:close/>
                  </a:path>
                </a:pathLst>
              </a:custGeom>
              <a:solidFill>
                <a:schemeClr val="folHlink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TW" altLang="en-US"/>
              </a:p>
            </p:txBody>
          </p:sp>
          <p:sp>
            <p:nvSpPr>
              <p:cNvPr id="91" name="Freeform 62"/>
              <p:cNvSpPr>
                <a:spLocks/>
              </p:cNvSpPr>
              <p:nvPr userDrawn="1"/>
            </p:nvSpPr>
            <p:spPr bwMode="ltGray">
              <a:xfrm>
                <a:off x="865" y="123"/>
                <a:ext cx="33" cy="24"/>
              </a:xfrm>
              <a:custGeom>
                <a:avLst/>
                <a:gdLst>
                  <a:gd name="T0" fmla="*/ 7 w 31"/>
                  <a:gd name="T1" fmla="*/ 2 h 30"/>
                  <a:gd name="T2" fmla="*/ 947 w 31"/>
                  <a:gd name="T3" fmla="*/ 2 h 30"/>
                  <a:gd name="T4" fmla="*/ 7 w 31"/>
                  <a:gd name="T5" fmla="*/ 2 h 30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31" h="30">
                    <a:moveTo>
                      <a:pt x="7" y="22"/>
                    </a:moveTo>
                    <a:cubicBezTo>
                      <a:pt x="0" y="0"/>
                      <a:pt x="15" y="6"/>
                      <a:pt x="31" y="10"/>
                    </a:cubicBezTo>
                    <a:cubicBezTo>
                      <a:pt x="14" y="16"/>
                      <a:pt x="15" y="30"/>
                      <a:pt x="7" y="22"/>
                    </a:cubicBezTo>
                    <a:close/>
                  </a:path>
                </a:pathLst>
              </a:custGeom>
              <a:solidFill>
                <a:schemeClr val="folHlink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TW" altLang="en-US"/>
              </a:p>
            </p:txBody>
          </p:sp>
        </p:grpSp>
        <p:grpSp>
          <p:nvGrpSpPr>
            <p:cNvPr id="8" name="Group 63"/>
            <p:cNvGrpSpPr>
              <a:grpSpLocks/>
            </p:cNvGrpSpPr>
            <p:nvPr userDrawn="1"/>
          </p:nvGrpSpPr>
          <p:grpSpPr bwMode="auto">
            <a:xfrm>
              <a:off x="7" y="6"/>
              <a:ext cx="5739" cy="1022"/>
              <a:chOff x="1056" y="111"/>
              <a:chExt cx="2448" cy="418"/>
            </a:xfrm>
          </p:grpSpPr>
          <p:sp>
            <p:nvSpPr>
              <p:cNvPr id="25" name="Line 64"/>
              <p:cNvSpPr>
                <a:spLocks noChangeShapeType="1"/>
              </p:cNvSpPr>
              <p:nvPr/>
            </p:nvSpPr>
            <p:spPr bwMode="white">
              <a:xfrm>
                <a:off x="1056" y="332"/>
                <a:ext cx="2448" cy="0"/>
              </a:xfrm>
              <a:prstGeom prst="line">
                <a:avLst/>
              </a:prstGeom>
              <a:noFill/>
              <a:ln w="9525">
                <a:solidFill>
                  <a:schemeClr val="folHlink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TW" altLang="en-US"/>
              </a:p>
            </p:txBody>
          </p:sp>
          <p:sp>
            <p:nvSpPr>
              <p:cNvPr id="26" name="Line 65"/>
              <p:cNvSpPr>
                <a:spLocks noChangeShapeType="1"/>
              </p:cNvSpPr>
              <p:nvPr/>
            </p:nvSpPr>
            <p:spPr bwMode="white">
              <a:xfrm>
                <a:off x="1254" y="111"/>
                <a:ext cx="0" cy="418"/>
              </a:xfrm>
              <a:prstGeom prst="line">
                <a:avLst/>
              </a:prstGeom>
              <a:noFill/>
              <a:ln w="9525">
                <a:solidFill>
                  <a:schemeClr val="folHlink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TW" altLang="en-US"/>
              </a:p>
            </p:txBody>
          </p:sp>
          <p:sp>
            <p:nvSpPr>
              <p:cNvPr id="27" name="Line 66"/>
              <p:cNvSpPr>
                <a:spLocks noChangeShapeType="1"/>
              </p:cNvSpPr>
              <p:nvPr/>
            </p:nvSpPr>
            <p:spPr bwMode="white">
              <a:xfrm>
                <a:off x="1482" y="111"/>
                <a:ext cx="0" cy="418"/>
              </a:xfrm>
              <a:prstGeom prst="line">
                <a:avLst/>
              </a:prstGeom>
              <a:noFill/>
              <a:ln w="9525">
                <a:solidFill>
                  <a:schemeClr val="folHlink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TW" altLang="en-US"/>
              </a:p>
            </p:txBody>
          </p:sp>
          <p:sp>
            <p:nvSpPr>
              <p:cNvPr id="28" name="Line 67"/>
              <p:cNvSpPr>
                <a:spLocks noChangeShapeType="1"/>
              </p:cNvSpPr>
              <p:nvPr/>
            </p:nvSpPr>
            <p:spPr bwMode="white">
              <a:xfrm>
                <a:off x="1710" y="111"/>
                <a:ext cx="0" cy="418"/>
              </a:xfrm>
              <a:prstGeom prst="line">
                <a:avLst/>
              </a:prstGeom>
              <a:noFill/>
              <a:ln w="9525">
                <a:solidFill>
                  <a:schemeClr val="folHlink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TW" altLang="en-US"/>
              </a:p>
            </p:txBody>
          </p:sp>
          <p:sp>
            <p:nvSpPr>
              <p:cNvPr id="29" name="Line 68"/>
              <p:cNvSpPr>
                <a:spLocks noChangeShapeType="1"/>
              </p:cNvSpPr>
              <p:nvPr/>
            </p:nvSpPr>
            <p:spPr bwMode="white">
              <a:xfrm>
                <a:off x="1938" y="111"/>
                <a:ext cx="0" cy="418"/>
              </a:xfrm>
              <a:prstGeom prst="line">
                <a:avLst/>
              </a:prstGeom>
              <a:noFill/>
              <a:ln w="9525">
                <a:solidFill>
                  <a:schemeClr val="folHlink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TW" altLang="en-US"/>
              </a:p>
            </p:txBody>
          </p:sp>
          <p:sp>
            <p:nvSpPr>
              <p:cNvPr id="30" name="Line 69"/>
              <p:cNvSpPr>
                <a:spLocks noChangeShapeType="1"/>
              </p:cNvSpPr>
              <p:nvPr/>
            </p:nvSpPr>
            <p:spPr bwMode="white">
              <a:xfrm>
                <a:off x="2166" y="111"/>
                <a:ext cx="0" cy="418"/>
              </a:xfrm>
              <a:prstGeom prst="line">
                <a:avLst/>
              </a:prstGeom>
              <a:noFill/>
              <a:ln w="9525">
                <a:solidFill>
                  <a:schemeClr val="folHlink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TW" altLang="en-US"/>
              </a:p>
            </p:txBody>
          </p:sp>
          <p:sp>
            <p:nvSpPr>
              <p:cNvPr id="31" name="Line 70"/>
              <p:cNvSpPr>
                <a:spLocks noChangeShapeType="1"/>
              </p:cNvSpPr>
              <p:nvPr/>
            </p:nvSpPr>
            <p:spPr bwMode="white">
              <a:xfrm>
                <a:off x="2394" y="111"/>
                <a:ext cx="0" cy="418"/>
              </a:xfrm>
              <a:prstGeom prst="line">
                <a:avLst/>
              </a:prstGeom>
              <a:noFill/>
              <a:ln w="9525">
                <a:solidFill>
                  <a:schemeClr val="folHlink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TW" altLang="en-US"/>
              </a:p>
            </p:txBody>
          </p:sp>
          <p:sp>
            <p:nvSpPr>
              <p:cNvPr id="32" name="Line 71"/>
              <p:cNvSpPr>
                <a:spLocks noChangeShapeType="1"/>
              </p:cNvSpPr>
              <p:nvPr/>
            </p:nvSpPr>
            <p:spPr bwMode="white">
              <a:xfrm>
                <a:off x="2622" y="111"/>
                <a:ext cx="0" cy="418"/>
              </a:xfrm>
              <a:prstGeom prst="line">
                <a:avLst/>
              </a:prstGeom>
              <a:noFill/>
              <a:ln w="9525">
                <a:solidFill>
                  <a:schemeClr val="folHlink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TW" altLang="en-US"/>
              </a:p>
            </p:txBody>
          </p:sp>
          <p:sp>
            <p:nvSpPr>
              <p:cNvPr id="33" name="Line 72"/>
              <p:cNvSpPr>
                <a:spLocks noChangeShapeType="1"/>
              </p:cNvSpPr>
              <p:nvPr/>
            </p:nvSpPr>
            <p:spPr bwMode="white">
              <a:xfrm>
                <a:off x="2850" y="111"/>
                <a:ext cx="0" cy="418"/>
              </a:xfrm>
              <a:prstGeom prst="line">
                <a:avLst/>
              </a:prstGeom>
              <a:noFill/>
              <a:ln w="9525">
                <a:solidFill>
                  <a:schemeClr val="folHlink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TW" altLang="en-US"/>
              </a:p>
            </p:txBody>
          </p:sp>
          <p:sp>
            <p:nvSpPr>
              <p:cNvPr id="34" name="Line 73"/>
              <p:cNvSpPr>
                <a:spLocks noChangeShapeType="1"/>
              </p:cNvSpPr>
              <p:nvPr/>
            </p:nvSpPr>
            <p:spPr bwMode="white">
              <a:xfrm>
                <a:off x="3078" y="111"/>
                <a:ext cx="0" cy="418"/>
              </a:xfrm>
              <a:prstGeom prst="line">
                <a:avLst/>
              </a:prstGeom>
              <a:noFill/>
              <a:ln w="9525">
                <a:solidFill>
                  <a:schemeClr val="folHlink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TW" altLang="en-US"/>
              </a:p>
            </p:txBody>
          </p:sp>
          <p:sp>
            <p:nvSpPr>
              <p:cNvPr id="35" name="Line 74"/>
              <p:cNvSpPr>
                <a:spLocks noChangeShapeType="1"/>
              </p:cNvSpPr>
              <p:nvPr/>
            </p:nvSpPr>
            <p:spPr bwMode="white">
              <a:xfrm>
                <a:off x="3306" y="111"/>
                <a:ext cx="0" cy="418"/>
              </a:xfrm>
              <a:prstGeom prst="line">
                <a:avLst/>
              </a:prstGeom>
              <a:noFill/>
              <a:ln w="9525">
                <a:solidFill>
                  <a:schemeClr val="folHlink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TW" altLang="en-US"/>
              </a:p>
            </p:txBody>
          </p:sp>
        </p:grpSp>
        <p:grpSp>
          <p:nvGrpSpPr>
            <p:cNvPr id="9" name="Group 75"/>
            <p:cNvGrpSpPr>
              <a:grpSpLocks/>
            </p:cNvGrpSpPr>
            <p:nvPr userDrawn="1"/>
          </p:nvGrpSpPr>
          <p:grpSpPr bwMode="auto">
            <a:xfrm>
              <a:off x="363" y="1"/>
              <a:ext cx="4919" cy="1034"/>
              <a:chOff x="1208" y="109"/>
              <a:chExt cx="2098" cy="423"/>
            </a:xfrm>
          </p:grpSpPr>
          <p:sp>
            <p:nvSpPr>
              <p:cNvPr id="10" name="Line 76"/>
              <p:cNvSpPr>
                <a:spLocks noChangeShapeType="1"/>
              </p:cNvSpPr>
              <p:nvPr/>
            </p:nvSpPr>
            <p:spPr bwMode="ltGray">
              <a:xfrm>
                <a:off x="2850" y="110"/>
                <a:ext cx="0" cy="142"/>
              </a:xfrm>
              <a:prstGeom prst="line">
                <a:avLst/>
              </a:prstGeom>
              <a:noFill/>
              <a:ln w="9525">
                <a:solidFill>
                  <a:schemeClr val="hlink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TW" altLang="en-US"/>
              </a:p>
            </p:txBody>
          </p:sp>
          <p:sp>
            <p:nvSpPr>
              <p:cNvPr id="11" name="Line 77"/>
              <p:cNvSpPr>
                <a:spLocks noChangeShapeType="1"/>
              </p:cNvSpPr>
              <p:nvPr/>
            </p:nvSpPr>
            <p:spPr bwMode="ltGray">
              <a:xfrm>
                <a:off x="2972" y="332"/>
                <a:ext cx="70" cy="0"/>
              </a:xfrm>
              <a:prstGeom prst="line">
                <a:avLst/>
              </a:prstGeom>
              <a:noFill/>
              <a:ln w="9525">
                <a:solidFill>
                  <a:schemeClr val="hlink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TW" altLang="en-US"/>
              </a:p>
            </p:txBody>
          </p:sp>
          <p:sp>
            <p:nvSpPr>
              <p:cNvPr id="12" name="Line 78"/>
              <p:cNvSpPr>
                <a:spLocks noChangeShapeType="1"/>
              </p:cNvSpPr>
              <p:nvPr/>
            </p:nvSpPr>
            <p:spPr bwMode="ltGray">
              <a:xfrm>
                <a:off x="3078" y="350"/>
                <a:ext cx="0" cy="28"/>
              </a:xfrm>
              <a:prstGeom prst="line">
                <a:avLst/>
              </a:prstGeom>
              <a:noFill/>
              <a:ln w="9525">
                <a:solidFill>
                  <a:schemeClr val="hlink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TW" altLang="en-US"/>
              </a:p>
            </p:txBody>
          </p:sp>
          <p:sp>
            <p:nvSpPr>
              <p:cNvPr id="13" name="Line 79"/>
              <p:cNvSpPr>
                <a:spLocks noChangeShapeType="1"/>
              </p:cNvSpPr>
              <p:nvPr/>
            </p:nvSpPr>
            <p:spPr bwMode="ltGray">
              <a:xfrm>
                <a:off x="3306" y="450"/>
                <a:ext cx="0" cy="79"/>
              </a:xfrm>
              <a:prstGeom prst="line">
                <a:avLst/>
              </a:prstGeom>
              <a:noFill/>
              <a:ln w="9525">
                <a:solidFill>
                  <a:schemeClr val="hlink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TW" altLang="en-US"/>
              </a:p>
            </p:txBody>
          </p:sp>
          <p:sp>
            <p:nvSpPr>
              <p:cNvPr id="14" name="Line 80"/>
              <p:cNvSpPr>
                <a:spLocks noChangeShapeType="1"/>
              </p:cNvSpPr>
              <p:nvPr/>
            </p:nvSpPr>
            <p:spPr bwMode="ltGray">
              <a:xfrm>
                <a:off x="2166" y="114"/>
                <a:ext cx="0" cy="62"/>
              </a:xfrm>
              <a:prstGeom prst="line">
                <a:avLst/>
              </a:prstGeom>
              <a:noFill/>
              <a:ln w="9525">
                <a:solidFill>
                  <a:schemeClr val="hlink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TW" altLang="en-US"/>
              </a:p>
            </p:txBody>
          </p:sp>
          <p:sp>
            <p:nvSpPr>
              <p:cNvPr id="15" name="Line 81"/>
              <p:cNvSpPr>
                <a:spLocks noChangeShapeType="1"/>
              </p:cNvSpPr>
              <p:nvPr/>
            </p:nvSpPr>
            <p:spPr bwMode="ltGray">
              <a:xfrm>
                <a:off x="1938" y="111"/>
                <a:ext cx="0" cy="337"/>
              </a:xfrm>
              <a:prstGeom prst="line">
                <a:avLst/>
              </a:prstGeom>
              <a:noFill/>
              <a:ln w="9525">
                <a:solidFill>
                  <a:schemeClr val="hlink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TW" altLang="en-US"/>
              </a:p>
            </p:txBody>
          </p:sp>
          <p:sp>
            <p:nvSpPr>
              <p:cNvPr id="16" name="Line 82"/>
              <p:cNvSpPr>
                <a:spLocks noChangeShapeType="1"/>
              </p:cNvSpPr>
              <p:nvPr/>
            </p:nvSpPr>
            <p:spPr bwMode="ltGray">
              <a:xfrm flipH="1">
                <a:off x="1912" y="332"/>
                <a:ext cx="68" cy="0"/>
              </a:xfrm>
              <a:prstGeom prst="line">
                <a:avLst/>
              </a:prstGeom>
              <a:noFill/>
              <a:ln w="9525">
                <a:solidFill>
                  <a:schemeClr val="hlink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TW" altLang="en-US"/>
              </a:p>
            </p:txBody>
          </p:sp>
          <p:sp>
            <p:nvSpPr>
              <p:cNvPr id="17" name="Line 83"/>
              <p:cNvSpPr>
                <a:spLocks noChangeShapeType="1"/>
              </p:cNvSpPr>
              <p:nvPr/>
            </p:nvSpPr>
            <p:spPr bwMode="ltGray">
              <a:xfrm>
                <a:off x="1778" y="332"/>
                <a:ext cx="60" cy="0"/>
              </a:xfrm>
              <a:prstGeom prst="line">
                <a:avLst/>
              </a:prstGeom>
              <a:noFill/>
              <a:ln w="9525">
                <a:solidFill>
                  <a:schemeClr val="hlink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TW" altLang="en-US"/>
              </a:p>
            </p:txBody>
          </p:sp>
          <p:sp>
            <p:nvSpPr>
              <p:cNvPr id="18" name="Line 84"/>
              <p:cNvSpPr>
                <a:spLocks noChangeShapeType="1"/>
              </p:cNvSpPr>
              <p:nvPr/>
            </p:nvSpPr>
            <p:spPr bwMode="ltGray">
              <a:xfrm flipH="1">
                <a:off x="1578" y="332"/>
                <a:ext cx="82" cy="0"/>
              </a:xfrm>
              <a:prstGeom prst="line">
                <a:avLst/>
              </a:prstGeom>
              <a:noFill/>
              <a:ln w="9525">
                <a:solidFill>
                  <a:schemeClr val="hlink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TW" altLang="en-US"/>
              </a:p>
            </p:txBody>
          </p:sp>
          <p:sp>
            <p:nvSpPr>
              <p:cNvPr id="19" name="Line 85"/>
              <p:cNvSpPr>
                <a:spLocks noChangeShapeType="1"/>
              </p:cNvSpPr>
              <p:nvPr/>
            </p:nvSpPr>
            <p:spPr bwMode="ltGray">
              <a:xfrm>
                <a:off x="1208" y="332"/>
                <a:ext cx="348" cy="0"/>
              </a:xfrm>
              <a:prstGeom prst="line">
                <a:avLst/>
              </a:prstGeom>
              <a:noFill/>
              <a:ln w="9525">
                <a:solidFill>
                  <a:schemeClr val="hlink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TW" altLang="en-US"/>
              </a:p>
            </p:txBody>
          </p:sp>
          <p:sp>
            <p:nvSpPr>
              <p:cNvPr id="20" name="Line 86"/>
              <p:cNvSpPr>
                <a:spLocks noChangeShapeType="1"/>
              </p:cNvSpPr>
              <p:nvPr/>
            </p:nvSpPr>
            <p:spPr bwMode="ltGray">
              <a:xfrm>
                <a:off x="1480" y="234"/>
                <a:ext cx="0" cy="298"/>
              </a:xfrm>
              <a:prstGeom prst="line">
                <a:avLst/>
              </a:prstGeom>
              <a:noFill/>
              <a:ln w="9525">
                <a:solidFill>
                  <a:schemeClr val="hlink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TW" altLang="en-US"/>
              </a:p>
            </p:txBody>
          </p:sp>
          <p:sp>
            <p:nvSpPr>
              <p:cNvPr id="21" name="Line 87"/>
              <p:cNvSpPr>
                <a:spLocks noChangeShapeType="1"/>
              </p:cNvSpPr>
              <p:nvPr/>
            </p:nvSpPr>
            <p:spPr bwMode="ltGray">
              <a:xfrm>
                <a:off x="1254" y="252"/>
                <a:ext cx="0" cy="156"/>
              </a:xfrm>
              <a:prstGeom prst="line">
                <a:avLst/>
              </a:prstGeom>
              <a:noFill/>
              <a:ln w="9525">
                <a:solidFill>
                  <a:schemeClr val="hlink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TW" altLang="en-US"/>
              </a:p>
            </p:txBody>
          </p:sp>
          <p:sp>
            <p:nvSpPr>
              <p:cNvPr id="22" name="Line 88"/>
              <p:cNvSpPr>
                <a:spLocks noChangeShapeType="1"/>
              </p:cNvSpPr>
              <p:nvPr/>
            </p:nvSpPr>
            <p:spPr bwMode="ltGray">
              <a:xfrm flipH="1" flipV="1">
                <a:off x="1482" y="109"/>
                <a:ext cx="0" cy="27"/>
              </a:xfrm>
              <a:prstGeom prst="line">
                <a:avLst/>
              </a:prstGeom>
              <a:noFill/>
              <a:ln w="9525">
                <a:solidFill>
                  <a:schemeClr val="hlink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TW" altLang="en-US"/>
              </a:p>
            </p:txBody>
          </p:sp>
          <p:sp>
            <p:nvSpPr>
              <p:cNvPr id="23" name="Line 89"/>
              <p:cNvSpPr>
                <a:spLocks noChangeShapeType="1"/>
              </p:cNvSpPr>
              <p:nvPr/>
            </p:nvSpPr>
            <p:spPr bwMode="ltGray">
              <a:xfrm>
                <a:off x="1710" y="180"/>
                <a:ext cx="0" cy="96"/>
              </a:xfrm>
              <a:prstGeom prst="line">
                <a:avLst/>
              </a:prstGeom>
              <a:noFill/>
              <a:ln w="9525">
                <a:solidFill>
                  <a:schemeClr val="hlink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TW" altLang="en-US"/>
              </a:p>
            </p:txBody>
          </p:sp>
          <p:sp>
            <p:nvSpPr>
              <p:cNvPr id="24" name="Line 90"/>
              <p:cNvSpPr>
                <a:spLocks noChangeShapeType="1"/>
              </p:cNvSpPr>
              <p:nvPr/>
            </p:nvSpPr>
            <p:spPr bwMode="ltGray">
              <a:xfrm flipV="1">
                <a:off x="1710" y="111"/>
                <a:ext cx="0" cy="22"/>
              </a:xfrm>
              <a:prstGeom prst="line">
                <a:avLst/>
              </a:prstGeom>
              <a:noFill/>
              <a:ln w="9525">
                <a:solidFill>
                  <a:schemeClr val="hlink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TW" altLang="en-US"/>
              </a:p>
            </p:txBody>
          </p:sp>
        </p:grpSp>
      </p:grpSp>
      <p:sp>
        <p:nvSpPr>
          <p:cNvPr id="4188" name="Rectangle 92"/>
          <p:cNvSpPr>
            <a:spLocks noGrp="1" noChangeArrowheads="1"/>
          </p:cNvSpPr>
          <p:nvPr>
            <p:ph type="ctrTitle"/>
          </p:nvPr>
        </p:nvSpPr>
        <p:spPr>
          <a:xfrm>
            <a:off x="1828800" y="1828800"/>
            <a:ext cx="6934200" cy="2362200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zh-TW" altLang="en-US" noProof="0" smtClean="0"/>
              <a:t>按一下以編輯母片標題樣式</a:t>
            </a:r>
          </a:p>
        </p:txBody>
      </p:sp>
      <p:sp>
        <p:nvSpPr>
          <p:cNvPr id="4189" name="Rectangle 93"/>
          <p:cNvSpPr>
            <a:spLocks noGrp="1" noChangeArrowheads="1"/>
          </p:cNvSpPr>
          <p:nvPr>
            <p:ph type="subTitle" idx="1"/>
          </p:nvPr>
        </p:nvSpPr>
        <p:spPr>
          <a:xfrm>
            <a:off x="1828800" y="4572000"/>
            <a:ext cx="6934200" cy="1295400"/>
          </a:xfrm>
        </p:spPr>
        <p:txBody>
          <a:bodyPr/>
          <a:lstStyle>
            <a:lvl1pPr marL="0" indent="0">
              <a:buFontTx/>
              <a:buNone/>
              <a:defRPr/>
            </a:lvl1pPr>
          </a:lstStyle>
          <a:p>
            <a:pPr lvl="0"/>
            <a:r>
              <a:rPr lang="zh-TW" altLang="en-US" noProof="0" smtClean="0"/>
              <a:t>按一下以編輯母片副標題樣式</a:t>
            </a:r>
          </a:p>
        </p:txBody>
      </p:sp>
      <p:sp>
        <p:nvSpPr>
          <p:cNvPr id="92" name="Rectangle 94"/>
          <p:cNvSpPr>
            <a:spLocks noGrp="1" noChangeArrowheads="1"/>
          </p:cNvSpPr>
          <p:nvPr>
            <p:ph type="dt" sz="half" idx="10"/>
          </p:nvPr>
        </p:nvSpPr>
        <p:spPr>
          <a:xfrm>
            <a:off x="533400" y="63246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93" name="Rectangle 95"/>
          <p:cNvSpPr>
            <a:spLocks noGrp="1" noChangeArrowheads="1"/>
          </p:cNvSpPr>
          <p:nvPr>
            <p:ph type="ftr" sz="quarter" idx="11"/>
          </p:nvPr>
        </p:nvSpPr>
        <p:spPr>
          <a:xfrm>
            <a:off x="3200400" y="63246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94" name="Rectangle 96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858000" y="6324600"/>
            <a:ext cx="1905000" cy="45720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lnSpc>
                <a:spcPct val="100000"/>
              </a:lnSpc>
              <a:spcBef>
                <a:spcPct val="0"/>
              </a:spcBef>
              <a:defRPr kumimoji="0" sz="1400" b="0">
                <a:ea typeface="新細明體" pitchFamily="18" charset="-120"/>
              </a:defRPr>
            </a:lvl1pPr>
          </a:lstStyle>
          <a:p>
            <a:pPr>
              <a:defRPr/>
            </a:pPr>
            <a:fld id="{6B8BD515-9F47-4699-972B-D7C5AE6B767F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5454415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4410435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40770135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685800" y="1773238"/>
            <a:ext cx="3810000" cy="48958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773238"/>
            <a:ext cx="3810000" cy="48958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5704188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40850659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4222135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2639514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4823186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TW" altLang="en-US" noProof="0" smtClean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8137210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7258091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588125" y="930275"/>
            <a:ext cx="2016125" cy="5738813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539750" y="930275"/>
            <a:ext cx="5895975" cy="5738813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7370852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vmlDrawing" Target="../drawings/vmlDrawing1.v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17" Type="http://schemas.openxmlformats.org/officeDocument/2006/relationships/image" Target="../media/image3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oleObject" Target="../embeddings/oleObject1.bin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accent2"/>
            </a:gs>
            <a:gs pos="100000">
              <a:schemeClr val="bg2"/>
            </a:gs>
          </a:gsLst>
          <a:path path="rect">
            <a:fillToRect l="100000" t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539750" y="930275"/>
            <a:ext cx="8064500" cy="842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按一下以編輯母片標題樣式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773238"/>
            <a:ext cx="7772400" cy="4895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3246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lnSpc>
                <a:spcPct val="100000"/>
              </a:lnSpc>
              <a:spcBef>
                <a:spcPct val="0"/>
              </a:spcBef>
              <a:defRPr kumimoji="0" sz="1400" b="0">
                <a:ea typeface="新細明體" pitchFamily="18" charset="-12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3246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lnSpc>
                <a:spcPct val="100000"/>
              </a:lnSpc>
              <a:spcBef>
                <a:spcPct val="0"/>
              </a:spcBef>
              <a:defRPr kumimoji="0" sz="1400" b="0">
                <a:ea typeface="新細明體" pitchFamily="18" charset="-12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grpSp>
        <p:nvGrpSpPr>
          <p:cNvPr id="1030" name="Group 8"/>
          <p:cNvGrpSpPr>
            <a:grpSpLocks/>
          </p:cNvGrpSpPr>
          <p:nvPr/>
        </p:nvGrpSpPr>
        <p:grpSpPr bwMode="auto">
          <a:xfrm>
            <a:off x="1054100" y="165100"/>
            <a:ext cx="7696200" cy="685800"/>
            <a:chOff x="664" y="104"/>
            <a:chExt cx="4848" cy="432"/>
          </a:xfrm>
        </p:grpSpPr>
        <p:sp>
          <p:nvSpPr>
            <p:cNvPr id="1033" name="Freeform 9"/>
            <p:cNvSpPr>
              <a:spLocks/>
            </p:cNvSpPr>
            <p:nvPr/>
          </p:nvSpPr>
          <p:spPr bwMode="ltGray">
            <a:xfrm>
              <a:off x="664" y="104"/>
              <a:ext cx="4848" cy="432"/>
            </a:xfrm>
            <a:custGeom>
              <a:avLst/>
              <a:gdLst>
                <a:gd name="T0" fmla="*/ 4848 w 4848"/>
                <a:gd name="T1" fmla="*/ 48 h 432"/>
                <a:gd name="T2" fmla="*/ 4848 w 4848"/>
                <a:gd name="T3" fmla="*/ 432 h 432"/>
                <a:gd name="T4" fmla="*/ 0 w 4848"/>
                <a:gd name="T5" fmla="*/ 432 h 432"/>
                <a:gd name="T6" fmla="*/ 0 w 4848"/>
                <a:gd name="T7" fmla="*/ 0 h 432"/>
                <a:gd name="T8" fmla="*/ 4848 w 4848"/>
                <a:gd name="T9" fmla="*/ 0 h 432"/>
                <a:gd name="T10" fmla="*/ 4848 w 4848"/>
                <a:gd name="T11" fmla="*/ 48 h 432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4848" h="432">
                  <a:moveTo>
                    <a:pt x="4848" y="48"/>
                  </a:moveTo>
                  <a:lnTo>
                    <a:pt x="4848" y="432"/>
                  </a:lnTo>
                  <a:cubicBezTo>
                    <a:pt x="4848" y="432"/>
                    <a:pt x="2424" y="432"/>
                    <a:pt x="0" y="432"/>
                  </a:cubicBezTo>
                  <a:cubicBezTo>
                    <a:pt x="161" y="345"/>
                    <a:pt x="169" y="61"/>
                    <a:pt x="0" y="0"/>
                  </a:cubicBezTo>
                  <a:cubicBezTo>
                    <a:pt x="2424" y="0"/>
                    <a:pt x="4848" y="0"/>
                    <a:pt x="4848" y="0"/>
                  </a:cubicBezTo>
                  <a:lnTo>
                    <a:pt x="4848" y="48"/>
                  </a:lnTo>
                  <a:close/>
                </a:path>
              </a:pathLst>
            </a:custGeom>
            <a:solidFill>
              <a:schemeClr val="hlink"/>
            </a:solidFill>
            <a:ln w="9525">
              <a:solidFill>
                <a:schemeClr val="bg2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TW" altLang="en-US"/>
            </a:p>
          </p:txBody>
        </p:sp>
        <p:grpSp>
          <p:nvGrpSpPr>
            <p:cNvPr id="1034" name="Group 10"/>
            <p:cNvGrpSpPr>
              <a:grpSpLocks/>
            </p:cNvGrpSpPr>
            <p:nvPr/>
          </p:nvGrpSpPr>
          <p:grpSpPr bwMode="auto">
            <a:xfrm>
              <a:off x="1195" y="104"/>
              <a:ext cx="3827" cy="429"/>
              <a:chOff x="1021" y="240"/>
              <a:chExt cx="3827" cy="429"/>
            </a:xfrm>
          </p:grpSpPr>
          <p:grpSp>
            <p:nvGrpSpPr>
              <p:cNvPr id="1083" name="Group 11"/>
              <p:cNvGrpSpPr>
                <a:grpSpLocks/>
              </p:cNvGrpSpPr>
              <p:nvPr/>
            </p:nvGrpSpPr>
            <p:grpSpPr bwMode="auto">
              <a:xfrm>
                <a:off x="1021" y="241"/>
                <a:ext cx="2208" cy="427"/>
                <a:chOff x="1021" y="241"/>
                <a:chExt cx="2208" cy="427"/>
              </a:xfrm>
            </p:grpSpPr>
            <p:sp>
              <p:nvSpPr>
                <p:cNvPr id="1127" name="Freeform 12"/>
                <p:cNvSpPr>
                  <a:spLocks/>
                </p:cNvSpPr>
                <p:nvPr/>
              </p:nvSpPr>
              <p:spPr bwMode="ltGray">
                <a:xfrm>
                  <a:off x="2257" y="633"/>
                  <a:ext cx="7" cy="8"/>
                </a:xfrm>
                <a:custGeom>
                  <a:avLst/>
                  <a:gdLst>
                    <a:gd name="T0" fmla="*/ 0 w 15"/>
                    <a:gd name="T1" fmla="*/ 0 h 23"/>
                    <a:gd name="T2" fmla="*/ 0 w 15"/>
                    <a:gd name="T3" fmla="*/ 0 h 23"/>
                    <a:gd name="T4" fmla="*/ 0 w 15"/>
                    <a:gd name="T5" fmla="*/ 0 h 23"/>
                    <a:gd name="T6" fmla="*/ 0 w 15"/>
                    <a:gd name="T7" fmla="*/ 0 h 23"/>
                    <a:gd name="T8" fmla="*/ 0 60000 65536"/>
                    <a:gd name="T9" fmla="*/ 0 60000 65536"/>
                    <a:gd name="T10" fmla="*/ 0 60000 65536"/>
                    <a:gd name="T11" fmla="*/ 0 60000 65536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0" t="0" r="r" b="b"/>
                  <a:pathLst>
                    <a:path w="15" h="23">
                      <a:moveTo>
                        <a:pt x="5" y="11"/>
                      </a:moveTo>
                      <a:cubicBezTo>
                        <a:pt x="2" y="1"/>
                        <a:pt x="7" y="0"/>
                        <a:pt x="15" y="5"/>
                      </a:cubicBezTo>
                      <a:cubicBezTo>
                        <a:pt x="14" y="9"/>
                        <a:pt x="15" y="13"/>
                        <a:pt x="13" y="17"/>
                      </a:cubicBezTo>
                      <a:cubicBezTo>
                        <a:pt x="9" y="23"/>
                        <a:pt x="0" y="16"/>
                        <a:pt x="5" y="11"/>
                      </a:cubicBezTo>
                      <a:close/>
                    </a:path>
                  </a:pathLst>
                </a:custGeom>
                <a:solidFill>
                  <a:schemeClr val="folHlink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TW" altLang="en-US"/>
                </a:p>
              </p:txBody>
            </p:sp>
            <p:sp>
              <p:nvSpPr>
                <p:cNvPr id="1128" name="Freeform 13"/>
                <p:cNvSpPr>
                  <a:spLocks/>
                </p:cNvSpPr>
                <p:nvPr/>
              </p:nvSpPr>
              <p:spPr bwMode="ltGray">
                <a:xfrm>
                  <a:off x="2332" y="660"/>
                  <a:ext cx="9" cy="8"/>
                </a:xfrm>
                <a:custGeom>
                  <a:avLst/>
                  <a:gdLst>
                    <a:gd name="T0" fmla="*/ 0 w 20"/>
                    <a:gd name="T1" fmla="*/ 0 h 23"/>
                    <a:gd name="T2" fmla="*/ 0 w 20"/>
                    <a:gd name="T3" fmla="*/ 0 h 23"/>
                    <a:gd name="T4" fmla="*/ 0 w 20"/>
                    <a:gd name="T5" fmla="*/ 0 h 23"/>
                    <a:gd name="T6" fmla="*/ 0 w 20"/>
                    <a:gd name="T7" fmla="*/ 0 h 23"/>
                    <a:gd name="T8" fmla="*/ 0 60000 65536"/>
                    <a:gd name="T9" fmla="*/ 0 60000 65536"/>
                    <a:gd name="T10" fmla="*/ 0 60000 65536"/>
                    <a:gd name="T11" fmla="*/ 0 60000 65536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0" t="0" r="r" b="b"/>
                  <a:pathLst>
                    <a:path w="20" h="23">
                      <a:moveTo>
                        <a:pt x="3" y="13"/>
                      </a:moveTo>
                      <a:cubicBezTo>
                        <a:pt x="0" y="5"/>
                        <a:pt x="2" y="0"/>
                        <a:pt x="11" y="3"/>
                      </a:cubicBezTo>
                      <a:cubicBezTo>
                        <a:pt x="16" y="10"/>
                        <a:pt x="20" y="23"/>
                        <a:pt x="7" y="19"/>
                      </a:cubicBezTo>
                      <a:cubicBezTo>
                        <a:pt x="6" y="17"/>
                        <a:pt x="3" y="13"/>
                        <a:pt x="3" y="13"/>
                      </a:cubicBezTo>
                      <a:close/>
                    </a:path>
                  </a:pathLst>
                </a:custGeom>
                <a:solidFill>
                  <a:schemeClr val="folHlink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TW" altLang="en-US"/>
                </a:p>
              </p:txBody>
            </p:sp>
            <p:sp>
              <p:nvSpPr>
                <p:cNvPr id="1129" name="Freeform 14"/>
                <p:cNvSpPr>
                  <a:spLocks/>
                </p:cNvSpPr>
                <p:nvPr/>
              </p:nvSpPr>
              <p:spPr bwMode="ltGray">
                <a:xfrm>
                  <a:off x="2120" y="616"/>
                  <a:ext cx="13" cy="14"/>
                </a:xfrm>
                <a:custGeom>
                  <a:avLst/>
                  <a:gdLst>
                    <a:gd name="T0" fmla="*/ 0 w 30"/>
                    <a:gd name="T1" fmla="*/ 0 h 42"/>
                    <a:gd name="T2" fmla="*/ 0 w 30"/>
                    <a:gd name="T3" fmla="*/ 0 h 42"/>
                    <a:gd name="T4" fmla="*/ 0 w 30"/>
                    <a:gd name="T5" fmla="*/ 0 h 42"/>
                    <a:gd name="T6" fmla="*/ 0 w 30"/>
                    <a:gd name="T7" fmla="*/ 0 h 42"/>
                    <a:gd name="T8" fmla="*/ 0 w 30"/>
                    <a:gd name="T9" fmla="*/ 0 h 42"/>
                    <a:gd name="T10" fmla="*/ 0 w 30"/>
                    <a:gd name="T11" fmla="*/ 0 h 42"/>
                    <a:gd name="T12" fmla="*/ 0 w 30"/>
                    <a:gd name="T13" fmla="*/ 0 h 42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0" t="0" r="r" b="b"/>
                  <a:pathLst>
                    <a:path w="30" h="42">
                      <a:moveTo>
                        <a:pt x="16" y="33"/>
                      </a:moveTo>
                      <a:cubicBezTo>
                        <a:pt x="3" y="20"/>
                        <a:pt x="15" y="34"/>
                        <a:pt x="8" y="21"/>
                      </a:cubicBezTo>
                      <a:cubicBezTo>
                        <a:pt x="6" y="17"/>
                        <a:pt x="0" y="9"/>
                        <a:pt x="0" y="9"/>
                      </a:cubicBezTo>
                      <a:cubicBezTo>
                        <a:pt x="5" y="1"/>
                        <a:pt x="7" y="0"/>
                        <a:pt x="16" y="3"/>
                      </a:cubicBezTo>
                      <a:cubicBezTo>
                        <a:pt x="25" y="16"/>
                        <a:pt x="10" y="16"/>
                        <a:pt x="30" y="23"/>
                      </a:cubicBezTo>
                      <a:cubicBezTo>
                        <a:pt x="29" y="26"/>
                        <a:pt x="30" y="29"/>
                        <a:pt x="28" y="31"/>
                      </a:cubicBezTo>
                      <a:cubicBezTo>
                        <a:pt x="15" y="42"/>
                        <a:pt x="16" y="38"/>
                        <a:pt x="16" y="33"/>
                      </a:cubicBezTo>
                      <a:close/>
                    </a:path>
                  </a:pathLst>
                </a:custGeom>
                <a:solidFill>
                  <a:schemeClr val="folHlink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TW" altLang="en-US"/>
                </a:p>
              </p:txBody>
            </p:sp>
            <p:sp>
              <p:nvSpPr>
                <p:cNvPr id="1130" name="Freeform 15"/>
                <p:cNvSpPr>
                  <a:spLocks/>
                </p:cNvSpPr>
                <p:nvPr/>
              </p:nvSpPr>
              <p:spPr bwMode="ltGray">
                <a:xfrm>
                  <a:off x="1967" y="629"/>
                  <a:ext cx="11" cy="5"/>
                </a:xfrm>
                <a:custGeom>
                  <a:avLst/>
                  <a:gdLst>
                    <a:gd name="T0" fmla="*/ 0 w 25"/>
                    <a:gd name="T1" fmla="*/ 0 h 16"/>
                    <a:gd name="T2" fmla="*/ 0 w 25"/>
                    <a:gd name="T3" fmla="*/ 0 h 16"/>
                    <a:gd name="T4" fmla="*/ 0 w 25"/>
                    <a:gd name="T5" fmla="*/ 0 h 16"/>
                    <a:gd name="T6" fmla="*/ 0 w 25"/>
                    <a:gd name="T7" fmla="*/ 0 h 16"/>
                    <a:gd name="T8" fmla="*/ 0 60000 65536"/>
                    <a:gd name="T9" fmla="*/ 0 60000 65536"/>
                    <a:gd name="T10" fmla="*/ 0 60000 65536"/>
                    <a:gd name="T11" fmla="*/ 0 60000 65536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0" t="0" r="r" b="b"/>
                  <a:pathLst>
                    <a:path w="25" h="16">
                      <a:moveTo>
                        <a:pt x="15" y="16"/>
                      </a:moveTo>
                      <a:cubicBezTo>
                        <a:pt x="10" y="15"/>
                        <a:pt x="0" y="12"/>
                        <a:pt x="3" y="8"/>
                      </a:cubicBezTo>
                      <a:cubicBezTo>
                        <a:pt x="6" y="4"/>
                        <a:pt x="15" y="0"/>
                        <a:pt x="15" y="0"/>
                      </a:cubicBezTo>
                      <a:cubicBezTo>
                        <a:pt x="17" y="3"/>
                        <a:pt x="25" y="16"/>
                        <a:pt x="15" y="16"/>
                      </a:cubicBezTo>
                      <a:close/>
                    </a:path>
                  </a:pathLst>
                </a:custGeom>
                <a:solidFill>
                  <a:schemeClr val="folHlink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TW" altLang="en-US"/>
                </a:p>
              </p:txBody>
            </p:sp>
            <p:sp>
              <p:nvSpPr>
                <p:cNvPr id="1131" name="Freeform 16"/>
                <p:cNvSpPr>
                  <a:spLocks/>
                </p:cNvSpPr>
                <p:nvPr/>
              </p:nvSpPr>
              <p:spPr bwMode="ltGray">
                <a:xfrm>
                  <a:off x="1921" y="635"/>
                  <a:ext cx="28" cy="16"/>
                </a:xfrm>
                <a:custGeom>
                  <a:avLst/>
                  <a:gdLst>
                    <a:gd name="T0" fmla="*/ 0 w 65"/>
                    <a:gd name="T1" fmla="*/ 0 h 46"/>
                    <a:gd name="T2" fmla="*/ 0 w 65"/>
                    <a:gd name="T3" fmla="*/ 0 h 46"/>
                    <a:gd name="T4" fmla="*/ 0 w 65"/>
                    <a:gd name="T5" fmla="*/ 0 h 46"/>
                    <a:gd name="T6" fmla="*/ 0 w 65"/>
                    <a:gd name="T7" fmla="*/ 0 h 46"/>
                    <a:gd name="T8" fmla="*/ 0 w 65"/>
                    <a:gd name="T9" fmla="*/ 0 h 46"/>
                    <a:gd name="T10" fmla="*/ 0 w 65"/>
                    <a:gd name="T11" fmla="*/ 0 h 46"/>
                    <a:gd name="T12" fmla="*/ 0 w 65"/>
                    <a:gd name="T13" fmla="*/ 0 h 46"/>
                    <a:gd name="T14" fmla="*/ 0 w 65"/>
                    <a:gd name="T15" fmla="*/ 0 h 46"/>
                    <a:gd name="T16" fmla="*/ 0 w 65"/>
                    <a:gd name="T17" fmla="*/ 0 h 4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65" h="46">
                      <a:moveTo>
                        <a:pt x="14" y="24"/>
                      </a:moveTo>
                      <a:cubicBezTo>
                        <a:pt x="18" y="13"/>
                        <a:pt x="16" y="9"/>
                        <a:pt x="30" y="4"/>
                      </a:cubicBezTo>
                      <a:cubicBezTo>
                        <a:pt x="34" y="3"/>
                        <a:pt x="42" y="0"/>
                        <a:pt x="42" y="0"/>
                      </a:cubicBezTo>
                      <a:cubicBezTo>
                        <a:pt x="50" y="1"/>
                        <a:pt x="65" y="0"/>
                        <a:pt x="58" y="12"/>
                      </a:cubicBezTo>
                      <a:cubicBezTo>
                        <a:pt x="53" y="21"/>
                        <a:pt x="40" y="21"/>
                        <a:pt x="32" y="26"/>
                      </a:cubicBezTo>
                      <a:cubicBezTo>
                        <a:pt x="26" y="35"/>
                        <a:pt x="23" y="42"/>
                        <a:pt x="12" y="46"/>
                      </a:cubicBezTo>
                      <a:cubicBezTo>
                        <a:pt x="0" y="42"/>
                        <a:pt x="5" y="30"/>
                        <a:pt x="8" y="20"/>
                      </a:cubicBezTo>
                      <a:cubicBezTo>
                        <a:pt x="9" y="18"/>
                        <a:pt x="10" y="13"/>
                        <a:pt x="12" y="14"/>
                      </a:cubicBezTo>
                      <a:cubicBezTo>
                        <a:pt x="15" y="16"/>
                        <a:pt x="13" y="21"/>
                        <a:pt x="14" y="24"/>
                      </a:cubicBezTo>
                      <a:close/>
                    </a:path>
                  </a:pathLst>
                </a:custGeom>
                <a:solidFill>
                  <a:schemeClr val="folHlink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TW" altLang="en-US"/>
                </a:p>
              </p:txBody>
            </p:sp>
            <p:sp>
              <p:nvSpPr>
                <p:cNvPr id="1132" name="Freeform 17"/>
                <p:cNvSpPr>
                  <a:spLocks/>
                </p:cNvSpPr>
                <p:nvPr/>
              </p:nvSpPr>
              <p:spPr bwMode="ltGray">
                <a:xfrm>
                  <a:off x="1892" y="634"/>
                  <a:ext cx="29" cy="16"/>
                </a:xfrm>
                <a:custGeom>
                  <a:avLst/>
                  <a:gdLst>
                    <a:gd name="T0" fmla="*/ 0 w 69"/>
                    <a:gd name="T1" fmla="*/ 0 h 47"/>
                    <a:gd name="T2" fmla="*/ 0 w 69"/>
                    <a:gd name="T3" fmla="*/ 0 h 47"/>
                    <a:gd name="T4" fmla="*/ 0 w 69"/>
                    <a:gd name="T5" fmla="*/ 0 h 47"/>
                    <a:gd name="T6" fmla="*/ 0 w 69"/>
                    <a:gd name="T7" fmla="*/ 0 h 47"/>
                    <a:gd name="T8" fmla="*/ 0 w 69"/>
                    <a:gd name="T9" fmla="*/ 0 h 47"/>
                    <a:gd name="T10" fmla="*/ 0 w 69"/>
                    <a:gd name="T11" fmla="*/ 0 h 47"/>
                    <a:gd name="T12" fmla="*/ 0 w 69"/>
                    <a:gd name="T13" fmla="*/ 0 h 47"/>
                    <a:gd name="T14" fmla="*/ 0 w 69"/>
                    <a:gd name="T15" fmla="*/ 0 h 47"/>
                    <a:gd name="T16" fmla="*/ 0 w 69"/>
                    <a:gd name="T17" fmla="*/ 0 h 47"/>
                    <a:gd name="T18" fmla="*/ 0 w 69"/>
                    <a:gd name="T19" fmla="*/ 0 h 47"/>
                    <a:gd name="T20" fmla="*/ 0 w 69"/>
                    <a:gd name="T21" fmla="*/ 0 h 47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</a:gdLst>
                  <a:ahLst/>
                  <a:cxnLst>
                    <a:cxn ang="T22">
                      <a:pos x="T0" y="T1"/>
                    </a:cxn>
                    <a:cxn ang="T23">
                      <a:pos x="T2" y="T3"/>
                    </a:cxn>
                    <a:cxn ang="T24">
                      <a:pos x="T4" y="T5"/>
                    </a:cxn>
                    <a:cxn ang="T25">
                      <a:pos x="T6" y="T7"/>
                    </a:cxn>
                    <a:cxn ang="T26">
                      <a:pos x="T8" y="T9"/>
                    </a:cxn>
                    <a:cxn ang="T27">
                      <a:pos x="T10" y="T11"/>
                    </a:cxn>
                    <a:cxn ang="T28">
                      <a:pos x="T12" y="T13"/>
                    </a:cxn>
                    <a:cxn ang="T29">
                      <a:pos x="T14" y="T15"/>
                    </a:cxn>
                    <a:cxn ang="T30">
                      <a:pos x="T16" y="T17"/>
                    </a:cxn>
                    <a:cxn ang="T31">
                      <a:pos x="T18" y="T19"/>
                    </a:cxn>
                    <a:cxn ang="T32">
                      <a:pos x="T20" y="T21"/>
                    </a:cxn>
                  </a:cxnLst>
                  <a:rect l="0" t="0" r="r" b="b"/>
                  <a:pathLst>
                    <a:path w="69" h="47">
                      <a:moveTo>
                        <a:pt x="0" y="31"/>
                      </a:moveTo>
                      <a:cubicBezTo>
                        <a:pt x="7" y="24"/>
                        <a:pt x="9" y="22"/>
                        <a:pt x="18" y="25"/>
                      </a:cubicBezTo>
                      <a:cubicBezTo>
                        <a:pt x="25" y="4"/>
                        <a:pt x="36" y="12"/>
                        <a:pt x="52" y="1"/>
                      </a:cubicBezTo>
                      <a:cubicBezTo>
                        <a:pt x="56" y="2"/>
                        <a:pt x="61" y="0"/>
                        <a:pt x="64" y="3"/>
                      </a:cubicBezTo>
                      <a:cubicBezTo>
                        <a:pt x="69" y="8"/>
                        <a:pt x="50" y="19"/>
                        <a:pt x="50" y="19"/>
                      </a:cubicBezTo>
                      <a:cubicBezTo>
                        <a:pt x="46" y="31"/>
                        <a:pt x="35" y="22"/>
                        <a:pt x="28" y="33"/>
                      </a:cubicBezTo>
                      <a:cubicBezTo>
                        <a:pt x="31" y="41"/>
                        <a:pt x="31" y="44"/>
                        <a:pt x="22" y="47"/>
                      </a:cubicBezTo>
                      <a:cubicBezTo>
                        <a:pt x="20" y="46"/>
                        <a:pt x="18" y="46"/>
                        <a:pt x="16" y="45"/>
                      </a:cubicBezTo>
                      <a:cubicBezTo>
                        <a:pt x="14" y="43"/>
                        <a:pt x="14" y="40"/>
                        <a:pt x="12" y="39"/>
                      </a:cubicBezTo>
                      <a:cubicBezTo>
                        <a:pt x="8" y="37"/>
                        <a:pt x="0" y="35"/>
                        <a:pt x="0" y="35"/>
                      </a:cubicBezTo>
                      <a:cubicBezTo>
                        <a:pt x="2" y="26"/>
                        <a:pt x="3" y="25"/>
                        <a:pt x="0" y="31"/>
                      </a:cubicBezTo>
                      <a:close/>
                    </a:path>
                  </a:pathLst>
                </a:custGeom>
                <a:solidFill>
                  <a:schemeClr val="folHlink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TW" altLang="en-US"/>
                </a:p>
              </p:txBody>
            </p:sp>
            <p:sp>
              <p:nvSpPr>
                <p:cNvPr id="1133" name="Freeform 18"/>
                <p:cNvSpPr>
                  <a:spLocks/>
                </p:cNvSpPr>
                <p:nvPr/>
              </p:nvSpPr>
              <p:spPr bwMode="ltGray">
                <a:xfrm>
                  <a:off x="1735" y="547"/>
                  <a:ext cx="151" cy="93"/>
                </a:xfrm>
                <a:custGeom>
                  <a:avLst/>
                  <a:gdLst>
                    <a:gd name="T0" fmla="*/ 0 w 355"/>
                    <a:gd name="T1" fmla="*/ 0 h 277"/>
                    <a:gd name="T2" fmla="*/ 0 w 355"/>
                    <a:gd name="T3" fmla="*/ 0 h 277"/>
                    <a:gd name="T4" fmla="*/ 0 w 355"/>
                    <a:gd name="T5" fmla="*/ 0 h 277"/>
                    <a:gd name="T6" fmla="*/ 0 w 355"/>
                    <a:gd name="T7" fmla="*/ 0 h 277"/>
                    <a:gd name="T8" fmla="*/ 0 w 355"/>
                    <a:gd name="T9" fmla="*/ 0 h 277"/>
                    <a:gd name="T10" fmla="*/ 0 w 355"/>
                    <a:gd name="T11" fmla="*/ 0 h 277"/>
                    <a:gd name="T12" fmla="*/ 0 w 355"/>
                    <a:gd name="T13" fmla="*/ 0 h 277"/>
                    <a:gd name="T14" fmla="*/ 0 w 355"/>
                    <a:gd name="T15" fmla="*/ 0 h 277"/>
                    <a:gd name="T16" fmla="*/ 0 w 355"/>
                    <a:gd name="T17" fmla="*/ 0 h 277"/>
                    <a:gd name="T18" fmla="*/ 0 w 355"/>
                    <a:gd name="T19" fmla="*/ 0 h 277"/>
                    <a:gd name="T20" fmla="*/ 0 w 355"/>
                    <a:gd name="T21" fmla="*/ 0 h 277"/>
                    <a:gd name="T22" fmla="*/ 0 w 355"/>
                    <a:gd name="T23" fmla="*/ 0 h 277"/>
                    <a:gd name="T24" fmla="*/ 0 w 355"/>
                    <a:gd name="T25" fmla="*/ 0 h 277"/>
                    <a:gd name="T26" fmla="*/ 0 w 355"/>
                    <a:gd name="T27" fmla="*/ 0 h 277"/>
                    <a:gd name="T28" fmla="*/ 0 w 355"/>
                    <a:gd name="T29" fmla="*/ 0 h 277"/>
                    <a:gd name="T30" fmla="*/ 0 w 355"/>
                    <a:gd name="T31" fmla="*/ 0 h 277"/>
                    <a:gd name="T32" fmla="*/ 0 w 355"/>
                    <a:gd name="T33" fmla="*/ 0 h 277"/>
                    <a:gd name="T34" fmla="*/ 0 w 355"/>
                    <a:gd name="T35" fmla="*/ 0 h 277"/>
                    <a:gd name="T36" fmla="*/ 0 w 355"/>
                    <a:gd name="T37" fmla="*/ 0 h 277"/>
                    <a:gd name="T38" fmla="*/ 0 w 355"/>
                    <a:gd name="T39" fmla="*/ 0 h 277"/>
                    <a:gd name="T40" fmla="*/ 0 w 355"/>
                    <a:gd name="T41" fmla="*/ 0 h 277"/>
                    <a:gd name="T42" fmla="*/ 0 w 355"/>
                    <a:gd name="T43" fmla="*/ 0 h 277"/>
                    <a:gd name="T44" fmla="*/ 0 w 355"/>
                    <a:gd name="T45" fmla="*/ 0 h 277"/>
                    <a:gd name="T46" fmla="*/ 0 w 355"/>
                    <a:gd name="T47" fmla="*/ 0 h 277"/>
                    <a:gd name="T48" fmla="*/ 0 w 355"/>
                    <a:gd name="T49" fmla="*/ 0 h 277"/>
                    <a:gd name="T50" fmla="*/ 0 w 355"/>
                    <a:gd name="T51" fmla="*/ 0 h 277"/>
                    <a:gd name="T52" fmla="*/ 0 w 355"/>
                    <a:gd name="T53" fmla="*/ 0 h 277"/>
                    <a:gd name="T54" fmla="*/ 0 w 355"/>
                    <a:gd name="T55" fmla="*/ 0 h 277"/>
                    <a:gd name="T56" fmla="*/ 0 w 355"/>
                    <a:gd name="T57" fmla="*/ 0 h 277"/>
                    <a:gd name="T58" fmla="*/ 0 w 355"/>
                    <a:gd name="T59" fmla="*/ 0 h 277"/>
                    <a:gd name="T60" fmla="*/ 0 w 355"/>
                    <a:gd name="T61" fmla="*/ 0 h 277"/>
                    <a:gd name="T62" fmla="*/ 0 w 355"/>
                    <a:gd name="T63" fmla="*/ 0 h 277"/>
                    <a:gd name="T64" fmla="*/ 0 w 355"/>
                    <a:gd name="T65" fmla="*/ 0 h 277"/>
                    <a:gd name="T66" fmla="*/ 0 w 355"/>
                    <a:gd name="T67" fmla="*/ 0 h 277"/>
                    <a:gd name="T68" fmla="*/ 0 w 355"/>
                    <a:gd name="T69" fmla="*/ 0 h 277"/>
                    <a:gd name="T70" fmla="*/ 0 w 355"/>
                    <a:gd name="T71" fmla="*/ 0 h 277"/>
                    <a:gd name="T72" fmla="*/ 0 w 355"/>
                    <a:gd name="T73" fmla="*/ 0 h 277"/>
                    <a:gd name="T74" fmla="*/ 0 w 355"/>
                    <a:gd name="T75" fmla="*/ 0 h 277"/>
                    <a:gd name="T76" fmla="*/ 0 w 355"/>
                    <a:gd name="T77" fmla="*/ 0 h 277"/>
                    <a:gd name="T78" fmla="*/ 0 w 355"/>
                    <a:gd name="T79" fmla="*/ 0 h 277"/>
                    <a:gd name="T80" fmla="*/ 0 60000 65536"/>
                    <a:gd name="T81" fmla="*/ 0 60000 65536"/>
                    <a:gd name="T82" fmla="*/ 0 60000 65536"/>
                    <a:gd name="T83" fmla="*/ 0 60000 65536"/>
                    <a:gd name="T84" fmla="*/ 0 60000 65536"/>
                    <a:gd name="T85" fmla="*/ 0 60000 65536"/>
                    <a:gd name="T86" fmla="*/ 0 60000 65536"/>
                    <a:gd name="T87" fmla="*/ 0 60000 65536"/>
                    <a:gd name="T88" fmla="*/ 0 60000 65536"/>
                    <a:gd name="T89" fmla="*/ 0 60000 65536"/>
                    <a:gd name="T90" fmla="*/ 0 60000 65536"/>
                    <a:gd name="T91" fmla="*/ 0 60000 65536"/>
                    <a:gd name="T92" fmla="*/ 0 60000 65536"/>
                    <a:gd name="T93" fmla="*/ 0 60000 65536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</a:gdLst>
                  <a:ahLst/>
                  <a:cxnLst>
                    <a:cxn ang="T80">
                      <a:pos x="T0" y="T1"/>
                    </a:cxn>
                    <a:cxn ang="T81">
                      <a:pos x="T2" y="T3"/>
                    </a:cxn>
                    <a:cxn ang="T82">
                      <a:pos x="T4" y="T5"/>
                    </a:cxn>
                    <a:cxn ang="T83">
                      <a:pos x="T6" y="T7"/>
                    </a:cxn>
                    <a:cxn ang="T84">
                      <a:pos x="T8" y="T9"/>
                    </a:cxn>
                    <a:cxn ang="T85">
                      <a:pos x="T10" y="T11"/>
                    </a:cxn>
                    <a:cxn ang="T86">
                      <a:pos x="T12" y="T13"/>
                    </a:cxn>
                    <a:cxn ang="T87">
                      <a:pos x="T14" y="T15"/>
                    </a:cxn>
                    <a:cxn ang="T88">
                      <a:pos x="T16" y="T17"/>
                    </a:cxn>
                    <a:cxn ang="T89">
                      <a:pos x="T18" y="T19"/>
                    </a:cxn>
                    <a:cxn ang="T90">
                      <a:pos x="T20" y="T21"/>
                    </a:cxn>
                    <a:cxn ang="T91">
                      <a:pos x="T22" y="T23"/>
                    </a:cxn>
                    <a:cxn ang="T92">
                      <a:pos x="T24" y="T25"/>
                    </a:cxn>
                    <a:cxn ang="T93">
                      <a:pos x="T26" y="T27"/>
                    </a:cxn>
                    <a:cxn ang="T94">
                      <a:pos x="T28" y="T29"/>
                    </a:cxn>
                    <a:cxn ang="T95">
                      <a:pos x="T30" y="T31"/>
                    </a:cxn>
                    <a:cxn ang="T96">
                      <a:pos x="T32" y="T33"/>
                    </a:cxn>
                    <a:cxn ang="T97">
                      <a:pos x="T34" y="T35"/>
                    </a:cxn>
                    <a:cxn ang="T98">
                      <a:pos x="T36" y="T37"/>
                    </a:cxn>
                    <a:cxn ang="T99">
                      <a:pos x="T38" y="T39"/>
                    </a:cxn>
                    <a:cxn ang="T100">
                      <a:pos x="T40" y="T41"/>
                    </a:cxn>
                    <a:cxn ang="T101">
                      <a:pos x="T42" y="T43"/>
                    </a:cxn>
                    <a:cxn ang="T102">
                      <a:pos x="T44" y="T45"/>
                    </a:cxn>
                    <a:cxn ang="T103">
                      <a:pos x="T46" y="T47"/>
                    </a:cxn>
                    <a:cxn ang="T104">
                      <a:pos x="T48" y="T49"/>
                    </a:cxn>
                    <a:cxn ang="T105">
                      <a:pos x="T50" y="T51"/>
                    </a:cxn>
                    <a:cxn ang="T106">
                      <a:pos x="T52" y="T53"/>
                    </a:cxn>
                    <a:cxn ang="T107">
                      <a:pos x="T54" y="T55"/>
                    </a:cxn>
                    <a:cxn ang="T108">
                      <a:pos x="T56" y="T57"/>
                    </a:cxn>
                    <a:cxn ang="T109">
                      <a:pos x="T58" y="T59"/>
                    </a:cxn>
                    <a:cxn ang="T110">
                      <a:pos x="T60" y="T61"/>
                    </a:cxn>
                    <a:cxn ang="T111">
                      <a:pos x="T62" y="T63"/>
                    </a:cxn>
                    <a:cxn ang="T112">
                      <a:pos x="T64" y="T65"/>
                    </a:cxn>
                    <a:cxn ang="T113">
                      <a:pos x="T66" y="T67"/>
                    </a:cxn>
                    <a:cxn ang="T114">
                      <a:pos x="T68" y="T69"/>
                    </a:cxn>
                    <a:cxn ang="T115">
                      <a:pos x="T70" y="T71"/>
                    </a:cxn>
                    <a:cxn ang="T116">
                      <a:pos x="T72" y="T73"/>
                    </a:cxn>
                    <a:cxn ang="T117">
                      <a:pos x="T74" y="T75"/>
                    </a:cxn>
                    <a:cxn ang="T118">
                      <a:pos x="T76" y="T77"/>
                    </a:cxn>
                    <a:cxn ang="T119">
                      <a:pos x="T78" y="T79"/>
                    </a:cxn>
                  </a:cxnLst>
                  <a:rect l="0" t="0" r="r" b="b"/>
                  <a:pathLst>
                    <a:path w="355" h="277">
                      <a:moveTo>
                        <a:pt x="10" y="4"/>
                      </a:moveTo>
                      <a:cubicBezTo>
                        <a:pt x="22" y="0"/>
                        <a:pt x="24" y="14"/>
                        <a:pt x="36" y="18"/>
                      </a:cubicBezTo>
                      <a:cubicBezTo>
                        <a:pt x="37" y="19"/>
                        <a:pt x="45" y="29"/>
                        <a:pt x="46" y="30"/>
                      </a:cubicBezTo>
                      <a:cubicBezTo>
                        <a:pt x="56" y="40"/>
                        <a:pt x="67" y="38"/>
                        <a:pt x="76" y="52"/>
                      </a:cubicBezTo>
                      <a:cubicBezTo>
                        <a:pt x="80" y="58"/>
                        <a:pt x="92" y="66"/>
                        <a:pt x="92" y="66"/>
                      </a:cubicBezTo>
                      <a:cubicBezTo>
                        <a:pt x="96" y="79"/>
                        <a:pt x="112" y="88"/>
                        <a:pt x="122" y="98"/>
                      </a:cubicBezTo>
                      <a:cubicBezTo>
                        <a:pt x="124" y="105"/>
                        <a:pt x="130" y="124"/>
                        <a:pt x="136" y="128"/>
                      </a:cubicBezTo>
                      <a:cubicBezTo>
                        <a:pt x="140" y="130"/>
                        <a:pt x="148" y="132"/>
                        <a:pt x="148" y="132"/>
                      </a:cubicBezTo>
                      <a:cubicBezTo>
                        <a:pt x="150" y="138"/>
                        <a:pt x="154" y="150"/>
                        <a:pt x="154" y="150"/>
                      </a:cubicBezTo>
                      <a:cubicBezTo>
                        <a:pt x="161" y="139"/>
                        <a:pt x="168" y="144"/>
                        <a:pt x="176" y="152"/>
                      </a:cubicBezTo>
                      <a:cubicBezTo>
                        <a:pt x="174" y="167"/>
                        <a:pt x="173" y="181"/>
                        <a:pt x="170" y="196"/>
                      </a:cubicBezTo>
                      <a:cubicBezTo>
                        <a:pt x="171" y="202"/>
                        <a:pt x="174" y="220"/>
                        <a:pt x="180" y="224"/>
                      </a:cubicBezTo>
                      <a:cubicBezTo>
                        <a:pt x="185" y="228"/>
                        <a:pt x="193" y="228"/>
                        <a:pt x="198" y="232"/>
                      </a:cubicBezTo>
                      <a:cubicBezTo>
                        <a:pt x="204" y="230"/>
                        <a:pt x="216" y="234"/>
                        <a:pt x="216" y="234"/>
                      </a:cubicBezTo>
                      <a:cubicBezTo>
                        <a:pt x="223" y="241"/>
                        <a:pt x="225" y="245"/>
                        <a:pt x="236" y="242"/>
                      </a:cubicBezTo>
                      <a:cubicBezTo>
                        <a:pt x="242" y="240"/>
                        <a:pt x="254" y="236"/>
                        <a:pt x="254" y="236"/>
                      </a:cubicBezTo>
                      <a:cubicBezTo>
                        <a:pt x="260" y="240"/>
                        <a:pt x="265" y="246"/>
                        <a:pt x="272" y="248"/>
                      </a:cubicBezTo>
                      <a:cubicBezTo>
                        <a:pt x="277" y="250"/>
                        <a:pt x="291" y="252"/>
                        <a:pt x="296" y="256"/>
                      </a:cubicBezTo>
                      <a:cubicBezTo>
                        <a:pt x="301" y="260"/>
                        <a:pt x="314" y="264"/>
                        <a:pt x="314" y="264"/>
                      </a:cubicBezTo>
                      <a:cubicBezTo>
                        <a:pt x="330" y="263"/>
                        <a:pt x="338" y="261"/>
                        <a:pt x="352" y="266"/>
                      </a:cubicBezTo>
                      <a:cubicBezTo>
                        <a:pt x="355" y="275"/>
                        <a:pt x="350" y="277"/>
                        <a:pt x="342" y="274"/>
                      </a:cubicBezTo>
                      <a:cubicBezTo>
                        <a:pt x="336" y="276"/>
                        <a:pt x="322" y="272"/>
                        <a:pt x="322" y="272"/>
                      </a:cubicBezTo>
                      <a:cubicBezTo>
                        <a:pt x="314" y="275"/>
                        <a:pt x="308" y="272"/>
                        <a:pt x="300" y="270"/>
                      </a:cubicBezTo>
                      <a:cubicBezTo>
                        <a:pt x="296" y="269"/>
                        <a:pt x="288" y="266"/>
                        <a:pt x="288" y="266"/>
                      </a:cubicBezTo>
                      <a:cubicBezTo>
                        <a:pt x="276" y="270"/>
                        <a:pt x="264" y="266"/>
                        <a:pt x="252" y="264"/>
                      </a:cubicBezTo>
                      <a:cubicBezTo>
                        <a:pt x="245" y="259"/>
                        <a:pt x="242" y="257"/>
                        <a:pt x="234" y="260"/>
                      </a:cubicBezTo>
                      <a:cubicBezTo>
                        <a:pt x="211" y="252"/>
                        <a:pt x="192" y="256"/>
                        <a:pt x="172" y="242"/>
                      </a:cubicBezTo>
                      <a:cubicBezTo>
                        <a:pt x="165" y="231"/>
                        <a:pt x="176" y="221"/>
                        <a:pt x="160" y="216"/>
                      </a:cubicBezTo>
                      <a:cubicBezTo>
                        <a:pt x="154" y="233"/>
                        <a:pt x="136" y="203"/>
                        <a:pt x="126" y="200"/>
                      </a:cubicBezTo>
                      <a:cubicBezTo>
                        <a:pt x="120" y="196"/>
                        <a:pt x="114" y="190"/>
                        <a:pt x="108" y="186"/>
                      </a:cubicBezTo>
                      <a:cubicBezTo>
                        <a:pt x="104" y="175"/>
                        <a:pt x="104" y="165"/>
                        <a:pt x="94" y="158"/>
                      </a:cubicBezTo>
                      <a:cubicBezTo>
                        <a:pt x="83" y="142"/>
                        <a:pt x="85" y="119"/>
                        <a:pt x="68" y="108"/>
                      </a:cubicBezTo>
                      <a:cubicBezTo>
                        <a:pt x="67" y="106"/>
                        <a:pt x="66" y="104"/>
                        <a:pt x="64" y="102"/>
                      </a:cubicBezTo>
                      <a:cubicBezTo>
                        <a:pt x="62" y="101"/>
                        <a:pt x="59" y="102"/>
                        <a:pt x="58" y="100"/>
                      </a:cubicBezTo>
                      <a:cubicBezTo>
                        <a:pt x="56" y="97"/>
                        <a:pt x="54" y="88"/>
                        <a:pt x="54" y="88"/>
                      </a:cubicBezTo>
                      <a:cubicBezTo>
                        <a:pt x="59" y="73"/>
                        <a:pt x="52" y="61"/>
                        <a:pt x="38" y="58"/>
                      </a:cubicBezTo>
                      <a:cubicBezTo>
                        <a:pt x="32" y="49"/>
                        <a:pt x="31" y="44"/>
                        <a:pt x="20" y="40"/>
                      </a:cubicBezTo>
                      <a:cubicBezTo>
                        <a:pt x="16" y="27"/>
                        <a:pt x="16" y="26"/>
                        <a:pt x="4" y="22"/>
                      </a:cubicBezTo>
                      <a:cubicBezTo>
                        <a:pt x="1" y="13"/>
                        <a:pt x="0" y="5"/>
                        <a:pt x="10" y="2"/>
                      </a:cubicBezTo>
                      <a:cubicBezTo>
                        <a:pt x="18" y="5"/>
                        <a:pt x="18" y="4"/>
                        <a:pt x="10" y="4"/>
                      </a:cubicBezTo>
                      <a:close/>
                    </a:path>
                  </a:pathLst>
                </a:custGeom>
                <a:solidFill>
                  <a:schemeClr val="folHlink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TW" altLang="en-US"/>
                </a:p>
              </p:txBody>
            </p:sp>
            <p:sp>
              <p:nvSpPr>
                <p:cNvPr id="1134" name="Freeform 19"/>
                <p:cNvSpPr>
                  <a:spLocks/>
                </p:cNvSpPr>
                <p:nvPr/>
              </p:nvSpPr>
              <p:spPr bwMode="ltGray">
                <a:xfrm>
                  <a:off x="1827" y="541"/>
                  <a:ext cx="67" cy="68"/>
                </a:xfrm>
                <a:custGeom>
                  <a:avLst/>
                  <a:gdLst>
                    <a:gd name="T0" fmla="*/ 0 w 156"/>
                    <a:gd name="T1" fmla="*/ 0 h 206"/>
                    <a:gd name="T2" fmla="*/ 0 w 156"/>
                    <a:gd name="T3" fmla="*/ 0 h 206"/>
                    <a:gd name="T4" fmla="*/ 0 w 156"/>
                    <a:gd name="T5" fmla="*/ 0 h 206"/>
                    <a:gd name="T6" fmla="*/ 0 w 156"/>
                    <a:gd name="T7" fmla="*/ 0 h 206"/>
                    <a:gd name="T8" fmla="*/ 0 w 156"/>
                    <a:gd name="T9" fmla="*/ 0 h 206"/>
                    <a:gd name="T10" fmla="*/ 0 w 156"/>
                    <a:gd name="T11" fmla="*/ 0 h 206"/>
                    <a:gd name="T12" fmla="*/ 0 w 156"/>
                    <a:gd name="T13" fmla="*/ 0 h 206"/>
                    <a:gd name="T14" fmla="*/ 0 w 156"/>
                    <a:gd name="T15" fmla="*/ 0 h 206"/>
                    <a:gd name="T16" fmla="*/ 0 w 156"/>
                    <a:gd name="T17" fmla="*/ 0 h 206"/>
                    <a:gd name="T18" fmla="*/ 0 w 156"/>
                    <a:gd name="T19" fmla="*/ 0 h 206"/>
                    <a:gd name="T20" fmla="*/ 0 w 156"/>
                    <a:gd name="T21" fmla="*/ 0 h 206"/>
                    <a:gd name="T22" fmla="*/ 0 w 156"/>
                    <a:gd name="T23" fmla="*/ 0 h 206"/>
                    <a:gd name="T24" fmla="*/ 0 w 156"/>
                    <a:gd name="T25" fmla="*/ 0 h 206"/>
                    <a:gd name="T26" fmla="*/ 0 w 156"/>
                    <a:gd name="T27" fmla="*/ 0 h 206"/>
                    <a:gd name="T28" fmla="*/ 0 w 156"/>
                    <a:gd name="T29" fmla="*/ 0 h 206"/>
                    <a:gd name="T30" fmla="*/ 0 w 156"/>
                    <a:gd name="T31" fmla="*/ 0 h 206"/>
                    <a:gd name="T32" fmla="*/ 0 w 156"/>
                    <a:gd name="T33" fmla="*/ 0 h 206"/>
                    <a:gd name="T34" fmla="*/ 0 w 156"/>
                    <a:gd name="T35" fmla="*/ 0 h 206"/>
                    <a:gd name="T36" fmla="*/ 0 w 156"/>
                    <a:gd name="T37" fmla="*/ 0 h 206"/>
                    <a:gd name="T38" fmla="*/ 0 w 156"/>
                    <a:gd name="T39" fmla="*/ 0 h 206"/>
                    <a:gd name="T40" fmla="*/ 0 w 156"/>
                    <a:gd name="T41" fmla="*/ 0 h 206"/>
                    <a:gd name="T42" fmla="*/ 0 w 156"/>
                    <a:gd name="T43" fmla="*/ 0 h 206"/>
                    <a:gd name="T44" fmla="*/ 0 w 156"/>
                    <a:gd name="T45" fmla="*/ 0 h 206"/>
                    <a:gd name="T46" fmla="*/ 0 w 156"/>
                    <a:gd name="T47" fmla="*/ 0 h 206"/>
                    <a:gd name="T48" fmla="*/ 0 w 156"/>
                    <a:gd name="T49" fmla="*/ 0 h 206"/>
                    <a:gd name="T50" fmla="*/ 0 w 156"/>
                    <a:gd name="T51" fmla="*/ 0 h 206"/>
                    <a:gd name="T52" fmla="*/ 0 w 156"/>
                    <a:gd name="T53" fmla="*/ 0 h 206"/>
                    <a:gd name="T54" fmla="*/ 0 w 156"/>
                    <a:gd name="T55" fmla="*/ 0 h 206"/>
                    <a:gd name="T56" fmla="*/ 0 w 156"/>
                    <a:gd name="T57" fmla="*/ 0 h 206"/>
                    <a:gd name="T58" fmla="*/ 0 w 156"/>
                    <a:gd name="T59" fmla="*/ 0 h 206"/>
                    <a:gd name="T60" fmla="*/ 0 w 156"/>
                    <a:gd name="T61" fmla="*/ 0 h 206"/>
                    <a:gd name="T62" fmla="*/ 0 w 156"/>
                    <a:gd name="T63" fmla="*/ 0 h 206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  <a:gd name="T81" fmla="*/ 0 60000 65536"/>
                    <a:gd name="T82" fmla="*/ 0 60000 65536"/>
                    <a:gd name="T83" fmla="*/ 0 60000 65536"/>
                    <a:gd name="T84" fmla="*/ 0 60000 65536"/>
                    <a:gd name="T85" fmla="*/ 0 60000 65536"/>
                    <a:gd name="T86" fmla="*/ 0 60000 65536"/>
                    <a:gd name="T87" fmla="*/ 0 60000 65536"/>
                    <a:gd name="T88" fmla="*/ 0 60000 65536"/>
                    <a:gd name="T89" fmla="*/ 0 60000 65536"/>
                    <a:gd name="T90" fmla="*/ 0 60000 65536"/>
                    <a:gd name="T91" fmla="*/ 0 60000 65536"/>
                    <a:gd name="T92" fmla="*/ 0 60000 65536"/>
                    <a:gd name="T93" fmla="*/ 0 60000 65536"/>
                    <a:gd name="T94" fmla="*/ 0 60000 65536"/>
                    <a:gd name="T95" fmla="*/ 0 60000 65536"/>
                  </a:gdLst>
                  <a:ahLst/>
                  <a:cxnLst>
                    <a:cxn ang="T64">
                      <a:pos x="T0" y="T1"/>
                    </a:cxn>
                    <a:cxn ang="T65">
                      <a:pos x="T2" y="T3"/>
                    </a:cxn>
                    <a:cxn ang="T66">
                      <a:pos x="T4" y="T5"/>
                    </a:cxn>
                    <a:cxn ang="T67">
                      <a:pos x="T6" y="T7"/>
                    </a:cxn>
                    <a:cxn ang="T68">
                      <a:pos x="T8" y="T9"/>
                    </a:cxn>
                    <a:cxn ang="T69">
                      <a:pos x="T10" y="T11"/>
                    </a:cxn>
                    <a:cxn ang="T70">
                      <a:pos x="T12" y="T13"/>
                    </a:cxn>
                    <a:cxn ang="T71">
                      <a:pos x="T14" y="T15"/>
                    </a:cxn>
                    <a:cxn ang="T72">
                      <a:pos x="T16" y="T17"/>
                    </a:cxn>
                    <a:cxn ang="T73">
                      <a:pos x="T18" y="T19"/>
                    </a:cxn>
                    <a:cxn ang="T74">
                      <a:pos x="T20" y="T21"/>
                    </a:cxn>
                    <a:cxn ang="T75">
                      <a:pos x="T22" y="T23"/>
                    </a:cxn>
                    <a:cxn ang="T76">
                      <a:pos x="T24" y="T25"/>
                    </a:cxn>
                    <a:cxn ang="T77">
                      <a:pos x="T26" y="T27"/>
                    </a:cxn>
                    <a:cxn ang="T78">
                      <a:pos x="T28" y="T29"/>
                    </a:cxn>
                    <a:cxn ang="T79">
                      <a:pos x="T30" y="T31"/>
                    </a:cxn>
                    <a:cxn ang="T80">
                      <a:pos x="T32" y="T33"/>
                    </a:cxn>
                    <a:cxn ang="T81">
                      <a:pos x="T34" y="T35"/>
                    </a:cxn>
                    <a:cxn ang="T82">
                      <a:pos x="T36" y="T37"/>
                    </a:cxn>
                    <a:cxn ang="T83">
                      <a:pos x="T38" y="T39"/>
                    </a:cxn>
                    <a:cxn ang="T84">
                      <a:pos x="T40" y="T41"/>
                    </a:cxn>
                    <a:cxn ang="T85">
                      <a:pos x="T42" y="T43"/>
                    </a:cxn>
                    <a:cxn ang="T86">
                      <a:pos x="T44" y="T45"/>
                    </a:cxn>
                    <a:cxn ang="T87">
                      <a:pos x="T46" y="T47"/>
                    </a:cxn>
                    <a:cxn ang="T88">
                      <a:pos x="T48" y="T49"/>
                    </a:cxn>
                    <a:cxn ang="T89">
                      <a:pos x="T50" y="T51"/>
                    </a:cxn>
                    <a:cxn ang="T90">
                      <a:pos x="T52" y="T53"/>
                    </a:cxn>
                    <a:cxn ang="T91">
                      <a:pos x="T54" y="T55"/>
                    </a:cxn>
                    <a:cxn ang="T92">
                      <a:pos x="T56" y="T57"/>
                    </a:cxn>
                    <a:cxn ang="T93">
                      <a:pos x="T58" y="T59"/>
                    </a:cxn>
                    <a:cxn ang="T94">
                      <a:pos x="T60" y="T61"/>
                    </a:cxn>
                    <a:cxn ang="T95">
                      <a:pos x="T62" y="T63"/>
                    </a:cxn>
                  </a:cxnLst>
                  <a:rect l="0" t="0" r="r" b="b"/>
                  <a:pathLst>
                    <a:path w="156" h="206">
                      <a:moveTo>
                        <a:pt x="54" y="66"/>
                      </a:moveTo>
                      <a:cubicBezTo>
                        <a:pt x="58" y="63"/>
                        <a:pt x="64" y="63"/>
                        <a:pt x="66" y="58"/>
                      </a:cubicBezTo>
                      <a:cubicBezTo>
                        <a:pt x="67" y="56"/>
                        <a:pt x="67" y="53"/>
                        <a:pt x="68" y="52"/>
                      </a:cubicBezTo>
                      <a:cubicBezTo>
                        <a:pt x="71" y="49"/>
                        <a:pt x="80" y="44"/>
                        <a:pt x="80" y="44"/>
                      </a:cubicBezTo>
                      <a:cubicBezTo>
                        <a:pt x="113" y="55"/>
                        <a:pt x="85" y="29"/>
                        <a:pt x="106" y="22"/>
                      </a:cubicBezTo>
                      <a:cubicBezTo>
                        <a:pt x="110" y="17"/>
                        <a:pt x="108" y="9"/>
                        <a:pt x="112" y="4"/>
                      </a:cubicBezTo>
                      <a:cubicBezTo>
                        <a:pt x="115" y="1"/>
                        <a:pt x="124" y="0"/>
                        <a:pt x="124" y="0"/>
                      </a:cubicBezTo>
                      <a:cubicBezTo>
                        <a:pt x="138" y="14"/>
                        <a:pt x="126" y="23"/>
                        <a:pt x="150" y="28"/>
                      </a:cubicBezTo>
                      <a:cubicBezTo>
                        <a:pt x="156" y="36"/>
                        <a:pt x="154" y="39"/>
                        <a:pt x="146" y="44"/>
                      </a:cubicBezTo>
                      <a:cubicBezTo>
                        <a:pt x="141" y="52"/>
                        <a:pt x="135" y="61"/>
                        <a:pt x="126" y="64"/>
                      </a:cubicBezTo>
                      <a:cubicBezTo>
                        <a:pt x="118" y="75"/>
                        <a:pt x="128" y="83"/>
                        <a:pt x="132" y="94"/>
                      </a:cubicBezTo>
                      <a:cubicBezTo>
                        <a:pt x="129" y="103"/>
                        <a:pt x="135" y="105"/>
                        <a:pt x="142" y="110"/>
                      </a:cubicBezTo>
                      <a:cubicBezTo>
                        <a:pt x="145" y="119"/>
                        <a:pt x="141" y="120"/>
                        <a:pt x="146" y="128"/>
                      </a:cubicBezTo>
                      <a:cubicBezTo>
                        <a:pt x="142" y="139"/>
                        <a:pt x="135" y="133"/>
                        <a:pt x="128" y="128"/>
                      </a:cubicBezTo>
                      <a:cubicBezTo>
                        <a:pt x="116" y="132"/>
                        <a:pt x="122" y="136"/>
                        <a:pt x="116" y="146"/>
                      </a:cubicBezTo>
                      <a:cubicBezTo>
                        <a:pt x="113" y="151"/>
                        <a:pt x="108" y="152"/>
                        <a:pt x="104" y="156"/>
                      </a:cubicBezTo>
                      <a:cubicBezTo>
                        <a:pt x="107" y="167"/>
                        <a:pt x="112" y="191"/>
                        <a:pt x="100" y="198"/>
                      </a:cubicBezTo>
                      <a:cubicBezTo>
                        <a:pt x="96" y="200"/>
                        <a:pt x="92" y="200"/>
                        <a:pt x="88" y="202"/>
                      </a:cubicBezTo>
                      <a:cubicBezTo>
                        <a:pt x="86" y="203"/>
                        <a:pt x="84" y="205"/>
                        <a:pt x="82" y="206"/>
                      </a:cubicBezTo>
                      <a:cubicBezTo>
                        <a:pt x="80" y="205"/>
                        <a:pt x="77" y="204"/>
                        <a:pt x="76" y="202"/>
                      </a:cubicBezTo>
                      <a:cubicBezTo>
                        <a:pt x="74" y="198"/>
                        <a:pt x="76" y="191"/>
                        <a:pt x="72" y="190"/>
                      </a:cubicBezTo>
                      <a:cubicBezTo>
                        <a:pt x="68" y="189"/>
                        <a:pt x="60" y="186"/>
                        <a:pt x="60" y="186"/>
                      </a:cubicBezTo>
                      <a:cubicBezTo>
                        <a:pt x="53" y="188"/>
                        <a:pt x="49" y="192"/>
                        <a:pt x="42" y="194"/>
                      </a:cubicBezTo>
                      <a:cubicBezTo>
                        <a:pt x="34" y="189"/>
                        <a:pt x="37" y="183"/>
                        <a:pt x="28" y="186"/>
                      </a:cubicBezTo>
                      <a:cubicBezTo>
                        <a:pt x="12" y="181"/>
                        <a:pt x="19" y="161"/>
                        <a:pt x="10" y="148"/>
                      </a:cubicBezTo>
                      <a:cubicBezTo>
                        <a:pt x="5" y="121"/>
                        <a:pt x="11" y="147"/>
                        <a:pt x="4" y="130"/>
                      </a:cubicBezTo>
                      <a:cubicBezTo>
                        <a:pt x="2" y="126"/>
                        <a:pt x="0" y="118"/>
                        <a:pt x="0" y="118"/>
                      </a:cubicBezTo>
                      <a:cubicBezTo>
                        <a:pt x="2" y="95"/>
                        <a:pt x="0" y="83"/>
                        <a:pt x="20" y="96"/>
                      </a:cubicBezTo>
                      <a:cubicBezTo>
                        <a:pt x="23" y="105"/>
                        <a:pt x="23" y="110"/>
                        <a:pt x="32" y="104"/>
                      </a:cubicBezTo>
                      <a:cubicBezTo>
                        <a:pt x="35" y="95"/>
                        <a:pt x="29" y="88"/>
                        <a:pt x="34" y="80"/>
                      </a:cubicBezTo>
                      <a:cubicBezTo>
                        <a:pt x="36" y="76"/>
                        <a:pt x="48" y="73"/>
                        <a:pt x="52" y="70"/>
                      </a:cubicBezTo>
                      <a:cubicBezTo>
                        <a:pt x="57" y="63"/>
                        <a:pt x="58" y="62"/>
                        <a:pt x="54" y="66"/>
                      </a:cubicBezTo>
                      <a:close/>
                    </a:path>
                  </a:pathLst>
                </a:custGeom>
                <a:solidFill>
                  <a:schemeClr val="folHlink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TW" altLang="en-US"/>
                </a:p>
              </p:txBody>
            </p:sp>
            <p:sp>
              <p:nvSpPr>
                <p:cNvPr id="1135" name="Freeform 20"/>
                <p:cNvSpPr>
                  <a:spLocks/>
                </p:cNvSpPr>
                <p:nvPr/>
              </p:nvSpPr>
              <p:spPr bwMode="ltGray">
                <a:xfrm>
                  <a:off x="1892" y="572"/>
                  <a:ext cx="47" cy="13"/>
                </a:xfrm>
                <a:custGeom>
                  <a:avLst/>
                  <a:gdLst>
                    <a:gd name="T0" fmla="*/ 0 w 109"/>
                    <a:gd name="T1" fmla="*/ 0 h 38"/>
                    <a:gd name="T2" fmla="*/ 0 w 109"/>
                    <a:gd name="T3" fmla="*/ 0 h 38"/>
                    <a:gd name="T4" fmla="*/ 0 w 109"/>
                    <a:gd name="T5" fmla="*/ 0 h 38"/>
                    <a:gd name="T6" fmla="*/ 0 w 109"/>
                    <a:gd name="T7" fmla="*/ 0 h 38"/>
                    <a:gd name="T8" fmla="*/ 0 w 109"/>
                    <a:gd name="T9" fmla="*/ 0 h 38"/>
                    <a:gd name="T10" fmla="*/ 0 w 109"/>
                    <a:gd name="T11" fmla="*/ 0 h 38"/>
                    <a:gd name="T12" fmla="*/ 0 w 109"/>
                    <a:gd name="T13" fmla="*/ 0 h 38"/>
                    <a:gd name="T14" fmla="*/ 0 w 109"/>
                    <a:gd name="T15" fmla="*/ 0 h 38"/>
                    <a:gd name="T16" fmla="*/ 0 w 109"/>
                    <a:gd name="T17" fmla="*/ 0 h 38"/>
                    <a:gd name="T18" fmla="*/ 0 w 109"/>
                    <a:gd name="T19" fmla="*/ 0 h 38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</a:gdLst>
                  <a:ahLst/>
                  <a:cxnLst>
                    <a:cxn ang="T20">
                      <a:pos x="T0" y="T1"/>
                    </a:cxn>
                    <a:cxn ang="T21">
                      <a:pos x="T2" y="T3"/>
                    </a:cxn>
                    <a:cxn ang="T22">
                      <a:pos x="T4" y="T5"/>
                    </a:cxn>
                    <a:cxn ang="T23">
                      <a:pos x="T6" y="T7"/>
                    </a:cxn>
                    <a:cxn ang="T24">
                      <a:pos x="T8" y="T9"/>
                    </a:cxn>
                    <a:cxn ang="T25">
                      <a:pos x="T10" y="T11"/>
                    </a:cxn>
                    <a:cxn ang="T26">
                      <a:pos x="T12" y="T13"/>
                    </a:cxn>
                    <a:cxn ang="T27">
                      <a:pos x="T14" y="T15"/>
                    </a:cxn>
                    <a:cxn ang="T28">
                      <a:pos x="T16" y="T17"/>
                    </a:cxn>
                    <a:cxn ang="T29">
                      <a:pos x="T18" y="T19"/>
                    </a:cxn>
                  </a:cxnLst>
                  <a:rect l="0" t="0" r="r" b="b"/>
                  <a:pathLst>
                    <a:path w="109" h="38">
                      <a:moveTo>
                        <a:pt x="4" y="32"/>
                      </a:moveTo>
                      <a:cubicBezTo>
                        <a:pt x="7" y="22"/>
                        <a:pt x="7" y="14"/>
                        <a:pt x="18" y="10"/>
                      </a:cubicBezTo>
                      <a:cubicBezTo>
                        <a:pt x="28" y="12"/>
                        <a:pt x="37" y="14"/>
                        <a:pt x="46" y="20"/>
                      </a:cubicBezTo>
                      <a:cubicBezTo>
                        <a:pt x="62" y="15"/>
                        <a:pt x="54" y="17"/>
                        <a:pt x="72" y="14"/>
                      </a:cubicBezTo>
                      <a:cubicBezTo>
                        <a:pt x="77" y="9"/>
                        <a:pt x="90" y="0"/>
                        <a:pt x="90" y="0"/>
                      </a:cubicBezTo>
                      <a:cubicBezTo>
                        <a:pt x="109" y="6"/>
                        <a:pt x="85" y="23"/>
                        <a:pt x="76" y="26"/>
                      </a:cubicBezTo>
                      <a:cubicBezTo>
                        <a:pt x="71" y="33"/>
                        <a:pt x="68" y="35"/>
                        <a:pt x="60" y="38"/>
                      </a:cubicBezTo>
                      <a:cubicBezTo>
                        <a:pt x="54" y="36"/>
                        <a:pt x="42" y="32"/>
                        <a:pt x="42" y="32"/>
                      </a:cubicBezTo>
                      <a:cubicBezTo>
                        <a:pt x="33" y="23"/>
                        <a:pt x="26" y="26"/>
                        <a:pt x="14" y="30"/>
                      </a:cubicBezTo>
                      <a:cubicBezTo>
                        <a:pt x="1" y="28"/>
                        <a:pt x="0" y="24"/>
                        <a:pt x="4" y="32"/>
                      </a:cubicBezTo>
                      <a:close/>
                    </a:path>
                  </a:pathLst>
                </a:custGeom>
                <a:solidFill>
                  <a:schemeClr val="folHlink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TW" altLang="en-US"/>
                </a:p>
              </p:txBody>
            </p:sp>
            <p:sp>
              <p:nvSpPr>
                <p:cNvPr id="1136" name="Freeform 21"/>
                <p:cNvSpPr>
                  <a:spLocks/>
                </p:cNvSpPr>
                <p:nvPr/>
              </p:nvSpPr>
              <p:spPr bwMode="ltGray">
                <a:xfrm>
                  <a:off x="1890" y="588"/>
                  <a:ext cx="32" cy="34"/>
                </a:xfrm>
                <a:custGeom>
                  <a:avLst/>
                  <a:gdLst>
                    <a:gd name="T0" fmla="*/ 0 w 76"/>
                    <a:gd name="T1" fmla="*/ 0 h 104"/>
                    <a:gd name="T2" fmla="*/ 0 w 76"/>
                    <a:gd name="T3" fmla="*/ 0 h 104"/>
                    <a:gd name="T4" fmla="*/ 0 w 76"/>
                    <a:gd name="T5" fmla="*/ 0 h 104"/>
                    <a:gd name="T6" fmla="*/ 0 w 76"/>
                    <a:gd name="T7" fmla="*/ 0 h 104"/>
                    <a:gd name="T8" fmla="*/ 0 w 76"/>
                    <a:gd name="T9" fmla="*/ 0 h 104"/>
                    <a:gd name="T10" fmla="*/ 0 w 76"/>
                    <a:gd name="T11" fmla="*/ 0 h 104"/>
                    <a:gd name="T12" fmla="*/ 0 w 76"/>
                    <a:gd name="T13" fmla="*/ 0 h 104"/>
                    <a:gd name="T14" fmla="*/ 0 w 76"/>
                    <a:gd name="T15" fmla="*/ 0 h 104"/>
                    <a:gd name="T16" fmla="*/ 0 w 76"/>
                    <a:gd name="T17" fmla="*/ 0 h 104"/>
                    <a:gd name="T18" fmla="*/ 0 w 76"/>
                    <a:gd name="T19" fmla="*/ 0 h 104"/>
                    <a:gd name="T20" fmla="*/ 0 w 76"/>
                    <a:gd name="T21" fmla="*/ 0 h 104"/>
                    <a:gd name="T22" fmla="*/ 0 w 76"/>
                    <a:gd name="T23" fmla="*/ 0 h 104"/>
                    <a:gd name="T24" fmla="*/ 0 w 76"/>
                    <a:gd name="T25" fmla="*/ 0 h 104"/>
                    <a:gd name="T26" fmla="*/ 0 w 76"/>
                    <a:gd name="T27" fmla="*/ 0 h 104"/>
                    <a:gd name="T28" fmla="*/ 0 w 76"/>
                    <a:gd name="T29" fmla="*/ 0 h 104"/>
                    <a:gd name="T30" fmla="*/ 0 w 76"/>
                    <a:gd name="T31" fmla="*/ 0 h 104"/>
                    <a:gd name="T32" fmla="*/ 0 w 76"/>
                    <a:gd name="T33" fmla="*/ 0 h 104"/>
                    <a:gd name="T34" fmla="*/ 0 w 76"/>
                    <a:gd name="T35" fmla="*/ 0 h 104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</a:gdLst>
                  <a:ahLst/>
                  <a:cxnLst>
                    <a:cxn ang="T36">
                      <a:pos x="T0" y="T1"/>
                    </a:cxn>
                    <a:cxn ang="T37">
                      <a:pos x="T2" y="T3"/>
                    </a:cxn>
                    <a:cxn ang="T38">
                      <a:pos x="T4" y="T5"/>
                    </a:cxn>
                    <a:cxn ang="T39">
                      <a:pos x="T6" y="T7"/>
                    </a:cxn>
                    <a:cxn ang="T40">
                      <a:pos x="T8" y="T9"/>
                    </a:cxn>
                    <a:cxn ang="T41">
                      <a:pos x="T10" y="T11"/>
                    </a:cxn>
                    <a:cxn ang="T42">
                      <a:pos x="T12" y="T13"/>
                    </a:cxn>
                    <a:cxn ang="T43">
                      <a:pos x="T14" y="T15"/>
                    </a:cxn>
                    <a:cxn ang="T44">
                      <a:pos x="T16" y="T17"/>
                    </a:cxn>
                    <a:cxn ang="T45">
                      <a:pos x="T18" y="T19"/>
                    </a:cxn>
                    <a:cxn ang="T46">
                      <a:pos x="T20" y="T21"/>
                    </a:cxn>
                    <a:cxn ang="T47">
                      <a:pos x="T22" y="T23"/>
                    </a:cxn>
                    <a:cxn ang="T48">
                      <a:pos x="T24" y="T25"/>
                    </a:cxn>
                    <a:cxn ang="T49">
                      <a:pos x="T26" y="T27"/>
                    </a:cxn>
                    <a:cxn ang="T50">
                      <a:pos x="T28" y="T29"/>
                    </a:cxn>
                    <a:cxn ang="T51">
                      <a:pos x="T30" y="T31"/>
                    </a:cxn>
                    <a:cxn ang="T52">
                      <a:pos x="T32" y="T33"/>
                    </a:cxn>
                    <a:cxn ang="T53">
                      <a:pos x="T34" y="T35"/>
                    </a:cxn>
                  </a:cxnLst>
                  <a:rect l="0" t="0" r="r" b="b"/>
                  <a:pathLst>
                    <a:path w="76" h="104">
                      <a:moveTo>
                        <a:pt x="8" y="18"/>
                      </a:moveTo>
                      <a:cubicBezTo>
                        <a:pt x="10" y="8"/>
                        <a:pt x="9" y="3"/>
                        <a:pt x="18" y="0"/>
                      </a:cubicBezTo>
                      <a:cubicBezTo>
                        <a:pt x="28" y="3"/>
                        <a:pt x="25" y="12"/>
                        <a:pt x="34" y="18"/>
                      </a:cubicBezTo>
                      <a:cubicBezTo>
                        <a:pt x="46" y="16"/>
                        <a:pt x="51" y="8"/>
                        <a:pt x="62" y="4"/>
                      </a:cubicBezTo>
                      <a:cubicBezTo>
                        <a:pt x="76" y="9"/>
                        <a:pt x="56" y="31"/>
                        <a:pt x="46" y="34"/>
                      </a:cubicBezTo>
                      <a:cubicBezTo>
                        <a:pt x="51" y="56"/>
                        <a:pt x="43" y="29"/>
                        <a:pt x="54" y="48"/>
                      </a:cubicBezTo>
                      <a:cubicBezTo>
                        <a:pt x="56" y="52"/>
                        <a:pt x="58" y="60"/>
                        <a:pt x="58" y="60"/>
                      </a:cubicBezTo>
                      <a:cubicBezTo>
                        <a:pt x="55" y="68"/>
                        <a:pt x="54" y="71"/>
                        <a:pt x="46" y="74"/>
                      </a:cubicBezTo>
                      <a:cubicBezTo>
                        <a:pt x="38" y="71"/>
                        <a:pt x="37" y="68"/>
                        <a:pt x="34" y="60"/>
                      </a:cubicBezTo>
                      <a:cubicBezTo>
                        <a:pt x="33" y="50"/>
                        <a:pt x="32" y="33"/>
                        <a:pt x="22" y="48"/>
                      </a:cubicBezTo>
                      <a:cubicBezTo>
                        <a:pt x="25" y="60"/>
                        <a:pt x="23" y="53"/>
                        <a:pt x="28" y="68"/>
                      </a:cubicBezTo>
                      <a:cubicBezTo>
                        <a:pt x="29" y="70"/>
                        <a:pt x="30" y="74"/>
                        <a:pt x="30" y="74"/>
                      </a:cubicBezTo>
                      <a:cubicBezTo>
                        <a:pt x="24" y="84"/>
                        <a:pt x="22" y="93"/>
                        <a:pt x="20" y="104"/>
                      </a:cubicBezTo>
                      <a:cubicBezTo>
                        <a:pt x="17" y="103"/>
                        <a:pt x="14" y="104"/>
                        <a:pt x="12" y="102"/>
                      </a:cubicBezTo>
                      <a:cubicBezTo>
                        <a:pt x="9" y="99"/>
                        <a:pt x="8" y="90"/>
                        <a:pt x="8" y="90"/>
                      </a:cubicBezTo>
                      <a:cubicBezTo>
                        <a:pt x="13" y="75"/>
                        <a:pt x="14" y="64"/>
                        <a:pt x="0" y="54"/>
                      </a:cubicBezTo>
                      <a:cubicBezTo>
                        <a:pt x="1" y="46"/>
                        <a:pt x="1" y="38"/>
                        <a:pt x="2" y="30"/>
                      </a:cubicBezTo>
                      <a:cubicBezTo>
                        <a:pt x="2" y="27"/>
                        <a:pt x="13" y="2"/>
                        <a:pt x="8" y="18"/>
                      </a:cubicBezTo>
                      <a:close/>
                    </a:path>
                  </a:pathLst>
                </a:custGeom>
                <a:solidFill>
                  <a:schemeClr val="folHlink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TW" altLang="en-US"/>
                </a:p>
              </p:txBody>
            </p:sp>
            <p:sp>
              <p:nvSpPr>
                <p:cNvPr id="1137" name="Freeform 22"/>
                <p:cNvSpPr>
                  <a:spLocks/>
                </p:cNvSpPr>
                <p:nvPr/>
              </p:nvSpPr>
              <p:spPr bwMode="ltGray">
                <a:xfrm>
                  <a:off x="1944" y="569"/>
                  <a:ext cx="16" cy="20"/>
                </a:xfrm>
                <a:custGeom>
                  <a:avLst/>
                  <a:gdLst>
                    <a:gd name="T0" fmla="*/ 0 w 37"/>
                    <a:gd name="T1" fmla="*/ 0 h 61"/>
                    <a:gd name="T2" fmla="*/ 0 w 37"/>
                    <a:gd name="T3" fmla="*/ 0 h 61"/>
                    <a:gd name="T4" fmla="*/ 0 w 37"/>
                    <a:gd name="T5" fmla="*/ 0 h 61"/>
                    <a:gd name="T6" fmla="*/ 0 w 37"/>
                    <a:gd name="T7" fmla="*/ 0 h 61"/>
                    <a:gd name="T8" fmla="*/ 0 w 37"/>
                    <a:gd name="T9" fmla="*/ 0 h 61"/>
                    <a:gd name="T10" fmla="*/ 0 w 37"/>
                    <a:gd name="T11" fmla="*/ 0 h 61"/>
                    <a:gd name="T12" fmla="*/ 0 w 37"/>
                    <a:gd name="T13" fmla="*/ 0 h 61"/>
                    <a:gd name="T14" fmla="*/ 0 w 37"/>
                    <a:gd name="T15" fmla="*/ 0 h 61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0" t="0" r="r" b="b"/>
                  <a:pathLst>
                    <a:path w="37" h="61">
                      <a:moveTo>
                        <a:pt x="3" y="28"/>
                      </a:moveTo>
                      <a:cubicBezTo>
                        <a:pt x="5" y="14"/>
                        <a:pt x="2" y="7"/>
                        <a:pt x="13" y="0"/>
                      </a:cubicBezTo>
                      <a:cubicBezTo>
                        <a:pt x="26" y="9"/>
                        <a:pt x="23" y="17"/>
                        <a:pt x="15" y="28"/>
                      </a:cubicBezTo>
                      <a:cubicBezTo>
                        <a:pt x="25" y="31"/>
                        <a:pt x="33" y="27"/>
                        <a:pt x="37" y="38"/>
                      </a:cubicBezTo>
                      <a:cubicBezTo>
                        <a:pt x="30" y="45"/>
                        <a:pt x="28" y="47"/>
                        <a:pt x="19" y="44"/>
                      </a:cubicBezTo>
                      <a:cubicBezTo>
                        <a:pt x="13" y="54"/>
                        <a:pt x="18" y="61"/>
                        <a:pt x="5" y="58"/>
                      </a:cubicBezTo>
                      <a:cubicBezTo>
                        <a:pt x="0" y="50"/>
                        <a:pt x="3" y="44"/>
                        <a:pt x="1" y="34"/>
                      </a:cubicBezTo>
                      <a:cubicBezTo>
                        <a:pt x="2" y="32"/>
                        <a:pt x="3" y="28"/>
                        <a:pt x="3" y="28"/>
                      </a:cubicBezTo>
                      <a:close/>
                    </a:path>
                  </a:pathLst>
                </a:custGeom>
                <a:solidFill>
                  <a:schemeClr val="folHlink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TW" altLang="en-US"/>
                </a:p>
              </p:txBody>
            </p:sp>
            <p:sp>
              <p:nvSpPr>
                <p:cNvPr id="1138" name="Freeform 23"/>
                <p:cNvSpPr>
                  <a:spLocks/>
                </p:cNvSpPr>
                <p:nvPr/>
              </p:nvSpPr>
              <p:spPr bwMode="ltGray">
                <a:xfrm>
                  <a:off x="1948" y="600"/>
                  <a:ext cx="20" cy="10"/>
                </a:xfrm>
                <a:custGeom>
                  <a:avLst/>
                  <a:gdLst>
                    <a:gd name="T0" fmla="*/ 0 w 49"/>
                    <a:gd name="T1" fmla="*/ 0 h 29"/>
                    <a:gd name="T2" fmla="*/ 0 w 49"/>
                    <a:gd name="T3" fmla="*/ 0 h 29"/>
                    <a:gd name="T4" fmla="*/ 0 w 49"/>
                    <a:gd name="T5" fmla="*/ 0 h 29"/>
                    <a:gd name="T6" fmla="*/ 0 w 49"/>
                    <a:gd name="T7" fmla="*/ 0 h 29"/>
                    <a:gd name="T8" fmla="*/ 0 w 49"/>
                    <a:gd name="T9" fmla="*/ 0 h 29"/>
                    <a:gd name="T10" fmla="*/ 0 w 49"/>
                    <a:gd name="T11" fmla="*/ 0 h 29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0" t="0" r="r" b="b"/>
                  <a:pathLst>
                    <a:path w="49" h="29">
                      <a:moveTo>
                        <a:pt x="7" y="0"/>
                      </a:moveTo>
                      <a:cubicBezTo>
                        <a:pt x="15" y="6"/>
                        <a:pt x="19" y="2"/>
                        <a:pt x="29" y="0"/>
                      </a:cubicBezTo>
                      <a:cubicBezTo>
                        <a:pt x="45" y="5"/>
                        <a:pt x="40" y="3"/>
                        <a:pt x="49" y="16"/>
                      </a:cubicBezTo>
                      <a:cubicBezTo>
                        <a:pt x="46" y="29"/>
                        <a:pt x="42" y="21"/>
                        <a:pt x="35" y="14"/>
                      </a:cubicBezTo>
                      <a:cubicBezTo>
                        <a:pt x="26" y="15"/>
                        <a:pt x="12" y="19"/>
                        <a:pt x="3" y="16"/>
                      </a:cubicBezTo>
                      <a:cubicBezTo>
                        <a:pt x="0" y="6"/>
                        <a:pt x="7" y="10"/>
                        <a:pt x="7" y="0"/>
                      </a:cubicBezTo>
                      <a:close/>
                    </a:path>
                  </a:pathLst>
                </a:custGeom>
                <a:solidFill>
                  <a:schemeClr val="folHlink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TW" altLang="en-US"/>
                </a:p>
              </p:txBody>
            </p:sp>
            <p:sp>
              <p:nvSpPr>
                <p:cNvPr id="1139" name="Freeform 24"/>
                <p:cNvSpPr>
                  <a:spLocks/>
                </p:cNvSpPr>
                <p:nvPr/>
              </p:nvSpPr>
              <p:spPr bwMode="ltGray">
                <a:xfrm>
                  <a:off x="1969" y="585"/>
                  <a:ext cx="26" cy="17"/>
                </a:xfrm>
                <a:custGeom>
                  <a:avLst/>
                  <a:gdLst>
                    <a:gd name="T0" fmla="*/ 0 w 61"/>
                    <a:gd name="T1" fmla="*/ 0 h 48"/>
                    <a:gd name="T2" fmla="*/ 0 w 61"/>
                    <a:gd name="T3" fmla="*/ 0 h 48"/>
                    <a:gd name="T4" fmla="*/ 0 w 61"/>
                    <a:gd name="T5" fmla="*/ 0 h 48"/>
                    <a:gd name="T6" fmla="*/ 0 w 61"/>
                    <a:gd name="T7" fmla="*/ 0 h 48"/>
                    <a:gd name="T8" fmla="*/ 0 w 61"/>
                    <a:gd name="T9" fmla="*/ 0 h 48"/>
                    <a:gd name="T10" fmla="*/ 0 w 61"/>
                    <a:gd name="T11" fmla="*/ 0 h 48"/>
                    <a:gd name="T12" fmla="*/ 0 w 61"/>
                    <a:gd name="T13" fmla="*/ 0 h 48"/>
                    <a:gd name="T14" fmla="*/ 0 w 61"/>
                    <a:gd name="T15" fmla="*/ 0 h 48"/>
                    <a:gd name="T16" fmla="*/ 0 w 61"/>
                    <a:gd name="T17" fmla="*/ 0 h 48"/>
                    <a:gd name="T18" fmla="*/ 0 w 61"/>
                    <a:gd name="T19" fmla="*/ 0 h 48"/>
                    <a:gd name="T20" fmla="*/ 0 w 61"/>
                    <a:gd name="T21" fmla="*/ 0 h 48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</a:gdLst>
                  <a:ahLst/>
                  <a:cxnLst>
                    <a:cxn ang="T22">
                      <a:pos x="T0" y="T1"/>
                    </a:cxn>
                    <a:cxn ang="T23">
                      <a:pos x="T2" y="T3"/>
                    </a:cxn>
                    <a:cxn ang="T24">
                      <a:pos x="T4" y="T5"/>
                    </a:cxn>
                    <a:cxn ang="T25">
                      <a:pos x="T6" y="T7"/>
                    </a:cxn>
                    <a:cxn ang="T26">
                      <a:pos x="T8" y="T9"/>
                    </a:cxn>
                    <a:cxn ang="T27">
                      <a:pos x="T10" y="T11"/>
                    </a:cxn>
                    <a:cxn ang="T28">
                      <a:pos x="T12" y="T13"/>
                    </a:cxn>
                    <a:cxn ang="T29">
                      <a:pos x="T14" y="T15"/>
                    </a:cxn>
                    <a:cxn ang="T30">
                      <a:pos x="T16" y="T17"/>
                    </a:cxn>
                    <a:cxn ang="T31">
                      <a:pos x="T18" y="T19"/>
                    </a:cxn>
                    <a:cxn ang="T32">
                      <a:pos x="T20" y="T21"/>
                    </a:cxn>
                  </a:cxnLst>
                  <a:rect l="0" t="0" r="r" b="b"/>
                  <a:pathLst>
                    <a:path w="61" h="48">
                      <a:moveTo>
                        <a:pt x="21" y="38"/>
                      </a:moveTo>
                      <a:cubicBezTo>
                        <a:pt x="19" y="34"/>
                        <a:pt x="19" y="29"/>
                        <a:pt x="15" y="26"/>
                      </a:cubicBezTo>
                      <a:cubicBezTo>
                        <a:pt x="12" y="24"/>
                        <a:pt x="3" y="22"/>
                        <a:pt x="3" y="22"/>
                      </a:cubicBezTo>
                      <a:cubicBezTo>
                        <a:pt x="0" y="12"/>
                        <a:pt x="5" y="12"/>
                        <a:pt x="13" y="8"/>
                      </a:cubicBezTo>
                      <a:cubicBezTo>
                        <a:pt x="17" y="6"/>
                        <a:pt x="25" y="0"/>
                        <a:pt x="25" y="0"/>
                      </a:cubicBezTo>
                      <a:cubicBezTo>
                        <a:pt x="37" y="2"/>
                        <a:pt x="41" y="2"/>
                        <a:pt x="49" y="10"/>
                      </a:cubicBezTo>
                      <a:cubicBezTo>
                        <a:pt x="45" y="21"/>
                        <a:pt x="46" y="12"/>
                        <a:pt x="53" y="20"/>
                      </a:cubicBezTo>
                      <a:cubicBezTo>
                        <a:pt x="56" y="24"/>
                        <a:pt x="61" y="32"/>
                        <a:pt x="61" y="32"/>
                      </a:cubicBezTo>
                      <a:cubicBezTo>
                        <a:pt x="56" y="47"/>
                        <a:pt x="53" y="42"/>
                        <a:pt x="41" y="38"/>
                      </a:cubicBezTo>
                      <a:cubicBezTo>
                        <a:pt x="27" y="47"/>
                        <a:pt x="34" y="48"/>
                        <a:pt x="23" y="44"/>
                      </a:cubicBezTo>
                      <a:cubicBezTo>
                        <a:pt x="22" y="42"/>
                        <a:pt x="21" y="38"/>
                        <a:pt x="21" y="38"/>
                      </a:cubicBezTo>
                      <a:close/>
                    </a:path>
                  </a:pathLst>
                </a:custGeom>
                <a:solidFill>
                  <a:schemeClr val="folHlink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TW" altLang="en-US"/>
                </a:p>
              </p:txBody>
            </p:sp>
            <p:sp>
              <p:nvSpPr>
                <p:cNvPr id="1140" name="Freeform 25"/>
                <p:cNvSpPr>
                  <a:spLocks/>
                </p:cNvSpPr>
                <p:nvPr/>
              </p:nvSpPr>
              <p:spPr bwMode="ltGray">
                <a:xfrm>
                  <a:off x="1976" y="593"/>
                  <a:ext cx="122" cy="61"/>
                </a:xfrm>
                <a:custGeom>
                  <a:avLst/>
                  <a:gdLst>
                    <a:gd name="T0" fmla="*/ 0 w 286"/>
                    <a:gd name="T1" fmla="*/ 0 h 182"/>
                    <a:gd name="T2" fmla="*/ 0 w 286"/>
                    <a:gd name="T3" fmla="*/ 0 h 182"/>
                    <a:gd name="T4" fmla="*/ 0 w 286"/>
                    <a:gd name="T5" fmla="*/ 0 h 182"/>
                    <a:gd name="T6" fmla="*/ 0 w 286"/>
                    <a:gd name="T7" fmla="*/ 0 h 182"/>
                    <a:gd name="T8" fmla="*/ 0 w 286"/>
                    <a:gd name="T9" fmla="*/ 0 h 182"/>
                    <a:gd name="T10" fmla="*/ 0 w 286"/>
                    <a:gd name="T11" fmla="*/ 0 h 182"/>
                    <a:gd name="T12" fmla="*/ 0 w 286"/>
                    <a:gd name="T13" fmla="*/ 0 h 182"/>
                    <a:gd name="T14" fmla="*/ 0 w 286"/>
                    <a:gd name="T15" fmla="*/ 0 h 182"/>
                    <a:gd name="T16" fmla="*/ 0 w 286"/>
                    <a:gd name="T17" fmla="*/ 0 h 182"/>
                    <a:gd name="T18" fmla="*/ 0 w 286"/>
                    <a:gd name="T19" fmla="*/ 0 h 182"/>
                    <a:gd name="T20" fmla="*/ 0 w 286"/>
                    <a:gd name="T21" fmla="*/ 0 h 182"/>
                    <a:gd name="T22" fmla="*/ 0 w 286"/>
                    <a:gd name="T23" fmla="*/ 0 h 182"/>
                    <a:gd name="T24" fmla="*/ 0 w 286"/>
                    <a:gd name="T25" fmla="*/ 0 h 182"/>
                    <a:gd name="T26" fmla="*/ 0 w 286"/>
                    <a:gd name="T27" fmla="*/ 0 h 182"/>
                    <a:gd name="T28" fmla="*/ 0 w 286"/>
                    <a:gd name="T29" fmla="*/ 0 h 182"/>
                    <a:gd name="T30" fmla="*/ 0 w 286"/>
                    <a:gd name="T31" fmla="*/ 0 h 182"/>
                    <a:gd name="T32" fmla="*/ 0 w 286"/>
                    <a:gd name="T33" fmla="*/ 0 h 182"/>
                    <a:gd name="T34" fmla="*/ 0 w 286"/>
                    <a:gd name="T35" fmla="*/ 0 h 182"/>
                    <a:gd name="T36" fmla="*/ 0 w 286"/>
                    <a:gd name="T37" fmla="*/ 0 h 182"/>
                    <a:gd name="T38" fmla="*/ 0 w 286"/>
                    <a:gd name="T39" fmla="*/ 0 h 182"/>
                    <a:gd name="T40" fmla="*/ 0 w 286"/>
                    <a:gd name="T41" fmla="*/ 0 h 182"/>
                    <a:gd name="T42" fmla="*/ 0 w 286"/>
                    <a:gd name="T43" fmla="*/ 0 h 182"/>
                    <a:gd name="T44" fmla="*/ 0 w 286"/>
                    <a:gd name="T45" fmla="*/ 0 h 182"/>
                    <a:gd name="T46" fmla="*/ 0 w 286"/>
                    <a:gd name="T47" fmla="*/ 0 h 182"/>
                    <a:gd name="T48" fmla="*/ 0 w 286"/>
                    <a:gd name="T49" fmla="*/ 0 h 182"/>
                    <a:gd name="T50" fmla="*/ 0 w 286"/>
                    <a:gd name="T51" fmla="*/ 0 h 182"/>
                    <a:gd name="T52" fmla="*/ 0 w 286"/>
                    <a:gd name="T53" fmla="*/ 0 h 182"/>
                    <a:gd name="T54" fmla="*/ 0 w 286"/>
                    <a:gd name="T55" fmla="*/ 0 h 182"/>
                    <a:gd name="T56" fmla="*/ 0 w 286"/>
                    <a:gd name="T57" fmla="*/ 0 h 182"/>
                    <a:gd name="T58" fmla="*/ 0 w 286"/>
                    <a:gd name="T59" fmla="*/ 0 h 182"/>
                    <a:gd name="T60" fmla="*/ 0 w 286"/>
                    <a:gd name="T61" fmla="*/ 0 h 182"/>
                    <a:gd name="T62" fmla="*/ 0 w 286"/>
                    <a:gd name="T63" fmla="*/ 0 h 182"/>
                    <a:gd name="T64" fmla="*/ 0 w 286"/>
                    <a:gd name="T65" fmla="*/ 0 h 182"/>
                    <a:gd name="T66" fmla="*/ 0 w 286"/>
                    <a:gd name="T67" fmla="*/ 0 h 182"/>
                    <a:gd name="T68" fmla="*/ 0 w 286"/>
                    <a:gd name="T69" fmla="*/ 0 h 182"/>
                    <a:gd name="T70" fmla="*/ 0 w 286"/>
                    <a:gd name="T71" fmla="*/ 0 h 182"/>
                    <a:gd name="T72" fmla="*/ 0 w 286"/>
                    <a:gd name="T73" fmla="*/ 0 h 182"/>
                    <a:gd name="T74" fmla="*/ 0 w 286"/>
                    <a:gd name="T75" fmla="*/ 0 h 182"/>
                    <a:gd name="T76" fmla="*/ 0 w 286"/>
                    <a:gd name="T77" fmla="*/ 0 h 182"/>
                    <a:gd name="T78" fmla="*/ 0 w 286"/>
                    <a:gd name="T79" fmla="*/ 0 h 182"/>
                    <a:gd name="T80" fmla="*/ 0 w 286"/>
                    <a:gd name="T81" fmla="*/ 0 h 182"/>
                    <a:gd name="T82" fmla="*/ 0 w 286"/>
                    <a:gd name="T83" fmla="*/ 0 h 182"/>
                    <a:gd name="T84" fmla="*/ 0 w 286"/>
                    <a:gd name="T85" fmla="*/ 0 h 182"/>
                    <a:gd name="T86" fmla="*/ 0 60000 65536"/>
                    <a:gd name="T87" fmla="*/ 0 60000 65536"/>
                    <a:gd name="T88" fmla="*/ 0 60000 65536"/>
                    <a:gd name="T89" fmla="*/ 0 60000 65536"/>
                    <a:gd name="T90" fmla="*/ 0 60000 65536"/>
                    <a:gd name="T91" fmla="*/ 0 60000 65536"/>
                    <a:gd name="T92" fmla="*/ 0 60000 65536"/>
                    <a:gd name="T93" fmla="*/ 0 60000 65536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</a:gdLst>
                  <a:ahLst/>
                  <a:cxnLst>
                    <a:cxn ang="T86">
                      <a:pos x="T0" y="T1"/>
                    </a:cxn>
                    <a:cxn ang="T87">
                      <a:pos x="T2" y="T3"/>
                    </a:cxn>
                    <a:cxn ang="T88">
                      <a:pos x="T4" y="T5"/>
                    </a:cxn>
                    <a:cxn ang="T89">
                      <a:pos x="T6" y="T7"/>
                    </a:cxn>
                    <a:cxn ang="T90">
                      <a:pos x="T8" y="T9"/>
                    </a:cxn>
                    <a:cxn ang="T91">
                      <a:pos x="T10" y="T11"/>
                    </a:cxn>
                    <a:cxn ang="T92">
                      <a:pos x="T12" y="T13"/>
                    </a:cxn>
                    <a:cxn ang="T93">
                      <a:pos x="T14" y="T15"/>
                    </a:cxn>
                    <a:cxn ang="T94">
                      <a:pos x="T16" y="T17"/>
                    </a:cxn>
                    <a:cxn ang="T95">
                      <a:pos x="T18" y="T19"/>
                    </a:cxn>
                    <a:cxn ang="T96">
                      <a:pos x="T20" y="T21"/>
                    </a:cxn>
                    <a:cxn ang="T97">
                      <a:pos x="T22" y="T23"/>
                    </a:cxn>
                    <a:cxn ang="T98">
                      <a:pos x="T24" y="T25"/>
                    </a:cxn>
                    <a:cxn ang="T99">
                      <a:pos x="T26" y="T27"/>
                    </a:cxn>
                    <a:cxn ang="T100">
                      <a:pos x="T28" y="T29"/>
                    </a:cxn>
                    <a:cxn ang="T101">
                      <a:pos x="T30" y="T31"/>
                    </a:cxn>
                    <a:cxn ang="T102">
                      <a:pos x="T32" y="T33"/>
                    </a:cxn>
                    <a:cxn ang="T103">
                      <a:pos x="T34" y="T35"/>
                    </a:cxn>
                    <a:cxn ang="T104">
                      <a:pos x="T36" y="T37"/>
                    </a:cxn>
                    <a:cxn ang="T105">
                      <a:pos x="T38" y="T39"/>
                    </a:cxn>
                    <a:cxn ang="T106">
                      <a:pos x="T40" y="T41"/>
                    </a:cxn>
                    <a:cxn ang="T107">
                      <a:pos x="T42" y="T43"/>
                    </a:cxn>
                    <a:cxn ang="T108">
                      <a:pos x="T44" y="T45"/>
                    </a:cxn>
                    <a:cxn ang="T109">
                      <a:pos x="T46" y="T47"/>
                    </a:cxn>
                    <a:cxn ang="T110">
                      <a:pos x="T48" y="T49"/>
                    </a:cxn>
                    <a:cxn ang="T111">
                      <a:pos x="T50" y="T51"/>
                    </a:cxn>
                    <a:cxn ang="T112">
                      <a:pos x="T52" y="T53"/>
                    </a:cxn>
                    <a:cxn ang="T113">
                      <a:pos x="T54" y="T55"/>
                    </a:cxn>
                    <a:cxn ang="T114">
                      <a:pos x="T56" y="T57"/>
                    </a:cxn>
                    <a:cxn ang="T115">
                      <a:pos x="T58" y="T59"/>
                    </a:cxn>
                    <a:cxn ang="T116">
                      <a:pos x="T60" y="T61"/>
                    </a:cxn>
                    <a:cxn ang="T117">
                      <a:pos x="T62" y="T63"/>
                    </a:cxn>
                    <a:cxn ang="T118">
                      <a:pos x="T64" y="T65"/>
                    </a:cxn>
                    <a:cxn ang="T119">
                      <a:pos x="T66" y="T67"/>
                    </a:cxn>
                    <a:cxn ang="T120">
                      <a:pos x="T68" y="T69"/>
                    </a:cxn>
                    <a:cxn ang="T121">
                      <a:pos x="T70" y="T71"/>
                    </a:cxn>
                    <a:cxn ang="T122">
                      <a:pos x="T72" y="T73"/>
                    </a:cxn>
                    <a:cxn ang="T123">
                      <a:pos x="T74" y="T75"/>
                    </a:cxn>
                    <a:cxn ang="T124">
                      <a:pos x="T76" y="T77"/>
                    </a:cxn>
                    <a:cxn ang="T125">
                      <a:pos x="T78" y="T79"/>
                    </a:cxn>
                    <a:cxn ang="T126">
                      <a:pos x="T80" y="T81"/>
                    </a:cxn>
                    <a:cxn ang="T127">
                      <a:pos x="T82" y="T83"/>
                    </a:cxn>
                    <a:cxn ang="T128">
                      <a:pos x="T84" y="T85"/>
                    </a:cxn>
                  </a:cxnLst>
                  <a:rect l="0" t="0" r="r" b="b"/>
                  <a:pathLst>
                    <a:path w="286" h="182">
                      <a:moveTo>
                        <a:pt x="46" y="28"/>
                      </a:moveTo>
                      <a:cubicBezTo>
                        <a:pt x="41" y="14"/>
                        <a:pt x="46" y="17"/>
                        <a:pt x="36" y="14"/>
                      </a:cubicBezTo>
                      <a:cubicBezTo>
                        <a:pt x="31" y="17"/>
                        <a:pt x="26" y="30"/>
                        <a:pt x="26" y="30"/>
                      </a:cubicBezTo>
                      <a:cubicBezTo>
                        <a:pt x="12" y="25"/>
                        <a:pt x="19" y="21"/>
                        <a:pt x="0" y="24"/>
                      </a:cubicBezTo>
                      <a:cubicBezTo>
                        <a:pt x="2" y="33"/>
                        <a:pt x="2" y="37"/>
                        <a:pt x="10" y="42"/>
                      </a:cubicBezTo>
                      <a:cubicBezTo>
                        <a:pt x="12" y="49"/>
                        <a:pt x="14" y="55"/>
                        <a:pt x="16" y="62"/>
                      </a:cubicBezTo>
                      <a:cubicBezTo>
                        <a:pt x="24" y="59"/>
                        <a:pt x="27" y="57"/>
                        <a:pt x="24" y="48"/>
                      </a:cubicBezTo>
                      <a:cubicBezTo>
                        <a:pt x="26" y="47"/>
                        <a:pt x="28" y="43"/>
                        <a:pt x="30" y="44"/>
                      </a:cubicBezTo>
                      <a:cubicBezTo>
                        <a:pt x="48" y="48"/>
                        <a:pt x="36" y="52"/>
                        <a:pt x="48" y="56"/>
                      </a:cubicBezTo>
                      <a:cubicBezTo>
                        <a:pt x="74" y="65"/>
                        <a:pt x="47" y="56"/>
                        <a:pt x="70" y="62"/>
                      </a:cubicBezTo>
                      <a:cubicBezTo>
                        <a:pt x="77" y="64"/>
                        <a:pt x="88" y="72"/>
                        <a:pt x="88" y="72"/>
                      </a:cubicBezTo>
                      <a:cubicBezTo>
                        <a:pt x="96" y="84"/>
                        <a:pt x="102" y="87"/>
                        <a:pt x="106" y="102"/>
                      </a:cubicBezTo>
                      <a:cubicBezTo>
                        <a:pt x="105" y="109"/>
                        <a:pt x="106" y="115"/>
                        <a:pt x="104" y="122"/>
                      </a:cubicBezTo>
                      <a:cubicBezTo>
                        <a:pt x="103" y="126"/>
                        <a:pt x="94" y="132"/>
                        <a:pt x="98" y="134"/>
                      </a:cubicBezTo>
                      <a:cubicBezTo>
                        <a:pt x="106" y="137"/>
                        <a:pt x="122" y="128"/>
                        <a:pt x="122" y="128"/>
                      </a:cubicBezTo>
                      <a:cubicBezTo>
                        <a:pt x="130" y="131"/>
                        <a:pt x="133" y="135"/>
                        <a:pt x="140" y="140"/>
                      </a:cubicBezTo>
                      <a:cubicBezTo>
                        <a:pt x="148" y="145"/>
                        <a:pt x="159" y="145"/>
                        <a:pt x="168" y="148"/>
                      </a:cubicBezTo>
                      <a:cubicBezTo>
                        <a:pt x="170" y="147"/>
                        <a:pt x="173" y="148"/>
                        <a:pt x="174" y="146"/>
                      </a:cubicBezTo>
                      <a:cubicBezTo>
                        <a:pt x="176" y="142"/>
                        <a:pt x="164" y="136"/>
                        <a:pt x="168" y="134"/>
                      </a:cubicBezTo>
                      <a:cubicBezTo>
                        <a:pt x="171" y="132"/>
                        <a:pt x="175" y="135"/>
                        <a:pt x="178" y="136"/>
                      </a:cubicBezTo>
                      <a:cubicBezTo>
                        <a:pt x="182" y="131"/>
                        <a:pt x="186" y="118"/>
                        <a:pt x="186" y="118"/>
                      </a:cubicBezTo>
                      <a:cubicBezTo>
                        <a:pt x="189" y="119"/>
                        <a:pt x="199" y="120"/>
                        <a:pt x="202" y="122"/>
                      </a:cubicBezTo>
                      <a:cubicBezTo>
                        <a:pt x="206" y="124"/>
                        <a:pt x="214" y="130"/>
                        <a:pt x="214" y="130"/>
                      </a:cubicBezTo>
                      <a:cubicBezTo>
                        <a:pt x="224" y="145"/>
                        <a:pt x="228" y="158"/>
                        <a:pt x="244" y="168"/>
                      </a:cubicBezTo>
                      <a:cubicBezTo>
                        <a:pt x="250" y="172"/>
                        <a:pt x="262" y="178"/>
                        <a:pt x="262" y="178"/>
                      </a:cubicBezTo>
                      <a:cubicBezTo>
                        <a:pt x="265" y="178"/>
                        <a:pt x="286" y="182"/>
                        <a:pt x="284" y="170"/>
                      </a:cubicBezTo>
                      <a:cubicBezTo>
                        <a:pt x="283" y="164"/>
                        <a:pt x="268" y="160"/>
                        <a:pt x="268" y="160"/>
                      </a:cubicBezTo>
                      <a:cubicBezTo>
                        <a:pt x="261" y="150"/>
                        <a:pt x="270" y="143"/>
                        <a:pt x="256" y="138"/>
                      </a:cubicBezTo>
                      <a:cubicBezTo>
                        <a:pt x="254" y="136"/>
                        <a:pt x="251" y="135"/>
                        <a:pt x="250" y="132"/>
                      </a:cubicBezTo>
                      <a:cubicBezTo>
                        <a:pt x="248" y="129"/>
                        <a:pt x="250" y="125"/>
                        <a:pt x="248" y="122"/>
                      </a:cubicBezTo>
                      <a:cubicBezTo>
                        <a:pt x="246" y="118"/>
                        <a:pt x="240" y="118"/>
                        <a:pt x="236" y="116"/>
                      </a:cubicBezTo>
                      <a:cubicBezTo>
                        <a:pt x="230" y="107"/>
                        <a:pt x="227" y="100"/>
                        <a:pt x="240" y="96"/>
                      </a:cubicBezTo>
                      <a:cubicBezTo>
                        <a:pt x="236" y="83"/>
                        <a:pt x="236" y="84"/>
                        <a:pt x="220" y="86"/>
                      </a:cubicBezTo>
                      <a:cubicBezTo>
                        <a:pt x="209" y="82"/>
                        <a:pt x="208" y="82"/>
                        <a:pt x="210" y="70"/>
                      </a:cubicBezTo>
                      <a:cubicBezTo>
                        <a:pt x="207" y="60"/>
                        <a:pt x="199" y="57"/>
                        <a:pt x="190" y="54"/>
                      </a:cubicBezTo>
                      <a:cubicBezTo>
                        <a:pt x="181" y="45"/>
                        <a:pt x="181" y="42"/>
                        <a:pt x="168" y="38"/>
                      </a:cubicBezTo>
                      <a:cubicBezTo>
                        <a:pt x="164" y="37"/>
                        <a:pt x="156" y="34"/>
                        <a:pt x="156" y="34"/>
                      </a:cubicBezTo>
                      <a:cubicBezTo>
                        <a:pt x="146" y="24"/>
                        <a:pt x="134" y="21"/>
                        <a:pt x="120" y="16"/>
                      </a:cubicBezTo>
                      <a:cubicBezTo>
                        <a:pt x="113" y="14"/>
                        <a:pt x="108" y="8"/>
                        <a:pt x="102" y="4"/>
                      </a:cubicBezTo>
                      <a:cubicBezTo>
                        <a:pt x="100" y="3"/>
                        <a:pt x="96" y="0"/>
                        <a:pt x="96" y="0"/>
                      </a:cubicBezTo>
                      <a:cubicBezTo>
                        <a:pt x="83" y="2"/>
                        <a:pt x="79" y="1"/>
                        <a:pt x="70" y="10"/>
                      </a:cubicBezTo>
                      <a:cubicBezTo>
                        <a:pt x="67" y="19"/>
                        <a:pt x="63" y="27"/>
                        <a:pt x="56" y="32"/>
                      </a:cubicBezTo>
                      <a:cubicBezTo>
                        <a:pt x="49" y="30"/>
                        <a:pt x="52" y="31"/>
                        <a:pt x="46" y="28"/>
                      </a:cubicBezTo>
                      <a:close/>
                    </a:path>
                  </a:pathLst>
                </a:custGeom>
                <a:solidFill>
                  <a:schemeClr val="folHlink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TW" altLang="en-US"/>
                </a:p>
              </p:txBody>
            </p:sp>
            <p:sp>
              <p:nvSpPr>
                <p:cNvPr id="1141" name="Freeform 26"/>
                <p:cNvSpPr>
                  <a:spLocks/>
                </p:cNvSpPr>
                <p:nvPr/>
              </p:nvSpPr>
              <p:spPr bwMode="ltGray">
                <a:xfrm>
                  <a:off x="2082" y="599"/>
                  <a:ext cx="33" cy="26"/>
                </a:xfrm>
                <a:custGeom>
                  <a:avLst/>
                  <a:gdLst>
                    <a:gd name="T0" fmla="*/ 0 w 78"/>
                    <a:gd name="T1" fmla="*/ 0 h 78"/>
                    <a:gd name="T2" fmla="*/ 0 w 78"/>
                    <a:gd name="T3" fmla="*/ 0 h 78"/>
                    <a:gd name="T4" fmla="*/ 0 w 78"/>
                    <a:gd name="T5" fmla="*/ 0 h 78"/>
                    <a:gd name="T6" fmla="*/ 0 w 78"/>
                    <a:gd name="T7" fmla="*/ 0 h 78"/>
                    <a:gd name="T8" fmla="*/ 0 w 78"/>
                    <a:gd name="T9" fmla="*/ 0 h 78"/>
                    <a:gd name="T10" fmla="*/ 0 w 78"/>
                    <a:gd name="T11" fmla="*/ 0 h 78"/>
                    <a:gd name="T12" fmla="*/ 0 w 78"/>
                    <a:gd name="T13" fmla="*/ 0 h 78"/>
                    <a:gd name="T14" fmla="*/ 0 w 78"/>
                    <a:gd name="T15" fmla="*/ 0 h 78"/>
                    <a:gd name="T16" fmla="*/ 0 w 78"/>
                    <a:gd name="T17" fmla="*/ 0 h 78"/>
                    <a:gd name="T18" fmla="*/ 0 w 78"/>
                    <a:gd name="T19" fmla="*/ 0 h 78"/>
                    <a:gd name="T20" fmla="*/ 0 w 78"/>
                    <a:gd name="T21" fmla="*/ 0 h 78"/>
                    <a:gd name="T22" fmla="*/ 0 w 78"/>
                    <a:gd name="T23" fmla="*/ 0 h 78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</a:gdLst>
                  <a:ahLst/>
                  <a:cxnLst>
                    <a:cxn ang="T24">
                      <a:pos x="T0" y="T1"/>
                    </a:cxn>
                    <a:cxn ang="T25">
                      <a:pos x="T2" y="T3"/>
                    </a:cxn>
                    <a:cxn ang="T26">
                      <a:pos x="T4" y="T5"/>
                    </a:cxn>
                    <a:cxn ang="T27">
                      <a:pos x="T6" y="T7"/>
                    </a:cxn>
                    <a:cxn ang="T28">
                      <a:pos x="T8" y="T9"/>
                    </a:cxn>
                    <a:cxn ang="T29">
                      <a:pos x="T10" y="T11"/>
                    </a:cxn>
                    <a:cxn ang="T30">
                      <a:pos x="T12" y="T13"/>
                    </a:cxn>
                    <a:cxn ang="T31">
                      <a:pos x="T14" y="T15"/>
                    </a:cxn>
                    <a:cxn ang="T32">
                      <a:pos x="T16" y="T17"/>
                    </a:cxn>
                    <a:cxn ang="T33">
                      <a:pos x="T18" y="T19"/>
                    </a:cxn>
                    <a:cxn ang="T34">
                      <a:pos x="T20" y="T21"/>
                    </a:cxn>
                    <a:cxn ang="T35">
                      <a:pos x="T22" y="T23"/>
                    </a:cxn>
                  </a:cxnLst>
                  <a:rect l="0" t="0" r="r" b="b"/>
                  <a:pathLst>
                    <a:path w="78" h="78">
                      <a:moveTo>
                        <a:pt x="1" y="58"/>
                      </a:moveTo>
                      <a:cubicBezTo>
                        <a:pt x="6" y="44"/>
                        <a:pt x="18" y="57"/>
                        <a:pt x="27" y="60"/>
                      </a:cubicBezTo>
                      <a:cubicBezTo>
                        <a:pt x="35" y="57"/>
                        <a:pt x="38" y="52"/>
                        <a:pt x="45" y="48"/>
                      </a:cubicBezTo>
                      <a:cubicBezTo>
                        <a:pt x="48" y="40"/>
                        <a:pt x="51" y="36"/>
                        <a:pt x="57" y="30"/>
                      </a:cubicBezTo>
                      <a:cubicBezTo>
                        <a:pt x="55" y="23"/>
                        <a:pt x="43" y="14"/>
                        <a:pt x="43" y="14"/>
                      </a:cubicBezTo>
                      <a:cubicBezTo>
                        <a:pt x="33" y="0"/>
                        <a:pt x="30" y="1"/>
                        <a:pt x="43" y="4"/>
                      </a:cubicBezTo>
                      <a:cubicBezTo>
                        <a:pt x="54" y="11"/>
                        <a:pt x="58" y="22"/>
                        <a:pt x="71" y="26"/>
                      </a:cubicBezTo>
                      <a:cubicBezTo>
                        <a:pt x="78" y="37"/>
                        <a:pt x="78" y="46"/>
                        <a:pt x="67" y="54"/>
                      </a:cubicBezTo>
                      <a:cubicBezTo>
                        <a:pt x="51" y="49"/>
                        <a:pt x="53" y="71"/>
                        <a:pt x="33" y="78"/>
                      </a:cubicBezTo>
                      <a:cubicBezTo>
                        <a:pt x="16" y="72"/>
                        <a:pt x="25" y="76"/>
                        <a:pt x="9" y="66"/>
                      </a:cubicBezTo>
                      <a:cubicBezTo>
                        <a:pt x="7" y="65"/>
                        <a:pt x="3" y="62"/>
                        <a:pt x="3" y="62"/>
                      </a:cubicBezTo>
                      <a:cubicBezTo>
                        <a:pt x="0" y="54"/>
                        <a:pt x="13" y="42"/>
                        <a:pt x="1" y="58"/>
                      </a:cubicBezTo>
                      <a:close/>
                    </a:path>
                  </a:pathLst>
                </a:custGeom>
                <a:solidFill>
                  <a:schemeClr val="folHlink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TW" altLang="en-US"/>
                </a:p>
              </p:txBody>
            </p:sp>
            <p:sp>
              <p:nvSpPr>
                <p:cNvPr id="1142" name="Freeform 27"/>
                <p:cNvSpPr>
                  <a:spLocks/>
                </p:cNvSpPr>
                <p:nvPr/>
              </p:nvSpPr>
              <p:spPr bwMode="ltGray">
                <a:xfrm>
                  <a:off x="2152" y="544"/>
                  <a:ext cx="8" cy="6"/>
                </a:xfrm>
                <a:custGeom>
                  <a:avLst/>
                  <a:gdLst>
                    <a:gd name="T0" fmla="*/ 0 w 17"/>
                    <a:gd name="T1" fmla="*/ 0 h 18"/>
                    <a:gd name="T2" fmla="*/ 0 w 17"/>
                    <a:gd name="T3" fmla="*/ 0 h 18"/>
                    <a:gd name="T4" fmla="*/ 0 w 17"/>
                    <a:gd name="T5" fmla="*/ 0 h 18"/>
                    <a:gd name="T6" fmla="*/ 0 60000 65536"/>
                    <a:gd name="T7" fmla="*/ 0 60000 65536"/>
                    <a:gd name="T8" fmla="*/ 0 60000 65536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0" t="0" r="r" b="b"/>
                  <a:pathLst>
                    <a:path w="17" h="18">
                      <a:moveTo>
                        <a:pt x="3" y="4"/>
                      </a:moveTo>
                      <a:cubicBezTo>
                        <a:pt x="17" y="7"/>
                        <a:pt x="16" y="18"/>
                        <a:pt x="3" y="14"/>
                      </a:cubicBezTo>
                      <a:cubicBezTo>
                        <a:pt x="0" y="6"/>
                        <a:pt x="7" y="0"/>
                        <a:pt x="3" y="4"/>
                      </a:cubicBezTo>
                      <a:close/>
                    </a:path>
                  </a:pathLst>
                </a:custGeom>
                <a:solidFill>
                  <a:schemeClr val="folHlink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TW" altLang="en-US"/>
                </a:p>
              </p:txBody>
            </p:sp>
            <p:sp>
              <p:nvSpPr>
                <p:cNvPr id="1143" name="Freeform 28"/>
                <p:cNvSpPr>
                  <a:spLocks/>
                </p:cNvSpPr>
                <p:nvPr/>
              </p:nvSpPr>
              <p:spPr bwMode="ltGray">
                <a:xfrm>
                  <a:off x="2194" y="584"/>
                  <a:ext cx="11" cy="8"/>
                </a:xfrm>
                <a:custGeom>
                  <a:avLst/>
                  <a:gdLst>
                    <a:gd name="T0" fmla="*/ 0 w 26"/>
                    <a:gd name="T1" fmla="*/ 0 h 22"/>
                    <a:gd name="T2" fmla="*/ 0 w 26"/>
                    <a:gd name="T3" fmla="*/ 0 h 22"/>
                    <a:gd name="T4" fmla="*/ 0 w 26"/>
                    <a:gd name="T5" fmla="*/ 0 h 22"/>
                    <a:gd name="T6" fmla="*/ 0 w 26"/>
                    <a:gd name="T7" fmla="*/ 0 h 22"/>
                    <a:gd name="T8" fmla="*/ 0 60000 65536"/>
                    <a:gd name="T9" fmla="*/ 0 60000 65536"/>
                    <a:gd name="T10" fmla="*/ 0 60000 65536"/>
                    <a:gd name="T11" fmla="*/ 0 60000 65536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0" t="0" r="r" b="b"/>
                  <a:pathLst>
                    <a:path w="26" h="22">
                      <a:moveTo>
                        <a:pt x="8" y="14"/>
                      </a:moveTo>
                      <a:cubicBezTo>
                        <a:pt x="5" y="6"/>
                        <a:pt x="5" y="3"/>
                        <a:pt x="14" y="0"/>
                      </a:cubicBezTo>
                      <a:cubicBezTo>
                        <a:pt x="26" y="4"/>
                        <a:pt x="23" y="16"/>
                        <a:pt x="14" y="22"/>
                      </a:cubicBezTo>
                      <a:cubicBezTo>
                        <a:pt x="0" y="17"/>
                        <a:pt x="13" y="3"/>
                        <a:pt x="8" y="14"/>
                      </a:cubicBezTo>
                      <a:close/>
                    </a:path>
                  </a:pathLst>
                </a:custGeom>
                <a:solidFill>
                  <a:schemeClr val="folHlink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TW" altLang="en-US"/>
                </a:p>
              </p:txBody>
            </p:sp>
            <p:sp>
              <p:nvSpPr>
                <p:cNvPr id="1144" name="Freeform 29"/>
                <p:cNvSpPr>
                  <a:spLocks/>
                </p:cNvSpPr>
                <p:nvPr/>
              </p:nvSpPr>
              <p:spPr bwMode="ltGray">
                <a:xfrm>
                  <a:off x="2059" y="494"/>
                  <a:ext cx="8" cy="5"/>
                </a:xfrm>
                <a:custGeom>
                  <a:avLst/>
                  <a:gdLst>
                    <a:gd name="T0" fmla="*/ 0 w 20"/>
                    <a:gd name="T1" fmla="*/ 0 h 15"/>
                    <a:gd name="T2" fmla="*/ 0 w 20"/>
                    <a:gd name="T3" fmla="*/ 0 h 15"/>
                    <a:gd name="T4" fmla="*/ 0 w 20"/>
                    <a:gd name="T5" fmla="*/ 0 h 15"/>
                    <a:gd name="T6" fmla="*/ 0 w 20"/>
                    <a:gd name="T7" fmla="*/ 0 h 15"/>
                    <a:gd name="T8" fmla="*/ 0 60000 65536"/>
                    <a:gd name="T9" fmla="*/ 0 60000 65536"/>
                    <a:gd name="T10" fmla="*/ 0 60000 65536"/>
                    <a:gd name="T11" fmla="*/ 0 60000 65536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0" t="0" r="r" b="b"/>
                  <a:pathLst>
                    <a:path w="20" h="15">
                      <a:moveTo>
                        <a:pt x="7" y="12"/>
                      </a:moveTo>
                      <a:cubicBezTo>
                        <a:pt x="0" y="1"/>
                        <a:pt x="6" y="0"/>
                        <a:pt x="17" y="2"/>
                      </a:cubicBezTo>
                      <a:cubicBezTo>
                        <a:pt x="20" y="10"/>
                        <a:pt x="18" y="15"/>
                        <a:pt x="9" y="12"/>
                      </a:cubicBezTo>
                      <a:cubicBezTo>
                        <a:pt x="4" y="4"/>
                        <a:pt x="4" y="4"/>
                        <a:pt x="7" y="12"/>
                      </a:cubicBezTo>
                      <a:close/>
                    </a:path>
                  </a:pathLst>
                </a:custGeom>
                <a:solidFill>
                  <a:schemeClr val="folHlink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TW" altLang="en-US"/>
                </a:p>
              </p:txBody>
            </p:sp>
            <p:sp>
              <p:nvSpPr>
                <p:cNvPr id="1145" name="Freeform 30"/>
                <p:cNvSpPr>
                  <a:spLocks/>
                </p:cNvSpPr>
                <p:nvPr/>
              </p:nvSpPr>
              <p:spPr bwMode="ltGray">
                <a:xfrm>
                  <a:off x="1988" y="536"/>
                  <a:ext cx="8" cy="5"/>
                </a:xfrm>
                <a:custGeom>
                  <a:avLst/>
                  <a:gdLst>
                    <a:gd name="T0" fmla="*/ 0 w 20"/>
                    <a:gd name="T1" fmla="*/ 0 h 15"/>
                    <a:gd name="T2" fmla="*/ 0 w 20"/>
                    <a:gd name="T3" fmla="*/ 0 h 15"/>
                    <a:gd name="T4" fmla="*/ 0 w 20"/>
                    <a:gd name="T5" fmla="*/ 0 h 15"/>
                    <a:gd name="T6" fmla="*/ 0 w 20"/>
                    <a:gd name="T7" fmla="*/ 0 h 15"/>
                    <a:gd name="T8" fmla="*/ 0 60000 65536"/>
                    <a:gd name="T9" fmla="*/ 0 60000 65536"/>
                    <a:gd name="T10" fmla="*/ 0 60000 65536"/>
                    <a:gd name="T11" fmla="*/ 0 60000 65536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0" t="0" r="r" b="b"/>
                  <a:pathLst>
                    <a:path w="20" h="15">
                      <a:moveTo>
                        <a:pt x="7" y="12"/>
                      </a:moveTo>
                      <a:cubicBezTo>
                        <a:pt x="0" y="2"/>
                        <a:pt x="3" y="0"/>
                        <a:pt x="15" y="2"/>
                      </a:cubicBezTo>
                      <a:cubicBezTo>
                        <a:pt x="16" y="4"/>
                        <a:pt x="20" y="12"/>
                        <a:pt x="15" y="14"/>
                      </a:cubicBezTo>
                      <a:cubicBezTo>
                        <a:pt x="12" y="15"/>
                        <a:pt x="7" y="12"/>
                        <a:pt x="7" y="12"/>
                      </a:cubicBezTo>
                      <a:close/>
                    </a:path>
                  </a:pathLst>
                </a:custGeom>
                <a:solidFill>
                  <a:schemeClr val="folHlink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TW" altLang="en-US"/>
                </a:p>
              </p:txBody>
            </p:sp>
            <p:sp>
              <p:nvSpPr>
                <p:cNvPr id="1146" name="Freeform 31"/>
                <p:cNvSpPr>
                  <a:spLocks/>
                </p:cNvSpPr>
                <p:nvPr/>
              </p:nvSpPr>
              <p:spPr bwMode="ltGray">
                <a:xfrm>
                  <a:off x="1910" y="523"/>
                  <a:ext cx="34" cy="27"/>
                </a:xfrm>
                <a:custGeom>
                  <a:avLst/>
                  <a:gdLst>
                    <a:gd name="T0" fmla="*/ 0 w 80"/>
                    <a:gd name="T1" fmla="*/ 0 h 80"/>
                    <a:gd name="T2" fmla="*/ 0 w 80"/>
                    <a:gd name="T3" fmla="*/ 0 h 80"/>
                    <a:gd name="T4" fmla="*/ 0 w 80"/>
                    <a:gd name="T5" fmla="*/ 0 h 80"/>
                    <a:gd name="T6" fmla="*/ 0 w 80"/>
                    <a:gd name="T7" fmla="*/ 0 h 80"/>
                    <a:gd name="T8" fmla="*/ 0 w 80"/>
                    <a:gd name="T9" fmla="*/ 0 h 80"/>
                    <a:gd name="T10" fmla="*/ 0 w 80"/>
                    <a:gd name="T11" fmla="*/ 0 h 80"/>
                    <a:gd name="T12" fmla="*/ 0 w 80"/>
                    <a:gd name="T13" fmla="*/ 0 h 80"/>
                    <a:gd name="T14" fmla="*/ 0 w 80"/>
                    <a:gd name="T15" fmla="*/ 0 h 80"/>
                    <a:gd name="T16" fmla="*/ 0 w 80"/>
                    <a:gd name="T17" fmla="*/ 0 h 80"/>
                    <a:gd name="T18" fmla="*/ 0 w 80"/>
                    <a:gd name="T19" fmla="*/ 0 h 80"/>
                    <a:gd name="T20" fmla="*/ 0 w 80"/>
                    <a:gd name="T21" fmla="*/ 0 h 80"/>
                    <a:gd name="T22" fmla="*/ 0 w 80"/>
                    <a:gd name="T23" fmla="*/ 0 h 80"/>
                    <a:gd name="T24" fmla="*/ 0 w 80"/>
                    <a:gd name="T25" fmla="*/ 0 h 80"/>
                    <a:gd name="T26" fmla="*/ 0 w 80"/>
                    <a:gd name="T27" fmla="*/ 0 h 80"/>
                    <a:gd name="T28" fmla="*/ 0 w 80"/>
                    <a:gd name="T29" fmla="*/ 0 h 80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</a:gdLst>
                  <a:ahLst/>
                  <a:cxnLst>
                    <a:cxn ang="T30">
                      <a:pos x="T0" y="T1"/>
                    </a:cxn>
                    <a:cxn ang="T31">
                      <a:pos x="T2" y="T3"/>
                    </a:cxn>
                    <a:cxn ang="T32">
                      <a:pos x="T4" y="T5"/>
                    </a:cxn>
                    <a:cxn ang="T33">
                      <a:pos x="T6" y="T7"/>
                    </a:cxn>
                    <a:cxn ang="T34">
                      <a:pos x="T8" y="T9"/>
                    </a:cxn>
                    <a:cxn ang="T35">
                      <a:pos x="T10" y="T11"/>
                    </a:cxn>
                    <a:cxn ang="T36">
                      <a:pos x="T12" y="T13"/>
                    </a:cxn>
                    <a:cxn ang="T37">
                      <a:pos x="T14" y="T15"/>
                    </a:cxn>
                    <a:cxn ang="T38">
                      <a:pos x="T16" y="T17"/>
                    </a:cxn>
                    <a:cxn ang="T39">
                      <a:pos x="T18" y="T19"/>
                    </a:cxn>
                    <a:cxn ang="T40">
                      <a:pos x="T20" y="T21"/>
                    </a:cxn>
                    <a:cxn ang="T41">
                      <a:pos x="T22" y="T23"/>
                    </a:cxn>
                    <a:cxn ang="T42">
                      <a:pos x="T24" y="T25"/>
                    </a:cxn>
                    <a:cxn ang="T43">
                      <a:pos x="T26" y="T27"/>
                    </a:cxn>
                    <a:cxn ang="T44">
                      <a:pos x="T28" y="T29"/>
                    </a:cxn>
                  </a:cxnLst>
                  <a:rect l="0" t="0" r="r" b="b"/>
                  <a:pathLst>
                    <a:path w="80" h="80">
                      <a:moveTo>
                        <a:pt x="0" y="50"/>
                      </a:moveTo>
                      <a:cubicBezTo>
                        <a:pt x="1" y="47"/>
                        <a:pt x="12" y="25"/>
                        <a:pt x="14" y="24"/>
                      </a:cubicBezTo>
                      <a:cubicBezTo>
                        <a:pt x="17" y="22"/>
                        <a:pt x="26" y="20"/>
                        <a:pt x="26" y="20"/>
                      </a:cubicBezTo>
                      <a:cubicBezTo>
                        <a:pt x="34" y="23"/>
                        <a:pt x="40" y="21"/>
                        <a:pt x="48" y="18"/>
                      </a:cubicBezTo>
                      <a:cubicBezTo>
                        <a:pt x="52" y="12"/>
                        <a:pt x="54" y="6"/>
                        <a:pt x="58" y="0"/>
                      </a:cubicBezTo>
                      <a:cubicBezTo>
                        <a:pt x="70" y="4"/>
                        <a:pt x="76" y="28"/>
                        <a:pt x="80" y="40"/>
                      </a:cubicBezTo>
                      <a:cubicBezTo>
                        <a:pt x="75" y="54"/>
                        <a:pt x="80" y="50"/>
                        <a:pt x="70" y="56"/>
                      </a:cubicBezTo>
                      <a:cubicBezTo>
                        <a:pt x="61" y="53"/>
                        <a:pt x="59" y="54"/>
                        <a:pt x="54" y="62"/>
                      </a:cubicBezTo>
                      <a:cubicBezTo>
                        <a:pt x="57" y="71"/>
                        <a:pt x="56" y="75"/>
                        <a:pt x="48" y="80"/>
                      </a:cubicBezTo>
                      <a:cubicBezTo>
                        <a:pt x="40" y="77"/>
                        <a:pt x="39" y="72"/>
                        <a:pt x="32" y="68"/>
                      </a:cubicBezTo>
                      <a:cubicBezTo>
                        <a:pt x="26" y="59"/>
                        <a:pt x="30" y="57"/>
                        <a:pt x="38" y="52"/>
                      </a:cubicBezTo>
                      <a:cubicBezTo>
                        <a:pt x="41" y="42"/>
                        <a:pt x="39" y="34"/>
                        <a:pt x="30" y="28"/>
                      </a:cubicBezTo>
                      <a:cubicBezTo>
                        <a:pt x="20" y="31"/>
                        <a:pt x="30" y="40"/>
                        <a:pt x="20" y="48"/>
                      </a:cubicBezTo>
                      <a:cubicBezTo>
                        <a:pt x="16" y="51"/>
                        <a:pt x="8" y="56"/>
                        <a:pt x="8" y="56"/>
                      </a:cubicBezTo>
                      <a:cubicBezTo>
                        <a:pt x="2" y="50"/>
                        <a:pt x="5" y="50"/>
                        <a:pt x="0" y="50"/>
                      </a:cubicBezTo>
                      <a:close/>
                    </a:path>
                  </a:pathLst>
                </a:custGeom>
                <a:solidFill>
                  <a:schemeClr val="folHlink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TW" altLang="en-US"/>
                </a:p>
              </p:txBody>
            </p:sp>
            <p:sp>
              <p:nvSpPr>
                <p:cNvPr id="1147" name="Freeform 32"/>
                <p:cNvSpPr>
                  <a:spLocks/>
                </p:cNvSpPr>
                <p:nvPr/>
              </p:nvSpPr>
              <p:spPr bwMode="ltGray">
                <a:xfrm>
                  <a:off x="1899" y="466"/>
                  <a:ext cx="40" cy="58"/>
                </a:xfrm>
                <a:custGeom>
                  <a:avLst/>
                  <a:gdLst>
                    <a:gd name="T0" fmla="*/ 0 w 94"/>
                    <a:gd name="T1" fmla="*/ 0 h 174"/>
                    <a:gd name="T2" fmla="*/ 0 w 94"/>
                    <a:gd name="T3" fmla="*/ 0 h 174"/>
                    <a:gd name="T4" fmla="*/ 0 w 94"/>
                    <a:gd name="T5" fmla="*/ 0 h 174"/>
                    <a:gd name="T6" fmla="*/ 0 w 94"/>
                    <a:gd name="T7" fmla="*/ 0 h 174"/>
                    <a:gd name="T8" fmla="*/ 0 w 94"/>
                    <a:gd name="T9" fmla="*/ 0 h 174"/>
                    <a:gd name="T10" fmla="*/ 0 w 94"/>
                    <a:gd name="T11" fmla="*/ 0 h 174"/>
                    <a:gd name="T12" fmla="*/ 0 w 94"/>
                    <a:gd name="T13" fmla="*/ 0 h 174"/>
                    <a:gd name="T14" fmla="*/ 0 w 94"/>
                    <a:gd name="T15" fmla="*/ 0 h 174"/>
                    <a:gd name="T16" fmla="*/ 0 w 94"/>
                    <a:gd name="T17" fmla="*/ 0 h 174"/>
                    <a:gd name="T18" fmla="*/ 0 w 94"/>
                    <a:gd name="T19" fmla="*/ 0 h 174"/>
                    <a:gd name="T20" fmla="*/ 0 w 94"/>
                    <a:gd name="T21" fmla="*/ 0 h 174"/>
                    <a:gd name="T22" fmla="*/ 0 w 94"/>
                    <a:gd name="T23" fmla="*/ 0 h 174"/>
                    <a:gd name="T24" fmla="*/ 0 w 94"/>
                    <a:gd name="T25" fmla="*/ 0 h 174"/>
                    <a:gd name="T26" fmla="*/ 0 w 94"/>
                    <a:gd name="T27" fmla="*/ 0 h 174"/>
                    <a:gd name="T28" fmla="*/ 0 w 94"/>
                    <a:gd name="T29" fmla="*/ 0 h 174"/>
                    <a:gd name="T30" fmla="*/ 0 w 94"/>
                    <a:gd name="T31" fmla="*/ 0 h 174"/>
                    <a:gd name="T32" fmla="*/ 0 w 94"/>
                    <a:gd name="T33" fmla="*/ 0 h 174"/>
                    <a:gd name="T34" fmla="*/ 0 w 94"/>
                    <a:gd name="T35" fmla="*/ 0 h 174"/>
                    <a:gd name="T36" fmla="*/ 0 w 94"/>
                    <a:gd name="T37" fmla="*/ 0 h 174"/>
                    <a:gd name="T38" fmla="*/ 0 w 94"/>
                    <a:gd name="T39" fmla="*/ 0 h 174"/>
                    <a:gd name="T40" fmla="*/ 0 w 94"/>
                    <a:gd name="T41" fmla="*/ 0 h 174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60000 65536"/>
                    <a:gd name="T55" fmla="*/ 0 60000 65536"/>
                    <a:gd name="T56" fmla="*/ 0 60000 65536"/>
                    <a:gd name="T57" fmla="*/ 0 60000 65536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</a:gdLst>
                  <a:ahLst/>
                  <a:cxnLst>
                    <a:cxn ang="T42">
                      <a:pos x="T0" y="T1"/>
                    </a:cxn>
                    <a:cxn ang="T43">
                      <a:pos x="T2" y="T3"/>
                    </a:cxn>
                    <a:cxn ang="T44">
                      <a:pos x="T4" y="T5"/>
                    </a:cxn>
                    <a:cxn ang="T45">
                      <a:pos x="T6" y="T7"/>
                    </a:cxn>
                    <a:cxn ang="T46">
                      <a:pos x="T8" y="T9"/>
                    </a:cxn>
                    <a:cxn ang="T47">
                      <a:pos x="T10" y="T11"/>
                    </a:cxn>
                    <a:cxn ang="T48">
                      <a:pos x="T12" y="T13"/>
                    </a:cxn>
                    <a:cxn ang="T49">
                      <a:pos x="T14" y="T15"/>
                    </a:cxn>
                    <a:cxn ang="T50">
                      <a:pos x="T16" y="T17"/>
                    </a:cxn>
                    <a:cxn ang="T51">
                      <a:pos x="T18" y="T19"/>
                    </a:cxn>
                    <a:cxn ang="T52">
                      <a:pos x="T20" y="T21"/>
                    </a:cxn>
                    <a:cxn ang="T53">
                      <a:pos x="T22" y="T23"/>
                    </a:cxn>
                    <a:cxn ang="T54">
                      <a:pos x="T24" y="T25"/>
                    </a:cxn>
                    <a:cxn ang="T55">
                      <a:pos x="T26" y="T27"/>
                    </a:cxn>
                    <a:cxn ang="T56">
                      <a:pos x="T28" y="T29"/>
                    </a:cxn>
                    <a:cxn ang="T57">
                      <a:pos x="T30" y="T31"/>
                    </a:cxn>
                    <a:cxn ang="T58">
                      <a:pos x="T32" y="T33"/>
                    </a:cxn>
                    <a:cxn ang="T59">
                      <a:pos x="T34" y="T35"/>
                    </a:cxn>
                    <a:cxn ang="T60">
                      <a:pos x="T36" y="T37"/>
                    </a:cxn>
                    <a:cxn ang="T61">
                      <a:pos x="T38" y="T39"/>
                    </a:cxn>
                    <a:cxn ang="T62">
                      <a:pos x="T40" y="T41"/>
                    </a:cxn>
                  </a:cxnLst>
                  <a:rect l="0" t="0" r="r" b="b"/>
                  <a:pathLst>
                    <a:path w="94" h="174">
                      <a:moveTo>
                        <a:pt x="14" y="96"/>
                      </a:moveTo>
                      <a:cubicBezTo>
                        <a:pt x="11" y="109"/>
                        <a:pt x="15" y="120"/>
                        <a:pt x="26" y="128"/>
                      </a:cubicBezTo>
                      <a:cubicBezTo>
                        <a:pt x="34" y="120"/>
                        <a:pt x="35" y="119"/>
                        <a:pt x="32" y="108"/>
                      </a:cubicBezTo>
                      <a:cubicBezTo>
                        <a:pt x="35" y="92"/>
                        <a:pt x="39" y="92"/>
                        <a:pt x="52" y="100"/>
                      </a:cubicBezTo>
                      <a:cubicBezTo>
                        <a:pt x="59" y="110"/>
                        <a:pt x="49" y="114"/>
                        <a:pt x="46" y="124"/>
                      </a:cubicBezTo>
                      <a:cubicBezTo>
                        <a:pt x="50" y="137"/>
                        <a:pt x="57" y="129"/>
                        <a:pt x="66" y="126"/>
                      </a:cubicBezTo>
                      <a:cubicBezTo>
                        <a:pt x="77" y="129"/>
                        <a:pt x="79" y="131"/>
                        <a:pt x="76" y="142"/>
                      </a:cubicBezTo>
                      <a:cubicBezTo>
                        <a:pt x="67" y="139"/>
                        <a:pt x="65" y="141"/>
                        <a:pt x="58" y="148"/>
                      </a:cubicBezTo>
                      <a:cubicBezTo>
                        <a:pt x="60" y="160"/>
                        <a:pt x="62" y="170"/>
                        <a:pt x="74" y="174"/>
                      </a:cubicBezTo>
                      <a:cubicBezTo>
                        <a:pt x="77" y="165"/>
                        <a:pt x="74" y="157"/>
                        <a:pt x="84" y="154"/>
                      </a:cubicBezTo>
                      <a:cubicBezTo>
                        <a:pt x="91" y="143"/>
                        <a:pt x="94" y="122"/>
                        <a:pt x="82" y="112"/>
                      </a:cubicBezTo>
                      <a:cubicBezTo>
                        <a:pt x="77" y="108"/>
                        <a:pt x="66" y="108"/>
                        <a:pt x="60" y="106"/>
                      </a:cubicBezTo>
                      <a:cubicBezTo>
                        <a:pt x="65" y="92"/>
                        <a:pt x="66" y="87"/>
                        <a:pt x="50" y="82"/>
                      </a:cubicBezTo>
                      <a:cubicBezTo>
                        <a:pt x="48" y="82"/>
                        <a:pt x="37" y="86"/>
                        <a:pt x="34" y="82"/>
                      </a:cubicBezTo>
                      <a:cubicBezTo>
                        <a:pt x="32" y="79"/>
                        <a:pt x="30" y="70"/>
                        <a:pt x="30" y="70"/>
                      </a:cubicBezTo>
                      <a:cubicBezTo>
                        <a:pt x="32" y="54"/>
                        <a:pt x="32" y="52"/>
                        <a:pt x="42" y="42"/>
                      </a:cubicBezTo>
                      <a:cubicBezTo>
                        <a:pt x="41" y="30"/>
                        <a:pt x="45" y="5"/>
                        <a:pt x="30" y="0"/>
                      </a:cubicBezTo>
                      <a:cubicBezTo>
                        <a:pt x="14" y="4"/>
                        <a:pt x="16" y="4"/>
                        <a:pt x="18" y="22"/>
                      </a:cubicBezTo>
                      <a:cubicBezTo>
                        <a:pt x="16" y="39"/>
                        <a:pt x="15" y="35"/>
                        <a:pt x="4" y="46"/>
                      </a:cubicBezTo>
                      <a:cubicBezTo>
                        <a:pt x="0" y="59"/>
                        <a:pt x="5" y="67"/>
                        <a:pt x="14" y="76"/>
                      </a:cubicBezTo>
                      <a:cubicBezTo>
                        <a:pt x="15" y="80"/>
                        <a:pt x="17" y="93"/>
                        <a:pt x="14" y="96"/>
                      </a:cubicBezTo>
                      <a:close/>
                    </a:path>
                  </a:pathLst>
                </a:custGeom>
                <a:solidFill>
                  <a:schemeClr val="folHlink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TW" altLang="en-US"/>
                </a:p>
              </p:txBody>
            </p:sp>
            <p:sp>
              <p:nvSpPr>
                <p:cNvPr id="1148" name="Freeform 33"/>
                <p:cNvSpPr>
                  <a:spLocks/>
                </p:cNvSpPr>
                <p:nvPr/>
              </p:nvSpPr>
              <p:spPr bwMode="ltGray">
                <a:xfrm>
                  <a:off x="1909" y="508"/>
                  <a:ext cx="14" cy="17"/>
                </a:xfrm>
                <a:custGeom>
                  <a:avLst/>
                  <a:gdLst>
                    <a:gd name="T0" fmla="*/ 0 w 32"/>
                    <a:gd name="T1" fmla="*/ 0 h 50"/>
                    <a:gd name="T2" fmla="*/ 0 w 32"/>
                    <a:gd name="T3" fmla="*/ 0 h 50"/>
                    <a:gd name="T4" fmla="*/ 0 w 32"/>
                    <a:gd name="T5" fmla="*/ 0 h 50"/>
                    <a:gd name="T6" fmla="*/ 0 w 32"/>
                    <a:gd name="T7" fmla="*/ 0 h 50"/>
                    <a:gd name="T8" fmla="*/ 0 w 32"/>
                    <a:gd name="T9" fmla="*/ 0 h 50"/>
                    <a:gd name="T10" fmla="*/ 0 w 32"/>
                    <a:gd name="T11" fmla="*/ 0 h 50"/>
                    <a:gd name="T12" fmla="*/ 0 w 32"/>
                    <a:gd name="T13" fmla="*/ 0 h 50"/>
                    <a:gd name="T14" fmla="*/ 0 w 32"/>
                    <a:gd name="T15" fmla="*/ 0 h 50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0" t="0" r="r" b="b"/>
                  <a:pathLst>
                    <a:path w="32" h="50">
                      <a:moveTo>
                        <a:pt x="6" y="24"/>
                      </a:moveTo>
                      <a:cubicBezTo>
                        <a:pt x="0" y="15"/>
                        <a:pt x="3" y="6"/>
                        <a:pt x="12" y="0"/>
                      </a:cubicBezTo>
                      <a:cubicBezTo>
                        <a:pt x="23" y="3"/>
                        <a:pt x="23" y="5"/>
                        <a:pt x="20" y="16"/>
                      </a:cubicBezTo>
                      <a:cubicBezTo>
                        <a:pt x="21" y="19"/>
                        <a:pt x="20" y="22"/>
                        <a:pt x="22" y="24"/>
                      </a:cubicBezTo>
                      <a:cubicBezTo>
                        <a:pt x="23" y="26"/>
                        <a:pt x="27" y="24"/>
                        <a:pt x="28" y="26"/>
                      </a:cubicBezTo>
                      <a:cubicBezTo>
                        <a:pt x="30" y="29"/>
                        <a:pt x="32" y="38"/>
                        <a:pt x="32" y="38"/>
                      </a:cubicBezTo>
                      <a:cubicBezTo>
                        <a:pt x="29" y="46"/>
                        <a:pt x="26" y="47"/>
                        <a:pt x="18" y="50"/>
                      </a:cubicBezTo>
                      <a:cubicBezTo>
                        <a:pt x="12" y="41"/>
                        <a:pt x="18" y="24"/>
                        <a:pt x="6" y="24"/>
                      </a:cubicBezTo>
                      <a:close/>
                    </a:path>
                  </a:pathLst>
                </a:custGeom>
                <a:solidFill>
                  <a:schemeClr val="folHlink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TW" altLang="en-US"/>
                </a:p>
              </p:txBody>
            </p:sp>
            <p:sp>
              <p:nvSpPr>
                <p:cNvPr id="1149" name="Freeform 34"/>
                <p:cNvSpPr>
                  <a:spLocks/>
                </p:cNvSpPr>
                <p:nvPr/>
              </p:nvSpPr>
              <p:spPr bwMode="ltGray">
                <a:xfrm>
                  <a:off x="1881" y="512"/>
                  <a:ext cx="19" cy="17"/>
                </a:xfrm>
                <a:custGeom>
                  <a:avLst/>
                  <a:gdLst>
                    <a:gd name="T0" fmla="*/ 0 w 43"/>
                    <a:gd name="T1" fmla="*/ 0 h 50"/>
                    <a:gd name="T2" fmla="*/ 0 w 43"/>
                    <a:gd name="T3" fmla="*/ 0 h 50"/>
                    <a:gd name="T4" fmla="*/ 0 w 43"/>
                    <a:gd name="T5" fmla="*/ 0 h 50"/>
                    <a:gd name="T6" fmla="*/ 0 w 43"/>
                    <a:gd name="T7" fmla="*/ 0 h 50"/>
                    <a:gd name="T8" fmla="*/ 0 w 43"/>
                    <a:gd name="T9" fmla="*/ 0 h 50"/>
                    <a:gd name="T10" fmla="*/ 0 w 43"/>
                    <a:gd name="T11" fmla="*/ 0 h 50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0" t="0" r="r" b="b"/>
                  <a:pathLst>
                    <a:path w="43" h="50">
                      <a:moveTo>
                        <a:pt x="0" y="44"/>
                      </a:moveTo>
                      <a:cubicBezTo>
                        <a:pt x="6" y="38"/>
                        <a:pt x="18" y="29"/>
                        <a:pt x="22" y="20"/>
                      </a:cubicBezTo>
                      <a:cubicBezTo>
                        <a:pt x="27" y="10"/>
                        <a:pt x="25" y="4"/>
                        <a:pt x="36" y="0"/>
                      </a:cubicBezTo>
                      <a:cubicBezTo>
                        <a:pt x="43" y="11"/>
                        <a:pt x="36" y="24"/>
                        <a:pt x="24" y="28"/>
                      </a:cubicBezTo>
                      <a:cubicBezTo>
                        <a:pt x="21" y="38"/>
                        <a:pt x="12" y="47"/>
                        <a:pt x="2" y="50"/>
                      </a:cubicBezTo>
                      <a:cubicBezTo>
                        <a:pt x="1" y="48"/>
                        <a:pt x="0" y="44"/>
                        <a:pt x="0" y="44"/>
                      </a:cubicBezTo>
                      <a:close/>
                    </a:path>
                  </a:pathLst>
                </a:custGeom>
                <a:solidFill>
                  <a:schemeClr val="folHlink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TW" altLang="en-US"/>
                </a:p>
              </p:txBody>
            </p:sp>
            <p:sp>
              <p:nvSpPr>
                <p:cNvPr id="1150" name="Freeform 35"/>
                <p:cNvSpPr>
                  <a:spLocks/>
                </p:cNvSpPr>
                <p:nvPr/>
              </p:nvSpPr>
              <p:spPr bwMode="ltGray">
                <a:xfrm>
                  <a:off x="2930" y="489"/>
                  <a:ext cx="299" cy="179"/>
                </a:xfrm>
                <a:custGeom>
                  <a:avLst/>
                  <a:gdLst>
                    <a:gd name="T0" fmla="*/ 1 w 471"/>
                    <a:gd name="T1" fmla="*/ 1 h 281"/>
                    <a:gd name="T2" fmla="*/ 1 w 471"/>
                    <a:gd name="T3" fmla="*/ 1 h 281"/>
                    <a:gd name="T4" fmla="*/ 1 w 471"/>
                    <a:gd name="T5" fmla="*/ 1 h 281"/>
                    <a:gd name="T6" fmla="*/ 1 w 471"/>
                    <a:gd name="T7" fmla="*/ 1 h 281"/>
                    <a:gd name="T8" fmla="*/ 1 w 471"/>
                    <a:gd name="T9" fmla="*/ 1 h 281"/>
                    <a:gd name="T10" fmla="*/ 0 w 471"/>
                    <a:gd name="T11" fmla="*/ 1 h 281"/>
                    <a:gd name="T12" fmla="*/ 1 w 471"/>
                    <a:gd name="T13" fmla="*/ 1 h 281"/>
                    <a:gd name="T14" fmla="*/ 1 w 471"/>
                    <a:gd name="T15" fmla="*/ 1 h 281"/>
                    <a:gd name="T16" fmla="*/ 1 w 471"/>
                    <a:gd name="T17" fmla="*/ 1 h 281"/>
                    <a:gd name="T18" fmla="*/ 1 w 471"/>
                    <a:gd name="T19" fmla="*/ 1 h 281"/>
                    <a:gd name="T20" fmla="*/ 1 w 471"/>
                    <a:gd name="T21" fmla="*/ 1 h 281"/>
                    <a:gd name="T22" fmla="*/ 1 w 471"/>
                    <a:gd name="T23" fmla="*/ 1 h 281"/>
                    <a:gd name="T24" fmla="*/ 1 w 471"/>
                    <a:gd name="T25" fmla="*/ 1 h 281"/>
                    <a:gd name="T26" fmla="*/ 1 w 471"/>
                    <a:gd name="T27" fmla="*/ 1 h 281"/>
                    <a:gd name="T28" fmla="*/ 1 w 471"/>
                    <a:gd name="T29" fmla="*/ 1 h 281"/>
                    <a:gd name="T30" fmla="*/ 1 w 471"/>
                    <a:gd name="T31" fmla="*/ 1 h 281"/>
                    <a:gd name="T32" fmla="*/ 1 w 471"/>
                    <a:gd name="T33" fmla="*/ 1 h 281"/>
                    <a:gd name="T34" fmla="*/ 1 w 471"/>
                    <a:gd name="T35" fmla="*/ 0 h 281"/>
                    <a:gd name="T36" fmla="*/ 1 w 471"/>
                    <a:gd name="T37" fmla="*/ 1 h 281"/>
                    <a:gd name="T38" fmla="*/ 1 w 471"/>
                    <a:gd name="T39" fmla="*/ 1 h 281"/>
                    <a:gd name="T40" fmla="*/ 1 w 471"/>
                    <a:gd name="T41" fmla="*/ 1 h 281"/>
                    <a:gd name="T42" fmla="*/ 1 w 471"/>
                    <a:gd name="T43" fmla="*/ 1 h 281"/>
                    <a:gd name="T44" fmla="*/ 1 w 471"/>
                    <a:gd name="T45" fmla="*/ 1 h 281"/>
                    <a:gd name="T46" fmla="*/ 1 w 471"/>
                    <a:gd name="T47" fmla="*/ 1 h 281"/>
                    <a:gd name="T48" fmla="*/ 1 w 471"/>
                    <a:gd name="T49" fmla="*/ 1 h 281"/>
                    <a:gd name="T50" fmla="*/ 1 w 471"/>
                    <a:gd name="T51" fmla="*/ 1 h 281"/>
                    <a:gd name="T52" fmla="*/ 1 w 471"/>
                    <a:gd name="T53" fmla="*/ 1 h 281"/>
                    <a:gd name="T54" fmla="*/ 1 w 471"/>
                    <a:gd name="T55" fmla="*/ 1 h 281"/>
                    <a:gd name="T56" fmla="*/ 1 w 471"/>
                    <a:gd name="T57" fmla="*/ 1 h 281"/>
                    <a:gd name="T58" fmla="*/ 1 w 471"/>
                    <a:gd name="T59" fmla="*/ 1 h 281"/>
                    <a:gd name="T60" fmla="*/ 1 w 471"/>
                    <a:gd name="T61" fmla="*/ 1 h 281"/>
                    <a:gd name="T62" fmla="*/ 1 w 471"/>
                    <a:gd name="T63" fmla="*/ 1 h 281"/>
                    <a:gd name="T64" fmla="*/ 1 w 471"/>
                    <a:gd name="T65" fmla="*/ 1 h 281"/>
                    <a:gd name="T66" fmla="*/ 1 w 471"/>
                    <a:gd name="T67" fmla="*/ 1 h 281"/>
                    <a:gd name="T68" fmla="*/ 1 w 471"/>
                    <a:gd name="T69" fmla="*/ 1 h 281"/>
                    <a:gd name="T70" fmla="*/ 1 w 471"/>
                    <a:gd name="T71" fmla="*/ 1 h 281"/>
                    <a:gd name="T72" fmla="*/ 1 w 471"/>
                    <a:gd name="T73" fmla="*/ 1 h 281"/>
                    <a:gd name="T74" fmla="*/ 1 w 471"/>
                    <a:gd name="T75" fmla="*/ 1 h 281"/>
                    <a:gd name="T76" fmla="*/ 1 w 471"/>
                    <a:gd name="T77" fmla="*/ 1 h 281"/>
                    <a:gd name="T78" fmla="*/ 1 w 471"/>
                    <a:gd name="T79" fmla="*/ 1 h 281"/>
                    <a:gd name="T80" fmla="*/ 1 w 471"/>
                    <a:gd name="T81" fmla="*/ 1 h 281"/>
                    <a:gd name="T82" fmla="*/ 1 w 471"/>
                    <a:gd name="T83" fmla="*/ 1 h 281"/>
                    <a:gd name="T84" fmla="*/ 1 w 471"/>
                    <a:gd name="T85" fmla="*/ 1 h 281"/>
                    <a:gd name="T86" fmla="*/ 1 w 471"/>
                    <a:gd name="T87" fmla="*/ 1 h 281"/>
                    <a:gd name="T88" fmla="*/ 1 w 471"/>
                    <a:gd name="T89" fmla="*/ 1 h 281"/>
                    <a:gd name="T90" fmla="*/ 1 w 471"/>
                    <a:gd name="T91" fmla="*/ 1 h 281"/>
                    <a:gd name="T92" fmla="*/ 1 w 471"/>
                    <a:gd name="T93" fmla="*/ 1 h 281"/>
                    <a:gd name="T94" fmla="*/ 1 w 471"/>
                    <a:gd name="T95" fmla="*/ 1 h 281"/>
                    <a:gd name="T96" fmla="*/ 1 w 471"/>
                    <a:gd name="T97" fmla="*/ 1 h 281"/>
                    <a:gd name="T98" fmla="*/ 1 w 471"/>
                    <a:gd name="T99" fmla="*/ 1 h 281"/>
                    <a:gd name="T100" fmla="*/ 1 w 471"/>
                    <a:gd name="T101" fmla="*/ 1 h 281"/>
                    <a:gd name="T102" fmla="*/ 1 w 471"/>
                    <a:gd name="T103" fmla="*/ 1 h 281"/>
                    <a:gd name="T104" fmla="*/ 1 w 471"/>
                    <a:gd name="T105" fmla="*/ 1 h 281"/>
                    <a:gd name="T106" fmla="*/ 1 w 471"/>
                    <a:gd name="T107" fmla="*/ 1 h 281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60000 65536"/>
                    <a:gd name="T145" fmla="*/ 0 60000 65536"/>
                    <a:gd name="T146" fmla="*/ 0 60000 65536"/>
                    <a:gd name="T147" fmla="*/ 0 60000 65536"/>
                    <a:gd name="T148" fmla="*/ 0 60000 65536"/>
                    <a:gd name="T149" fmla="*/ 0 60000 65536"/>
                    <a:gd name="T150" fmla="*/ 0 60000 65536"/>
                    <a:gd name="T151" fmla="*/ 0 60000 65536"/>
                    <a:gd name="T152" fmla="*/ 0 60000 65536"/>
                    <a:gd name="T153" fmla="*/ 0 60000 65536"/>
                    <a:gd name="T154" fmla="*/ 0 60000 65536"/>
                    <a:gd name="T155" fmla="*/ 0 60000 65536"/>
                    <a:gd name="T156" fmla="*/ 0 60000 65536"/>
                    <a:gd name="T157" fmla="*/ 0 60000 65536"/>
                    <a:gd name="T158" fmla="*/ 0 60000 65536"/>
                    <a:gd name="T159" fmla="*/ 0 60000 65536"/>
                    <a:gd name="T160" fmla="*/ 0 60000 65536"/>
                    <a:gd name="T161" fmla="*/ 0 60000 65536"/>
                  </a:gdLst>
                  <a:ahLst/>
                  <a:cxnLst>
                    <a:cxn ang="T108">
                      <a:pos x="T0" y="T1"/>
                    </a:cxn>
                    <a:cxn ang="T109">
                      <a:pos x="T2" y="T3"/>
                    </a:cxn>
                    <a:cxn ang="T110">
                      <a:pos x="T4" y="T5"/>
                    </a:cxn>
                    <a:cxn ang="T111">
                      <a:pos x="T6" y="T7"/>
                    </a:cxn>
                    <a:cxn ang="T112">
                      <a:pos x="T8" y="T9"/>
                    </a:cxn>
                    <a:cxn ang="T113">
                      <a:pos x="T10" y="T11"/>
                    </a:cxn>
                    <a:cxn ang="T114">
                      <a:pos x="T12" y="T13"/>
                    </a:cxn>
                    <a:cxn ang="T115">
                      <a:pos x="T14" y="T15"/>
                    </a:cxn>
                    <a:cxn ang="T116">
                      <a:pos x="T16" y="T17"/>
                    </a:cxn>
                    <a:cxn ang="T117">
                      <a:pos x="T18" y="T19"/>
                    </a:cxn>
                    <a:cxn ang="T118">
                      <a:pos x="T20" y="T21"/>
                    </a:cxn>
                    <a:cxn ang="T119">
                      <a:pos x="T22" y="T23"/>
                    </a:cxn>
                    <a:cxn ang="T120">
                      <a:pos x="T24" y="T25"/>
                    </a:cxn>
                    <a:cxn ang="T121">
                      <a:pos x="T26" y="T27"/>
                    </a:cxn>
                    <a:cxn ang="T122">
                      <a:pos x="T28" y="T29"/>
                    </a:cxn>
                    <a:cxn ang="T123">
                      <a:pos x="T30" y="T31"/>
                    </a:cxn>
                    <a:cxn ang="T124">
                      <a:pos x="T32" y="T33"/>
                    </a:cxn>
                    <a:cxn ang="T125">
                      <a:pos x="T34" y="T35"/>
                    </a:cxn>
                    <a:cxn ang="T126">
                      <a:pos x="T36" y="T37"/>
                    </a:cxn>
                    <a:cxn ang="T127">
                      <a:pos x="T38" y="T39"/>
                    </a:cxn>
                    <a:cxn ang="T128">
                      <a:pos x="T40" y="T41"/>
                    </a:cxn>
                    <a:cxn ang="T129">
                      <a:pos x="T42" y="T43"/>
                    </a:cxn>
                    <a:cxn ang="T130">
                      <a:pos x="T44" y="T45"/>
                    </a:cxn>
                    <a:cxn ang="T131">
                      <a:pos x="T46" y="T47"/>
                    </a:cxn>
                    <a:cxn ang="T132">
                      <a:pos x="T48" y="T49"/>
                    </a:cxn>
                    <a:cxn ang="T133">
                      <a:pos x="T50" y="T51"/>
                    </a:cxn>
                    <a:cxn ang="T134">
                      <a:pos x="T52" y="T53"/>
                    </a:cxn>
                    <a:cxn ang="T135">
                      <a:pos x="T54" y="T55"/>
                    </a:cxn>
                    <a:cxn ang="T136">
                      <a:pos x="T56" y="T57"/>
                    </a:cxn>
                    <a:cxn ang="T137">
                      <a:pos x="T58" y="T59"/>
                    </a:cxn>
                    <a:cxn ang="T138">
                      <a:pos x="T60" y="T61"/>
                    </a:cxn>
                    <a:cxn ang="T139">
                      <a:pos x="T62" y="T63"/>
                    </a:cxn>
                    <a:cxn ang="T140">
                      <a:pos x="T64" y="T65"/>
                    </a:cxn>
                    <a:cxn ang="T141">
                      <a:pos x="T66" y="T67"/>
                    </a:cxn>
                    <a:cxn ang="T142">
                      <a:pos x="T68" y="T69"/>
                    </a:cxn>
                    <a:cxn ang="T143">
                      <a:pos x="T70" y="T71"/>
                    </a:cxn>
                    <a:cxn ang="T144">
                      <a:pos x="T72" y="T73"/>
                    </a:cxn>
                    <a:cxn ang="T145">
                      <a:pos x="T74" y="T75"/>
                    </a:cxn>
                    <a:cxn ang="T146">
                      <a:pos x="T76" y="T77"/>
                    </a:cxn>
                    <a:cxn ang="T147">
                      <a:pos x="T78" y="T79"/>
                    </a:cxn>
                    <a:cxn ang="T148">
                      <a:pos x="T80" y="T81"/>
                    </a:cxn>
                    <a:cxn ang="T149">
                      <a:pos x="T82" y="T83"/>
                    </a:cxn>
                    <a:cxn ang="T150">
                      <a:pos x="T84" y="T85"/>
                    </a:cxn>
                    <a:cxn ang="T151">
                      <a:pos x="T86" y="T87"/>
                    </a:cxn>
                    <a:cxn ang="T152">
                      <a:pos x="T88" y="T89"/>
                    </a:cxn>
                    <a:cxn ang="T153">
                      <a:pos x="T90" y="T91"/>
                    </a:cxn>
                    <a:cxn ang="T154">
                      <a:pos x="T92" y="T93"/>
                    </a:cxn>
                    <a:cxn ang="T155">
                      <a:pos x="T94" y="T95"/>
                    </a:cxn>
                    <a:cxn ang="T156">
                      <a:pos x="T96" y="T97"/>
                    </a:cxn>
                    <a:cxn ang="T157">
                      <a:pos x="T98" y="T99"/>
                    </a:cxn>
                    <a:cxn ang="T158">
                      <a:pos x="T100" y="T101"/>
                    </a:cxn>
                    <a:cxn ang="T159">
                      <a:pos x="T102" y="T103"/>
                    </a:cxn>
                    <a:cxn ang="T160">
                      <a:pos x="T104" y="T105"/>
                    </a:cxn>
                    <a:cxn ang="T161">
                      <a:pos x="T106" y="T107"/>
                    </a:cxn>
                  </a:cxnLst>
                  <a:rect l="0" t="0" r="r" b="b"/>
                  <a:pathLst>
                    <a:path w="471" h="281">
                      <a:moveTo>
                        <a:pt x="21" y="280"/>
                      </a:moveTo>
                      <a:cubicBezTo>
                        <a:pt x="32" y="281"/>
                        <a:pt x="25" y="253"/>
                        <a:pt x="24" y="250"/>
                      </a:cubicBezTo>
                      <a:cubicBezTo>
                        <a:pt x="23" y="248"/>
                        <a:pt x="22" y="245"/>
                        <a:pt x="22" y="245"/>
                      </a:cubicBezTo>
                      <a:cubicBezTo>
                        <a:pt x="21" y="243"/>
                        <a:pt x="20" y="221"/>
                        <a:pt x="16" y="218"/>
                      </a:cubicBezTo>
                      <a:cubicBezTo>
                        <a:pt x="13" y="216"/>
                        <a:pt x="4" y="215"/>
                        <a:pt x="4" y="215"/>
                      </a:cubicBezTo>
                      <a:cubicBezTo>
                        <a:pt x="0" y="207"/>
                        <a:pt x="3" y="200"/>
                        <a:pt x="0" y="191"/>
                      </a:cubicBezTo>
                      <a:cubicBezTo>
                        <a:pt x="2" y="185"/>
                        <a:pt x="7" y="186"/>
                        <a:pt x="12" y="180"/>
                      </a:cubicBezTo>
                      <a:cubicBezTo>
                        <a:pt x="14" y="172"/>
                        <a:pt x="14" y="169"/>
                        <a:pt x="6" y="165"/>
                      </a:cubicBezTo>
                      <a:cubicBezTo>
                        <a:pt x="4" y="163"/>
                        <a:pt x="2" y="162"/>
                        <a:pt x="2" y="160"/>
                      </a:cubicBezTo>
                      <a:cubicBezTo>
                        <a:pt x="2" y="150"/>
                        <a:pt x="16" y="123"/>
                        <a:pt x="28" y="120"/>
                      </a:cubicBezTo>
                      <a:cubicBezTo>
                        <a:pt x="32" y="111"/>
                        <a:pt x="40" y="105"/>
                        <a:pt x="44" y="96"/>
                      </a:cubicBezTo>
                      <a:cubicBezTo>
                        <a:pt x="39" y="83"/>
                        <a:pt x="38" y="85"/>
                        <a:pt x="42" y="70"/>
                      </a:cubicBezTo>
                      <a:cubicBezTo>
                        <a:pt x="38" y="60"/>
                        <a:pt x="34" y="48"/>
                        <a:pt x="24" y="43"/>
                      </a:cubicBezTo>
                      <a:cubicBezTo>
                        <a:pt x="18" y="36"/>
                        <a:pt x="10" y="37"/>
                        <a:pt x="20" y="32"/>
                      </a:cubicBezTo>
                      <a:cubicBezTo>
                        <a:pt x="27" y="34"/>
                        <a:pt x="26" y="32"/>
                        <a:pt x="26" y="36"/>
                      </a:cubicBezTo>
                      <a:cubicBezTo>
                        <a:pt x="34" y="41"/>
                        <a:pt x="39" y="39"/>
                        <a:pt x="48" y="35"/>
                      </a:cubicBezTo>
                      <a:cubicBezTo>
                        <a:pt x="45" y="22"/>
                        <a:pt x="48" y="14"/>
                        <a:pt x="64" y="11"/>
                      </a:cubicBezTo>
                      <a:cubicBezTo>
                        <a:pt x="71" y="8"/>
                        <a:pt x="75" y="3"/>
                        <a:pt x="82" y="0"/>
                      </a:cubicBezTo>
                      <a:cubicBezTo>
                        <a:pt x="84" y="1"/>
                        <a:pt x="88" y="0"/>
                        <a:pt x="88" y="2"/>
                      </a:cubicBezTo>
                      <a:cubicBezTo>
                        <a:pt x="90" y="12"/>
                        <a:pt x="75" y="13"/>
                        <a:pt x="92" y="9"/>
                      </a:cubicBezTo>
                      <a:cubicBezTo>
                        <a:pt x="94" y="8"/>
                        <a:pt x="96" y="5"/>
                        <a:pt x="98" y="5"/>
                      </a:cubicBezTo>
                      <a:cubicBezTo>
                        <a:pt x="102" y="4"/>
                        <a:pt x="106" y="7"/>
                        <a:pt x="110" y="8"/>
                      </a:cubicBezTo>
                      <a:cubicBezTo>
                        <a:pt x="112" y="8"/>
                        <a:pt x="116" y="9"/>
                        <a:pt x="116" y="9"/>
                      </a:cubicBezTo>
                      <a:cubicBezTo>
                        <a:pt x="122" y="16"/>
                        <a:pt x="129" y="13"/>
                        <a:pt x="141" y="14"/>
                      </a:cubicBezTo>
                      <a:cubicBezTo>
                        <a:pt x="143" y="21"/>
                        <a:pt x="147" y="22"/>
                        <a:pt x="155" y="24"/>
                      </a:cubicBezTo>
                      <a:cubicBezTo>
                        <a:pt x="159" y="22"/>
                        <a:pt x="163" y="20"/>
                        <a:pt x="167" y="17"/>
                      </a:cubicBezTo>
                      <a:cubicBezTo>
                        <a:pt x="169" y="16"/>
                        <a:pt x="173" y="14"/>
                        <a:pt x="173" y="14"/>
                      </a:cubicBezTo>
                      <a:cubicBezTo>
                        <a:pt x="195" y="26"/>
                        <a:pt x="175" y="20"/>
                        <a:pt x="195" y="14"/>
                      </a:cubicBezTo>
                      <a:cubicBezTo>
                        <a:pt x="207" y="17"/>
                        <a:pt x="201" y="26"/>
                        <a:pt x="211" y="32"/>
                      </a:cubicBezTo>
                      <a:cubicBezTo>
                        <a:pt x="214" y="38"/>
                        <a:pt x="224" y="55"/>
                        <a:pt x="231" y="59"/>
                      </a:cubicBezTo>
                      <a:cubicBezTo>
                        <a:pt x="241" y="70"/>
                        <a:pt x="235" y="67"/>
                        <a:pt x="245" y="70"/>
                      </a:cubicBezTo>
                      <a:cubicBezTo>
                        <a:pt x="249" y="69"/>
                        <a:pt x="253" y="69"/>
                        <a:pt x="257" y="68"/>
                      </a:cubicBezTo>
                      <a:cubicBezTo>
                        <a:pt x="261" y="67"/>
                        <a:pt x="270" y="65"/>
                        <a:pt x="270" y="65"/>
                      </a:cubicBezTo>
                      <a:cubicBezTo>
                        <a:pt x="278" y="66"/>
                        <a:pt x="283" y="67"/>
                        <a:pt x="290" y="71"/>
                      </a:cubicBezTo>
                      <a:cubicBezTo>
                        <a:pt x="304" y="88"/>
                        <a:pt x="282" y="62"/>
                        <a:pt x="300" y="81"/>
                      </a:cubicBezTo>
                      <a:cubicBezTo>
                        <a:pt x="302" y="84"/>
                        <a:pt x="308" y="90"/>
                        <a:pt x="308" y="90"/>
                      </a:cubicBezTo>
                      <a:cubicBezTo>
                        <a:pt x="311" y="98"/>
                        <a:pt x="315" y="103"/>
                        <a:pt x="318" y="111"/>
                      </a:cubicBezTo>
                      <a:cubicBezTo>
                        <a:pt x="319" y="114"/>
                        <a:pt x="321" y="117"/>
                        <a:pt x="322" y="120"/>
                      </a:cubicBezTo>
                      <a:cubicBezTo>
                        <a:pt x="323" y="122"/>
                        <a:pt x="324" y="125"/>
                        <a:pt x="324" y="125"/>
                      </a:cubicBezTo>
                      <a:cubicBezTo>
                        <a:pt x="321" y="132"/>
                        <a:pt x="313" y="134"/>
                        <a:pt x="310" y="142"/>
                      </a:cubicBezTo>
                      <a:cubicBezTo>
                        <a:pt x="313" y="151"/>
                        <a:pt x="317" y="146"/>
                        <a:pt x="322" y="141"/>
                      </a:cubicBezTo>
                      <a:cubicBezTo>
                        <a:pt x="341" y="143"/>
                        <a:pt x="339" y="142"/>
                        <a:pt x="342" y="155"/>
                      </a:cubicBezTo>
                      <a:cubicBezTo>
                        <a:pt x="351" y="150"/>
                        <a:pt x="355" y="152"/>
                        <a:pt x="364" y="157"/>
                      </a:cubicBezTo>
                      <a:cubicBezTo>
                        <a:pt x="369" y="162"/>
                        <a:pt x="372" y="166"/>
                        <a:pt x="380" y="168"/>
                      </a:cubicBezTo>
                      <a:cubicBezTo>
                        <a:pt x="381" y="169"/>
                        <a:pt x="383" y="171"/>
                        <a:pt x="382" y="172"/>
                      </a:cubicBezTo>
                      <a:cubicBezTo>
                        <a:pt x="380" y="176"/>
                        <a:pt x="368" y="172"/>
                        <a:pt x="382" y="176"/>
                      </a:cubicBezTo>
                      <a:cubicBezTo>
                        <a:pt x="386" y="175"/>
                        <a:pt x="390" y="173"/>
                        <a:pt x="394" y="172"/>
                      </a:cubicBezTo>
                      <a:cubicBezTo>
                        <a:pt x="396" y="172"/>
                        <a:pt x="400" y="171"/>
                        <a:pt x="400" y="171"/>
                      </a:cubicBezTo>
                      <a:cubicBezTo>
                        <a:pt x="413" y="177"/>
                        <a:pt x="427" y="179"/>
                        <a:pt x="439" y="185"/>
                      </a:cubicBezTo>
                      <a:cubicBezTo>
                        <a:pt x="441" y="190"/>
                        <a:pt x="445" y="194"/>
                        <a:pt x="447" y="199"/>
                      </a:cubicBezTo>
                      <a:cubicBezTo>
                        <a:pt x="453" y="198"/>
                        <a:pt x="460" y="195"/>
                        <a:pt x="465" y="201"/>
                      </a:cubicBezTo>
                      <a:cubicBezTo>
                        <a:pt x="468" y="205"/>
                        <a:pt x="471" y="215"/>
                        <a:pt x="471" y="215"/>
                      </a:cubicBezTo>
                      <a:cubicBezTo>
                        <a:pt x="468" y="231"/>
                        <a:pt x="469" y="248"/>
                        <a:pt x="451" y="258"/>
                      </a:cubicBezTo>
                      <a:cubicBezTo>
                        <a:pt x="447" y="262"/>
                        <a:pt x="437" y="275"/>
                        <a:pt x="435" y="281"/>
                      </a:cubicBezTo>
                    </a:path>
                  </a:pathLst>
                </a:custGeom>
                <a:solidFill>
                  <a:schemeClr val="folHlink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TW" altLang="en-US"/>
                </a:p>
              </p:txBody>
            </p:sp>
            <p:sp>
              <p:nvSpPr>
                <p:cNvPr id="1151" name="Freeform 36"/>
                <p:cNvSpPr>
                  <a:spLocks/>
                </p:cNvSpPr>
                <p:nvPr/>
              </p:nvSpPr>
              <p:spPr bwMode="ltGray">
                <a:xfrm>
                  <a:off x="2534" y="242"/>
                  <a:ext cx="420" cy="283"/>
                </a:xfrm>
                <a:custGeom>
                  <a:avLst/>
                  <a:gdLst>
                    <a:gd name="T0" fmla="*/ 0 w 984"/>
                    <a:gd name="T1" fmla="*/ 0 h 844"/>
                    <a:gd name="T2" fmla="*/ 0 w 984"/>
                    <a:gd name="T3" fmla="*/ 0 h 844"/>
                    <a:gd name="T4" fmla="*/ 0 w 984"/>
                    <a:gd name="T5" fmla="*/ 0 h 844"/>
                    <a:gd name="T6" fmla="*/ 0 w 984"/>
                    <a:gd name="T7" fmla="*/ 0 h 844"/>
                    <a:gd name="T8" fmla="*/ 0 w 984"/>
                    <a:gd name="T9" fmla="*/ 0 h 844"/>
                    <a:gd name="T10" fmla="*/ 0 w 984"/>
                    <a:gd name="T11" fmla="*/ 0 h 844"/>
                    <a:gd name="T12" fmla="*/ 0 w 984"/>
                    <a:gd name="T13" fmla="*/ 0 h 844"/>
                    <a:gd name="T14" fmla="*/ 0 w 984"/>
                    <a:gd name="T15" fmla="*/ 0 h 844"/>
                    <a:gd name="T16" fmla="*/ 0 w 984"/>
                    <a:gd name="T17" fmla="*/ 0 h 844"/>
                    <a:gd name="T18" fmla="*/ 0 w 984"/>
                    <a:gd name="T19" fmla="*/ 0 h 844"/>
                    <a:gd name="T20" fmla="*/ 0 w 984"/>
                    <a:gd name="T21" fmla="*/ 0 h 844"/>
                    <a:gd name="T22" fmla="*/ 0 w 984"/>
                    <a:gd name="T23" fmla="*/ 0 h 844"/>
                    <a:gd name="T24" fmla="*/ 0 w 984"/>
                    <a:gd name="T25" fmla="*/ 0 h 844"/>
                    <a:gd name="T26" fmla="*/ 0 w 984"/>
                    <a:gd name="T27" fmla="*/ 0 h 844"/>
                    <a:gd name="T28" fmla="*/ 0 w 984"/>
                    <a:gd name="T29" fmla="*/ 0 h 844"/>
                    <a:gd name="T30" fmla="*/ 0 w 984"/>
                    <a:gd name="T31" fmla="*/ 0 h 844"/>
                    <a:gd name="T32" fmla="*/ 0 w 984"/>
                    <a:gd name="T33" fmla="*/ 0 h 844"/>
                    <a:gd name="T34" fmla="*/ 0 w 984"/>
                    <a:gd name="T35" fmla="*/ 0 h 844"/>
                    <a:gd name="T36" fmla="*/ 0 w 984"/>
                    <a:gd name="T37" fmla="*/ 0 h 844"/>
                    <a:gd name="T38" fmla="*/ 0 w 984"/>
                    <a:gd name="T39" fmla="*/ 0 h 844"/>
                    <a:gd name="T40" fmla="*/ 0 w 984"/>
                    <a:gd name="T41" fmla="*/ 0 h 844"/>
                    <a:gd name="T42" fmla="*/ 0 w 984"/>
                    <a:gd name="T43" fmla="*/ 0 h 844"/>
                    <a:gd name="T44" fmla="*/ 0 w 984"/>
                    <a:gd name="T45" fmla="*/ 0 h 844"/>
                    <a:gd name="T46" fmla="*/ 0 w 984"/>
                    <a:gd name="T47" fmla="*/ 0 h 844"/>
                    <a:gd name="T48" fmla="*/ 0 w 984"/>
                    <a:gd name="T49" fmla="*/ 0 h 844"/>
                    <a:gd name="T50" fmla="*/ 0 w 984"/>
                    <a:gd name="T51" fmla="*/ 0 h 844"/>
                    <a:gd name="T52" fmla="*/ 0 w 984"/>
                    <a:gd name="T53" fmla="*/ 0 h 844"/>
                    <a:gd name="T54" fmla="*/ 0 w 984"/>
                    <a:gd name="T55" fmla="*/ 0 h 844"/>
                    <a:gd name="T56" fmla="*/ 0 w 984"/>
                    <a:gd name="T57" fmla="*/ 0 h 844"/>
                    <a:gd name="T58" fmla="*/ 0 w 984"/>
                    <a:gd name="T59" fmla="*/ 0 h 844"/>
                    <a:gd name="T60" fmla="*/ 0 w 984"/>
                    <a:gd name="T61" fmla="*/ 0 h 844"/>
                    <a:gd name="T62" fmla="*/ 0 w 984"/>
                    <a:gd name="T63" fmla="*/ 0 h 844"/>
                    <a:gd name="T64" fmla="*/ 0 w 984"/>
                    <a:gd name="T65" fmla="*/ 0 h 844"/>
                    <a:gd name="T66" fmla="*/ 0 w 984"/>
                    <a:gd name="T67" fmla="*/ 0 h 844"/>
                    <a:gd name="T68" fmla="*/ 0 w 984"/>
                    <a:gd name="T69" fmla="*/ 0 h 844"/>
                    <a:gd name="T70" fmla="*/ 0 w 984"/>
                    <a:gd name="T71" fmla="*/ 0 h 844"/>
                    <a:gd name="T72" fmla="*/ 0 w 984"/>
                    <a:gd name="T73" fmla="*/ 0 h 844"/>
                    <a:gd name="T74" fmla="*/ 0 w 984"/>
                    <a:gd name="T75" fmla="*/ 0 h 844"/>
                    <a:gd name="T76" fmla="*/ 0 w 984"/>
                    <a:gd name="T77" fmla="*/ 0 h 844"/>
                    <a:gd name="T78" fmla="*/ 0 w 984"/>
                    <a:gd name="T79" fmla="*/ 0 h 844"/>
                    <a:gd name="T80" fmla="*/ 0 w 984"/>
                    <a:gd name="T81" fmla="*/ 0 h 844"/>
                    <a:gd name="T82" fmla="*/ 0 w 984"/>
                    <a:gd name="T83" fmla="*/ 0 h 844"/>
                    <a:gd name="T84" fmla="*/ 0 w 984"/>
                    <a:gd name="T85" fmla="*/ 0 h 844"/>
                    <a:gd name="T86" fmla="*/ 0 w 984"/>
                    <a:gd name="T87" fmla="*/ 0 h 844"/>
                    <a:gd name="T88" fmla="*/ 0 w 984"/>
                    <a:gd name="T89" fmla="*/ 0 h 844"/>
                    <a:gd name="T90" fmla="*/ 0 w 984"/>
                    <a:gd name="T91" fmla="*/ 0 h 844"/>
                    <a:gd name="T92" fmla="*/ 0 w 984"/>
                    <a:gd name="T93" fmla="*/ 0 h 844"/>
                    <a:gd name="T94" fmla="*/ 0 w 984"/>
                    <a:gd name="T95" fmla="*/ 0 h 844"/>
                    <a:gd name="T96" fmla="*/ 0 w 984"/>
                    <a:gd name="T97" fmla="*/ 0 h 844"/>
                    <a:gd name="T98" fmla="*/ 0 w 984"/>
                    <a:gd name="T99" fmla="*/ 0 h 844"/>
                    <a:gd name="T100" fmla="*/ 0 w 984"/>
                    <a:gd name="T101" fmla="*/ 0 h 844"/>
                    <a:gd name="T102" fmla="*/ 0 w 984"/>
                    <a:gd name="T103" fmla="*/ 0 h 844"/>
                    <a:gd name="T104" fmla="*/ 0 w 984"/>
                    <a:gd name="T105" fmla="*/ 0 h 844"/>
                    <a:gd name="T106" fmla="*/ 0 w 984"/>
                    <a:gd name="T107" fmla="*/ 0 h 844"/>
                    <a:gd name="T108" fmla="*/ 0 w 984"/>
                    <a:gd name="T109" fmla="*/ 0 h 844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60000 65536"/>
                    <a:gd name="T145" fmla="*/ 0 60000 65536"/>
                    <a:gd name="T146" fmla="*/ 0 60000 65536"/>
                    <a:gd name="T147" fmla="*/ 0 60000 65536"/>
                    <a:gd name="T148" fmla="*/ 0 60000 65536"/>
                    <a:gd name="T149" fmla="*/ 0 60000 65536"/>
                    <a:gd name="T150" fmla="*/ 0 60000 65536"/>
                    <a:gd name="T151" fmla="*/ 0 60000 65536"/>
                    <a:gd name="T152" fmla="*/ 0 60000 65536"/>
                    <a:gd name="T153" fmla="*/ 0 60000 65536"/>
                    <a:gd name="T154" fmla="*/ 0 60000 65536"/>
                    <a:gd name="T155" fmla="*/ 0 60000 65536"/>
                    <a:gd name="T156" fmla="*/ 0 60000 65536"/>
                    <a:gd name="T157" fmla="*/ 0 60000 65536"/>
                    <a:gd name="T158" fmla="*/ 0 60000 65536"/>
                    <a:gd name="T159" fmla="*/ 0 60000 65536"/>
                    <a:gd name="T160" fmla="*/ 0 60000 65536"/>
                    <a:gd name="T161" fmla="*/ 0 60000 65536"/>
                    <a:gd name="T162" fmla="*/ 0 60000 65536"/>
                    <a:gd name="T163" fmla="*/ 0 60000 65536"/>
                    <a:gd name="T164" fmla="*/ 0 60000 65536"/>
                  </a:gdLst>
                  <a:ahLst/>
                  <a:cxnLst>
                    <a:cxn ang="T110">
                      <a:pos x="T0" y="T1"/>
                    </a:cxn>
                    <a:cxn ang="T111">
                      <a:pos x="T2" y="T3"/>
                    </a:cxn>
                    <a:cxn ang="T112">
                      <a:pos x="T4" y="T5"/>
                    </a:cxn>
                    <a:cxn ang="T113">
                      <a:pos x="T6" y="T7"/>
                    </a:cxn>
                    <a:cxn ang="T114">
                      <a:pos x="T8" y="T9"/>
                    </a:cxn>
                    <a:cxn ang="T115">
                      <a:pos x="T10" y="T11"/>
                    </a:cxn>
                    <a:cxn ang="T116">
                      <a:pos x="T12" y="T13"/>
                    </a:cxn>
                    <a:cxn ang="T117">
                      <a:pos x="T14" y="T15"/>
                    </a:cxn>
                    <a:cxn ang="T118">
                      <a:pos x="T16" y="T17"/>
                    </a:cxn>
                    <a:cxn ang="T119">
                      <a:pos x="T18" y="T19"/>
                    </a:cxn>
                    <a:cxn ang="T120">
                      <a:pos x="T20" y="T21"/>
                    </a:cxn>
                    <a:cxn ang="T121">
                      <a:pos x="T22" y="T23"/>
                    </a:cxn>
                    <a:cxn ang="T122">
                      <a:pos x="T24" y="T25"/>
                    </a:cxn>
                    <a:cxn ang="T123">
                      <a:pos x="T26" y="T27"/>
                    </a:cxn>
                    <a:cxn ang="T124">
                      <a:pos x="T28" y="T29"/>
                    </a:cxn>
                    <a:cxn ang="T125">
                      <a:pos x="T30" y="T31"/>
                    </a:cxn>
                    <a:cxn ang="T126">
                      <a:pos x="T32" y="T33"/>
                    </a:cxn>
                    <a:cxn ang="T127">
                      <a:pos x="T34" y="T35"/>
                    </a:cxn>
                    <a:cxn ang="T128">
                      <a:pos x="T36" y="T37"/>
                    </a:cxn>
                    <a:cxn ang="T129">
                      <a:pos x="T38" y="T39"/>
                    </a:cxn>
                    <a:cxn ang="T130">
                      <a:pos x="T40" y="T41"/>
                    </a:cxn>
                    <a:cxn ang="T131">
                      <a:pos x="T42" y="T43"/>
                    </a:cxn>
                    <a:cxn ang="T132">
                      <a:pos x="T44" y="T45"/>
                    </a:cxn>
                    <a:cxn ang="T133">
                      <a:pos x="T46" y="T47"/>
                    </a:cxn>
                    <a:cxn ang="T134">
                      <a:pos x="T48" y="T49"/>
                    </a:cxn>
                    <a:cxn ang="T135">
                      <a:pos x="T50" y="T51"/>
                    </a:cxn>
                    <a:cxn ang="T136">
                      <a:pos x="T52" y="T53"/>
                    </a:cxn>
                    <a:cxn ang="T137">
                      <a:pos x="T54" y="T55"/>
                    </a:cxn>
                    <a:cxn ang="T138">
                      <a:pos x="T56" y="T57"/>
                    </a:cxn>
                    <a:cxn ang="T139">
                      <a:pos x="T58" y="T59"/>
                    </a:cxn>
                    <a:cxn ang="T140">
                      <a:pos x="T60" y="T61"/>
                    </a:cxn>
                    <a:cxn ang="T141">
                      <a:pos x="T62" y="T63"/>
                    </a:cxn>
                    <a:cxn ang="T142">
                      <a:pos x="T64" y="T65"/>
                    </a:cxn>
                    <a:cxn ang="T143">
                      <a:pos x="T66" y="T67"/>
                    </a:cxn>
                    <a:cxn ang="T144">
                      <a:pos x="T68" y="T69"/>
                    </a:cxn>
                    <a:cxn ang="T145">
                      <a:pos x="T70" y="T71"/>
                    </a:cxn>
                    <a:cxn ang="T146">
                      <a:pos x="T72" y="T73"/>
                    </a:cxn>
                    <a:cxn ang="T147">
                      <a:pos x="T74" y="T75"/>
                    </a:cxn>
                    <a:cxn ang="T148">
                      <a:pos x="T76" y="T77"/>
                    </a:cxn>
                    <a:cxn ang="T149">
                      <a:pos x="T78" y="T79"/>
                    </a:cxn>
                    <a:cxn ang="T150">
                      <a:pos x="T80" y="T81"/>
                    </a:cxn>
                    <a:cxn ang="T151">
                      <a:pos x="T82" y="T83"/>
                    </a:cxn>
                    <a:cxn ang="T152">
                      <a:pos x="T84" y="T85"/>
                    </a:cxn>
                    <a:cxn ang="T153">
                      <a:pos x="T86" y="T87"/>
                    </a:cxn>
                    <a:cxn ang="T154">
                      <a:pos x="T88" y="T89"/>
                    </a:cxn>
                    <a:cxn ang="T155">
                      <a:pos x="T90" y="T91"/>
                    </a:cxn>
                    <a:cxn ang="T156">
                      <a:pos x="T92" y="T93"/>
                    </a:cxn>
                    <a:cxn ang="T157">
                      <a:pos x="T94" y="T95"/>
                    </a:cxn>
                    <a:cxn ang="T158">
                      <a:pos x="T96" y="T97"/>
                    </a:cxn>
                    <a:cxn ang="T159">
                      <a:pos x="T98" y="T99"/>
                    </a:cxn>
                    <a:cxn ang="T160">
                      <a:pos x="T100" y="T101"/>
                    </a:cxn>
                    <a:cxn ang="T161">
                      <a:pos x="T102" y="T103"/>
                    </a:cxn>
                    <a:cxn ang="T162">
                      <a:pos x="T104" y="T105"/>
                    </a:cxn>
                    <a:cxn ang="T163">
                      <a:pos x="T106" y="T107"/>
                    </a:cxn>
                    <a:cxn ang="T164">
                      <a:pos x="T108" y="T109"/>
                    </a:cxn>
                  </a:cxnLst>
                  <a:rect l="0" t="0" r="r" b="b"/>
                  <a:pathLst>
                    <a:path w="984" h="844">
                      <a:moveTo>
                        <a:pt x="82" y="38"/>
                      </a:moveTo>
                      <a:lnTo>
                        <a:pt x="406" y="6"/>
                      </a:lnTo>
                      <a:cubicBezTo>
                        <a:pt x="497" y="22"/>
                        <a:pt x="465" y="0"/>
                        <a:pt x="474" y="54"/>
                      </a:cubicBezTo>
                      <a:cubicBezTo>
                        <a:pt x="492" y="48"/>
                        <a:pt x="484" y="40"/>
                        <a:pt x="502" y="34"/>
                      </a:cubicBezTo>
                      <a:cubicBezTo>
                        <a:pt x="510" y="37"/>
                        <a:pt x="517" y="46"/>
                        <a:pt x="526" y="46"/>
                      </a:cubicBezTo>
                      <a:cubicBezTo>
                        <a:pt x="534" y="46"/>
                        <a:pt x="550" y="38"/>
                        <a:pt x="550" y="38"/>
                      </a:cubicBezTo>
                      <a:cubicBezTo>
                        <a:pt x="556" y="55"/>
                        <a:pt x="552" y="60"/>
                        <a:pt x="542" y="74"/>
                      </a:cubicBezTo>
                      <a:cubicBezTo>
                        <a:pt x="555" y="114"/>
                        <a:pt x="550" y="102"/>
                        <a:pt x="578" y="130"/>
                      </a:cubicBezTo>
                      <a:cubicBezTo>
                        <a:pt x="584" y="148"/>
                        <a:pt x="590" y="148"/>
                        <a:pt x="606" y="138"/>
                      </a:cubicBezTo>
                      <a:cubicBezTo>
                        <a:pt x="600" y="119"/>
                        <a:pt x="594" y="107"/>
                        <a:pt x="586" y="90"/>
                      </a:cubicBezTo>
                      <a:cubicBezTo>
                        <a:pt x="583" y="82"/>
                        <a:pt x="578" y="66"/>
                        <a:pt x="578" y="66"/>
                      </a:cubicBezTo>
                      <a:cubicBezTo>
                        <a:pt x="585" y="44"/>
                        <a:pt x="597" y="56"/>
                        <a:pt x="606" y="70"/>
                      </a:cubicBezTo>
                      <a:cubicBezTo>
                        <a:pt x="609" y="86"/>
                        <a:pt x="608" y="117"/>
                        <a:pt x="626" y="90"/>
                      </a:cubicBezTo>
                      <a:cubicBezTo>
                        <a:pt x="648" y="97"/>
                        <a:pt x="646" y="104"/>
                        <a:pt x="642" y="126"/>
                      </a:cubicBezTo>
                      <a:cubicBezTo>
                        <a:pt x="650" y="150"/>
                        <a:pt x="665" y="141"/>
                        <a:pt x="682" y="130"/>
                      </a:cubicBezTo>
                      <a:cubicBezTo>
                        <a:pt x="689" y="108"/>
                        <a:pt x="673" y="124"/>
                        <a:pt x="682" y="98"/>
                      </a:cubicBezTo>
                      <a:cubicBezTo>
                        <a:pt x="683" y="94"/>
                        <a:pt x="690" y="96"/>
                        <a:pt x="694" y="94"/>
                      </a:cubicBezTo>
                      <a:cubicBezTo>
                        <a:pt x="698" y="92"/>
                        <a:pt x="702" y="89"/>
                        <a:pt x="706" y="86"/>
                      </a:cubicBezTo>
                      <a:cubicBezTo>
                        <a:pt x="717" y="54"/>
                        <a:pt x="688" y="54"/>
                        <a:pt x="742" y="46"/>
                      </a:cubicBezTo>
                      <a:cubicBezTo>
                        <a:pt x="748" y="27"/>
                        <a:pt x="741" y="9"/>
                        <a:pt x="762" y="2"/>
                      </a:cubicBezTo>
                      <a:cubicBezTo>
                        <a:pt x="788" y="11"/>
                        <a:pt x="777" y="38"/>
                        <a:pt x="802" y="46"/>
                      </a:cubicBezTo>
                      <a:cubicBezTo>
                        <a:pt x="831" y="36"/>
                        <a:pt x="805" y="63"/>
                        <a:pt x="798" y="70"/>
                      </a:cubicBezTo>
                      <a:cubicBezTo>
                        <a:pt x="789" y="96"/>
                        <a:pt x="787" y="96"/>
                        <a:pt x="802" y="118"/>
                      </a:cubicBezTo>
                      <a:cubicBezTo>
                        <a:pt x="801" y="122"/>
                        <a:pt x="801" y="127"/>
                        <a:pt x="798" y="130"/>
                      </a:cubicBezTo>
                      <a:cubicBezTo>
                        <a:pt x="794" y="133"/>
                        <a:pt x="784" y="129"/>
                        <a:pt x="782" y="134"/>
                      </a:cubicBezTo>
                      <a:cubicBezTo>
                        <a:pt x="780" y="142"/>
                        <a:pt x="790" y="158"/>
                        <a:pt x="790" y="158"/>
                      </a:cubicBezTo>
                      <a:cubicBezTo>
                        <a:pt x="786" y="161"/>
                        <a:pt x="783" y="165"/>
                        <a:pt x="778" y="166"/>
                      </a:cubicBezTo>
                      <a:cubicBezTo>
                        <a:pt x="774" y="167"/>
                        <a:pt x="769" y="159"/>
                        <a:pt x="766" y="162"/>
                      </a:cubicBezTo>
                      <a:cubicBezTo>
                        <a:pt x="758" y="170"/>
                        <a:pt x="794" y="182"/>
                        <a:pt x="794" y="182"/>
                      </a:cubicBezTo>
                      <a:cubicBezTo>
                        <a:pt x="804" y="211"/>
                        <a:pt x="775" y="190"/>
                        <a:pt x="762" y="186"/>
                      </a:cubicBezTo>
                      <a:cubicBezTo>
                        <a:pt x="767" y="194"/>
                        <a:pt x="773" y="202"/>
                        <a:pt x="778" y="210"/>
                      </a:cubicBezTo>
                      <a:cubicBezTo>
                        <a:pt x="783" y="218"/>
                        <a:pt x="802" y="226"/>
                        <a:pt x="802" y="226"/>
                      </a:cubicBezTo>
                      <a:cubicBezTo>
                        <a:pt x="813" y="242"/>
                        <a:pt x="804" y="245"/>
                        <a:pt x="810" y="262"/>
                      </a:cubicBezTo>
                      <a:cubicBezTo>
                        <a:pt x="803" y="282"/>
                        <a:pt x="793" y="301"/>
                        <a:pt x="786" y="322"/>
                      </a:cubicBezTo>
                      <a:cubicBezTo>
                        <a:pt x="783" y="330"/>
                        <a:pt x="778" y="346"/>
                        <a:pt x="778" y="346"/>
                      </a:cubicBezTo>
                      <a:cubicBezTo>
                        <a:pt x="785" y="366"/>
                        <a:pt x="817" y="394"/>
                        <a:pt x="830" y="414"/>
                      </a:cubicBezTo>
                      <a:cubicBezTo>
                        <a:pt x="835" y="422"/>
                        <a:pt x="841" y="430"/>
                        <a:pt x="846" y="438"/>
                      </a:cubicBezTo>
                      <a:cubicBezTo>
                        <a:pt x="849" y="442"/>
                        <a:pt x="854" y="450"/>
                        <a:pt x="854" y="450"/>
                      </a:cubicBezTo>
                      <a:cubicBezTo>
                        <a:pt x="853" y="457"/>
                        <a:pt x="855" y="466"/>
                        <a:pt x="850" y="470"/>
                      </a:cubicBezTo>
                      <a:cubicBezTo>
                        <a:pt x="844" y="475"/>
                        <a:pt x="831" y="451"/>
                        <a:pt x="830" y="450"/>
                      </a:cubicBezTo>
                      <a:cubicBezTo>
                        <a:pt x="811" y="431"/>
                        <a:pt x="789" y="421"/>
                        <a:pt x="774" y="398"/>
                      </a:cubicBezTo>
                      <a:cubicBezTo>
                        <a:pt x="769" y="379"/>
                        <a:pt x="766" y="371"/>
                        <a:pt x="746" y="378"/>
                      </a:cubicBezTo>
                      <a:cubicBezTo>
                        <a:pt x="717" y="368"/>
                        <a:pt x="730" y="368"/>
                        <a:pt x="706" y="374"/>
                      </a:cubicBezTo>
                      <a:cubicBezTo>
                        <a:pt x="688" y="402"/>
                        <a:pt x="699" y="395"/>
                        <a:pt x="678" y="402"/>
                      </a:cubicBezTo>
                      <a:cubicBezTo>
                        <a:pt x="654" y="386"/>
                        <a:pt x="650" y="390"/>
                        <a:pt x="618" y="394"/>
                      </a:cubicBezTo>
                      <a:cubicBezTo>
                        <a:pt x="607" y="411"/>
                        <a:pt x="601" y="426"/>
                        <a:pt x="590" y="442"/>
                      </a:cubicBezTo>
                      <a:cubicBezTo>
                        <a:pt x="600" y="471"/>
                        <a:pt x="593" y="459"/>
                        <a:pt x="606" y="478"/>
                      </a:cubicBezTo>
                      <a:cubicBezTo>
                        <a:pt x="593" y="518"/>
                        <a:pt x="622" y="548"/>
                        <a:pt x="642" y="578"/>
                      </a:cubicBezTo>
                      <a:cubicBezTo>
                        <a:pt x="651" y="591"/>
                        <a:pt x="651" y="601"/>
                        <a:pt x="666" y="606"/>
                      </a:cubicBezTo>
                      <a:cubicBezTo>
                        <a:pt x="680" y="627"/>
                        <a:pt x="691" y="623"/>
                        <a:pt x="710" y="610"/>
                      </a:cubicBezTo>
                      <a:cubicBezTo>
                        <a:pt x="729" y="616"/>
                        <a:pt x="729" y="606"/>
                        <a:pt x="734" y="590"/>
                      </a:cubicBezTo>
                      <a:cubicBezTo>
                        <a:pt x="735" y="577"/>
                        <a:pt x="731" y="562"/>
                        <a:pt x="738" y="550"/>
                      </a:cubicBezTo>
                      <a:cubicBezTo>
                        <a:pt x="742" y="543"/>
                        <a:pt x="762" y="542"/>
                        <a:pt x="762" y="542"/>
                      </a:cubicBezTo>
                      <a:cubicBezTo>
                        <a:pt x="783" y="547"/>
                        <a:pt x="786" y="552"/>
                        <a:pt x="774" y="570"/>
                      </a:cubicBezTo>
                      <a:cubicBezTo>
                        <a:pt x="779" y="590"/>
                        <a:pt x="790" y="605"/>
                        <a:pt x="770" y="618"/>
                      </a:cubicBezTo>
                      <a:cubicBezTo>
                        <a:pt x="769" y="622"/>
                        <a:pt x="764" y="626"/>
                        <a:pt x="766" y="630"/>
                      </a:cubicBezTo>
                      <a:cubicBezTo>
                        <a:pt x="768" y="634"/>
                        <a:pt x="775" y="634"/>
                        <a:pt x="778" y="638"/>
                      </a:cubicBezTo>
                      <a:cubicBezTo>
                        <a:pt x="788" y="651"/>
                        <a:pt x="786" y="660"/>
                        <a:pt x="802" y="670"/>
                      </a:cubicBezTo>
                      <a:cubicBezTo>
                        <a:pt x="810" y="667"/>
                        <a:pt x="818" y="665"/>
                        <a:pt x="826" y="662"/>
                      </a:cubicBezTo>
                      <a:cubicBezTo>
                        <a:pt x="830" y="661"/>
                        <a:pt x="838" y="658"/>
                        <a:pt x="838" y="658"/>
                      </a:cubicBezTo>
                      <a:cubicBezTo>
                        <a:pt x="857" y="664"/>
                        <a:pt x="864" y="680"/>
                        <a:pt x="870" y="698"/>
                      </a:cubicBezTo>
                      <a:cubicBezTo>
                        <a:pt x="859" y="731"/>
                        <a:pt x="887" y="794"/>
                        <a:pt x="922" y="806"/>
                      </a:cubicBezTo>
                      <a:cubicBezTo>
                        <a:pt x="938" y="801"/>
                        <a:pt x="941" y="792"/>
                        <a:pt x="958" y="798"/>
                      </a:cubicBezTo>
                      <a:cubicBezTo>
                        <a:pt x="984" y="837"/>
                        <a:pt x="928" y="784"/>
                        <a:pt x="942" y="826"/>
                      </a:cubicBezTo>
                      <a:cubicBezTo>
                        <a:pt x="936" y="844"/>
                        <a:pt x="930" y="844"/>
                        <a:pt x="914" y="834"/>
                      </a:cubicBezTo>
                      <a:cubicBezTo>
                        <a:pt x="903" y="817"/>
                        <a:pt x="890" y="821"/>
                        <a:pt x="874" y="810"/>
                      </a:cubicBezTo>
                      <a:cubicBezTo>
                        <a:pt x="851" y="776"/>
                        <a:pt x="882" y="816"/>
                        <a:pt x="854" y="794"/>
                      </a:cubicBezTo>
                      <a:cubicBezTo>
                        <a:pt x="843" y="785"/>
                        <a:pt x="840" y="768"/>
                        <a:pt x="830" y="758"/>
                      </a:cubicBezTo>
                      <a:cubicBezTo>
                        <a:pt x="824" y="739"/>
                        <a:pt x="817" y="724"/>
                        <a:pt x="798" y="718"/>
                      </a:cubicBezTo>
                      <a:cubicBezTo>
                        <a:pt x="791" y="696"/>
                        <a:pt x="800" y="712"/>
                        <a:pt x="778" y="710"/>
                      </a:cubicBezTo>
                      <a:cubicBezTo>
                        <a:pt x="767" y="709"/>
                        <a:pt x="746" y="702"/>
                        <a:pt x="746" y="702"/>
                      </a:cubicBezTo>
                      <a:cubicBezTo>
                        <a:pt x="729" y="691"/>
                        <a:pt x="720" y="674"/>
                        <a:pt x="702" y="662"/>
                      </a:cubicBezTo>
                      <a:cubicBezTo>
                        <a:pt x="694" y="665"/>
                        <a:pt x="687" y="673"/>
                        <a:pt x="678" y="674"/>
                      </a:cubicBezTo>
                      <a:cubicBezTo>
                        <a:pt x="657" y="677"/>
                        <a:pt x="630" y="657"/>
                        <a:pt x="614" y="646"/>
                      </a:cubicBezTo>
                      <a:cubicBezTo>
                        <a:pt x="600" y="637"/>
                        <a:pt x="580" y="639"/>
                        <a:pt x="566" y="630"/>
                      </a:cubicBezTo>
                      <a:cubicBezTo>
                        <a:pt x="546" y="617"/>
                        <a:pt x="525" y="607"/>
                        <a:pt x="506" y="594"/>
                      </a:cubicBezTo>
                      <a:cubicBezTo>
                        <a:pt x="513" y="572"/>
                        <a:pt x="509" y="551"/>
                        <a:pt x="490" y="538"/>
                      </a:cubicBezTo>
                      <a:cubicBezTo>
                        <a:pt x="485" y="522"/>
                        <a:pt x="476" y="515"/>
                        <a:pt x="462" y="506"/>
                      </a:cubicBezTo>
                      <a:cubicBezTo>
                        <a:pt x="441" y="474"/>
                        <a:pt x="469" y="513"/>
                        <a:pt x="442" y="486"/>
                      </a:cubicBezTo>
                      <a:cubicBezTo>
                        <a:pt x="436" y="480"/>
                        <a:pt x="436" y="468"/>
                        <a:pt x="430" y="462"/>
                      </a:cubicBezTo>
                      <a:cubicBezTo>
                        <a:pt x="427" y="459"/>
                        <a:pt x="422" y="459"/>
                        <a:pt x="418" y="458"/>
                      </a:cubicBezTo>
                      <a:cubicBezTo>
                        <a:pt x="407" y="447"/>
                        <a:pt x="382" y="430"/>
                        <a:pt x="382" y="430"/>
                      </a:cubicBezTo>
                      <a:cubicBezTo>
                        <a:pt x="371" y="413"/>
                        <a:pt x="358" y="399"/>
                        <a:pt x="346" y="382"/>
                      </a:cubicBezTo>
                      <a:cubicBezTo>
                        <a:pt x="344" y="378"/>
                        <a:pt x="345" y="373"/>
                        <a:pt x="342" y="370"/>
                      </a:cubicBezTo>
                      <a:cubicBezTo>
                        <a:pt x="339" y="367"/>
                        <a:pt x="334" y="367"/>
                        <a:pt x="330" y="366"/>
                      </a:cubicBezTo>
                      <a:cubicBezTo>
                        <a:pt x="322" y="390"/>
                        <a:pt x="342" y="398"/>
                        <a:pt x="354" y="414"/>
                      </a:cubicBezTo>
                      <a:cubicBezTo>
                        <a:pt x="368" y="432"/>
                        <a:pt x="372" y="446"/>
                        <a:pt x="390" y="458"/>
                      </a:cubicBezTo>
                      <a:cubicBezTo>
                        <a:pt x="409" y="487"/>
                        <a:pt x="399" y="475"/>
                        <a:pt x="418" y="494"/>
                      </a:cubicBezTo>
                      <a:cubicBezTo>
                        <a:pt x="423" y="510"/>
                        <a:pt x="428" y="517"/>
                        <a:pt x="442" y="526"/>
                      </a:cubicBezTo>
                      <a:cubicBezTo>
                        <a:pt x="450" y="550"/>
                        <a:pt x="432" y="533"/>
                        <a:pt x="422" y="526"/>
                      </a:cubicBezTo>
                      <a:cubicBezTo>
                        <a:pt x="399" y="492"/>
                        <a:pt x="430" y="532"/>
                        <a:pt x="402" y="510"/>
                      </a:cubicBezTo>
                      <a:cubicBezTo>
                        <a:pt x="398" y="507"/>
                        <a:pt x="397" y="501"/>
                        <a:pt x="394" y="498"/>
                      </a:cubicBezTo>
                      <a:cubicBezTo>
                        <a:pt x="391" y="495"/>
                        <a:pt x="386" y="493"/>
                        <a:pt x="382" y="490"/>
                      </a:cubicBezTo>
                      <a:cubicBezTo>
                        <a:pt x="377" y="474"/>
                        <a:pt x="370" y="471"/>
                        <a:pt x="354" y="466"/>
                      </a:cubicBezTo>
                      <a:cubicBezTo>
                        <a:pt x="344" y="452"/>
                        <a:pt x="340" y="447"/>
                        <a:pt x="346" y="430"/>
                      </a:cubicBezTo>
                      <a:cubicBezTo>
                        <a:pt x="338" y="418"/>
                        <a:pt x="314" y="402"/>
                        <a:pt x="314" y="402"/>
                      </a:cubicBezTo>
                      <a:cubicBezTo>
                        <a:pt x="306" y="390"/>
                        <a:pt x="298" y="378"/>
                        <a:pt x="290" y="366"/>
                      </a:cubicBezTo>
                      <a:cubicBezTo>
                        <a:pt x="284" y="357"/>
                        <a:pt x="273" y="354"/>
                        <a:pt x="266" y="346"/>
                      </a:cubicBezTo>
                      <a:cubicBezTo>
                        <a:pt x="263" y="342"/>
                        <a:pt x="262" y="337"/>
                        <a:pt x="258" y="334"/>
                      </a:cubicBezTo>
                      <a:cubicBezTo>
                        <a:pt x="243" y="324"/>
                        <a:pt x="225" y="324"/>
                        <a:pt x="210" y="314"/>
                      </a:cubicBezTo>
                      <a:cubicBezTo>
                        <a:pt x="201" y="300"/>
                        <a:pt x="194" y="291"/>
                        <a:pt x="178" y="286"/>
                      </a:cubicBezTo>
                      <a:cubicBezTo>
                        <a:pt x="160" y="260"/>
                        <a:pt x="192" y="247"/>
                        <a:pt x="154" y="238"/>
                      </a:cubicBezTo>
                      <a:cubicBezTo>
                        <a:pt x="111" y="209"/>
                        <a:pt x="106" y="149"/>
                        <a:pt x="90" y="102"/>
                      </a:cubicBezTo>
                      <a:cubicBezTo>
                        <a:pt x="86" y="90"/>
                        <a:pt x="76" y="73"/>
                        <a:pt x="66" y="66"/>
                      </a:cubicBezTo>
                      <a:cubicBezTo>
                        <a:pt x="58" y="60"/>
                        <a:pt x="42" y="50"/>
                        <a:pt x="42" y="50"/>
                      </a:cubicBezTo>
                      <a:cubicBezTo>
                        <a:pt x="39" y="46"/>
                        <a:pt x="38" y="41"/>
                        <a:pt x="34" y="38"/>
                      </a:cubicBezTo>
                      <a:cubicBezTo>
                        <a:pt x="27" y="34"/>
                        <a:pt x="10" y="30"/>
                        <a:pt x="10" y="30"/>
                      </a:cubicBezTo>
                      <a:cubicBezTo>
                        <a:pt x="0" y="1"/>
                        <a:pt x="31" y="17"/>
                        <a:pt x="46" y="22"/>
                      </a:cubicBezTo>
                      <a:cubicBezTo>
                        <a:pt x="65" y="51"/>
                        <a:pt x="61" y="41"/>
                        <a:pt x="86" y="58"/>
                      </a:cubicBezTo>
                      <a:cubicBezTo>
                        <a:pt x="94" y="70"/>
                        <a:pt x="94" y="93"/>
                        <a:pt x="102" y="70"/>
                      </a:cubicBezTo>
                      <a:cubicBezTo>
                        <a:pt x="95" y="49"/>
                        <a:pt x="82" y="62"/>
                        <a:pt x="82" y="38"/>
                      </a:cubicBezTo>
                      <a:close/>
                    </a:path>
                  </a:pathLst>
                </a:custGeom>
                <a:solidFill>
                  <a:schemeClr val="folHlink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TW" altLang="en-US"/>
                </a:p>
              </p:txBody>
            </p:sp>
            <p:sp>
              <p:nvSpPr>
                <p:cNvPr id="1152" name="Freeform 37"/>
                <p:cNvSpPr>
                  <a:spLocks/>
                </p:cNvSpPr>
                <p:nvPr/>
              </p:nvSpPr>
              <p:spPr bwMode="ltGray">
                <a:xfrm>
                  <a:off x="2405" y="445"/>
                  <a:ext cx="15" cy="16"/>
                </a:xfrm>
                <a:custGeom>
                  <a:avLst/>
                  <a:gdLst>
                    <a:gd name="T0" fmla="*/ 0 w 36"/>
                    <a:gd name="T1" fmla="*/ 0 h 48"/>
                    <a:gd name="T2" fmla="*/ 0 w 36"/>
                    <a:gd name="T3" fmla="*/ 0 h 48"/>
                    <a:gd name="T4" fmla="*/ 0 w 36"/>
                    <a:gd name="T5" fmla="*/ 0 h 48"/>
                    <a:gd name="T6" fmla="*/ 0 60000 65536"/>
                    <a:gd name="T7" fmla="*/ 0 60000 65536"/>
                    <a:gd name="T8" fmla="*/ 0 60000 65536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0" t="0" r="r" b="b"/>
                  <a:pathLst>
                    <a:path w="36" h="48">
                      <a:moveTo>
                        <a:pt x="6" y="28"/>
                      </a:moveTo>
                      <a:cubicBezTo>
                        <a:pt x="25" y="0"/>
                        <a:pt x="36" y="31"/>
                        <a:pt x="10" y="48"/>
                      </a:cubicBezTo>
                      <a:cubicBezTo>
                        <a:pt x="0" y="34"/>
                        <a:pt x="0" y="40"/>
                        <a:pt x="6" y="28"/>
                      </a:cubicBezTo>
                      <a:close/>
                    </a:path>
                  </a:pathLst>
                </a:custGeom>
                <a:solidFill>
                  <a:schemeClr val="folHlink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TW" altLang="en-US"/>
                </a:p>
              </p:txBody>
            </p:sp>
            <p:sp>
              <p:nvSpPr>
                <p:cNvPr id="1153" name="Freeform 38"/>
                <p:cNvSpPr>
                  <a:spLocks/>
                </p:cNvSpPr>
                <p:nvPr/>
              </p:nvSpPr>
              <p:spPr bwMode="ltGray">
                <a:xfrm>
                  <a:off x="2393" y="439"/>
                  <a:ext cx="16" cy="12"/>
                </a:xfrm>
                <a:custGeom>
                  <a:avLst/>
                  <a:gdLst>
                    <a:gd name="T0" fmla="*/ 0 w 36"/>
                    <a:gd name="T1" fmla="*/ 0 h 37"/>
                    <a:gd name="T2" fmla="*/ 0 w 36"/>
                    <a:gd name="T3" fmla="*/ 0 h 37"/>
                    <a:gd name="T4" fmla="*/ 0 w 36"/>
                    <a:gd name="T5" fmla="*/ 0 h 37"/>
                    <a:gd name="T6" fmla="*/ 0 w 36"/>
                    <a:gd name="T7" fmla="*/ 0 h 37"/>
                    <a:gd name="T8" fmla="*/ 0 w 36"/>
                    <a:gd name="T9" fmla="*/ 0 h 37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36" h="37">
                      <a:moveTo>
                        <a:pt x="0" y="5"/>
                      </a:moveTo>
                      <a:cubicBezTo>
                        <a:pt x="4" y="4"/>
                        <a:pt x="8" y="0"/>
                        <a:pt x="12" y="1"/>
                      </a:cubicBezTo>
                      <a:cubicBezTo>
                        <a:pt x="21" y="4"/>
                        <a:pt x="36" y="17"/>
                        <a:pt x="36" y="17"/>
                      </a:cubicBezTo>
                      <a:cubicBezTo>
                        <a:pt x="29" y="37"/>
                        <a:pt x="22" y="26"/>
                        <a:pt x="8" y="17"/>
                      </a:cubicBezTo>
                      <a:cubicBezTo>
                        <a:pt x="5" y="13"/>
                        <a:pt x="0" y="5"/>
                        <a:pt x="0" y="5"/>
                      </a:cubicBezTo>
                      <a:close/>
                    </a:path>
                  </a:pathLst>
                </a:custGeom>
                <a:solidFill>
                  <a:schemeClr val="folHlink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TW" altLang="en-US"/>
                </a:p>
              </p:txBody>
            </p:sp>
            <p:sp>
              <p:nvSpPr>
                <p:cNvPr id="1154" name="Freeform 39"/>
                <p:cNvSpPr>
                  <a:spLocks/>
                </p:cNvSpPr>
                <p:nvPr/>
              </p:nvSpPr>
              <p:spPr bwMode="ltGray">
                <a:xfrm>
                  <a:off x="2878" y="406"/>
                  <a:ext cx="73" cy="33"/>
                </a:xfrm>
                <a:custGeom>
                  <a:avLst/>
                  <a:gdLst>
                    <a:gd name="T0" fmla="*/ 0 w 170"/>
                    <a:gd name="T1" fmla="*/ 0 h 96"/>
                    <a:gd name="T2" fmla="*/ 0 w 170"/>
                    <a:gd name="T3" fmla="*/ 0 h 96"/>
                    <a:gd name="T4" fmla="*/ 0 w 170"/>
                    <a:gd name="T5" fmla="*/ 0 h 96"/>
                    <a:gd name="T6" fmla="*/ 0 w 170"/>
                    <a:gd name="T7" fmla="*/ 0 h 96"/>
                    <a:gd name="T8" fmla="*/ 0 w 170"/>
                    <a:gd name="T9" fmla="*/ 0 h 96"/>
                    <a:gd name="T10" fmla="*/ 0 w 170"/>
                    <a:gd name="T11" fmla="*/ 0 h 96"/>
                    <a:gd name="T12" fmla="*/ 0 w 170"/>
                    <a:gd name="T13" fmla="*/ 0 h 96"/>
                    <a:gd name="T14" fmla="*/ 0 w 170"/>
                    <a:gd name="T15" fmla="*/ 0 h 96"/>
                    <a:gd name="T16" fmla="*/ 0 w 170"/>
                    <a:gd name="T17" fmla="*/ 0 h 96"/>
                    <a:gd name="T18" fmla="*/ 0 w 170"/>
                    <a:gd name="T19" fmla="*/ 0 h 96"/>
                    <a:gd name="T20" fmla="*/ 0 w 170"/>
                    <a:gd name="T21" fmla="*/ 0 h 96"/>
                    <a:gd name="T22" fmla="*/ 0 w 170"/>
                    <a:gd name="T23" fmla="*/ 0 h 9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</a:gdLst>
                  <a:ahLst/>
                  <a:cxnLst>
                    <a:cxn ang="T24">
                      <a:pos x="T0" y="T1"/>
                    </a:cxn>
                    <a:cxn ang="T25">
                      <a:pos x="T2" y="T3"/>
                    </a:cxn>
                    <a:cxn ang="T26">
                      <a:pos x="T4" y="T5"/>
                    </a:cxn>
                    <a:cxn ang="T27">
                      <a:pos x="T6" y="T7"/>
                    </a:cxn>
                    <a:cxn ang="T28">
                      <a:pos x="T8" y="T9"/>
                    </a:cxn>
                    <a:cxn ang="T29">
                      <a:pos x="T10" y="T11"/>
                    </a:cxn>
                    <a:cxn ang="T30">
                      <a:pos x="T12" y="T13"/>
                    </a:cxn>
                    <a:cxn ang="T31">
                      <a:pos x="T14" y="T15"/>
                    </a:cxn>
                    <a:cxn ang="T32">
                      <a:pos x="T16" y="T17"/>
                    </a:cxn>
                    <a:cxn ang="T33">
                      <a:pos x="T18" y="T19"/>
                    </a:cxn>
                    <a:cxn ang="T34">
                      <a:pos x="T20" y="T21"/>
                    </a:cxn>
                    <a:cxn ang="T35">
                      <a:pos x="T22" y="T23"/>
                    </a:cxn>
                  </a:cxnLst>
                  <a:rect l="0" t="0" r="r" b="b"/>
                  <a:pathLst>
                    <a:path w="170" h="96">
                      <a:moveTo>
                        <a:pt x="0" y="49"/>
                      </a:moveTo>
                      <a:cubicBezTo>
                        <a:pt x="5" y="33"/>
                        <a:pt x="12" y="30"/>
                        <a:pt x="28" y="25"/>
                      </a:cubicBezTo>
                      <a:cubicBezTo>
                        <a:pt x="20" y="0"/>
                        <a:pt x="42" y="16"/>
                        <a:pt x="56" y="21"/>
                      </a:cubicBezTo>
                      <a:cubicBezTo>
                        <a:pt x="56" y="21"/>
                        <a:pt x="77" y="6"/>
                        <a:pt x="80" y="9"/>
                      </a:cubicBezTo>
                      <a:cubicBezTo>
                        <a:pt x="85" y="14"/>
                        <a:pt x="71" y="23"/>
                        <a:pt x="64" y="25"/>
                      </a:cubicBezTo>
                      <a:cubicBezTo>
                        <a:pt x="82" y="37"/>
                        <a:pt x="103" y="42"/>
                        <a:pt x="124" y="49"/>
                      </a:cubicBezTo>
                      <a:cubicBezTo>
                        <a:pt x="136" y="53"/>
                        <a:pt x="160" y="65"/>
                        <a:pt x="160" y="65"/>
                      </a:cubicBezTo>
                      <a:cubicBezTo>
                        <a:pt x="170" y="96"/>
                        <a:pt x="134" y="83"/>
                        <a:pt x="116" y="77"/>
                      </a:cubicBezTo>
                      <a:cubicBezTo>
                        <a:pt x="109" y="57"/>
                        <a:pt x="116" y="66"/>
                        <a:pt x="88" y="57"/>
                      </a:cubicBezTo>
                      <a:cubicBezTo>
                        <a:pt x="84" y="56"/>
                        <a:pt x="76" y="53"/>
                        <a:pt x="76" y="53"/>
                      </a:cubicBezTo>
                      <a:cubicBezTo>
                        <a:pt x="57" y="34"/>
                        <a:pt x="53" y="37"/>
                        <a:pt x="24" y="41"/>
                      </a:cubicBezTo>
                      <a:cubicBezTo>
                        <a:pt x="9" y="51"/>
                        <a:pt x="17" y="49"/>
                        <a:pt x="0" y="49"/>
                      </a:cubicBezTo>
                      <a:close/>
                    </a:path>
                  </a:pathLst>
                </a:custGeom>
                <a:solidFill>
                  <a:schemeClr val="folHlink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TW" altLang="en-US"/>
                </a:p>
              </p:txBody>
            </p:sp>
            <p:sp>
              <p:nvSpPr>
                <p:cNvPr id="1155" name="Freeform 40"/>
                <p:cNvSpPr>
                  <a:spLocks/>
                </p:cNvSpPr>
                <p:nvPr/>
              </p:nvSpPr>
              <p:spPr bwMode="ltGray">
                <a:xfrm>
                  <a:off x="2955" y="433"/>
                  <a:ext cx="59" cy="15"/>
                </a:xfrm>
                <a:custGeom>
                  <a:avLst/>
                  <a:gdLst>
                    <a:gd name="T0" fmla="*/ 0 w 138"/>
                    <a:gd name="T1" fmla="*/ 0 h 44"/>
                    <a:gd name="T2" fmla="*/ 0 w 138"/>
                    <a:gd name="T3" fmla="*/ 0 h 44"/>
                    <a:gd name="T4" fmla="*/ 0 w 138"/>
                    <a:gd name="T5" fmla="*/ 0 h 44"/>
                    <a:gd name="T6" fmla="*/ 0 w 138"/>
                    <a:gd name="T7" fmla="*/ 0 h 44"/>
                    <a:gd name="T8" fmla="*/ 0 w 138"/>
                    <a:gd name="T9" fmla="*/ 0 h 44"/>
                    <a:gd name="T10" fmla="*/ 0 w 138"/>
                    <a:gd name="T11" fmla="*/ 0 h 44"/>
                    <a:gd name="T12" fmla="*/ 0 w 138"/>
                    <a:gd name="T13" fmla="*/ 0 h 44"/>
                    <a:gd name="T14" fmla="*/ 0 w 138"/>
                    <a:gd name="T15" fmla="*/ 0 h 44"/>
                    <a:gd name="T16" fmla="*/ 0 w 138"/>
                    <a:gd name="T17" fmla="*/ 0 h 44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138" h="44">
                      <a:moveTo>
                        <a:pt x="0" y="0"/>
                      </a:moveTo>
                      <a:cubicBezTo>
                        <a:pt x="19" y="3"/>
                        <a:pt x="35" y="10"/>
                        <a:pt x="52" y="4"/>
                      </a:cubicBezTo>
                      <a:cubicBezTo>
                        <a:pt x="87" y="11"/>
                        <a:pt x="61" y="15"/>
                        <a:pt x="88" y="24"/>
                      </a:cubicBezTo>
                      <a:cubicBezTo>
                        <a:pt x="96" y="23"/>
                        <a:pt x="104" y="19"/>
                        <a:pt x="112" y="20"/>
                      </a:cubicBezTo>
                      <a:cubicBezTo>
                        <a:pt x="138" y="23"/>
                        <a:pt x="118" y="41"/>
                        <a:pt x="108" y="44"/>
                      </a:cubicBezTo>
                      <a:cubicBezTo>
                        <a:pt x="78" y="34"/>
                        <a:pt x="92" y="34"/>
                        <a:pt x="64" y="40"/>
                      </a:cubicBezTo>
                      <a:cubicBezTo>
                        <a:pt x="41" y="37"/>
                        <a:pt x="22" y="41"/>
                        <a:pt x="0" y="36"/>
                      </a:cubicBezTo>
                      <a:cubicBezTo>
                        <a:pt x="6" y="11"/>
                        <a:pt x="7" y="27"/>
                        <a:pt x="28" y="20"/>
                      </a:cubicBezTo>
                      <a:cubicBezTo>
                        <a:pt x="17" y="13"/>
                        <a:pt x="0" y="13"/>
                        <a:pt x="0" y="0"/>
                      </a:cubicBezTo>
                      <a:close/>
                    </a:path>
                  </a:pathLst>
                </a:custGeom>
                <a:solidFill>
                  <a:schemeClr val="folHlink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TW" altLang="en-US"/>
                </a:p>
              </p:txBody>
            </p:sp>
            <p:sp>
              <p:nvSpPr>
                <p:cNvPr id="1156" name="Freeform 41"/>
                <p:cNvSpPr>
                  <a:spLocks/>
                </p:cNvSpPr>
                <p:nvPr/>
              </p:nvSpPr>
              <p:spPr bwMode="ltGray">
                <a:xfrm>
                  <a:off x="2924" y="441"/>
                  <a:ext cx="24" cy="14"/>
                </a:xfrm>
                <a:custGeom>
                  <a:avLst/>
                  <a:gdLst>
                    <a:gd name="T0" fmla="*/ 0 w 57"/>
                    <a:gd name="T1" fmla="*/ 0 h 42"/>
                    <a:gd name="T2" fmla="*/ 0 w 57"/>
                    <a:gd name="T3" fmla="*/ 0 h 42"/>
                    <a:gd name="T4" fmla="*/ 0 w 57"/>
                    <a:gd name="T5" fmla="*/ 0 h 42"/>
                    <a:gd name="T6" fmla="*/ 0 60000 65536"/>
                    <a:gd name="T7" fmla="*/ 0 60000 65536"/>
                    <a:gd name="T8" fmla="*/ 0 60000 65536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0" t="0" r="r" b="b"/>
                  <a:pathLst>
                    <a:path w="57" h="42">
                      <a:moveTo>
                        <a:pt x="17" y="25"/>
                      </a:moveTo>
                      <a:cubicBezTo>
                        <a:pt x="0" y="0"/>
                        <a:pt x="21" y="9"/>
                        <a:pt x="37" y="13"/>
                      </a:cubicBezTo>
                      <a:cubicBezTo>
                        <a:pt x="57" y="42"/>
                        <a:pt x="30" y="25"/>
                        <a:pt x="17" y="25"/>
                      </a:cubicBezTo>
                      <a:close/>
                    </a:path>
                  </a:pathLst>
                </a:custGeom>
                <a:solidFill>
                  <a:schemeClr val="folHlink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TW" altLang="en-US"/>
                </a:p>
              </p:txBody>
            </p:sp>
            <p:sp>
              <p:nvSpPr>
                <p:cNvPr id="1157" name="Freeform 42"/>
                <p:cNvSpPr>
                  <a:spLocks/>
                </p:cNvSpPr>
                <p:nvPr/>
              </p:nvSpPr>
              <p:spPr bwMode="ltGray">
                <a:xfrm>
                  <a:off x="2908" y="398"/>
                  <a:ext cx="16" cy="18"/>
                </a:xfrm>
                <a:custGeom>
                  <a:avLst/>
                  <a:gdLst>
                    <a:gd name="T0" fmla="*/ 0 w 39"/>
                    <a:gd name="T1" fmla="*/ 0 h 52"/>
                    <a:gd name="T2" fmla="*/ 0 w 39"/>
                    <a:gd name="T3" fmla="*/ 0 h 52"/>
                    <a:gd name="T4" fmla="*/ 0 w 39"/>
                    <a:gd name="T5" fmla="*/ 0 h 52"/>
                    <a:gd name="T6" fmla="*/ 0 60000 65536"/>
                    <a:gd name="T7" fmla="*/ 0 60000 65536"/>
                    <a:gd name="T8" fmla="*/ 0 60000 65536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0" t="0" r="r" b="b"/>
                  <a:pathLst>
                    <a:path w="39" h="52">
                      <a:moveTo>
                        <a:pt x="19" y="32"/>
                      </a:moveTo>
                      <a:cubicBezTo>
                        <a:pt x="13" y="14"/>
                        <a:pt x="0" y="13"/>
                        <a:pt x="19" y="0"/>
                      </a:cubicBezTo>
                      <a:cubicBezTo>
                        <a:pt x="23" y="5"/>
                        <a:pt x="39" y="52"/>
                        <a:pt x="19" y="32"/>
                      </a:cubicBezTo>
                      <a:close/>
                    </a:path>
                  </a:pathLst>
                </a:custGeom>
                <a:solidFill>
                  <a:schemeClr val="folHlink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TW" altLang="en-US"/>
                </a:p>
              </p:txBody>
            </p:sp>
            <p:sp>
              <p:nvSpPr>
                <p:cNvPr id="1158" name="Freeform 43"/>
                <p:cNvSpPr>
                  <a:spLocks/>
                </p:cNvSpPr>
                <p:nvPr/>
              </p:nvSpPr>
              <p:spPr bwMode="ltGray">
                <a:xfrm>
                  <a:off x="3035" y="452"/>
                  <a:ext cx="19" cy="27"/>
                </a:xfrm>
                <a:custGeom>
                  <a:avLst/>
                  <a:gdLst>
                    <a:gd name="T0" fmla="*/ 0 w 44"/>
                    <a:gd name="T1" fmla="*/ 0 h 80"/>
                    <a:gd name="T2" fmla="*/ 0 w 44"/>
                    <a:gd name="T3" fmla="*/ 0 h 80"/>
                    <a:gd name="T4" fmla="*/ 0 w 44"/>
                    <a:gd name="T5" fmla="*/ 0 h 80"/>
                    <a:gd name="T6" fmla="*/ 0 w 44"/>
                    <a:gd name="T7" fmla="*/ 0 h 80"/>
                    <a:gd name="T8" fmla="*/ 0 w 44"/>
                    <a:gd name="T9" fmla="*/ 0 h 80"/>
                    <a:gd name="T10" fmla="*/ 0 w 44"/>
                    <a:gd name="T11" fmla="*/ 0 h 80"/>
                    <a:gd name="T12" fmla="*/ 0 w 44"/>
                    <a:gd name="T13" fmla="*/ 0 h 80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0" t="0" r="r" b="b"/>
                  <a:pathLst>
                    <a:path w="44" h="80">
                      <a:moveTo>
                        <a:pt x="4" y="9"/>
                      </a:moveTo>
                      <a:cubicBezTo>
                        <a:pt x="9" y="17"/>
                        <a:pt x="18" y="24"/>
                        <a:pt x="20" y="33"/>
                      </a:cubicBezTo>
                      <a:cubicBezTo>
                        <a:pt x="21" y="38"/>
                        <a:pt x="21" y="45"/>
                        <a:pt x="24" y="49"/>
                      </a:cubicBezTo>
                      <a:cubicBezTo>
                        <a:pt x="27" y="52"/>
                        <a:pt x="32" y="52"/>
                        <a:pt x="36" y="53"/>
                      </a:cubicBezTo>
                      <a:cubicBezTo>
                        <a:pt x="41" y="68"/>
                        <a:pt x="44" y="80"/>
                        <a:pt x="24" y="73"/>
                      </a:cubicBezTo>
                      <a:cubicBezTo>
                        <a:pt x="19" y="55"/>
                        <a:pt x="11" y="37"/>
                        <a:pt x="0" y="21"/>
                      </a:cubicBezTo>
                      <a:cubicBezTo>
                        <a:pt x="4" y="4"/>
                        <a:pt x="4" y="0"/>
                        <a:pt x="4" y="9"/>
                      </a:cubicBezTo>
                      <a:close/>
                    </a:path>
                  </a:pathLst>
                </a:custGeom>
                <a:solidFill>
                  <a:schemeClr val="folHlink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TW" altLang="en-US"/>
                </a:p>
              </p:txBody>
            </p:sp>
            <p:sp>
              <p:nvSpPr>
                <p:cNvPr id="1159" name="Freeform 44"/>
                <p:cNvSpPr>
                  <a:spLocks/>
                </p:cNvSpPr>
                <p:nvPr/>
              </p:nvSpPr>
              <p:spPr bwMode="ltGray">
                <a:xfrm>
                  <a:off x="2696" y="247"/>
                  <a:ext cx="205" cy="41"/>
                </a:xfrm>
                <a:custGeom>
                  <a:avLst/>
                  <a:gdLst>
                    <a:gd name="T0" fmla="*/ 1 w 323"/>
                    <a:gd name="T1" fmla="*/ 1 h 64"/>
                    <a:gd name="T2" fmla="*/ 1 w 323"/>
                    <a:gd name="T3" fmla="*/ 1 h 64"/>
                    <a:gd name="T4" fmla="*/ 1 w 323"/>
                    <a:gd name="T5" fmla="*/ 0 h 64"/>
                    <a:gd name="T6" fmla="*/ 1 w 323"/>
                    <a:gd name="T7" fmla="*/ 0 h 64"/>
                    <a:gd name="T8" fmla="*/ 1 w 323"/>
                    <a:gd name="T9" fmla="*/ 1 h 64"/>
                    <a:gd name="T10" fmla="*/ 1 w 323"/>
                    <a:gd name="T11" fmla="*/ 1 h 64"/>
                    <a:gd name="T12" fmla="*/ 1 w 323"/>
                    <a:gd name="T13" fmla="*/ 1 h 64"/>
                    <a:gd name="T14" fmla="*/ 1 w 323"/>
                    <a:gd name="T15" fmla="*/ 1 h 64"/>
                    <a:gd name="T16" fmla="*/ 1 w 323"/>
                    <a:gd name="T17" fmla="*/ 1 h 64"/>
                    <a:gd name="T18" fmla="*/ 1 w 323"/>
                    <a:gd name="T19" fmla="*/ 1 h 64"/>
                    <a:gd name="T20" fmla="*/ 1 w 323"/>
                    <a:gd name="T21" fmla="*/ 1 h 64"/>
                    <a:gd name="T22" fmla="*/ 1 w 323"/>
                    <a:gd name="T23" fmla="*/ 1 h 64"/>
                    <a:gd name="T24" fmla="*/ 1 w 323"/>
                    <a:gd name="T25" fmla="*/ 1 h 64"/>
                    <a:gd name="T26" fmla="*/ 1 w 323"/>
                    <a:gd name="T27" fmla="*/ 1 h 64"/>
                    <a:gd name="T28" fmla="*/ 1 w 323"/>
                    <a:gd name="T29" fmla="*/ 1 h 64"/>
                    <a:gd name="T30" fmla="*/ 1 w 323"/>
                    <a:gd name="T31" fmla="*/ 1 h 64"/>
                    <a:gd name="T32" fmla="*/ 1 w 323"/>
                    <a:gd name="T33" fmla="*/ 1 h 64"/>
                    <a:gd name="T34" fmla="*/ 1 w 323"/>
                    <a:gd name="T35" fmla="*/ 1 h 64"/>
                    <a:gd name="T36" fmla="*/ 1 w 323"/>
                    <a:gd name="T37" fmla="*/ 1 h 64"/>
                    <a:gd name="T38" fmla="*/ 1 w 323"/>
                    <a:gd name="T39" fmla="*/ 1 h 64"/>
                    <a:gd name="T40" fmla="*/ 1 w 323"/>
                    <a:gd name="T41" fmla="*/ 1 h 64"/>
                    <a:gd name="T42" fmla="*/ 1 w 323"/>
                    <a:gd name="T43" fmla="*/ 1 h 64"/>
                    <a:gd name="T44" fmla="*/ 1 w 323"/>
                    <a:gd name="T45" fmla="*/ 1 h 64"/>
                    <a:gd name="T46" fmla="*/ 1 w 323"/>
                    <a:gd name="T47" fmla="*/ 1 h 64"/>
                    <a:gd name="T48" fmla="*/ 1 w 323"/>
                    <a:gd name="T49" fmla="*/ 1 h 64"/>
                    <a:gd name="T50" fmla="*/ 1 w 323"/>
                    <a:gd name="T51" fmla="*/ 1 h 64"/>
                    <a:gd name="T52" fmla="*/ 1 w 323"/>
                    <a:gd name="T53" fmla="*/ 0 h 64"/>
                    <a:gd name="T54" fmla="*/ 1 w 323"/>
                    <a:gd name="T55" fmla="*/ 1 h 64"/>
                    <a:gd name="T56" fmla="*/ 0 60000 65536"/>
                    <a:gd name="T57" fmla="*/ 0 60000 65536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  <a:gd name="T81" fmla="*/ 0 60000 65536"/>
                    <a:gd name="T82" fmla="*/ 0 60000 65536"/>
                    <a:gd name="T83" fmla="*/ 0 60000 65536"/>
                  </a:gdLst>
                  <a:ahLst/>
                  <a:cxnLst>
                    <a:cxn ang="T56">
                      <a:pos x="T0" y="T1"/>
                    </a:cxn>
                    <a:cxn ang="T57">
                      <a:pos x="T2" y="T3"/>
                    </a:cxn>
                    <a:cxn ang="T58">
                      <a:pos x="T4" y="T5"/>
                    </a:cxn>
                    <a:cxn ang="T59">
                      <a:pos x="T6" y="T7"/>
                    </a:cxn>
                    <a:cxn ang="T60">
                      <a:pos x="T8" y="T9"/>
                    </a:cxn>
                    <a:cxn ang="T61">
                      <a:pos x="T10" y="T11"/>
                    </a:cxn>
                    <a:cxn ang="T62">
                      <a:pos x="T12" y="T13"/>
                    </a:cxn>
                    <a:cxn ang="T63">
                      <a:pos x="T14" y="T15"/>
                    </a:cxn>
                    <a:cxn ang="T64">
                      <a:pos x="T16" y="T17"/>
                    </a:cxn>
                    <a:cxn ang="T65">
                      <a:pos x="T18" y="T19"/>
                    </a:cxn>
                    <a:cxn ang="T66">
                      <a:pos x="T20" y="T21"/>
                    </a:cxn>
                    <a:cxn ang="T67">
                      <a:pos x="T22" y="T23"/>
                    </a:cxn>
                    <a:cxn ang="T68">
                      <a:pos x="T24" y="T25"/>
                    </a:cxn>
                    <a:cxn ang="T69">
                      <a:pos x="T26" y="T27"/>
                    </a:cxn>
                    <a:cxn ang="T70">
                      <a:pos x="T28" y="T29"/>
                    </a:cxn>
                    <a:cxn ang="T71">
                      <a:pos x="T30" y="T31"/>
                    </a:cxn>
                    <a:cxn ang="T72">
                      <a:pos x="T32" y="T33"/>
                    </a:cxn>
                    <a:cxn ang="T73">
                      <a:pos x="T34" y="T35"/>
                    </a:cxn>
                    <a:cxn ang="T74">
                      <a:pos x="T36" y="T37"/>
                    </a:cxn>
                    <a:cxn ang="T75">
                      <a:pos x="T38" y="T39"/>
                    </a:cxn>
                    <a:cxn ang="T76">
                      <a:pos x="T40" y="T41"/>
                    </a:cxn>
                    <a:cxn ang="T77">
                      <a:pos x="T42" y="T43"/>
                    </a:cxn>
                    <a:cxn ang="T78">
                      <a:pos x="T44" y="T45"/>
                    </a:cxn>
                    <a:cxn ang="T79">
                      <a:pos x="T46" y="T47"/>
                    </a:cxn>
                    <a:cxn ang="T80">
                      <a:pos x="T48" y="T49"/>
                    </a:cxn>
                    <a:cxn ang="T81">
                      <a:pos x="T50" y="T51"/>
                    </a:cxn>
                    <a:cxn ang="T82">
                      <a:pos x="T52" y="T53"/>
                    </a:cxn>
                    <a:cxn ang="T83">
                      <a:pos x="T54" y="T55"/>
                    </a:cxn>
                  </a:cxnLst>
                  <a:rect l="0" t="0" r="r" b="b"/>
                  <a:pathLst>
                    <a:path w="323" h="64">
                      <a:moveTo>
                        <a:pt x="220" y="1"/>
                      </a:moveTo>
                      <a:cubicBezTo>
                        <a:pt x="215" y="12"/>
                        <a:pt x="225" y="17"/>
                        <a:pt x="231" y="8"/>
                      </a:cubicBezTo>
                      <a:cubicBezTo>
                        <a:pt x="235" y="0"/>
                        <a:pt x="229" y="7"/>
                        <a:pt x="235" y="0"/>
                      </a:cubicBezTo>
                      <a:lnTo>
                        <a:pt x="265" y="0"/>
                      </a:lnTo>
                      <a:cubicBezTo>
                        <a:pt x="277" y="6"/>
                        <a:pt x="276" y="11"/>
                        <a:pt x="287" y="17"/>
                      </a:cubicBezTo>
                      <a:cubicBezTo>
                        <a:pt x="308" y="11"/>
                        <a:pt x="293" y="7"/>
                        <a:pt x="319" y="10"/>
                      </a:cubicBezTo>
                      <a:cubicBezTo>
                        <a:pt x="323" y="19"/>
                        <a:pt x="321" y="22"/>
                        <a:pt x="314" y="29"/>
                      </a:cubicBezTo>
                      <a:cubicBezTo>
                        <a:pt x="312" y="39"/>
                        <a:pt x="313" y="50"/>
                        <a:pt x="298" y="46"/>
                      </a:cubicBezTo>
                      <a:cubicBezTo>
                        <a:pt x="297" y="40"/>
                        <a:pt x="298" y="34"/>
                        <a:pt x="295" y="29"/>
                      </a:cubicBezTo>
                      <a:cubicBezTo>
                        <a:pt x="294" y="27"/>
                        <a:pt x="290" y="31"/>
                        <a:pt x="287" y="31"/>
                      </a:cubicBezTo>
                      <a:cubicBezTo>
                        <a:pt x="284" y="31"/>
                        <a:pt x="282" y="30"/>
                        <a:pt x="279" y="29"/>
                      </a:cubicBezTo>
                      <a:cubicBezTo>
                        <a:pt x="274" y="27"/>
                        <a:pt x="263" y="21"/>
                        <a:pt x="263" y="21"/>
                      </a:cubicBezTo>
                      <a:cubicBezTo>
                        <a:pt x="249" y="23"/>
                        <a:pt x="241" y="31"/>
                        <a:pt x="228" y="38"/>
                      </a:cubicBezTo>
                      <a:cubicBezTo>
                        <a:pt x="220" y="41"/>
                        <a:pt x="209" y="42"/>
                        <a:pt x="201" y="44"/>
                      </a:cubicBezTo>
                      <a:cubicBezTo>
                        <a:pt x="193" y="54"/>
                        <a:pt x="200" y="53"/>
                        <a:pt x="212" y="57"/>
                      </a:cubicBezTo>
                      <a:cubicBezTo>
                        <a:pt x="200" y="62"/>
                        <a:pt x="199" y="57"/>
                        <a:pt x="188" y="63"/>
                      </a:cubicBezTo>
                      <a:cubicBezTo>
                        <a:pt x="181" y="62"/>
                        <a:pt x="174" y="64"/>
                        <a:pt x="169" y="61"/>
                      </a:cubicBezTo>
                      <a:cubicBezTo>
                        <a:pt x="166" y="59"/>
                        <a:pt x="175" y="59"/>
                        <a:pt x="177" y="57"/>
                      </a:cubicBezTo>
                      <a:cubicBezTo>
                        <a:pt x="181" y="48"/>
                        <a:pt x="149" y="28"/>
                        <a:pt x="171" y="40"/>
                      </a:cubicBezTo>
                      <a:cubicBezTo>
                        <a:pt x="184" y="55"/>
                        <a:pt x="184" y="36"/>
                        <a:pt x="169" y="31"/>
                      </a:cubicBezTo>
                      <a:cubicBezTo>
                        <a:pt x="167" y="27"/>
                        <a:pt x="167" y="22"/>
                        <a:pt x="158" y="23"/>
                      </a:cubicBezTo>
                      <a:cubicBezTo>
                        <a:pt x="153" y="23"/>
                        <a:pt x="142" y="27"/>
                        <a:pt x="142" y="27"/>
                      </a:cubicBezTo>
                      <a:cubicBezTo>
                        <a:pt x="136" y="39"/>
                        <a:pt x="143" y="31"/>
                        <a:pt x="134" y="27"/>
                      </a:cubicBezTo>
                      <a:cubicBezTo>
                        <a:pt x="130" y="25"/>
                        <a:pt x="126" y="25"/>
                        <a:pt x="123" y="25"/>
                      </a:cubicBezTo>
                      <a:cubicBezTo>
                        <a:pt x="117" y="11"/>
                        <a:pt x="100" y="6"/>
                        <a:pt x="83" y="2"/>
                      </a:cubicBezTo>
                      <a:cubicBezTo>
                        <a:pt x="70" y="4"/>
                        <a:pt x="69" y="9"/>
                        <a:pt x="59" y="14"/>
                      </a:cubicBezTo>
                      <a:cubicBezTo>
                        <a:pt x="45" y="14"/>
                        <a:pt x="0" y="12"/>
                        <a:pt x="1" y="0"/>
                      </a:cubicBezTo>
                      <a:lnTo>
                        <a:pt x="220" y="1"/>
                      </a:lnTo>
                      <a:close/>
                    </a:path>
                  </a:pathLst>
                </a:custGeom>
                <a:solidFill>
                  <a:schemeClr val="folHlink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TW" altLang="en-US"/>
                </a:p>
              </p:txBody>
            </p:sp>
            <p:sp>
              <p:nvSpPr>
                <p:cNvPr id="1160" name="Freeform 45"/>
                <p:cNvSpPr>
                  <a:spLocks/>
                </p:cNvSpPr>
                <p:nvPr/>
              </p:nvSpPr>
              <p:spPr bwMode="ltGray">
                <a:xfrm>
                  <a:off x="2515" y="246"/>
                  <a:ext cx="190" cy="20"/>
                </a:xfrm>
                <a:custGeom>
                  <a:avLst/>
                  <a:gdLst>
                    <a:gd name="T0" fmla="*/ 1 w 300"/>
                    <a:gd name="T1" fmla="*/ 1 h 31"/>
                    <a:gd name="T2" fmla="*/ 1 w 300"/>
                    <a:gd name="T3" fmla="*/ 1 h 31"/>
                    <a:gd name="T4" fmla="*/ 1 w 300"/>
                    <a:gd name="T5" fmla="*/ 0 h 31"/>
                    <a:gd name="T6" fmla="*/ 1 w 300"/>
                    <a:gd name="T7" fmla="*/ 1 h 31"/>
                    <a:gd name="T8" fmla="*/ 1 w 300"/>
                    <a:gd name="T9" fmla="*/ 1 h 31"/>
                    <a:gd name="T10" fmla="*/ 1 w 300"/>
                    <a:gd name="T11" fmla="*/ 1 h 31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0" t="0" r="r" b="b"/>
                  <a:pathLst>
                    <a:path w="300" h="31">
                      <a:moveTo>
                        <a:pt x="105" y="31"/>
                      </a:moveTo>
                      <a:cubicBezTo>
                        <a:pt x="83" y="19"/>
                        <a:pt x="0" y="6"/>
                        <a:pt x="30" y="1"/>
                      </a:cubicBezTo>
                      <a:lnTo>
                        <a:pt x="285" y="0"/>
                      </a:lnTo>
                      <a:cubicBezTo>
                        <a:pt x="296" y="4"/>
                        <a:pt x="300" y="5"/>
                        <a:pt x="296" y="14"/>
                      </a:cubicBezTo>
                      <a:cubicBezTo>
                        <a:pt x="285" y="11"/>
                        <a:pt x="276" y="16"/>
                        <a:pt x="264" y="16"/>
                      </a:cubicBezTo>
                      <a:lnTo>
                        <a:pt x="105" y="31"/>
                      </a:lnTo>
                      <a:close/>
                    </a:path>
                  </a:pathLst>
                </a:custGeom>
                <a:solidFill>
                  <a:schemeClr val="folHlink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TW" altLang="en-US"/>
                </a:p>
              </p:txBody>
            </p:sp>
            <p:sp>
              <p:nvSpPr>
                <p:cNvPr id="1161" name="Freeform 46"/>
                <p:cNvSpPr>
                  <a:spLocks/>
                </p:cNvSpPr>
                <p:nvPr/>
              </p:nvSpPr>
              <p:spPr bwMode="ltGray">
                <a:xfrm>
                  <a:off x="2096" y="275"/>
                  <a:ext cx="18" cy="10"/>
                </a:xfrm>
                <a:custGeom>
                  <a:avLst/>
                  <a:gdLst>
                    <a:gd name="T0" fmla="*/ 0 w 41"/>
                    <a:gd name="T1" fmla="*/ 0 h 29"/>
                    <a:gd name="T2" fmla="*/ 0 w 41"/>
                    <a:gd name="T3" fmla="*/ 0 h 29"/>
                    <a:gd name="T4" fmla="*/ 0 w 41"/>
                    <a:gd name="T5" fmla="*/ 0 h 29"/>
                    <a:gd name="T6" fmla="*/ 0 60000 65536"/>
                    <a:gd name="T7" fmla="*/ 0 60000 65536"/>
                    <a:gd name="T8" fmla="*/ 0 60000 65536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0" t="0" r="r" b="b"/>
                  <a:pathLst>
                    <a:path w="41" h="29">
                      <a:moveTo>
                        <a:pt x="0" y="25"/>
                      </a:moveTo>
                      <a:cubicBezTo>
                        <a:pt x="10" y="11"/>
                        <a:pt x="41" y="0"/>
                        <a:pt x="12" y="29"/>
                      </a:cubicBezTo>
                      <a:cubicBezTo>
                        <a:pt x="8" y="28"/>
                        <a:pt x="0" y="25"/>
                        <a:pt x="0" y="25"/>
                      </a:cubicBezTo>
                      <a:close/>
                    </a:path>
                  </a:pathLst>
                </a:custGeom>
                <a:solidFill>
                  <a:schemeClr val="folHlink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TW" altLang="en-US"/>
                </a:p>
              </p:txBody>
            </p:sp>
            <p:sp>
              <p:nvSpPr>
                <p:cNvPr id="1162" name="Freeform 47"/>
                <p:cNvSpPr>
                  <a:spLocks/>
                </p:cNvSpPr>
                <p:nvPr/>
              </p:nvSpPr>
              <p:spPr bwMode="ltGray">
                <a:xfrm>
                  <a:off x="1606" y="246"/>
                  <a:ext cx="436" cy="152"/>
                </a:xfrm>
                <a:custGeom>
                  <a:avLst/>
                  <a:gdLst>
                    <a:gd name="T0" fmla="*/ 73 w 436"/>
                    <a:gd name="T1" fmla="*/ 1 h 152"/>
                    <a:gd name="T2" fmla="*/ 436 w 436"/>
                    <a:gd name="T3" fmla="*/ 0 h 152"/>
                    <a:gd name="T4" fmla="*/ 416 w 436"/>
                    <a:gd name="T5" fmla="*/ 54 h 152"/>
                    <a:gd name="T6" fmla="*/ 397 w 436"/>
                    <a:gd name="T7" fmla="*/ 68 h 152"/>
                    <a:gd name="T8" fmla="*/ 392 w 436"/>
                    <a:gd name="T9" fmla="*/ 70 h 152"/>
                    <a:gd name="T10" fmla="*/ 375 w 436"/>
                    <a:gd name="T11" fmla="*/ 73 h 152"/>
                    <a:gd name="T12" fmla="*/ 361 w 436"/>
                    <a:gd name="T13" fmla="*/ 88 h 152"/>
                    <a:gd name="T14" fmla="*/ 362 w 436"/>
                    <a:gd name="T15" fmla="*/ 99 h 152"/>
                    <a:gd name="T16" fmla="*/ 364 w 436"/>
                    <a:gd name="T17" fmla="*/ 107 h 152"/>
                    <a:gd name="T18" fmla="*/ 366 w 436"/>
                    <a:gd name="T19" fmla="*/ 113 h 152"/>
                    <a:gd name="T20" fmla="*/ 362 w 436"/>
                    <a:gd name="T21" fmla="*/ 122 h 152"/>
                    <a:gd name="T22" fmla="*/ 351 w 436"/>
                    <a:gd name="T23" fmla="*/ 120 h 152"/>
                    <a:gd name="T24" fmla="*/ 342 w 436"/>
                    <a:gd name="T25" fmla="*/ 129 h 152"/>
                    <a:gd name="T26" fmla="*/ 347 w 436"/>
                    <a:gd name="T27" fmla="*/ 105 h 152"/>
                    <a:gd name="T28" fmla="*/ 338 w 436"/>
                    <a:gd name="T29" fmla="*/ 100 h 152"/>
                    <a:gd name="T30" fmla="*/ 344 w 436"/>
                    <a:gd name="T31" fmla="*/ 93 h 152"/>
                    <a:gd name="T32" fmla="*/ 342 w 436"/>
                    <a:gd name="T33" fmla="*/ 89 h 152"/>
                    <a:gd name="T34" fmla="*/ 320 w 436"/>
                    <a:gd name="T35" fmla="*/ 94 h 152"/>
                    <a:gd name="T36" fmla="*/ 317 w 436"/>
                    <a:gd name="T37" fmla="*/ 85 h 152"/>
                    <a:gd name="T38" fmla="*/ 297 w 436"/>
                    <a:gd name="T39" fmla="*/ 94 h 152"/>
                    <a:gd name="T40" fmla="*/ 320 w 436"/>
                    <a:gd name="T41" fmla="*/ 103 h 152"/>
                    <a:gd name="T42" fmla="*/ 305 w 436"/>
                    <a:gd name="T43" fmla="*/ 117 h 152"/>
                    <a:gd name="T44" fmla="*/ 311 w 436"/>
                    <a:gd name="T45" fmla="*/ 126 h 152"/>
                    <a:gd name="T46" fmla="*/ 315 w 436"/>
                    <a:gd name="T47" fmla="*/ 138 h 152"/>
                    <a:gd name="T48" fmla="*/ 309 w 436"/>
                    <a:gd name="T49" fmla="*/ 139 h 152"/>
                    <a:gd name="T50" fmla="*/ 314 w 436"/>
                    <a:gd name="T51" fmla="*/ 144 h 152"/>
                    <a:gd name="T52" fmla="*/ 307 w 436"/>
                    <a:gd name="T53" fmla="*/ 152 h 152"/>
                    <a:gd name="T54" fmla="*/ 0 w 436"/>
                    <a:gd name="T55" fmla="*/ 149 h 152"/>
                    <a:gd name="T56" fmla="*/ 73 w 436"/>
                    <a:gd name="T57" fmla="*/ 1 h 152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  <a:gd name="T81" fmla="*/ 0 60000 65536"/>
                    <a:gd name="T82" fmla="*/ 0 60000 65536"/>
                    <a:gd name="T83" fmla="*/ 0 60000 65536"/>
                    <a:gd name="T84" fmla="*/ 0 60000 65536"/>
                    <a:gd name="T85" fmla="*/ 0 60000 65536"/>
                    <a:gd name="T86" fmla="*/ 0 60000 65536"/>
                  </a:gdLst>
                  <a:ahLst/>
                  <a:cxnLst>
                    <a:cxn ang="T58">
                      <a:pos x="T0" y="T1"/>
                    </a:cxn>
                    <a:cxn ang="T59">
                      <a:pos x="T2" y="T3"/>
                    </a:cxn>
                    <a:cxn ang="T60">
                      <a:pos x="T4" y="T5"/>
                    </a:cxn>
                    <a:cxn ang="T61">
                      <a:pos x="T6" y="T7"/>
                    </a:cxn>
                    <a:cxn ang="T62">
                      <a:pos x="T8" y="T9"/>
                    </a:cxn>
                    <a:cxn ang="T63">
                      <a:pos x="T10" y="T11"/>
                    </a:cxn>
                    <a:cxn ang="T64">
                      <a:pos x="T12" y="T13"/>
                    </a:cxn>
                    <a:cxn ang="T65">
                      <a:pos x="T14" y="T15"/>
                    </a:cxn>
                    <a:cxn ang="T66">
                      <a:pos x="T16" y="T17"/>
                    </a:cxn>
                    <a:cxn ang="T67">
                      <a:pos x="T18" y="T19"/>
                    </a:cxn>
                    <a:cxn ang="T68">
                      <a:pos x="T20" y="T21"/>
                    </a:cxn>
                    <a:cxn ang="T69">
                      <a:pos x="T22" y="T23"/>
                    </a:cxn>
                    <a:cxn ang="T70">
                      <a:pos x="T24" y="T25"/>
                    </a:cxn>
                    <a:cxn ang="T71">
                      <a:pos x="T26" y="T27"/>
                    </a:cxn>
                    <a:cxn ang="T72">
                      <a:pos x="T28" y="T29"/>
                    </a:cxn>
                    <a:cxn ang="T73">
                      <a:pos x="T30" y="T31"/>
                    </a:cxn>
                    <a:cxn ang="T74">
                      <a:pos x="T32" y="T33"/>
                    </a:cxn>
                    <a:cxn ang="T75">
                      <a:pos x="T34" y="T35"/>
                    </a:cxn>
                    <a:cxn ang="T76">
                      <a:pos x="T36" y="T37"/>
                    </a:cxn>
                    <a:cxn ang="T77">
                      <a:pos x="T38" y="T39"/>
                    </a:cxn>
                    <a:cxn ang="T78">
                      <a:pos x="T40" y="T41"/>
                    </a:cxn>
                    <a:cxn ang="T79">
                      <a:pos x="T42" y="T43"/>
                    </a:cxn>
                    <a:cxn ang="T80">
                      <a:pos x="T44" y="T45"/>
                    </a:cxn>
                    <a:cxn ang="T81">
                      <a:pos x="T46" y="T47"/>
                    </a:cxn>
                    <a:cxn ang="T82">
                      <a:pos x="T48" y="T49"/>
                    </a:cxn>
                    <a:cxn ang="T83">
                      <a:pos x="T50" y="T51"/>
                    </a:cxn>
                    <a:cxn ang="T84">
                      <a:pos x="T52" y="T53"/>
                    </a:cxn>
                    <a:cxn ang="T85">
                      <a:pos x="T54" y="T55"/>
                    </a:cxn>
                    <a:cxn ang="T86">
                      <a:pos x="T56" y="T57"/>
                    </a:cxn>
                  </a:cxnLst>
                  <a:rect l="0" t="0" r="r" b="b"/>
                  <a:pathLst>
                    <a:path w="436" h="152">
                      <a:moveTo>
                        <a:pt x="73" y="1"/>
                      </a:moveTo>
                      <a:lnTo>
                        <a:pt x="436" y="0"/>
                      </a:lnTo>
                      <a:cubicBezTo>
                        <a:pt x="430" y="15"/>
                        <a:pt x="429" y="42"/>
                        <a:pt x="416" y="54"/>
                      </a:cubicBezTo>
                      <a:cubicBezTo>
                        <a:pt x="410" y="60"/>
                        <a:pt x="405" y="63"/>
                        <a:pt x="397" y="68"/>
                      </a:cubicBezTo>
                      <a:cubicBezTo>
                        <a:pt x="396" y="69"/>
                        <a:pt x="392" y="70"/>
                        <a:pt x="392" y="70"/>
                      </a:cubicBezTo>
                      <a:cubicBezTo>
                        <a:pt x="377" y="63"/>
                        <a:pt x="385" y="68"/>
                        <a:pt x="375" y="73"/>
                      </a:cubicBezTo>
                      <a:cubicBezTo>
                        <a:pt x="371" y="82"/>
                        <a:pt x="371" y="83"/>
                        <a:pt x="361" y="88"/>
                      </a:cubicBezTo>
                      <a:cubicBezTo>
                        <a:pt x="359" y="92"/>
                        <a:pt x="364" y="93"/>
                        <a:pt x="362" y="99"/>
                      </a:cubicBezTo>
                      <a:cubicBezTo>
                        <a:pt x="363" y="102"/>
                        <a:pt x="364" y="105"/>
                        <a:pt x="364" y="107"/>
                      </a:cubicBezTo>
                      <a:cubicBezTo>
                        <a:pt x="365" y="109"/>
                        <a:pt x="366" y="111"/>
                        <a:pt x="366" y="113"/>
                      </a:cubicBezTo>
                      <a:cubicBezTo>
                        <a:pt x="365" y="115"/>
                        <a:pt x="364" y="120"/>
                        <a:pt x="362" y="122"/>
                      </a:cubicBezTo>
                      <a:cubicBezTo>
                        <a:pt x="359" y="123"/>
                        <a:pt x="354" y="119"/>
                        <a:pt x="351" y="120"/>
                      </a:cubicBezTo>
                      <a:cubicBezTo>
                        <a:pt x="347" y="129"/>
                        <a:pt x="352" y="127"/>
                        <a:pt x="342" y="129"/>
                      </a:cubicBezTo>
                      <a:cubicBezTo>
                        <a:pt x="340" y="123"/>
                        <a:pt x="345" y="111"/>
                        <a:pt x="347" y="105"/>
                      </a:cubicBezTo>
                      <a:cubicBezTo>
                        <a:pt x="347" y="100"/>
                        <a:pt x="338" y="102"/>
                        <a:pt x="338" y="100"/>
                      </a:cubicBezTo>
                      <a:cubicBezTo>
                        <a:pt x="338" y="98"/>
                        <a:pt x="344" y="95"/>
                        <a:pt x="344" y="93"/>
                      </a:cubicBezTo>
                      <a:cubicBezTo>
                        <a:pt x="344" y="92"/>
                        <a:pt x="344" y="89"/>
                        <a:pt x="342" y="89"/>
                      </a:cubicBezTo>
                      <a:cubicBezTo>
                        <a:pt x="339" y="89"/>
                        <a:pt x="324" y="94"/>
                        <a:pt x="320" y="94"/>
                      </a:cubicBezTo>
                      <a:cubicBezTo>
                        <a:pt x="317" y="86"/>
                        <a:pt x="328" y="88"/>
                        <a:pt x="317" y="85"/>
                      </a:cubicBezTo>
                      <a:cubicBezTo>
                        <a:pt x="311" y="91"/>
                        <a:pt x="306" y="93"/>
                        <a:pt x="297" y="94"/>
                      </a:cubicBezTo>
                      <a:cubicBezTo>
                        <a:pt x="300" y="104"/>
                        <a:pt x="307" y="101"/>
                        <a:pt x="320" y="103"/>
                      </a:cubicBezTo>
                      <a:cubicBezTo>
                        <a:pt x="318" y="109"/>
                        <a:pt x="311" y="111"/>
                        <a:pt x="305" y="117"/>
                      </a:cubicBezTo>
                      <a:lnTo>
                        <a:pt x="311" y="126"/>
                      </a:lnTo>
                      <a:lnTo>
                        <a:pt x="315" y="138"/>
                      </a:lnTo>
                      <a:lnTo>
                        <a:pt x="309" y="139"/>
                      </a:lnTo>
                      <a:lnTo>
                        <a:pt x="314" y="144"/>
                      </a:lnTo>
                      <a:lnTo>
                        <a:pt x="307" y="152"/>
                      </a:lnTo>
                      <a:lnTo>
                        <a:pt x="0" y="149"/>
                      </a:lnTo>
                      <a:lnTo>
                        <a:pt x="73" y="1"/>
                      </a:lnTo>
                      <a:close/>
                    </a:path>
                  </a:pathLst>
                </a:custGeom>
                <a:solidFill>
                  <a:schemeClr val="folHlink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TW" altLang="en-US"/>
                </a:p>
              </p:txBody>
            </p:sp>
            <p:sp>
              <p:nvSpPr>
                <p:cNvPr id="1163" name="Freeform 48"/>
                <p:cNvSpPr>
                  <a:spLocks/>
                </p:cNvSpPr>
                <p:nvPr/>
              </p:nvSpPr>
              <p:spPr bwMode="ltGray">
                <a:xfrm>
                  <a:off x="2043" y="241"/>
                  <a:ext cx="20" cy="55"/>
                </a:xfrm>
                <a:custGeom>
                  <a:avLst/>
                  <a:gdLst>
                    <a:gd name="T0" fmla="*/ 0 w 47"/>
                    <a:gd name="T1" fmla="*/ 0 h 165"/>
                    <a:gd name="T2" fmla="*/ 0 w 47"/>
                    <a:gd name="T3" fmla="*/ 0 h 165"/>
                    <a:gd name="T4" fmla="*/ 0 w 47"/>
                    <a:gd name="T5" fmla="*/ 0 h 165"/>
                    <a:gd name="T6" fmla="*/ 0 w 47"/>
                    <a:gd name="T7" fmla="*/ 0 h 165"/>
                    <a:gd name="T8" fmla="*/ 0 w 47"/>
                    <a:gd name="T9" fmla="*/ 0 h 165"/>
                    <a:gd name="T10" fmla="*/ 0 w 47"/>
                    <a:gd name="T11" fmla="*/ 0 h 165"/>
                    <a:gd name="T12" fmla="*/ 0 w 47"/>
                    <a:gd name="T13" fmla="*/ 0 h 165"/>
                    <a:gd name="T14" fmla="*/ 0 w 47"/>
                    <a:gd name="T15" fmla="*/ 0 h 165"/>
                    <a:gd name="T16" fmla="*/ 0 w 47"/>
                    <a:gd name="T17" fmla="*/ 0 h 165"/>
                    <a:gd name="T18" fmla="*/ 0 w 47"/>
                    <a:gd name="T19" fmla="*/ 0 h 165"/>
                    <a:gd name="T20" fmla="*/ 0 w 47"/>
                    <a:gd name="T21" fmla="*/ 0 h 165"/>
                    <a:gd name="T22" fmla="*/ 0 w 47"/>
                    <a:gd name="T23" fmla="*/ 0 h 165"/>
                    <a:gd name="T24" fmla="*/ 0 w 47"/>
                    <a:gd name="T25" fmla="*/ 0 h 165"/>
                    <a:gd name="T26" fmla="*/ 0 w 47"/>
                    <a:gd name="T27" fmla="*/ 0 h 165"/>
                    <a:gd name="T28" fmla="*/ 0 w 47"/>
                    <a:gd name="T29" fmla="*/ 0 h 165"/>
                    <a:gd name="T30" fmla="*/ 0 w 47"/>
                    <a:gd name="T31" fmla="*/ 0 h 165"/>
                    <a:gd name="T32" fmla="*/ 0 w 47"/>
                    <a:gd name="T33" fmla="*/ 0 h 165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</a:gdLst>
                  <a:ahLst/>
                  <a:cxnLst>
                    <a:cxn ang="T34">
                      <a:pos x="T0" y="T1"/>
                    </a:cxn>
                    <a:cxn ang="T35">
                      <a:pos x="T2" y="T3"/>
                    </a:cxn>
                    <a:cxn ang="T36">
                      <a:pos x="T4" y="T5"/>
                    </a:cxn>
                    <a:cxn ang="T37">
                      <a:pos x="T6" y="T7"/>
                    </a:cxn>
                    <a:cxn ang="T38">
                      <a:pos x="T8" y="T9"/>
                    </a:cxn>
                    <a:cxn ang="T39">
                      <a:pos x="T10" y="T11"/>
                    </a:cxn>
                    <a:cxn ang="T40">
                      <a:pos x="T12" y="T13"/>
                    </a:cxn>
                    <a:cxn ang="T41">
                      <a:pos x="T14" y="T15"/>
                    </a:cxn>
                    <a:cxn ang="T42">
                      <a:pos x="T16" y="T17"/>
                    </a:cxn>
                    <a:cxn ang="T43">
                      <a:pos x="T18" y="T19"/>
                    </a:cxn>
                    <a:cxn ang="T44">
                      <a:pos x="T20" y="T21"/>
                    </a:cxn>
                    <a:cxn ang="T45">
                      <a:pos x="T22" y="T23"/>
                    </a:cxn>
                    <a:cxn ang="T46">
                      <a:pos x="T24" y="T25"/>
                    </a:cxn>
                    <a:cxn ang="T47">
                      <a:pos x="T26" y="T27"/>
                    </a:cxn>
                    <a:cxn ang="T48">
                      <a:pos x="T28" y="T29"/>
                    </a:cxn>
                    <a:cxn ang="T49">
                      <a:pos x="T30" y="T31"/>
                    </a:cxn>
                    <a:cxn ang="T50">
                      <a:pos x="T32" y="T33"/>
                    </a:cxn>
                  </a:cxnLst>
                  <a:rect l="0" t="0" r="r" b="b"/>
                  <a:pathLst>
                    <a:path w="47" h="165">
                      <a:moveTo>
                        <a:pt x="5" y="156"/>
                      </a:moveTo>
                      <a:cubicBezTo>
                        <a:pt x="0" y="141"/>
                        <a:pt x="1" y="118"/>
                        <a:pt x="15" y="108"/>
                      </a:cubicBezTo>
                      <a:cubicBezTo>
                        <a:pt x="16" y="95"/>
                        <a:pt x="17" y="81"/>
                        <a:pt x="17" y="68"/>
                      </a:cubicBezTo>
                      <a:cubicBezTo>
                        <a:pt x="17" y="58"/>
                        <a:pt x="11" y="40"/>
                        <a:pt x="11" y="40"/>
                      </a:cubicBezTo>
                      <a:cubicBezTo>
                        <a:pt x="14" y="20"/>
                        <a:pt x="11" y="29"/>
                        <a:pt x="17" y="12"/>
                      </a:cubicBezTo>
                      <a:cubicBezTo>
                        <a:pt x="18" y="8"/>
                        <a:pt x="21" y="0"/>
                        <a:pt x="21" y="0"/>
                      </a:cubicBezTo>
                      <a:cubicBezTo>
                        <a:pt x="38" y="6"/>
                        <a:pt x="33" y="7"/>
                        <a:pt x="31" y="30"/>
                      </a:cubicBezTo>
                      <a:cubicBezTo>
                        <a:pt x="38" y="52"/>
                        <a:pt x="40" y="76"/>
                        <a:pt x="47" y="98"/>
                      </a:cubicBezTo>
                      <a:cubicBezTo>
                        <a:pt x="44" y="116"/>
                        <a:pt x="45" y="113"/>
                        <a:pt x="31" y="108"/>
                      </a:cubicBezTo>
                      <a:cubicBezTo>
                        <a:pt x="25" y="118"/>
                        <a:pt x="28" y="112"/>
                        <a:pt x="23" y="126"/>
                      </a:cubicBezTo>
                      <a:cubicBezTo>
                        <a:pt x="22" y="128"/>
                        <a:pt x="21" y="132"/>
                        <a:pt x="21" y="132"/>
                      </a:cubicBezTo>
                      <a:cubicBezTo>
                        <a:pt x="23" y="133"/>
                        <a:pt x="26" y="132"/>
                        <a:pt x="27" y="134"/>
                      </a:cubicBezTo>
                      <a:cubicBezTo>
                        <a:pt x="29" y="137"/>
                        <a:pt x="31" y="146"/>
                        <a:pt x="31" y="146"/>
                      </a:cubicBezTo>
                      <a:cubicBezTo>
                        <a:pt x="27" y="165"/>
                        <a:pt x="23" y="155"/>
                        <a:pt x="13" y="148"/>
                      </a:cubicBezTo>
                      <a:cubicBezTo>
                        <a:pt x="11" y="152"/>
                        <a:pt x="11" y="160"/>
                        <a:pt x="7" y="160"/>
                      </a:cubicBezTo>
                      <a:cubicBezTo>
                        <a:pt x="5" y="160"/>
                        <a:pt x="4" y="156"/>
                        <a:pt x="3" y="154"/>
                      </a:cubicBezTo>
                      <a:cubicBezTo>
                        <a:pt x="3" y="153"/>
                        <a:pt x="4" y="155"/>
                        <a:pt x="5" y="156"/>
                      </a:cubicBezTo>
                      <a:close/>
                    </a:path>
                  </a:pathLst>
                </a:custGeom>
                <a:solidFill>
                  <a:schemeClr val="folHlink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TW" altLang="en-US"/>
                </a:p>
              </p:txBody>
            </p:sp>
            <p:sp>
              <p:nvSpPr>
                <p:cNvPr id="1164" name="Freeform 49"/>
                <p:cNvSpPr>
                  <a:spLocks/>
                </p:cNvSpPr>
                <p:nvPr/>
              </p:nvSpPr>
              <p:spPr bwMode="ltGray">
                <a:xfrm>
                  <a:off x="2031" y="287"/>
                  <a:ext cx="59" cy="34"/>
                </a:xfrm>
                <a:custGeom>
                  <a:avLst/>
                  <a:gdLst>
                    <a:gd name="T0" fmla="*/ 0 w 138"/>
                    <a:gd name="T1" fmla="*/ 0 h 103"/>
                    <a:gd name="T2" fmla="*/ 0 w 138"/>
                    <a:gd name="T3" fmla="*/ 0 h 103"/>
                    <a:gd name="T4" fmla="*/ 0 w 138"/>
                    <a:gd name="T5" fmla="*/ 0 h 103"/>
                    <a:gd name="T6" fmla="*/ 0 w 138"/>
                    <a:gd name="T7" fmla="*/ 0 h 103"/>
                    <a:gd name="T8" fmla="*/ 0 w 138"/>
                    <a:gd name="T9" fmla="*/ 0 h 103"/>
                    <a:gd name="T10" fmla="*/ 0 w 138"/>
                    <a:gd name="T11" fmla="*/ 0 h 103"/>
                    <a:gd name="T12" fmla="*/ 0 w 138"/>
                    <a:gd name="T13" fmla="*/ 0 h 103"/>
                    <a:gd name="T14" fmla="*/ 0 w 138"/>
                    <a:gd name="T15" fmla="*/ 0 h 103"/>
                    <a:gd name="T16" fmla="*/ 0 w 138"/>
                    <a:gd name="T17" fmla="*/ 0 h 103"/>
                    <a:gd name="T18" fmla="*/ 0 w 138"/>
                    <a:gd name="T19" fmla="*/ 0 h 103"/>
                    <a:gd name="T20" fmla="*/ 0 w 138"/>
                    <a:gd name="T21" fmla="*/ 0 h 103"/>
                    <a:gd name="T22" fmla="*/ 0 w 138"/>
                    <a:gd name="T23" fmla="*/ 0 h 103"/>
                    <a:gd name="T24" fmla="*/ 0 w 138"/>
                    <a:gd name="T25" fmla="*/ 0 h 103"/>
                    <a:gd name="T26" fmla="*/ 0 w 138"/>
                    <a:gd name="T27" fmla="*/ 0 h 103"/>
                    <a:gd name="T28" fmla="*/ 0 w 138"/>
                    <a:gd name="T29" fmla="*/ 0 h 103"/>
                    <a:gd name="T30" fmla="*/ 0 w 138"/>
                    <a:gd name="T31" fmla="*/ 0 h 103"/>
                    <a:gd name="T32" fmla="*/ 0 w 138"/>
                    <a:gd name="T33" fmla="*/ 0 h 103"/>
                    <a:gd name="T34" fmla="*/ 0 w 138"/>
                    <a:gd name="T35" fmla="*/ 0 h 103"/>
                    <a:gd name="T36" fmla="*/ 0 w 138"/>
                    <a:gd name="T37" fmla="*/ 0 h 103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60000 65536"/>
                    <a:gd name="T55" fmla="*/ 0 60000 65536"/>
                    <a:gd name="T56" fmla="*/ 0 60000 65536"/>
                  </a:gdLst>
                  <a:ahLst/>
                  <a:cxnLst>
                    <a:cxn ang="T38">
                      <a:pos x="T0" y="T1"/>
                    </a:cxn>
                    <a:cxn ang="T39">
                      <a:pos x="T2" y="T3"/>
                    </a:cxn>
                    <a:cxn ang="T40">
                      <a:pos x="T4" y="T5"/>
                    </a:cxn>
                    <a:cxn ang="T41">
                      <a:pos x="T6" y="T7"/>
                    </a:cxn>
                    <a:cxn ang="T42">
                      <a:pos x="T8" y="T9"/>
                    </a:cxn>
                    <a:cxn ang="T43">
                      <a:pos x="T10" y="T11"/>
                    </a:cxn>
                    <a:cxn ang="T44">
                      <a:pos x="T12" y="T13"/>
                    </a:cxn>
                    <a:cxn ang="T45">
                      <a:pos x="T14" y="T15"/>
                    </a:cxn>
                    <a:cxn ang="T46">
                      <a:pos x="T16" y="T17"/>
                    </a:cxn>
                    <a:cxn ang="T47">
                      <a:pos x="T18" y="T19"/>
                    </a:cxn>
                    <a:cxn ang="T48">
                      <a:pos x="T20" y="T21"/>
                    </a:cxn>
                    <a:cxn ang="T49">
                      <a:pos x="T22" y="T23"/>
                    </a:cxn>
                    <a:cxn ang="T50">
                      <a:pos x="T24" y="T25"/>
                    </a:cxn>
                    <a:cxn ang="T51">
                      <a:pos x="T26" y="T27"/>
                    </a:cxn>
                    <a:cxn ang="T52">
                      <a:pos x="T28" y="T29"/>
                    </a:cxn>
                    <a:cxn ang="T53">
                      <a:pos x="T30" y="T31"/>
                    </a:cxn>
                    <a:cxn ang="T54">
                      <a:pos x="T32" y="T33"/>
                    </a:cxn>
                    <a:cxn ang="T55">
                      <a:pos x="T34" y="T35"/>
                    </a:cxn>
                    <a:cxn ang="T56">
                      <a:pos x="T36" y="T37"/>
                    </a:cxn>
                  </a:cxnLst>
                  <a:rect l="0" t="0" r="r" b="b"/>
                  <a:pathLst>
                    <a:path w="138" h="103">
                      <a:moveTo>
                        <a:pt x="26" y="61"/>
                      </a:moveTo>
                      <a:cubicBezTo>
                        <a:pt x="29" y="53"/>
                        <a:pt x="33" y="51"/>
                        <a:pt x="30" y="43"/>
                      </a:cubicBezTo>
                      <a:cubicBezTo>
                        <a:pt x="33" y="27"/>
                        <a:pt x="37" y="24"/>
                        <a:pt x="50" y="33"/>
                      </a:cubicBezTo>
                      <a:cubicBezTo>
                        <a:pt x="51" y="37"/>
                        <a:pt x="53" y="41"/>
                        <a:pt x="54" y="45"/>
                      </a:cubicBezTo>
                      <a:cubicBezTo>
                        <a:pt x="55" y="49"/>
                        <a:pt x="66" y="49"/>
                        <a:pt x="66" y="49"/>
                      </a:cubicBezTo>
                      <a:cubicBezTo>
                        <a:pt x="75" y="43"/>
                        <a:pt x="77" y="45"/>
                        <a:pt x="80" y="55"/>
                      </a:cubicBezTo>
                      <a:cubicBezTo>
                        <a:pt x="92" y="47"/>
                        <a:pt x="101" y="37"/>
                        <a:pt x="116" y="33"/>
                      </a:cubicBezTo>
                      <a:cubicBezTo>
                        <a:pt x="125" y="19"/>
                        <a:pt x="120" y="24"/>
                        <a:pt x="130" y="17"/>
                      </a:cubicBezTo>
                      <a:cubicBezTo>
                        <a:pt x="134" y="11"/>
                        <a:pt x="134" y="0"/>
                        <a:pt x="138" y="11"/>
                      </a:cubicBezTo>
                      <a:cubicBezTo>
                        <a:pt x="135" y="31"/>
                        <a:pt x="126" y="45"/>
                        <a:pt x="106" y="49"/>
                      </a:cubicBezTo>
                      <a:cubicBezTo>
                        <a:pt x="97" y="55"/>
                        <a:pt x="93" y="61"/>
                        <a:pt x="84" y="67"/>
                      </a:cubicBezTo>
                      <a:cubicBezTo>
                        <a:pt x="80" y="79"/>
                        <a:pt x="79" y="79"/>
                        <a:pt x="66" y="81"/>
                      </a:cubicBezTo>
                      <a:cubicBezTo>
                        <a:pt x="60" y="90"/>
                        <a:pt x="57" y="97"/>
                        <a:pt x="48" y="103"/>
                      </a:cubicBezTo>
                      <a:cubicBezTo>
                        <a:pt x="42" y="94"/>
                        <a:pt x="37" y="93"/>
                        <a:pt x="26" y="89"/>
                      </a:cubicBezTo>
                      <a:cubicBezTo>
                        <a:pt x="24" y="88"/>
                        <a:pt x="20" y="87"/>
                        <a:pt x="20" y="87"/>
                      </a:cubicBezTo>
                      <a:cubicBezTo>
                        <a:pt x="10" y="90"/>
                        <a:pt x="14" y="94"/>
                        <a:pt x="22" y="97"/>
                      </a:cubicBezTo>
                      <a:cubicBezTo>
                        <a:pt x="14" y="103"/>
                        <a:pt x="9" y="100"/>
                        <a:pt x="0" y="97"/>
                      </a:cubicBezTo>
                      <a:cubicBezTo>
                        <a:pt x="2" y="87"/>
                        <a:pt x="1" y="82"/>
                        <a:pt x="10" y="79"/>
                      </a:cubicBezTo>
                      <a:cubicBezTo>
                        <a:pt x="15" y="63"/>
                        <a:pt x="14" y="69"/>
                        <a:pt x="26" y="61"/>
                      </a:cubicBezTo>
                      <a:close/>
                    </a:path>
                  </a:pathLst>
                </a:custGeom>
                <a:solidFill>
                  <a:schemeClr val="folHlink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TW" altLang="en-US"/>
                </a:p>
              </p:txBody>
            </p:sp>
            <p:sp>
              <p:nvSpPr>
                <p:cNvPr id="1165" name="Freeform 50"/>
                <p:cNvSpPr>
                  <a:spLocks/>
                </p:cNvSpPr>
                <p:nvPr/>
              </p:nvSpPr>
              <p:spPr bwMode="ltGray">
                <a:xfrm>
                  <a:off x="1968" y="319"/>
                  <a:ext cx="80" cy="72"/>
                </a:xfrm>
                <a:custGeom>
                  <a:avLst/>
                  <a:gdLst>
                    <a:gd name="T0" fmla="*/ 0 w 188"/>
                    <a:gd name="T1" fmla="*/ 0 h 214"/>
                    <a:gd name="T2" fmla="*/ 0 w 188"/>
                    <a:gd name="T3" fmla="*/ 0 h 214"/>
                    <a:gd name="T4" fmla="*/ 0 w 188"/>
                    <a:gd name="T5" fmla="*/ 0 h 214"/>
                    <a:gd name="T6" fmla="*/ 0 w 188"/>
                    <a:gd name="T7" fmla="*/ 0 h 214"/>
                    <a:gd name="T8" fmla="*/ 0 w 188"/>
                    <a:gd name="T9" fmla="*/ 0 h 214"/>
                    <a:gd name="T10" fmla="*/ 0 w 188"/>
                    <a:gd name="T11" fmla="*/ 0 h 214"/>
                    <a:gd name="T12" fmla="*/ 0 w 188"/>
                    <a:gd name="T13" fmla="*/ 0 h 214"/>
                    <a:gd name="T14" fmla="*/ 0 w 188"/>
                    <a:gd name="T15" fmla="*/ 0 h 214"/>
                    <a:gd name="T16" fmla="*/ 0 w 188"/>
                    <a:gd name="T17" fmla="*/ 0 h 214"/>
                    <a:gd name="T18" fmla="*/ 0 w 188"/>
                    <a:gd name="T19" fmla="*/ 0 h 214"/>
                    <a:gd name="T20" fmla="*/ 0 w 188"/>
                    <a:gd name="T21" fmla="*/ 0 h 214"/>
                    <a:gd name="T22" fmla="*/ 0 w 188"/>
                    <a:gd name="T23" fmla="*/ 0 h 214"/>
                    <a:gd name="T24" fmla="*/ 0 w 188"/>
                    <a:gd name="T25" fmla="*/ 0 h 214"/>
                    <a:gd name="T26" fmla="*/ 0 w 188"/>
                    <a:gd name="T27" fmla="*/ 0 h 214"/>
                    <a:gd name="T28" fmla="*/ 0 w 188"/>
                    <a:gd name="T29" fmla="*/ 0 h 214"/>
                    <a:gd name="T30" fmla="*/ 0 w 188"/>
                    <a:gd name="T31" fmla="*/ 0 h 214"/>
                    <a:gd name="T32" fmla="*/ 0 w 188"/>
                    <a:gd name="T33" fmla="*/ 0 h 214"/>
                    <a:gd name="T34" fmla="*/ 0 w 188"/>
                    <a:gd name="T35" fmla="*/ 0 h 214"/>
                    <a:gd name="T36" fmla="*/ 0 w 188"/>
                    <a:gd name="T37" fmla="*/ 0 h 214"/>
                    <a:gd name="T38" fmla="*/ 0 w 188"/>
                    <a:gd name="T39" fmla="*/ 0 h 214"/>
                    <a:gd name="T40" fmla="*/ 0 w 188"/>
                    <a:gd name="T41" fmla="*/ 0 h 214"/>
                    <a:gd name="T42" fmla="*/ 0 w 188"/>
                    <a:gd name="T43" fmla="*/ 0 h 214"/>
                    <a:gd name="T44" fmla="*/ 0 w 188"/>
                    <a:gd name="T45" fmla="*/ 0 h 214"/>
                    <a:gd name="T46" fmla="*/ 0 w 188"/>
                    <a:gd name="T47" fmla="*/ 0 h 214"/>
                    <a:gd name="T48" fmla="*/ 0 w 188"/>
                    <a:gd name="T49" fmla="*/ 0 h 214"/>
                    <a:gd name="T50" fmla="*/ 0 w 188"/>
                    <a:gd name="T51" fmla="*/ 0 h 214"/>
                    <a:gd name="T52" fmla="*/ 0 w 188"/>
                    <a:gd name="T53" fmla="*/ 0 h 214"/>
                    <a:gd name="T54" fmla="*/ 0 w 188"/>
                    <a:gd name="T55" fmla="*/ 0 h 214"/>
                    <a:gd name="T56" fmla="*/ 0 w 188"/>
                    <a:gd name="T57" fmla="*/ 0 h 214"/>
                    <a:gd name="T58" fmla="*/ 0 w 188"/>
                    <a:gd name="T59" fmla="*/ 0 h 214"/>
                    <a:gd name="T60" fmla="*/ 0 w 188"/>
                    <a:gd name="T61" fmla="*/ 0 h 214"/>
                    <a:gd name="T62" fmla="*/ 0 w 188"/>
                    <a:gd name="T63" fmla="*/ 0 h 214"/>
                    <a:gd name="T64" fmla="*/ 0 w 188"/>
                    <a:gd name="T65" fmla="*/ 0 h 214"/>
                    <a:gd name="T66" fmla="*/ 0 w 188"/>
                    <a:gd name="T67" fmla="*/ 0 h 214"/>
                    <a:gd name="T68" fmla="*/ 0 w 188"/>
                    <a:gd name="T69" fmla="*/ 0 h 214"/>
                    <a:gd name="T70" fmla="*/ 0 w 188"/>
                    <a:gd name="T71" fmla="*/ 0 h 214"/>
                    <a:gd name="T72" fmla="*/ 0 w 188"/>
                    <a:gd name="T73" fmla="*/ 0 h 214"/>
                    <a:gd name="T74" fmla="*/ 0 w 188"/>
                    <a:gd name="T75" fmla="*/ 0 h 214"/>
                    <a:gd name="T76" fmla="*/ 0 w 188"/>
                    <a:gd name="T77" fmla="*/ 0 h 214"/>
                    <a:gd name="T78" fmla="*/ 0 w 188"/>
                    <a:gd name="T79" fmla="*/ 0 h 214"/>
                    <a:gd name="T80" fmla="*/ 0 w 188"/>
                    <a:gd name="T81" fmla="*/ 0 h 214"/>
                    <a:gd name="T82" fmla="*/ 0 60000 65536"/>
                    <a:gd name="T83" fmla="*/ 0 60000 65536"/>
                    <a:gd name="T84" fmla="*/ 0 60000 65536"/>
                    <a:gd name="T85" fmla="*/ 0 60000 65536"/>
                    <a:gd name="T86" fmla="*/ 0 60000 65536"/>
                    <a:gd name="T87" fmla="*/ 0 60000 65536"/>
                    <a:gd name="T88" fmla="*/ 0 60000 65536"/>
                    <a:gd name="T89" fmla="*/ 0 60000 65536"/>
                    <a:gd name="T90" fmla="*/ 0 60000 65536"/>
                    <a:gd name="T91" fmla="*/ 0 60000 65536"/>
                    <a:gd name="T92" fmla="*/ 0 60000 65536"/>
                    <a:gd name="T93" fmla="*/ 0 60000 65536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</a:gdLst>
                  <a:ahLst/>
                  <a:cxnLst>
                    <a:cxn ang="T82">
                      <a:pos x="T0" y="T1"/>
                    </a:cxn>
                    <a:cxn ang="T83">
                      <a:pos x="T2" y="T3"/>
                    </a:cxn>
                    <a:cxn ang="T84">
                      <a:pos x="T4" y="T5"/>
                    </a:cxn>
                    <a:cxn ang="T85">
                      <a:pos x="T6" y="T7"/>
                    </a:cxn>
                    <a:cxn ang="T86">
                      <a:pos x="T8" y="T9"/>
                    </a:cxn>
                    <a:cxn ang="T87">
                      <a:pos x="T10" y="T11"/>
                    </a:cxn>
                    <a:cxn ang="T88">
                      <a:pos x="T12" y="T13"/>
                    </a:cxn>
                    <a:cxn ang="T89">
                      <a:pos x="T14" y="T15"/>
                    </a:cxn>
                    <a:cxn ang="T90">
                      <a:pos x="T16" y="T17"/>
                    </a:cxn>
                    <a:cxn ang="T91">
                      <a:pos x="T18" y="T19"/>
                    </a:cxn>
                    <a:cxn ang="T92">
                      <a:pos x="T20" y="T21"/>
                    </a:cxn>
                    <a:cxn ang="T93">
                      <a:pos x="T22" y="T23"/>
                    </a:cxn>
                    <a:cxn ang="T94">
                      <a:pos x="T24" y="T25"/>
                    </a:cxn>
                    <a:cxn ang="T95">
                      <a:pos x="T26" y="T27"/>
                    </a:cxn>
                    <a:cxn ang="T96">
                      <a:pos x="T28" y="T29"/>
                    </a:cxn>
                    <a:cxn ang="T97">
                      <a:pos x="T30" y="T31"/>
                    </a:cxn>
                    <a:cxn ang="T98">
                      <a:pos x="T32" y="T33"/>
                    </a:cxn>
                    <a:cxn ang="T99">
                      <a:pos x="T34" y="T35"/>
                    </a:cxn>
                    <a:cxn ang="T100">
                      <a:pos x="T36" y="T37"/>
                    </a:cxn>
                    <a:cxn ang="T101">
                      <a:pos x="T38" y="T39"/>
                    </a:cxn>
                    <a:cxn ang="T102">
                      <a:pos x="T40" y="T41"/>
                    </a:cxn>
                    <a:cxn ang="T103">
                      <a:pos x="T42" y="T43"/>
                    </a:cxn>
                    <a:cxn ang="T104">
                      <a:pos x="T44" y="T45"/>
                    </a:cxn>
                    <a:cxn ang="T105">
                      <a:pos x="T46" y="T47"/>
                    </a:cxn>
                    <a:cxn ang="T106">
                      <a:pos x="T48" y="T49"/>
                    </a:cxn>
                    <a:cxn ang="T107">
                      <a:pos x="T50" y="T51"/>
                    </a:cxn>
                    <a:cxn ang="T108">
                      <a:pos x="T52" y="T53"/>
                    </a:cxn>
                    <a:cxn ang="T109">
                      <a:pos x="T54" y="T55"/>
                    </a:cxn>
                    <a:cxn ang="T110">
                      <a:pos x="T56" y="T57"/>
                    </a:cxn>
                    <a:cxn ang="T111">
                      <a:pos x="T58" y="T59"/>
                    </a:cxn>
                    <a:cxn ang="T112">
                      <a:pos x="T60" y="T61"/>
                    </a:cxn>
                    <a:cxn ang="T113">
                      <a:pos x="T62" y="T63"/>
                    </a:cxn>
                    <a:cxn ang="T114">
                      <a:pos x="T64" y="T65"/>
                    </a:cxn>
                    <a:cxn ang="T115">
                      <a:pos x="T66" y="T67"/>
                    </a:cxn>
                    <a:cxn ang="T116">
                      <a:pos x="T68" y="T69"/>
                    </a:cxn>
                    <a:cxn ang="T117">
                      <a:pos x="T70" y="T71"/>
                    </a:cxn>
                    <a:cxn ang="T118">
                      <a:pos x="T72" y="T73"/>
                    </a:cxn>
                    <a:cxn ang="T119">
                      <a:pos x="T74" y="T75"/>
                    </a:cxn>
                    <a:cxn ang="T120">
                      <a:pos x="T76" y="T77"/>
                    </a:cxn>
                    <a:cxn ang="T121">
                      <a:pos x="T78" y="T79"/>
                    </a:cxn>
                    <a:cxn ang="T122">
                      <a:pos x="T80" y="T81"/>
                    </a:cxn>
                  </a:cxnLst>
                  <a:rect l="0" t="0" r="r" b="b"/>
                  <a:pathLst>
                    <a:path w="188" h="214">
                      <a:moveTo>
                        <a:pt x="158" y="24"/>
                      </a:moveTo>
                      <a:cubicBezTo>
                        <a:pt x="156" y="18"/>
                        <a:pt x="160" y="6"/>
                        <a:pt x="160" y="6"/>
                      </a:cubicBezTo>
                      <a:cubicBezTo>
                        <a:pt x="167" y="16"/>
                        <a:pt x="167" y="8"/>
                        <a:pt x="170" y="0"/>
                      </a:cubicBezTo>
                      <a:cubicBezTo>
                        <a:pt x="181" y="4"/>
                        <a:pt x="179" y="14"/>
                        <a:pt x="182" y="24"/>
                      </a:cubicBezTo>
                      <a:cubicBezTo>
                        <a:pt x="184" y="30"/>
                        <a:pt x="188" y="42"/>
                        <a:pt x="188" y="42"/>
                      </a:cubicBezTo>
                      <a:cubicBezTo>
                        <a:pt x="183" y="56"/>
                        <a:pt x="188" y="52"/>
                        <a:pt x="178" y="58"/>
                      </a:cubicBezTo>
                      <a:cubicBezTo>
                        <a:pt x="174" y="63"/>
                        <a:pt x="170" y="76"/>
                        <a:pt x="170" y="76"/>
                      </a:cubicBezTo>
                      <a:cubicBezTo>
                        <a:pt x="169" y="100"/>
                        <a:pt x="173" y="110"/>
                        <a:pt x="162" y="126"/>
                      </a:cubicBezTo>
                      <a:cubicBezTo>
                        <a:pt x="150" y="118"/>
                        <a:pt x="155" y="132"/>
                        <a:pt x="144" y="136"/>
                      </a:cubicBezTo>
                      <a:cubicBezTo>
                        <a:pt x="135" y="134"/>
                        <a:pt x="129" y="135"/>
                        <a:pt x="120" y="138"/>
                      </a:cubicBezTo>
                      <a:cubicBezTo>
                        <a:pt x="114" y="129"/>
                        <a:pt x="122" y="127"/>
                        <a:pt x="112" y="124"/>
                      </a:cubicBezTo>
                      <a:cubicBezTo>
                        <a:pt x="108" y="130"/>
                        <a:pt x="108" y="142"/>
                        <a:pt x="102" y="146"/>
                      </a:cubicBezTo>
                      <a:cubicBezTo>
                        <a:pt x="98" y="148"/>
                        <a:pt x="90" y="150"/>
                        <a:pt x="90" y="150"/>
                      </a:cubicBezTo>
                      <a:cubicBezTo>
                        <a:pt x="87" y="141"/>
                        <a:pt x="89" y="135"/>
                        <a:pt x="80" y="132"/>
                      </a:cubicBezTo>
                      <a:cubicBezTo>
                        <a:pt x="68" y="134"/>
                        <a:pt x="65" y="134"/>
                        <a:pt x="58" y="144"/>
                      </a:cubicBezTo>
                      <a:cubicBezTo>
                        <a:pt x="66" y="150"/>
                        <a:pt x="68" y="147"/>
                        <a:pt x="76" y="142"/>
                      </a:cubicBezTo>
                      <a:cubicBezTo>
                        <a:pt x="81" y="146"/>
                        <a:pt x="85" y="155"/>
                        <a:pt x="78" y="160"/>
                      </a:cubicBezTo>
                      <a:cubicBezTo>
                        <a:pt x="75" y="162"/>
                        <a:pt x="62" y="165"/>
                        <a:pt x="58" y="166"/>
                      </a:cubicBezTo>
                      <a:cubicBezTo>
                        <a:pt x="48" y="173"/>
                        <a:pt x="44" y="173"/>
                        <a:pt x="34" y="166"/>
                      </a:cubicBezTo>
                      <a:cubicBezTo>
                        <a:pt x="35" y="162"/>
                        <a:pt x="34" y="158"/>
                        <a:pt x="36" y="154"/>
                      </a:cubicBezTo>
                      <a:cubicBezTo>
                        <a:pt x="38" y="150"/>
                        <a:pt x="55" y="146"/>
                        <a:pt x="46" y="144"/>
                      </a:cubicBezTo>
                      <a:cubicBezTo>
                        <a:pt x="42" y="143"/>
                        <a:pt x="34" y="148"/>
                        <a:pt x="34" y="148"/>
                      </a:cubicBezTo>
                      <a:cubicBezTo>
                        <a:pt x="32" y="155"/>
                        <a:pt x="28" y="159"/>
                        <a:pt x="26" y="166"/>
                      </a:cubicBezTo>
                      <a:cubicBezTo>
                        <a:pt x="36" y="182"/>
                        <a:pt x="36" y="173"/>
                        <a:pt x="30" y="190"/>
                      </a:cubicBezTo>
                      <a:cubicBezTo>
                        <a:pt x="28" y="196"/>
                        <a:pt x="14" y="200"/>
                        <a:pt x="14" y="200"/>
                      </a:cubicBezTo>
                      <a:cubicBezTo>
                        <a:pt x="5" y="214"/>
                        <a:pt x="11" y="210"/>
                        <a:pt x="0" y="214"/>
                      </a:cubicBezTo>
                      <a:cubicBezTo>
                        <a:pt x="2" y="202"/>
                        <a:pt x="5" y="198"/>
                        <a:pt x="8" y="188"/>
                      </a:cubicBezTo>
                      <a:cubicBezTo>
                        <a:pt x="6" y="178"/>
                        <a:pt x="3" y="173"/>
                        <a:pt x="0" y="164"/>
                      </a:cubicBezTo>
                      <a:cubicBezTo>
                        <a:pt x="3" y="156"/>
                        <a:pt x="7" y="157"/>
                        <a:pt x="14" y="152"/>
                      </a:cubicBezTo>
                      <a:cubicBezTo>
                        <a:pt x="18" y="141"/>
                        <a:pt x="23" y="140"/>
                        <a:pt x="32" y="134"/>
                      </a:cubicBezTo>
                      <a:cubicBezTo>
                        <a:pt x="37" y="127"/>
                        <a:pt x="37" y="123"/>
                        <a:pt x="44" y="118"/>
                      </a:cubicBezTo>
                      <a:cubicBezTo>
                        <a:pt x="64" y="121"/>
                        <a:pt x="55" y="122"/>
                        <a:pt x="72" y="116"/>
                      </a:cubicBezTo>
                      <a:cubicBezTo>
                        <a:pt x="76" y="115"/>
                        <a:pt x="84" y="112"/>
                        <a:pt x="84" y="112"/>
                      </a:cubicBezTo>
                      <a:cubicBezTo>
                        <a:pt x="105" y="119"/>
                        <a:pt x="97" y="84"/>
                        <a:pt x="114" y="78"/>
                      </a:cubicBezTo>
                      <a:cubicBezTo>
                        <a:pt x="117" y="87"/>
                        <a:pt x="110" y="89"/>
                        <a:pt x="120" y="92"/>
                      </a:cubicBezTo>
                      <a:cubicBezTo>
                        <a:pt x="125" y="85"/>
                        <a:pt x="125" y="81"/>
                        <a:pt x="132" y="76"/>
                      </a:cubicBezTo>
                      <a:cubicBezTo>
                        <a:pt x="138" y="68"/>
                        <a:pt x="146" y="65"/>
                        <a:pt x="150" y="54"/>
                      </a:cubicBezTo>
                      <a:cubicBezTo>
                        <a:pt x="151" y="50"/>
                        <a:pt x="154" y="42"/>
                        <a:pt x="154" y="42"/>
                      </a:cubicBezTo>
                      <a:cubicBezTo>
                        <a:pt x="152" y="41"/>
                        <a:pt x="148" y="40"/>
                        <a:pt x="148" y="38"/>
                      </a:cubicBezTo>
                      <a:cubicBezTo>
                        <a:pt x="148" y="36"/>
                        <a:pt x="161" y="33"/>
                        <a:pt x="152" y="32"/>
                      </a:cubicBezTo>
                      <a:lnTo>
                        <a:pt x="158" y="24"/>
                      </a:lnTo>
                      <a:close/>
                    </a:path>
                  </a:pathLst>
                </a:custGeom>
                <a:solidFill>
                  <a:schemeClr val="folHlink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TW" altLang="en-US"/>
                </a:p>
              </p:txBody>
            </p:sp>
            <p:sp>
              <p:nvSpPr>
                <p:cNvPr id="1166" name="Freeform 51"/>
                <p:cNvSpPr>
                  <a:spLocks/>
                </p:cNvSpPr>
                <p:nvPr/>
              </p:nvSpPr>
              <p:spPr bwMode="ltGray">
                <a:xfrm>
                  <a:off x="2021" y="340"/>
                  <a:ext cx="6" cy="4"/>
                </a:xfrm>
                <a:custGeom>
                  <a:avLst/>
                  <a:gdLst>
                    <a:gd name="T0" fmla="*/ 0 w 13"/>
                    <a:gd name="T1" fmla="*/ 0 h 13"/>
                    <a:gd name="T2" fmla="*/ 0 w 13"/>
                    <a:gd name="T3" fmla="*/ 0 h 13"/>
                    <a:gd name="T4" fmla="*/ 0 w 13"/>
                    <a:gd name="T5" fmla="*/ 0 h 13"/>
                    <a:gd name="T6" fmla="*/ 0 60000 65536"/>
                    <a:gd name="T7" fmla="*/ 0 60000 65536"/>
                    <a:gd name="T8" fmla="*/ 0 60000 65536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0" t="0" r="r" b="b"/>
                  <a:pathLst>
                    <a:path w="13" h="13">
                      <a:moveTo>
                        <a:pt x="0" y="9"/>
                      </a:moveTo>
                      <a:cubicBezTo>
                        <a:pt x="6" y="0"/>
                        <a:pt x="13" y="7"/>
                        <a:pt x="4" y="13"/>
                      </a:cubicBezTo>
                      <a:cubicBezTo>
                        <a:pt x="0" y="6"/>
                        <a:pt x="0" y="5"/>
                        <a:pt x="0" y="9"/>
                      </a:cubicBezTo>
                      <a:close/>
                    </a:path>
                  </a:pathLst>
                </a:custGeom>
                <a:solidFill>
                  <a:schemeClr val="folHlink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TW" altLang="en-US"/>
                </a:p>
              </p:txBody>
            </p:sp>
            <p:sp>
              <p:nvSpPr>
                <p:cNvPr id="1167" name="Freeform 52"/>
                <p:cNvSpPr>
                  <a:spLocks/>
                </p:cNvSpPr>
                <p:nvPr/>
              </p:nvSpPr>
              <p:spPr bwMode="ltGray">
                <a:xfrm>
                  <a:off x="1573" y="389"/>
                  <a:ext cx="347" cy="189"/>
                </a:xfrm>
                <a:custGeom>
                  <a:avLst/>
                  <a:gdLst>
                    <a:gd name="T0" fmla="*/ 0 w 812"/>
                    <a:gd name="T1" fmla="*/ 0 h 564"/>
                    <a:gd name="T2" fmla="*/ 0 w 812"/>
                    <a:gd name="T3" fmla="*/ 0 h 564"/>
                    <a:gd name="T4" fmla="*/ 0 w 812"/>
                    <a:gd name="T5" fmla="*/ 0 h 564"/>
                    <a:gd name="T6" fmla="*/ 0 w 812"/>
                    <a:gd name="T7" fmla="*/ 0 h 564"/>
                    <a:gd name="T8" fmla="*/ 0 w 812"/>
                    <a:gd name="T9" fmla="*/ 0 h 564"/>
                    <a:gd name="T10" fmla="*/ 0 w 812"/>
                    <a:gd name="T11" fmla="*/ 0 h 564"/>
                    <a:gd name="T12" fmla="*/ 0 w 812"/>
                    <a:gd name="T13" fmla="*/ 0 h 564"/>
                    <a:gd name="T14" fmla="*/ 0 w 812"/>
                    <a:gd name="T15" fmla="*/ 0 h 564"/>
                    <a:gd name="T16" fmla="*/ 0 w 812"/>
                    <a:gd name="T17" fmla="*/ 0 h 564"/>
                    <a:gd name="T18" fmla="*/ 0 w 812"/>
                    <a:gd name="T19" fmla="*/ 0 h 564"/>
                    <a:gd name="T20" fmla="*/ 0 w 812"/>
                    <a:gd name="T21" fmla="*/ 0 h 564"/>
                    <a:gd name="T22" fmla="*/ 0 w 812"/>
                    <a:gd name="T23" fmla="*/ 0 h 564"/>
                    <a:gd name="T24" fmla="*/ 0 w 812"/>
                    <a:gd name="T25" fmla="*/ 0 h 564"/>
                    <a:gd name="T26" fmla="*/ 0 w 812"/>
                    <a:gd name="T27" fmla="*/ 0 h 564"/>
                    <a:gd name="T28" fmla="*/ 0 w 812"/>
                    <a:gd name="T29" fmla="*/ 0 h 564"/>
                    <a:gd name="T30" fmla="*/ 0 w 812"/>
                    <a:gd name="T31" fmla="*/ 0 h 564"/>
                    <a:gd name="T32" fmla="*/ 0 w 812"/>
                    <a:gd name="T33" fmla="*/ 0 h 564"/>
                    <a:gd name="T34" fmla="*/ 0 w 812"/>
                    <a:gd name="T35" fmla="*/ 0 h 564"/>
                    <a:gd name="T36" fmla="*/ 0 w 812"/>
                    <a:gd name="T37" fmla="*/ 0 h 564"/>
                    <a:gd name="T38" fmla="*/ 0 w 812"/>
                    <a:gd name="T39" fmla="*/ 0 h 564"/>
                    <a:gd name="T40" fmla="*/ 0 w 812"/>
                    <a:gd name="T41" fmla="*/ 0 h 564"/>
                    <a:gd name="T42" fmla="*/ 0 w 812"/>
                    <a:gd name="T43" fmla="*/ 0 h 564"/>
                    <a:gd name="T44" fmla="*/ 0 w 812"/>
                    <a:gd name="T45" fmla="*/ 0 h 564"/>
                    <a:gd name="T46" fmla="*/ 0 w 812"/>
                    <a:gd name="T47" fmla="*/ 0 h 564"/>
                    <a:gd name="T48" fmla="*/ 0 w 812"/>
                    <a:gd name="T49" fmla="*/ 0 h 564"/>
                    <a:gd name="T50" fmla="*/ 0 w 812"/>
                    <a:gd name="T51" fmla="*/ 0 h 564"/>
                    <a:gd name="T52" fmla="*/ 0 w 812"/>
                    <a:gd name="T53" fmla="*/ 0 h 564"/>
                    <a:gd name="T54" fmla="*/ 0 w 812"/>
                    <a:gd name="T55" fmla="*/ 0 h 564"/>
                    <a:gd name="T56" fmla="*/ 0 w 812"/>
                    <a:gd name="T57" fmla="*/ 0 h 564"/>
                    <a:gd name="T58" fmla="*/ 0 w 812"/>
                    <a:gd name="T59" fmla="*/ 0 h 564"/>
                    <a:gd name="T60" fmla="*/ 0 w 812"/>
                    <a:gd name="T61" fmla="*/ 0 h 564"/>
                    <a:gd name="T62" fmla="*/ 0 w 812"/>
                    <a:gd name="T63" fmla="*/ 0 h 564"/>
                    <a:gd name="T64" fmla="*/ 0 w 812"/>
                    <a:gd name="T65" fmla="*/ 0 h 564"/>
                    <a:gd name="T66" fmla="*/ 0 w 812"/>
                    <a:gd name="T67" fmla="*/ 0 h 564"/>
                    <a:gd name="T68" fmla="*/ 0 w 812"/>
                    <a:gd name="T69" fmla="*/ 0 h 564"/>
                    <a:gd name="T70" fmla="*/ 0 w 812"/>
                    <a:gd name="T71" fmla="*/ 0 h 564"/>
                    <a:gd name="T72" fmla="*/ 0 w 812"/>
                    <a:gd name="T73" fmla="*/ 0 h 564"/>
                    <a:gd name="T74" fmla="*/ 0 w 812"/>
                    <a:gd name="T75" fmla="*/ 0 h 564"/>
                    <a:gd name="T76" fmla="*/ 0 w 812"/>
                    <a:gd name="T77" fmla="*/ 0 h 564"/>
                    <a:gd name="T78" fmla="*/ 0 w 812"/>
                    <a:gd name="T79" fmla="*/ 0 h 564"/>
                    <a:gd name="T80" fmla="*/ 0 w 812"/>
                    <a:gd name="T81" fmla="*/ 0 h 564"/>
                    <a:gd name="T82" fmla="*/ 0 w 812"/>
                    <a:gd name="T83" fmla="*/ 0 h 564"/>
                    <a:gd name="T84" fmla="*/ 0 w 812"/>
                    <a:gd name="T85" fmla="*/ 0 h 564"/>
                    <a:gd name="T86" fmla="*/ 0 w 812"/>
                    <a:gd name="T87" fmla="*/ 0 h 564"/>
                    <a:gd name="T88" fmla="*/ 0 60000 65536"/>
                    <a:gd name="T89" fmla="*/ 0 60000 65536"/>
                    <a:gd name="T90" fmla="*/ 0 60000 65536"/>
                    <a:gd name="T91" fmla="*/ 0 60000 65536"/>
                    <a:gd name="T92" fmla="*/ 0 60000 65536"/>
                    <a:gd name="T93" fmla="*/ 0 60000 65536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</a:gdLst>
                  <a:ahLst/>
                  <a:cxnLst>
                    <a:cxn ang="T88">
                      <a:pos x="T0" y="T1"/>
                    </a:cxn>
                    <a:cxn ang="T89">
                      <a:pos x="T2" y="T3"/>
                    </a:cxn>
                    <a:cxn ang="T90">
                      <a:pos x="T4" y="T5"/>
                    </a:cxn>
                    <a:cxn ang="T91">
                      <a:pos x="T6" y="T7"/>
                    </a:cxn>
                    <a:cxn ang="T92">
                      <a:pos x="T8" y="T9"/>
                    </a:cxn>
                    <a:cxn ang="T93">
                      <a:pos x="T10" y="T11"/>
                    </a:cxn>
                    <a:cxn ang="T94">
                      <a:pos x="T12" y="T13"/>
                    </a:cxn>
                    <a:cxn ang="T95">
                      <a:pos x="T14" y="T15"/>
                    </a:cxn>
                    <a:cxn ang="T96">
                      <a:pos x="T16" y="T17"/>
                    </a:cxn>
                    <a:cxn ang="T97">
                      <a:pos x="T18" y="T19"/>
                    </a:cxn>
                    <a:cxn ang="T98">
                      <a:pos x="T20" y="T21"/>
                    </a:cxn>
                    <a:cxn ang="T99">
                      <a:pos x="T22" y="T23"/>
                    </a:cxn>
                    <a:cxn ang="T100">
                      <a:pos x="T24" y="T25"/>
                    </a:cxn>
                    <a:cxn ang="T101">
                      <a:pos x="T26" y="T27"/>
                    </a:cxn>
                    <a:cxn ang="T102">
                      <a:pos x="T28" y="T29"/>
                    </a:cxn>
                    <a:cxn ang="T103">
                      <a:pos x="T30" y="T31"/>
                    </a:cxn>
                    <a:cxn ang="T104">
                      <a:pos x="T32" y="T33"/>
                    </a:cxn>
                    <a:cxn ang="T105">
                      <a:pos x="T34" y="T35"/>
                    </a:cxn>
                    <a:cxn ang="T106">
                      <a:pos x="T36" y="T37"/>
                    </a:cxn>
                    <a:cxn ang="T107">
                      <a:pos x="T38" y="T39"/>
                    </a:cxn>
                    <a:cxn ang="T108">
                      <a:pos x="T40" y="T41"/>
                    </a:cxn>
                    <a:cxn ang="T109">
                      <a:pos x="T42" y="T43"/>
                    </a:cxn>
                    <a:cxn ang="T110">
                      <a:pos x="T44" y="T45"/>
                    </a:cxn>
                    <a:cxn ang="T111">
                      <a:pos x="T46" y="T47"/>
                    </a:cxn>
                    <a:cxn ang="T112">
                      <a:pos x="T48" y="T49"/>
                    </a:cxn>
                    <a:cxn ang="T113">
                      <a:pos x="T50" y="T51"/>
                    </a:cxn>
                    <a:cxn ang="T114">
                      <a:pos x="T52" y="T53"/>
                    </a:cxn>
                    <a:cxn ang="T115">
                      <a:pos x="T54" y="T55"/>
                    </a:cxn>
                    <a:cxn ang="T116">
                      <a:pos x="T56" y="T57"/>
                    </a:cxn>
                    <a:cxn ang="T117">
                      <a:pos x="T58" y="T59"/>
                    </a:cxn>
                    <a:cxn ang="T118">
                      <a:pos x="T60" y="T61"/>
                    </a:cxn>
                    <a:cxn ang="T119">
                      <a:pos x="T62" y="T63"/>
                    </a:cxn>
                    <a:cxn ang="T120">
                      <a:pos x="T64" y="T65"/>
                    </a:cxn>
                    <a:cxn ang="T121">
                      <a:pos x="T66" y="T67"/>
                    </a:cxn>
                    <a:cxn ang="T122">
                      <a:pos x="T68" y="T69"/>
                    </a:cxn>
                    <a:cxn ang="T123">
                      <a:pos x="T70" y="T71"/>
                    </a:cxn>
                    <a:cxn ang="T124">
                      <a:pos x="T72" y="T73"/>
                    </a:cxn>
                    <a:cxn ang="T125">
                      <a:pos x="T74" y="T75"/>
                    </a:cxn>
                    <a:cxn ang="T126">
                      <a:pos x="T76" y="T77"/>
                    </a:cxn>
                    <a:cxn ang="T127">
                      <a:pos x="T78" y="T79"/>
                    </a:cxn>
                    <a:cxn ang="T128">
                      <a:pos x="T80" y="T81"/>
                    </a:cxn>
                    <a:cxn ang="T129">
                      <a:pos x="T82" y="T83"/>
                    </a:cxn>
                    <a:cxn ang="T130">
                      <a:pos x="T84" y="T85"/>
                    </a:cxn>
                    <a:cxn ang="T131">
                      <a:pos x="T86" y="T87"/>
                    </a:cxn>
                  </a:cxnLst>
                  <a:rect l="0" t="0" r="r" b="b"/>
                  <a:pathLst>
                    <a:path w="812" h="564">
                      <a:moveTo>
                        <a:pt x="798" y="6"/>
                      </a:moveTo>
                      <a:cubicBezTo>
                        <a:pt x="801" y="15"/>
                        <a:pt x="809" y="16"/>
                        <a:pt x="812" y="26"/>
                      </a:cubicBezTo>
                      <a:cubicBezTo>
                        <a:pt x="809" y="36"/>
                        <a:pt x="801" y="41"/>
                        <a:pt x="796" y="50"/>
                      </a:cubicBezTo>
                      <a:cubicBezTo>
                        <a:pt x="791" y="61"/>
                        <a:pt x="788" y="71"/>
                        <a:pt x="778" y="78"/>
                      </a:cubicBezTo>
                      <a:cubicBezTo>
                        <a:pt x="773" y="85"/>
                        <a:pt x="771" y="88"/>
                        <a:pt x="774" y="96"/>
                      </a:cubicBezTo>
                      <a:cubicBezTo>
                        <a:pt x="767" y="107"/>
                        <a:pt x="758" y="114"/>
                        <a:pt x="748" y="122"/>
                      </a:cubicBezTo>
                      <a:cubicBezTo>
                        <a:pt x="744" y="125"/>
                        <a:pt x="736" y="130"/>
                        <a:pt x="736" y="130"/>
                      </a:cubicBezTo>
                      <a:cubicBezTo>
                        <a:pt x="740" y="141"/>
                        <a:pt x="731" y="140"/>
                        <a:pt x="722" y="142"/>
                      </a:cubicBezTo>
                      <a:cubicBezTo>
                        <a:pt x="716" y="148"/>
                        <a:pt x="712" y="151"/>
                        <a:pt x="704" y="154"/>
                      </a:cubicBezTo>
                      <a:cubicBezTo>
                        <a:pt x="686" y="150"/>
                        <a:pt x="650" y="169"/>
                        <a:pt x="634" y="180"/>
                      </a:cubicBezTo>
                      <a:cubicBezTo>
                        <a:pt x="636" y="189"/>
                        <a:pt x="631" y="193"/>
                        <a:pt x="640" y="196"/>
                      </a:cubicBezTo>
                      <a:cubicBezTo>
                        <a:pt x="643" y="205"/>
                        <a:pt x="640" y="207"/>
                        <a:pt x="632" y="210"/>
                      </a:cubicBezTo>
                      <a:cubicBezTo>
                        <a:pt x="626" y="219"/>
                        <a:pt x="623" y="226"/>
                        <a:pt x="614" y="232"/>
                      </a:cubicBezTo>
                      <a:cubicBezTo>
                        <a:pt x="611" y="231"/>
                        <a:pt x="606" y="233"/>
                        <a:pt x="604" y="230"/>
                      </a:cubicBezTo>
                      <a:cubicBezTo>
                        <a:pt x="599" y="220"/>
                        <a:pt x="610" y="199"/>
                        <a:pt x="620" y="196"/>
                      </a:cubicBezTo>
                      <a:cubicBezTo>
                        <a:pt x="623" y="187"/>
                        <a:pt x="617" y="187"/>
                        <a:pt x="620" y="178"/>
                      </a:cubicBezTo>
                      <a:cubicBezTo>
                        <a:pt x="617" y="164"/>
                        <a:pt x="609" y="168"/>
                        <a:pt x="598" y="172"/>
                      </a:cubicBezTo>
                      <a:cubicBezTo>
                        <a:pt x="592" y="180"/>
                        <a:pt x="585" y="185"/>
                        <a:pt x="576" y="188"/>
                      </a:cubicBezTo>
                      <a:cubicBezTo>
                        <a:pt x="572" y="194"/>
                        <a:pt x="568" y="200"/>
                        <a:pt x="564" y="206"/>
                      </a:cubicBezTo>
                      <a:cubicBezTo>
                        <a:pt x="561" y="210"/>
                        <a:pt x="556" y="218"/>
                        <a:pt x="556" y="218"/>
                      </a:cubicBezTo>
                      <a:cubicBezTo>
                        <a:pt x="558" y="234"/>
                        <a:pt x="559" y="243"/>
                        <a:pt x="572" y="252"/>
                      </a:cubicBezTo>
                      <a:cubicBezTo>
                        <a:pt x="579" y="262"/>
                        <a:pt x="586" y="273"/>
                        <a:pt x="596" y="280"/>
                      </a:cubicBezTo>
                      <a:cubicBezTo>
                        <a:pt x="598" y="286"/>
                        <a:pt x="602" y="298"/>
                        <a:pt x="602" y="298"/>
                      </a:cubicBezTo>
                      <a:cubicBezTo>
                        <a:pt x="601" y="308"/>
                        <a:pt x="599" y="361"/>
                        <a:pt x="594" y="368"/>
                      </a:cubicBezTo>
                      <a:cubicBezTo>
                        <a:pt x="590" y="374"/>
                        <a:pt x="576" y="378"/>
                        <a:pt x="570" y="382"/>
                      </a:cubicBezTo>
                      <a:cubicBezTo>
                        <a:pt x="563" y="393"/>
                        <a:pt x="550" y="396"/>
                        <a:pt x="542" y="406"/>
                      </a:cubicBezTo>
                      <a:cubicBezTo>
                        <a:pt x="536" y="413"/>
                        <a:pt x="539" y="417"/>
                        <a:pt x="530" y="420"/>
                      </a:cubicBezTo>
                      <a:cubicBezTo>
                        <a:pt x="526" y="408"/>
                        <a:pt x="538" y="391"/>
                        <a:pt x="522" y="386"/>
                      </a:cubicBezTo>
                      <a:cubicBezTo>
                        <a:pt x="516" y="377"/>
                        <a:pt x="510" y="364"/>
                        <a:pt x="502" y="356"/>
                      </a:cubicBezTo>
                      <a:cubicBezTo>
                        <a:pt x="497" y="341"/>
                        <a:pt x="505" y="360"/>
                        <a:pt x="482" y="348"/>
                      </a:cubicBezTo>
                      <a:cubicBezTo>
                        <a:pt x="478" y="346"/>
                        <a:pt x="478" y="339"/>
                        <a:pt x="474" y="336"/>
                      </a:cubicBezTo>
                      <a:cubicBezTo>
                        <a:pt x="470" y="323"/>
                        <a:pt x="466" y="342"/>
                        <a:pt x="462" y="348"/>
                      </a:cubicBezTo>
                      <a:cubicBezTo>
                        <a:pt x="460" y="358"/>
                        <a:pt x="456" y="363"/>
                        <a:pt x="454" y="374"/>
                      </a:cubicBezTo>
                      <a:cubicBezTo>
                        <a:pt x="457" y="383"/>
                        <a:pt x="455" y="387"/>
                        <a:pt x="450" y="394"/>
                      </a:cubicBezTo>
                      <a:cubicBezTo>
                        <a:pt x="454" y="399"/>
                        <a:pt x="464" y="411"/>
                        <a:pt x="466" y="418"/>
                      </a:cubicBezTo>
                      <a:cubicBezTo>
                        <a:pt x="474" y="443"/>
                        <a:pt x="472" y="458"/>
                        <a:pt x="500" y="464"/>
                      </a:cubicBezTo>
                      <a:cubicBezTo>
                        <a:pt x="507" y="469"/>
                        <a:pt x="510" y="474"/>
                        <a:pt x="516" y="480"/>
                      </a:cubicBezTo>
                      <a:cubicBezTo>
                        <a:pt x="511" y="494"/>
                        <a:pt x="513" y="509"/>
                        <a:pt x="510" y="524"/>
                      </a:cubicBezTo>
                      <a:cubicBezTo>
                        <a:pt x="512" y="537"/>
                        <a:pt x="511" y="541"/>
                        <a:pt x="522" y="548"/>
                      </a:cubicBezTo>
                      <a:cubicBezTo>
                        <a:pt x="523" y="552"/>
                        <a:pt x="525" y="556"/>
                        <a:pt x="526" y="560"/>
                      </a:cubicBezTo>
                      <a:cubicBezTo>
                        <a:pt x="527" y="564"/>
                        <a:pt x="514" y="556"/>
                        <a:pt x="514" y="556"/>
                      </a:cubicBezTo>
                      <a:cubicBezTo>
                        <a:pt x="502" y="564"/>
                        <a:pt x="501" y="551"/>
                        <a:pt x="492" y="544"/>
                      </a:cubicBezTo>
                      <a:cubicBezTo>
                        <a:pt x="488" y="541"/>
                        <a:pt x="480" y="536"/>
                        <a:pt x="480" y="536"/>
                      </a:cubicBezTo>
                      <a:cubicBezTo>
                        <a:pt x="471" y="522"/>
                        <a:pt x="474" y="529"/>
                        <a:pt x="470" y="518"/>
                      </a:cubicBezTo>
                      <a:cubicBezTo>
                        <a:pt x="467" y="491"/>
                        <a:pt x="461" y="446"/>
                        <a:pt x="436" y="430"/>
                      </a:cubicBezTo>
                      <a:cubicBezTo>
                        <a:pt x="428" y="433"/>
                        <a:pt x="425" y="433"/>
                        <a:pt x="422" y="424"/>
                      </a:cubicBezTo>
                      <a:cubicBezTo>
                        <a:pt x="427" y="404"/>
                        <a:pt x="432" y="383"/>
                        <a:pt x="438" y="364"/>
                      </a:cubicBezTo>
                      <a:cubicBezTo>
                        <a:pt x="436" y="343"/>
                        <a:pt x="431" y="330"/>
                        <a:pt x="426" y="310"/>
                      </a:cubicBezTo>
                      <a:cubicBezTo>
                        <a:pt x="429" y="302"/>
                        <a:pt x="425" y="300"/>
                        <a:pt x="422" y="292"/>
                      </a:cubicBezTo>
                      <a:cubicBezTo>
                        <a:pt x="424" y="282"/>
                        <a:pt x="428" y="277"/>
                        <a:pt x="422" y="268"/>
                      </a:cubicBezTo>
                      <a:cubicBezTo>
                        <a:pt x="420" y="269"/>
                        <a:pt x="418" y="269"/>
                        <a:pt x="416" y="270"/>
                      </a:cubicBezTo>
                      <a:cubicBezTo>
                        <a:pt x="414" y="272"/>
                        <a:pt x="414" y="275"/>
                        <a:pt x="412" y="276"/>
                      </a:cubicBezTo>
                      <a:cubicBezTo>
                        <a:pt x="408" y="278"/>
                        <a:pt x="400" y="280"/>
                        <a:pt x="400" y="280"/>
                      </a:cubicBezTo>
                      <a:cubicBezTo>
                        <a:pt x="394" y="274"/>
                        <a:pt x="389" y="274"/>
                        <a:pt x="386" y="266"/>
                      </a:cubicBezTo>
                      <a:cubicBezTo>
                        <a:pt x="391" y="251"/>
                        <a:pt x="379" y="206"/>
                        <a:pt x="364" y="196"/>
                      </a:cubicBezTo>
                      <a:cubicBezTo>
                        <a:pt x="357" y="186"/>
                        <a:pt x="358" y="182"/>
                        <a:pt x="360" y="170"/>
                      </a:cubicBezTo>
                      <a:cubicBezTo>
                        <a:pt x="358" y="160"/>
                        <a:pt x="356" y="147"/>
                        <a:pt x="346" y="144"/>
                      </a:cubicBezTo>
                      <a:cubicBezTo>
                        <a:pt x="343" y="154"/>
                        <a:pt x="338" y="160"/>
                        <a:pt x="330" y="166"/>
                      </a:cubicBezTo>
                      <a:cubicBezTo>
                        <a:pt x="323" y="164"/>
                        <a:pt x="308" y="160"/>
                        <a:pt x="308" y="160"/>
                      </a:cubicBezTo>
                      <a:cubicBezTo>
                        <a:pt x="296" y="162"/>
                        <a:pt x="297" y="166"/>
                        <a:pt x="288" y="172"/>
                      </a:cubicBezTo>
                      <a:cubicBezTo>
                        <a:pt x="284" y="185"/>
                        <a:pt x="282" y="191"/>
                        <a:pt x="268" y="196"/>
                      </a:cubicBezTo>
                      <a:cubicBezTo>
                        <a:pt x="264" y="200"/>
                        <a:pt x="243" y="231"/>
                        <a:pt x="242" y="232"/>
                      </a:cubicBezTo>
                      <a:cubicBezTo>
                        <a:pt x="231" y="239"/>
                        <a:pt x="215" y="247"/>
                        <a:pt x="206" y="256"/>
                      </a:cubicBezTo>
                      <a:cubicBezTo>
                        <a:pt x="202" y="260"/>
                        <a:pt x="200" y="265"/>
                        <a:pt x="196" y="268"/>
                      </a:cubicBezTo>
                      <a:cubicBezTo>
                        <a:pt x="194" y="269"/>
                        <a:pt x="192" y="269"/>
                        <a:pt x="190" y="270"/>
                      </a:cubicBezTo>
                      <a:cubicBezTo>
                        <a:pt x="188" y="271"/>
                        <a:pt x="186" y="272"/>
                        <a:pt x="184" y="274"/>
                      </a:cubicBezTo>
                      <a:cubicBezTo>
                        <a:pt x="180" y="278"/>
                        <a:pt x="172" y="286"/>
                        <a:pt x="172" y="286"/>
                      </a:cubicBezTo>
                      <a:cubicBezTo>
                        <a:pt x="167" y="300"/>
                        <a:pt x="165" y="314"/>
                        <a:pt x="160" y="328"/>
                      </a:cubicBezTo>
                      <a:cubicBezTo>
                        <a:pt x="158" y="335"/>
                        <a:pt x="156" y="341"/>
                        <a:pt x="154" y="348"/>
                      </a:cubicBezTo>
                      <a:cubicBezTo>
                        <a:pt x="153" y="350"/>
                        <a:pt x="152" y="354"/>
                        <a:pt x="152" y="354"/>
                      </a:cubicBezTo>
                      <a:cubicBezTo>
                        <a:pt x="152" y="359"/>
                        <a:pt x="156" y="384"/>
                        <a:pt x="146" y="392"/>
                      </a:cubicBezTo>
                      <a:cubicBezTo>
                        <a:pt x="141" y="397"/>
                        <a:pt x="128" y="404"/>
                        <a:pt x="128" y="404"/>
                      </a:cubicBezTo>
                      <a:cubicBezTo>
                        <a:pt x="125" y="412"/>
                        <a:pt x="122" y="421"/>
                        <a:pt x="114" y="424"/>
                      </a:cubicBezTo>
                      <a:cubicBezTo>
                        <a:pt x="100" y="419"/>
                        <a:pt x="97" y="405"/>
                        <a:pt x="94" y="392"/>
                      </a:cubicBezTo>
                      <a:cubicBezTo>
                        <a:pt x="86" y="362"/>
                        <a:pt x="82" y="332"/>
                        <a:pt x="72" y="302"/>
                      </a:cubicBezTo>
                      <a:cubicBezTo>
                        <a:pt x="71" y="281"/>
                        <a:pt x="70" y="275"/>
                        <a:pt x="66" y="258"/>
                      </a:cubicBezTo>
                      <a:cubicBezTo>
                        <a:pt x="66" y="251"/>
                        <a:pt x="68" y="219"/>
                        <a:pt x="64" y="208"/>
                      </a:cubicBezTo>
                      <a:cubicBezTo>
                        <a:pt x="70" y="191"/>
                        <a:pt x="66" y="173"/>
                        <a:pt x="72" y="156"/>
                      </a:cubicBezTo>
                      <a:cubicBezTo>
                        <a:pt x="66" y="139"/>
                        <a:pt x="60" y="168"/>
                        <a:pt x="56" y="172"/>
                      </a:cubicBezTo>
                      <a:cubicBezTo>
                        <a:pt x="53" y="175"/>
                        <a:pt x="44" y="180"/>
                        <a:pt x="44" y="180"/>
                      </a:cubicBezTo>
                      <a:cubicBezTo>
                        <a:pt x="35" y="177"/>
                        <a:pt x="28" y="173"/>
                        <a:pt x="24" y="162"/>
                      </a:cubicBezTo>
                      <a:cubicBezTo>
                        <a:pt x="23" y="158"/>
                        <a:pt x="20" y="150"/>
                        <a:pt x="20" y="150"/>
                      </a:cubicBezTo>
                      <a:cubicBezTo>
                        <a:pt x="30" y="148"/>
                        <a:pt x="30" y="143"/>
                        <a:pt x="38" y="138"/>
                      </a:cubicBezTo>
                      <a:cubicBezTo>
                        <a:pt x="35" y="128"/>
                        <a:pt x="31" y="133"/>
                        <a:pt x="24" y="138"/>
                      </a:cubicBezTo>
                      <a:cubicBezTo>
                        <a:pt x="15" y="135"/>
                        <a:pt x="15" y="132"/>
                        <a:pt x="18" y="124"/>
                      </a:cubicBezTo>
                      <a:cubicBezTo>
                        <a:pt x="11" y="114"/>
                        <a:pt x="9" y="101"/>
                        <a:pt x="0" y="92"/>
                      </a:cubicBezTo>
                      <a:lnTo>
                        <a:pt x="76" y="0"/>
                      </a:lnTo>
                      <a:lnTo>
                        <a:pt x="798" y="6"/>
                      </a:lnTo>
                      <a:close/>
                    </a:path>
                  </a:pathLst>
                </a:custGeom>
                <a:solidFill>
                  <a:schemeClr val="folHlink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TW" altLang="en-US"/>
                </a:p>
              </p:txBody>
            </p:sp>
            <p:sp>
              <p:nvSpPr>
                <p:cNvPr id="1168" name="Freeform 53"/>
                <p:cNvSpPr>
                  <a:spLocks/>
                </p:cNvSpPr>
                <p:nvPr/>
              </p:nvSpPr>
              <p:spPr bwMode="ltGray">
                <a:xfrm>
                  <a:off x="1634" y="519"/>
                  <a:ext cx="19" cy="29"/>
                </a:xfrm>
                <a:custGeom>
                  <a:avLst/>
                  <a:gdLst>
                    <a:gd name="T0" fmla="*/ 0 w 43"/>
                    <a:gd name="T1" fmla="*/ 0 h 85"/>
                    <a:gd name="T2" fmla="*/ 0 w 43"/>
                    <a:gd name="T3" fmla="*/ 0 h 85"/>
                    <a:gd name="T4" fmla="*/ 0 w 43"/>
                    <a:gd name="T5" fmla="*/ 0 h 85"/>
                    <a:gd name="T6" fmla="*/ 0 w 43"/>
                    <a:gd name="T7" fmla="*/ 0 h 85"/>
                    <a:gd name="T8" fmla="*/ 0 w 43"/>
                    <a:gd name="T9" fmla="*/ 0 h 85"/>
                    <a:gd name="T10" fmla="*/ 0 w 43"/>
                    <a:gd name="T11" fmla="*/ 0 h 85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0" t="0" r="r" b="b"/>
                  <a:pathLst>
                    <a:path w="43" h="85">
                      <a:moveTo>
                        <a:pt x="7" y="11"/>
                      </a:moveTo>
                      <a:cubicBezTo>
                        <a:pt x="4" y="2"/>
                        <a:pt x="9" y="0"/>
                        <a:pt x="17" y="3"/>
                      </a:cubicBezTo>
                      <a:cubicBezTo>
                        <a:pt x="24" y="13"/>
                        <a:pt x="28" y="24"/>
                        <a:pt x="37" y="33"/>
                      </a:cubicBezTo>
                      <a:cubicBezTo>
                        <a:pt x="43" y="52"/>
                        <a:pt x="40" y="78"/>
                        <a:pt x="19" y="85"/>
                      </a:cubicBezTo>
                      <a:cubicBezTo>
                        <a:pt x="6" y="81"/>
                        <a:pt x="5" y="81"/>
                        <a:pt x="1" y="69"/>
                      </a:cubicBezTo>
                      <a:cubicBezTo>
                        <a:pt x="2" y="66"/>
                        <a:pt x="0" y="4"/>
                        <a:pt x="7" y="11"/>
                      </a:cubicBezTo>
                      <a:close/>
                    </a:path>
                  </a:pathLst>
                </a:custGeom>
                <a:solidFill>
                  <a:schemeClr val="folHlink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TW" altLang="en-US"/>
                </a:p>
              </p:txBody>
            </p:sp>
            <p:sp>
              <p:nvSpPr>
                <p:cNvPr id="1169" name="Freeform 54"/>
                <p:cNvSpPr>
                  <a:spLocks/>
                </p:cNvSpPr>
                <p:nvPr/>
              </p:nvSpPr>
              <p:spPr bwMode="ltGray">
                <a:xfrm>
                  <a:off x="1900" y="421"/>
                  <a:ext cx="18" cy="24"/>
                </a:xfrm>
                <a:custGeom>
                  <a:avLst/>
                  <a:gdLst>
                    <a:gd name="T0" fmla="*/ 0 w 44"/>
                    <a:gd name="T1" fmla="*/ 0 h 74"/>
                    <a:gd name="T2" fmla="*/ 0 w 44"/>
                    <a:gd name="T3" fmla="*/ 0 h 74"/>
                    <a:gd name="T4" fmla="*/ 0 w 44"/>
                    <a:gd name="T5" fmla="*/ 0 h 74"/>
                    <a:gd name="T6" fmla="*/ 0 w 44"/>
                    <a:gd name="T7" fmla="*/ 0 h 74"/>
                    <a:gd name="T8" fmla="*/ 0 w 44"/>
                    <a:gd name="T9" fmla="*/ 0 h 74"/>
                    <a:gd name="T10" fmla="*/ 0 w 44"/>
                    <a:gd name="T11" fmla="*/ 0 h 74"/>
                    <a:gd name="T12" fmla="*/ 0 w 44"/>
                    <a:gd name="T13" fmla="*/ 0 h 74"/>
                    <a:gd name="T14" fmla="*/ 0 w 44"/>
                    <a:gd name="T15" fmla="*/ 0 h 74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0" t="0" r="r" b="b"/>
                  <a:pathLst>
                    <a:path w="44" h="74">
                      <a:moveTo>
                        <a:pt x="13" y="28"/>
                      </a:moveTo>
                      <a:cubicBezTo>
                        <a:pt x="15" y="13"/>
                        <a:pt x="14" y="7"/>
                        <a:pt x="29" y="2"/>
                      </a:cubicBezTo>
                      <a:cubicBezTo>
                        <a:pt x="34" y="3"/>
                        <a:pt x="40" y="0"/>
                        <a:pt x="43" y="4"/>
                      </a:cubicBezTo>
                      <a:cubicBezTo>
                        <a:pt x="44" y="6"/>
                        <a:pt x="41" y="21"/>
                        <a:pt x="39" y="26"/>
                      </a:cubicBezTo>
                      <a:cubicBezTo>
                        <a:pt x="31" y="43"/>
                        <a:pt x="30" y="63"/>
                        <a:pt x="13" y="74"/>
                      </a:cubicBezTo>
                      <a:cubicBezTo>
                        <a:pt x="4" y="71"/>
                        <a:pt x="4" y="68"/>
                        <a:pt x="7" y="60"/>
                      </a:cubicBezTo>
                      <a:cubicBezTo>
                        <a:pt x="5" y="50"/>
                        <a:pt x="0" y="46"/>
                        <a:pt x="3" y="36"/>
                      </a:cubicBezTo>
                      <a:cubicBezTo>
                        <a:pt x="4" y="32"/>
                        <a:pt x="8" y="23"/>
                        <a:pt x="13" y="28"/>
                      </a:cubicBezTo>
                      <a:close/>
                    </a:path>
                  </a:pathLst>
                </a:custGeom>
                <a:solidFill>
                  <a:schemeClr val="folHlink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TW" altLang="en-US"/>
                </a:p>
              </p:txBody>
            </p:sp>
            <p:sp>
              <p:nvSpPr>
                <p:cNvPr id="1170" name="Freeform 55"/>
                <p:cNvSpPr>
                  <a:spLocks/>
                </p:cNvSpPr>
                <p:nvPr/>
              </p:nvSpPr>
              <p:spPr bwMode="ltGray">
                <a:xfrm>
                  <a:off x="1951" y="409"/>
                  <a:ext cx="9" cy="10"/>
                </a:xfrm>
                <a:custGeom>
                  <a:avLst/>
                  <a:gdLst>
                    <a:gd name="T0" fmla="*/ 0 w 20"/>
                    <a:gd name="T1" fmla="*/ 0 h 30"/>
                    <a:gd name="T2" fmla="*/ 0 w 20"/>
                    <a:gd name="T3" fmla="*/ 0 h 30"/>
                    <a:gd name="T4" fmla="*/ 0 w 20"/>
                    <a:gd name="T5" fmla="*/ 0 h 30"/>
                    <a:gd name="T6" fmla="*/ 0 60000 65536"/>
                    <a:gd name="T7" fmla="*/ 0 60000 65536"/>
                    <a:gd name="T8" fmla="*/ 0 60000 65536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0" t="0" r="r" b="b"/>
                  <a:pathLst>
                    <a:path w="20" h="30">
                      <a:moveTo>
                        <a:pt x="7" y="16"/>
                      </a:moveTo>
                      <a:cubicBezTo>
                        <a:pt x="18" y="0"/>
                        <a:pt x="20" y="20"/>
                        <a:pt x="5" y="30"/>
                      </a:cubicBezTo>
                      <a:cubicBezTo>
                        <a:pt x="0" y="23"/>
                        <a:pt x="1" y="22"/>
                        <a:pt x="7" y="16"/>
                      </a:cubicBezTo>
                      <a:close/>
                    </a:path>
                  </a:pathLst>
                </a:custGeom>
                <a:solidFill>
                  <a:schemeClr val="folHlink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TW" altLang="en-US"/>
                </a:p>
              </p:txBody>
            </p:sp>
            <p:sp>
              <p:nvSpPr>
                <p:cNvPr id="1171" name="Freeform 56"/>
                <p:cNvSpPr>
                  <a:spLocks/>
                </p:cNvSpPr>
                <p:nvPr/>
              </p:nvSpPr>
              <p:spPr bwMode="ltGray">
                <a:xfrm>
                  <a:off x="1021" y="314"/>
                  <a:ext cx="433" cy="354"/>
                </a:xfrm>
                <a:custGeom>
                  <a:avLst/>
                  <a:gdLst>
                    <a:gd name="T0" fmla="*/ 1 w 682"/>
                    <a:gd name="T1" fmla="*/ 1 h 557"/>
                    <a:gd name="T2" fmla="*/ 1 w 682"/>
                    <a:gd name="T3" fmla="*/ 1 h 557"/>
                    <a:gd name="T4" fmla="*/ 1 w 682"/>
                    <a:gd name="T5" fmla="*/ 1 h 557"/>
                    <a:gd name="T6" fmla="*/ 1 w 682"/>
                    <a:gd name="T7" fmla="*/ 1 h 557"/>
                    <a:gd name="T8" fmla="*/ 1 w 682"/>
                    <a:gd name="T9" fmla="*/ 1 h 557"/>
                    <a:gd name="T10" fmla="*/ 1 w 682"/>
                    <a:gd name="T11" fmla="*/ 1 h 557"/>
                    <a:gd name="T12" fmla="*/ 1 w 682"/>
                    <a:gd name="T13" fmla="*/ 1 h 557"/>
                    <a:gd name="T14" fmla="*/ 1 w 682"/>
                    <a:gd name="T15" fmla="*/ 1 h 557"/>
                    <a:gd name="T16" fmla="*/ 1 w 682"/>
                    <a:gd name="T17" fmla="*/ 1 h 557"/>
                    <a:gd name="T18" fmla="*/ 1 w 682"/>
                    <a:gd name="T19" fmla="*/ 1 h 557"/>
                    <a:gd name="T20" fmla="*/ 1 w 682"/>
                    <a:gd name="T21" fmla="*/ 1 h 557"/>
                    <a:gd name="T22" fmla="*/ 1 w 682"/>
                    <a:gd name="T23" fmla="*/ 1 h 557"/>
                    <a:gd name="T24" fmla="*/ 1 w 682"/>
                    <a:gd name="T25" fmla="*/ 1 h 557"/>
                    <a:gd name="T26" fmla="*/ 1 w 682"/>
                    <a:gd name="T27" fmla="*/ 1 h 557"/>
                    <a:gd name="T28" fmla="*/ 1 w 682"/>
                    <a:gd name="T29" fmla="*/ 1 h 557"/>
                    <a:gd name="T30" fmla="*/ 1 w 682"/>
                    <a:gd name="T31" fmla="*/ 1 h 557"/>
                    <a:gd name="T32" fmla="*/ 1 w 682"/>
                    <a:gd name="T33" fmla="*/ 1 h 557"/>
                    <a:gd name="T34" fmla="*/ 0 w 682"/>
                    <a:gd name="T35" fmla="*/ 1 h 557"/>
                    <a:gd name="T36" fmla="*/ 1 w 682"/>
                    <a:gd name="T37" fmla="*/ 1 h 557"/>
                    <a:gd name="T38" fmla="*/ 1 w 682"/>
                    <a:gd name="T39" fmla="*/ 1 h 557"/>
                    <a:gd name="T40" fmla="*/ 1 w 682"/>
                    <a:gd name="T41" fmla="*/ 1 h 557"/>
                    <a:gd name="T42" fmla="*/ 1 w 682"/>
                    <a:gd name="T43" fmla="*/ 1 h 557"/>
                    <a:gd name="T44" fmla="*/ 1 w 682"/>
                    <a:gd name="T45" fmla="*/ 1 h 557"/>
                    <a:gd name="T46" fmla="*/ 1 w 682"/>
                    <a:gd name="T47" fmla="*/ 1 h 557"/>
                    <a:gd name="T48" fmla="*/ 1 w 682"/>
                    <a:gd name="T49" fmla="*/ 1 h 557"/>
                    <a:gd name="T50" fmla="*/ 1 w 682"/>
                    <a:gd name="T51" fmla="*/ 1 h 557"/>
                    <a:gd name="T52" fmla="*/ 1 w 682"/>
                    <a:gd name="T53" fmla="*/ 0 h 557"/>
                    <a:gd name="T54" fmla="*/ 1 w 682"/>
                    <a:gd name="T55" fmla="*/ 1 h 557"/>
                    <a:gd name="T56" fmla="*/ 1 w 682"/>
                    <a:gd name="T57" fmla="*/ 1 h 557"/>
                    <a:gd name="T58" fmla="*/ 1 w 682"/>
                    <a:gd name="T59" fmla="*/ 1 h 557"/>
                    <a:gd name="T60" fmla="*/ 1 w 682"/>
                    <a:gd name="T61" fmla="*/ 1 h 557"/>
                    <a:gd name="T62" fmla="*/ 1 w 682"/>
                    <a:gd name="T63" fmla="*/ 1 h 557"/>
                    <a:gd name="T64" fmla="*/ 1 w 682"/>
                    <a:gd name="T65" fmla="*/ 1 h 557"/>
                    <a:gd name="T66" fmla="*/ 1 w 682"/>
                    <a:gd name="T67" fmla="*/ 1 h 557"/>
                    <a:gd name="T68" fmla="*/ 1 w 682"/>
                    <a:gd name="T69" fmla="*/ 1 h 557"/>
                    <a:gd name="T70" fmla="*/ 1 w 682"/>
                    <a:gd name="T71" fmla="*/ 1 h 557"/>
                    <a:gd name="T72" fmla="*/ 1 w 682"/>
                    <a:gd name="T73" fmla="*/ 1 h 557"/>
                    <a:gd name="T74" fmla="*/ 1 w 682"/>
                    <a:gd name="T75" fmla="*/ 1 h 557"/>
                    <a:gd name="T76" fmla="*/ 1 w 682"/>
                    <a:gd name="T77" fmla="*/ 1 h 557"/>
                    <a:gd name="T78" fmla="*/ 1 w 682"/>
                    <a:gd name="T79" fmla="*/ 1 h 557"/>
                    <a:gd name="T80" fmla="*/ 1 w 682"/>
                    <a:gd name="T81" fmla="*/ 1 h 557"/>
                    <a:gd name="T82" fmla="*/ 1 w 682"/>
                    <a:gd name="T83" fmla="*/ 1 h 557"/>
                    <a:gd name="T84" fmla="*/ 0 60000 65536"/>
                    <a:gd name="T85" fmla="*/ 0 60000 65536"/>
                    <a:gd name="T86" fmla="*/ 0 60000 65536"/>
                    <a:gd name="T87" fmla="*/ 0 60000 65536"/>
                    <a:gd name="T88" fmla="*/ 0 60000 65536"/>
                    <a:gd name="T89" fmla="*/ 0 60000 65536"/>
                    <a:gd name="T90" fmla="*/ 0 60000 65536"/>
                    <a:gd name="T91" fmla="*/ 0 60000 65536"/>
                    <a:gd name="T92" fmla="*/ 0 60000 65536"/>
                    <a:gd name="T93" fmla="*/ 0 60000 65536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</a:gdLst>
                  <a:ahLst/>
                  <a:cxnLst>
                    <a:cxn ang="T84">
                      <a:pos x="T0" y="T1"/>
                    </a:cxn>
                    <a:cxn ang="T85">
                      <a:pos x="T2" y="T3"/>
                    </a:cxn>
                    <a:cxn ang="T86">
                      <a:pos x="T4" y="T5"/>
                    </a:cxn>
                    <a:cxn ang="T87">
                      <a:pos x="T6" y="T7"/>
                    </a:cxn>
                    <a:cxn ang="T88">
                      <a:pos x="T8" y="T9"/>
                    </a:cxn>
                    <a:cxn ang="T89">
                      <a:pos x="T10" y="T11"/>
                    </a:cxn>
                    <a:cxn ang="T90">
                      <a:pos x="T12" y="T13"/>
                    </a:cxn>
                    <a:cxn ang="T91">
                      <a:pos x="T14" y="T15"/>
                    </a:cxn>
                    <a:cxn ang="T92">
                      <a:pos x="T16" y="T17"/>
                    </a:cxn>
                    <a:cxn ang="T93">
                      <a:pos x="T18" y="T19"/>
                    </a:cxn>
                    <a:cxn ang="T94">
                      <a:pos x="T20" y="T21"/>
                    </a:cxn>
                    <a:cxn ang="T95">
                      <a:pos x="T22" y="T23"/>
                    </a:cxn>
                    <a:cxn ang="T96">
                      <a:pos x="T24" y="T25"/>
                    </a:cxn>
                    <a:cxn ang="T97">
                      <a:pos x="T26" y="T27"/>
                    </a:cxn>
                    <a:cxn ang="T98">
                      <a:pos x="T28" y="T29"/>
                    </a:cxn>
                    <a:cxn ang="T99">
                      <a:pos x="T30" y="T31"/>
                    </a:cxn>
                    <a:cxn ang="T100">
                      <a:pos x="T32" y="T33"/>
                    </a:cxn>
                    <a:cxn ang="T101">
                      <a:pos x="T34" y="T35"/>
                    </a:cxn>
                    <a:cxn ang="T102">
                      <a:pos x="T36" y="T37"/>
                    </a:cxn>
                    <a:cxn ang="T103">
                      <a:pos x="T38" y="T39"/>
                    </a:cxn>
                    <a:cxn ang="T104">
                      <a:pos x="T40" y="T41"/>
                    </a:cxn>
                    <a:cxn ang="T105">
                      <a:pos x="T42" y="T43"/>
                    </a:cxn>
                    <a:cxn ang="T106">
                      <a:pos x="T44" y="T45"/>
                    </a:cxn>
                    <a:cxn ang="T107">
                      <a:pos x="T46" y="T47"/>
                    </a:cxn>
                    <a:cxn ang="T108">
                      <a:pos x="T48" y="T49"/>
                    </a:cxn>
                    <a:cxn ang="T109">
                      <a:pos x="T50" y="T51"/>
                    </a:cxn>
                    <a:cxn ang="T110">
                      <a:pos x="T52" y="T53"/>
                    </a:cxn>
                    <a:cxn ang="T111">
                      <a:pos x="T54" y="T55"/>
                    </a:cxn>
                    <a:cxn ang="T112">
                      <a:pos x="T56" y="T57"/>
                    </a:cxn>
                    <a:cxn ang="T113">
                      <a:pos x="T58" y="T59"/>
                    </a:cxn>
                    <a:cxn ang="T114">
                      <a:pos x="T60" y="T61"/>
                    </a:cxn>
                    <a:cxn ang="T115">
                      <a:pos x="T62" y="T63"/>
                    </a:cxn>
                    <a:cxn ang="T116">
                      <a:pos x="T64" y="T65"/>
                    </a:cxn>
                    <a:cxn ang="T117">
                      <a:pos x="T66" y="T67"/>
                    </a:cxn>
                    <a:cxn ang="T118">
                      <a:pos x="T68" y="T69"/>
                    </a:cxn>
                    <a:cxn ang="T119">
                      <a:pos x="T70" y="T71"/>
                    </a:cxn>
                    <a:cxn ang="T120">
                      <a:pos x="T72" y="T73"/>
                    </a:cxn>
                    <a:cxn ang="T121">
                      <a:pos x="T74" y="T75"/>
                    </a:cxn>
                    <a:cxn ang="T122">
                      <a:pos x="T76" y="T77"/>
                    </a:cxn>
                    <a:cxn ang="T123">
                      <a:pos x="T78" y="T79"/>
                    </a:cxn>
                    <a:cxn ang="T124">
                      <a:pos x="T80" y="T81"/>
                    </a:cxn>
                    <a:cxn ang="T125">
                      <a:pos x="T82" y="T83"/>
                    </a:cxn>
                  </a:cxnLst>
                  <a:rect l="0" t="0" r="r" b="b"/>
                  <a:pathLst>
                    <a:path w="682" h="557">
                      <a:moveTo>
                        <a:pt x="435" y="556"/>
                      </a:moveTo>
                      <a:lnTo>
                        <a:pt x="481" y="464"/>
                      </a:lnTo>
                      <a:lnTo>
                        <a:pt x="473" y="449"/>
                      </a:lnTo>
                      <a:lnTo>
                        <a:pt x="486" y="451"/>
                      </a:lnTo>
                      <a:lnTo>
                        <a:pt x="495" y="441"/>
                      </a:lnTo>
                      <a:lnTo>
                        <a:pt x="500" y="413"/>
                      </a:lnTo>
                      <a:lnTo>
                        <a:pt x="500" y="371"/>
                      </a:lnTo>
                      <a:lnTo>
                        <a:pt x="309" y="287"/>
                      </a:lnTo>
                      <a:lnTo>
                        <a:pt x="296" y="308"/>
                      </a:lnTo>
                      <a:lnTo>
                        <a:pt x="282" y="346"/>
                      </a:lnTo>
                      <a:lnTo>
                        <a:pt x="396" y="557"/>
                      </a:lnTo>
                      <a:lnTo>
                        <a:pt x="303" y="556"/>
                      </a:lnTo>
                      <a:lnTo>
                        <a:pt x="304" y="536"/>
                      </a:lnTo>
                      <a:cubicBezTo>
                        <a:pt x="284" y="520"/>
                        <a:pt x="296" y="510"/>
                        <a:pt x="282" y="494"/>
                      </a:cubicBezTo>
                      <a:cubicBezTo>
                        <a:pt x="276" y="475"/>
                        <a:pt x="267" y="468"/>
                        <a:pt x="253" y="451"/>
                      </a:cubicBezTo>
                      <a:cubicBezTo>
                        <a:pt x="249" y="447"/>
                        <a:pt x="245" y="443"/>
                        <a:pt x="242" y="439"/>
                      </a:cubicBezTo>
                      <a:lnTo>
                        <a:pt x="237" y="432"/>
                      </a:lnTo>
                      <a:cubicBezTo>
                        <a:pt x="237" y="432"/>
                        <a:pt x="245" y="413"/>
                        <a:pt x="245" y="413"/>
                      </a:cubicBezTo>
                      <a:cubicBezTo>
                        <a:pt x="247" y="409"/>
                        <a:pt x="250" y="401"/>
                        <a:pt x="250" y="401"/>
                      </a:cubicBezTo>
                      <a:cubicBezTo>
                        <a:pt x="249" y="399"/>
                        <a:pt x="247" y="397"/>
                        <a:pt x="247" y="394"/>
                      </a:cubicBezTo>
                      <a:cubicBezTo>
                        <a:pt x="248" y="390"/>
                        <a:pt x="253" y="382"/>
                        <a:pt x="253" y="382"/>
                      </a:cubicBezTo>
                      <a:cubicBezTo>
                        <a:pt x="243" y="370"/>
                        <a:pt x="237" y="371"/>
                        <a:pt x="220" y="375"/>
                      </a:cubicBezTo>
                      <a:cubicBezTo>
                        <a:pt x="217" y="371"/>
                        <a:pt x="210" y="369"/>
                        <a:pt x="207" y="365"/>
                      </a:cubicBezTo>
                      <a:cubicBezTo>
                        <a:pt x="185" y="337"/>
                        <a:pt x="216" y="363"/>
                        <a:pt x="194" y="346"/>
                      </a:cubicBezTo>
                      <a:cubicBezTo>
                        <a:pt x="167" y="349"/>
                        <a:pt x="179" y="346"/>
                        <a:pt x="156" y="352"/>
                      </a:cubicBezTo>
                      <a:cubicBezTo>
                        <a:pt x="153" y="353"/>
                        <a:pt x="148" y="354"/>
                        <a:pt x="148" y="354"/>
                      </a:cubicBezTo>
                      <a:cubicBezTo>
                        <a:pt x="146" y="356"/>
                        <a:pt x="145" y="359"/>
                        <a:pt x="142" y="361"/>
                      </a:cubicBezTo>
                      <a:cubicBezTo>
                        <a:pt x="138" y="363"/>
                        <a:pt x="126" y="365"/>
                        <a:pt x="126" y="365"/>
                      </a:cubicBezTo>
                      <a:cubicBezTo>
                        <a:pt x="105" y="354"/>
                        <a:pt x="116" y="355"/>
                        <a:pt x="94" y="361"/>
                      </a:cubicBezTo>
                      <a:cubicBezTo>
                        <a:pt x="89" y="362"/>
                        <a:pt x="78" y="365"/>
                        <a:pt x="78" y="365"/>
                      </a:cubicBezTo>
                      <a:cubicBezTo>
                        <a:pt x="62" y="383"/>
                        <a:pt x="46" y="346"/>
                        <a:pt x="35" y="337"/>
                      </a:cubicBezTo>
                      <a:cubicBezTo>
                        <a:pt x="32" y="330"/>
                        <a:pt x="24" y="320"/>
                        <a:pt x="22" y="312"/>
                      </a:cubicBezTo>
                      <a:cubicBezTo>
                        <a:pt x="20" y="308"/>
                        <a:pt x="22" y="303"/>
                        <a:pt x="19" y="300"/>
                      </a:cubicBezTo>
                      <a:cubicBezTo>
                        <a:pt x="17" y="297"/>
                        <a:pt x="13" y="297"/>
                        <a:pt x="11" y="295"/>
                      </a:cubicBezTo>
                      <a:cubicBezTo>
                        <a:pt x="3" y="277"/>
                        <a:pt x="15" y="306"/>
                        <a:pt x="5" y="276"/>
                      </a:cubicBezTo>
                      <a:cubicBezTo>
                        <a:pt x="4" y="272"/>
                        <a:pt x="0" y="264"/>
                        <a:pt x="0" y="264"/>
                      </a:cubicBezTo>
                      <a:cubicBezTo>
                        <a:pt x="3" y="253"/>
                        <a:pt x="2" y="248"/>
                        <a:pt x="13" y="243"/>
                      </a:cubicBezTo>
                      <a:cubicBezTo>
                        <a:pt x="20" y="221"/>
                        <a:pt x="17" y="231"/>
                        <a:pt x="24" y="213"/>
                      </a:cubicBezTo>
                      <a:cubicBezTo>
                        <a:pt x="26" y="209"/>
                        <a:pt x="30" y="200"/>
                        <a:pt x="30" y="200"/>
                      </a:cubicBezTo>
                      <a:cubicBezTo>
                        <a:pt x="26" y="192"/>
                        <a:pt x="24" y="191"/>
                        <a:pt x="32" y="181"/>
                      </a:cubicBezTo>
                      <a:cubicBezTo>
                        <a:pt x="36" y="177"/>
                        <a:pt x="43" y="169"/>
                        <a:pt x="43" y="169"/>
                      </a:cubicBezTo>
                      <a:cubicBezTo>
                        <a:pt x="37" y="155"/>
                        <a:pt x="36" y="153"/>
                        <a:pt x="51" y="143"/>
                      </a:cubicBezTo>
                      <a:cubicBezTo>
                        <a:pt x="56" y="140"/>
                        <a:pt x="67" y="135"/>
                        <a:pt x="67" y="135"/>
                      </a:cubicBezTo>
                      <a:cubicBezTo>
                        <a:pt x="73" y="129"/>
                        <a:pt x="75" y="122"/>
                        <a:pt x="81" y="116"/>
                      </a:cubicBezTo>
                      <a:cubicBezTo>
                        <a:pt x="89" y="107"/>
                        <a:pt x="102" y="105"/>
                        <a:pt x="113" y="99"/>
                      </a:cubicBezTo>
                      <a:cubicBezTo>
                        <a:pt x="125" y="85"/>
                        <a:pt x="149" y="76"/>
                        <a:pt x="167" y="67"/>
                      </a:cubicBezTo>
                      <a:cubicBezTo>
                        <a:pt x="174" y="59"/>
                        <a:pt x="175" y="50"/>
                        <a:pt x="188" y="46"/>
                      </a:cubicBezTo>
                      <a:cubicBezTo>
                        <a:pt x="198" y="39"/>
                        <a:pt x="208" y="36"/>
                        <a:pt x="220" y="30"/>
                      </a:cubicBezTo>
                      <a:cubicBezTo>
                        <a:pt x="223" y="28"/>
                        <a:pt x="228" y="25"/>
                        <a:pt x="228" y="25"/>
                      </a:cubicBezTo>
                      <a:cubicBezTo>
                        <a:pt x="237" y="16"/>
                        <a:pt x="245" y="10"/>
                        <a:pt x="258" y="6"/>
                      </a:cubicBezTo>
                      <a:cubicBezTo>
                        <a:pt x="269" y="31"/>
                        <a:pt x="301" y="6"/>
                        <a:pt x="320" y="4"/>
                      </a:cubicBezTo>
                      <a:cubicBezTo>
                        <a:pt x="334" y="3"/>
                        <a:pt x="349" y="3"/>
                        <a:pt x="363" y="2"/>
                      </a:cubicBezTo>
                      <a:cubicBezTo>
                        <a:pt x="369" y="3"/>
                        <a:pt x="376" y="5"/>
                        <a:pt x="382" y="4"/>
                      </a:cubicBezTo>
                      <a:cubicBezTo>
                        <a:pt x="387" y="4"/>
                        <a:pt x="398" y="0"/>
                        <a:pt x="398" y="0"/>
                      </a:cubicBezTo>
                      <a:cubicBezTo>
                        <a:pt x="415" y="8"/>
                        <a:pt x="406" y="16"/>
                        <a:pt x="400" y="30"/>
                      </a:cubicBezTo>
                      <a:cubicBezTo>
                        <a:pt x="398" y="34"/>
                        <a:pt x="384" y="34"/>
                        <a:pt x="384" y="34"/>
                      </a:cubicBezTo>
                      <a:cubicBezTo>
                        <a:pt x="379" y="47"/>
                        <a:pt x="398" y="51"/>
                        <a:pt x="411" y="55"/>
                      </a:cubicBezTo>
                      <a:cubicBezTo>
                        <a:pt x="419" y="72"/>
                        <a:pt x="421" y="79"/>
                        <a:pt x="443" y="84"/>
                      </a:cubicBezTo>
                      <a:cubicBezTo>
                        <a:pt x="461" y="71"/>
                        <a:pt x="435" y="65"/>
                        <a:pt x="468" y="57"/>
                      </a:cubicBezTo>
                      <a:cubicBezTo>
                        <a:pt x="482" y="61"/>
                        <a:pt x="485" y="70"/>
                        <a:pt x="497" y="74"/>
                      </a:cubicBezTo>
                      <a:cubicBezTo>
                        <a:pt x="505" y="76"/>
                        <a:pt x="513" y="78"/>
                        <a:pt x="521" y="80"/>
                      </a:cubicBezTo>
                      <a:cubicBezTo>
                        <a:pt x="524" y="81"/>
                        <a:pt x="529" y="82"/>
                        <a:pt x="529" y="82"/>
                      </a:cubicBezTo>
                      <a:cubicBezTo>
                        <a:pt x="547" y="78"/>
                        <a:pt x="547" y="76"/>
                        <a:pt x="562" y="84"/>
                      </a:cubicBezTo>
                      <a:cubicBezTo>
                        <a:pt x="566" y="95"/>
                        <a:pt x="565" y="86"/>
                        <a:pt x="559" y="97"/>
                      </a:cubicBezTo>
                      <a:cubicBezTo>
                        <a:pt x="557" y="101"/>
                        <a:pt x="554" y="110"/>
                        <a:pt x="554" y="110"/>
                      </a:cubicBezTo>
                      <a:cubicBezTo>
                        <a:pt x="556" y="132"/>
                        <a:pt x="556" y="168"/>
                        <a:pt x="572" y="188"/>
                      </a:cubicBezTo>
                      <a:cubicBezTo>
                        <a:pt x="568" y="198"/>
                        <a:pt x="564" y="208"/>
                        <a:pt x="562" y="219"/>
                      </a:cubicBezTo>
                      <a:cubicBezTo>
                        <a:pt x="564" y="227"/>
                        <a:pt x="569" y="233"/>
                        <a:pt x="572" y="240"/>
                      </a:cubicBezTo>
                      <a:cubicBezTo>
                        <a:pt x="573" y="247"/>
                        <a:pt x="572" y="254"/>
                        <a:pt x="575" y="259"/>
                      </a:cubicBezTo>
                      <a:cubicBezTo>
                        <a:pt x="577" y="263"/>
                        <a:pt x="595" y="272"/>
                        <a:pt x="599" y="283"/>
                      </a:cubicBezTo>
                      <a:cubicBezTo>
                        <a:pt x="594" y="295"/>
                        <a:pt x="603" y="306"/>
                        <a:pt x="618" y="310"/>
                      </a:cubicBezTo>
                      <a:cubicBezTo>
                        <a:pt x="630" y="307"/>
                        <a:pt x="638" y="308"/>
                        <a:pt x="645" y="300"/>
                      </a:cubicBezTo>
                      <a:cubicBezTo>
                        <a:pt x="660" y="302"/>
                        <a:pt x="663" y="303"/>
                        <a:pt x="672" y="293"/>
                      </a:cubicBezTo>
                      <a:cubicBezTo>
                        <a:pt x="675" y="294"/>
                        <a:pt x="679" y="293"/>
                        <a:pt x="680" y="295"/>
                      </a:cubicBezTo>
                      <a:cubicBezTo>
                        <a:pt x="682" y="301"/>
                        <a:pt x="674" y="321"/>
                        <a:pt x="672" y="327"/>
                      </a:cubicBezTo>
                      <a:cubicBezTo>
                        <a:pt x="668" y="340"/>
                        <a:pt x="671" y="326"/>
                        <a:pt x="664" y="340"/>
                      </a:cubicBezTo>
                      <a:cubicBezTo>
                        <a:pt x="652" y="360"/>
                        <a:pt x="646" y="381"/>
                        <a:pt x="621" y="394"/>
                      </a:cubicBezTo>
                      <a:cubicBezTo>
                        <a:pt x="614" y="402"/>
                        <a:pt x="609" y="402"/>
                        <a:pt x="599" y="407"/>
                      </a:cubicBezTo>
                      <a:cubicBezTo>
                        <a:pt x="590" y="418"/>
                        <a:pt x="579" y="429"/>
                        <a:pt x="567" y="439"/>
                      </a:cubicBezTo>
                      <a:cubicBezTo>
                        <a:pt x="560" y="454"/>
                        <a:pt x="555" y="470"/>
                        <a:pt x="548" y="485"/>
                      </a:cubicBezTo>
                      <a:cubicBezTo>
                        <a:pt x="549" y="489"/>
                        <a:pt x="550" y="492"/>
                        <a:pt x="551" y="496"/>
                      </a:cubicBezTo>
                      <a:cubicBezTo>
                        <a:pt x="552" y="500"/>
                        <a:pt x="556" y="508"/>
                        <a:pt x="556" y="508"/>
                      </a:cubicBezTo>
                      <a:cubicBezTo>
                        <a:pt x="559" y="524"/>
                        <a:pt x="562" y="546"/>
                        <a:pt x="576" y="557"/>
                      </a:cubicBezTo>
                      <a:lnTo>
                        <a:pt x="435" y="556"/>
                      </a:lnTo>
                      <a:close/>
                    </a:path>
                  </a:pathLst>
                </a:custGeom>
                <a:solidFill>
                  <a:schemeClr val="folHlink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TW" altLang="en-US"/>
                </a:p>
              </p:txBody>
            </p:sp>
            <p:sp>
              <p:nvSpPr>
                <p:cNvPr id="1172" name="Freeform 57"/>
                <p:cNvSpPr>
                  <a:spLocks/>
                </p:cNvSpPr>
                <p:nvPr/>
              </p:nvSpPr>
              <p:spPr bwMode="ltGray">
                <a:xfrm>
                  <a:off x="1189" y="447"/>
                  <a:ext cx="163" cy="221"/>
                </a:xfrm>
                <a:custGeom>
                  <a:avLst/>
                  <a:gdLst>
                    <a:gd name="T0" fmla="*/ 1 w 257"/>
                    <a:gd name="T1" fmla="*/ 1 h 347"/>
                    <a:gd name="T2" fmla="*/ 1 w 257"/>
                    <a:gd name="T3" fmla="*/ 1 h 347"/>
                    <a:gd name="T4" fmla="*/ 1 w 257"/>
                    <a:gd name="T5" fmla="*/ 1 h 347"/>
                    <a:gd name="T6" fmla="*/ 1 w 257"/>
                    <a:gd name="T7" fmla="*/ 1 h 347"/>
                    <a:gd name="T8" fmla="*/ 1 w 257"/>
                    <a:gd name="T9" fmla="*/ 1 h 347"/>
                    <a:gd name="T10" fmla="*/ 1 w 257"/>
                    <a:gd name="T11" fmla="*/ 1 h 347"/>
                    <a:gd name="T12" fmla="*/ 1 w 257"/>
                    <a:gd name="T13" fmla="*/ 1 h 347"/>
                    <a:gd name="T14" fmla="*/ 1 w 257"/>
                    <a:gd name="T15" fmla="*/ 1 h 347"/>
                    <a:gd name="T16" fmla="*/ 1 w 257"/>
                    <a:gd name="T17" fmla="*/ 1 h 347"/>
                    <a:gd name="T18" fmla="*/ 1 w 257"/>
                    <a:gd name="T19" fmla="*/ 1 h 347"/>
                    <a:gd name="T20" fmla="*/ 1 w 257"/>
                    <a:gd name="T21" fmla="*/ 1 h 347"/>
                    <a:gd name="T22" fmla="*/ 1 w 257"/>
                    <a:gd name="T23" fmla="*/ 1 h 347"/>
                    <a:gd name="T24" fmla="*/ 1 w 257"/>
                    <a:gd name="T25" fmla="*/ 1 h 347"/>
                    <a:gd name="T26" fmla="*/ 0 w 257"/>
                    <a:gd name="T27" fmla="*/ 1 h 347"/>
                    <a:gd name="T28" fmla="*/ 1 w 257"/>
                    <a:gd name="T29" fmla="*/ 1 h 347"/>
                    <a:gd name="T30" fmla="*/ 1 w 257"/>
                    <a:gd name="T31" fmla="*/ 1 h 347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</a:gdLst>
                  <a:ahLst/>
                  <a:cxnLst>
                    <a:cxn ang="T32">
                      <a:pos x="T0" y="T1"/>
                    </a:cxn>
                    <a:cxn ang="T33">
                      <a:pos x="T2" y="T3"/>
                    </a:cxn>
                    <a:cxn ang="T34">
                      <a:pos x="T4" y="T5"/>
                    </a:cxn>
                    <a:cxn ang="T35">
                      <a:pos x="T6" y="T7"/>
                    </a:cxn>
                    <a:cxn ang="T36">
                      <a:pos x="T8" y="T9"/>
                    </a:cxn>
                    <a:cxn ang="T37">
                      <a:pos x="T10" y="T11"/>
                    </a:cxn>
                    <a:cxn ang="T38">
                      <a:pos x="T12" y="T13"/>
                    </a:cxn>
                    <a:cxn ang="T39">
                      <a:pos x="T14" y="T15"/>
                    </a:cxn>
                    <a:cxn ang="T40">
                      <a:pos x="T16" y="T17"/>
                    </a:cxn>
                    <a:cxn ang="T41">
                      <a:pos x="T18" y="T19"/>
                    </a:cxn>
                    <a:cxn ang="T42">
                      <a:pos x="T20" y="T21"/>
                    </a:cxn>
                    <a:cxn ang="T43">
                      <a:pos x="T22" y="T23"/>
                    </a:cxn>
                    <a:cxn ang="T44">
                      <a:pos x="T24" y="T25"/>
                    </a:cxn>
                    <a:cxn ang="T45">
                      <a:pos x="T26" y="T27"/>
                    </a:cxn>
                    <a:cxn ang="T46">
                      <a:pos x="T28" y="T29"/>
                    </a:cxn>
                    <a:cxn ang="T47">
                      <a:pos x="T30" y="T31"/>
                    </a:cxn>
                  </a:cxnLst>
                  <a:rect l="0" t="0" r="r" b="b"/>
                  <a:pathLst>
                    <a:path w="257" h="347">
                      <a:moveTo>
                        <a:pt x="243" y="347"/>
                      </a:moveTo>
                      <a:lnTo>
                        <a:pt x="233" y="301"/>
                      </a:lnTo>
                      <a:lnTo>
                        <a:pt x="217" y="288"/>
                      </a:lnTo>
                      <a:lnTo>
                        <a:pt x="215" y="269"/>
                      </a:lnTo>
                      <a:lnTo>
                        <a:pt x="209" y="254"/>
                      </a:lnTo>
                      <a:lnTo>
                        <a:pt x="209" y="229"/>
                      </a:lnTo>
                      <a:lnTo>
                        <a:pt x="207" y="214"/>
                      </a:lnTo>
                      <a:lnTo>
                        <a:pt x="228" y="202"/>
                      </a:lnTo>
                      <a:lnTo>
                        <a:pt x="257" y="197"/>
                      </a:lnTo>
                      <a:lnTo>
                        <a:pt x="257" y="136"/>
                      </a:lnTo>
                      <a:cubicBezTo>
                        <a:pt x="209" y="119"/>
                        <a:pt x="13" y="0"/>
                        <a:pt x="54" y="96"/>
                      </a:cubicBezTo>
                      <a:cubicBezTo>
                        <a:pt x="36" y="106"/>
                        <a:pt x="57" y="97"/>
                        <a:pt x="32" y="98"/>
                      </a:cubicBezTo>
                      <a:cubicBezTo>
                        <a:pt x="27" y="99"/>
                        <a:pt x="16" y="102"/>
                        <a:pt x="16" y="102"/>
                      </a:cubicBezTo>
                      <a:lnTo>
                        <a:pt x="0" y="149"/>
                      </a:lnTo>
                      <a:lnTo>
                        <a:pt x="93" y="346"/>
                      </a:lnTo>
                      <a:lnTo>
                        <a:pt x="243" y="347"/>
                      </a:lnTo>
                      <a:close/>
                    </a:path>
                  </a:pathLst>
                </a:custGeom>
                <a:solidFill>
                  <a:schemeClr val="folHlink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hlink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TW" altLang="en-US"/>
                </a:p>
              </p:txBody>
            </p:sp>
            <p:sp>
              <p:nvSpPr>
                <p:cNvPr id="1173" name="Freeform 58"/>
                <p:cNvSpPr>
                  <a:spLocks/>
                </p:cNvSpPr>
                <p:nvPr/>
              </p:nvSpPr>
              <p:spPr bwMode="ltGray">
                <a:xfrm>
                  <a:off x="1476" y="611"/>
                  <a:ext cx="7" cy="12"/>
                </a:xfrm>
                <a:custGeom>
                  <a:avLst/>
                  <a:gdLst>
                    <a:gd name="T0" fmla="*/ 0 w 19"/>
                    <a:gd name="T1" fmla="*/ 0 h 37"/>
                    <a:gd name="T2" fmla="*/ 0 w 19"/>
                    <a:gd name="T3" fmla="*/ 0 h 37"/>
                    <a:gd name="T4" fmla="*/ 0 w 19"/>
                    <a:gd name="T5" fmla="*/ 0 h 37"/>
                    <a:gd name="T6" fmla="*/ 0 60000 65536"/>
                    <a:gd name="T7" fmla="*/ 0 60000 65536"/>
                    <a:gd name="T8" fmla="*/ 0 60000 65536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0" t="0" r="r" b="b"/>
                  <a:pathLst>
                    <a:path w="19" h="37">
                      <a:moveTo>
                        <a:pt x="7" y="25"/>
                      </a:moveTo>
                      <a:cubicBezTo>
                        <a:pt x="0" y="4"/>
                        <a:pt x="12" y="0"/>
                        <a:pt x="19" y="21"/>
                      </a:cubicBezTo>
                      <a:cubicBezTo>
                        <a:pt x="14" y="37"/>
                        <a:pt x="18" y="36"/>
                        <a:pt x="7" y="25"/>
                      </a:cubicBezTo>
                      <a:close/>
                    </a:path>
                  </a:pathLst>
                </a:custGeom>
                <a:solidFill>
                  <a:schemeClr val="folHlink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TW" altLang="en-US"/>
                </a:p>
              </p:txBody>
            </p:sp>
            <p:sp>
              <p:nvSpPr>
                <p:cNvPr id="1174" name="Freeform 59"/>
                <p:cNvSpPr>
                  <a:spLocks/>
                </p:cNvSpPr>
                <p:nvPr/>
              </p:nvSpPr>
              <p:spPr bwMode="ltGray">
                <a:xfrm>
                  <a:off x="1467" y="497"/>
                  <a:ext cx="9" cy="7"/>
                </a:xfrm>
                <a:custGeom>
                  <a:avLst/>
                  <a:gdLst>
                    <a:gd name="T0" fmla="*/ 0 w 22"/>
                    <a:gd name="T1" fmla="*/ 0 h 20"/>
                    <a:gd name="T2" fmla="*/ 0 w 22"/>
                    <a:gd name="T3" fmla="*/ 0 h 20"/>
                    <a:gd name="T4" fmla="*/ 0 w 22"/>
                    <a:gd name="T5" fmla="*/ 0 h 20"/>
                    <a:gd name="T6" fmla="*/ 0 w 22"/>
                    <a:gd name="T7" fmla="*/ 0 h 20"/>
                    <a:gd name="T8" fmla="*/ 0 w 22"/>
                    <a:gd name="T9" fmla="*/ 0 h 20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22" h="20">
                      <a:moveTo>
                        <a:pt x="12" y="12"/>
                      </a:moveTo>
                      <a:cubicBezTo>
                        <a:pt x="13" y="8"/>
                        <a:pt x="12" y="0"/>
                        <a:pt x="16" y="0"/>
                      </a:cubicBezTo>
                      <a:cubicBezTo>
                        <a:pt x="20" y="0"/>
                        <a:pt x="22" y="8"/>
                        <a:pt x="20" y="12"/>
                      </a:cubicBezTo>
                      <a:cubicBezTo>
                        <a:pt x="18" y="16"/>
                        <a:pt x="12" y="17"/>
                        <a:pt x="8" y="20"/>
                      </a:cubicBezTo>
                      <a:cubicBezTo>
                        <a:pt x="3" y="5"/>
                        <a:pt x="0" y="6"/>
                        <a:pt x="12" y="12"/>
                      </a:cubicBezTo>
                      <a:close/>
                    </a:path>
                  </a:pathLst>
                </a:custGeom>
                <a:solidFill>
                  <a:schemeClr val="folHlink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TW" altLang="en-US"/>
                </a:p>
              </p:txBody>
            </p:sp>
            <p:sp>
              <p:nvSpPr>
                <p:cNvPr id="1175" name="Freeform 60"/>
                <p:cNvSpPr>
                  <a:spLocks/>
                </p:cNvSpPr>
                <p:nvPr/>
              </p:nvSpPr>
              <p:spPr bwMode="ltGray">
                <a:xfrm>
                  <a:off x="1072" y="357"/>
                  <a:ext cx="25" cy="10"/>
                </a:xfrm>
                <a:custGeom>
                  <a:avLst/>
                  <a:gdLst>
                    <a:gd name="T0" fmla="*/ 0 w 57"/>
                    <a:gd name="T1" fmla="*/ 0 h 30"/>
                    <a:gd name="T2" fmla="*/ 0 w 57"/>
                    <a:gd name="T3" fmla="*/ 0 h 30"/>
                    <a:gd name="T4" fmla="*/ 0 w 57"/>
                    <a:gd name="T5" fmla="*/ 0 h 30"/>
                    <a:gd name="T6" fmla="*/ 0 w 57"/>
                    <a:gd name="T7" fmla="*/ 0 h 30"/>
                    <a:gd name="T8" fmla="*/ 0 60000 65536"/>
                    <a:gd name="T9" fmla="*/ 0 60000 65536"/>
                    <a:gd name="T10" fmla="*/ 0 60000 65536"/>
                    <a:gd name="T11" fmla="*/ 0 60000 65536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0" t="0" r="r" b="b"/>
                  <a:pathLst>
                    <a:path w="57" h="30">
                      <a:moveTo>
                        <a:pt x="24" y="18"/>
                      </a:moveTo>
                      <a:cubicBezTo>
                        <a:pt x="0" y="10"/>
                        <a:pt x="9" y="0"/>
                        <a:pt x="32" y="6"/>
                      </a:cubicBezTo>
                      <a:cubicBezTo>
                        <a:pt x="46" y="15"/>
                        <a:pt x="57" y="23"/>
                        <a:pt x="36" y="30"/>
                      </a:cubicBezTo>
                      <a:cubicBezTo>
                        <a:pt x="21" y="25"/>
                        <a:pt x="24" y="30"/>
                        <a:pt x="24" y="18"/>
                      </a:cubicBezTo>
                      <a:close/>
                    </a:path>
                  </a:pathLst>
                </a:custGeom>
                <a:solidFill>
                  <a:schemeClr val="folHlink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TW" altLang="en-US"/>
                </a:p>
              </p:txBody>
            </p:sp>
            <p:sp>
              <p:nvSpPr>
                <p:cNvPr id="1176" name="Freeform 61"/>
                <p:cNvSpPr>
                  <a:spLocks/>
                </p:cNvSpPr>
                <p:nvPr/>
              </p:nvSpPr>
              <p:spPr bwMode="ltGray">
                <a:xfrm>
                  <a:off x="1374" y="265"/>
                  <a:ext cx="295" cy="233"/>
                </a:xfrm>
                <a:custGeom>
                  <a:avLst/>
                  <a:gdLst>
                    <a:gd name="T0" fmla="*/ 0 w 693"/>
                    <a:gd name="T1" fmla="*/ 0 h 696"/>
                    <a:gd name="T2" fmla="*/ 0 w 693"/>
                    <a:gd name="T3" fmla="*/ 0 h 696"/>
                    <a:gd name="T4" fmla="*/ 0 w 693"/>
                    <a:gd name="T5" fmla="*/ 0 h 696"/>
                    <a:gd name="T6" fmla="*/ 0 w 693"/>
                    <a:gd name="T7" fmla="*/ 0 h 696"/>
                    <a:gd name="T8" fmla="*/ 0 w 693"/>
                    <a:gd name="T9" fmla="*/ 0 h 696"/>
                    <a:gd name="T10" fmla="*/ 0 w 693"/>
                    <a:gd name="T11" fmla="*/ 0 h 696"/>
                    <a:gd name="T12" fmla="*/ 0 w 693"/>
                    <a:gd name="T13" fmla="*/ 0 h 696"/>
                    <a:gd name="T14" fmla="*/ 0 w 693"/>
                    <a:gd name="T15" fmla="*/ 0 h 696"/>
                    <a:gd name="T16" fmla="*/ 0 w 693"/>
                    <a:gd name="T17" fmla="*/ 0 h 696"/>
                    <a:gd name="T18" fmla="*/ 0 w 693"/>
                    <a:gd name="T19" fmla="*/ 0 h 696"/>
                    <a:gd name="T20" fmla="*/ 0 w 693"/>
                    <a:gd name="T21" fmla="*/ 0 h 696"/>
                    <a:gd name="T22" fmla="*/ 0 w 693"/>
                    <a:gd name="T23" fmla="*/ 0 h 696"/>
                    <a:gd name="T24" fmla="*/ 0 w 693"/>
                    <a:gd name="T25" fmla="*/ 0 h 696"/>
                    <a:gd name="T26" fmla="*/ 0 w 693"/>
                    <a:gd name="T27" fmla="*/ 0 h 696"/>
                    <a:gd name="T28" fmla="*/ 0 w 693"/>
                    <a:gd name="T29" fmla="*/ 0 h 696"/>
                    <a:gd name="T30" fmla="*/ 0 w 693"/>
                    <a:gd name="T31" fmla="*/ 0 h 696"/>
                    <a:gd name="T32" fmla="*/ 0 w 693"/>
                    <a:gd name="T33" fmla="*/ 0 h 696"/>
                    <a:gd name="T34" fmla="*/ 0 w 693"/>
                    <a:gd name="T35" fmla="*/ 0 h 696"/>
                    <a:gd name="T36" fmla="*/ 0 w 693"/>
                    <a:gd name="T37" fmla="*/ 0 h 696"/>
                    <a:gd name="T38" fmla="*/ 0 w 693"/>
                    <a:gd name="T39" fmla="*/ 0 h 696"/>
                    <a:gd name="T40" fmla="*/ 0 w 693"/>
                    <a:gd name="T41" fmla="*/ 0 h 696"/>
                    <a:gd name="T42" fmla="*/ 0 w 693"/>
                    <a:gd name="T43" fmla="*/ 0 h 696"/>
                    <a:gd name="T44" fmla="*/ 0 w 693"/>
                    <a:gd name="T45" fmla="*/ 0 h 696"/>
                    <a:gd name="T46" fmla="*/ 0 w 693"/>
                    <a:gd name="T47" fmla="*/ 0 h 696"/>
                    <a:gd name="T48" fmla="*/ 0 w 693"/>
                    <a:gd name="T49" fmla="*/ 0 h 696"/>
                    <a:gd name="T50" fmla="*/ 0 w 693"/>
                    <a:gd name="T51" fmla="*/ 0 h 696"/>
                    <a:gd name="T52" fmla="*/ 0 w 693"/>
                    <a:gd name="T53" fmla="*/ 0 h 696"/>
                    <a:gd name="T54" fmla="*/ 0 w 693"/>
                    <a:gd name="T55" fmla="*/ 0 h 696"/>
                    <a:gd name="T56" fmla="*/ 0 w 693"/>
                    <a:gd name="T57" fmla="*/ 0 h 696"/>
                    <a:gd name="T58" fmla="*/ 0 w 693"/>
                    <a:gd name="T59" fmla="*/ 0 h 696"/>
                    <a:gd name="T60" fmla="*/ 0 w 693"/>
                    <a:gd name="T61" fmla="*/ 0 h 696"/>
                    <a:gd name="T62" fmla="*/ 0 w 693"/>
                    <a:gd name="T63" fmla="*/ 0 h 696"/>
                    <a:gd name="T64" fmla="*/ 0 w 693"/>
                    <a:gd name="T65" fmla="*/ 0 h 696"/>
                    <a:gd name="T66" fmla="*/ 0 w 693"/>
                    <a:gd name="T67" fmla="*/ 0 h 696"/>
                    <a:gd name="T68" fmla="*/ 0 w 693"/>
                    <a:gd name="T69" fmla="*/ 0 h 696"/>
                    <a:gd name="T70" fmla="*/ 0 w 693"/>
                    <a:gd name="T71" fmla="*/ 0 h 69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  <a:gd name="T81" fmla="*/ 0 60000 65536"/>
                    <a:gd name="T82" fmla="*/ 0 60000 65536"/>
                    <a:gd name="T83" fmla="*/ 0 60000 65536"/>
                    <a:gd name="T84" fmla="*/ 0 60000 65536"/>
                    <a:gd name="T85" fmla="*/ 0 60000 65536"/>
                    <a:gd name="T86" fmla="*/ 0 60000 65536"/>
                    <a:gd name="T87" fmla="*/ 0 60000 65536"/>
                    <a:gd name="T88" fmla="*/ 0 60000 65536"/>
                    <a:gd name="T89" fmla="*/ 0 60000 65536"/>
                    <a:gd name="T90" fmla="*/ 0 60000 65536"/>
                    <a:gd name="T91" fmla="*/ 0 60000 65536"/>
                    <a:gd name="T92" fmla="*/ 0 60000 65536"/>
                    <a:gd name="T93" fmla="*/ 0 60000 65536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</a:gdLst>
                  <a:ahLst/>
                  <a:cxnLst>
                    <a:cxn ang="T72">
                      <a:pos x="T0" y="T1"/>
                    </a:cxn>
                    <a:cxn ang="T73">
                      <a:pos x="T2" y="T3"/>
                    </a:cxn>
                    <a:cxn ang="T74">
                      <a:pos x="T4" y="T5"/>
                    </a:cxn>
                    <a:cxn ang="T75">
                      <a:pos x="T6" y="T7"/>
                    </a:cxn>
                    <a:cxn ang="T76">
                      <a:pos x="T8" y="T9"/>
                    </a:cxn>
                    <a:cxn ang="T77">
                      <a:pos x="T10" y="T11"/>
                    </a:cxn>
                    <a:cxn ang="T78">
                      <a:pos x="T12" y="T13"/>
                    </a:cxn>
                    <a:cxn ang="T79">
                      <a:pos x="T14" y="T15"/>
                    </a:cxn>
                    <a:cxn ang="T80">
                      <a:pos x="T16" y="T17"/>
                    </a:cxn>
                    <a:cxn ang="T81">
                      <a:pos x="T18" y="T19"/>
                    </a:cxn>
                    <a:cxn ang="T82">
                      <a:pos x="T20" y="T21"/>
                    </a:cxn>
                    <a:cxn ang="T83">
                      <a:pos x="T22" y="T23"/>
                    </a:cxn>
                    <a:cxn ang="T84">
                      <a:pos x="T24" y="T25"/>
                    </a:cxn>
                    <a:cxn ang="T85">
                      <a:pos x="T26" y="T27"/>
                    </a:cxn>
                    <a:cxn ang="T86">
                      <a:pos x="T28" y="T29"/>
                    </a:cxn>
                    <a:cxn ang="T87">
                      <a:pos x="T30" y="T31"/>
                    </a:cxn>
                    <a:cxn ang="T88">
                      <a:pos x="T32" y="T33"/>
                    </a:cxn>
                    <a:cxn ang="T89">
                      <a:pos x="T34" y="T35"/>
                    </a:cxn>
                    <a:cxn ang="T90">
                      <a:pos x="T36" y="T37"/>
                    </a:cxn>
                    <a:cxn ang="T91">
                      <a:pos x="T38" y="T39"/>
                    </a:cxn>
                    <a:cxn ang="T92">
                      <a:pos x="T40" y="T41"/>
                    </a:cxn>
                    <a:cxn ang="T93">
                      <a:pos x="T42" y="T43"/>
                    </a:cxn>
                    <a:cxn ang="T94">
                      <a:pos x="T44" y="T45"/>
                    </a:cxn>
                    <a:cxn ang="T95">
                      <a:pos x="T46" y="T47"/>
                    </a:cxn>
                    <a:cxn ang="T96">
                      <a:pos x="T48" y="T49"/>
                    </a:cxn>
                    <a:cxn ang="T97">
                      <a:pos x="T50" y="T51"/>
                    </a:cxn>
                    <a:cxn ang="T98">
                      <a:pos x="T52" y="T53"/>
                    </a:cxn>
                    <a:cxn ang="T99">
                      <a:pos x="T54" y="T55"/>
                    </a:cxn>
                    <a:cxn ang="T100">
                      <a:pos x="T56" y="T57"/>
                    </a:cxn>
                    <a:cxn ang="T101">
                      <a:pos x="T58" y="T59"/>
                    </a:cxn>
                    <a:cxn ang="T102">
                      <a:pos x="T60" y="T61"/>
                    </a:cxn>
                    <a:cxn ang="T103">
                      <a:pos x="T62" y="T63"/>
                    </a:cxn>
                    <a:cxn ang="T104">
                      <a:pos x="T64" y="T65"/>
                    </a:cxn>
                    <a:cxn ang="T105">
                      <a:pos x="T66" y="T67"/>
                    </a:cxn>
                    <a:cxn ang="T106">
                      <a:pos x="T68" y="T69"/>
                    </a:cxn>
                    <a:cxn ang="T107">
                      <a:pos x="T70" y="T71"/>
                    </a:cxn>
                  </a:cxnLst>
                  <a:rect l="0" t="0" r="r" b="b"/>
                  <a:pathLst>
                    <a:path w="693" h="696">
                      <a:moveTo>
                        <a:pt x="541" y="460"/>
                      </a:moveTo>
                      <a:lnTo>
                        <a:pt x="473" y="464"/>
                      </a:lnTo>
                      <a:lnTo>
                        <a:pt x="441" y="452"/>
                      </a:lnTo>
                      <a:lnTo>
                        <a:pt x="393" y="452"/>
                      </a:lnTo>
                      <a:cubicBezTo>
                        <a:pt x="365" y="448"/>
                        <a:pt x="360" y="444"/>
                        <a:pt x="337" y="436"/>
                      </a:cubicBezTo>
                      <a:cubicBezTo>
                        <a:pt x="336" y="432"/>
                        <a:pt x="330" y="413"/>
                        <a:pt x="325" y="412"/>
                      </a:cubicBezTo>
                      <a:cubicBezTo>
                        <a:pt x="317" y="411"/>
                        <a:pt x="301" y="420"/>
                        <a:pt x="301" y="420"/>
                      </a:cubicBezTo>
                      <a:cubicBezTo>
                        <a:pt x="289" y="412"/>
                        <a:pt x="277" y="408"/>
                        <a:pt x="265" y="400"/>
                      </a:cubicBezTo>
                      <a:cubicBezTo>
                        <a:pt x="252" y="380"/>
                        <a:pt x="256" y="356"/>
                        <a:pt x="233" y="348"/>
                      </a:cubicBezTo>
                      <a:cubicBezTo>
                        <a:pt x="217" y="372"/>
                        <a:pt x="221" y="392"/>
                        <a:pt x="237" y="416"/>
                      </a:cubicBezTo>
                      <a:cubicBezTo>
                        <a:pt x="234" y="428"/>
                        <a:pt x="228" y="445"/>
                        <a:pt x="237" y="444"/>
                      </a:cubicBezTo>
                      <a:cubicBezTo>
                        <a:pt x="247" y="443"/>
                        <a:pt x="261" y="428"/>
                        <a:pt x="261" y="428"/>
                      </a:cubicBezTo>
                      <a:cubicBezTo>
                        <a:pt x="258" y="450"/>
                        <a:pt x="243" y="475"/>
                        <a:pt x="269" y="484"/>
                      </a:cubicBezTo>
                      <a:cubicBezTo>
                        <a:pt x="277" y="479"/>
                        <a:pt x="288" y="476"/>
                        <a:pt x="293" y="468"/>
                      </a:cubicBezTo>
                      <a:cubicBezTo>
                        <a:pt x="302" y="454"/>
                        <a:pt x="303" y="446"/>
                        <a:pt x="317" y="436"/>
                      </a:cubicBezTo>
                      <a:cubicBezTo>
                        <a:pt x="315" y="448"/>
                        <a:pt x="306" y="467"/>
                        <a:pt x="321" y="476"/>
                      </a:cubicBezTo>
                      <a:cubicBezTo>
                        <a:pt x="328" y="480"/>
                        <a:pt x="345" y="484"/>
                        <a:pt x="345" y="484"/>
                      </a:cubicBezTo>
                      <a:cubicBezTo>
                        <a:pt x="382" y="472"/>
                        <a:pt x="347" y="527"/>
                        <a:pt x="333" y="536"/>
                      </a:cubicBezTo>
                      <a:cubicBezTo>
                        <a:pt x="330" y="540"/>
                        <a:pt x="329" y="545"/>
                        <a:pt x="325" y="548"/>
                      </a:cubicBezTo>
                      <a:cubicBezTo>
                        <a:pt x="322" y="551"/>
                        <a:pt x="316" y="549"/>
                        <a:pt x="313" y="552"/>
                      </a:cubicBezTo>
                      <a:cubicBezTo>
                        <a:pt x="300" y="565"/>
                        <a:pt x="320" y="575"/>
                        <a:pt x="293" y="584"/>
                      </a:cubicBezTo>
                      <a:cubicBezTo>
                        <a:pt x="286" y="595"/>
                        <a:pt x="272" y="610"/>
                        <a:pt x="261" y="616"/>
                      </a:cubicBezTo>
                      <a:cubicBezTo>
                        <a:pt x="254" y="620"/>
                        <a:pt x="245" y="621"/>
                        <a:pt x="237" y="624"/>
                      </a:cubicBezTo>
                      <a:cubicBezTo>
                        <a:pt x="233" y="625"/>
                        <a:pt x="225" y="628"/>
                        <a:pt x="225" y="628"/>
                      </a:cubicBezTo>
                      <a:cubicBezTo>
                        <a:pt x="215" y="659"/>
                        <a:pt x="212" y="652"/>
                        <a:pt x="173" y="656"/>
                      </a:cubicBezTo>
                      <a:cubicBezTo>
                        <a:pt x="140" y="667"/>
                        <a:pt x="132" y="687"/>
                        <a:pt x="97" y="696"/>
                      </a:cubicBezTo>
                      <a:cubicBezTo>
                        <a:pt x="77" y="691"/>
                        <a:pt x="75" y="687"/>
                        <a:pt x="81" y="668"/>
                      </a:cubicBezTo>
                      <a:cubicBezTo>
                        <a:pt x="77" y="646"/>
                        <a:pt x="72" y="639"/>
                        <a:pt x="77" y="616"/>
                      </a:cubicBezTo>
                      <a:cubicBezTo>
                        <a:pt x="73" y="598"/>
                        <a:pt x="71" y="587"/>
                        <a:pt x="61" y="572"/>
                      </a:cubicBezTo>
                      <a:cubicBezTo>
                        <a:pt x="58" y="551"/>
                        <a:pt x="51" y="543"/>
                        <a:pt x="45" y="524"/>
                      </a:cubicBezTo>
                      <a:cubicBezTo>
                        <a:pt x="52" y="502"/>
                        <a:pt x="58" y="496"/>
                        <a:pt x="49" y="472"/>
                      </a:cubicBezTo>
                      <a:cubicBezTo>
                        <a:pt x="46" y="463"/>
                        <a:pt x="33" y="448"/>
                        <a:pt x="33" y="448"/>
                      </a:cubicBezTo>
                      <a:cubicBezTo>
                        <a:pt x="42" y="422"/>
                        <a:pt x="42" y="408"/>
                        <a:pt x="33" y="380"/>
                      </a:cubicBezTo>
                      <a:cubicBezTo>
                        <a:pt x="49" y="369"/>
                        <a:pt x="48" y="362"/>
                        <a:pt x="53" y="344"/>
                      </a:cubicBezTo>
                      <a:cubicBezTo>
                        <a:pt x="47" y="327"/>
                        <a:pt x="49" y="308"/>
                        <a:pt x="33" y="332"/>
                      </a:cubicBezTo>
                      <a:cubicBezTo>
                        <a:pt x="40" y="353"/>
                        <a:pt x="29" y="374"/>
                        <a:pt x="17" y="392"/>
                      </a:cubicBezTo>
                      <a:cubicBezTo>
                        <a:pt x="6" y="360"/>
                        <a:pt x="10" y="340"/>
                        <a:pt x="13" y="304"/>
                      </a:cubicBezTo>
                      <a:cubicBezTo>
                        <a:pt x="44" y="314"/>
                        <a:pt x="54" y="289"/>
                        <a:pt x="81" y="280"/>
                      </a:cubicBezTo>
                      <a:cubicBezTo>
                        <a:pt x="94" y="261"/>
                        <a:pt x="85" y="242"/>
                        <a:pt x="105" y="228"/>
                      </a:cubicBezTo>
                      <a:cubicBezTo>
                        <a:pt x="108" y="220"/>
                        <a:pt x="110" y="212"/>
                        <a:pt x="113" y="204"/>
                      </a:cubicBezTo>
                      <a:cubicBezTo>
                        <a:pt x="116" y="196"/>
                        <a:pt x="89" y="196"/>
                        <a:pt x="89" y="196"/>
                      </a:cubicBezTo>
                      <a:cubicBezTo>
                        <a:pt x="81" y="221"/>
                        <a:pt x="58" y="211"/>
                        <a:pt x="37" y="204"/>
                      </a:cubicBezTo>
                      <a:cubicBezTo>
                        <a:pt x="33" y="207"/>
                        <a:pt x="30" y="213"/>
                        <a:pt x="25" y="212"/>
                      </a:cubicBezTo>
                      <a:cubicBezTo>
                        <a:pt x="16" y="210"/>
                        <a:pt x="1" y="196"/>
                        <a:pt x="1" y="196"/>
                      </a:cubicBezTo>
                      <a:cubicBezTo>
                        <a:pt x="4" y="186"/>
                        <a:pt x="4" y="174"/>
                        <a:pt x="9" y="164"/>
                      </a:cubicBezTo>
                      <a:cubicBezTo>
                        <a:pt x="13" y="155"/>
                        <a:pt x="25" y="140"/>
                        <a:pt x="25" y="140"/>
                      </a:cubicBezTo>
                      <a:cubicBezTo>
                        <a:pt x="0" y="132"/>
                        <a:pt x="25" y="128"/>
                        <a:pt x="37" y="124"/>
                      </a:cubicBezTo>
                      <a:cubicBezTo>
                        <a:pt x="58" y="131"/>
                        <a:pt x="75" y="116"/>
                        <a:pt x="97" y="112"/>
                      </a:cubicBezTo>
                      <a:cubicBezTo>
                        <a:pt x="135" y="87"/>
                        <a:pt x="159" y="122"/>
                        <a:pt x="197" y="132"/>
                      </a:cubicBezTo>
                      <a:cubicBezTo>
                        <a:pt x="205" y="129"/>
                        <a:pt x="213" y="127"/>
                        <a:pt x="221" y="124"/>
                      </a:cubicBezTo>
                      <a:cubicBezTo>
                        <a:pt x="225" y="123"/>
                        <a:pt x="226" y="147"/>
                        <a:pt x="233" y="120"/>
                      </a:cubicBezTo>
                      <a:lnTo>
                        <a:pt x="229" y="64"/>
                      </a:lnTo>
                      <a:lnTo>
                        <a:pt x="209" y="40"/>
                      </a:lnTo>
                      <a:cubicBezTo>
                        <a:pt x="243" y="21"/>
                        <a:pt x="240" y="21"/>
                        <a:pt x="261" y="0"/>
                      </a:cubicBezTo>
                      <a:cubicBezTo>
                        <a:pt x="297" y="16"/>
                        <a:pt x="333" y="32"/>
                        <a:pt x="369" y="48"/>
                      </a:cubicBezTo>
                      <a:cubicBezTo>
                        <a:pt x="373" y="50"/>
                        <a:pt x="361" y="44"/>
                        <a:pt x="357" y="44"/>
                      </a:cubicBezTo>
                      <a:cubicBezTo>
                        <a:pt x="349" y="45"/>
                        <a:pt x="333" y="52"/>
                        <a:pt x="333" y="52"/>
                      </a:cubicBezTo>
                      <a:cubicBezTo>
                        <a:pt x="322" y="68"/>
                        <a:pt x="318" y="71"/>
                        <a:pt x="329" y="88"/>
                      </a:cubicBezTo>
                      <a:cubicBezTo>
                        <a:pt x="308" y="119"/>
                        <a:pt x="323" y="118"/>
                        <a:pt x="333" y="148"/>
                      </a:cubicBezTo>
                      <a:cubicBezTo>
                        <a:pt x="320" y="157"/>
                        <a:pt x="314" y="167"/>
                        <a:pt x="301" y="176"/>
                      </a:cubicBezTo>
                      <a:cubicBezTo>
                        <a:pt x="306" y="213"/>
                        <a:pt x="303" y="213"/>
                        <a:pt x="337" y="220"/>
                      </a:cubicBezTo>
                      <a:cubicBezTo>
                        <a:pt x="358" y="216"/>
                        <a:pt x="368" y="214"/>
                        <a:pt x="361" y="192"/>
                      </a:cubicBezTo>
                      <a:cubicBezTo>
                        <a:pt x="362" y="177"/>
                        <a:pt x="362" y="162"/>
                        <a:pt x="365" y="148"/>
                      </a:cubicBezTo>
                      <a:cubicBezTo>
                        <a:pt x="366" y="143"/>
                        <a:pt x="369" y="133"/>
                        <a:pt x="373" y="136"/>
                      </a:cubicBezTo>
                      <a:cubicBezTo>
                        <a:pt x="379" y="140"/>
                        <a:pt x="376" y="149"/>
                        <a:pt x="377" y="156"/>
                      </a:cubicBezTo>
                      <a:cubicBezTo>
                        <a:pt x="404" y="147"/>
                        <a:pt x="409" y="116"/>
                        <a:pt x="417" y="92"/>
                      </a:cubicBezTo>
                      <a:cubicBezTo>
                        <a:pt x="422" y="76"/>
                        <a:pt x="453" y="74"/>
                        <a:pt x="465" y="72"/>
                      </a:cubicBezTo>
                      <a:cubicBezTo>
                        <a:pt x="472" y="92"/>
                        <a:pt x="477" y="93"/>
                        <a:pt x="497" y="88"/>
                      </a:cubicBezTo>
                      <a:cubicBezTo>
                        <a:pt x="512" y="78"/>
                        <a:pt x="515" y="74"/>
                        <a:pt x="509" y="56"/>
                      </a:cubicBezTo>
                      <a:cubicBezTo>
                        <a:pt x="523" y="46"/>
                        <a:pt x="517" y="46"/>
                        <a:pt x="529" y="52"/>
                      </a:cubicBezTo>
                      <a:lnTo>
                        <a:pt x="693" y="72"/>
                      </a:lnTo>
                      <a:lnTo>
                        <a:pt x="541" y="460"/>
                      </a:lnTo>
                      <a:close/>
                    </a:path>
                  </a:pathLst>
                </a:custGeom>
                <a:solidFill>
                  <a:schemeClr val="folHlink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TW" altLang="en-US"/>
                </a:p>
              </p:txBody>
            </p:sp>
            <p:sp>
              <p:nvSpPr>
                <p:cNvPr id="1177" name="Freeform 62"/>
                <p:cNvSpPr>
                  <a:spLocks/>
                </p:cNvSpPr>
                <p:nvPr/>
              </p:nvSpPr>
              <p:spPr bwMode="ltGray">
                <a:xfrm>
                  <a:off x="1173" y="247"/>
                  <a:ext cx="591" cy="95"/>
                </a:xfrm>
                <a:custGeom>
                  <a:avLst/>
                  <a:gdLst>
                    <a:gd name="T0" fmla="*/ 1 w 931"/>
                    <a:gd name="T1" fmla="*/ 0 h 149"/>
                    <a:gd name="T2" fmla="*/ 1 w 931"/>
                    <a:gd name="T3" fmla="*/ 1 h 149"/>
                    <a:gd name="T4" fmla="*/ 1 w 931"/>
                    <a:gd name="T5" fmla="*/ 1 h 149"/>
                    <a:gd name="T6" fmla="*/ 1 w 931"/>
                    <a:gd name="T7" fmla="*/ 1 h 149"/>
                    <a:gd name="T8" fmla="*/ 1 w 931"/>
                    <a:gd name="T9" fmla="*/ 1 h 149"/>
                    <a:gd name="T10" fmla="*/ 0 w 931"/>
                    <a:gd name="T11" fmla="*/ 1 h 149"/>
                    <a:gd name="T12" fmla="*/ 1 w 931"/>
                    <a:gd name="T13" fmla="*/ 1 h 149"/>
                    <a:gd name="T14" fmla="*/ 1 w 931"/>
                    <a:gd name="T15" fmla="*/ 1 h 149"/>
                    <a:gd name="T16" fmla="*/ 1 w 931"/>
                    <a:gd name="T17" fmla="*/ 1 h 149"/>
                    <a:gd name="T18" fmla="*/ 1 w 931"/>
                    <a:gd name="T19" fmla="*/ 1 h 149"/>
                    <a:gd name="T20" fmla="*/ 1 w 931"/>
                    <a:gd name="T21" fmla="*/ 1 h 149"/>
                    <a:gd name="T22" fmla="*/ 1 w 931"/>
                    <a:gd name="T23" fmla="*/ 1 h 149"/>
                    <a:gd name="T24" fmla="*/ 1 w 931"/>
                    <a:gd name="T25" fmla="*/ 1 h 149"/>
                    <a:gd name="T26" fmla="*/ 1 w 931"/>
                    <a:gd name="T27" fmla="*/ 1 h 149"/>
                    <a:gd name="T28" fmla="*/ 1 w 931"/>
                    <a:gd name="T29" fmla="*/ 1 h 149"/>
                    <a:gd name="T30" fmla="*/ 1 w 931"/>
                    <a:gd name="T31" fmla="*/ 1 h 149"/>
                    <a:gd name="T32" fmla="*/ 1 w 931"/>
                    <a:gd name="T33" fmla="*/ 1 h 149"/>
                    <a:gd name="T34" fmla="*/ 1 w 931"/>
                    <a:gd name="T35" fmla="*/ 1 h 149"/>
                    <a:gd name="T36" fmla="*/ 1 w 931"/>
                    <a:gd name="T37" fmla="*/ 1 h 149"/>
                    <a:gd name="T38" fmla="*/ 1 w 931"/>
                    <a:gd name="T39" fmla="*/ 1 h 149"/>
                    <a:gd name="T40" fmla="*/ 1 w 931"/>
                    <a:gd name="T41" fmla="*/ 1 h 149"/>
                    <a:gd name="T42" fmla="*/ 1 w 931"/>
                    <a:gd name="T43" fmla="*/ 1 h 149"/>
                    <a:gd name="T44" fmla="*/ 1 w 931"/>
                    <a:gd name="T45" fmla="*/ 1 h 149"/>
                    <a:gd name="T46" fmla="*/ 1 w 931"/>
                    <a:gd name="T47" fmla="*/ 1 h 149"/>
                    <a:gd name="T48" fmla="*/ 1 w 931"/>
                    <a:gd name="T49" fmla="*/ 1 h 149"/>
                    <a:gd name="T50" fmla="*/ 1 w 931"/>
                    <a:gd name="T51" fmla="*/ 1 h 149"/>
                    <a:gd name="T52" fmla="*/ 1 w 931"/>
                    <a:gd name="T53" fmla="*/ 1 h 149"/>
                    <a:gd name="T54" fmla="*/ 1 w 931"/>
                    <a:gd name="T55" fmla="*/ 1 h 149"/>
                    <a:gd name="T56" fmla="*/ 1 w 931"/>
                    <a:gd name="T57" fmla="*/ 1 h 149"/>
                    <a:gd name="T58" fmla="*/ 1 w 931"/>
                    <a:gd name="T59" fmla="*/ 1 h 149"/>
                    <a:gd name="T60" fmla="*/ 1 w 931"/>
                    <a:gd name="T61" fmla="*/ 1 h 149"/>
                    <a:gd name="T62" fmla="*/ 1 w 931"/>
                    <a:gd name="T63" fmla="*/ 1 h 149"/>
                    <a:gd name="T64" fmla="*/ 1 w 931"/>
                    <a:gd name="T65" fmla="*/ 1 h 149"/>
                    <a:gd name="T66" fmla="*/ 1 w 931"/>
                    <a:gd name="T67" fmla="*/ 1 h 149"/>
                    <a:gd name="T68" fmla="*/ 1 w 931"/>
                    <a:gd name="T69" fmla="*/ 1 h 149"/>
                    <a:gd name="T70" fmla="*/ 1 w 931"/>
                    <a:gd name="T71" fmla="*/ 1 h 149"/>
                    <a:gd name="T72" fmla="*/ 1 w 931"/>
                    <a:gd name="T73" fmla="*/ 1 h 149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  <a:gd name="T81" fmla="*/ 0 60000 65536"/>
                    <a:gd name="T82" fmla="*/ 0 60000 65536"/>
                    <a:gd name="T83" fmla="*/ 0 60000 65536"/>
                    <a:gd name="T84" fmla="*/ 0 60000 65536"/>
                    <a:gd name="T85" fmla="*/ 0 60000 65536"/>
                    <a:gd name="T86" fmla="*/ 0 60000 65536"/>
                    <a:gd name="T87" fmla="*/ 0 60000 65536"/>
                    <a:gd name="T88" fmla="*/ 0 60000 65536"/>
                    <a:gd name="T89" fmla="*/ 0 60000 65536"/>
                    <a:gd name="T90" fmla="*/ 0 60000 65536"/>
                    <a:gd name="T91" fmla="*/ 0 60000 65536"/>
                    <a:gd name="T92" fmla="*/ 0 60000 65536"/>
                    <a:gd name="T93" fmla="*/ 0 60000 65536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</a:gdLst>
                  <a:ahLst/>
                  <a:cxnLst>
                    <a:cxn ang="T74">
                      <a:pos x="T0" y="T1"/>
                    </a:cxn>
                    <a:cxn ang="T75">
                      <a:pos x="T2" y="T3"/>
                    </a:cxn>
                    <a:cxn ang="T76">
                      <a:pos x="T4" y="T5"/>
                    </a:cxn>
                    <a:cxn ang="T77">
                      <a:pos x="T6" y="T7"/>
                    </a:cxn>
                    <a:cxn ang="T78">
                      <a:pos x="T8" y="T9"/>
                    </a:cxn>
                    <a:cxn ang="T79">
                      <a:pos x="T10" y="T11"/>
                    </a:cxn>
                    <a:cxn ang="T80">
                      <a:pos x="T12" y="T13"/>
                    </a:cxn>
                    <a:cxn ang="T81">
                      <a:pos x="T14" y="T15"/>
                    </a:cxn>
                    <a:cxn ang="T82">
                      <a:pos x="T16" y="T17"/>
                    </a:cxn>
                    <a:cxn ang="T83">
                      <a:pos x="T18" y="T19"/>
                    </a:cxn>
                    <a:cxn ang="T84">
                      <a:pos x="T20" y="T21"/>
                    </a:cxn>
                    <a:cxn ang="T85">
                      <a:pos x="T22" y="T23"/>
                    </a:cxn>
                    <a:cxn ang="T86">
                      <a:pos x="T24" y="T25"/>
                    </a:cxn>
                    <a:cxn ang="T87">
                      <a:pos x="T26" y="T27"/>
                    </a:cxn>
                    <a:cxn ang="T88">
                      <a:pos x="T28" y="T29"/>
                    </a:cxn>
                    <a:cxn ang="T89">
                      <a:pos x="T30" y="T31"/>
                    </a:cxn>
                    <a:cxn ang="T90">
                      <a:pos x="T32" y="T33"/>
                    </a:cxn>
                    <a:cxn ang="T91">
                      <a:pos x="T34" y="T35"/>
                    </a:cxn>
                    <a:cxn ang="T92">
                      <a:pos x="T36" y="T37"/>
                    </a:cxn>
                    <a:cxn ang="T93">
                      <a:pos x="T38" y="T39"/>
                    </a:cxn>
                    <a:cxn ang="T94">
                      <a:pos x="T40" y="T41"/>
                    </a:cxn>
                    <a:cxn ang="T95">
                      <a:pos x="T42" y="T43"/>
                    </a:cxn>
                    <a:cxn ang="T96">
                      <a:pos x="T44" y="T45"/>
                    </a:cxn>
                    <a:cxn ang="T97">
                      <a:pos x="T46" y="T47"/>
                    </a:cxn>
                    <a:cxn ang="T98">
                      <a:pos x="T48" y="T49"/>
                    </a:cxn>
                    <a:cxn ang="T99">
                      <a:pos x="T50" y="T51"/>
                    </a:cxn>
                    <a:cxn ang="T100">
                      <a:pos x="T52" y="T53"/>
                    </a:cxn>
                    <a:cxn ang="T101">
                      <a:pos x="T54" y="T55"/>
                    </a:cxn>
                    <a:cxn ang="T102">
                      <a:pos x="T56" y="T57"/>
                    </a:cxn>
                    <a:cxn ang="T103">
                      <a:pos x="T58" y="T59"/>
                    </a:cxn>
                    <a:cxn ang="T104">
                      <a:pos x="T60" y="T61"/>
                    </a:cxn>
                    <a:cxn ang="T105">
                      <a:pos x="T62" y="T63"/>
                    </a:cxn>
                    <a:cxn ang="T106">
                      <a:pos x="T64" y="T65"/>
                    </a:cxn>
                    <a:cxn ang="T107">
                      <a:pos x="T66" y="T67"/>
                    </a:cxn>
                    <a:cxn ang="T108">
                      <a:pos x="T68" y="T69"/>
                    </a:cxn>
                    <a:cxn ang="T109">
                      <a:pos x="T70" y="T71"/>
                    </a:cxn>
                    <a:cxn ang="T110">
                      <a:pos x="T72" y="T73"/>
                    </a:cxn>
                  </a:cxnLst>
                  <a:rect l="0" t="0" r="r" b="b"/>
                  <a:pathLst>
                    <a:path w="931" h="149">
                      <a:moveTo>
                        <a:pt x="794" y="84"/>
                      </a:moveTo>
                      <a:cubicBezTo>
                        <a:pt x="813" y="72"/>
                        <a:pt x="931" y="14"/>
                        <a:pt x="825" y="0"/>
                      </a:cubicBezTo>
                      <a:lnTo>
                        <a:pt x="159" y="0"/>
                      </a:lnTo>
                      <a:cubicBezTo>
                        <a:pt x="149" y="12"/>
                        <a:pt x="162" y="18"/>
                        <a:pt x="143" y="29"/>
                      </a:cubicBezTo>
                      <a:cubicBezTo>
                        <a:pt x="130" y="44"/>
                        <a:pt x="133" y="39"/>
                        <a:pt x="116" y="48"/>
                      </a:cubicBezTo>
                      <a:cubicBezTo>
                        <a:pt x="108" y="46"/>
                        <a:pt x="100" y="44"/>
                        <a:pt x="91" y="42"/>
                      </a:cubicBezTo>
                      <a:cubicBezTo>
                        <a:pt x="89" y="41"/>
                        <a:pt x="83" y="40"/>
                        <a:pt x="83" y="40"/>
                      </a:cubicBezTo>
                      <a:cubicBezTo>
                        <a:pt x="76" y="40"/>
                        <a:pt x="68" y="39"/>
                        <a:pt x="62" y="42"/>
                      </a:cubicBezTo>
                      <a:cubicBezTo>
                        <a:pt x="54" y="45"/>
                        <a:pt x="46" y="61"/>
                        <a:pt x="38" y="67"/>
                      </a:cubicBezTo>
                      <a:cubicBezTo>
                        <a:pt x="32" y="71"/>
                        <a:pt x="27" y="74"/>
                        <a:pt x="22" y="77"/>
                      </a:cubicBezTo>
                      <a:cubicBezTo>
                        <a:pt x="16" y="81"/>
                        <a:pt x="5" y="86"/>
                        <a:pt x="5" y="86"/>
                      </a:cubicBezTo>
                      <a:cubicBezTo>
                        <a:pt x="9" y="95"/>
                        <a:pt x="7" y="97"/>
                        <a:pt x="0" y="105"/>
                      </a:cubicBezTo>
                      <a:cubicBezTo>
                        <a:pt x="17" y="107"/>
                        <a:pt x="22" y="107"/>
                        <a:pt x="16" y="120"/>
                      </a:cubicBezTo>
                      <a:cubicBezTo>
                        <a:pt x="27" y="122"/>
                        <a:pt x="48" y="116"/>
                        <a:pt x="59" y="115"/>
                      </a:cubicBezTo>
                      <a:cubicBezTo>
                        <a:pt x="71" y="112"/>
                        <a:pt x="73" y="117"/>
                        <a:pt x="83" y="111"/>
                      </a:cubicBezTo>
                      <a:cubicBezTo>
                        <a:pt x="89" y="96"/>
                        <a:pt x="83" y="100"/>
                        <a:pt x="97" y="96"/>
                      </a:cubicBezTo>
                      <a:cubicBezTo>
                        <a:pt x="100" y="94"/>
                        <a:pt x="103" y="93"/>
                        <a:pt x="105" y="90"/>
                      </a:cubicBezTo>
                      <a:cubicBezTo>
                        <a:pt x="106" y="88"/>
                        <a:pt x="106" y="85"/>
                        <a:pt x="108" y="84"/>
                      </a:cubicBezTo>
                      <a:cubicBezTo>
                        <a:pt x="112" y="80"/>
                        <a:pt x="140" y="69"/>
                        <a:pt x="148" y="67"/>
                      </a:cubicBezTo>
                      <a:cubicBezTo>
                        <a:pt x="160" y="52"/>
                        <a:pt x="153" y="56"/>
                        <a:pt x="167" y="52"/>
                      </a:cubicBezTo>
                      <a:cubicBezTo>
                        <a:pt x="178" y="55"/>
                        <a:pt x="179" y="62"/>
                        <a:pt x="191" y="58"/>
                      </a:cubicBezTo>
                      <a:cubicBezTo>
                        <a:pt x="199" y="52"/>
                        <a:pt x="206" y="51"/>
                        <a:pt x="215" y="46"/>
                      </a:cubicBezTo>
                      <a:cubicBezTo>
                        <a:pt x="226" y="58"/>
                        <a:pt x="217" y="46"/>
                        <a:pt x="223" y="69"/>
                      </a:cubicBezTo>
                      <a:cubicBezTo>
                        <a:pt x="226" y="79"/>
                        <a:pt x="233" y="85"/>
                        <a:pt x="237" y="94"/>
                      </a:cubicBezTo>
                      <a:cubicBezTo>
                        <a:pt x="227" y="100"/>
                        <a:pt x="229" y="104"/>
                        <a:pt x="218" y="107"/>
                      </a:cubicBezTo>
                      <a:cubicBezTo>
                        <a:pt x="207" y="120"/>
                        <a:pt x="203" y="113"/>
                        <a:pt x="188" y="109"/>
                      </a:cubicBezTo>
                      <a:cubicBezTo>
                        <a:pt x="191" y="117"/>
                        <a:pt x="200" y="127"/>
                        <a:pt x="210" y="132"/>
                      </a:cubicBezTo>
                      <a:cubicBezTo>
                        <a:pt x="218" y="114"/>
                        <a:pt x="211" y="122"/>
                        <a:pt x="231" y="113"/>
                      </a:cubicBezTo>
                      <a:cubicBezTo>
                        <a:pt x="237" y="111"/>
                        <a:pt x="248" y="105"/>
                        <a:pt x="248" y="105"/>
                      </a:cubicBezTo>
                      <a:cubicBezTo>
                        <a:pt x="248" y="100"/>
                        <a:pt x="246" y="94"/>
                        <a:pt x="250" y="90"/>
                      </a:cubicBezTo>
                      <a:cubicBezTo>
                        <a:pt x="253" y="88"/>
                        <a:pt x="254" y="96"/>
                        <a:pt x="258" y="96"/>
                      </a:cubicBezTo>
                      <a:cubicBezTo>
                        <a:pt x="262" y="97"/>
                        <a:pt x="264" y="94"/>
                        <a:pt x="266" y="92"/>
                      </a:cubicBezTo>
                      <a:cubicBezTo>
                        <a:pt x="262" y="82"/>
                        <a:pt x="252" y="77"/>
                        <a:pt x="248" y="67"/>
                      </a:cubicBezTo>
                      <a:cubicBezTo>
                        <a:pt x="250" y="63"/>
                        <a:pt x="255" y="58"/>
                        <a:pt x="253" y="54"/>
                      </a:cubicBezTo>
                      <a:cubicBezTo>
                        <a:pt x="251" y="50"/>
                        <a:pt x="248" y="42"/>
                        <a:pt x="248" y="42"/>
                      </a:cubicBezTo>
                      <a:cubicBezTo>
                        <a:pt x="256" y="32"/>
                        <a:pt x="259" y="35"/>
                        <a:pt x="266" y="44"/>
                      </a:cubicBezTo>
                      <a:cubicBezTo>
                        <a:pt x="270" y="56"/>
                        <a:pt x="276" y="61"/>
                        <a:pt x="285" y="71"/>
                      </a:cubicBezTo>
                      <a:cubicBezTo>
                        <a:pt x="281" y="81"/>
                        <a:pt x="289" y="82"/>
                        <a:pt x="277" y="88"/>
                      </a:cubicBezTo>
                      <a:cubicBezTo>
                        <a:pt x="262" y="106"/>
                        <a:pt x="278" y="83"/>
                        <a:pt x="274" y="101"/>
                      </a:cubicBezTo>
                      <a:cubicBezTo>
                        <a:pt x="274" y="105"/>
                        <a:pt x="268" y="109"/>
                        <a:pt x="266" y="113"/>
                      </a:cubicBezTo>
                      <a:cubicBezTo>
                        <a:pt x="270" y="122"/>
                        <a:pt x="268" y="125"/>
                        <a:pt x="261" y="132"/>
                      </a:cubicBezTo>
                      <a:cubicBezTo>
                        <a:pt x="268" y="149"/>
                        <a:pt x="282" y="134"/>
                        <a:pt x="296" y="130"/>
                      </a:cubicBezTo>
                      <a:cubicBezTo>
                        <a:pt x="299" y="122"/>
                        <a:pt x="295" y="119"/>
                        <a:pt x="299" y="111"/>
                      </a:cubicBezTo>
                      <a:cubicBezTo>
                        <a:pt x="296" y="105"/>
                        <a:pt x="288" y="97"/>
                        <a:pt x="299" y="92"/>
                      </a:cubicBezTo>
                      <a:cubicBezTo>
                        <a:pt x="303" y="90"/>
                        <a:pt x="315" y="88"/>
                        <a:pt x="315" y="88"/>
                      </a:cubicBezTo>
                      <a:cubicBezTo>
                        <a:pt x="326" y="91"/>
                        <a:pt x="325" y="95"/>
                        <a:pt x="331" y="103"/>
                      </a:cubicBezTo>
                      <a:cubicBezTo>
                        <a:pt x="339" y="84"/>
                        <a:pt x="331" y="90"/>
                        <a:pt x="361" y="92"/>
                      </a:cubicBezTo>
                      <a:cubicBezTo>
                        <a:pt x="355" y="76"/>
                        <a:pt x="365" y="76"/>
                        <a:pt x="382" y="73"/>
                      </a:cubicBezTo>
                      <a:cubicBezTo>
                        <a:pt x="383" y="71"/>
                        <a:pt x="387" y="57"/>
                        <a:pt x="393" y="54"/>
                      </a:cubicBezTo>
                      <a:cubicBezTo>
                        <a:pt x="398" y="52"/>
                        <a:pt x="409" y="50"/>
                        <a:pt x="409" y="50"/>
                      </a:cubicBezTo>
                      <a:cubicBezTo>
                        <a:pt x="430" y="54"/>
                        <a:pt x="413" y="58"/>
                        <a:pt x="431" y="63"/>
                      </a:cubicBezTo>
                      <a:cubicBezTo>
                        <a:pt x="433" y="61"/>
                        <a:pt x="435" y="57"/>
                        <a:pt x="439" y="56"/>
                      </a:cubicBezTo>
                      <a:cubicBezTo>
                        <a:pt x="445" y="55"/>
                        <a:pt x="452" y="61"/>
                        <a:pt x="457" y="58"/>
                      </a:cubicBezTo>
                      <a:cubicBezTo>
                        <a:pt x="461" y="57"/>
                        <a:pt x="457" y="52"/>
                        <a:pt x="455" y="50"/>
                      </a:cubicBezTo>
                      <a:cubicBezTo>
                        <a:pt x="451" y="47"/>
                        <a:pt x="444" y="47"/>
                        <a:pt x="439" y="46"/>
                      </a:cubicBezTo>
                      <a:cubicBezTo>
                        <a:pt x="436" y="45"/>
                        <a:pt x="431" y="44"/>
                        <a:pt x="431" y="44"/>
                      </a:cubicBezTo>
                      <a:cubicBezTo>
                        <a:pt x="440" y="38"/>
                        <a:pt x="443" y="36"/>
                        <a:pt x="455" y="40"/>
                      </a:cubicBezTo>
                      <a:cubicBezTo>
                        <a:pt x="461" y="38"/>
                        <a:pt x="467" y="35"/>
                        <a:pt x="474" y="35"/>
                      </a:cubicBezTo>
                      <a:cubicBezTo>
                        <a:pt x="483" y="36"/>
                        <a:pt x="511" y="43"/>
                        <a:pt x="519" y="46"/>
                      </a:cubicBezTo>
                      <a:cubicBezTo>
                        <a:pt x="527" y="49"/>
                        <a:pt x="544" y="54"/>
                        <a:pt x="544" y="54"/>
                      </a:cubicBezTo>
                      <a:cubicBezTo>
                        <a:pt x="548" y="54"/>
                        <a:pt x="560" y="52"/>
                        <a:pt x="565" y="50"/>
                      </a:cubicBezTo>
                      <a:cubicBezTo>
                        <a:pt x="570" y="47"/>
                        <a:pt x="581" y="42"/>
                        <a:pt x="581" y="42"/>
                      </a:cubicBezTo>
                      <a:cubicBezTo>
                        <a:pt x="585" y="42"/>
                        <a:pt x="598" y="44"/>
                        <a:pt x="600" y="48"/>
                      </a:cubicBezTo>
                      <a:cubicBezTo>
                        <a:pt x="603" y="55"/>
                        <a:pt x="589" y="61"/>
                        <a:pt x="584" y="63"/>
                      </a:cubicBezTo>
                      <a:cubicBezTo>
                        <a:pt x="576" y="69"/>
                        <a:pt x="568" y="69"/>
                        <a:pt x="565" y="77"/>
                      </a:cubicBezTo>
                      <a:cubicBezTo>
                        <a:pt x="568" y="86"/>
                        <a:pt x="564" y="92"/>
                        <a:pt x="568" y="101"/>
                      </a:cubicBezTo>
                      <a:cubicBezTo>
                        <a:pt x="574" y="93"/>
                        <a:pt x="577" y="91"/>
                        <a:pt x="589" y="94"/>
                      </a:cubicBezTo>
                      <a:cubicBezTo>
                        <a:pt x="595" y="108"/>
                        <a:pt x="602" y="93"/>
                        <a:pt x="611" y="88"/>
                      </a:cubicBezTo>
                      <a:cubicBezTo>
                        <a:pt x="613" y="86"/>
                        <a:pt x="613" y="83"/>
                        <a:pt x="616" y="82"/>
                      </a:cubicBezTo>
                      <a:cubicBezTo>
                        <a:pt x="618" y="80"/>
                        <a:pt x="622" y="81"/>
                        <a:pt x="624" y="80"/>
                      </a:cubicBezTo>
                      <a:cubicBezTo>
                        <a:pt x="626" y="78"/>
                        <a:pt x="626" y="75"/>
                        <a:pt x="627" y="73"/>
                      </a:cubicBezTo>
                      <a:cubicBezTo>
                        <a:pt x="632" y="65"/>
                        <a:pt x="638" y="63"/>
                        <a:pt x="648" y="61"/>
                      </a:cubicBezTo>
                      <a:cubicBezTo>
                        <a:pt x="664" y="62"/>
                        <a:pt x="684" y="69"/>
                        <a:pt x="700" y="69"/>
                      </a:cubicBezTo>
                      <a:lnTo>
                        <a:pt x="794" y="84"/>
                      </a:lnTo>
                      <a:close/>
                    </a:path>
                  </a:pathLst>
                </a:custGeom>
                <a:solidFill>
                  <a:schemeClr val="folHlink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TW" altLang="en-US"/>
                </a:p>
              </p:txBody>
            </p:sp>
            <p:sp>
              <p:nvSpPr>
                <p:cNvPr id="1178" name="Freeform 63"/>
                <p:cNvSpPr>
                  <a:spLocks/>
                </p:cNvSpPr>
                <p:nvPr/>
              </p:nvSpPr>
              <p:spPr bwMode="ltGray">
                <a:xfrm>
                  <a:off x="1293" y="282"/>
                  <a:ext cx="13" cy="10"/>
                </a:xfrm>
                <a:custGeom>
                  <a:avLst/>
                  <a:gdLst>
                    <a:gd name="T0" fmla="*/ 0 w 31"/>
                    <a:gd name="T1" fmla="*/ 0 h 30"/>
                    <a:gd name="T2" fmla="*/ 0 w 31"/>
                    <a:gd name="T3" fmla="*/ 0 h 30"/>
                    <a:gd name="T4" fmla="*/ 0 w 31"/>
                    <a:gd name="T5" fmla="*/ 0 h 30"/>
                    <a:gd name="T6" fmla="*/ 0 w 31"/>
                    <a:gd name="T7" fmla="*/ 0 h 30"/>
                    <a:gd name="T8" fmla="*/ 0 60000 65536"/>
                    <a:gd name="T9" fmla="*/ 0 60000 65536"/>
                    <a:gd name="T10" fmla="*/ 0 60000 65536"/>
                    <a:gd name="T11" fmla="*/ 0 60000 65536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0" t="0" r="r" b="b"/>
                  <a:pathLst>
                    <a:path w="31" h="30">
                      <a:moveTo>
                        <a:pt x="3" y="28"/>
                      </a:moveTo>
                      <a:cubicBezTo>
                        <a:pt x="8" y="8"/>
                        <a:pt x="12" y="6"/>
                        <a:pt x="31" y="0"/>
                      </a:cubicBezTo>
                      <a:cubicBezTo>
                        <a:pt x="29" y="5"/>
                        <a:pt x="25" y="22"/>
                        <a:pt x="19" y="24"/>
                      </a:cubicBezTo>
                      <a:cubicBezTo>
                        <a:pt x="0" y="30"/>
                        <a:pt x="3" y="9"/>
                        <a:pt x="3" y="28"/>
                      </a:cubicBezTo>
                      <a:close/>
                    </a:path>
                  </a:pathLst>
                </a:custGeom>
                <a:solidFill>
                  <a:schemeClr val="folHlink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TW" altLang="en-US"/>
                </a:p>
              </p:txBody>
            </p:sp>
            <p:sp>
              <p:nvSpPr>
                <p:cNvPr id="1179" name="Freeform 64"/>
                <p:cNvSpPr>
                  <a:spLocks/>
                </p:cNvSpPr>
                <p:nvPr/>
              </p:nvSpPr>
              <p:spPr bwMode="ltGray">
                <a:xfrm>
                  <a:off x="1278" y="296"/>
                  <a:ext cx="19" cy="11"/>
                </a:xfrm>
                <a:custGeom>
                  <a:avLst/>
                  <a:gdLst>
                    <a:gd name="T0" fmla="*/ 0 w 44"/>
                    <a:gd name="T1" fmla="*/ 0 h 32"/>
                    <a:gd name="T2" fmla="*/ 0 w 44"/>
                    <a:gd name="T3" fmla="*/ 0 h 32"/>
                    <a:gd name="T4" fmla="*/ 0 w 44"/>
                    <a:gd name="T5" fmla="*/ 0 h 32"/>
                    <a:gd name="T6" fmla="*/ 0 w 44"/>
                    <a:gd name="T7" fmla="*/ 0 h 32"/>
                    <a:gd name="T8" fmla="*/ 0 60000 65536"/>
                    <a:gd name="T9" fmla="*/ 0 60000 65536"/>
                    <a:gd name="T10" fmla="*/ 0 60000 65536"/>
                    <a:gd name="T11" fmla="*/ 0 60000 65536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0" t="0" r="r" b="b"/>
                  <a:pathLst>
                    <a:path w="44" h="32">
                      <a:moveTo>
                        <a:pt x="6" y="32"/>
                      </a:moveTo>
                      <a:cubicBezTo>
                        <a:pt x="0" y="14"/>
                        <a:pt x="7" y="10"/>
                        <a:pt x="22" y="0"/>
                      </a:cubicBezTo>
                      <a:cubicBezTo>
                        <a:pt x="27" y="1"/>
                        <a:pt x="35" y="0"/>
                        <a:pt x="38" y="4"/>
                      </a:cubicBezTo>
                      <a:cubicBezTo>
                        <a:pt x="44" y="13"/>
                        <a:pt x="16" y="32"/>
                        <a:pt x="6" y="32"/>
                      </a:cubicBezTo>
                      <a:close/>
                    </a:path>
                  </a:pathLst>
                </a:custGeom>
                <a:solidFill>
                  <a:schemeClr val="folHlink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TW" altLang="en-US"/>
                </a:p>
              </p:txBody>
            </p:sp>
            <p:sp>
              <p:nvSpPr>
                <p:cNvPr id="1180" name="Freeform 65"/>
                <p:cNvSpPr>
                  <a:spLocks/>
                </p:cNvSpPr>
                <p:nvPr/>
              </p:nvSpPr>
              <p:spPr bwMode="ltGray">
                <a:xfrm>
                  <a:off x="1340" y="337"/>
                  <a:ext cx="32" cy="6"/>
                </a:xfrm>
                <a:custGeom>
                  <a:avLst/>
                  <a:gdLst>
                    <a:gd name="T0" fmla="*/ 0 w 76"/>
                    <a:gd name="T1" fmla="*/ 0 h 18"/>
                    <a:gd name="T2" fmla="*/ 0 w 76"/>
                    <a:gd name="T3" fmla="*/ 0 h 18"/>
                    <a:gd name="T4" fmla="*/ 0 w 76"/>
                    <a:gd name="T5" fmla="*/ 0 h 18"/>
                    <a:gd name="T6" fmla="*/ 0 60000 65536"/>
                    <a:gd name="T7" fmla="*/ 0 60000 65536"/>
                    <a:gd name="T8" fmla="*/ 0 60000 65536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0" t="0" r="r" b="b"/>
                  <a:pathLst>
                    <a:path w="76" h="18">
                      <a:moveTo>
                        <a:pt x="37" y="18"/>
                      </a:moveTo>
                      <a:cubicBezTo>
                        <a:pt x="25" y="14"/>
                        <a:pt x="0" y="10"/>
                        <a:pt x="25" y="2"/>
                      </a:cubicBezTo>
                      <a:cubicBezTo>
                        <a:pt x="76" y="9"/>
                        <a:pt x="46" y="0"/>
                        <a:pt x="37" y="18"/>
                      </a:cubicBezTo>
                      <a:close/>
                    </a:path>
                  </a:pathLst>
                </a:custGeom>
                <a:solidFill>
                  <a:schemeClr val="folHlink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TW" altLang="en-US"/>
                </a:p>
              </p:txBody>
            </p:sp>
            <p:sp>
              <p:nvSpPr>
                <p:cNvPr id="1181" name="Freeform 66"/>
                <p:cNvSpPr>
                  <a:spLocks/>
                </p:cNvSpPr>
                <p:nvPr/>
              </p:nvSpPr>
              <p:spPr bwMode="ltGray">
                <a:xfrm>
                  <a:off x="1395" y="336"/>
                  <a:ext cx="18" cy="15"/>
                </a:xfrm>
                <a:custGeom>
                  <a:avLst/>
                  <a:gdLst>
                    <a:gd name="T0" fmla="*/ 0 w 42"/>
                    <a:gd name="T1" fmla="*/ 0 h 44"/>
                    <a:gd name="T2" fmla="*/ 0 w 42"/>
                    <a:gd name="T3" fmla="*/ 0 h 44"/>
                    <a:gd name="T4" fmla="*/ 0 w 42"/>
                    <a:gd name="T5" fmla="*/ 0 h 44"/>
                    <a:gd name="T6" fmla="*/ 0 60000 65536"/>
                    <a:gd name="T7" fmla="*/ 0 60000 65536"/>
                    <a:gd name="T8" fmla="*/ 0 60000 65536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0" t="0" r="r" b="b"/>
                  <a:pathLst>
                    <a:path w="42" h="44">
                      <a:moveTo>
                        <a:pt x="0" y="21"/>
                      </a:moveTo>
                      <a:cubicBezTo>
                        <a:pt x="4" y="17"/>
                        <a:pt x="7" y="11"/>
                        <a:pt x="12" y="9"/>
                      </a:cubicBezTo>
                      <a:cubicBezTo>
                        <a:pt x="42" y="0"/>
                        <a:pt x="23" y="44"/>
                        <a:pt x="0" y="21"/>
                      </a:cubicBezTo>
                      <a:close/>
                    </a:path>
                  </a:pathLst>
                </a:custGeom>
                <a:solidFill>
                  <a:schemeClr val="folHlink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TW" altLang="en-US"/>
                </a:p>
              </p:txBody>
            </p:sp>
            <p:sp>
              <p:nvSpPr>
                <p:cNvPr id="1182" name="Freeform 67"/>
                <p:cNvSpPr>
                  <a:spLocks/>
                </p:cNvSpPr>
                <p:nvPr/>
              </p:nvSpPr>
              <p:spPr bwMode="ltGray">
                <a:xfrm>
                  <a:off x="1248" y="295"/>
                  <a:ext cx="14" cy="10"/>
                </a:xfrm>
                <a:custGeom>
                  <a:avLst/>
                  <a:gdLst>
                    <a:gd name="T0" fmla="*/ 0 w 31"/>
                    <a:gd name="T1" fmla="*/ 0 h 30"/>
                    <a:gd name="T2" fmla="*/ 0 w 31"/>
                    <a:gd name="T3" fmla="*/ 0 h 30"/>
                    <a:gd name="T4" fmla="*/ 0 w 31"/>
                    <a:gd name="T5" fmla="*/ 0 h 30"/>
                    <a:gd name="T6" fmla="*/ 0 60000 65536"/>
                    <a:gd name="T7" fmla="*/ 0 60000 65536"/>
                    <a:gd name="T8" fmla="*/ 0 60000 65536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0" t="0" r="r" b="b"/>
                  <a:pathLst>
                    <a:path w="31" h="30">
                      <a:moveTo>
                        <a:pt x="7" y="22"/>
                      </a:moveTo>
                      <a:cubicBezTo>
                        <a:pt x="0" y="0"/>
                        <a:pt x="15" y="6"/>
                        <a:pt x="31" y="10"/>
                      </a:cubicBezTo>
                      <a:cubicBezTo>
                        <a:pt x="14" y="16"/>
                        <a:pt x="15" y="30"/>
                        <a:pt x="7" y="22"/>
                      </a:cubicBezTo>
                      <a:close/>
                    </a:path>
                  </a:pathLst>
                </a:custGeom>
                <a:solidFill>
                  <a:schemeClr val="folHlink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TW" altLang="en-US"/>
                </a:p>
              </p:txBody>
            </p:sp>
          </p:grpSp>
          <p:grpSp>
            <p:nvGrpSpPr>
              <p:cNvPr id="1084" name="Group 68"/>
              <p:cNvGrpSpPr>
                <a:grpSpLocks/>
              </p:cNvGrpSpPr>
              <p:nvPr/>
            </p:nvGrpSpPr>
            <p:grpSpPr bwMode="auto">
              <a:xfrm>
                <a:off x="3709" y="240"/>
                <a:ext cx="1139" cy="429"/>
                <a:chOff x="3709" y="240"/>
                <a:chExt cx="1139" cy="429"/>
              </a:xfrm>
            </p:grpSpPr>
            <p:sp>
              <p:nvSpPr>
                <p:cNvPr id="1085" name="Freeform 69"/>
                <p:cNvSpPr>
                  <a:spLocks/>
                </p:cNvSpPr>
                <p:nvPr/>
              </p:nvSpPr>
              <p:spPr bwMode="ltGray">
                <a:xfrm>
                  <a:off x="4808" y="616"/>
                  <a:ext cx="13" cy="14"/>
                </a:xfrm>
                <a:custGeom>
                  <a:avLst/>
                  <a:gdLst>
                    <a:gd name="T0" fmla="*/ 0 w 30"/>
                    <a:gd name="T1" fmla="*/ 0 h 42"/>
                    <a:gd name="T2" fmla="*/ 0 w 30"/>
                    <a:gd name="T3" fmla="*/ 0 h 42"/>
                    <a:gd name="T4" fmla="*/ 0 w 30"/>
                    <a:gd name="T5" fmla="*/ 0 h 42"/>
                    <a:gd name="T6" fmla="*/ 0 w 30"/>
                    <a:gd name="T7" fmla="*/ 0 h 42"/>
                    <a:gd name="T8" fmla="*/ 0 w 30"/>
                    <a:gd name="T9" fmla="*/ 0 h 42"/>
                    <a:gd name="T10" fmla="*/ 0 w 30"/>
                    <a:gd name="T11" fmla="*/ 0 h 42"/>
                    <a:gd name="T12" fmla="*/ 0 w 30"/>
                    <a:gd name="T13" fmla="*/ 0 h 42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0" t="0" r="r" b="b"/>
                  <a:pathLst>
                    <a:path w="30" h="42">
                      <a:moveTo>
                        <a:pt x="16" y="33"/>
                      </a:moveTo>
                      <a:cubicBezTo>
                        <a:pt x="3" y="20"/>
                        <a:pt x="15" y="34"/>
                        <a:pt x="8" y="21"/>
                      </a:cubicBezTo>
                      <a:cubicBezTo>
                        <a:pt x="6" y="17"/>
                        <a:pt x="0" y="9"/>
                        <a:pt x="0" y="9"/>
                      </a:cubicBezTo>
                      <a:cubicBezTo>
                        <a:pt x="5" y="1"/>
                        <a:pt x="7" y="0"/>
                        <a:pt x="16" y="3"/>
                      </a:cubicBezTo>
                      <a:cubicBezTo>
                        <a:pt x="25" y="16"/>
                        <a:pt x="10" y="16"/>
                        <a:pt x="30" y="23"/>
                      </a:cubicBezTo>
                      <a:cubicBezTo>
                        <a:pt x="29" y="26"/>
                        <a:pt x="30" y="29"/>
                        <a:pt x="28" y="31"/>
                      </a:cubicBezTo>
                      <a:cubicBezTo>
                        <a:pt x="15" y="42"/>
                        <a:pt x="16" y="38"/>
                        <a:pt x="16" y="33"/>
                      </a:cubicBezTo>
                      <a:close/>
                    </a:path>
                  </a:pathLst>
                </a:custGeom>
                <a:solidFill>
                  <a:schemeClr val="folHlink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TW" altLang="en-US"/>
                </a:p>
              </p:txBody>
            </p:sp>
            <p:sp>
              <p:nvSpPr>
                <p:cNvPr id="1086" name="Freeform 70"/>
                <p:cNvSpPr>
                  <a:spLocks/>
                </p:cNvSpPr>
                <p:nvPr/>
              </p:nvSpPr>
              <p:spPr bwMode="ltGray">
                <a:xfrm>
                  <a:off x="4655" y="629"/>
                  <a:ext cx="11" cy="5"/>
                </a:xfrm>
                <a:custGeom>
                  <a:avLst/>
                  <a:gdLst>
                    <a:gd name="T0" fmla="*/ 0 w 25"/>
                    <a:gd name="T1" fmla="*/ 0 h 16"/>
                    <a:gd name="T2" fmla="*/ 0 w 25"/>
                    <a:gd name="T3" fmla="*/ 0 h 16"/>
                    <a:gd name="T4" fmla="*/ 0 w 25"/>
                    <a:gd name="T5" fmla="*/ 0 h 16"/>
                    <a:gd name="T6" fmla="*/ 0 w 25"/>
                    <a:gd name="T7" fmla="*/ 0 h 16"/>
                    <a:gd name="T8" fmla="*/ 0 60000 65536"/>
                    <a:gd name="T9" fmla="*/ 0 60000 65536"/>
                    <a:gd name="T10" fmla="*/ 0 60000 65536"/>
                    <a:gd name="T11" fmla="*/ 0 60000 65536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0" t="0" r="r" b="b"/>
                  <a:pathLst>
                    <a:path w="25" h="16">
                      <a:moveTo>
                        <a:pt x="15" y="16"/>
                      </a:moveTo>
                      <a:cubicBezTo>
                        <a:pt x="10" y="15"/>
                        <a:pt x="0" y="12"/>
                        <a:pt x="3" y="8"/>
                      </a:cubicBezTo>
                      <a:cubicBezTo>
                        <a:pt x="6" y="4"/>
                        <a:pt x="15" y="0"/>
                        <a:pt x="15" y="0"/>
                      </a:cubicBezTo>
                      <a:cubicBezTo>
                        <a:pt x="17" y="3"/>
                        <a:pt x="25" y="16"/>
                        <a:pt x="15" y="16"/>
                      </a:cubicBezTo>
                      <a:close/>
                    </a:path>
                  </a:pathLst>
                </a:custGeom>
                <a:solidFill>
                  <a:schemeClr val="folHlink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TW" altLang="en-US"/>
                </a:p>
              </p:txBody>
            </p:sp>
            <p:sp>
              <p:nvSpPr>
                <p:cNvPr id="1087" name="Freeform 71"/>
                <p:cNvSpPr>
                  <a:spLocks/>
                </p:cNvSpPr>
                <p:nvPr/>
              </p:nvSpPr>
              <p:spPr bwMode="ltGray">
                <a:xfrm>
                  <a:off x="4609" y="635"/>
                  <a:ext cx="28" cy="16"/>
                </a:xfrm>
                <a:custGeom>
                  <a:avLst/>
                  <a:gdLst>
                    <a:gd name="T0" fmla="*/ 0 w 65"/>
                    <a:gd name="T1" fmla="*/ 0 h 46"/>
                    <a:gd name="T2" fmla="*/ 0 w 65"/>
                    <a:gd name="T3" fmla="*/ 0 h 46"/>
                    <a:gd name="T4" fmla="*/ 0 w 65"/>
                    <a:gd name="T5" fmla="*/ 0 h 46"/>
                    <a:gd name="T6" fmla="*/ 0 w 65"/>
                    <a:gd name="T7" fmla="*/ 0 h 46"/>
                    <a:gd name="T8" fmla="*/ 0 w 65"/>
                    <a:gd name="T9" fmla="*/ 0 h 46"/>
                    <a:gd name="T10" fmla="*/ 0 w 65"/>
                    <a:gd name="T11" fmla="*/ 0 h 46"/>
                    <a:gd name="T12" fmla="*/ 0 w 65"/>
                    <a:gd name="T13" fmla="*/ 0 h 46"/>
                    <a:gd name="T14" fmla="*/ 0 w 65"/>
                    <a:gd name="T15" fmla="*/ 0 h 46"/>
                    <a:gd name="T16" fmla="*/ 0 w 65"/>
                    <a:gd name="T17" fmla="*/ 0 h 4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65" h="46">
                      <a:moveTo>
                        <a:pt x="14" y="24"/>
                      </a:moveTo>
                      <a:cubicBezTo>
                        <a:pt x="18" y="13"/>
                        <a:pt x="16" y="9"/>
                        <a:pt x="30" y="4"/>
                      </a:cubicBezTo>
                      <a:cubicBezTo>
                        <a:pt x="34" y="3"/>
                        <a:pt x="42" y="0"/>
                        <a:pt x="42" y="0"/>
                      </a:cubicBezTo>
                      <a:cubicBezTo>
                        <a:pt x="50" y="1"/>
                        <a:pt x="65" y="0"/>
                        <a:pt x="58" y="12"/>
                      </a:cubicBezTo>
                      <a:cubicBezTo>
                        <a:pt x="53" y="21"/>
                        <a:pt x="40" y="21"/>
                        <a:pt x="32" y="26"/>
                      </a:cubicBezTo>
                      <a:cubicBezTo>
                        <a:pt x="26" y="35"/>
                        <a:pt x="23" y="42"/>
                        <a:pt x="12" y="46"/>
                      </a:cubicBezTo>
                      <a:cubicBezTo>
                        <a:pt x="0" y="42"/>
                        <a:pt x="5" y="30"/>
                        <a:pt x="8" y="20"/>
                      </a:cubicBezTo>
                      <a:cubicBezTo>
                        <a:pt x="9" y="18"/>
                        <a:pt x="10" y="13"/>
                        <a:pt x="12" y="14"/>
                      </a:cubicBezTo>
                      <a:cubicBezTo>
                        <a:pt x="15" y="16"/>
                        <a:pt x="13" y="21"/>
                        <a:pt x="14" y="24"/>
                      </a:cubicBezTo>
                      <a:close/>
                    </a:path>
                  </a:pathLst>
                </a:custGeom>
                <a:solidFill>
                  <a:schemeClr val="folHlink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TW" altLang="en-US"/>
                </a:p>
              </p:txBody>
            </p:sp>
            <p:sp>
              <p:nvSpPr>
                <p:cNvPr id="1088" name="Freeform 72"/>
                <p:cNvSpPr>
                  <a:spLocks/>
                </p:cNvSpPr>
                <p:nvPr/>
              </p:nvSpPr>
              <p:spPr bwMode="ltGray">
                <a:xfrm>
                  <a:off x="4580" y="634"/>
                  <a:ext cx="29" cy="16"/>
                </a:xfrm>
                <a:custGeom>
                  <a:avLst/>
                  <a:gdLst>
                    <a:gd name="T0" fmla="*/ 0 w 69"/>
                    <a:gd name="T1" fmla="*/ 0 h 47"/>
                    <a:gd name="T2" fmla="*/ 0 w 69"/>
                    <a:gd name="T3" fmla="*/ 0 h 47"/>
                    <a:gd name="T4" fmla="*/ 0 w 69"/>
                    <a:gd name="T5" fmla="*/ 0 h 47"/>
                    <a:gd name="T6" fmla="*/ 0 w 69"/>
                    <a:gd name="T7" fmla="*/ 0 h 47"/>
                    <a:gd name="T8" fmla="*/ 0 w 69"/>
                    <a:gd name="T9" fmla="*/ 0 h 47"/>
                    <a:gd name="T10" fmla="*/ 0 w 69"/>
                    <a:gd name="T11" fmla="*/ 0 h 47"/>
                    <a:gd name="T12" fmla="*/ 0 w 69"/>
                    <a:gd name="T13" fmla="*/ 0 h 47"/>
                    <a:gd name="T14" fmla="*/ 0 w 69"/>
                    <a:gd name="T15" fmla="*/ 0 h 47"/>
                    <a:gd name="T16" fmla="*/ 0 w 69"/>
                    <a:gd name="T17" fmla="*/ 0 h 47"/>
                    <a:gd name="T18" fmla="*/ 0 w 69"/>
                    <a:gd name="T19" fmla="*/ 0 h 47"/>
                    <a:gd name="T20" fmla="*/ 0 w 69"/>
                    <a:gd name="T21" fmla="*/ 0 h 47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</a:gdLst>
                  <a:ahLst/>
                  <a:cxnLst>
                    <a:cxn ang="T22">
                      <a:pos x="T0" y="T1"/>
                    </a:cxn>
                    <a:cxn ang="T23">
                      <a:pos x="T2" y="T3"/>
                    </a:cxn>
                    <a:cxn ang="T24">
                      <a:pos x="T4" y="T5"/>
                    </a:cxn>
                    <a:cxn ang="T25">
                      <a:pos x="T6" y="T7"/>
                    </a:cxn>
                    <a:cxn ang="T26">
                      <a:pos x="T8" y="T9"/>
                    </a:cxn>
                    <a:cxn ang="T27">
                      <a:pos x="T10" y="T11"/>
                    </a:cxn>
                    <a:cxn ang="T28">
                      <a:pos x="T12" y="T13"/>
                    </a:cxn>
                    <a:cxn ang="T29">
                      <a:pos x="T14" y="T15"/>
                    </a:cxn>
                    <a:cxn ang="T30">
                      <a:pos x="T16" y="T17"/>
                    </a:cxn>
                    <a:cxn ang="T31">
                      <a:pos x="T18" y="T19"/>
                    </a:cxn>
                    <a:cxn ang="T32">
                      <a:pos x="T20" y="T21"/>
                    </a:cxn>
                  </a:cxnLst>
                  <a:rect l="0" t="0" r="r" b="b"/>
                  <a:pathLst>
                    <a:path w="69" h="47">
                      <a:moveTo>
                        <a:pt x="0" y="31"/>
                      </a:moveTo>
                      <a:cubicBezTo>
                        <a:pt x="7" y="24"/>
                        <a:pt x="9" y="22"/>
                        <a:pt x="18" y="25"/>
                      </a:cubicBezTo>
                      <a:cubicBezTo>
                        <a:pt x="25" y="4"/>
                        <a:pt x="36" y="12"/>
                        <a:pt x="52" y="1"/>
                      </a:cubicBezTo>
                      <a:cubicBezTo>
                        <a:pt x="56" y="2"/>
                        <a:pt x="61" y="0"/>
                        <a:pt x="64" y="3"/>
                      </a:cubicBezTo>
                      <a:cubicBezTo>
                        <a:pt x="69" y="8"/>
                        <a:pt x="50" y="19"/>
                        <a:pt x="50" y="19"/>
                      </a:cubicBezTo>
                      <a:cubicBezTo>
                        <a:pt x="46" y="31"/>
                        <a:pt x="35" y="22"/>
                        <a:pt x="28" y="33"/>
                      </a:cubicBezTo>
                      <a:cubicBezTo>
                        <a:pt x="31" y="41"/>
                        <a:pt x="31" y="44"/>
                        <a:pt x="22" y="47"/>
                      </a:cubicBezTo>
                      <a:cubicBezTo>
                        <a:pt x="20" y="46"/>
                        <a:pt x="18" y="46"/>
                        <a:pt x="16" y="45"/>
                      </a:cubicBezTo>
                      <a:cubicBezTo>
                        <a:pt x="14" y="43"/>
                        <a:pt x="14" y="40"/>
                        <a:pt x="12" y="39"/>
                      </a:cubicBezTo>
                      <a:cubicBezTo>
                        <a:pt x="8" y="37"/>
                        <a:pt x="0" y="35"/>
                        <a:pt x="0" y="35"/>
                      </a:cubicBezTo>
                      <a:cubicBezTo>
                        <a:pt x="2" y="26"/>
                        <a:pt x="3" y="25"/>
                        <a:pt x="0" y="31"/>
                      </a:cubicBezTo>
                      <a:close/>
                    </a:path>
                  </a:pathLst>
                </a:custGeom>
                <a:solidFill>
                  <a:schemeClr val="folHlink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TW" altLang="en-US"/>
                </a:p>
              </p:txBody>
            </p:sp>
            <p:sp>
              <p:nvSpPr>
                <p:cNvPr id="1089" name="Freeform 73"/>
                <p:cNvSpPr>
                  <a:spLocks/>
                </p:cNvSpPr>
                <p:nvPr/>
              </p:nvSpPr>
              <p:spPr bwMode="ltGray">
                <a:xfrm>
                  <a:off x="4423" y="547"/>
                  <a:ext cx="151" cy="93"/>
                </a:xfrm>
                <a:custGeom>
                  <a:avLst/>
                  <a:gdLst>
                    <a:gd name="T0" fmla="*/ 0 w 355"/>
                    <a:gd name="T1" fmla="*/ 0 h 277"/>
                    <a:gd name="T2" fmla="*/ 0 w 355"/>
                    <a:gd name="T3" fmla="*/ 0 h 277"/>
                    <a:gd name="T4" fmla="*/ 0 w 355"/>
                    <a:gd name="T5" fmla="*/ 0 h 277"/>
                    <a:gd name="T6" fmla="*/ 0 w 355"/>
                    <a:gd name="T7" fmla="*/ 0 h 277"/>
                    <a:gd name="T8" fmla="*/ 0 w 355"/>
                    <a:gd name="T9" fmla="*/ 0 h 277"/>
                    <a:gd name="T10" fmla="*/ 0 w 355"/>
                    <a:gd name="T11" fmla="*/ 0 h 277"/>
                    <a:gd name="T12" fmla="*/ 0 w 355"/>
                    <a:gd name="T13" fmla="*/ 0 h 277"/>
                    <a:gd name="T14" fmla="*/ 0 w 355"/>
                    <a:gd name="T15" fmla="*/ 0 h 277"/>
                    <a:gd name="T16" fmla="*/ 0 w 355"/>
                    <a:gd name="T17" fmla="*/ 0 h 277"/>
                    <a:gd name="T18" fmla="*/ 0 w 355"/>
                    <a:gd name="T19" fmla="*/ 0 h 277"/>
                    <a:gd name="T20" fmla="*/ 0 w 355"/>
                    <a:gd name="T21" fmla="*/ 0 h 277"/>
                    <a:gd name="T22" fmla="*/ 0 w 355"/>
                    <a:gd name="T23" fmla="*/ 0 h 277"/>
                    <a:gd name="T24" fmla="*/ 0 w 355"/>
                    <a:gd name="T25" fmla="*/ 0 h 277"/>
                    <a:gd name="T26" fmla="*/ 0 w 355"/>
                    <a:gd name="T27" fmla="*/ 0 h 277"/>
                    <a:gd name="T28" fmla="*/ 0 w 355"/>
                    <a:gd name="T29" fmla="*/ 0 h 277"/>
                    <a:gd name="T30" fmla="*/ 0 w 355"/>
                    <a:gd name="T31" fmla="*/ 0 h 277"/>
                    <a:gd name="T32" fmla="*/ 0 w 355"/>
                    <a:gd name="T33" fmla="*/ 0 h 277"/>
                    <a:gd name="T34" fmla="*/ 0 w 355"/>
                    <a:gd name="T35" fmla="*/ 0 h 277"/>
                    <a:gd name="T36" fmla="*/ 0 w 355"/>
                    <a:gd name="T37" fmla="*/ 0 h 277"/>
                    <a:gd name="T38" fmla="*/ 0 w 355"/>
                    <a:gd name="T39" fmla="*/ 0 h 277"/>
                    <a:gd name="T40" fmla="*/ 0 w 355"/>
                    <a:gd name="T41" fmla="*/ 0 h 277"/>
                    <a:gd name="T42" fmla="*/ 0 w 355"/>
                    <a:gd name="T43" fmla="*/ 0 h 277"/>
                    <a:gd name="T44" fmla="*/ 0 w 355"/>
                    <a:gd name="T45" fmla="*/ 0 h 277"/>
                    <a:gd name="T46" fmla="*/ 0 w 355"/>
                    <a:gd name="T47" fmla="*/ 0 h 277"/>
                    <a:gd name="T48" fmla="*/ 0 w 355"/>
                    <a:gd name="T49" fmla="*/ 0 h 277"/>
                    <a:gd name="T50" fmla="*/ 0 w 355"/>
                    <a:gd name="T51" fmla="*/ 0 h 277"/>
                    <a:gd name="T52" fmla="*/ 0 w 355"/>
                    <a:gd name="T53" fmla="*/ 0 h 277"/>
                    <a:gd name="T54" fmla="*/ 0 w 355"/>
                    <a:gd name="T55" fmla="*/ 0 h 277"/>
                    <a:gd name="T56" fmla="*/ 0 w 355"/>
                    <a:gd name="T57" fmla="*/ 0 h 277"/>
                    <a:gd name="T58" fmla="*/ 0 w 355"/>
                    <a:gd name="T59" fmla="*/ 0 h 277"/>
                    <a:gd name="T60" fmla="*/ 0 w 355"/>
                    <a:gd name="T61" fmla="*/ 0 h 277"/>
                    <a:gd name="T62" fmla="*/ 0 w 355"/>
                    <a:gd name="T63" fmla="*/ 0 h 277"/>
                    <a:gd name="T64" fmla="*/ 0 w 355"/>
                    <a:gd name="T65" fmla="*/ 0 h 277"/>
                    <a:gd name="T66" fmla="*/ 0 w 355"/>
                    <a:gd name="T67" fmla="*/ 0 h 277"/>
                    <a:gd name="T68" fmla="*/ 0 w 355"/>
                    <a:gd name="T69" fmla="*/ 0 h 277"/>
                    <a:gd name="T70" fmla="*/ 0 w 355"/>
                    <a:gd name="T71" fmla="*/ 0 h 277"/>
                    <a:gd name="T72" fmla="*/ 0 w 355"/>
                    <a:gd name="T73" fmla="*/ 0 h 277"/>
                    <a:gd name="T74" fmla="*/ 0 w 355"/>
                    <a:gd name="T75" fmla="*/ 0 h 277"/>
                    <a:gd name="T76" fmla="*/ 0 w 355"/>
                    <a:gd name="T77" fmla="*/ 0 h 277"/>
                    <a:gd name="T78" fmla="*/ 0 w 355"/>
                    <a:gd name="T79" fmla="*/ 0 h 277"/>
                    <a:gd name="T80" fmla="*/ 0 60000 65536"/>
                    <a:gd name="T81" fmla="*/ 0 60000 65536"/>
                    <a:gd name="T82" fmla="*/ 0 60000 65536"/>
                    <a:gd name="T83" fmla="*/ 0 60000 65536"/>
                    <a:gd name="T84" fmla="*/ 0 60000 65536"/>
                    <a:gd name="T85" fmla="*/ 0 60000 65536"/>
                    <a:gd name="T86" fmla="*/ 0 60000 65536"/>
                    <a:gd name="T87" fmla="*/ 0 60000 65536"/>
                    <a:gd name="T88" fmla="*/ 0 60000 65536"/>
                    <a:gd name="T89" fmla="*/ 0 60000 65536"/>
                    <a:gd name="T90" fmla="*/ 0 60000 65536"/>
                    <a:gd name="T91" fmla="*/ 0 60000 65536"/>
                    <a:gd name="T92" fmla="*/ 0 60000 65536"/>
                    <a:gd name="T93" fmla="*/ 0 60000 65536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</a:gdLst>
                  <a:ahLst/>
                  <a:cxnLst>
                    <a:cxn ang="T80">
                      <a:pos x="T0" y="T1"/>
                    </a:cxn>
                    <a:cxn ang="T81">
                      <a:pos x="T2" y="T3"/>
                    </a:cxn>
                    <a:cxn ang="T82">
                      <a:pos x="T4" y="T5"/>
                    </a:cxn>
                    <a:cxn ang="T83">
                      <a:pos x="T6" y="T7"/>
                    </a:cxn>
                    <a:cxn ang="T84">
                      <a:pos x="T8" y="T9"/>
                    </a:cxn>
                    <a:cxn ang="T85">
                      <a:pos x="T10" y="T11"/>
                    </a:cxn>
                    <a:cxn ang="T86">
                      <a:pos x="T12" y="T13"/>
                    </a:cxn>
                    <a:cxn ang="T87">
                      <a:pos x="T14" y="T15"/>
                    </a:cxn>
                    <a:cxn ang="T88">
                      <a:pos x="T16" y="T17"/>
                    </a:cxn>
                    <a:cxn ang="T89">
                      <a:pos x="T18" y="T19"/>
                    </a:cxn>
                    <a:cxn ang="T90">
                      <a:pos x="T20" y="T21"/>
                    </a:cxn>
                    <a:cxn ang="T91">
                      <a:pos x="T22" y="T23"/>
                    </a:cxn>
                    <a:cxn ang="T92">
                      <a:pos x="T24" y="T25"/>
                    </a:cxn>
                    <a:cxn ang="T93">
                      <a:pos x="T26" y="T27"/>
                    </a:cxn>
                    <a:cxn ang="T94">
                      <a:pos x="T28" y="T29"/>
                    </a:cxn>
                    <a:cxn ang="T95">
                      <a:pos x="T30" y="T31"/>
                    </a:cxn>
                    <a:cxn ang="T96">
                      <a:pos x="T32" y="T33"/>
                    </a:cxn>
                    <a:cxn ang="T97">
                      <a:pos x="T34" y="T35"/>
                    </a:cxn>
                    <a:cxn ang="T98">
                      <a:pos x="T36" y="T37"/>
                    </a:cxn>
                    <a:cxn ang="T99">
                      <a:pos x="T38" y="T39"/>
                    </a:cxn>
                    <a:cxn ang="T100">
                      <a:pos x="T40" y="T41"/>
                    </a:cxn>
                    <a:cxn ang="T101">
                      <a:pos x="T42" y="T43"/>
                    </a:cxn>
                    <a:cxn ang="T102">
                      <a:pos x="T44" y="T45"/>
                    </a:cxn>
                    <a:cxn ang="T103">
                      <a:pos x="T46" y="T47"/>
                    </a:cxn>
                    <a:cxn ang="T104">
                      <a:pos x="T48" y="T49"/>
                    </a:cxn>
                    <a:cxn ang="T105">
                      <a:pos x="T50" y="T51"/>
                    </a:cxn>
                    <a:cxn ang="T106">
                      <a:pos x="T52" y="T53"/>
                    </a:cxn>
                    <a:cxn ang="T107">
                      <a:pos x="T54" y="T55"/>
                    </a:cxn>
                    <a:cxn ang="T108">
                      <a:pos x="T56" y="T57"/>
                    </a:cxn>
                    <a:cxn ang="T109">
                      <a:pos x="T58" y="T59"/>
                    </a:cxn>
                    <a:cxn ang="T110">
                      <a:pos x="T60" y="T61"/>
                    </a:cxn>
                    <a:cxn ang="T111">
                      <a:pos x="T62" y="T63"/>
                    </a:cxn>
                    <a:cxn ang="T112">
                      <a:pos x="T64" y="T65"/>
                    </a:cxn>
                    <a:cxn ang="T113">
                      <a:pos x="T66" y="T67"/>
                    </a:cxn>
                    <a:cxn ang="T114">
                      <a:pos x="T68" y="T69"/>
                    </a:cxn>
                    <a:cxn ang="T115">
                      <a:pos x="T70" y="T71"/>
                    </a:cxn>
                    <a:cxn ang="T116">
                      <a:pos x="T72" y="T73"/>
                    </a:cxn>
                    <a:cxn ang="T117">
                      <a:pos x="T74" y="T75"/>
                    </a:cxn>
                    <a:cxn ang="T118">
                      <a:pos x="T76" y="T77"/>
                    </a:cxn>
                    <a:cxn ang="T119">
                      <a:pos x="T78" y="T79"/>
                    </a:cxn>
                  </a:cxnLst>
                  <a:rect l="0" t="0" r="r" b="b"/>
                  <a:pathLst>
                    <a:path w="355" h="277">
                      <a:moveTo>
                        <a:pt x="10" y="4"/>
                      </a:moveTo>
                      <a:cubicBezTo>
                        <a:pt x="22" y="0"/>
                        <a:pt x="24" y="14"/>
                        <a:pt x="36" y="18"/>
                      </a:cubicBezTo>
                      <a:cubicBezTo>
                        <a:pt x="37" y="19"/>
                        <a:pt x="45" y="29"/>
                        <a:pt x="46" y="30"/>
                      </a:cubicBezTo>
                      <a:cubicBezTo>
                        <a:pt x="56" y="40"/>
                        <a:pt x="67" y="38"/>
                        <a:pt x="76" y="52"/>
                      </a:cubicBezTo>
                      <a:cubicBezTo>
                        <a:pt x="80" y="58"/>
                        <a:pt x="92" y="66"/>
                        <a:pt x="92" y="66"/>
                      </a:cubicBezTo>
                      <a:cubicBezTo>
                        <a:pt x="96" y="79"/>
                        <a:pt x="112" y="88"/>
                        <a:pt x="122" y="98"/>
                      </a:cubicBezTo>
                      <a:cubicBezTo>
                        <a:pt x="124" y="105"/>
                        <a:pt x="130" y="124"/>
                        <a:pt x="136" y="128"/>
                      </a:cubicBezTo>
                      <a:cubicBezTo>
                        <a:pt x="140" y="130"/>
                        <a:pt x="148" y="132"/>
                        <a:pt x="148" y="132"/>
                      </a:cubicBezTo>
                      <a:cubicBezTo>
                        <a:pt x="150" y="138"/>
                        <a:pt x="154" y="150"/>
                        <a:pt x="154" y="150"/>
                      </a:cubicBezTo>
                      <a:cubicBezTo>
                        <a:pt x="161" y="139"/>
                        <a:pt x="168" y="144"/>
                        <a:pt x="176" y="152"/>
                      </a:cubicBezTo>
                      <a:cubicBezTo>
                        <a:pt x="174" y="167"/>
                        <a:pt x="173" y="181"/>
                        <a:pt x="170" y="196"/>
                      </a:cubicBezTo>
                      <a:cubicBezTo>
                        <a:pt x="171" y="202"/>
                        <a:pt x="174" y="220"/>
                        <a:pt x="180" y="224"/>
                      </a:cubicBezTo>
                      <a:cubicBezTo>
                        <a:pt x="185" y="228"/>
                        <a:pt x="193" y="228"/>
                        <a:pt x="198" y="232"/>
                      </a:cubicBezTo>
                      <a:cubicBezTo>
                        <a:pt x="204" y="230"/>
                        <a:pt x="216" y="234"/>
                        <a:pt x="216" y="234"/>
                      </a:cubicBezTo>
                      <a:cubicBezTo>
                        <a:pt x="223" y="241"/>
                        <a:pt x="225" y="245"/>
                        <a:pt x="236" y="242"/>
                      </a:cubicBezTo>
                      <a:cubicBezTo>
                        <a:pt x="242" y="240"/>
                        <a:pt x="254" y="236"/>
                        <a:pt x="254" y="236"/>
                      </a:cubicBezTo>
                      <a:cubicBezTo>
                        <a:pt x="260" y="240"/>
                        <a:pt x="265" y="246"/>
                        <a:pt x="272" y="248"/>
                      </a:cubicBezTo>
                      <a:cubicBezTo>
                        <a:pt x="277" y="250"/>
                        <a:pt x="291" y="252"/>
                        <a:pt x="296" y="256"/>
                      </a:cubicBezTo>
                      <a:cubicBezTo>
                        <a:pt x="301" y="260"/>
                        <a:pt x="314" y="264"/>
                        <a:pt x="314" y="264"/>
                      </a:cubicBezTo>
                      <a:cubicBezTo>
                        <a:pt x="330" y="263"/>
                        <a:pt x="338" y="261"/>
                        <a:pt x="352" y="266"/>
                      </a:cubicBezTo>
                      <a:cubicBezTo>
                        <a:pt x="355" y="275"/>
                        <a:pt x="350" y="277"/>
                        <a:pt x="342" y="274"/>
                      </a:cubicBezTo>
                      <a:cubicBezTo>
                        <a:pt x="336" y="276"/>
                        <a:pt x="322" y="272"/>
                        <a:pt x="322" y="272"/>
                      </a:cubicBezTo>
                      <a:cubicBezTo>
                        <a:pt x="314" y="275"/>
                        <a:pt x="308" y="272"/>
                        <a:pt x="300" y="270"/>
                      </a:cubicBezTo>
                      <a:cubicBezTo>
                        <a:pt x="296" y="269"/>
                        <a:pt x="288" y="266"/>
                        <a:pt x="288" y="266"/>
                      </a:cubicBezTo>
                      <a:cubicBezTo>
                        <a:pt x="276" y="270"/>
                        <a:pt x="264" y="266"/>
                        <a:pt x="252" y="264"/>
                      </a:cubicBezTo>
                      <a:cubicBezTo>
                        <a:pt x="245" y="259"/>
                        <a:pt x="242" y="257"/>
                        <a:pt x="234" y="260"/>
                      </a:cubicBezTo>
                      <a:cubicBezTo>
                        <a:pt x="211" y="252"/>
                        <a:pt x="192" y="256"/>
                        <a:pt x="172" y="242"/>
                      </a:cubicBezTo>
                      <a:cubicBezTo>
                        <a:pt x="165" y="231"/>
                        <a:pt x="176" y="221"/>
                        <a:pt x="160" y="216"/>
                      </a:cubicBezTo>
                      <a:cubicBezTo>
                        <a:pt x="154" y="233"/>
                        <a:pt x="136" y="203"/>
                        <a:pt x="126" y="200"/>
                      </a:cubicBezTo>
                      <a:cubicBezTo>
                        <a:pt x="120" y="196"/>
                        <a:pt x="114" y="190"/>
                        <a:pt x="108" y="186"/>
                      </a:cubicBezTo>
                      <a:cubicBezTo>
                        <a:pt x="104" y="175"/>
                        <a:pt x="104" y="165"/>
                        <a:pt x="94" y="158"/>
                      </a:cubicBezTo>
                      <a:cubicBezTo>
                        <a:pt x="83" y="142"/>
                        <a:pt x="85" y="119"/>
                        <a:pt x="68" y="108"/>
                      </a:cubicBezTo>
                      <a:cubicBezTo>
                        <a:pt x="67" y="106"/>
                        <a:pt x="66" y="104"/>
                        <a:pt x="64" y="102"/>
                      </a:cubicBezTo>
                      <a:cubicBezTo>
                        <a:pt x="62" y="101"/>
                        <a:pt x="59" y="102"/>
                        <a:pt x="58" y="100"/>
                      </a:cubicBezTo>
                      <a:cubicBezTo>
                        <a:pt x="56" y="97"/>
                        <a:pt x="54" y="88"/>
                        <a:pt x="54" y="88"/>
                      </a:cubicBezTo>
                      <a:cubicBezTo>
                        <a:pt x="59" y="73"/>
                        <a:pt x="52" y="61"/>
                        <a:pt x="38" y="58"/>
                      </a:cubicBezTo>
                      <a:cubicBezTo>
                        <a:pt x="32" y="49"/>
                        <a:pt x="31" y="44"/>
                        <a:pt x="20" y="40"/>
                      </a:cubicBezTo>
                      <a:cubicBezTo>
                        <a:pt x="16" y="27"/>
                        <a:pt x="16" y="26"/>
                        <a:pt x="4" y="22"/>
                      </a:cubicBezTo>
                      <a:cubicBezTo>
                        <a:pt x="1" y="13"/>
                        <a:pt x="0" y="5"/>
                        <a:pt x="10" y="2"/>
                      </a:cubicBezTo>
                      <a:cubicBezTo>
                        <a:pt x="18" y="5"/>
                        <a:pt x="18" y="4"/>
                        <a:pt x="10" y="4"/>
                      </a:cubicBezTo>
                      <a:close/>
                    </a:path>
                  </a:pathLst>
                </a:custGeom>
                <a:solidFill>
                  <a:schemeClr val="folHlink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TW" altLang="en-US"/>
                </a:p>
              </p:txBody>
            </p:sp>
            <p:sp>
              <p:nvSpPr>
                <p:cNvPr id="1090" name="Freeform 74"/>
                <p:cNvSpPr>
                  <a:spLocks/>
                </p:cNvSpPr>
                <p:nvPr/>
              </p:nvSpPr>
              <p:spPr bwMode="ltGray">
                <a:xfrm>
                  <a:off x="4515" y="541"/>
                  <a:ext cx="67" cy="68"/>
                </a:xfrm>
                <a:custGeom>
                  <a:avLst/>
                  <a:gdLst>
                    <a:gd name="T0" fmla="*/ 0 w 156"/>
                    <a:gd name="T1" fmla="*/ 0 h 206"/>
                    <a:gd name="T2" fmla="*/ 0 w 156"/>
                    <a:gd name="T3" fmla="*/ 0 h 206"/>
                    <a:gd name="T4" fmla="*/ 0 w 156"/>
                    <a:gd name="T5" fmla="*/ 0 h 206"/>
                    <a:gd name="T6" fmla="*/ 0 w 156"/>
                    <a:gd name="T7" fmla="*/ 0 h 206"/>
                    <a:gd name="T8" fmla="*/ 0 w 156"/>
                    <a:gd name="T9" fmla="*/ 0 h 206"/>
                    <a:gd name="T10" fmla="*/ 0 w 156"/>
                    <a:gd name="T11" fmla="*/ 0 h 206"/>
                    <a:gd name="T12" fmla="*/ 0 w 156"/>
                    <a:gd name="T13" fmla="*/ 0 h 206"/>
                    <a:gd name="T14" fmla="*/ 0 w 156"/>
                    <a:gd name="T15" fmla="*/ 0 h 206"/>
                    <a:gd name="T16" fmla="*/ 0 w 156"/>
                    <a:gd name="T17" fmla="*/ 0 h 206"/>
                    <a:gd name="T18" fmla="*/ 0 w 156"/>
                    <a:gd name="T19" fmla="*/ 0 h 206"/>
                    <a:gd name="T20" fmla="*/ 0 w 156"/>
                    <a:gd name="T21" fmla="*/ 0 h 206"/>
                    <a:gd name="T22" fmla="*/ 0 w 156"/>
                    <a:gd name="T23" fmla="*/ 0 h 206"/>
                    <a:gd name="T24" fmla="*/ 0 w 156"/>
                    <a:gd name="T25" fmla="*/ 0 h 206"/>
                    <a:gd name="T26" fmla="*/ 0 w 156"/>
                    <a:gd name="T27" fmla="*/ 0 h 206"/>
                    <a:gd name="T28" fmla="*/ 0 w 156"/>
                    <a:gd name="T29" fmla="*/ 0 h 206"/>
                    <a:gd name="T30" fmla="*/ 0 w 156"/>
                    <a:gd name="T31" fmla="*/ 0 h 206"/>
                    <a:gd name="T32" fmla="*/ 0 w 156"/>
                    <a:gd name="T33" fmla="*/ 0 h 206"/>
                    <a:gd name="T34" fmla="*/ 0 w 156"/>
                    <a:gd name="T35" fmla="*/ 0 h 206"/>
                    <a:gd name="T36" fmla="*/ 0 w 156"/>
                    <a:gd name="T37" fmla="*/ 0 h 206"/>
                    <a:gd name="T38" fmla="*/ 0 w 156"/>
                    <a:gd name="T39" fmla="*/ 0 h 206"/>
                    <a:gd name="T40" fmla="*/ 0 w 156"/>
                    <a:gd name="T41" fmla="*/ 0 h 206"/>
                    <a:gd name="T42" fmla="*/ 0 w 156"/>
                    <a:gd name="T43" fmla="*/ 0 h 206"/>
                    <a:gd name="T44" fmla="*/ 0 w 156"/>
                    <a:gd name="T45" fmla="*/ 0 h 206"/>
                    <a:gd name="T46" fmla="*/ 0 w 156"/>
                    <a:gd name="T47" fmla="*/ 0 h 206"/>
                    <a:gd name="T48" fmla="*/ 0 w 156"/>
                    <a:gd name="T49" fmla="*/ 0 h 206"/>
                    <a:gd name="T50" fmla="*/ 0 w 156"/>
                    <a:gd name="T51" fmla="*/ 0 h 206"/>
                    <a:gd name="T52" fmla="*/ 0 w 156"/>
                    <a:gd name="T53" fmla="*/ 0 h 206"/>
                    <a:gd name="T54" fmla="*/ 0 w 156"/>
                    <a:gd name="T55" fmla="*/ 0 h 206"/>
                    <a:gd name="T56" fmla="*/ 0 w 156"/>
                    <a:gd name="T57" fmla="*/ 0 h 206"/>
                    <a:gd name="T58" fmla="*/ 0 w 156"/>
                    <a:gd name="T59" fmla="*/ 0 h 206"/>
                    <a:gd name="T60" fmla="*/ 0 w 156"/>
                    <a:gd name="T61" fmla="*/ 0 h 206"/>
                    <a:gd name="T62" fmla="*/ 0 w 156"/>
                    <a:gd name="T63" fmla="*/ 0 h 206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  <a:gd name="T81" fmla="*/ 0 60000 65536"/>
                    <a:gd name="T82" fmla="*/ 0 60000 65536"/>
                    <a:gd name="T83" fmla="*/ 0 60000 65536"/>
                    <a:gd name="T84" fmla="*/ 0 60000 65536"/>
                    <a:gd name="T85" fmla="*/ 0 60000 65536"/>
                    <a:gd name="T86" fmla="*/ 0 60000 65536"/>
                    <a:gd name="T87" fmla="*/ 0 60000 65536"/>
                    <a:gd name="T88" fmla="*/ 0 60000 65536"/>
                    <a:gd name="T89" fmla="*/ 0 60000 65536"/>
                    <a:gd name="T90" fmla="*/ 0 60000 65536"/>
                    <a:gd name="T91" fmla="*/ 0 60000 65536"/>
                    <a:gd name="T92" fmla="*/ 0 60000 65536"/>
                    <a:gd name="T93" fmla="*/ 0 60000 65536"/>
                    <a:gd name="T94" fmla="*/ 0 60000 65536"/>
                    <a:gd name="T95" fmla="*/ 0 60000 65536"/>
                  </a:gdLst>
                  <a:ahLst/>
                  <a:cxnLst>
                    <a:cxn ang="T64">
                      <a:pos x="T0" y="T1"/>
                    </a:cxn>
                    <a:cxn ang="T65">
                      <a:pos x="T2" y="T3"/>
                    </a:cxn>
                    <a:cxn ang="T66">
                      <a:pos x="T4" y="T5"/>
                    </a:cxn>
                    <a:cxn ang="T67">
                      <a:pos x="T6" y="T7"/>
                    </a:cxn>
                    <a:cxn ang="T68">
                      <a:pos x="T8" y="T9"/>
                    </a:cxn>
                    <a:cxn ang="T69">
                      <a:pos x="T10" y="T11"/>
                    </a:cxn>
                    <a:cxn ang="T70">
                      <a:pos x="T12" y="T13"/>
                    </a:cxn>
                    <a:cxn ang="T71">
                      <a:pos x="T14" y="T15"/>
                    </a:cxn>
                    <a:cxn ang="T72">
                      <a:pos x="T16" y="T17"/>
                    </a:cxn>
                    <a:cxn ang="T73">
                      <a:pos x="T18" y="T19"/>
                    </a:cxn>
                    <a:cxn ang="T74">
                      <a:pos x="T20" y="T21"/>
                    </a:cxn>
                    <a:cxn ang="T75">
                      <a:pos x="T22" y="T23"/>
                    </a:cxn>
                    <a:cxn ang="T76">
                      <a:pos x="T24" y="T25"/>
                    </a:cxn>
                    <a:cxn ang="T77">
                      <a:pos x="T26" y="T27"/>
                    </a:cxn>
                    <a:cxn ang="T78">
                      <a:pos x="T28" y="T29"/>
                    </a:cxn>
                    <a:cxn ang="T79">
                      <a:pos x="T30" y="T31"/>
                    </a:cxn>
                    <a:cxn ang="T80">
                      <a:pos x="T32" y="T33"/>
                    </a:cxn>
                    <a:cxn ang="T81">
                      <a:pos x="T34" y="T35"/>
                    </a:cxn>
                    <a:cxn ang="T82">
                      <a:pos x="T36" y="T37"/>
                    </a:cxn>
                    <a:cxn ang="T83">
                      <a:pos x="T38" y="T39"/>
                    </a:cxn>
                    <a:cxn ang="T84">
                      <a:pos x="T40" y="T41"/>
                    </a:cxn>
                    <a:cxn ang="T85">
                      <a:pos x="T42" y="T43"/>
                    </a:cxn>
                    <a:cxn ang="T86">
                      <a:pos x="T44" y="T45"/>
                    </a:cxn>
                    <a:cxn ang="T87">
                      <a:pos x="T46" y="T47"/>
                    </a:cxn>
                    <a:cxn ang="T88">
                      <a:pos x="T48" y="T49"/>
                    </a:cxn>
                    <a:cxn ang="T89">
                      <a:pos x="T50" y="T51"/>
                    </a:cxn>
                    <a:cxn ang="T90">
                      <a:pos x="T52" y="T53"/>
                    </a:cxn>
                    <a:cxn ang="T91">
                      <a:pos x="T54" y="T55"/>
                    </a:cxn>
                    <a:cxn ang="T92">
                      <a:pos x="T56" y="T57"/>
                    </a:cxn>
                    <a:cxn ang="T93">
                      <a:pos x="T58" y="T59"/>
                    </a:cxn>
                    <a:cxn ang="T94">
                      <a:pos x="T60" y="T61"/>
                    </a:cxn>
                    <a:cxn ang="T95">
                      <a:pos x="T62" y="T63"/>
                    </a:cxn>
                  </a:cxnLst>
                  <a:rect l="0" t="0" r="r" b="b"/>
                  <a:pathLst>
                    <a:path w="156" h="206">
                      <a:moveTo>
                        <a:pt x="54" y="66"/>
                      </a:moveTo>
                      <a:cubicBezTo>
                        <a:pt x="58" y="63"/>
                        <a:pt x="64" y="63"/>
                        <a:pt x="66" y="58"/>
                      </a:cubicBezTo>
                      <a:cubicBezTo>
                        <a:pt x="67" y="56"/>
                        <a:pt x="67" y="53"/>
                        <a:pt x="68" y="52"/>
                      </a:cubicBezTo>
                      <a:cubicBezTo>
                        <a:pt x="71" y="49"/>
                        <a:pt x="80" y="44"/>
                        <a:pt x="80" y="44"/>
                      </a:cubicBezTo>
                      <a:cubicBezTo>
                        <a:pt x="113" y="55"/>
                        <a:pt x="85" y="29"/>
                        <a:pt x="106" y="22"/>
                      </a:cubicBezTo>
                      <a:cubicBezTo>
                        <a:pt x="110" y="17"/>
                        <a:pt x="108" y="9"/>
                        <a:pt x="112" y="4"/>
                      </a:cubicBezTo>
                      <a:cubicBezTo>
                        <a:pt x="115" y="1"/>
                        <a:pt x="124" y="0"/>
                        <a:pt x="124" y="0"/>
                      </a:cubicBezTo>
                      <a:cubicBezTo>
                        <a:pt x="138" y="14"/>
                        <a:pt x="126" y="23"/>
                        <a:pt x="150" y="28"/>
                      </a:cubicBezTo>
                      <a:cubicBezTo>
                        <a:pt x="156" y="36"/>
                        <a:pt x="154" y="39"/>
                        <a:pt x="146" y="44"/>
                      </a:cubicBezTo>
                      <a:cubicBezTo>
                        <a:pt x="141" y="52"/>
                        <a:pt x="135" y="61"/>
                        <a:pt x="126" y="64"/>
                      </a:cubicBezTo>
                      <a:cubicBezTo>
                        <a:pt x="118" y="75"/>
                        <a:pt x="128" y="83"/>
                        <a:pt x="132" y="94"/>
                      </a:cubicBezTo>
                      <a:cubicBezTo>
                        <a:pt x="129" y="103"/>
                        <a:pt x="135" y="105"/>
                        <a:pt x="142" y="110"/>
                      </a:cubicBezTo>
                      <a:cubicBezTo>
                        <a:pt x="145" y="119"/>
                        <a:pt x="141" y="120"/>
                        <a:pt x="146" y="128"/>
                      </a:cubicBezTo>
                      <a:cubicBezTo>
                        <a:pt x="142" y="139"/>
                        <a:pt x="135" y="133"/>
                        <a:pt x="128" y="128"/>
                      </a:cubicBezTo>
                      <a:cubicBezTo>
                        <a:pt x="116" y="132"/>
                        <a:pt x="122" y="136"/>
                        <a:pt x="116" y="146"/>
                      </a:cubicBezTo>
                      <a:cubicBezTo>
                        <a:pt x="113" y="151"/>
                        <a:pt x="108" y="152"/>
                        <a:pt x="104" y="156"/>
                      </a:cubicBezTo>
                      <a:cubicBezTo>
                        <a:pt x="107" y="167"/>
                        <a:pt x="112" y="191"/>
                        <a:pt x="100" y="198"/>
                      </a:cubicBezTo>
                      <a:cubicBezTo>
                        <a:pt x="96" y="200"/>
                        <a:pt x="92" y="200"/>
                        <a:pt x="88" y="202"/>
                      </a:cubicBezTo>
                      <a:cubicBezTo>
                        <a:pt x="86" y="203"/>
                        <a:pt x="84" y="205"/>
                        <a:pt x="82" y="206"/>
                      </a:cubicBezTo>
                      <a:cubicBezTo>
                        <a:pt x="80" y="205"/>
                        <a:pt x="77" y="204"/>
                        <a:pt x="76" y="202"/>
                      </a:cubicBezTo>
                      <a:cubicBezTo>
                        <a:pt x="74" y="198"/>
                        <a:pt x="76" y="191"/>
                        <a:pt x="72" y="190"/>
                      </a:cubicBezTo>
                      <a:cubicBezTo>
                        <a:pt x="68" y="189"/>
                        <a:pt x="60" y="186"/>
                        <a:pt x="60" y="186"/>
                      </a:cubicBezTo>
                      <a:cubicBezTo>
                        <a:pt x="53" y="188"/>
                        <a:pt x="49" y="192"/>
                        <a:pt x="42" y="194"/>
                      </a:cubicBezTo>
                      <a:cubicBezTo>
                        <a:pt x="34" y="189"/>
                        <a:pt x="37" y="183"/>
                        <a:pt x="28" y="186"/>
                      </a:cubicBezTo>
                      <a:cubicBezTo>
                        <a:pt x="12" y="181"/>
                        <a:pt x="19" y="161"/>
                        <a:pt x="10" y="148"/>
                      </a:cubicBezTo>
                      <a:cubicBezTo>
                        <a:pt x="5" y="121"/>
                        <a:pt x="11" y="147"/>
                        <a:pt x="4" y="130"/>
                      </a:cubicBezTo>
                      <a:cubicBezTo>
                        <a:pt x="2" y="126"/>
                        <a:pt x="0" y="118"/>
                        <a:pt x="0" y="118"/>
                      </a:cubicBezTo>
                      <a:cubicBezTo>
                        <a:pt x="2" y="95"/>
                        <a:pt x="0" y="83"/>
                        <a:pt x="20" y="96"/>
                      </a:cubicBezTo>
                      <a:cubicBezTo>
                        <a:pt x="23" y="105"/>
                        <a:pt x="23" y="110"/>
                        <a:pt x="32" y="104"/>
                      </a:cubicBezTo>
                      <a:cubicBezTo>
                        <a:pt x="35" y="95"/>
                        <a:pt x="29" y="88"/>
                        <a:pt x="34" y="80"/>
                      </a:cubicBezTo>
                      <a:cubicBezTo>
                        <a:pt x="36" y="76"/>
                        <a:pt x="48" y="73"/>
                        <a:pt x="52" y="70"/>
                      </a:cubicBezTo>
                      <a:cubicBezTo>
                        <a:pt x="57" y="63"/>
                        <a:pt x="58" y="62"/>
                        <a:pt x="54" y="66"/>
                      </a:cubicBezTo>
                      <a:close/>
                    </a:path>
                  </a:pathLst>
                </a:custGeom>
                <a:solidFill>
                  <a:schemeClr val="folHlink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TW" altLang="en-US"/>
                </a:p>
              </p:txBody>
            </p:sp>
            <p:sp>
              <p:nvSpPr>
                <p:cNvPr id="1091" name="Freeform 75"/>
                <p:cNvSpPr>
                  <a:spLocks/>
                </p:cNvSpPr>
                <p:nvPr/>
              </p:nvSpPr>
              <p:spPr bwMode="ltGray">
                <a:xfrm>
                  <a:off x="4580" y="572"/>
                  <a:ext cx="47" cy="13"/>
                </a:xfrm>
                <a:custGeom>
                  <a:avLst/>
                  <a:gdLst>
                    <a:gd name="T0" fmla="*/ 0 w 109"/>
                    <a:gd name="T1" fmla="*/ 0 h 38"/>
                    <a:gd name="T2" fmla="*/ 0 w 109"/>
                    <a:gd name="T3" fmla="*/ 0 h 38"/>
                    <a:gd name="T4" fmla="*/ 0 w 109"/>
                    <a:gd name="T5" fmla="*/ 0 h 38"/>
                    <a:gd name="T6" fmla="*/ 0 w 109"/>
                    <a:gd name="T7" fmla="*/ 0 h 38"/>
                    <a:gd name="T8" fmla="*/ 0 w 109"/>
                    <a:gd name="T9" fmla="*/ 0 h 38"/>
                    <a:gd name="T10" fmla="*/ 0 w 109"/>
                    <a:gd name="T11" fmla="*/ 0 h 38"/>
                    <a:gd name="T12" fmla="*/ 0 w 109"/>
                    <a:gd name="T13" fmla="*/ 0 h 38"/>
                    <a:gd name="T14" fmla="*/ 0 w 109"/>
                    <a:gd name="T15" fmla="*/ 0 h 38"/>
                    <a:gd name="T16" fmla="*/ 0 w 109"/>
                    <a:gd name="T17" fmla="*/ 0 h 38"/>
                    <a:gd name="T18" fmla="*/ 0 w 109"/>
                    <a:gd name="T19" fmla="*/ 0 h 38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</a:gdLst>
                  <a:ahLst/>
                  <a:cxnLst>
                    <a:cxn ang="T20">
                      <a:pos x="T0" y="T1"/>
                    </a:cxn>
                    <a:cxn ang="T21">
                      <a:pos x="T2" y="T3"/>
                    </a:cxn>
                    <a:cxn ang="T22">
                      <a:pos x="T4" y="T5"/>
                    </a:cxn>
                    <a:cxn ang="T23">
                      <a:pos x="T6" y="T7"/>
                    </a:cxn>
                    <a:cxn ang="T24">
                      <a:pos x="T8" y="T9"/>
                    </a:cxn>
                    <a:cxn ang="T25">
                      <a:pos x="T10" y="T11"/>
                    </a:cxn>
                    <a:cxn ang="T26">
                      <a:pos x="T12" y="T13"/>
                    </a:cxn>
                    <a:cxn ang="T27">
                      <a:pos x="T14" y="T15"/>
                    </a:cxn>
                    <a:cxn ang="T28">
                      <a:pos x="T16" y="T17"/>
                    </a:cxn>
                    <a:cxn ang="T29">
                      <a:pos x="T18" y="T19"/>
                    </a:cxn>
                  </a:cxnLst>
                  <a:rect l="0" t="0" r="r" b="b"/>
                  <a:pathLst>
                    <a:path w="109" h="38">
                      <a:moveTo>
                        <a:pt x="4" y="32"/>
                      </a:moveTo>
                      <a:cubicBezTo>
                        <a:pt x="7" y="22"/>
                        <a:pt x="7" y="14"/>
                        <a:pt x="18" y="10"/>
                      </a:cubicBezTo>
                      <a:cubicBezTo>
                        <a:pt x="28" y="12"/>
                        <a:pt x="37" y="14"/>
                        <a:pt x="46" y="20"/>
                      </a:cubicBezTo>
                      <a:cubicBezTo>
                        <a:pt x="62" y="15"/>
                        <a:pt x="54" y="17"/>
                        <a:pt x="72" y="14"/>
                      </a:cubicBezTo>
                      <a:cubicBezTo>
                        <a:pt x="77" y="9"/>
                        <a:pt x="90" y="0"/>
                        <a:pt x="90" y="0"/>
                      </a:cubicBezTo>
                      <a:cubicBezTo>
                        <a:pt x="109" y="6"/>
                        <a:pt x="85" y="23"/>
                        <a:pt x="76" y="26"/>
                      </a:cubicBezTo>
                      <a:cubicBezTo>
                        <a:pt x="71" y="33"/>
                        <a:pt x="68" y="35"/>
                        <a:pt x="60" y="38"/>
                      </a:cubicBezTo>
                      <a:cubicBezTo>
                        <a:pt x="54" y="36"/>
                        <a:pt x="42" y="32"/>
                        <a:pt x="42" y="32"/>
                      </a:cubicBezTo>
                      <a:cubicBezTo>
                        <a:pt x="33" y="23"/>
                        <a:pt x="26" y="26"/>
                        <a:pt x="14" y="30"/>
                      </a:cubicBezTo>
                      <a:cubicBezTo>
                        <a:pt x="1" y="28"/>
                        <a:pt x="0" y="24"/>
                        <a:pt x="4" y="32"/>
                      </a:cubicBezTo>
                      <a:close/>
                    </a:path>
                  </a:pathLst>
                </a:custGeom>
                <a:solidFill>
                  <a:schemeClr val="folHlink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TW" altLang="en-US"/>
                </a:p>
              </p:txBody>
            </p:sp>
            <p:sp>
              <p:nvSpPr>
                <p:cNvPr id="1092" name="Freeform 76"/>
                <p:cNvSpPr>
                  <a:spLocks/>
                </p:cNvSpPr>
                <p:nvPr/>
              </p:nvSpPr>
              <p:spPr bwMode="ltGray">
                <a:xfrm>
                  <a:off x="4578" y="588"/>
                  <a:ext cx="32" cy="34"/>
                </a:xfrm>
                <a:custGeom>
                  <a:avLst/>
                  <a:gdLst>
                    <a:gd name="T0" fmla="*/ 0 w 76"/>
                    <a:gd name="T1" fmla="*/ 0 h 104"/>
                    <a:gd name="T2" fmla="*/ 0 w 76"/>
                    <a:gd name="T3" fmla="*/ 0 h 104"/>
                    <a:gd name="T4" fmla="*/ 0 w 76"/>
                    <a:gd name="T5" fmla="*/ 0 h 104"/>
                    <a:gd name="T6" fmla="*/ 0 w 76"/>
                    <a:gd name="T7" fmla="*/ 0 h 104"/>
                    <a:gd name="T8" fmla="*/ 0 w 76"/>
                    <a:gd name="T9" fmla="*/ 0 h 104"/>
                    <a:gd name="T10" fmla="*/ 0 w 76"/>
                    <a:gd name="T11" fmla="*/ 0 h 104"/>
                    <a:gd name="T12" fmla="*/ 0 w 76"/>
                    <a:gd name="T13" fmla="*/ 0 h 104"/>
                    <a:gd name="T14" fmla="*/ 0 w 76"/>
                    <a:gd name="T15" fmla="*/ 0 h 104"/>
                    <a:gd name="T16" fmla="*/ 0 w 76"/>
                    <a:gd name="T17" fmla="*/ 0 h 104"/>
                    <a:gd name="T18" fmla="*/ 0 w 76"/>
                    <a:gd name="T19" fmla="*/ 0 h 104"/>
                    <a:gd name="T20" fmla="*/ 0 w 76"/>
                    <a:gd name="T21" fmla="*/ 0 h 104"/>
                    <a:gd name="T22" fmla="*/ 0 w 76"/>
                    <a:gd name="T23" fmla="*/ 0 h 104"/>
                    <a:gd name="T24" fmla="*/ 0 w 76"/>
                    <a:gd name="T25" fmla="*/ 0 h 104"/>
                    <a:gd name="T26" fmla="*/ 0 w 76"/>
                    <a:gd name="T27" fmla="*/ 0 h 104"/>
                    <a:gd name="T28" fmla="*/ 0 w 76"/>
                    <a:gd name="T29" fmla="*/ 0 h 104"/>
                    <a:gd name="T30" fmla="*/ 0 w 76"/>
                    <a:gd name="T31" fmla="*/ 0 h 104"/>
                    <a:gd name="T32" fmla="*/ 0 w 76"/>
                    <a:gd name="T33" fmla="*/ 0 h 104"/>
                    <a:gd name="T34" fmla="*/ 0 w 76"/>
                    <a:gd name="T35" fmla="*/ 0 h 104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</a:gdLst>
                  <a:ahLst/>
                  <a:cxnLst>
                    <a:cxn ang="T36">
                      <a:pos x="T0" y="T1"/>
                    </a:cxn>
                    <a:cxn ang="T37">
                      <a:pos x="T2" y="T3"/>
                    </a:cxn>
                    <a:cxn ang="T38">
                      <a:pos x="T4" y="T5"/>
                    </a:cxn>
                    <a:cxn ang="T39">
                      <a:pos x="T6" y="T7"/>
                    </a:cxn>
                    <a:cxn ang="T40">
                      <a:pos x="T8" y="T9"/>
                    </a:cxn>
                    <a:cxn ang="T41">
                      <a:pos x="T10" y="T11"/>
                    </a:cxn>
                    <a:cxn ang="T42">
                      <a:pos x="T12" y="T13"/>
                    </a:cxn>
                    <a:cxn ang="T43">
                      <a:pos x="T14" y="T15"/>
                    </a:cxn>
                    <a:cxn ang="T44">
                      <a:pos x="T16" y="T17"/>
                    </a:cxn>
                    <a:cxn ang="T45">
                      <a:pos x="T18" y="T19"/>
                    </a:cxn>
                    <a:cxn ang="T46">
                      <a:pos x="T20" y="T21"/>
                    </a:cxn>
                    <a:cxn ang="T47">
                      <a:pos x="T22" y="T23"/>
                    </a:cxn>
                    <a:cxn ang="T48">
                      <a:pos x="T24" y="T25"/>
                    </a:cxn>
                    <a:cxn ang="T49">
                      <a:pos x="T26" y="T27"/>
                    </a:cxn>
                    <a:cxn ang="T50">
                      <a:pos x="T28" y="T29"/>
                    </a:cxn>
                    <a:cxn ang="T51">
                      <a:pos x="T30" y="T31"/>
                    </a:cxn>
                    <a:cxn ang="T52">
                      <a:pos x="T32" y="T33"/>
                    </a:cxn>
                    <a:cxn ang="T53">
                      <a:pos x="T34" y="T35"/>
                    </a:cxn>
                  </a:cxnLst>
                  <a:rect l="0" t="0" r="r" b="b"/>
                  <a:pathLst>
                    <a:path w="76" h="104">
                      <a:moveTo>
                        <a:pt x="8" y="18"/>
                      </a:moveTo>
                      <a:cubicBezTo>
                        <a:pt x="10" y="8"/>
                        <a:pt x="9" y="3"/>
                        <a:pt x="18" y="0"/>
                      </a:cubicBezTo>
                      <a:cubicBezTo>
                        <a:pt x="28" y="3"/>
                        <a:pt x="25" y="12"/>
                        <a:pt x="34" y="18"/>
                      </a:cubicBezTo>
                      <a:cubicBezTo>
                        <a:pt x="46" y="16"/>
                        <a:pt x="51" y="8"/>
                        <a:pt x="62" y="4"/>
                      </a:cubicBezTo>
                      <a:cubicBezTo>
                        <a:pt x="76" y="9"/>
                        <a:pt x="56" y="31"/>
                        <a:pt x="46" y="34"/>
                      </a:cubicBezTo>
                      <a:cubicBezTo>
                        <a:pt x="51" y="56"/>
                        <a:pt x="43" y="29"/>
                        <a:pt x="54" y="48"/>
                      </a:cubicBezTo>
                      <a:cubicBezTo>
                        <a:pt x="56" y="52"/>
                        <a:pt x="58" y="60"/>
                        <a:pt x="58" y="60"/>
                      </a:cubicBezTo>
                      <a:cubicBezTo>
                        <a:pt x="55" y="68"/>
                        <a:pt x="54" y="71"/>
                        <a:pt x="46" y="74"/>
                      </a:cubicBezTo>
                      <a:cubicBezTo>
                        <a:pt x="38" y="71"/>
                        <a:pt x="37" y="68"/>
                        <a:pt x="34" y="60"/>
                      </a:cubicBezTo>
                      <a:cubicBezTo>
                        <a:pt x="33" y="50"/>
                        <a:pt x="32" y="33"/>
                        <a:pt x="22" y="48"/>
                      </a:cubicBezTo>
                      <a:cubicBezTo>
                        <a:pt x="25" y="60"/>
                        <a:pt x="23" y="53"/>
                        <a:pt x="28" y="68"/>
                      </a:cubicBezTo>
                      <a:cubicBezTo>
                        <a:pt x="29" y="70"/>
                        <a:pt x="30" y="74"/>
                        <a:pt x="30" y="74"/>
                      </a:cubicBezTo>
                      <a:cubicBezTo>
                        <a:pt x="24" y="84"/>
                        <a:pt x="22" y="93"/>
                        <a:pt x="20" y="104"/>
                      </a:cubicBezTo>
                      <a:cubicBezTo>
                        <a:pt x="17" y="103"/>
                        <a:pt x="14" y="104"/>
                        <a:pt x="12" y="102"/>
                      </a:cubicBezTo>
                      <a:cubicBezTo>
                        <a:pt x="9" y="99"/>
                        <a:pt x="8" y="90"/>
                        <a:pt x="8" y="90"/>
                      </a:cubicBezTo>
                      <a:cubicBezTo>
                        <a:pt x="13" y="75"/>
                        <a:pt x="14" y="64"/>
                        <a:pt x="0" y="54"/>
                      </a:cubicBezTo>
                      <a:cubicBezTo>
                        <a:pt x="1" y="46"/>
                        <a:pt x="1" y="38"/>
                        <a:pt x="2" y="30"/>
                      </a:cubicBezTo>
                      <a:cubicBezTo>
                        <a:pt x="2" y="27"/>
                        <a:pt x="13" y="2"/>
                        <a:pt x="8" y="18"/>
                      </a:cubicBezTo>
                      <a:close/>
                    </a:path>
                  </a:pathLst>
                </a:custGeom>
                <a:solidFill>
                  <a:schemeClr val="folHlink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TW" altLang="en-US"/>
                </a:p>
              </p:txBody>
            </p:sp>
            <p:sp>
              <p:nvSpPr>
                <p:cNvPr id="1093" name="Freeform 77"/>
                <p:cNvSpPr>
                  <a:spLocks/>
                </p:cNvSpPr>
                <p:nvPr/>
              </p:nvSpPr>
              <p:spPr bwMode="ltGray">
                <a:xfrm>
                  <a:off x="4632" y="569"/>
                  <a:ext cx="16" cy="20"/>
                </a:xfrm>
                <a:custGeom>
                  <a:avLst/>
                  <a:gdLst>
                    <a:gd name="T0" fmla="*/ 0 w 37"/>
                    <a:gd name="T1" fmla="*/ 0 h 61"/>
                    <a:gd name="T2" fmla="*/ 0 w 37"/>
                    <a:gd name="T3" fmla="*/ 0 h 61"/>
                    <a:gd name="T4" fmla="*/ 0 w 37"/>
                    <a:gd name="T5" fmla="*/ 0 h 61"/>
                    <a:gd name="T6" fmla="*/ 0 w 37"/>
                    <a:gd name="T7" fmla="*/ 0 h 61"/>
                    <a:gd name="T8" fmla="*/ 0 w 37"/>
                    <a:gd name="T9" fmla="*/ 0 h 61"/>
                    <a:gd name="T10" fmla="*/ 0 w 37"/>
                    <a:gd name="T11" fmla="*/ 0 h 61"/>
                    <a:gd name="T12" fmla="*/ 0 w 37"/>
                    <a:gd name="T13" fmla="*/ 0 h 61"/>
                    <a:gd name="T14" fmla="*/ 0 w 37"/>
                    <a:gd name="T15" fmla="*/ 0 h 61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0" t="0" r="r" b="b"/>
                  <a:pathLst>
                    <a:path w="37" h="61">
                      <a:moveTo>
                        <a:pt x="3" y="28"/>
                      </a:moveTo>
                      <a:cubicBezTo>
                        <a:pt x="5" y="14"/>
                        <a:pt x="2" y="7"/>
                        <a:pt x="13" y="0"/>
                      </a:cubicBezTo>
                      <a:cubicBezTo>
                        <a:pt x="26" y="9"/>
                        <a:pt x="23" y="17"/>
                        <a:pt x="15" y="28"/>
                      </a:cubicBezTo>
                      <a:cubicBezTo>
                        <a:pt x="25" y="31"/>
                        <a:pt x="33" y="27"/>
                        <a:pt x="37" y="38"/>
                      </a:cubicBezTo>
                      <a:cubicBezTo>
                        <a:pt x="30" y="45"/>
                        <a:pt x="28" y="47"/>
                        <a:pt x="19" y="44"/>
                      </a:cubicBezTo>
                      <a:cubicBezTo>
                        <a:pt x="13" y="54"/>
                        <a:pt x="18" y="61"/>
                        <a:pt x="5" y="58"/>
                      </a:cubicBezTo>
                      <a:cubicBezTo>
                        <a:pt x="0" y="50"/>
                        <a:pt x="3" y="44"/>
                        <a:pt x="1" y="34"/>
                      </a:cubicBezTo>
                      <a:cubicBezTo>
                        <a:pt x="2" y="32"/>
                        <a:pt x="3" y="28"/>
                        <a:pt x="3" y="28"/>
                      </a:cubicBezTo>
                      <a:close/>
                    </a:path>
                  </a:pathLst>
                </a:custGeom>
                <a:solidFill>
                  <a:schemeClr val="folHlink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TW" altLang="en-US"/>
                </a:p>
              </p:txBody>
            </p:sp>
            <p:sp>
              <p:nvSpPr>
                <p:cNvPr id="1094" name="Freeform 78"/>
                <p:cNvSpPr>
                  <a:spLocks/>
                </p:cNvSpPr>
                <p:nvPr/>
              </p:nvSpPr>
              <p:spPr bwMode="ltGray">
                <a:xfrm>
                  <a:off x="4636" y="600"/>
                  <a:ext cx="20" cy="10"/>
                </a:xfrm>
                <a:custGeom>
                  <a:avLst/>
                  <a:gdLst>
                    <a:gd name="T0" fmla="*/ 0 w 49"/>
                    <a:gd name="T1" fmla="*/ 0 h 29"/>
                    <a:gd name="T2" fmla="*/ 0 w 49"/>
                    <a:gd name="T3" fmla="*/ 0 h 29"/>
                    <a:gd name="T4" fmla="*/ 0 w 49"/>
                    <a:gd name="T5" fmla="*/ 0 h 29"/>
                    <a:gd name="T6" fmla="*/ 0 w 49"/>
                    <a:gd name="T7" fmla="*/ 0 h 29"/>
                    <a:gd name="T8" fmla="*/ 0 w 49"/>
                    <a:gd name="T9" fmla="*/ 0 h 29"/>
                    <a:gd name="T10" fmla="*/ 0 w 49"/>
                    <a:gd name="T11" fmla="*/ 0 h 29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0" t="0" r="r" b="b"/>
                  <a:pathLst>
                    <a:path w="49" h="29">
                      <a:moveTo>
                        <a:pt x="7" y="0"/>
                      </a:moveTo>
                      <a:cubicBezTo>
                        <a:pt x="15" y="6"/>
                        <a:pt x="19" y="2"/>
                        <a:pt x="29" y="0"/>
                      </a:cubicBezTo>
                      <a:cubicBezTo>
                        <a:pt x="45" y="5"/>
                        <a:pt x="40" y="3"/>
                        <a:pt x="49" y="16"/>
                      </a:cubicBezTo>
                      <a:cubicBezTo>
                        <a:pt x="46" y="29"/>
                        <a:pt x="42" y="21"/>
                        <a:pt x="35" y="14"/>
                      </a:cubicBezTo>
                      <a:cubicBezTo>
                        <a:pt x="26" y="15"/>
                        <a:pt x="12" y="19"/>
                        <a:pt x="3" y="16"/>
                      </a:cubicBezTo>
                      <a:cubicBezTo>
                        <a:pt x="0" y="6"/>
                        <a:pt x="7" y="10"/>
                        <a:pt x="7" y="0"/>
                      </a:cubicBezTo>
                      <a:close/>
                    </a:path>
                  </a:pathLst>
                </a:custGeom>
                <a:solidFill>
                  <a:schemeClr val="folHlink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TW" altLang="en-US"/>
                </a:p>
              </p:txBody>
            </p:sp>
            <p:sp>
              <p:nvSpPr>
                <p:cNvPr id="1095" name="Freeform 79"/>
                <p:cNvSpPr>
                  <a:spLocks/>
                </p:cNvSpPr>
                <p:nvPr/>
              </p:nvSpPr>
              <p:spPr bwMode="ltGray">
                <a:xfrm>
                  <a:off x="4657" y="585"/>
                  <a:ext cx="26" cy="17"/>
                </a:xfrm>
                <a:custGeom>
                  <a:avLst/>
                  <a:gdLst>
                    <a:gd name="T0" fmla="*/ 0 w 61"/>
                    <a:gd name="T1" fmla="*/ 0 h 48"/>
                    <a:gd name="T2" fmla="*/ 0 w 61"/>
                    <a:gd name="T3" fmla="*/ 0 h 48"/>
                    <a:gd name="T4" fmla="*/ 0 w 61"/>
                    <a:gd name="T5" fmla="*/ 0 h 48"/>
                    <a:gd name="T6" fmla="*/ 0 w 61"/>
                    <a:gd name="T7" fmla="*/ 0 h 48"/>
                    <a:gd name="T8" fmla="*/ 0 w 61"/>
                    <a:gd name="T9" fmla="*/ 0 h 48"/>
                    <a:gd name="T10" fmla="*/ 0 w 61"/>
                    <a:gd name="T11" fmla="*/ 0 h 48"/>
                    <a:gd name="T12" fmla="*/ 0 w 61"/>
                    <a:gd name="T13" fmla="*/ 0 h 48"/>
                    <a:gd name="T14" fmla="*/ 0 w 61"/>
                    <a:gd name="T15" fmla="*/ 0 h 48"/>
                    <a:gd name="T16" fmla="*/ 0 w 61"/>
                    <a:gd name="T17" fmla="*/ 0 h 48"/>
                    <a:gd name="T18" fmla="*/ 0 w 61"/>
                    <a:gd name="T19" fmla="*/ 0 h 48"/>
                    <a:gd name="T20" fmla="*/ 0 w 61"/>
                    <a:gd name="T21" fmla="*/ 0 h 48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</a:gdLst>
                  <a:ahLst/>
                  <a:cxnLst>
                    <a:cxn ang="T22">
                      <a:pos x="T0" y="T1"/>
                    </a:cxn>
                    <a:cxn ang="T23">
                      <a:pos x="T2" y="T3"/>
                    </a:cxn>
                    <a:cxn ang="T24">
                      <a:pos x="T4" y="T5"/>
                    </a:cxn>
                    <a:cxn ang="T25">
                      <a:pos x="T6" y="T7"/>
                    </a:cxn>
                    <a:cxn ang="T26">
                      <a:pos x="T8" y="T9"/>
                    </a:cxn>
                    <a:cxn ang="T27">
                      <a:pos x="T10" y="T11"/>
                    </a:cxn>
                    <a:cxn ang="T28">
                      <a:pos x="T12" y="T13"/>
                    </a:cxn>
                    <a:cxn ang="T29">
                      <a:pos x="T14" y="T15"/>
                    </a:cxn>
                    <a:cxn ang="T30">
                      <a:pos x="T16" y="T17"/>
                    </a:cxn>
                    <a:cxn ang="T31">
                      <a:pos x="T18" y="T19"/>
                    </a:cxn>
                    <a:cxn ang="T32">
                      <a:pos x="T20" y="T21"/>
                    </a:cxn>
                  </a:cxnLst>
                  <a:rect l="0" t="0" r="r" b="b"/>
                  <a:pathLst>
                    <a:path w="61" h="48">
                      <a:moveTo>
                        <a:pt x="21" y="38"/>
                      </a:moveTo>
                      <a:cubicBezTo>
                        <a:pt x="19" y="34"/>
                        <a:pt x="19" y="29"/>
                        <a:pt x="15" y="26"/>
                      </a:cubicBezTo>
                      <a:cubicBezTo>
                        <a:pt x="12" y="24"/>
                        <a:pt x="3" y="22"/>
                        <a:pt x="3" y="22"/>
                      </a:cubicBezTo>
                      <a:cubicBezTo>
                        <a:pt x="0" y="12"/>
                        <a:pt x="5" y="12"/>
                        <a:pt x="13" y="8"/>
                      </a:cubicBezTo>
                      <a:cubicBezTo>
                        <a:pt x="17" y="6"/>
                        <a:pt x="25" y="0"/>
                        <a:pt x="25" y="0"/>
                      </a:cubicBezTo>
                      <a:cubicBezTo>
                        <a:pt x="37" y="2"/>
                        <a:pt x="41" y="2"/>
                        <a:pt x="49" y="10"/>
                      </a:cubicBezTo>
                      <a:cubicBezTo>
                        <a:pt x="45" y="21"/>
                        <a:pt x="46" y="12"/>
                        <a:pt x="53" y="20"/>
                      </a:cubicBezTo>
                      <a:cubicBezTo>
                        <a:pt x="56" y="24"/>
                        <a:pt x="61" y="32"/>
                        <a:pt x="61" y="32"/>
                      </a:cubicBezTo>
                      <a:cubicBezTo>
                        <a:pt x="56" y="47"/>
                        <a:pt x="53" y="42"/>
                        <a:pt x="41" y="38"/>
                      </a:cubicBezTo>
                      <a:cubicBezTo>
                        <a:pt x="27" y="47"/>
                        <a:pt x="34" y="48"/>
                        <a:pt x="23" y="44"/>
                      </a:cubicBezTo>
                      <a:cubicBezTo>
                        <a:pt x="22" y="42"/>
                        <a:pt x="21" y="38"/>
                        <a:pt x="21" y="38"/>
                      </a:cubicBezTo>
                      <a:close/>
                    </a:path>
                  </a:pathLst>
                </a:custGeom>
                <a:solidFill>
                  <a:schemeClr val="folHlink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TW" altLang="en-US"/>
                </a:p>
              </p:txBody>
            </p:sp>
            <p:sp>
              <p:nvSpPr>
                <p:cNvPr id="1096" name="Freeform 80"/>
                <p:cNvSpPr>
                  <a:spLocks/>
                </p:cNvSpPr>
                <p:nvPr/>
              </p:nvSpPr>
              <p:spPr bwMode="ltGray">
                <a:xfrm>
                  <a:off x="4664" y="593"/>
                  <a:ext cx="122" cy="61"/>
                </a:xfrm>
                <a:custGeom>
                  <a:avLst/>
                  <a:gdLst>
                    <a:gd name="T0" fmla="*/ 0 w 286"/>
                    <a:gd name="T1" fmla="*/ 0 h 182"/>
                    <a:gd name="T2" fmla="*/ 0 w 286"/>
                    <a:gd name="T3" fmla="*/ 0 h 182"/>
                    <a:gd name="T4" fmla="*/ 0 w 286"/>
                    <a:gd name="T5" fmla="*/ 0 h 182"/>
                    <a:gd name="T6" fmla="*/ 0 w 286"/>
                    <a:gd name="T7" fmla="*/ 0 h 182"/>
                    <a:gd name="T8" fmla="*/ 0 w 286"/>
                    <a:gd name="T9" fmla="*/ 0 h 182"/>
                    <a:gd name="T10" fmla="*/ 0 w 286"/>
                    <a:gd name="T11" fmla="*/ 0 h 182"/>
                    <a:gd name="T12" fmla="*/ 0 w 286"/>
                    <a:gd name="T13" fmla="*/ 0 h 182"/>
                    <a:gd name="T14" fmla="*/ 0 w 286"/>
                    <a:gd name="T15" fmla="*/ 0 h 182"/>
                    <a:gd name="T16" fmla="*/ 0 w 286"/>
                    <a:gd name="T17" fmla="*/ 0 h 182"/>
                    <a:gd name="T18" fmla="*/ 0 w 286"/>
                    <a:gd name="T19" fmla="*/ 0 h 182"/>
                    <a:gd name="T20" fmla="*/ 0 w 286"/>
                    <a:gd name="T21" fmla="*/ 0 h 182"/>
                    <a:gd name="T22" fmla="*/ 0 w 286"/>
                    <a:gd name="T23" fmla="*/ 0 h 182"/>
                    <a:gd name="T24" fmla="*/ 0 w 286"/>
                    <a:gd name="T25" fmla="*/ 0 h 182"/>
                    <a:gd name="T26" fmla="*/ 0 w 286"/>
                    <a:gd name="T27" fmla="*/ 0 h 182"/>
                    <a:gd name="T28" fmla="*/ 0 w 286"/>
                    <a:gd name="T29" fmla="*/ 0 h 182"/>
                    <a:gd name="T30" fmla="*/ 0 w 286"/>
                    <a:gd name="T31" fmla="*/ 0 h 182"/>
                    <a:gd name="T32" fmla="*/ 0 w 286"/>
                    <a:gd name="T33" fmla="*/ 0 h 182"/>
                    <a:gd name="T34" fmla="*/ 0 w 286"/>
                    <a:gd name="T35" fmla="*/ 0 h 182"/>
                    <a:gd name="T36" fmla="*/ 0 w 286"/>
                    <a:gd name="T37" fmla="*/ 0 h 182"/>
                    <a:gd name="T38" fmla="*/ 0 w 286"/>
                    <a:gd name="T39" fmla="*/ 0 h 182"/>
                    <a:gd name="T40" fmla="*/ 0 w 286"/>
                    <a:gd name="T41" fmla="*/ 0 h 182"/>
                    <a:gd name="T42" fmla="*/ 0 w 286"/>
                    <a:gd name="T43" fmla="*/ 0 h 182"/>
                    <a:gd name="T44" fmla="*/ 0 w 286"/>
                    <a:gd name="T45" fmla="*/ 0 h 182"/>
                    <a:gd name="T46" fmla="*/ 0 w 286"/>
                    <a:gd name="T47" fmla="*/ 0 h 182"/>
                    <a:gd name="T48" fmla="*/ 0 w 286"/>
                    <a:gd name="T49" fmla="*/ 0 h 182"/>
                    <a:gd name="T50" fmla="*/ 0 w 286"/>
                    <a:gd name="T51" fmla="*/ 0 h 182"/>
                    <a:gd name="T52" fmla="*/ 0 w 286"/>
                    <a:gd name="T53" fmla="*/ 0 h 182"/>
                    <a:gd name="T54" fmla="*/ 0 w 286"/>
                    <a:gd name="T55" fmla="*/ 0 h 182"/>
                    <a:gd name="T56" fmla="*/ 0 w 286"/>
                    <a:gd name="T57" fmla="*/ 0 h 182"/>
                    <a:gd name="T58" fmla="*/ 0 w 286"/>
                    <a:gd name="T59" fmla="*/ 0 h 182"/>
                    <a:gd name="T60" fmla="*/ 0 w 286"/>
                    <a:gd name="T61" fmla="*/ 0 h 182"/>
                    <a:gd name="T62" fmla="*/ 0 w 286"/>
                    <a:gd name="T63" fmla="*/ 0 h 182"/>
                    <a:gd name="T64" fmla="*/ 0 w 286"/>
                    <a:gd name="T65" fmla="*/ 0 h 182"/>
                    <a:gd name="T66" fmla="*/ 0 w 286"/>
                    <a:gd name="T67" fmla="*/ 0 h 182"/>
                    <a:gd name="T68" fmla="*/ 0 w 286"/>
                    <a:gd name="T69" fmla="*/ 0 h 182"/>
                    <a:gd name="T70" fmla="*/ 0 w 286"/>
                    <a:gd name="T71" fmla="*/ 0 h 182"/>
                    <a:gd name="T72" fmla="*/ 0 w 286"/>
                    <a:gd name="T73" fmla="*/ 0 h 182"/>
                    <a:gd name="T74" fmla="*/ 0 w 286"/>
                    <a:gd name="T75" fmla="*/ 0 h 182"/>
                    <a:gd name="T76" fmla="*/ 0 w 286"/>
                    <a:gd name="T77" fmla="*/ 0 h 182"/>
                    <a:gd name="T78" fmla="*/ 0 w 286"/>
                    <a:gd name="T79" fmla="*/ 0 h 182"/>
                    <a:gd name="T80" fmla="*/ 0 w 286"/>
                    <a:gd name="T81" fmla="*/ 0 h 182"/>
                    <a:gd name="T82" fmla="*/ 0 w 286"/>
                    <a:gd name="T83" fmla="*/ 0 h 182"/>
                    <a:gd name="T84" fmla="*/ 0 w 286"/>
                    <a:gd name="T85" fmla="*/ 0 h 182"/>
                    <a:gd name="T86" fmla="*/ 0 60000 65536"/>
                    <a:gd name="T87" fmla="*/ 0 60000 65536"/>
                    <a:gd name="T88" fmla="*/ 0 60000 65536"/>
                    <a:gd name="T89" fmla="*/ 0 60000 65536"/>
                    <a:gd name="T90" fmla="*/ 0 60000 65536"/>
                    <a:gd name="T91" fmla="*/ 0 60000 65536"/>
                    <a:gd name="T92" fmla="*/ 0 60000 65536"/>
                    <a:gd name="T93" fmla="*/ 0 60000 65536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</a:gdLst>
                  <a:ahLst/>
                  <a:cxnLst>
                    <a:cxn ang="T86">
                      <a:pos x="T0" y="T1"/>
                    </a:cxn>
                    <a:cxn ang="T87">
                      <a:pos x="T2" y="T3"/>
                    </a:cxn>
                    <a:cxn ang="T88">
                      <a:pos x="T4" y="T5"/>
                    </a:cxn>
                    <a:cxn ang="T89">
                      <a:pos x="T6" y="T7"/>
                    </a:cxn>
                    <a:cxn ang="T90">
                      <a:pos x="T8" y="T9"/>
                    </a:cxn>
                    <a:cxn ang="T91">
                      <a:pos x="T10" y="T11"/>
                    </a:cxn>
                    <a:cxn ang="T92">
                      <a:pos x="T12" y="T13"/>
                    </a:cxn>
                    <a:cxn ang="T93">
                      <a:pos x="T14" y="T15"/>
                    </a:cxn>
                    <a:cxn ang="T94">
                      <a:pos x="T16" y="T17"/>
                    </a:cxn>
                    <a:cxn ang="T95">
                      <a:pos x="T18" y="T19"/>
                    </a:cxn>
                    <a:cxn ang="T96">
                      <a:pos x="T20" y="T21"/>
                    </a:cxn>
                    <a:cxn ang="T97">
                      <a:pos x="T22" y="T23"/>
                    </a:cxn>
                    <a:cxn ang="T98">
                      <a:pos x="T24" y="T25"/>
                    </a:cxn>
                    <a:cxn ang="T99">
                      <a:pos x="T26" y="T27"/>
                    </a:cxn>
                    <a:cxn ang="T100">
                      <a:pos x="T28" y="T29"/>
                    </a:cxn>
                    <a:cxn ang="T101">
                      <a:pos x="T30" y="T31"/>
                    </a:cxn>
                    <a:cxn ang="T102">
                      <a:pos x="T32" y="T33"/>
                    </a:cxn>
                    <a:cxn ang="T103">
                      <a:pos x="T34" y="T35"/>
                    </a:cxn>
                    <a:cxn ang="T104">
                      <a:pos x="T36" y="T37"/>
                    </a:cxn>
                    <a:cxn ang="T105">
                      <a:pos x="T38" y="T39"/>
                    </a:cxn>
                    <a:cxn ang="T106">
                      <a:pos x="T40" y="T41"/>
                    </a:cxn>
                    <a:cxn ang="T107">
                      <a:pos x="T42" y="T43"/>
                    </a:cxn>
                    <a:cxn ang="T108">
                      <a:pos x="T44" y="T45"/>
                    </a:cxn>
                    <a:cxn ang="T109">
                      <a:pos x="T46" y="T47"/>
                    </a:cxn>
                    <a:cxn ang="T110">
                      <a:pos x="T48" y="T49"/>
                    </a:cxn>
                    <a:cxn ang="T111">
                      <a:pos x="T50" y="T51"/>
                    </a:cxn>
                    <a:cxn ang="T112">
                      <a:pos x="T52" y="T53"/>
                    </a:cxn>
                    <a:cxn ang="T113">
                      <a:pos x="T54" y="T55"/>
                    </a:cxn>
                    <a:cxn ang="T114">
                      <a:pos x="T56" y="T57"/>
                    </a:cxn>
                    <a:cxn ang="T115">
                      <a:pos x="T58" y="T59"/>
                    </a:cxn>
                    <a:cxn ang="T116">
                      <a:pos x="T60" y="T61"/>
                    </a:cxn>
                    <a:cxn ang="T117">
                      <a:pos x="T62" y="T63"/>
                    </a:cxn>
                    <a:cxn ang="T118">
                      <a:pos x="T64" y="T65"/>
                    </a:cxn>
                    <a:cxn ang="T119">
                      <a:pos x="T66" y="T67"/>
                    </a:cxn>
                    <a:cxn ang="T120">
                      <a:pos x="T68" y="T69"/>
                    </a:cxn>
                    <a:cxn ang="T121">
                      <a:pos x="T70" y="T71"/>
                    </a:cxn>
                    <a:cxn ang="T122">
                      <a:pos x="T72" y="T73"/>
                    </a:cxn>
                    <a:cxn ang="T123">
                      <a:pos x="T74" y="T75"/>
                    </a:cxn>
                    <a:cxn ang="T124">
                      <a:pos x="T76" y="T77"/>
                    </a:cxn>
                    <a:cxn ang="T125">
                      <a:pos x="T78" y="T79"/>
                    </a:cxn>
                    <a:cxn ang="T126">
                      <a:pos x="T80" y="T81"/>
                    </a:cxn>
                    <a:cxn ang="T127">
                      <a:pos x="T82" y="T83"/>
                    </a:cxn>
                    <a:cxn ang="T128">
                      <a:pos x="T84" y="T85"/>
                    </a:cxn>
                  </a:cxnLst>
                  <a:rect l="0" t="0" r="r" b="b"/>
                  <a:pathLst>
                    <a:path w="286" h="182">
                      <a:moveTo>
                        <a:pt x="46" y="28"/>
                      </a:moveTo>
                      <a:cubicBezTo>
                        <a:pt x="41" y="14"/>
                        <a:pt x="46" y="17"/>
                        <a:pt x="36" y="14"/>
                      </a:cubicBezTo>
                      <a:cubicBezTo>
                        <a:pt x="31" y="17"/>
                        <a:pt x="26" y="30"/>
                        <a:pt x="26" y="30"/>
                      </a:cubicBezTo>
                      <a:cubicBezTo>
                        <a:pt x="12" y="25"/>
                        <a:pt x="19" y="21"/>
                        <a:pt x="0" y="24"/>
                      </a:cubicBezTo>
                      <a:cubicBezTo>
                        <a:pt x="2" y="33"/>
                        <a:pt x="2" y="37"/>
                        <a:pt x="10" y="42"/>
                      </a:cubicBezTo>
                      <a:cubicBezTo>
                        <a:pt x="12" y="49"/>
                        <a:pt x="14" y="55"/>
                        <a:pt x="16" y="62"/>
                      </a:cubicBezTo>
                      <a:cubicBezTo>
                        <a:pt x="24" y="59"/>
                        <a:pt x="27" y="57"/>
                        <a:pt x="24" y="48"/>
                      </a:cubicBezTo>
                      <a:cubicBezTo>
                        <a:pt x="26" y="47"/>
                        <a:pt x="28" y="43"/>
                        <a:pt x="30" y="44"/>
                      </a:cubicBezTo>
                      <a:cubicBezTo>
                        <a:pt x="48" y="48"/>
                        <a:pt x="36" y="52"/>
                        <a:pt x="48" y="56"/>
                      </a:cubicBezTo>
                      <a:cubicBezTo>
                        <a:pt x="74" y="65"/>
                        <a:pt x="47" y="56"/>
                        <a:pt x="70" y="62"/>
                      </a:cubicBezTo>
                      <a:cubicBezTo>
                        <a:pt x="77" y="64"/>
                        <a:pt x="88" y="72"/>
                        <a:pt x="88" y="72"/>
                      </a:cubicBezTo>
                      <a:cubicBezTo>
                        <a:pt x="96" y="84"/>
                        <a:pt x="102" y="87"/>
                        <a:pt x="106" y="102"/>
                      </a:cubicBezTo>
                      <a:cubicBezTo>
                        <a:pt x="105" y="109"/>
                        <a:pt x="106" y="115"/>
                        <a:pt x="104" y="122"/>
                      </a:cubicBezTo>
                      <a:cubicBezTo>
                        <a:pt x="103" y="126"/>
                        <a:pt x="94" y="132"/>
                        <a:pt x="98" y="134"/>
                      </a:cubicBezTo>
                      <a:cubicBezTo>
                        <a:pt x="106" y="137"/>
                        <a:pt x="122" y="128"/>
                        <a:pt x="122" y="128"/>
                      </a:cubicBezTo>
                      <a:cubicBezTo>
                        <a:pt x="130" y="131"/>
                        <a:pt x="133" y="135"/>
                        <a:pt x="140" y="140"/>
                      </a:cubicBezTo>
                      <a:cubicBezTo>
                        <a:pt x="148" y="145"/>
                        <a:pt x="159" y="145"/>
                        <a:pt x="168" y="148"/>
                      </a:cubicBezTo>
                      <a:cubicBezTo>
                        <a:pt x="170" y="147"/>
                        <a:pt x="173" y="148"/>
                        <a:pt x="174" y="146"/>
                      </a:cubicBezTo>
                      <a:cubicBezTo>
                        <a:pt x="176" y="142"/>
                        <a:pt x="164" y="136"/>
                        <a:pt x="168" y="134"/>
                      </a:cubicBezTo>
                      <a:cubicBezTo>
                        <a:pt x="171" y="132"/>
                        <a:pt x="175" y="135"/>
                        <a:pt x="178" y="136"/>
                      </a:cubicBezTo>
                      <a:cubicBezTo>
                        <a:pt x="182" y="131"/>
                        <a:pt x="186" y="118"/>
                        <a:pt x="186" y="118"/>
                      </a:cubicBezTo>
                      <a:cubicBezTo>
                        <a:pt x="189" y="119"/>
                        <a:pt x="199" y="120"/>
                        <a:pt x="202" y="122"/>
                      </a:cubicBezTo>
                      <a:cubicBezTo>
                        <a:pt x="206" y="124"/>
                        <a:pt x="214" y="130"/>
                        <a:pt x="214" y="130"/>
                      </a:cubicBezTo>
                      <a:cubicBezTo>
                        <a:pt x="224" y="145"/>
                        <a:pt x="228" y="158"/>
                        <a:pt x="244" y="168"/>
                      </a:cubicBezTo>
                      <a:cubicBezTo>
                        <a:pt x="250" y="172"/>
                        <a:pt x="262" y="178"/>
                        <a:pt x="262" y="178"/>
                      </a:cubicBezTo>
                      <a:cubicBezTo>
                        <a:pt x="265" y="178"/>
                        <a:pt x="286" y="182"/>
                        <a:pt x="284" y="170"/>
                      </a:cubicBezTo>
                      <a:cubicBezTo>
                        <a:pt x="283" y="164"/>
                        <a:pt x="268" y="160"/>
                        <a:pt x="268" y="160"/>
                      </a:cubicBezTo>
                      <a:cubicBezTo>
                        <a:pt x="261" y="150"/>
                        <a:pt x="270" y="143"/>
                        <a:pt x="256" y="138"/>
                      </a:cubicBezTo>
                      <a:cubicBezTo>
                        <a:pt x="254" y="136"/>
                        <a:pt x="251" y="135"/>
                        <a:pt x="250" y="132"/>
                      </a:cubicBezTo>
                      <a:cubicBezTo>
                        <a:pt x="248" y="129"/>
                        <a:pt x="250" y="125"/>
                        <a:pt x="248" y="122"/>
                      </a:cubicBezTo>
                      <a:cubicBezTo>
                        <a:pt x="246" y="118"/>
                        <a:pt x="240" y="118"/>
                        <a:pt x="236" y="116"/>
                      </a:cubicBezTo>
                      <a:cubicBezTo>
                        <a:pt x="230" y="107"/>
                        <a:pt x="227" y="100"/>
                        <a:pt x="240" y="96"/>
                      </a:cubicBezTo>
                      <a:cubicBezTo>
                        <a:pt x="236" y="83"/>
                        <a:pt x="236" y="84"/>
                        <a:pt x="220" y="86"/>
                      </a:cubicBezTo>
                      <a:cubicBezTo>
                        <a:pt x="209" y="82"/>
                        <a:pt x="208" y="82"/>
                        <a:pt x="210" y="70"/>
                      </a:cubicBezTo>
                      <a:cubicBezTo>
                        <a:pt x="207" y="60"/>
                        <a:pt x="199" y="57"/>
                        <a:pt x="190" y="54"/>
                      </a:cubicBezTo>
                      <a:cubicBezTo>
                        <a:pt x="181" y="45"/>
                        <a:pt x="181" y="42"/>
                        <a:pt x="168" y="38"/>
                      </a:cubicBezTo>
                      <a:cubicBezTo>
                        <a:pt x="164" y="37"/>
                        <a:pt x="156" y="34"/>
                        <a:pt x="156" y="34"/>
                      </a:cubicBezTo>
                      <a:cubicBezTo>
                        <a:pt x="146" y="24"/>
                        <a:pt x="134" y="21"/>
                        <a:pt x="120" y="16"/>
                      </a:cubicBezTo>
                      <a:cubicBezTo>
                        <a:pt x="113" y="14"/>
                        <a:pt x="108" y="8"/>
                        <a:pt x="102" y="4"/>
                      </a:cubicBezTo>
                      <a:cubicBezTo>
                        <a:pt x="100" y="3"/>
                        <a:pt x="96" y="0"/>
                        <a:pt x="96" y="0"/>
                      </a:cubicBezTo>
                      <a:cubicBezTo>
                        <a:pt x="83" y="2"/>
                        <a:pt x="79" y="1"/>
                        <a:pt x="70" y="10"/>
                      </a:cubicBezTo>
                      <a:cubicBezTo>
                        <a:pt x="67" y="19"/>
                        <a:pt x="63" y="27"/>
                        <a:pt x="56" y="32"/>
                      </a:cubicBezTo>
                      <a:cubicBezTo>
                        <a:pt x="49" y="30"/>
                        <a:pt x="52" y="31"/>
                        <a:pt x="46" y="28"/>
                      </a:cubicBezTo>
                      <a:close/>
                    </a:path>
                  </a:pathLst>
                </a:custGeom>
                <a:solidFill>
                  <a:schemeClr val="folHlink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TW" altLang="en-US"/>
                </a:p>
              </p:txBody>
            </p:sp>
            <p:sp>
              <p:nvSpPr>
                <p:cNvPr id="1097" name="Freeform 81"/>
                <p:cNvSpPr>
                  <a:spLocks/>
                </p:cNvSpPr>
                <p:nvPr/>
              </p:nvSpPr>
              <p:spPr bwMode="ltGray">
                <a:xfrm>
                  <a:off x="4770" y="599"/>
                  <a:ext cx="33" cy="26"/>
                </a:xfrm>
                <a:custGeom>
                  <a:avLst/>
                  <a:gdLst>
                    <a:gd name="T0" fmla="*/ 0 w 78"/>
                    <a:gd name="T1" fmla="*/ 0 h 78"/>
                    <a:gd name="T2" fmla="*/ 0 w 78"/>
                    <a:gd name="T3" fmla="*/ 0 h 78"/>
                    <a:gd name="T4" fmla="*/ 0 w 78"/>
                    <a:gd name="T5" fmla="*/ 0 h 78"/>
                    <a:gd name="T6" fmla="*/ 0 w 78"/>
                    <a:gd name="T7" fmla="*/ 0 h 78"/>
                    <a:gd name="T8" fmla="*/ 0 w 78"/>
                    <a:gd name="T9" fmla="*/ 0 h 78"/>
                    <a:gd name="T10" fmla="*/ 0 w 78"/>
                    <a:gd name="T11" fmla="*/ 0 h 78"/>
                    <a:gd name="T12" fmla="*/ 0 w 78"/>
                    <a:gd name="T13" fmla="*/ 0 h 78"/>
                    <a:gd name="T14" fmla="*/ 0 w 78"/>
                    <a:gd name="T15" fmla="*/ 0 h 78"/>
                    <a:gd name="T16" fmla="*/ 0 w 78"/>
                    <a:gd name="T17" fmla="*/ 0 h 78"/>
                    <a:gd name="T18" fmla="*/ 0 w 78"/>
                    <a:gd name="T19" fmla="*/ 0 h 78"/>
                    <a:gd name="T20" fmla="*/ 0 w 78"/>
                    <a:gd name="T21" fmla="*/ 0 h 78"/>
                    <a:gd name="T22" fmla="*/ 0 w 78"/>
                    <a:gd name="T23" fmla="*/ 0 h 78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</a:gdLst>
                  <a:ahLst/>
                  <a:cxnLst>
                    <a:cxn ang="T24">
                      <a:pos x="T0" y="T1"/>
                    </a:cxn>
                    <a:cxn ang="T25">
                      <a:pos x="T2" y="T3"/>
                    </a:cxn>
                    <a:cxn ang="T26">
                      <a:pos x="T4" y="T5"/>
                    </a:cxn>
                    <a:cxn ang="T27">
                      <a:pos x="T6" y="T7"/>
                    </a:cxn>
                    <a:cxn ang="T28">
                      <a:pos x="T8" y="T9"/>
                    </a:cxn>
                    <a:cxn ang="T29">
                      <a:pos x="T10" y="T11"/>
                    </a:cxn>
                    <a:cxn ang="T30">
                      <a:pos x="T12" y="T13"/>
                    </a:cxn>
                    <a:cxn ang="T31">
                      <a:pos x="T14" y="T15"/>
                    </a:cxn>
                    <a:cxn ang="T32">
                      <a:pos x="T16" y="T17"/>
                    </a:cxn>
                    <a:cxn ang="T33">
                      <a:pos x="T18" y="T19"/>
                    </a:cxn>
                    <a:cxn ang="T34">
                      <a:pos x="T20" y="T21"/>
                    </a:cxn>
                    <a:cxn ang="T35">
                      <a:pos x="T22" y="T23"/>
                    </a:cxn>
                  </a:cxnLst>
                  <a:rect l="0" t="0" r="r" b="b"/>
                  <a:pathLst>
                    <a:path w="78" h="78">
                      <a:moveTo>
                        <a:pt x="1" y="58"/>
                      </a:moveTo>
                      <a:cubicBezTo>
                        <a:pt x="6" y="44"/>
                        <a:pt x="18" y="57"/>
                        <a:pt x="27" y="60"/>
                      </a:cubicBezTo>
                      <a:cubicBezTo>
                        <a:pt x="35" y="57"/>
                        <a:pt x="38" y="52"/>
                        <a:pt x="45" y="48"/>
                      </a:cubicBezTo>
                      <a:cubicBezTo>
                        <a:pt x="48" y="40"/>
                        <a:pt x="51" y="36"/>
                        <a:pt x="57" y="30"/>
                      </a:cubicBezTo>
                      <a:cubicBezTo>
                        <a:pt x="55" y="23"/>
                        <a:pt x="43" y="14"/>
                        <a:pt x="43" y="14"/>
                      </a:cubicBezTo>
                      <a:cubicBezTo>
                        <a:pt x="33" y="0"/>
                        <a:pt x="30" y="1"/>
                        <a:pt x="43" y="4"/>
                      </a:cubicBezTo>
                      <a:cubicBezTo>
                        <a:pt x="54" y="11"/>
                        <a:pt x="58" y="22"/>
                        <a:pt x="71" y="26"/>
                      </a:cubicBezTo>
                      <a:cubicBezTo>
                        <a:pt x="78" y="37"/>
                        <a:pt x="78" y="46"/>
                        <a:pt x="67" y="54"/>
                      </a:cubicBezTo>
                      <a:cubicBezTo>
                        <a:pt x="51" y="49"/>
                        <a:pt x="53" y="71"/>
                        <a:pt x="33" y="78"/>
                      </a:cubicBezTo>
                      <a:cubicBezTo>
                        <a:pt x="16" y="72"/>
                        <a:pt x="25" y="76"/>
                        <a:pt x="9" y="66"/>
                      </a:cubicBezTo>
                      <a:cubicBezTo>
                        <a:pt x="7" y="65"/>
                        <a:pt x="3" y="62"/>
                        <a:pt x="3" y="62"/>
                      </a:cubicBezTo>
                      <a:cubicBezTo>
                        <a:pt x="0" y="54"/>
                        <a:pt x="13" y="42"/>
                        <a:pt x="1" y="58"/>
                      </a:cubicBezTo>
                      <a:close/>
                    </a:path>
                  </a:pathLst>
                </a:custGeom>
                <a:solidFill>
                  <a:schemeClr val="folHlink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TW" altLang="en-US"/>
                </a:p>
              </p:txBody>
            </p:sp>
            <p:sp>
              <p:nvSpPr>
                <p:cNvPr id="1098" name="Freeform 82"/>
                <p:cNvSpPr>
                  <a:spLocks/>
                </p:cNvSpPr>
                <p:nvPr/>
              </p:nvSpPr>
              <p:spPr bwMode="ltGray">
                <a:xfrm>
                  <a:off x="4840" y="544"/>
                  <a:ext cx="8" cy="6"/>
                </a:xfrm>
                <a:custGeom>
                  <a:avLst/>
                  <a:gdLst>
                    <a:gd name="T0" fmla="*/ 0 w 17"/>
                    <a:gd name="T1" fmla="*/ 0 h 18"/>
                    <a:gd name="T2" fmla="*/ 0 w 17"/>
                    <a:gd name="T3" fmla="*/ 0 h 18"/>
                    <a:gd name="T4" fmla="*/ 0 w 17"/>
                    <a:gd name="T5" fmla="*/ 0 h 18"/>
                    <a:gd name="T6" fmla="*/ 0 60000 65536"/>
                    <a:gd name="T7" fmla="*/ 0 60000 65536"/>
                    <a:gd name="T8" fmla="*/ 0 60000 65536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0" t="0" r="r" b="b"/>
                  <a:pathLst>
                    <a:path w="17" h="18">
                      <a:moveTo>
                        <a:pt x="3" y="4"/>
                      </a:moveTo>
                      <a:cubicBezTo>
                        <a:pt x="17" y="7"/>
                        <a:pt x="16" y="18"/>
                        <a:pt x="3" y="14"/>
                      </a:cubicBezTo>
                      <a:cubicBezTo>
                        <a:pt x="0" y="6"/>
                        <a:pt x="7" y="0"/>
                        <a:pt x="3" y="4"/>
                      </a:cubicBezTo>
                      <a:close/>
                    </a:path>
                  </a:pathLst>
                </a:custGeom>
                <a:solidFill>
                  <a:schemeClr val="folHlink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TW" altLang="en-US"/>
                </a:p>
              </p:txBody>
            </p:sp>
            <p:sp>
              <p:nvSpPr>
                <p:cNvPr id="1099" name="Freeform 83"/>
                <p:cNvSpPr>
                  <a:spLocks/>
                </p:cNvSpPr>
                <p:nvPr/>
              </p:nvSpPr>
              <p:spPr bwMode="ltGray">
                <a:xfrm>
                  <a:off x="4747" y="494"/>
                  <a:ext cx="8" cy="5"/>
                </a:xfrm>
                <a:custGeom>
                  <a:avLst/>
                  <a:gdLst>
                    <a:gd name="T0" fmla="*/ 0 w 20"/>
                    <a:gd name="T1" fmla="*/ 0 h 15"/>
                    <a:gd name="T2" fmla="*/ 0 w 20"/>
                    <a:gd name="T3" fmla="*/ 0 h 15"/>
                    <a:gd name="T4" fmla="*/ 0 w 20"/>
                    <a:gd name="T5" fmla="*/ 0 h 15"/>
                    <a:gd name="T6" fmla="*/ 0 w 20"/>
                    <a:gd name="T7" fmla="*/ 0 h 15"/>
                    <a:gd name="T8" fmla="*/ 0 60000 65536"/>
                    <a:gd name="T9" fmla="*/ 0 60000 65536"/>
                    <a:gd name="T10" fmla="*/ 0 60000 65536"/>
                    <a:gd name="T11" fmla="*/ 0 60000 65536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0" t="0" r="r" b="b"/>
                  <a:pathLst>
                    <a:path w="20" h="15">
                      <a:moveTo>
                        <a:pt x="7" y="12"/>
                      </a:moveTo>
                      <a:cubicBezTo>
                        <a:pt x="0" y="1"/>
                        <a:pt x="6" y="0"/>
                        <a:pt x="17" y="2"/>
                      </a:cubicBezTo>
                      <a:cubicBezTo>
                        <a:pt x="20" y="10"/>
                        <a:pt x="18" y="15"/>
                        <a:pt x="9" y="12"/>
                      </a:cubicBezTo>
                      <a:cubicBezTo>
                        <a:pt x="4" y="4"/>
                        <a:pt x="4" y="4"/>
                        <a:pt x="7" y="12"/>
                      </a:cubicBezTo>
                      <a:close/>
                    </a:path>
                  </a:pathLst>
                </a:custGeom>
                <a:solidFill>
                  <a:schemeClr val="folHlink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TW" altLang="en-US"/>
                </a:p>
              </p:txBody>
            </p:sp>
            <p:sp>
              <p:nvSpPr>
                <p:cNvPr id="1100" name="Freeform 84"/>
                <p:cNvSpPr>
                  <a:spLocks/>
                </p:cNvSpPr>
                <p:nvPr/>
              </p:nvSpPr>
              <p:spPr bwMode="ltGray">
                <a:xfrm>
                  <a:off x="4676" y="536"/>
                  <a:ext cx="8" cy="5"/>
                </a:xfrm>
                <a:custGeom>
                  <a:avLst/>
                  <a:gdLst>
                    <a:gd name="T0" fmla="*/ 0 w 20"/>
                    <a:gd name="T1" fmla="*/ 0 h 15"/>
                    <a:gd name="T2" fmla="*/ 0 w 20"/>
                    <a:gd name="T3" fmla="*/ 0 h 15"/>
                    <a:gd name="T4" fmla="*/ 0 w 20"/>
                    <a:gd name="T5" fmla="*/ 0 h 15"/>
                    <a:gd name="T6" fmla="*/ 0 w 20"/>
                    <a:gd name="T7" fmla="*/ 0 h 15"/>
                    <a:gd name="T8" fmla="*/ 0 60000 65536"/>
                    <a:gd name="T9" fmla="*/ 0 60000 65536"/>
                    <a:gd name="T10" fmla="*/ 0 60000 65536"/>
                    <a:gd name="T11" fmla="*/ 0 60000 65536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0" t="0" r="r" b="b"/>
                  <a:pathLst>
                    <a:path w="20" h="15">
                      <a:moveTo>
                        <a:pt x="7" y="12"/>
                      </a:moveTo>
                      <a:cubicBezTo>
                        <a:pt x="0" y="2"/>
                        <a:pt x="3" y="0"/>
                        <a:pt x="15" y="2"/>
                      </a:cubicBezTo>
                      <a:cubicBezTo>
                        <a:pt x="16" y="4"/>
                        <a:pt x="20" y="12"/>
                        <a:pt x="15" y="14"/>
                      </a:cubicBezTo>
                      <a:cubicBezTo>
                        <a:pt x="12" y="15"/>
                        <a:pt x="7" y="12"/>
                        <a:pt x="7" y="12"/>
                      </a:cubicBezTo>
                      <a:close/>
                    </a:path>
                  </a:pathLst>
                </a:custGeom>
                <a:solidFill>
                  <a:schemeClr val="folHlink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TW" altLang="en-US"/>
                </a:p>
              </p:txBody>
            </p:sp>
            <p:sp>
              <p:nvSpPr>
                <p:cNvPr id="1101" name="Freeform 85"/>
                <p:cNvSpPr>
                  <a:spLocks/>
                </p:cNvSpPr>
                <p:nvPr/>
              </p:nvSpPr>
              <p:spPr bwMode="ltGray">
                <a:xfrm>
                  <a:off x="4598" y="523"/>
                  <a:ext cx="34" cy="27"/>
                </a:xfrm>
                <a:custGeom>
                  <a:avLst/>
                  <a:gdLst>
                    <a:gd name="T0" fmla="*/ 0 w 80"/>
                    <a:gd name="T1" fmla="*/ 0 h 80"/>
                    <a:gd name="T2" fmla="*/ 0 w 80"/>
                    <a:gd name="T3" fmla="*/ 0 h 80"/>
                    <a:gd name="T4" fmla="*/ 0 w 80"/>
                    <a:gd name="T5" fmla="*/ 0 h 80"/>
                    <a:gd name="T6" fmla="*/ 0 w 80"/>
                    <a:gd name="T7" fmla="*/ 0 h 80"/>
                    <a:gd name="T8" fmla="*/ 0 w 80"/>
                    <a:gd name="T9" fmla="*/ 0 h 80"/>
                    <a:gd name="T10" fmla="*/ 0 w 80"/>
                    <a:gd name="T11" fmla="*/ 0 h 80"/>
                    <a:gd name="T12" fmla="*/ 0 w 80"/>
                    <a:gd name="T13" fmla="*/ 0 h 80"/>
                    <a:gd name="T14" fmla="*/ 0 w 80"/>
                    <a:gd name="T15" fmla="*/ 0 h 80"/>
                    <a:gd name="T16" fmla="*/ 0 w 80"/>
                    <a:gd name="T17" fmla="*/ 0 h 80"/>
                    <a:gd name="T18" fmla="*/ 0 w 80"/>
                    <a:gd name="T19" fmla="*/ 0 h 80"/>
                    <a:gd name="T20" fmla="*/ 0 w 80"/>
                    <a:gd name="T21" fmla="*/ 0 h 80"/>
                    <a:gd name="T22" fmla="*/ 0 w 80"/>
                    <a:gd name="T23" fmla="*/ 0 h 80"/>
                    <a:gd name="T24" fmla="*/ 0 w 80"/>
                    <a:gd name="T25" fmla="*/ 0 h 80"/>
                    <a:gd name="T26" fmla="*/ 0 w 80"/>
                    <a:gd name="T27" fmla="*/ 0 h 80"/>
                    <a:gd name="T28" fmla="*/ 0 w 80"/>
                    <a:gd name="T29" fmla="*/ 0 h 80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</a:gdLst>
                  <a:ahLst/>
                  <a:cxnLst>
                    <a:cxn ang="T30">
                      <a:pos x="T0" y="T1"/>
                    </a:cxn>
                    <a:cxn ang="T31">
                      <a:pos x="T2" y="T3"/>
                    </a:cxn>
                    <a:cxn ang="T32">
                      <a:pos x="T4" y="T5"/>
                    </a:cxn>
                    <a:cxn ang="T33">
                      <a:pos x="T6" y="T7"/>
                    </a:cxn>
                    <a:cxn ang="T34">
                      <a:pos x="T8" y="T9"/>
                    </a:cxn>
                    <a:cxn ang="T35">
                      <a:pos x="T10" y="T11"/>
                    </a:cxn>
                    <a:cxn ang="T36">
                      <a:pos x="T12" y="T13"/>
                    </a:cxn>
                    <a:cxn ang="T37">
                      <a:pos x="T14" y="T15"/>
                    </a:cxn>
                    <a:cxn ang="T38">
                      <a:pos x="T16" y="T17"/>
                    </a:cxn>
                    <a:cxn ang="T39">
                      <a:pos x="T18" y="T19"/>
                    </a:cxn>
                    <a:cxn ang="T40">
                      <a:pos x="T20" y="T21"/>
                    </a:cxn>
                    <a:cxn ang="T41">
                      <a:pos x="T22" y="T23"/>
                    </a:cxn>
                    <a:cxn ang="T42">
                      <a:pos x="T24" y="T25"/>
                    </a:cxn>
                    <a:cxn ang="T43">
                      <a:pos x="T26" y="T27"/>
                    </a:cxn>
                    <a:cxn ang="T44">
                      <a:pos x="T28" y="T29"/>
                    </a:cxn>
                  </a:cxnLst>
                  <a:rect l="0" t="0" r="r" b="b"/>
                  <a:pathLst>
                    <a:path w="80" h="80">
                      <a:moveTo>
                        <a:pt x="0" y="50"/>
                      </a:moveTo>
                      <a:cubicBezTo>
                        <a:pt x="1" y="47"/>
                        <a:pt x="12" y="25"/>
                        <a:pt x="14" y="24"/>
                      </a:cubicBezTo>
                      <a:cubicBezTo>
                        <a:pt x="17" y="22"/>
                        <a:pt x="26" y="20"/>
                        <a:pt x="26" y="20"/>
                      </a:cubicBezTo>
                      <a:cubicBezTo>
                        <a:pt x="34" y="23"/>
                        <a:pt x="40" y="21"/>
                        <a:pt x="48" y="18"/>
                      </a:cubicBezTo>
                      <a:cubicBezTo>
                        <a:pt x="52" y="12"/>
                        <a:pt x="54" y="6"/>
                        <a:pt x="58" y="0"/>
                      </a:cubicBezTo>
                      <a:cubicBezTo>
                        <a:pt x="70" y="4"/>
                        <a:pt x="76" y="28"/>
                        <a:pt x="80" y="40"/>
                      </a:cubicBezTo>
                      <a:cubicBezTo>
                        <a:pt x="75" y="54"/>
                        <a:pt x="80" y="50"/>
                        <a:pt x="70" y="56"/>
                      </a:cubicBezTo>
                      <a:cubicBezTo>
                        <a:pt x="61" y="53"/>
                        <a:pt x="59" y="54"/>
                        <a:pt x="54" y="62"/>
                      </a:cubicBezTo>
                      <a:cubicBezTo>
                        <a:pt x="57" y="71"/>
                        <a:pt x="56" y="75"/>
                        <a:pt x="48" y="80"/>
                      </a:cubicBezTo>
                      <a:cubicBezTo>
                        <a:pt x="40" y="77"/>
                        <a:pt x="39" y="72"/>
                        <a:pt x="32" y="68"/>
                      </a:cubicBezTo>
                      <a:cubicBezTo>
                        <a:pt x="26" y="59"/>
                        <a:pt x="30" y="57"/>
                        <a:pt x="38" y="52"/>
                      </a:cubicBezTo>
                      <a:cubicBezTo>
                        <a:pt x="41" y="42"/>
                        <a:pt x="39" y="34"/>
                        <a:pt x="30" y="28"/>
                      </a:cubicBezTo>
                      <a:cubicBezTo>
                        <a:pt x="20" y="31"/>
                        <a:pt x="30" y="40"/>
                        <a:pt x="20" y="48"/>
                      </a:cubicBezTo>
                      <a:cubicBezTo>
                        <a:pt x="16" y="51"/>
                        <a:pt x="8" y="56"/>
                        <a:pt x="8" y="56"/>
                      </a:cubicBezTo>
                      <a:cubicBezTo>
                        <a:pt x="2" y="50"/>
                        <a:pt x="5" y="50"/>
                        <a:pt x="0" y="50"/>
                      </a:cubicBezTo>
                      <a:close/>
                    </a:path>
                  </a:pathLst>
                </a:custGeom>
                <a:solidFill>
                  <a:schemeClr val="folHlink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TW" altLang="en-US"/>
                </a:p>
              </p:txBody>
            </p:sp>
            <p:sp>
              <p:nvSpPr>
                <p:cNvPr id="1102" name="Freeform 86"/>
                <p:cNvSpPr>
                  <a:spLocks/>
                </p:cNvSpPr>
                <p:nvPr/>
              </p:nvSpPr>
              <p:spPr bwMode="ltGray">
                <a:xfrm>
                  <a:off x="4587" y="466"/>
                  <a:ext cx="40" cy="58"/>
                </a:xfrm>
                <a:custGeom>
                  <a:avLst/>
                  <a:gdLst>
                    <a:gd name="T0" fmla="*/ 0 w 94"/>
                    <a:gd name="T1" fmla="*/ 0 h 174"/>
                    <a:gd name="T2" fmla="*/ 0 w 94"/>
                    <a:gd name="T3" fmla="*/ 0 h 174"/>
                    <a:gd name="T4" fmla="*/ 0 w 94"/>
                    <a:gd name="T5" fmla="*/ 0 h 174"/>
                    <a:gd name="T6" fmla="*/ 0 w 94"/>
                    <a:gd name="T7" fmla="*/ 0 h 174"/>
                    <a:gd name="T8" fmla="*/ 0 w 94"/>
                    <a:gd name="T9" fmla="*/ 0 h 174"/>
                    <a:gd name="T10" fmla="*/ 0 w 94"/>
                    <a:gd name="T11" fmla="*/ 0 h 174"/>
                    <a:gd name="T12" fmla="*/ 0 w 94"/>
                    <a:gd name="T13" fmla="*/ 0 h 174"/>
                    <a:gd name="T14" fmla="*/ 0 w 94"/>
                    <a:gd name="T15" fmla="*/ 0 h 174"/>
                    <a:gd name="T16" fmla="*/ 0 w 94"/>
                    <a:gd name="T17" fmla="*/ 0 h 174"/>
                    <a:gd name="T18" fmla="*/ 0 w 94"/>
                    <a:gd name="T19" fmla="*/ 0 h 174"/>
                    <a:gd name="T20" fmla="*/ 0 w 94"/>
                    <a:gd name="T21" fmla="*/ 0 h 174"/>
                    <a:gd name="T22" fmla="*/ 0 w 94"/>
                    <a:gd name="T23" fmla="*/ 0 h 174"/>
                    <a:gd name="T24" fmla="*/ 0 w 94"/>
                    <a:gd name="T25" fmla="*/ 0 h 174"/>
                    <a:gd name="T26" fmla="*/ 0 w 94"/>
                    <a:gd name="T27" fmla="*/ 0 h 174"/>
                    <a:gd name="T28" fmla="*/ 0 w 94"/>
                    <a:gd name="T29" fmla="*/ 0 h 174"/>
                    <a:gd name="T30" fmla="*/ 0 w 94"/>
                    <a:gd name="T31" fmla="*/ 0 h 174"/>
                    <a:gd name="T32" fmla="*/ 0 w 94"/>
                    <a:gd name="T33" fmla="*/ 0 h 174"/>
                    <a:gd name="T34" fmla="*/ 0 w 94"/>
                    <a:gd name="T35" fmla="*/ 0 h 174"/>
                    <a:gd name="T36" fmla="*/ 0 w 94"/>
                    <a:gd name="T37" fmla="*/ 0 h 174"/>
                    <a:gd name="T38" fmla="*/ 0 w 94"/>
                    <a:gd name="T39" fmla="*/ 0 h 174"/>
                    <a:gd name="T40" fmla="*/ 0 w 94"/>
                    <a:gd name="T41" fmla="*/ 0 h 174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60000 65536"/>
                    <a:gd name="T55" fmla="*/ 0 60000 65536"/>
                    <a:gd name="T56" fmla="*/ 0 60000 65536"/>
                    <a:gd name="T57" fmla="*/ 0 60000 65536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</a:gdLst>
                  <a:ahLst/>
                  <a:cxnLst>
                    <a:cxn ang="T42">
                      <a:pos x="T0" y="T1"/>
                    </a:cxn>
                    <a:cxn ang="T43">
                      <a:pos x="T2" y="T3"/>
                    </a:cxn>
                    <a:cxn ang="T44">
                      <a:pos x="T4" y="T5"/>
                    </a:cxn>
                    <a:cxn ang="T45">
                      <a:pos x="T6" y="T7"/>
                    </a:cxn>
                    <a:cxn ang="T46">
                      <a:pos x="T8" y="T9"/>
                    </a:cxn>
                    <a:cxn ang="T47">
                      <a:pos x="T10" y="T11"/>
                    </a:cxn>
                    <a:cxn ang="T48">
                      <a:pos x="T12" y="T13"/>
                    </a:cxn>
                    <a:cxn ang="T49">
                      <a:pos x="T14" y="T15"/>
                    </a:cxn>
                    <a:cxn ang="T50">
                      <a:pos x="T16" y="T17"/>
                    </a:cxn>
                    <a:cxn ang="T51">
                      <a:pos x="T18" y="T19"/>
                    </a:cxn>
                    <a:cxn ang="T52">
                      <a:pos x="T20" y="T21"/>
                    </a:cxn>
                    <a:cxn ang="T53">
                      <a:pos x="T22" y="T23"/>
                    </a:cxn>
                    <a:cxn ang="T54">
                      <a:pos x="T24" y="T25"/>
                    </a:cxn>
                    <a:cxn ang="T55">
                      <a:pos x="T26" y="T27"/>
                    </a:cxn>
                    <a:cxn ang="T56">
                      <a:pos x="T28" y="T29"/>
                    </a:cxn>
                    <a:cxn ang="T57">
                      <a:pos x="T30" y="T31"/>
                    </a:cxn>
                    <a:cxn ang="T58">
                      <a:pos x="T32" y="T33"/>
                    </a:cxn>
                    <a:cxn ang="T59">
                      <a:pos x="T34" y="T35"/>
                    </a:cxn>
                    <a:cxn ang="T60">
                      <a:pos x="T36" y="T37"/>
                    </a:cxn>
                    <a:cxn ang="T61">
                      <a:pos x="T38" y="T39"/>
                    </a:cxn>
                    <a:cxn ang="T62">
                      <a:pos x="T40" y="T41"/>
                    </a:cxn>
                  </a:cxnLst>
                  <a:rect l="0" t="0" r="r" b="b"/>
                  <a:pathLst>
                    <a:path w="94" h="174">
                      <a:moveTo>
                        <a:pt x="14" y="96"/>
                      </a:moveTo>
                      <a:cubicBezTo>
                        <a:pt x="11" y="109"/>
                        <a:pt x="15" y="120"/>
                        <a:pt x="26" y="128"/>
                      </a:cubicBezTo>
                      <a:cubicBezTo>
                        <a:pt x="34" y="120"/>
                        <a:pt x="35" y="119"/>
                        <a:pt x="32" y="108"/>
                      </a:cubicBezTo>
                      <a:cubicBezTo>
                        <a:pt x="35" y="92"/>
                        <a:pt x="39" y="92"/>
                        <a:pt x="52" y="100"/>
                      </a:cubicBezTo>
                      <a:cubicBezTo>
                        <a:pt x="59" y="110"/>
                        <a:pt x="49" y="114"/>
                        <a:pt x="46" y="124"/>
                      </a:cubicBezTo>
                      <a:cubicBezTo>
                        <a:pt x="50" y="137"/>
                        <a:pt x="57" y="129"/>
                        <a:pt x="66" y="126"/>
                      </a:cubicBezTo>
                      <a:cubicBezTo>
                        <a:pt x="77" y="129"/>
                        <a:pt x="79" y="131"/>
                        <a:pt x="76" y="142"/>
                      </a:cubicBezTo>
                      <a:cubicBezTo>
                        <a:pt x="67" y="139"/>
                        <a:pt x="65" y="141"/>
                        <a:pt x="58" y="148"/>
                      </a:cubicBezTo>
                      <a:cubicBezTo>
                        <a:pt x="60" y="160"/>
                        <a:pt x="62" y="170"/>
                        <a:pt x="74" y="174"/>
                      </a:cubicBezTo>
                      <a:cubicBezTo>
                        <a:pt x="77" y="165"/>
                        <a:pt x="74" y="157"/>
                        <a:pt x="84" y="154"/>
                      </a:cubicBezTo>
                      <a:cubicBezTo>
                        <a:pt x="91" y="143"/>
                        <a:pt x="94" y="122"/>
                        <a:pt x="82" y="112"/>
                      </a:cubicBezTo>
                      <a:cubicBezTo>
                        <a:pt x="77" y="108"/>
                        <a:pt x="66" y="108"/>
                        <a:pt x="60" y="106"/>
                      </a:cubicBezTo>
                      <a:cubicBezTo>
                        <a:pt x="65" y="92"/>
                        <a:pt x="66" y="87"/>
                        <a:pt x="50" y="82"/>
                      </a:cubicBezTo>
                      <a:cubicBezTo>
                        <a:pt x="48" y="82"/>
                        <a:pt x="37" y="86"/>
                        <a:pt x="34" y="82"/>
                      </a:cubicBezTo>
                      <a:cubicBezTo>
                        <a:pt x="32" y="79"/>
                        <a:pt x="30" y="70"/>
                        <a:pt x="30" y="70"/>
                      </a:cubicBezTo>
                      <a:cubicBezTo>
                        <a:pt x="32" y="54"/>
                        <a:pt x="32" y="52"/>
                        <a:pt x="42" y="42"/>
                      </a:cubicBezTo>
                      <a:cubicBezTo>
                        <a:pt x="41" y="30"/>
                        <a:pt x="45" y="5"/>
                        <a:pt x="30" y="0"/>
                      </a:cubicBezTo>
                      <a:cubicBezTo>
                        <a:pt x="14" y="4"/>
                        <a:pt x="16" y="4"/>
                        <a:pt x="18" y="22"/>
                      </a:cubicBezTo>
                      <a:cubicBezTo>
                        <a:pt x="16" y="39"/>
                        <a:pt x="15" y="35"/>
                        <a:pt x="4" y="46"/>
                      </a:cubicBezTo>
                      <a:cubicBezTo>
                        <a:pt x="0" y="59"/>
                        <a:pt x="5" y="67"/>
                        <a:pt x="14" y="76"/>
                      </a:cubicBezTo>
                      <a:cubicBezTo>
                        <a:pt x="15" y="80"/>
                        <a:pt x="17" y="93"/>
                        <a:pt x="14" y="96"/>
                      </a:cubicBezTo>
                      <a:close/>
                    </a:path>
                  </a:pathLst>
                </a:custGeom>
                <a:solidFill>
                  <a:schemeClr val="folHlink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TW" altLang="en-US"/>
                </a:p>
              </p:txBody>
            </p:sp>
            <p:sp>
              <p:nvSpPr>
                <p:cNvPr id="1103" name="Freeform 87"/>
                <p:cNvSpPr>
                  <a:spLocks/>
                </p:cNvSpPr>
                <p:nvPr/>
              </p:nvSpPr>
              <p:spPr bwMode="ltGray">
                <a:xfrm>
                  <a:off x="4597" y="508"/>
                  <a:ext cx="14" cy="17"/>
                </a:xfrm>
                <a:custGeom>
                  <a:avLst/>
                  <a:gdLst>
                    <a:gd name="T0" fmla="*/ 0 w 32"/>
                    <a:gd name="T1" fmla="*/ 0 h 50"/>
                    <a:gd name="T2" fmla="*/ 0 w 32"/>
                    <a:gd name="T3" fmla="*/ 0 h 50"/>
                    <a:gd name="T4" fmla="*/ 0 w 32"/>
                    <a:gd name="T5" fmla="*/ 0 h 50"/>
                    <a:gd name="T6" fmla="*/ 0 w 32"/>
                    <a:gd name="T7" fmla="*/ 0 h 50"/>
                    <a:gd name="T8" fmla="*/ 0 w 32"/>
                    <a:gd name="T9" fmla="*/ 0 h 50"/>
                    <a:gd name="T10" fmla="*/ 0 w 32"/>
                    <a:gd name="T11" fmla="*/ 0 h 50"/>
                    <a:gd name="T12" fmla="*/ 0 w 32"/>
                    <a:gd name="T13" fmla="*/ 0 h 50"/>
                    <a:gd name="T14" fmla="*/ 0 w 32"/>
                    <a:gd name="T15" fmla="*/ 0 h 50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0" t="0" r="r" b="b"/>
                  <a:pathLst>
                    <a:path w="32" h="50">
                      <a:moveTo>
                        <a:pt x="6" y="24"/>
                      </a:moveTo>
                      <a:cubicBezTo>
                        <a:pt x="0" y="15"/>
                        <a:pt x="3" y="6"/>
                        <a:pt x="12" y="0"/>
                      </a:cubicBezTo>
                      <a:cubicBezTo>
                        <a:pt x="23" y="3"/>
                        <a:pt x="23" y="5"/>
                        <a:pt x="20" y="16"/>
                      </a:cubicBezTo>
                      <a:cubicBezTo>
                        <a:pt x="21" y="19"/>
                        <a:pt x="20" y="22"/>
                        <a:pt x="22" y="24"/>
                      </a:cubicBezTo>
                      <a:cubicBezTo>
                        <a:pt x="23" y="26"/>
                        <a:pt x="27" y="24"/>
                        <a:pt x="28" y="26"/>
                      </a:cubicBezTo>
                      <a:cubicBezTo>
                        <a:pt x="30" y="29"/>
                        <a:pt x="32" y="38"/>
                        <a:pt x="32" y="38"/>
                      </a:cubicBezTo>
                      <a:cubicBezTo>
                        <a:pt x="29" y="46"/>
                        <a:pt x="26" y="47"/>
                        <a:pt x="18" y="50"/>
                      </a:cubicBezTo>
                      <a:cubicBezTo>
                        <a:pt x="12" y="41"/>
                        <a:pt x="18" y="24"/>
                        <a:pt x="6" y="24"/>
                      </a:cubicBezTo>
                      <a:close/>
                    </a:path>
                  </a:pathLst>
                </a:custGeom>
                <a:solidFill>
                  <a:schemeClr val="folHlink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TW" altLang="en-US"/>
                </a:p>
              </p:txBody>
            </p:sp>
            <p:sp>
              <p:nvSpPr>
                <p:cNvPr id="1104" name="Freeform 88"/>
                <p:cNvSpPr>
                  <a:spLocks/>
                </p:cNvSpPr>
                <p:nvPr/>
              </p:nvSpPr>
              <p:spPr bwMode="ltGray">
                <a:xfrm>
                  <a:off x="4569" y="512"/>
                  <a:ext cx="19" cy="17"/>
                </a:xfrm>
                <a:custGeom>
                  <a:avLst/>
                  <a:gdLst>
                    <a:gd name="T0" fmla="*/ 0 w 43"/>
                    <a:gd name="T1" fmla="*/ 0 h 50"/>
                    <a:gd name="T2" fmla="*/ 0 w 43"/>
                    <a:gd name="T3" fmla="*/ 0 h 50"/>
                    <a:gd name="T4" fmla="*/ 0 w 43"/>
                    <a:gd name="T5" fmla="*/ 0 h 50"/>
                    <a:gd name="T6" fmla="*/ 0 w 43"/>
                    <a:gd name="T7" fmla="*/ 0 h 50"/>
                    <a:gd name="T8" fmla="*/ 0 w 43"/>
                    <a:gd name="T9" fmla="*/ 0 h 50"/>
                    <a:gd name="T10" fmla="*/ 0 w 43"/>
                    <a:gd name="T11" fmla="*/ 0 h 50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0" t="0" r="r" b="b"/>
                  <a:pathLst>
                    <a:path w="43" h="50">
                      <a:moveTo>
                        <a:pt x="0" y="44"/>
                      </a:moveTo>
                      <a:cubicBezTo>
                        <a:pt x="6" y="38"/>
                        <a:pt x="18" y="29"/>
                        <a:pt x="22" y="20"/>
                      </a:cubicBezTo>
                      <a:cubicBezTo>
                        <a:pt x="27" y="10"/>
                        <a:pt x="25" y="4"/>
                        <a:pt x="36" y="0"/>
                      </a:cubicBezTo>
                      <a:cubicBezTo>
                        <a:pt x="43" y="11"/>
                        <a:pt x="36" y="24"/>
                        <a:pt x="24" y="28"/>
                      </a:cubicBezTo>
                      <a:cubicBezTo>
                        <a:pt x="21" y="38"/>
                        <a:pt x="12" y="47"/>
                        <a:pt x="2" y="50"/>
                      </a:cubicBezTo>
                      <a:cubicBezTo>
                        <a:pt x="1" y="48"/>
                        <a:pt x="0" y="44"/>
                        <a:pt x="0" y="44"/>
                      </a:cubicBezTo>
                      <a:close/>
                    </a:path>
                  </a:pathLst>
                </a:custGeom>
                <a:solidFill>
                  <a:schemeClr val="folHlink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TW" altLang="en-US"/>
                </a:p>
              </p:txBody>
            </p:sp>
            <p:sp>
              <p:nvSpPr>
                <p:cNvPr id="1105" name="Freeform 89"/>
                <p:cNvSpPr>
                  <a:spLocks/>
                </p:cNvSpPr>
                <p:nvPr/>
              </p:nvSpPr>
              <p:spPr bwMode="ltGray">
                <a:xfrm>
                  <a:off x="4784" y="275"/>
                  <a:ext cx="18" cy="10"/>
                </a:xfrm>
                <a:custGeom>
                  <a:avLst/>
                  <a:gdLst>
                    <a:gd name="T0" fmla="*/ 0 w 41"/>
                    <a:gd name="T1" fmla="*/ 0 h 29"/>
                    <a:gd name="T2" fmla="*/ 0 w 41"/>
                    <a:gd name="T3" fmla="*/ 0 h 29"/>
                    <a:gd name="T4" fmla="*/ 0 w 41"/>
                    <a:gd name="T5" fmla="*/ 0 h 29"/>
                    <a:gd name="T6" fmla="*/ 0 60000 65536"/>
                    <a:gd name="T7" fmla="*/ 0 60000 65536"/>
                    <a:gd name="T8" fmla="*/ 0 60000 65536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0" t="0" r="r" b="b"/>
                  <a:pathLst>
                    <a:path w="41" h="29">
                      <a:moveTo>
                        <a:pt x="0" y="25"/>
                      </a:moveTo>
                      <a:cubicBezTo>
                        <a:pt x="10" y="11"/>
                        <a:pt x="41" y="0"/>
                        <a:pt x="12" y="29"/>
                      </a:cubicBezTo>
                      <a:cubicBezTo>
                        <a:pt x="8" y="28"/>
                        <a:pt x="0" y="25"/>
                        <a:pt x="0" y="25"/>
                      </a:cubicBezTo>
                      <a:close/>
                    </a:path>
                  </a:pathLst>
                </a:custGeom>
                <a:solidFill>
                  <a:schemeClr val="folHlink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TW" altLang="en-US"/>
                </a:p>
              </p:txBody>
            </p:sp>
            <p:sp>
              <p:nvSpPr>
                <p:cNvPr id="1106" name="Freeform 90"/>
                <p:cNvSpPr>
                  <a:spLocks/>
                </p:cNvSpPr>
                <p:nvPr/>
              </p:nvSpPr>
              <p:spPr bwMode="ltGray">
                <a:xfrm>
                  <a:off x="4293" y="246"/>
                  <a:ext cx="438" cy="152"/>
                </a:xfrm>
                <a:custGeom>
                  <a:avLst/>
                  <a:gdLst>
                    <a:gd name="T0" fmla="*/ 73 w 438"/>
                    <a:gd name="T1" fmla="*/ 1 h 152"/>
                    <a:gd name="T2" fmla="*/ 438 w 438"/>
                    <a:gd name="T3" fmla="*/ 0 h 152"/>
                    <a:gd name="T4" fmla="*/ 416 w 438"/>
                    <a:gd name="T5" fmla="*/ 54 h 152"/>
                    <a:gd name="T6" fmla="*/ 397 w 438"/>
                    <a:gd name="T7" fmla="*/ 68 h 152"/>
                    <a:gd name="T8" fmla="*/ 392 w 438"/>
                    <a:gd name="T9" fmla="*/ 70 h 152"/>
                    <a:gd name="T10" fmla="*/ 375 w 438"/>
                    <a:gd name="T11" fmla="*/ 73 h 152"/>
                    <a:gd name="T12" fmla="*/ 361 w 438"/>
                    <a:gd name="T13" fmla="*/ 88 h 152"/>
                    <a:gd name="T14" fmla="*/ 362 w 438"/>
                    <a:gd name="T15" fmla="*/ 99 h 152"/>
                    <a:gd name="T16" fmla="*/ 364 w 438"/>
                    <a:gd name="T17" fmla="*/ 107 h 152"/>
                    <a:gd name="T18" fmla="*/ 366 w 438"/>
                    <a:gd name="T19" fmla="*/ 113 h 152"/>
                    <a:gd name="T20" fmla="*/ 362 w 438"/>
                    <a:gd name="T21" fmla="*/ 122 h 152"/>
                    <a:gd name="T22" fmla="*/ 351 w 438"/>
                    <a:gd name="T23" fmla="*/ 120 h 152"/>
                    <a:gd name="T24" fmla="*/ 342 w 438"/>
                    <a:gd name="T25" fmla="*/ 129 h 152"/>
                    <a:gd name="T26" fmla="*/ 347 w 438"/>
                    <a:gd name="T27" fmla="*/ 105 h 152"/>
                    <a:gd name="T28" fmla="*/ 338 w 438"/>
                    <a:gd name="T29" fmla="*/ 100 h 152"/>
                    <a:gd name="T30" fmla="*/ 344 w 438"/>
                    <a:gd name="T31" fmla="*/ 93 h 152"/>
                    <a:gd name="T32" fmla="*/ 342 w 438"/>
                    <a:gd name="T33" fmla="*/ 89 h 152"/>
                    <a:gd name="T34" fmla="*/ 320 w 438"/>
                    <a:gd name="T35" fmla="*/ 94 h 152"/>
                    <a:gd name="T36" fmla="*/ 317 w 438"/>
                    <a:gd name="T37" fmla="*/ 85 h 152"/>
                    <a:gd name="T38" fmla="*/ 297 w 438"/>
                    <a:gd name="T39" fmla="*/ 94 h 152"/>
                    <a:gd name="T40" fmla="*/ 320 w 438"/>
                    <a:gd name="T41" fmla="*/ 103 h 152"/>
                    <a:gd name="T42" fmla="*/ 305 w 438"/>
                    <a:gd name="T43" fmla="*/ 117 h 152"/>
                    <a:gd name="T44" fmla="*/ 311 w 438"/>
                    <a:gd name="T45" fmla="*/ 126 h 152"/>
                    <a:gd name="T46" fmla="*/ 315 w 438"/>
                    <a:gd name="T47" fmla="*/ 138 h 152"/>
                    <a:gd name="T48" fmla="*/ 309 w 438"/>
                    <a:gd name="T49" fmla="*/ 139 h 152"/>
                    <a:gd name="T50" fmla="*/ 314 w 438"/>
                    <a:gd name="T51" fmla="*/ 144 h 152"/>
                    <a:gd name="T52" fmla="*/ 307 w 438"/>
                    <a:gd name="T53" fmla="*/ 152 h 152"/>
                    <a:gd name="T54" fmla="*/ 0 w 438"/>
                    <a:gd name="T55" fmla="*/ 149 h 152"/>
                    <a:gd name="T56" fmla="*/ 73 w 438"/>
                    <a:gd name="T57" fmla="*/ 1 h 152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  <a:gd name="T81" fmla="*/ 0 60000 65536"/>
                    <a:gd name="T82" fmla="*/ 0 60000 65536"/>
                    <a:gd name="T83" fmla="*/ 0 60000 65536"/>
                    <a:gd name="T84" fmla="*/ 0 60000 65536"/>
                    <a:gd name="T85" fmla="*/ 0 60000 65536"/>
                    <a:gd name="T86" fmla="*/ 0 60000 65536"/>
                  </a:gdLst>
                  <a:ahLst/>
                  <a:cxnLst>
                    <a:cxn ang="T58">
                      <a:pos x="T0" y="T1"/>
                    </a:cxn>
                    <a:cxn ang="T59">
                      <a:pos x="T2" y="T3"/>
                    </a:cxn>
                    <a:cxn ang="T60">
                      <a:pos x="T4" y="T5"/>
                    </a:cxn>
                    <a:cxn ang="T61">
                      <a:pos x="T6" y="T7"/>
                    </a:cxn>
                    <a:cxn ang="T62">
                      <a:pos x="T8" y="T9"/>
                    </a:cxn>
                    <a:cxn ang="T63">
                      <a:pos x="T10" y="T11"/>
                    </a:cxn>
                    <a:cxn ang="T64">
                      <a:pos x="T12" y="T13"/>
                    </a:cxn>
                    <a:cxn ang="T65">
                      <a:pos x="T14" y="T15"/>
                    </a:cxn>
                    <a:cxn ang="T66">
                      <a:pos x="T16" y="T17"/>
                    </a:cxn>
                    <a:cxn ang="T67">
                      <a:pos x="T18" y="T19"/>
                    </a:cxn>
                    <a:cxn ang="T68">
                      <a:pos x="T20" y="T21"/>
                    </a:cxn>
                    <a:cxn ang="T69">
                      <a:pos x="T22" y="T23"/>
                    </a:cxn>
                    <a:cxn ang="T70">
                      <a:pos x="T24" y="T25"/>
                    </a:cxn>
                    <a:cxn ang="T71">
                      <a:pos x="T26" y="T27"/>
                    </a:cxn>
                    <a:cxn ang="T72">
                      <a:pos x="T28" y="T29"/>
                    </a:cxn>
                    <a:cxn ang="T73">
                      <a:pos x="T30" y="T31"/>
                    </a:cxn>
                    <a:cxn ang="T74">
                      <a:pos x="T32" y="T33"/>
                    </a:cxn>
                    <a:cxn ang="T75">
                      <a:pos x="T34" y="T35"/>
                    </a:cxn>
                    <a:cxn ang="T76">
                      <a:pos x="T36" y="T37"/>
                    </a:cxn>
                    <a:cxn ang="T77">
                      <a:pos x="T38" y="T39"/>
                    </a:cxn>
                    <a:cxn ang="T78">
                      <a:pos x="T40" y="T41"/>
                    </a:cxn>
                    <a:cxn ang="T79">
                      <a:pos x="T42" y="T43"/>
                    </a:cxn>
                    <a:cxn ang="T80">
                      <a:pos x="T44" y="T45"/>
                    </a:cxn>
                    <a:cxn ang="T81">
                      <a:pos x="T46" y="T47"/>
                    </a:cxn>
                    <a:cxn ang="T82">
                      <a:pos x="T48" y="T49"/>
                    </a:cxn>
                    <a:cxn ang="T83">
                      <a:pos x="T50" y="T51"/>
                    </a:cxn>
                    <a:cxn ang="T84">
                      <a:pos x="T52" y="T53"/>
                    </a:cxn>
                    <a:cxn ang="T85">
                      <a:pos x="T54" y="T55"/>
                    </a:cxn>
                    <a:cxn ang="T86">
                      <a:pos x="T56" y="T57"/>
                    </a:cxn>
                  </a:cxnLst>
                  <a:rect l="0" t="0" r="r" b="b"/>
                  <a:pathLst>
                    <a:path w="438" h="152">
                      <a:moveTo>
                        <a:pt x="73" y="1"/>
                      </a:moveTo>
                      <a:lnTo>
                        <a:pt x="438" y="0"/>
                      </a:lnTo>
                      <a:cubicBezTo>
                        <a:pt x="432" y="15"/>
                        <a:pt x="429" y="42"/>
                        <a:pt x="416" y="54"/>
                      </a:cubicBezTo>
                      <a:cubicBezTo>
                        <a:pt x="410" y="60"/>
                        <a:pt x="405" y="63"/>
                        <a:pt x="397" y="68"/>
                      </a:cubicBezTo>
                      <a:cubicBezTo>
                        <a:pt x="396" y="69"/>
                        <a:pt x="392" y="70"/>
                        <a:pt x="392" y="70"/>
                      </a:cubicBezTo>
                      <a:cubicBezTo>
                        <a:pt x="377" y="63"/>
                        <a:pt x="385" y="68"/>
                        <a:pt x="375" y="73"/>
                      </a:cubicBezTo>
                      <a:cubicBezTo>
                        <a:pt x="371" y="82"/>
                        <a:pt x="371" y="83"/>
                        <a:pt x="361" y="88"/>
                      </a:cubicBezTo>
                      <a:cubicBezTo>
                        <a:pt x="359" y="92"/>
                        <a:pt x="364" y="93"/>
                        <a:pt x="362" y="99"/>
                      </a:cubicBezTo>
                      <a:cubicBezTo>
                        <a:pt x="363" y="102"/>
                        <a:pt x="364" y="105"/>
                        <a:pt x="364" y="107"/>
                      </a:cubicBezTo>
                      <a:cubicBezTo>
                        <a:pt x="365" y="109"/>
                        <a:pt x="366" y="111"/>
                        <a:pt x="366" y="113"/>
                      </a:cubicBezTo>
                      <a:cubicBezTo>
                        <a:pt x="365" y="115"/>
                        <a:pt x="364" y="120"/>
                        <a:pt x="362" y="122"/>
                      </a:cubicBezTo>
                      <a:cubicBezTo>
                        <a:pt x="359" y="123"/>
                        <a:pt x="354" y="119"/>
                        <a:pt x="351" y="120"/>
                      </a:cubicBezTo>
                      <a:cubicBezTo>
                        <a:pt x="347" y="129"/>
                        <a:pt x="352" y="127"/>
                        <a:pt x="342" y="129"/>
                      </a:cubicBezTo>
                      <a:cubicBezTo>
                        <a:pt x="340" y="123"/>
                        <a:pt x="345" y="111"/>
                        <a:pt x="347" y="105"/>
                      </a:cubicBezTo>
                      <a:cubicBezTo>
                        <a:pt x="347" y="100"/>
                        <a:pt x="338" y="102"/>
                        <a:pt x="338" y="100"/>
                      </a:cubicBezTo>
                      <a:cubicBezTo>
                        <a:pt x="338" y="98"/>
                        <a:pt x="344" y="95"/>
                        <a:pt x="344" y="93"/>
                      </a:cubicBezTo>
                      <a:cubicBezTo>
                        <a:pt x="344" y="92"/>
                        <a:pt x="344" y="89"/>
                        <a:pt x="342" y="89"/>
                      </a:cubicBezTo>
                      <a:cubicBezTo>
                        <a:pt x="339" y="89"/>
                        <a:pt x="324" y="94"/>
                        <a:pt x="320" y="94"/>
                      </a:cubicBezTo>
                      <a:cubicBezTo>
                        <a:pt x="317" y="86"/>
                        <a:pt x="328" y="88"/>
                        <a:pt x="317" y="85"/>
                      </a:cubicBezTo>
                      <a:cubicBezTo>
                        <a:pt x="311" y="91"/>
                        <a:pt x="306" y="93"/>
                        <a:pt x="297" y="94"/>
                      </a:cubicBezTo>
                      <a:cubicBezTo>
                        <a:pt x="300" y="104"/>
                        <a:pt x="307" y="101"/>
                        <a:pt x="320" y="103"/>
                      </a:cubicBezTo>
                      <a:cubicBezTo>
                        <a:pt x="318" y="109"/>
                        <a:pt x="311" y="111"/>
                        <a:pt x="305" y="117"/>
                      </a:cubicBezTo>
                      <a:lnTo>
                        <a:pt x="311" y="126"/>
                      </a:lnTo>
                      <a:lnTo>
                        <a:pt x="315" y="138"/>
                      </a:lnTo>
                      <a:lnTo>
                        <a:pt x="309" y="139"/>
                      </a:lnTo>
                      <a:lnTo>
                        <a:pt x="314" y="144"/>
                      </a:lnTo>
                      <a:lnTo>
                        <a:pt x="307" y="152"/>
                      </a:lnTo>
                      <a:lnTo>
                        <a:pt x="0" y="149"/>
                      </a:lnTo>
                      <a:lnTo>
                        <a:pt x="73" y="1"/>
                      </a:lnTo>
                      <a:close/>
                    </a:path>
                  </a:pathLst>
                </a:custGeom>
                <a:solidFill>
                  <a:schemeClr val="folHlink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TW" altLang="en-US"/>
                </a:p>
              </p:txBody>
            </p:sp>
            <p:sp>
              <p:nvSpPr>
                <p:cNvPr id="1107" name="Freeform 91"/>
                <p:cNvSpPr>
                  <a:spLocks/>
                </p:cNvSpPr>
                <p:nvPr/>
              </p:nvSpPr>
              <p:spPr bwMode="ltGray">
                <a:xfrm>
                  <a:off x="4731" y="240"/>
                  <a:ext cx="20" cy="55"/>
                </a:xfrm>
                <a:custGeom>
                  <a:avLst/>
                  <a:gdLst>
                    <a:gd name="T0" fmla="*/ 0 w 47"/>
                    <a:gd name="T1" fmla="*/ 0 h 165"/>
                    <a:gd name="T2" fmla="*/ 0 w 47"/>
                    <a:gd name="T3" fmla="*/ 0 h 165"/>
                    <a:gd name="T4" fmla="*/ 0 w 47"/>
                    <a:gd name="T5" fmla="*/ 0 h 165"/>
                    <a:gd name="T6" fmla="*/ 0 w 47"/>
                    <a:gd name="T7" fmla="*/ 0 h 165"/>
                    <a:gd name="T8" fmla="*/ 0 w 47"/>
                    <a:gd name="T9" fmla="*/ 0 h 165"/>
                    <a:gd name="T10" fmla="*/ 0 w 47"/>
                    <a:gd name="T11" fmla="*/ 0 h 165"/>
                    <a:gd name="T12" fmla="*/ 0 w 47"/>
                    <a:gd name="T13" fmla="*/ 0 h 165"/>
                    <a:gd name="T14" fmla="*/ 0 w 47"/>
                    <a:gd name="T15" fmla="*/ 0 h 165"/>
                    <a:gd name="T16" fmla="*/ 0 w 47"/>
                    <a:gd name="T17" fmla="*/ 0 h 165"/>
                    <a:gd name="T18" fmla="*/ 0 w 47"/>
                    <a:gd name="T19" fmla="*/ 0 h 165"/>
                    <a:gd name="T20" fmla="*/ 0 w 47"/>
                    <a:gd name="T21" fmla="*/ 0 h 165"/>
                    <a:gd name="T22" fmla="*/ 0 w 47"/>
                    <a:gd name="T23" fmla="*/ 0 h 165"/>
                    <a:gd name="T24" fmla="*/ 0 w 47"/>
                    <a:gd name="T25" fmla="*/ 0 h 165"/>
                    <a:gd name="T26" fmla="*/ 0 w 47"/>
                    <a:gd name="T27" fmla="*/ 0 h 165"/>
                    <a:gd name="T28" fmla="*/ 0 w 47"/>
                    <a:gd name="T29" fmla="*/ 0 h 165"/>
                    <a:gd name="T30" fmla="*/ 0 w 47"/>
                    <a:gd name="T31" fmla="*/ 0 h 165"/>
                    <a:gd name="T32" fmla="*/ 0 w 47"/>
                    <a:gd name="T33" fmla="*/ 0 h 165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</a:gdLst>
                  <a:ahLst/>
                  <a:cxnLst>
                    <a:cxn ang="T34">
                      <a:pos x="T0" y="T1"/>
                    </a:cxn>
                    <a:cxn ang="T35">
                      <a:pos x="T2" y="T3"/>
                    </a:cxn>
                    <a:cxn ang="T36">
                      <a:pos x="T4" y="T5"/>
                    </a:cxn>
                    <a:cxn ang="T37">
                      <a:pos x="T6" y="T7"/>
                    </a:cxn>
                    <a:cxn ang="T38">
                      <a:pos x="T8" y="T9"/>
                    </a:cxn>
                    <a:cxn ang="T39">
                      <a:pos x="T10" y="T11"/>
                    </a:cxn>
                    <a:cxn ang="T40">
                      <a:pos x="T12" y="T13"/>
                    </a:cxn>
                    <a:cxn ang="T41">
                      <a:pos x="T14" y="T15"/>
                    </a:cxn>
                    <a:cxn ang="T42">
                      <a:pos x="T16" y="T17"/>
                    </a:cxn>
                    <a:cxn ang="T43">
                      <a:pos x="T18" y="T19"/>
                    </a:cxn>
                    <a:cxn ang="T44">
                      <a:pos x="T20" y="T21"/>
                    </a:cxn>
                    <a:cxn ang="T45">
                      <a:pos x="T22" y="T23"/>
                    </a:cxn>
                    <a:cxn ang="T46">
                      <a:pos x="T24" y="T25"/>
                    </a:cxn>
                    <a:cxn ang="T47">
                      <a:pos x="T26" y="T27"/>
                    </a:cxn>
                    <a:cxn ang="T48">
                      <a:pos x="T28" y="T29"/>
                    </a:cxn>
                    <a:cxn ang="T49">
                      <a:pos x="T30" y="T31"/>
                    </a:cxn>
                    <a:cxn ang="T50">
                      <a:pos x="T32" y="T33"/>
                    </a:cxn>
                  </a:cxnLst>
                  <a:rect l="0" t="0" r="r" b="b"/>
                  <a:pathLst>
                    <a:path w="47" h="165">
                      <a:moveTo>
                        <a:pt x="5" y="156"/>
                      </a:moveTo>
                      <a:cubicBezTo>
                        <a:pt x="0" y="141"/>
                        <a:pt x="1" y="118"/>
                        <a:pt x="15" y="108"/>
                      </a:cubicBezTo>
                      <a:cubicBezTo>
                        <a:pt x="16" y="95"/>
                        <a:pt x="17" y="81"/>
                        <a:pt x="17" y="68"/>
                      </a:cubicBezTo>
                      <a:cubicBezTo>
                        <a:pt x="17" y="58"/>
                        <a:pt x="11" y="40"/>
                        <a:pt x="11" y="40"/>
                      </a:cubicBezTo>
                      <a:cubicBezTo>
                        <a:pt x="14" y="20"/>
                        <a:pt x="11" y="29"/>
                        <a:pt x="17" y="12"/>
                      </a:cubicBezTo>
                      <a:cubicBezTo>
                        <a:pt x="18" y="8"/>
                        <a:pt x="21" y="0"/>
                        <a:pt x="21" y="0"/>
                      </a:cubicBezTo>
                      <a:cubicBezTo>
                        <a:pt x="38" y="6"/>
                        <a:pt x="33" y="7"/>
                        <a:pt x="31" y="30"/>
                      </a:cubicBezTo>
                      <a:cubicBezTo>
                        <a:pt x="38" y="52"/>
                        <a:pt x="40" y="76"/>
                        <a:pt x="47" y="98"/>
                      </a:cubicBezTo>
                      <a:cubicBezTo>
                        <a:pt x="44" y="116"/>
                        <a:pt x="45" y="113"/>
                        <a:pt x="31" y="108"/>
                      </a:cubicBezTo>
                      <a:cubicBezTo>
                        <a:pt x="25" y="118"/>
                        <a:pt x="28" y="112"/>
                        <a:pt x="23" y="126"/>
                      </a:cubicBezTo>
                      <a:cubicBezTo>
                        <a:pt x="22" y="128"/>
                        <a:pt x="21" y="132"/>
                        <a:pt x="21" y="132"/>
                      </a:cubicBezTo>
                      <a:cubicBezTo>
                        <a:pt x="23" y="133"/>
                        <a:pt x="26" y="132"/>
                        <a:pt x="27" y="134"/>
                      </a:cubicBezTo>
                      <a:cubicBezTo>
                        <a:pt x="29" y="137"/>
                        <a:pt x="31" y="146"/>
                        <a:pt x="31" y="146"/>
                      </a:cubicBezTo>
                      <a:cubicBezTo>
                        <a:pt x="27" y="165"/>
                        <a:pt x="23" y="155"/>
                        <a:pt x="13" y="148"/>
                      </a:cubicBezTo>
                      <a:cubicBezTo>
                        <a:pt x="11" y="152"/>
                        <a:pt x="11" y="160"/>
                        <a:pt x="7" y="160"/>
                      </a:cubicBezTo>
                      <a:cubicBezTo>
                        <a:pt x="5" y="160"/>
                        <a:pt x="4" y="156"/>
                        <a:pt x="3" y="154"/>
                      </a:cubicBezTo>
                      <a:cubicBezTo>
                        <a:pt x="3" y="153"/>
                        <a:pt x="4" y="155"/>
                        <a:pt x="5" y="156"/>
                      </a:cubicBezTo>
                      <a:close/>
                    </a:path>
                  </a:pathLst>
                </a:custGeom>
                <a:solidFill>
                  <a:schemeClr val="folHlink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TW" altLang="en-US"/>
                </a:p>
              </p:txBody>
            </p:sp>
            <p:sp>
              <p:nvSpPr>
                <p:cNvPr id="1108" name="Freeform 92"/>
                <p:cNvSpPr>
                  <a:spLocks/>
                </p:cNvSpPr>
                <p:nvPr/>
              </p:nvSpPr>
              <p:spPr bwMode="ltGray">
                <a:xfrm>
                  <a:off x="4719" y="287"/>
                  <a:ext cx="59" cy="34"/>
                </a:xfrm>
                <a:custGeom>
                  <a:avLst/>
                  <a:gdLst>
                    <a:gd name="T0" fmla="*/ 0 w 138"/>
                    <a:gd name="T1" fmla="*/ 0 h 103"/>
                    <a:gd name="T2" fmla="*/ 0 w 138"/>
                    <a:gd name="T3" fmla="*/ 0 h 103"/>
                    <a:gd name="T4" fmla="*/ 0 w 138"/>
                    <a:gd name="T5" fmla="*/ 0 h 103"/>
                    <a:gd name="T6" fmla="*/ 0 w 138"/>
                    <a:gd name="T7" fmla="*/ 0 h 103"/>
                    <a:gd name="T8" fmla="*/ 0 w 138"/>
                    <a:gd name="T9" fmla="*/ 0 h 103"/>
                    <a:gd name="T10" fmla="*/ 0 w 138"/>
                    <a:gd name="T11" fmla="*/ 0 h 103"/>
                    <a:gd name="T12" fmla="*/ 0 w 138"/>
                    <a:gd name="T13" fmla="*/ 0 h 103"/>
                    <a:gd name="T14" fmla="*/ 0 w 138"/>
                    <a:gd name="T15" fmla="*/ 0 h 103"/>
                    <a:gd name="T16" fmla="*/ 0 w 138"/>
                    <a:gd name="T17" fmla="*/ 0 h 103"/>
                    <a:gd name="T18" fmla="*/ 0 w 138"/>
                    <a:gd name="T19" fmla="*/ 0 h 103"/>
                    <a:gd name="T20" fmla="*/ 0 w 138"/>
                    <a:gd name="T21" fmla="*/ 0 h 103"/>
                    <a:gd name="T22" fmla="*/ 0 w 138"/>
                    <a:gd name="T23" fmla="*/ 0 h 103"/>
                    <a:gd name="T24" fmla="*/ 0 w 138"/>
                    <a:gd name="T25" fmla="*/ 0 h 103"/>
                    <a:gd name="T26" fmla="*/ 0 w 138"/>
                    <a:gd name="T27" fmla="*/ 0 h 103"/>
                    <a:gd name="T28" fmla="*/ 0 w 138"/>
                    <a:gd name="T29" fmla="*/ 0 h 103"/>
                    <a:gd name="T30" fmla="*/ 0 w 138"/>
                    <a:gd name="T31" fmla="*/ 0 h 103"/>
                    <a:gd name="T32" fmla="*/ 0 w 138"/>
                    <a:gd name="T33" fmla="*/ 0 h 103"/>
                    <a:gd name="T34" fmla="*/ 0 w 138"/>
                    <a:gd name="T35" fmla="*/ 0 h 103"/>
                    <a:gd name="T36" fmla="*/ 0 w 138"/>
                    <a:gd name="T37" fmla="*/ 0 h 103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60000 65536"/>
                    <a:gd name="T55" fmla="*/ 0 60000 65536"/>
                    <a:gd name="T56" fmla="*/ 0 60000 65536"/>
                  </a:gdLst>
                  <a:ahLst/>
                  <a:cxnLst>
                    <a:cxn ang="T38">
                      <a:pos x="T0" y="T1"/>
                    </a:cxn>
                    <a:cxn ang="T39">
                      <a:pos x="T2" y="T3"/>
                    </a:cxn>
                    <a:cxn ang="T40">
                      <a:pos x="T4" y="T5"/>
                    </a:cxn>
                    <a:cxn ang="T41">
                      <a:pos x="T6" y="T7"/>
                    </a:cxn>
                    <a:cxn ang="T42">
                      <a:pos x="T8" y="T9"/>
                    </a:cxn>
                    <a:cxn ang="T43">
                      <a:pos x="T10" y="T11"/>
                    </a:cxn>
                    <a:cxn ang="T44">
                      <a:pos x="T12" y="T13"/>
                    </a:cxn>
                    <a:cxn ang="T45">
                      <a:pos x="T14" y="T15"/>
                    </a:cxn>
                    <a:cxn ang="T46">
                      <a:pos x="T16" y="T17"/>
                    </a:cxn>
                    <a:cxn ang="T47">
                      <a:pos x="T18" y="T19"/>
                    </a:cxn>
                    <a:cxn ang="T48">
                      <a:pos x="T20" y="T21"/>
                    </a:cxn>
                    <a:cxn ang="T49">
                      <a:pos x="T22" y="T23"/>
                    </a:cxn>
                    <a:cxn ang="T50">
                      <a:pos x="T24" y="T25"/>
                    </a:cxn>
                    <a:cxn ang="T51">
                      <a:pos x="T26" y="T27"/>
                    </a:cxn>
                    <a:cxn ang="T52">
                      <a:pos x="T28" y="T29"/>
                    </a:cxn>
                    <a:cxn ang="T53">
                      <a:pos x="T30" y="T31"/>
                    </a:cxn>
                    <a:cxn ang="T54">
                      <a:pos x="T32" y="T33"/>
                    </a:cxn>
                    <a:cxn ang="T55">
                      <a:pos x="T34" y="T35"/>
                    </a:cxn>
                    <a:cxn ang="T56">
                      <a:pos x="T36" y="T37"/>
                    </a:cxn>
                  </a:cxnLst>
                  <a:rect l="0" t="0" r="r" b="b"/>
                  <a:pathLst>
                    <a:path w="138" h="103">
                      <a:moveTo>
                        <a:pt x="26" y="61"/>
                      </a:moveTo>
                      <a:cubicBezTo>
                        <a:pt x="29" y="53"/>
                        <a:pt x="33" y="51"/>
                        <a:pt x="30" y="43"/>
                      </a:cubicBezTo>
                      <a:cubicBezTo>
                        <a:pt x="33" y="27"/>
                        <a:pt x="37" y="24"/>
                        <a:pt x="50" y="33"/>
                      </a:cubicBezTo>
                      <a:cubicBezTo>
                        <a:pt x="51" y="37"/>
                        <a:pt x="53" y="41"/>
                        <a:pt x="54" y="45"/>
                      </a:cubicBezTo>
                      <a:cubicBezTo>
                        <a:pt x="55" y="49"/>
                        <a:pt x="66" y="49"/>
                        <a:pt x="66" y="49"/>
                      </a:cubicBezTo>
                      <a:cubicBezTo>
                        <a:pt x="75" y="43"/>
                        <a:pt x="77" y="45"/>
                        <a:pt x="80" y="55"/>
                      </a:cubicBezTo>
                      <a:cubicBezTo>
                        <a:pt x="92" y="47"/>
                        <a:pt x="101" y="37"/>
                        <a:pt x="116" y="33"/>
                      </a:cubicBezTo>
                      <a:cubicBezTo>
                        <a:pt x="125" y="19"/>
                        <a:pt x="120" y="24"/>
                        <a:pt x="130" y="17"/>
                      </a:cubicBezTo>
                      <a:cubicBezTo>
                        <a:pt x="134" y="11"/>
                        <a:pt x="134" y="0"/>
                        <a:pt x="138" y="11"/>
                      </a:cubicBezTo>
                      <a:cubicBezTo>
                        <a:pt x="135" y="31"/>
                        <a:pt x="126" y="45"/>
                        <a:pt x="106" y="49"/>
                      </a:cubicBezTo>
                      <a:cubicBezTo>
                        <a:pt x="97" y="55"/>
                        <a:pt x="93" y="61"/>
                        <a:pt x="84" y="67"/>
                      </a:cubicBezTo>
                      <a:cubicBezTo>
                        <a:pt x="80" y="79"/>
                        <a:pt x="79" y="79"/>
                        <a:pt x="66" y="81"/>
                      </a:cubicBezTo>
                      <a:cubicBezTo>
                        <a:pt x="60" y="90"/>
                        <a:pt x="57" y="97"/>
                        <a:pt x="48" y="103"/>
                      </a:cubicBezTo>
                      <a:cubicBezTo>
                        <a:pt x="42" y="94"/>
                        <a:pt x="37" y="93"/>
                        <a:pt x="26" y="89"/>
                      </a:cubicBezTo>
                      <a:cubicBezTo>
                        <a:pt x="24" y="88"/>
                        <a:pt x="20" y="87"/>
                        <a:pt x="20" y="87"/>
                      </a:cubicBezTo>
                      <a:cubicBezTo>
                        <a:pt x="10" y="90"/>
                        <a:pt x="14" y="94"/>
                        <a:pt x="22" y="97"/>
                      </a:cubicBezTo>
                      <a:cubicBezTo>
                        <a:pt x="14" y="103"/>
                        <a:pt x="9" y="100"/>
                        <a:pt x="0" y="97"/>
                      </a:cubicBezTo>
                      <a:cubicBezTo>
                        <a:pt x="2" y="87"/>
                        <a:pt x="1" y="82"/>
                        <a:pt x="10" y="79"/>
                      </a:cubicBezTo>
                      <a:cubicBezTo>
                        <a:pt x="15" y="63"/>
                        <a:pt x="14" y="69"/>
                        <a:pt x="26" y="61"/>
                      </a:cubicBezTo>
                      <a:close/>
                    </a:path>
                  </a:pathLst>
                </a:custGeom>
                <a:solidFill>
                  <a:schemeClr val="folHlink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TW" altLang="en-US"/>
                </a:p>
              </p:txBody>
            </p:sp>
            <p:sp>
              <p:nvSpPr>
                <p:cNvPr id="1109" name="Freeform 93"/>
                <p:cNvSpPr>
                  <a:spLocks/>
                </p:cNvSpPr>
                <p:nvPr/>
              </p:nvSpPr>
              <p:spPr bwMode="ltGray">
                <a:xfrm>
                  <a:off x="4656" y="319"/>
                  <a:ext cx="80" cy="72"/>
                </a:xfrm>
                <a:custGeom>
                  <a:avLst/>
                  <a:gdLst>
                    <a:gd name="T0" fmla="*/ 0 w 188"/>
                    <a:gd name="T1" fmla="*/ 0 h 214"/>
                    <a:gd name="T2" fmla="*/ 0 w 188"/>
                    <a:gd name="T3" fmla="*/ 0 h 214"/>
                    <a:gd name="T4" fmla="*/ 0 w 188"/>
                    <a:gd name="T5" fmla="*/ 0 h 214"/>
                    <a:gd name="T6" fmla="*/ 0 w 188"/>
                    <a:gd name="T7" fmla="*/ 0 h 214"/>
                    <a:gd name="T8" fmla="*/ 0 w 188"/>
                    <a:gd name="T9" fmla="*/ 0 h 214"/>
                    <a:gd name="T10" fmla="*/ 0 w 188"/>
                    <a:gd name="T11" fmla="*/ 0 h 214"/>
                    <a:gd name="T12" fmla="*/ 0 w 188"/>
                    <a:gd name="T13" fmla="*/ 0 h 214"/>
                    <a:gd name="T14" fmla="*/ 0 w 188"/>
                    <a:gd name="T15" fmla="*/ 0 h 214"/>
                    <a:gd name="T16" fmla="*/ 0 w 188"/>
                    <a:gd name="T17" fmla="*/ 0 h 214"/>
                    <a:gd name="T18" fmla="*/ 0 w 188"/>
                    <a:gd name="T19" fmla="*/ 0 h 214"/>
                    <a:gd name="T20" fmla="*/ 0 w 188"/>
                    <a:gd name="T21" fmla="*/ 0 h 214"/>
                    <a:gd name="T22" fmla="*/ 0 w 188"/>
                    <a:gd name="T23" fmla="*/ 0 h 214"/>
                    <a:gd name="T24" fmla="*/ 0 w 188"/>
                    <a:gd name="T25" fmla="*/ 0 h 214"/>
                    <a:gd name="T26" fmla="*/ 0 w 188"/>
                    <a:gd name="T27" fmla="*/ 0 h 214"/>
                    <a:gd name="T28" fmla="*/ 0 w 188"/>
                    <a:gd name="T29" fmla="*/ 0 h 214"/>
                    <a:gd name="T30" fmla="*/ 0 w 188"/>
                    <a:gd name="T31" fmla="*/ 0 h 214"/>
                    <a:gd name="T32" fmla="*/ 0 w 188"/>
                    <a:gd name="T33" fmla="*/ 0 h 214"/>
                    <a:gd name="T34" fmla="*/ 0 w 188"/>
                    <a:gd name="T35" fmla="*/ 0 h 214"/>
                    <a:gd name="T36" fmla="*/ 0 w 188"/>
                    <a:gd name="T37" fmla="*/ 0 h 214"/>
                    <a:gd name="T38" fmla="*/ 0 w 188"/>
                    <a:gd name="T39" fmla="*/ 0 h 214"/>
                    <a:gd name="T40" fmla="*/ 0 w 188"/>
                    <a:gd name="T41" fmla="*/ 0 h 214"/>
                    <a:gd name="T42" fmla="*/ 0 w 188"/>
                    <a:gd name="T43" fmla="*/ 0 h 214"/>
                    <a:gd name="T44" fmla="*/ 0 w 188"/>
                    <a:gd name="T45" fmla="*/ 0 h 214"/>
                    <a:gd name="T46" fmla="*/ 0 w 188"/>
                    <a:gd name="T47" fmla="*/ 0 h 214"/>
                    <a:gd name="T48" fmla="*/ 0 w 188"/>
                    <a:gd name="T49" fmla="*/ 0 h 214"/>
                    <a:gd name="T50" fmla="*/ 0 w 188"/>
                    <a:gd name="T51" fmla="*/ 0 h 214"/>
                    <a:gd name="T52" fmla="*/ 0 w 188"/>
                    <a:gd name="T53" fmla="*/ 0 h 214"/>
                    <a:gd name="T54" fmla="*/ 0 w 188"/>
                    <a:gd name="T55" fmla="*/ 0 h 214"/>
                    <a:gd name="T56" fmla="*/ 0 w 188"/>
                    <a:gd name="T57" fmla="*/ 0 h 214"/>
                    <a:gd name="T58" fmla="*/ 0 w 188"/>
                    <a:gd name="T59" fmla="*/ 0 h 214"/>
                    <a:gd name="T60" fmla="*/ 0 w 188"/>
                    <a:gd name="T61" fmla="*/ 0 h 214"/>
                    <a:gd name="T62" fmla="*/ 0 w 188"/>
                    <a:gd name="T63" fmla="*/ 0 h 214"/>
                    <a:gd name="T64" fmla="*/ 0 w 188"/>
                    <a:gd name="T65" fmla="*/ 0 h 214"/>
                    <a:gd name="T66" fmla="*/ 0 w 188"/>
                    <a:gd name="T67" fmla="*/ 0 h 214"/>
                    <a:gd name="T68" fmla="*/ 0 w 188"/>
                    <a:gd name="T69" fmla="*/ 0 h 214"/>
                    <a:gd name="T70" fmla="*/ 0 w 188"/>
                    <a:gd name="T71" fmla="*/ 0 h 214"/>
                    <a:gd name="T72" fmla="*/ 0 w 188"/>
                    <a:gd name="T73" fmla="*/ 0 h 214"/>
                    <a:gd name="T74" fmla="*/ 0 w 188"/>
                    <a:gd name="T75" fmla="*/ 0 h 214"/>
                    <a:gd name="T76" fmla="*/ 0 w 188"/>
                    <a:gd name="T77" fmla="*/ 0 h 214"/>
                    <a:gd name="T78" fmla="*/ 0 w 188"/>
                    <a:gd name="T79" fmla="*/ 0 h 214"/>
                    <a:gd name="T80" fmla="*/ 0 w 188"/>
                    <a:gd name="T81" fmla="*/ 0 h 214"/>
                    <a:gd name="T82" fmla="*/ 0 60000 65536"/>
                    <a:gd name="T83" fmla="*/ 0 60000 65536"/>
                    <a:gd name="T84" fmla="*/ 0 60000 65536"/>
                    <a:gd name="T85" fmla="*/ 0 60000 65536"/>
                    <a:gd name="T86" fmla="*/ 0 60000 65536"/>
                    <a:gd name="T87" fmla="*/ 0 60000 65536"/>
                    <a:gd name="T88" fmla="*/ 0 60000 65536"/>
                    <a:gd name="T89" fmla="*/ 0 60000 65536"/>
                    <a:gd name="T90" fmla="*/ 0 60000 65536"/>
                    <a:gd name="T91" fmla="*/ 0 60000 65536"/>
                    <a:gd name="T92" fmla="*/ 0 60000 65536"/>
                    <a:gd name="T93" fmla="*/ 0 60000 65536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</a:gdLst>
                  <a:ahLst/>
                  <a:cxnLst>
                    <a:cxn ang="T82">
                      <a:pos x="T0" y="T1"/>
                    </a:cxn>
                    <a:cxn ang="T83">
                      <a:pos x="T2" y="T3"/>
                    </a:cxn>
                    <a:cxn ang="T84">
                      <a:pos x="T4" y="T5"/>
                    </a:cxn>
                    <a:cxn ang="T85">
                      <a:pos x="T6" y="T7"/>
                    </a:cxn>
                    <a:cxn ang="T86">
                      <a:pos x="T8" y="T9"/>
                    </a:cxn>
                    <a:cxn ang="T87">
                      <a:pos x="T10" y="T11"/>
                    </a:cxn>
                    <a:cxn ang="T88">
                      <a:pos x="T12" y="T13"/>
                    </a:cxn>
                    <a:cxn ang="T89">
                      <a:pos x="T14" y="T15"/>
                    </a:cxn>
                    <a:cxn ang="T90">
                      <a:pos x="T16" y="T17"/>
                    </a:cxn>
                    <a:cxn ang="T91">
                      <a:pos x="T18" y="T19"/>
                    </a:cxn>
                    <a:cxn ang="T92">
                      <a:pos x="T20" y="T21"/>
                    </a:cxn>
                    <a:cxn ang="T93">
                      <a:pos x="T22" y="T23"/>
                    </a:cxn>
                    <a:cxn ang="T94">
                      <a:pos x="T24" y="T25"/>
                    </a:cxn>
                    <a:cxn ang="T95">
                      <a:pos x="T26" y="T27"/>
                    </a:cxn>
                    <a:cxn ang="T96">
                      <a:pos x="T28" y="T29"/>
                    </a:cxn>
                    <a:cxn ang="T97">
                      <a:pos x="T30" y="T31"/>
                    </a:cxn>
                    <a:cxn ang="T98">
                      <a:pos x="T32" y="T33"/>
                    </a:cxn>
                    <a:cxn ang="T99">
                      <a:pos x="T34" y="T35"/>
                    </a:cxn>
                    <a:cxn ang="T100">
                      <a:pos x="T36" y="T37"/>
                    </a:cxn>
                    <a:cxn ang="T101">
                      <a:pos x="T38" y="T39"/>
                    </a:cxn>
                    <a:cxn ang="T102">
                      <a:pos x="T40" y="T41"/>
                    </a:cxn>
                    <a:cxn ang="T103">
                      <a:pos x="T42" y="T43"/>
                    </a:cxn>
                    <a:cxn ang="T104">
                      <a:pos x="T44" y="T45"/>
                    </a:cxn>
                    <a:cxn ang="T105">
                      <a:pos x="T46" y="T47"/>
                    </a:cxn>
                    <a:cxn ang="T106">
                      <a:pos x="T48" y="T49"/>
                    </a:cxn>
                    <a:cxn ang="T107">
                      <a:pos x="T50" y="T51"/>
                    </a:cxn>
                    <a:cxn ang="T108">
                      <a:pos x="T52" y="T53"/>
                    </a:cxn>
                    <a:cxn ang="T109">
                      <a:pos x="T54" y="T55"/>
                    </a:cxn>
                    <a:cxn ang="T110">
                      <a:pos x="T56" y="T57"/>
                    </a:cxn>
                    <a:cxn ang="T111">
                      <a:pos x="T58" y="T59"/>
                    </a:cxn>
                    <a:cxn ang="T112">
                      <a:pos x="T60" y="T61"/>
                    </a:cxn>
                    <a:cxn ang="T113">
                      <a:pos x="T62" y="T63"/>
                    </a:cxn>
                    <a:cxn ang="T114">
                      <a:pos x="T64" y="T65"/>
                    </a:cxn>
                    <a:cxn ang="T115">
                      <a:pos x="T66" y="T67"/>
                    </a:cxn>
                    <a:cxn ang="T116">
                      <a:pos x="T68" y="T69"/>
                    </a:cxn>
                    <a:cxn ang="T117">
                      <a:pos x="T70" y="T71"/>
                    </a:cxn>
                    <a:cxn ang="T118">
                      <a:pos x="T72" y="T73"/>
                    </a:cxn>
                    <a:cxn ang="T119">
                      <a:pos x="T74" y="T75"/>
                    </a:cxn>
                    <a:cxn ang="T120">
                      <a:pos x="T76" y="T77"/>
                    </a:cxn>
                    <a:cxn ang="T121">
                      <a:pos x="T78" y="T79"/>
                    </a:cxn>
                    <a:cxn ang="T122">
                      <a:pos x="T80" y="T81"/>
                    </a:cxn>
                  </a:cxnLst>
                  <a:rect l="0" t="0" r="r" b="b"/>
                  <a:pathLst>
                    <a:path w="188" h="214">
                      <a:moveTo>
                        <a:pt x="158" y="24"/>
                      </a:moveTo>
                      <a:cubicBezTo>
                        <a:pt x="156" y="18"/>
                        <a:pt x="160" y="6"/>
                        <a:pt x="160" y="6"/>
                      </a:cubicBezTo>
                      <a:cubicBezTo>
                        <a:pt x="167" y="16"/>
                        <a:pt x="167" y="8"/>
                        <a:pt x="170" y="0"/>
                      </a:cubicBezTo>
                      <a:cubicBezTo>
                        <a:pt x="181" y="4"/>
                        <a:pt x="179" y="14"/>
                        <a:pt x="182" y="24"/>
                      </a:cubicBezTo>
                      <a:cubicBezTo>
                        <a:pt x="184" y="30"/>
                        <a:pt x="188" y="42"/>
                        <a:pt x="188" y="42"/>
                      </a:cubicBezTo>
                      <a:cubicBezTo>
                        <a:pt x="183" y="56"/>
                        <a:pt x="188" y="52"/>
                        <a:pt x="178" y="58"/>
                      </a:cubicBezTo>
                      <a:cubicBezTo>
                        <a:pt x="174" y="63"/>
                        <a:pt x="170" y="76"/>
                        <a:pt x="170" y="76"/>
                      </a:cubicBezTo>
                      <a:cubicBezTo>
                        <a:pt x="169" y="100"/>
                        <a:pt x="173" y="110"/>
                        <a:pt x="162" y="126"/>
                      </a:cubicBezTo>
                      <a:cubicBezTo>
                        <a:pt x="150" y="118"/>
                        <a:pt x="155" y="132"/>
                        <a:pt x="144" y="136"/>
                      </a:cubicBezTo>
                      <a:cubicBezTo>
                        <a:pt x="135" y="134"/>
                        <a:pt x="129" y="135"/>
                        <a:pt x="120" y="138"/>
                      </a:cubicBezTo>
                      <a:cubicBezTo>
                        <a:pt x="114" y="129"/>
                        <a:pt x="122" y="127"/>
                        <a:pt x="112" y="124"/>
                      </a:cubicBezTo>
                      <a:cubicBezTo>
                        <a:pt x="108" y="130"/>
                        <a:pt x="108" y="142"/>
                        <a:pt x="102" y="146"/>
                      </a:cubicBezTo>
                      <a:cubicBezTo>
                        <a:pt x="98" y="148"/>
                        <a:pt x="90" y="150"/>
                        <a:pt x="90" y="150"/>
                      </a:cubicBezTo>
                      <a:cubicBezTo>
                        <a:pt x="87" y="141"/>
                        <a:pt x="89" y="135"/>
                        <a:pt x="80" y="132"/>
                      </a:cubicBezTo>
                      <a:cubicBezTo>
                        <a:pt x="68" y="134"/>
                        <a:pt x="65" y="134"/>
                        <a:pt x="58" y="144"/>
                      </a:cubicBezTo>
                      <a:cubicBezTo>
                        <a:pt x="66" y="150"/>
                        <a:pt x="68" y="147"/>
                        <a:pt x="76" y="142"/>
                      </a:cubicBezTo>
                      <a:cubicBezTo>
                        <a:pt x="81" y="146"/>
                        <a:pt x="85" y="155"/>
                        <a:pt x="78" y="160"/>
                      </a:cubicBezTo>
                      <a:cubicBezTo>
                        <a:pt x="75" y="162"/>
                        <a:pt x="62" y="165"/>
                        <a:pt x="58" y="166"/>
                      </a:cubicBezTo>
                      <a:cubicBezTo>
                        <a:pt x="48" y="173"/>
                        <a:pt x="44" y="173"/>
                        <a:pt x="34" y="166"/>
                      </a:cubicBezTo>
                      <a:cubicBezTo>
                        <a:pt x="35" y="162"/>
                        <a:pt x="34" y="158"/>
                        <a:pt x="36" y="154"/>
                      </a:cubicBezTo>
                      <a:cubicBezTo>
                        <a:pt x="38" y="150"/>
                        <a:pt x="55" y="146"/>
                        <a:pt x="46" y="144"/>
                      </a:cubicBezTo>
                      <a:cubicBezTo>
                        <a:pt x="42" y="143"/>
                        <a:pt x="34" y="148"/>
                        <a:pt x="34" y="148"/>
                      </a:cubicBezTo>
                      <a:cubicBezTo>
                        <a:pt x="32" y="155"/>
                        <a:pt x="28" y="159"/>
                        <a:pt x="26" y="166"/>
                      </a:cubicBezTo>
                      <a:cubicBezTo>
                        <a:pt x="36" y="182"/>
                        <a:pt x="36" y="173"/>
                        <a:pt x="30" y="190"/>
                      </a:cubicBezTo>
                      <a:cubicBezTo>
                        <a:pt x="28" y="196"/>
                        <a:pt x="14" y="200"/>
                        <a:pt x="14" y="200"/>
                      </a:cubicBezTo>
                      <a:cubicBezTo>
                        <a:pt x="5" y="214"/>
                        <a:pt x="11" y="210"/>
                        <a:pt x="0" y="214"/>
                      </a:cubicBezTo>
                      <a:cubicBezTo>
                        <a:pt x="2" y="202"/>
                        <a:pt x="5" y="198"/>
                        <a:pt x="8" y="188"/>
                      </a:cubicBezTo>
                      <a:cubicBezTo>
                        <a:pt x="6" y="178"/>
                        <a:pt x="3" y="173"/>
                        <a:pt x="0" y="164"/>
                      </a:cubicBezTo>
                      <a:cubicBezTo>
                        <a:pt x="3" y="156"/>
                        <a:pt x="7" y="157"/>
                        <a:pt x="14" y="152"/>
                      </a:cubicBezTo>
                      <a:cubicBezTo>
                        <a:pt x="18" y="141"/>
                        <a:pt x="23" y="140"/>
                        <a:pt x="32" y="134"/>
                      </a:cubicBezTo>
                      <a:cubicBezTo>
                        <a:pt x="37" y="127"/>
                        <a:pt x="37" y="123"/>
                        <a:pt x="44" y="118"/>
                      </a:cubicBezTo>
                      <a:cubicBezTo>
                        <a:pt x="64" y="121"/>
                        <a:pt x="55" y="122"/>
                        <a:pt x="72" y="116"/>
                      </a:cubicBezTo>
                      <a:cubicBezTo>
                        <a:pt x="76" y="115"/>
                        <a:pt x="84" y="112"/>
                        <a:pt x="84" y="112"/>
                      </a:cubicBezTo>
                      <a:cubicBezTo>
                        <a:pt x="105" y="119"/>
                        <a:pt x="97" y="84"/>
                        <a:pt x="114" y="78"/>
                      </a:cubicBezTo>
                      <a:cubicBezTo>
                        <a:pt x="117" y="87"/>
                        <a:pt x="110" y="89"/>
                        <a:pt x="120" y="92"/>
                      </a:cubicBezTo>
                      <a:cubicBezTo>
                        <a:pt x="125" y="85"/>
                        <a:pt x="125" y="81"/>
                        <a:pt x="132" y="76"/>
                      </a:cubicBezTo>
                      <a:cubicBezTo>
                        <a:pt x="138" y="68"/>
                        <a:pt x="146" y="65"/>
                        <a:pt x="150" y="54"/>
                      </a:cubicBezTo>
                      <a:cubicBezTo>
                        <a:pt x="151" y="50"/>
                        <a:pt x="154" y="42"/>
                        <a:pt x="154" y="42"/>
                      </a:cubicBezTo>
                      <a:cubicBezTo>
                        <a:pt x="152" y="41"/>
                        <a:pt x="148" y="40"/>
                        <a:pt x="148" y="38"/>
                      </a:cubicBezTo>
                      <a:cubicBezTo>
                        <a:pt x="148" y="36"/>
                        <a:pt x="161" y="33"/>
                        <a:pt x="152" y="32"/>
                      </a:cubicBezTo>
                      <a:lnTo>
                        <a:pt x="158" y="24"/>
                      </a:lnTo>
                      <a:close/>
                    </a:path>
                  </a:pathLst>
                </a:custGeom>
                <a:solidFill>
                  <a:schemeClr val="folHlink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TW" altLang="en-US"/>
                </a:p>
              </p:txBody>
            </p:sp>
            <p:sp>
              <p:nvSpPr>
                <p:cNvPr id="1110" name="Freeform 94"/>
                <p:cNvSpPr>
                  <a:spLocks/>
                </p:cNvSpPr>
                <p:nvPr/>
              </p:nvSpPr>
              <p:spPr bwMode="ltGray">
                <a:xfrm>
                  <a:off x="4709" y="340"/>
                  <a:ext cx="6" cy="4"/>
                </a:xfrm>
                <a:custGeom>
                  <a:avLst/>
                  <a:gdLst>
                    <a:gd name="T0" fmla="*/ 0 w 13"/>
                    <a:gd name="T1" fmla="*/ 0 h 13"/>
                    <a:gd name="T2" fmla="*/ 0 w 13"/>
                    <a:gd name="T3" fmla="*/ 0 h 13"/>
                    <a:gd name="T4" fmla="*/ 0 w 13"/>
                    <a:gd name="T5" fmla="*/ 0 h 13"/>
                    <a:gd name="T6" fmla="*/ 0 60000 65536"/>
                    <a:gd name="T7" fmla="*/ 0 60000 65536"/>
                    <a:gd name="T8" fmla="*/ 0 60000 65536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0" t="0" r="r" b="b"/>
                  <a:pathLst>
                    <a:path w="13" h="13">
                      <a:moveTo>
                        <a:pt x="0" y="9"/>
                      </a:moveTo>
                      <a:cubicBezTo>
                        <a:pt x="6" y="0"/>
                        <a:pt x="13" y="7"/>
                        <a:pt x="4" y="13"/>
                      </a:cubicBezTo>
                      <a:cubicBezTo>
                        <a:pt x="0" y="6"/>
                        <a:pt x="0" y="5"/>
                        <a:pt x="0" y="9"/>
                      </a:cubicBezTo>
                      <a:close/>
                    </a:path>
                  </a:pathLst>
                </a:custGeom>
                <a:solidFill>
                  <a:schemeClr val="folHlink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TW" altLang="en-US"/>
                </a:p>
              </p:txBody>
            </p:sp>
            <p:sp>
              <p:nvSpPr>
                <p:cNvPr id="1111" name="Freeform 95"/>
                <p:cNvSpPr>
                  <a:spLocks/>
                </p:cNvSpPr>
                <p:nvPr/>
              </p:nvSpPr>
              <p:spPr bwMode="ltGray">
                <a:xfrm>
                  <a:off x="4261" y="389"/>
                  <a:ext cx="347" cy="189"/>
                </a:xfrm>
                <a:custGeom>
                  <a:avLst/>
                  <a:gdLst>
                    <a:gd name="T0" fmla="*/ 0 w 812"/>
                    <a:gd name="T1" fmla="*/ 0 h 564"/>
                    <a:gd name="T2" fmla="*/ 0 w 812"/>
                    <a:gd name="T3" fmla="*/ 0 h 564"/>
                    <a:gd name="T4" fmla="*/ 0 w 812"/>
                    <a:gd name="T5" fmla="*/ 0 h 564"/>
                    <a:gd name="T6" fmla="*/ 0 w 812"/>
                    <a:gd name="T7" fmla="*/ 0 h 564"/>
                    <a:gd name="T8" fmla="*/ 0 w 812"/>
                    <a:gd name="T9" fmla="*/ 0 h 564"/>
                    <a:gd name="T10" fmla="*/ 0 w 812"/>
                    <a:gd name="T11" fmla="*/ 0 h 564"/>
                    <a:gd name="T12" fmla="*/ 0 w 812"/>
                    <a:gd name="T13" fmla="*/ 0 h 564"/>
                    <a:gd name="T14" fmla="*/ 0 w 812"/>
                    <a:gd name="T15" fmla="*/ 0 h 564"/>
                    <a:gd name="T16" fmla="*/ 0 w 812"/>
                    <a:gd name="T17" fmla="*/ 0 h 564"/>
                    <a:gd name="T18" fmla="*/ 0 w 812"/>
                    <a:gd name="T19" fmla="*/ 0 h 564"/>
                    <a:gd name="T20" fmla="*/ 0 w 812"/>
                    <a:gd name="T21" fmla="*/ 0 h 564"/>
                    <a:gd name="T22" fmla="*/ 0 w 812"/>
                    <a:gd name="T23" fmla="*/ 0 h 564"/>
                    <a:gd name="T24" fmla="*/ 0 w 812"/>
                    <a:gd name="T25" fmla="*/ 0 h 564"/>
                    <a:gd name="T26" fmla="*/ 0 w 812"/>
                    <a:gd name="T27" fmla="*/ 0 h 564"/>
                    <a:gd name="T28" fmla="*/ 0 w 812"/>
                    <a:gd name="T29" fmla="*/ 0 h 564"/>
                    <a:gd name="T30" fmla="*/ 0 w 812"/>
                    <a:gd name="T31" fmla="*/ 0 h 564"/>
                    <a:gd name="T32" fmla="*/ 0 w 812"/>
                    <a:gd name="T33" fmla="*/ 0 h 564"/>
                    <a:gd name="T34" fmla="*/ 0 w 812"/>
                    <a:gd name="T35" fmla="*/ 0 h 564"/>
                    <a:gd name="T36" fmla="*/ 0 w 812"/>
                    <a:gd name="T37" fmla="*/ 0 h 564"/>
                    <a:gd name="T38" fmla="*/ 0 w 812"/>
                    <a:gd name="T39" fmla="*/ 0 h 564"/>
                    <a:gd name="T40" fmla="*/ 0 w 812"/>
                    <a:gd name="T41" fmla="*/ 0 h 564"/>
                    <a:gd name="T42" fmla="*/ 0 w 812"/>
                    <a:gd name="T43" fmla="*/ 0 h 564"/>
                    <a:gd name="T44" fmla="*/ 0 w 812"/>
                    <a:gd name="T45" fmla="*/ 0 h 564"/>
                    <a:gd name="T46" fmla="*/ 0 w 812"/>
                    <a:gd name="T47" fmla="*/ 0 h 564"/>
                    <a:gd name="T48" fmla="*/ 0 w 812"/>
                    <a:gd name="T49" fmla="*/ 0 h 564"/>
                    <a:gd name="T50" fmla="*/ 0 w 812"/>
                    <a:gd name="T51" fmla="*/ 0 h 564"/>
                    <a:gd name="T52" fmla="*/ 0 w 812"/>
                    <a:gd name="T53" fmla="*/ 0 h 564"/>
                    <a:gd name="T54" fmla="*/ 0 w 812"/>
                    <a:gd name="T55" fmla="*/ 0 h 564"/>
                    <a:gd name="T56" fmla="*/ 0 w 812"/>
                    <a:gd name="T57" fmla="*/ 0 h 564"/>
                    <a:gd name="T58" fmla="*/ 0 w 812"/>
                    <a:gd name="T59" fmla="*/ 0 h 564"/>
                    <a:gd name="T60" fmla="*/ 0 w 812"/>
                    <a:gd name="T61" fmla="*/ 0 h 564"/>
                    <a:gd name="T62" fmla="*/ 0 w 812"/>
                    <a:gd name="T63" fmla="*/ 0 h 564"/>
                    <a:gd name="T64" fmla="*/ 0 w 812"/>
                    <a:gd name="T65" fmla="*/ 0 h 564"/>
                    <a:gd name="T66" fmla="*/ 0 w 812"/>
                    <a:gd name="T67" fmla="*/ 0 h 564"/>
                    <a:gd name="T68" fmla="*/ 0 w 812"/>
                    <a:gd name="T69" fmla="*/ 0 h 564"/>
                    <a:gd name="T70" fmla="*/ 0 w 812"/>
                    <a:gd name="T71" fmla="*/ 0 h 564"/>
                    <a:gd name="T72" fmla="*/ 0 w 812"/>
                    <a:gd name="T73" fmla="*/ 0 h 564"/>
                    <a:gd name="T74" fmla="*/ 0 w 812"/>
                    <a:gd name="T75" fmla="*/ 0 h 564"/>
                    <a:gd name="T76" fmla="*/ 0 w 812"/>
                    <a:gd name="T77" fmla="*/ 0 h 564"/>
                    <a:gd name="T78" fmla="*/ 0 w 812"/>
                    <a:gd name="T79" fmla="*/ 0 h 564"/>
                    <a:gd name="T80" fmla="*/ 0 w 812"/>
                    <a:gd name="T81" fmla="*/ 0 h 564"/>
                    <a:gd name="T82" fmla="*/ 0 w 812"/>
                    <a:gd name="T83" fmla="*/ 0 h 564"/>
                    <a:gd name="T84" fmla="*/ 0 w 812"/>
                    <a:gd name="T85" fmla="*/ 0 h 564"/>
                    <a:gd name="T86" fmla="*/ 0 w 812"/>
                    <a:gd name="T87" fmla="*/ 0 h 564"/>
                    <a:gd name="T88" fmla="*/ 0 60000 65536"/>
                    <a:gd name="T89" fmla="*/ 0 60000 65536"/>
                    <a:gd name="T90" fmla="*/ 0 60000 65536"/>
                    <a:gd name="T91" fmla="*/ 0 60000 65536"/>
                    <a:gd name="T92" fmla="*/ 0 60000 65536"/>
                    <a:gd name="T93" fmla="*/ 0 60000 65536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</a:gdLst>
                  <a:ahLst/>
                  <a:cxnLst>
                    <a:cxn ang="T88">
                      <a:pos x="T0" y="T1"/>
                    </a:cxn>
                    <a:cxn ang="T89">
                      <a:pos x="T2" y="T3"/>
                    </a:cxn>
                    <a:cxn ang="T90">
                      <a:pos x="T4" y="T5"/>
                    </a:cxn>
                    <a:cxn ang="T91">
                      <a:pos x="T6" y="T7"/>
                    </a:cxn>
                    <a:cxn ang="T92">
                      <a:pos x="T8" y="T9"/>
                    </a:cxn>
                    <a:cxn ang="T93">
                      <a:pos x="T10" y="T11"/>
                    </a:cxn>
                    <a:cxn ang="T94">
                      <a:pos x="T12" y="T13"/>
                    </a:cxn>
                    <a:cxn ang="T95">
                      <a:pos x="T14" y="T15"/>
                    </a:cxn>
                    <a:cxn ang="T96">
                      <a:pos x="T16" y="T17"/>
                    </a:cxn>
                    <a:cxn ang="T97">
                      <a:pos x="T18" y="T19"/>
                    </a:cxn>
                    <a:cxn ang="T98">
                      <a:pos x="T20" y="T21"/>
                    </a:cxn>
                    <a:cxn ang="T99">
                      <a:pos x="T22" y="T23"/>
                    </a:cxn>
                    <a:cxn ang="T100">
                      <a:pos x="T24" y="T25"/>
                    </a:cxn>
                    <a:cxn ang="T101">
                      <a:pos x="T26" y="T27"/>
                    </a:cxn>
                    <a:cxn ang="T102">
                      <a:pos x="T28" y="T29"/>
                    </a:cxn>
                    <a:cxn ang="T103">
                      <a:pos x="T30" y="T31"/>
                    </a:cxn>
                    <a:cxn ang="T104">
                      <a:pos x="T32" y="T33"/>
                    </a:cxn>
                    <a:cxn ang="T105">
                      <a:pos x="T34" y="T35"/>
                    </a:cxn>
                    <a:cxn ang="T106">
                      <a:pos x="T36" y="T37"/>
                    </a:cxn>
                    <a:cxn ang="T107">
                      <a:pos x="T38" y="T39"/>
                    </a:cxn>
                    <a:cxn ang="T108">
                      <a:pos x="T40" y="T41"/>
                    </a:cxn>
                    <a:cxn ang="T109">
                      <a:pos x="T42" y="T43"/>
                    </a:cxn>
                    <a:cxn ang="T110">
                      <a:pos x="T44" y="T45"/>
                    </a:cxn>
                    <a:cxn ang="T111">
                      <a:pos x="T46" y="T47"/>
                    </a:cxn>
                    <a:cxn ang="T112">
                      <a:pos x="T48" y="T49"/>
                    </a:cxn>
                    <a:cxn ang="T113">
                      <a:pos x="T50" y="T51"/>
                    </a:cxn>
                    <a:cxn ang="T114">
                      <a:pos x="T52" y="T53"/>
                    </a:cxn>
                    <a:cxn ang="T115">
                      <a:pos x="T54" y="T55"/>
                    </a:cxn>
                    <a:cxn ang="T116">
                      <a:pos x="T56" y="T57"/>
                    </a:cxn>
                    <a:cxn ang="T117">
                      <a:pos x="T58" y="T59"/>
                    </a:cxn>
                    <a:cxn ang="T118">
                      <a:pos x="T60" y="T61"/>
                    </a:cxn>
                    <a:cxn ang="T119">
                      <a:pos x="T62" y="T63"/>
                    </a:cxn>
                    <a:cxn ang="T120">
                      <a:pos x="T64" y="T65"/>
                    </a:cxn>
                    <a:cxn ang="T121">
                      <a:pos x="T66" y="T67"/>
                    </a:cxn>
                    <a:cxn ang="T122">
                      <a:pos x="T68" y="T69"/>
                    </a:cxn>
                    <a:cxn ang="T123">
                      <a:pos x="T70" y="T71"/>
                    </a:cxn>
                    <a:cxn ang="T124">
                      <a:pos x="T72" y="T73"/>
                    </a:cxn>
                    <a:cxn ang="T125">
                      <a:pos x="T74" y="T75"/>
                    </a:cxn>
                    <a:cxn ang="T126">
                      <a:pos x="T76" y="T77"/>
                    </a:cxn>
                    <a:cxn ang="T127">
                      <a:pos x="T78" y="T79"/>
                    </a:cxn>
                    <a:cxn ang="T128">
                      <a:pos x="T80" y="T81"/>
                    </a:cxn>
                    <a:cxn ang="T129">
                      <a:pos x="T82" y="T83"/>
                    </a:cxn>
                    <a:cxn ang="T130">
                      <a:pos x="T84" y="T85"/>
                    </a:cxn>
                    <a:cxn ang="T131">
                      <a:pos x="T86" y="T87"/>
                    </a:cxn>
                  </a:cxnLst>
                  <a:rect l="0" t="0" r="r" b="b"/>
                  <a:pathLst>
                    <a:path w="812" h="564">
                      <a:moveTo>
                        <a:pt x="798" y="6"/>
                      </a:moveTo>
                      <a:cubicBezTo>
                        <a:pt x="801" y="15"/>
                        <a:pt x="809" y="16"/>
                        <a:pt x="812" y="26"/>
                      </a:cubicBezTo>
                      <a:cubicBezTo>
                        <a:pt x="809" y="36"/>
                        <a:pt x="801" y="41"/>
                        <a:pt x="796" y="50"/>
                      </a:cubicBezTo>
                      <a:cubicBezTo>
                        <a:pt x="791" y="61"/>
                        <a:pt x="788" y="71"/>
                        <a:pt x="778" y="78"/>
                      </a:cubicBezTo>
                      <a:cubicBezTo>
                        <a:pt x="773" y="85"/>
                        <a:pt x="771" y="88"/>
                        <a:pt x="774" y="96"/>
                      </a:cubicBezTo>
                      <a:cubicBezTo>
                        <a:pt x="767" y="107"/>
                        <a:pt x="758" y="114"/>
                        <a:pt x="748" y="122"/>
                      </a:cubicBezTo>
                      <a:cubicBezTo>
                        <a:pt x="744" y="125"/>
                        <a:pt x="736" y="130"/>
                        <a:pt x="736" y="130"/>
                      </a:cubicBezTo>
                      <a:cubicBezTo>
                        <a:pt x="740" y="141"/>
                        <a:pt x="731" y="140"/>
                        <a:pt x="722" y="142"/>
                      </a:cubicBezTo>
                      <a:cubicBezTo>
                        <a:pt x="716" y="148"/>
                        <a:pt x="712" y="151"/>
                        <a:pt x="704" y="154"/>
                      </a:cubicBezTo>
                      <a:cubicBezTo>
                        <a:pt x="686" y="150"/>
                        <a:pt x="650" y="169"/>
                        <a:pt x="634" y="180"/>
                      </a:cubicBezTo>
                      <a:cubicBezTo>
                        <a:pt x="636" y="189"/>
                        <a:pt x="631" y="193"/>
                        <a:pt x="640" y="196"/>
                      </a:cubicBezTo>
                      <a:cubicBezTo>
                        <a:pt x="643" y="205"/>
                        <a:pt x="640" y="207"/>
                        <a:pt x="632" y="210"/>
                      </a:cubicBezTo>
                      <a:cubicBezTo>
                        <a:pt x="626" y="219"/>
                        <a:pt x="623" y="226"/>
                        <a:pt x="614" y="232"/>
                      </a:cubicBezTo>
                      <a:cubicBezTo>
                        <a:pt x="611" y="231"/>
                        <a:pt x="606" y="233"/>
                        <a:pt x="604" y="230"/>
                      </a:cubicBezTo>
                      <a:cubicBezTo>
                        <a:pt x="599" y="220"/>
                        <a:pt x="610" y="199"/>
                        <a:pt x="620" y="196"/>
                      </a:cubicBezTo>
                      <a:cubicBezTo>
                        <a:pt x="623" y="187"/>
                        <a:pt x="617" y="187"/>
                        <a:pt x="620" y="178"/>
                      </a:cubicBezTo>
                      <a:cubicBezTo>
                        <a:pt x="617" y="164"/>
                        <a:pt x="609" y="168"/>
                        <a:pt x="598" y="172"/>
                      </a:cubicBezTo>
                      <a:cubicBezTo>
                        <a:pt x="592" y="180"/>
                        <a:pt x="585" y="185"/>
                        <a:pt x="576" y="188"/>
                      </a:cubicBezTo>
                      <a:cubicBezTo>
                        <a:pt x="572" y="194"/>
                        <a:pt x="568" y="200"/>
                        <a:pt x="564" y="206"/>
                      </a:cubicBezTo>
                      <a:cubicBezTo>
                        <a:pt x="561" y="210"/>
                        <a:pt x="556" y="218"/>
                        <a:pt x="556" y="218"/>
                      </a:cubicBezTo>
                      <a:cubicBezTo>
                        <a:pt x="558" y="234"/>
                        <a:pt x="559" y="243"/>
                        <a:pt x="572" y="252"/>
                      </a:cubicBezTo>
                      <a:cubicBezTo>
                        <a:pt x="579" y="262"/>
                        <a:pt x="586" y="273"/>
                        <a:pt x="596" y="280"/>
                      </a:cubicBezTo>
                      <a:cubicBezTo>
                        <a:pt x="598" y="286"/>
                        <a:pt x="602" y="298"/>
                        <a:pt x="602" y="298"/>
                      </a:cubicBezTo>
                      <a:cubicBezTo>
                        <a:pt x="601" y="308"/>
                        <a:pt x="599" y="361"/>
                        <a:pt x="594" y="368"/>
                      </a:cubicBezTo>
                      <a:cubicBezTo>
                        <a:pt x="590" y="374"/>
                        <a:pt x="576" y="378"/>
                        <a:pt x="570" y="382"/>
                      </a:cubicBezTo>
                      <a:cubicBezTo>
                        <a:pt x="563" y="393"/>
                        <a:pt x="550" y="396"/>
                        <a:pt x="542" y="406"/>
                      </a:cubicBezTo>
                      <a:cubicBezTo>
                        <a:pt x="536" y="413"/>
                        <a:pt x="539" y="417"/>
                        <a:pt x="530" y="420"/>
                      </a:cubicBezTo>
                      <a:cubicBezTo>
                        <a:pt x="526" y="408"/>
                        <a:pt x="538" y="391"/>
                        <a:pt x="522" y="386"/>
                      </a:cubicBezTo>
                      <a:cubicBezTo>
                        <a:pt x="516" y="377"/>
                        <a:pt x="510" y="364"/>
                        <a:pt x="502" y="356"/>
                      </a:cubicBezTo>
                      <a:cubicBezTo>
                        <a:pt x="497" y="341"/>
                        <a:pt x="505" y="360"/>
                        <a:pt x="482" y="348"/>
                      </a:cubicBezTo>
                      <a:cubicBezTo>
                        <a:pt x="478" y="346"/>
                        <a:pt x="478" y="339"/>
                        <a:pt x="474" y="336"/>
                      </a:cubicBezTo>
                      <a:cubicBezTo>
                        <a:pt x="470" y="323"/>
                        <a:pt x="466" y="342"/>
                        <a:pt x="462" y="348"/>
                      </a:cubicBezTo>
                      <a:cubicBezTo>
                        <a:pt x="460" y="358"/>
                        <a:pt x="456" y="363"/>
                        <a:pt x="454" y="374"/>
                      </a:cubicBezTo>
                      <a:cubicBezTo>
                        <a:pt x="457" y="383"/>
                        <a:pt x="455" y="387"/>
                        <a:pt x="450" y="394"/>
                      </a:cubicBezTo>
                      <a:cubicBezTo>
                        <a:pt x="454" y="399"/>
                        <a:pt x="464" y="411"/>
                        <a:pt x="466" y="418"/>
                      </a:cubicBezTo>
                      <a:cubicBezTo>
                        <a:pt x="474" y="443"/>
                        <a:pt x="472" y="458"/>
                        <a:pt x="500" y="464"/>
                      </a:cubicBezTo>
                      <a:cubicBezTo>
                        <a:pt x="507" y="469"/>
                        <a:pt x="510" y="474"/>
                        <a:pt x="516" y="480"/>
                      </a:cubicBezTo>
                      <a:cubicBezTo>
                        <a:pt x="511" y="494"/>
                        <a:pt x="513" y="509"/>
                        <a:pt x="510" y="524"/>
                      </a:cubicBezTo>
                      <a:cubicBezTo>
                        <a:pt x="512" y="537"/>
                        <a:pt x="511" y="541"/>
                        <a:pt x="522" y="548"/>
                      </a:cubicBezTo>
                      <a:cubicBezTo>
                        <a:pt x="523" y="552"/>
                        <a:pt x="525" y="556"/>
                        <a:pt x="526" y="560"/>
                      </a:cubicBezTo>
                      <a:cubicBezTo>
                        <a:pt x="527" y="564"/>
                        <a:pt x="514" y="556"/>
                        <a:pt x="514" y="556"/>
                      </a:cubicBezTo>
                      <a:cubicBezTo>
                        <a:pt x="502" y="564"/>
                        <a:pt x="501" y="551"/>
                        <a:pt x="492" y="544"/>
                      </a:cubicBezTo>
                      <a:cubicBezTo>
                        <a:pt x="488" y="541"/>
                        <a:pt x="480" y="536"/>
                        <a:pt x="480" y="536"/>
                      </a:cubicBezTo>
                      <a:cubicBezTo>
                        <a:pt x="471" y="522"/>
                        <a:pt x="474" y="529"/>
                        <a:pt x="470" y="518"/>
                      </a:cubicBezTo>
                      <a:cubicBezTo>
                        <a:pt x="467" y="491"/>
                        <a:pt x="461" y="446"/>
                        <a:pt x="436" y="430"/>
                      </a:cubicBezTo>
                      <a:cubicBezTo>
                        <a:pt x="428" y="433"/>
                        <a:pt x="425" y="433"/>
                        <a:pt x="422" y="424"/>
                      </a:cubicBezTo>
                      <a:cubicBezTo>
                        <a:pt x="427" y="404"/>
                        <a:pt x="432" y="383"/>
                        <a:pt x="438" y="364"/>
                      </a:cubicBezTo>
                      <a:cubicBezTo>
                        <a:pt x="436" y="343"/>
                        <a:pt x="431" y="330"/>
                        <a:pt x="426" y="310"/>
                      </a:cubicBezTo>
                      <a:cubicBezTo>
                        <a:pt x="429" y="302"/>
                        <a:pt x="425" y="300"/>
                        <a:pt x="422" y="292"/>
                      </a:cubicBezTo>
                      <a:cubicBezTo>
                        <a:pt x="424" y="282"/>
                        <a:pt x="428" y="277"/>
                        <a:pt x="422" y="268"/>
                      </a:cubicBezTo>
                      <a:cubicBezTo>
                        <a:pt x="420" y="269"/>
                        <a:pt x="418" y="269"/>
                        <a:pt x="416" y="270"/>
                      </a:cubicBezTo>
                      <a:cubicBezTo>
                        <a:pt x="414" y="272"/>
                        <a:pt x="414" y="275"/>
                        <a:pt x="412" y="276"/>
                      </a:cubicBezTo>
                      <a:cubicBezTo>
                        <a:pt x="408" y="278"/>
                        <a:pt x="400" y="280"/>
                        <a:pt x="400" y="280"/>
                      </a:cubicBezTo>
                      <a:cubicBezTo>
                        <a:pt x="394" y="274"/>
                        <a:pt x="389" y="274"/>
                        <a:pt x="386" y="266"/>
                      </a:cubicBezTo>
                      <a:cubicBezTo>
                        <a:pt x="391" y="251"/>
                        <a:pt x="379" y="206"/>
                        <a:pt x="364" y="196"/>
                      </a:cubicBezTo>
                      <a:cubicBezTo>
                        <a:pt x="357" y="186"/>
                        <a:pt x="358" y="182"/>
                        <a:pt x="360" y="170"/>
                      </a:cubicBezTo>
                      <a:cubicBezTo>
                        <a:pt x="358" y="160"/>
                        <a:pt x="356" y="147"/>
                        <a:pt x="346" y="144"/>
                      </a:cubicBezTo>
                      <a:cubicBezTo>
                        <a:pt x="343" y="154"/>
                        <a:pt x="338" y="160"/>
                        <a:pt x="330" y="166"/>
                      </a:cubicBezTo>
                      <a:cubicBezTo>
                        <a:pt x="323" y="164"/>
                        <a:pt x="308" y="160"/>
                        <a:pt x="308" y="160"/>
                      </a:cubicBezTo>
                      <a:cubicBezTo>
                        <a:pt x="296" y="162"/>
                        <a:pt x="297" y="166"/>
                        <a:pt x="288" y="172"/>
                      </a:cubicBezTo>
                      <a:cubicBezTo>
                        <a:pt x="284" y="185"/>
                        <a:pt x="282" y="191"/>
                        <a:pt x="268" y="196"/>
                      </a:cubicBezTo>
                      <a:cubicBezTo>
                        <a:pt x="264" y="200"/>
                        <a:pt x="243" y="231"/>
                        <a:pt x="242" y="232"/>
                      </a:cubicBezTo>
                      <a:cubicBezTo>
                        <a:pt x="231" y="239"/>
                        <a:pt x="215" y="247"/>
                        <a:pt x="206" y="256"/>
                      </a:cubicBezTo>
                      <a:cubicBezTo>
                        <a:pt x="202" y="260"/>
                        <a:pt x="200" y="265"/>
                        <a:pt x="196" y="268"/>
                      </a:cubicBezTo>
                      <a:cubicBezTo>
                        <a:pt x="194" y="269"/>
                        <a:pt x="192" y="269"/>
                        <a:pt x="190" y="270"/>
                      </a:cubicBezTo>
                      <a:cubicBezTo>
                        <a:pt x="188" y="271"/>
                        <a:pt x="186" y="272"/>
                        <a:pt x="184" y="274"/>
                      </a:cubicBezTo>
                      <a:cubicBezTo>
                        <a:pt x="180" y="278"/>
                        <a:pt x="172" y="286"/>
                        <a:pt x="172" y="286"/>
                      </a:cubicBezTo>
                      <a:cubicBezTo>
                        <a:pt x="167" y="300"/>
                        <a:pt x="165" y="314"/>
                        <a:pt x="160" y="328"/>
                      </a:cubicBezTo>
                      <a:cubicBezTo>
                        <a:pt x="158" y="335"/>
                        <a:pt x="156" y="341"/>
                        <a:pt x="154" y="348"/>
                      </a:cubicBezTo>
                      <a:cubicBezTo>
                        <a:pt x="153" y="350"/>
                        <a:pt x="152" y="354"/>
                        <a:pt x="152" y="354"/>
                      </a:cubicBezTo>
                      <a:cubicBezTo>
                        <a:pt x="152" y="359"/>
                        <a:pt x="156" y="384"/>
                        <a:pt x="146" y="392"/>
                      </a:cubicBezTo>
                      <a:cubicBezTo>
                        <a:pt x="141" y="397"/>
                        <a:pt x="128" y="404"/>
                        <a:pt x="128" y="404"/>
                      </a:cubicBezTo>
                      <a:cubicBezTo>
                        <a:pt x="125" y="412"/>
                        <a:pt x="122" y="421"/>
                        <a:pt x="114" y="424"/>
                      </a:cubicBezTo>
                      <a:cubicBezTo>
                        <a:pt x="100" y="419"/>
                        <a:pt x="97" y="405"/>
                        <a:pt x="94" y="392"/>
                      </a:cubicBezTo>
                      <a:cubicBezTo>
                        <a:pt x="86" y="362"/>
                        <a:pt x="82" y="332"/>
                        <a:pt x="72" y="302"/>
                      </a:cubicBezTo>
                      <a:cubicBezTo>
                        <a:pt x="71" y="281"/>
                        <a:pt x="70" y="275"/>
                        <a:pt x="66" y="258"/>
                      </a:cubicBezTo>
                      <a:cubicBezTo>
                        <a:pt x="66" y="251"/>
                        <a:pt x="68" y="219"/>
                        <a:pt x="64" y="208"/>
                      </a:cubicBezTo>
                      <a:cubicBezTo>
                        <a:pt x="70" y="191"/>
                        <a:pt x="66" y="173"/>
                        <a:pt x="72" y="156"/>
                      </a:cubicBezTo>
                      <a:cubicBezTo>
                        <a:pt x="66" y="139"/>
                        <a:pt x="60" y="168"/>
                        <a:pt x="56" y="172"/>
                      </a:cubicBezTo>
                      <a:cubicBezTo>
                        <a:pt x="53" y="175"/>
                        <a:pt x="44" y="180"/>
                        <a:pt x="44" y="180"/>
                      </a:cubicBezTo>
                      <a:cubicBezTo>
                        <a:pt x="35" y="177"/>
                        <a:pt x="28" y="173"/>
                        <a:pt x="24" y="162"/>
                      </a:cubicBezTo>
                      <a:cubicBezTo>
                        <a:pt x="23" y="158"/>
                        <a:pt x="20" y="150"/>
                        <a:pt x="20" y="150"/>
                      </a:cubicBezTo>
                      <a:cubicBezTo>
                        <a:pt x="30" y="148"/>
                        <a:pt x="30" y="143"/>
                        <a:pt x="38" y="138"/>
                      </a:cubicBezTo>
                      <a:cubicBezTo>
                        <a:pt x="35" y="128"/>
                        <a:pt x="31" y="133"/>
                        <a:pt x="24" y="138"/>
                      </a:cubicBezTo>
                      <a:cubicBezTo>
                        <a:pt x="15" y="135"/>
                        <a:pt x="15" y="132"/>
                        <a:pt x="18" y="124"/>
                      </a:cubicBezTo>
                      <a:cubicBezTo>
                        <a:pt x="11" y="114"/>
                        <a:pt x="9" y="101"/>
                        <a:pt x="0" y="92"/>
                      </a:cubicBezTo>
                      <a:lnTo>
                        <a:pt x="76" y="0"/>
                      </a:lnTo>
                      <a:lnTo>
                        <a:pt x="798" y="6"/>
                      </a:lnTo>
                      <a:close/>
                    </a:path>
                  </a:pathLst>
                </a:custGeom>
                <a:solidFill>
                  <a:schemeClr val="folHlink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TW" altLang="en-US"/>
                </a:p>
              </p:txBody>
            </p:sp>
            <p:sp>
              <p:nvSpPr>
                <p:cNvPr id="1112" name="Freeform 96"/>
                <p:cNvSpPr>
                  <a:spLocks/>
                </p:cNvSpPr>
                <p:nvPr/>
              </p:nvSpPr>
              <p:spPr bwMode="ltGray">
                <a:xfrm>
                  <a:off x="4322" y="519"/>
                  <a:ext cx="19" cy="29"/>
                </a:xfrm>
                <a:custGeom>
                  <a:avLst/>
                  <a:gdLst>
                    <a:gd name="T0" fmla="*/ 0 w 43"/>
                    <a:gd name="T1" fmla="*/ 0 h 85"/>
                    <a:gd name="T2" fmla="*/ 0 w 43"/>
                    <a:gd name="T3" fmla="*/ 0 h 85"/>
                    <a:gd name="T4" fmla="*/ 0 w 43"/>
                    <a:gd name="T5" fmla="*/ 0 h 85"/>
                    <a:gd name="T6" fmla="*/ 0 w 43"/>
                    <a:gd name="T7" fmla="*/ 0 h 85"/>
                    <a:gd name="T8" fmla="*/ 0 w 43"/>
                    <a:gd name="T9" fmla="*/ 0 h 85"/>
                    <a:gd name="T10" fmla="*/ 0 w 43"/>
                    <a:gd name="T11" fmla="*/ 0 h 85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0" t="0" r="r" b="b"/>
                  <a:pathLst>
                    <a:path w="43" h="85">
                      <a:moveTo>
                        <a:pt x="7" y="11"/>
                      </a:moveTo>
                      <a:cubicBezTo>
                        <a:pt x="4" y="2"/>
                        <a:pt x="9" y="0"/>
                        <a:pt x="17" y="3"/>
                      </a:cubicBezTo>
                      <a:cubicBezTo>
                        <a:pt x="24" y="13"/>
                        <a:pt x="28" y="24"/>
                        <a:pt x="37" y="33"/>
                      </a:cubicBezTo>
                      <a:cubicBezTo>
                        <a:pt x="43" y="52"/>
                        <a:pt x="40" y="78"/>
                        <a:pt x="19" y="85"/>
                      </a:cubicBezTo>
                      <a:cubicBezTo>
                        <a:pt x="6" y="81"/>
                        <a:pt x="5" y="81"/>
                        <a:pt x="1" y="69"/>
                      </a:cubicBezTo>
                      <a:cubicBezTo>
                        <a:pt x="2" y="66"/>
                        <a:pt x="0" y="4"/>
                        <a:pt x="7" y="11"/>
                      </a:cubicBezTo>
                      <a:close/>
                    </a:path>
                  </a:pathLst>
                </a:custGeom>
                <a:solidFill>
                  <a:schemeClr val="folHlink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TW" altLang="en-US"/>
                </a:p>
              </p:txBody>
            </p:sp>
            <p:sp>
              <p:nvSpPr>
                <p:cNvPr id="1113" name="Freeform 97"/>
                <p:cNvSpPr>
                  <a:spLocks/>
                </p:cNvSpPr>
                <p:nvPr/>
              </p:nvSpPr>
              <p:spPr bwMode="ltGray">
                <a:xfrm>
                  <a:off x="4588" y="421"/>
                  <a:ext cx="18" cy="24"/>
                </a:xfrm>
                <a:custGeom>
                  <a:avLst/>
                  <a:gdLst>
                    <a:gd name="T0" fmla="*/ 0 w 44"/>
                    <a:gd name="T1" fmla="*/ 0 h 74"/>
                    <a:gd name="T2" fmla="*/ 0 w 44"/>
                    <a:gd name="T3" fmla="*/ 0 h 74"/>
                    <a:gd name="T4" fmla="*/ 0 w 44"/>
                    <a:gd name="T5" fmla="*/ 0 h 74"/>
                    <a:gd name="T6" fmla="*/ 0 w 44"/>
                    <a:gd name="T7" fmla="*/ 0 h 74"/>
                    <a:gd name="T8" fmla="*/ 0 w 44"/>
                    <a:gd name="T9" fmla="*/ 0 h 74"/>
                    <a:gd name="T10" fmla="*/ 0 w 44"/>
                    <a:gd name="T11" fmla="*/ 0 h 74"/>
                    <a:gd name="T12" fmla="*/ 0 w 44"/>
                    <a:gd name="T13" fmla="*/ 0 h 74"/>
                    <a:gd name="T14" fmla="*/ 0 w 44"/>
                    <a:gd name="T15" fmla="*/ 0 h 74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0" t="0" r="r" b="b"/>
                  <a:pathLst>
                    <a:path w="44" h="74">
                      <a:moveTo>
                        <a:pt x="13" y="28"/>
                      </a:moveTo>
                      <a:cubicBezTo>
                        <a:pt x="15" y="13"/>
                        <a:pt x="14" y="7"/>
                        <a:pt x="29" y="2"/>
                      </a:cubicBezTo>
                      <a:cubicBezTo>
                        <a:pt x="34" y="3"/>
                        <a:pt x="40" y="0"/>
                        <a:pt x="43" y="4"/>
                      </a:cubicBezTo>
                      <a:cubicBezTo>
                        <a:pt x="44" y="6"/>
                        <a:pt x="41" y="21"/>
                        <a:pt x="39" y="26"/>
                      </a:cubicBezTo>
                      <a:cubicBezTo>
                        <a:pt x="31" y="43"/>
                        <a:pt x="30" y="63"/>
                        <a:pt x="13" y="74"/>
                      </a:cubicBezTo>
                      <a:cubicBezTo>
                        <a:pt x="4" y="71"/>
                        <a:pt x="4" y="68"/>
                        <a:pt x="7" y="60"/>
                      </a:cubicBezTo>
                      <a:cubicBezTo>
                        <a:pt x="5" y="50"/>
                        <a:pt x="0" y="46"/>
                        <a:pt x="3" y="36"/>
                      </a:cubicBezTo>
                      <a:cubicBezTo>
                        <a:pt x="4" y="32"/>
                        <a:pt x="8" y="23"/>
                        <a:pt x="13" y="28"/>
                      </a:cubicBezTo>
                      <a:close/>
                    </a:path>
                  </a:pathLst>
                </a:custGeom>
                <a:solidFill>
                  <a:schemeClr val="folHlink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TW" altLang="en-US"/>
                </a:p>
              </p:txBody>
            </p:sp>
            <p:sp>
              <p:nvSpPr>
                <p:cNvPr id="1114" name="Freeform 98"/>
                <p:cNvSpPr>
                  <a:spLocks/>
                </p:cNvSpPr>
                <p:nvPr/>
              </p:nvSpPr>
              <p:spPr bwMode="ltGray">
                <a:xfrm>
                  <a:off x="4639" y="409"/>
                  <a:ext cx="9" cy="10"/>
                </a:xfrm>
                <a:custGeom>
                  <a:avLst/>
                  <a:gdLst>
                    <a:gd name="T0" fmla="*/ 0 w 20"/>
                    <a:gd name="T1" fmla="*/ 0 h 30"/>
                    <a:gd name="T2" fmla="*/ 0 w 20"/>
                    <a:gd name="T3" fmla="*/ 0 h 30"/>
                    <a:gd name="T4" fmla="*/ 0 w 20"/>
                    <a:gd name="T5" fmla="*/ 0 h 30"/>
                    <a:gd name="T6" fmla="*/ 0 60000 65536"/>
                    <a:gd name="T7" fmla="*/ 0 60000 65536"/>
                    <a:gd name="T8" fmla="*/ 0 60000 65536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0" t="0" r="r" b="b"/>
                  <a:pathLst>
                    <a:path w="20" h="30">
                      <a:moveTo>
                        <a:pt x="7" y="16"/>
                      </a:moveTo>
                      <a:cubicBezTo>
                        <a:pt x="18" y="0"/>
                        <a:pt x="20" y="20"/>
                        <a:pt x="5" y="30"/>
                      </a:cubicBezTo>
                      <a:cubicBezTo>
                        <a:pt x="0" y="23"/>
                        <a:pt x="1" y="22"/>
                        <a:pt x="7" y="16"/>
                      </a:cubicBezTo>
                      <a:close/>
                    </a:path>
                  </a:pathLst>
                </a:custGeom>
                <a:solidFill>
                  <a:schemeClr val="folHlink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TW" altLang="en-US"/>
                </a:p>
              </p:txBody>
            </p:sp>
            <p:sp>
              <p:nvSpPr>
                <p:cNvPr id="1115" name="Freeform 99"/>
                <p:cNvSpPr>
                  <a:spLocks/>
                </p:cNvSpPr>
                <p:nvPr/>
              </p:nvSpPr>
              <p:spPr bwMode="ltGray">
                <a:xfrm>
                  <a:off x="3709" y="315"/>
                  <a:ext cx="433" cy="354"/>
                </a:xfrm>
                <a:custGeom>
                  <a:avLst/>
                  <a:gdLst>
                    <a:gd name="T0" fmla="*/ 1 w 682"/>
                    <a:gd name="T1" fmla="*/ 1 h 557"/>
                    <a:gd name="T2" fmla="*/ 1 w 682"/>
                    <a:gd name="T3" fmla="*/ 1 h 557"/>
                    <a:gd name="T4" fmla="*/ 1 w 682"/>
                    <a:gd name="T5" fmla="*/ 1 h 557"/>
                    <a:gd name="T6" fmla="*/ 1 w 682"/>
                    <a:gd name="T7" fmla="*/ 1 h 557"/>
                    <a:gd name="T8" fmla="*/ 1 w 682"/>
                    <a:gd name="T9" fmla="*/ 1 h 557"/>
                    <a:gd name="T10" fmla="*/ 1 w 682"/>
                    <a:gd name="T11" fmla="*/ 1 h 557"/>
                    <a:gd name="T12" fmla="*/ 1 w 682"/>
                    <a:gd name="T13" fmla="*/ 1 h 557"/>
                    <a:gd name="T14" fmla="*/ 1 w 682"/>
                    <a:gd name="T15" fmla="*/ 1 h 557"/>
                    <a:gd name="T16" fmla="*/ 1 w 682"/>
                    <a:gd name="T17" fmla="*/ 1 h 557"/>
                    <a:gd name="T18" fmla="*/ 1 w 682"/>
                    <a:gd name="T19" fmla="*/ 1 h 557"/>
                    <a:gd name="T20" fmla="*/ 1 w 682"/>
                    <a:gd name="T21" fmla="*/ 1 h 557"/>
                    <a:gd name="T22" fmla="*/ 1 w 682"/>
                    <a:gd name="T23" fmla="*/ 1 h 557"/>
                    <a:gd name="T24" fmla="*/ 1 w 682"/>
                    <a:gd name="T25" fmla="*/ 1 h 557"/>
                    <a:gd name="T26" fmla="*/ 1 w 682"/>
                    <a:gd name="T27" fmla="*/ 1 h 557"/>
                    <a:gd name="T28" fmla="*/ 1 w 682"/>
                    <a:gd name="T29" fmla="*/ 1 h 557"/>
                    <a:gd name="T30" fmla="*/ 1 w 682"/>
                    <a:gd name="T31" fmla="*/ 1 h 557"/>
                    <a:gd name="T32" fmla="*/ 1 w 682"/>
                    <a:gd name="T33" fmla="*/ 1 h 557"/>
                    <a:gd name="T34" fmla="*/ 0 w 682"/>
                    <a:gd name="T35" fmla="*/ 1 h 557"/>
                    <a:gd name="T36" fmla="*/ 1 w 682"/>
                    <a:gd name="T37" fmla="*/ 1 h 557"/>
                    <a:gd name="T38" fmla="*/ 1 w 682"/>
                    <a:gd name="T39" fmla="*/ 1 h 557"/>
                    <a:gd name="T40" fmla="*/ 1 w 682"/>
                    <a:gd name="T41" fmla="*/ 1 h 557"/>
                    <a:gd name="T42" fmla="*/ 1 w 682"/>
                    <a:gd name="T43" fmla="*/ 1 h 557"/>
                    <a:gd name="T44" fmla="*/ 1 w 682"/>
                    <a:gd name="T45" fmla="*/ 1 h 557"/>
                    <a:gd name="T46" fmla="*/ 1 w 682"/>
                    <a:gd name="T47" fmla="*/ 1 h 557"/>
                    <a:gd name="T48" fmla="*/ 1 w 682"/>
                    <a:gd name="T49" fmla="*/ 1 h 557"/>
                    <a:gd name="T50" fmla="*/ 1 w 682"/>
                    <a:gd name="T51" fmla="*/ 1 h 557"/>
                    <a:gd name="T52" fmla="*/ 1 w 682"/>
                    <a:gd name="T53" fmla="*/ 0 h 557"/>
                    <a:gd name="T54" fmla="*/ 1 w 682"/>
                    <a:gd name="T55" fmla="*/ 1 h 557"/>
                    <a:gd name="T56" fmla="*/ 1 w 682"/>
                    <a:gd name="T57" fmla="*/ 1 h 557"/>
                    <a:gd name="T58" fmla="*/ 1 w 682"/>
                    <a:gd name="T59" fmla="*/ 1 h 557"/>
                    <a:gd name="T60" fmla="*/ 1 w 682"/>
                    <a:gd name="T61" fmla="*/ 1 h 557"/>
                    <a:gd name="T62" fmla="*/ 1 w 682"/>
                    <a:gd name="T63" fmla="*/ 1 h 557"/>
                    <a:gd name="T64" fmla="*/ 1 w 682"/>
                    <a:gd name="T65" fmla="*/ 1 h 557"/>
                    <a:gd name="T66" fmla="*/ 1 w 682"/>
                    <a:gd name="T67" fmla="*/ 1 h 557"/>
                    <a:gd name="T68" fmla="*/ 1 w 682"/>
                    <a:gd name="T69" fmla="*/ 1 h 557"/>
                    <a:gd name="T70" fmla="*/ 1 w 682"/>
                    <a:gd name="T71" fmla="*/ 1 h 557"/>
                    <a:gd name="T72" fmla="*/ 1 w 682"/>
                    <a:gd name="T73" fmla="*/ 1 h 557"/>
                    <a:gd name="T74" fmla="*/ 1 w 682"/>
                    <a:gd name="T75" fmla="*/ 1 h 557"/>
                    <a:gd name="T76" fmla="*/ 1 w 682"/>
                    <a:gd name="T77" fmla="*/ 1 h 557"/>
                    <a:gd name="T78" fmla="*/ 1 w 682"/>
                    <a:gd name="T79" fmla="*/ 1 h 557"/>
                    <a:gd name="T80" fmla="*/ 1 w 682"/>
                    <a:gd name="T81" fmla="*/ 1 h 557"/>
                    <a:gd name="T82" fmla="*/ 1 w 682"/>
                    <a:gd name="T83" fmla="*/ 1 h 557"/>
                    <a:gd name="T84" fmla="*/ 0 60000 65536"/>
                    <a:gd name="T85" fmla="*/ 0 60000 65536"/>
                    <a:gd name="T86" fmla="*/ 0 60000 65536"/>
                    <a:gd name="T87" fmla="*/ 0 60000 65536"/>
                    <a:gd name="T88" fmla="*/ 0 60000 65536"/>
                    <a:gd name="T89" fmla="*/ 0 60000 65536"/>
                    <a:gd name="T90" fmla="*/ 0 60000 65536"/>
                    <a:gd name="T91" fmla="*/ 0 60000 65536"/>
                    <a:gd name="T92" fmla="*/ 0 60000 65536"/>
                    <a:gd name="T93" fmla="*/ 0 60000 65536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</a:gdLst>
                  <a:ahLst/>
                  <a:cxnLst>
                    <a:cxn ang="T84">
                      <a:pos x="T0" y="T1"/>
                    </a:cxn>
                    <a:cxn ang="T85">
                      <a:pos x="T2" y="T3"/>
                    </a:cxn>
                    <a:cxn ang="T86">
                      <a:pos x="T4" y="T5"/>
                    </a:cxn>
                    <a:cxn ang="T87">
                      <a:pos x="T6" y="T7"/>
                    </a:cxn>
                    <a:cxn ang="T88">
                      <a:pos x="T8" y="T9"/>
                    </a:cxn>
                    <a:cxn ang="T89">
                      <a:pos x="T10" y="T11"/>
                    </a:cxn>
                    <a:cxn ang="T90">
                      <a:pos x="T12" y="T13"/>
                    </a:cxn>
                    <a:cxn ang="T91">
                      <a:pos x="T14" y="T15"/>
                    </a:cxn>
                    <a:cxn ang="T92">
                      <a:pos x="T16" y="T17"/>
                    </a:cxn>
                    <a:cxn ang="T93">
                      <a:pos x="T18" y="T19"/>
                    </a:cxn>
                    <a:cxn ang="T94">
                      <a:pos x="T20" y="T21"/>
                    </a:cxn>
                    <a:cxn ang="T95">
                      <a:pos x="T22" y="T23"/>
                    </a:cxn>
                    <a:cxn ang="T96">
                      <a:pos x="T24" y="T25"/>
                    </a:cxn>
                    <a:cxn ang="T97">
                      <a:pos x="T26" y="T27"/>
                    </a:cxn>
                    <a:cxn ang="T98">
                      <a:pos x="T28" y="T29"/>
                    </a:cxn>
                    <a:cxn ang="T99">
                      <a:pos x="T30" y="T31"/>
                    </a:cxn>
                    <a:cxn ang="T100">
                      <a:pos x="T32" y="T33"/>
                    </a:cxn>
                    <a:cxn ang="T101">
                      <a:pos x="T34" y="T35"/>
                    </a:cxn>
                    <a:cxn ang="T102">
                      <a:pos x="T36" y="T37"/>
                    </a:cxn>
                    <a:cxn ang="T103">
                      <a:pos x="T38" y="T39"/>
                    </a:cxn>
                    <a:cxn ang="T104">
                      <a:pos x="T40" y="T41"/>
                    </a:cxn>
                    <a:cxn ang="T105">
                      <a:pos x="T42" y="T43"/>
                    </a:cxn>
                    <a:cxn ang="T106">
                      <a:pos x="T44" y="T45"/>
                    </a:cxn>
                    <a:cxn ang="T107">
                      <a:pos x="T46" y="T47"/>
                    </a:cxn>
                    <a:cxn ang="T108">
                      <a:pos x="T48" y="T49"/>
                    </a:cxn>
                    <a:cxn ang="T109">
                      <a:pos x="T50" y="T51"/>
                    </a:cxn>
                    <a:cxn ang="T110">
                      <a:pos x="T52" y="T53"/>
                    </a:cxn>
                    <a:cxn ang="T111">
                      <a:pos x="T54" y="T55"/>
                    </a:cxn>
                    <a:cxn ang="T112">
                      <a:pos x="T56" y="T57"/>
                    </a:cxn>
                    <a:cxn ang="T113">
                      <a:pos x="T58" y="T59"/>
                    </a:cxn>
                    <a:cxn ang="T114">
                      <a:pos x="T60" y="T61"/>
                    </a:cxn>
                    <a:cxn ang="T115">
                      <a:pos x="T62" y="T63"/>
                    </a:cxn>
                    <a:cxn ang="T116">
                      <a:pos x="T64" y="T65"/>
                    </a:cxn>
                    <a:cxn ang="T117">
                      <a:pos x="T66" y="T67"/>
                    </a:cxn>
                    <a:cxn ang="T118">
                      <a:pos x="T68" y="T69"/>
                    </a:cxn>
                    <a:cxn ang="T119">
                      <a:pos x="T70" y="T71"/>
                    </a:cxn>
                    <a:cxn ang="T120">
                      <a:pos x="T72" y="T73"/>
                    </a:cxn>
                    <a:cxn ang="T121">
                      <a:pos x="T74" y="T75"/>
                    </a:cxn>
                    <a:cxn ang="T122">
                      <a:pos x="T76" y="T77"/>
                    </a:cxn>
                    <a:cxn ang="T123">
                      <a:pos x="T78" y="T79"/>
                    </a:cxn>
                    <a:cxn ang="T124">
                      <a:pos x="T80" y="T81"/>
                    </a:cxn>
                    <a:cxn ang="T125">
                      <a:pos x="T82" y="T83"/>
                    </a:cxn>
                  </a:cxnLst>
                  <a:rect l="0" t="0" r="r" b="b"/>
                  <a:pathLst>
                    <a:path w="682" h="557">
                      <a:moveTo>
                        <a:pt x="435" y="556"/>
                      </a:moveTo>
                      <a:lnTo>
                        <a:pt x="481" y="464"/>
                      </a:lnTo>
                      <a:lnTo>
                        <a:pt x="473" y="449"/>
                      </a:lnTo>
                      <a:lnTo>
                        <a:pt x="486" y="451"/>
                      </a:lnTo>
                      <a:lnTo>
                        <a:pt x="495" y="441"/>
                      </a:lnTo>
                      <a:lnTo>
                        <a:pt x="500" y="413"/>
                      </a:lnTo>
                      <a:lnTo>
                        <a:pt x="500" y="371"/>
                      </a:lnTo>
                      <a:lnTo>
                        <a:pt x="309" y="287"/>
                      </a:lnTo>
                      <a:lnTo>
                        <a:pt x="296" y="308"/>
                      </a:lnTo>
                      <a:lnTo>
                        <a:pt x="282" y="346"/>
                      </a:lnTo>
                      <a:lnTo>
                        <a:pt x="396" y="557"/>
                      </a:lnTo>
                      <a:lnTo>
                        <a:pt x="303" y="556"/>
                      </a:lnTo>
                      <a:lnTo>
                        <a:pt x="304" y="536"/>
                      </a:lnTo>
                      <a:cubicBezTo>
                        <a:pt x="284" y="520"/>
                        <a:pt x="296" y="510"/>
                        <a:pt x="282" y="494"/>
                      </a:cubicBezTo>
                      <a:cubicBezTo>
                        <a:pt x="276" y="475"/>
                        <a:pt x="267" y="468"/>
                        <a:pt x="253" y="451"/>
                      </a:cubicBezTo>
                      <a:cubicBezTo>
                        <a:pt x="249" y="447"/>
                        <a:pt x="245" y="443"/>
                        <a:pt x="242" y="439"/>
                      </a:cubicBezTo>
                      <a:lnTo>
                        <a:pt x="237" y="432"/>
                      </a:lnTo>
                      <a:cubicBezTo>
                        <a:pt x="237" y="432"/>
                        <a:pt x="245" y="413"/>
                        <a:pt x="245" y="413"/>
                      </a:cubicBezTo>
                      <a:cubicBezTo>
                        <a:pt x="247" y="409"/>
                        <a:pt x="250" y="401"/>
                        <a:pt x="250" y="401"/>
                      </a:cubicBezTo>
                      <a:cubicBezTo>
                        <a:pt x="249" y="399"/>
                        <a:pt x="247" y="397"/>
                        <a:pt x="247" y="394"/>
                      </a:cubicBezTo>
                      <a:cubicBezTo>
                        <a:pt x="248" y="390"/>
                        <a:pt x="253" y="382"/>
                        <a:pt x="253" y="382"/>
                      </a:cubicBezTo>
                      <a:cubicBezTo>
                        <a:pt x="243" y="370"/>
                        <a:pt x="237" y="371"/>
                        <a:pt x="220" y="375"/>
                      </a:cubicBezTo>
                      <a:cubicBezTo>
                        <a:pt x="217" y="371"/>
                        <a:pt x="210" y="369"/>
                        <a:pt x="207" y="365"/>
                      </a:cubicBezTo>
                      <a:cubicBezTo>
                        <a:pt x="185" y="337"/>
                        <a:pt x="216" y="363"/>
                        <a:pt x="194" y="346"/>
                      </a:cubicBezTo>
                      <a:cubicBezTo>
                        <a:pt x="167" y="349"/>
                        <a:pt x="179" y="346"/>
                        <a:pt x="156" y="352"/>
                      </a:cubicBezTo>
                      <a:cubicBezTo>
                        <a:pt x="153" y="353"/>
                        <a:pt x="148" y="354"/>
                        <a:pt x="148" y="354"/>
                      </a:cubicBezTo>
                      <a:cubicBezTo>
                        <a:pt x="146" y="356"/>
                        <a:pt x="145" y="359"/>
                        <a:pt x="142" y="361"/>
                      </a:cubicBezTo>
                      <a:cubicBezTo>
                        <a:pt x="138" y="363"/>
                        <a:pt x="126" y="365"/>
                        <a:pt x="126" y="365"/>
                      </a:cubicBezTo>
                      <a:cubicBezTo>
                        <a:pt x="105" y="354"/>
                        <a:pt x="116" y="355"/>
                        <a:pt x="94" y="361"/>
                      </a:cubicBezTo>
                      <a:cubicBezTo>
                        <a:pt x="89" y="362"/>
                        <a:pt x="78" y="365"/>
                        <a:pt x="78" y="365"/>
                      </a:cubicBezTo>
                      <a:cubicBezTo>
                        <a:pt x="62" y="383"/>
                        <a:pt x="46" y="346"/>
                        <a:pt x="35" y="337"/>
                      </a:cubicBezTo>
                      <a:cubicBezTo>
                        <a:pt x="32" y="330"/>
                        <a:pt x="24" y="320"/>
                        <a:pt x="22" y="312"/>
                      </a:cubicBezTo>
                      <a:cubicBezTo>
                        <a:pt x="20" y="308"/>
                        <a:pt x="22" y="303"/>
                        <a:pt x="19" y="300"/>
                      </a:cubicBezTo>
                      <a:cubicBezTo>
                        <a:pt x="17" y="297"/>
                        <a:pt x="13" y="297"/>
                        <a:pt x="11" y="295"/>
                      </a:cubicBezTo>
                      <a:cubicBezTo>
                        <a:pt x="3" y="277"/>
                        <a:pt x="15" y="306"/>
                        <a:pt x="5" y="276"/>
                      </a:cubicBezTo>
                      <a:cubicBezTo>
                        <a:pt x="4" y="272"/>
                        <a:pt x="0" y="264"/>
                        <a:pt x="0" y="264"/>
                      </a:cubicBezTo>
                      <a:cubicBezTo>
                        <a:pt x="3" y="253"/>
                        <a:pt x="2" y="248"/>
                        <a:pt x="13" y="243"/>
                      </a:cubicBezTo>
                      <a:cubicBezTo>
                        <a:pt x="20" y="221"/>
                        <a:pt x="17" y="231"/>
                        <a:pt x="24" y="213"/>
                      </a:cubicBezTo>
                      <a:cubicBezTo>
                        <a:pt x="26" y="209"/>
                        <a:pt x="30" y="200"/>
                        <a:pt x="30" y="200"/>
                      </a:cubicBezTo>
                      <a:cubicBezTo>
                        <a:pt x="26" y="192"/>
                        <a:pt x="24" y="191"/>
                        <a:pt x="32" y="181"/>
                      </a:cubicBezTo>
                      <a:cubicBezTo>
                        <a:pt x="36" y="177"/>
                        <a:pt x="43" y="169"/>
                        <a:pt x="43" y="169"/>
                      </a:cubicBezTo>
                      <a:cubicBezTo>
                        <a:pt x="37" y="155"/>
                        <a:pt x="36" y="153"/>
                        <a:pt x="51" y="143"/>
                      </a:cubicBezTo>
                      <a:cubicBezTo>
                        <a:pt x="56" y="140"/>
                        <a:pt x="67" y="135"/>
                        <a:pt x="67" y="135"/>
                      </a:cubicBezTo>
                      <a:cubicBezTo>
                        <a:pt x="73" y="129"/>
                        <a:pt x="75" y="122"/>
                        <a:pt x="81" y="116"/>
                      </a:cubicBezTo>
                      <a:cubicBezTo>
                        <a:pt x="89" y="107"/>
                        <a:pt x="102" y="105"/>
                        <a:pt x="113" y="99"/>
                      </a:cubicBezTo>
                      <a:cubicBezTo>
                        <a:pt x="125" y="85"/>
                        <a:pt x="149" y="76"/>
                        <a:pt x="167" y="67"/>
                      </a:cubicBezTo>
                      <a:cubicBezTo>
                        <a:pt x="174" y="59"/>
                        <a:pt x="175" y="50"/>
                        <a:pt x="188" y="46"/>
                      </a:cubicBezTo>
                      <a:cubicBezTo>
                        <a:pt x="198" y="39"/>
                        <a:pt x="208" y="36"/>
                        <a:pt x="220" y="30"/>
                      </a:cubicBezTo>
                      <a:cubicBezTo>
                        <a:pt x="223" y="28"/>
                        <a:pt x="228" y="25"/>
                        <a:pt x="228" y="25"/>
                      </a:cubicBezTo>
                      <a:cubicBezTo>
                        <a:pt x="237" y="16"/>
                        <a:pt x="245" y="10"/>
                        <a:pt x="258" y="6"/>
                      </a:cubicBezTo>
                      <a:cubicBezTo>
                        <a:pt x="269" y="31"/>
                        <a:pt x="301" y="6"/>
                        <a:pt x="320" y="4"/>
                      </a:cubicBezTo>
                      <a:cubicBezTo>
                        <a:pt x="334" y="3"/>
                        <a:pt x="349" y="3"/>
                        <a:pt x="363" y="2"/>
                      </a:cubicBezTo>
                      <a:cubicBezTo>
                        <a:pt x="369" y="3"/>
                        <a:pt x="376" y="5"/>
                        <a:pt x="382" y="4"/>
                      </a:cubicBezTo>
                      <a:cubicBezTo>
                        <a:pt x="387" y="4"/>
                        <a:pt x="398" y="0"/>
                        <a:pt x="398" y="0"/>
                      </a:cubicBezTo>
                      <a:cubicBezTo>
                        <a:pt x="415" y="8"/>
                        <a:pt x="406" y="16"/>
                        <a:pt x="400" y="30"/>
                      </a:cubicBezTo>
                      <a:cubicBezTo>
                        <a:pt x="398" y="34"/>
                        <a:pt x="384" y="34"/>
                        <a:pt x="384" y="34"/>
                      </a:cubicBezTo>
                      <a:cubicBezTo>
                        <a:pt x="379" y="47"/>
                        <a:pt x="398" y="51"/>
                        <a:pt x="411" y="55"/>
                      </a:cubicBezTo>
                      <a:cubicBezTo>
                        <a:pt x="419" y="72"/>
                        <a:pt x="421" y="79"/>
                        <a:pt x="443" y="84"/>
                      </a:cubicBezTo>
                      <a:cubicBezTo>
                        <a:pt x="461" y="71"/>
                        <a:pt x="435" y="65"/>
                        <a:pt x="468" y="57"/>
                      </a:cubicBezTo>
                      <a:cubicBezTo>
                        <a:pt x="482" y="61"/>
                        <a:pt x="485" y="70"/>
                        <a:pt x="497" y="74"/>
                      </a:cubicBezTo>
                      <a:cubicBezTo>
                        <a:pt x="505" y="76"/>
                        <a:pt x="513" y="78"/>
                        <a:pt x="521" y="80"/>
                      </a:cubicBezTo>
                      <a:cubicBezTo>
                        <a:pt x="524" y="81"/>
                        <a:pt x="529" y="82"/>
                        <a:pt x="529" y="82"/>
                      </a:cubicBezTo>
                      <a:cubicBezTo>
                        <a:pt x="547" y="78"/>
                        <a:pt x="547" y="76"/>
                        <a:pt x="562" y="84"/>
                      </a:cubicBezTo>
                      <a:cubicBezTo>
                        <a:pt x="566" y="95"/>
                        <a:pt x="565" y="86"/>
                        <a:pt x="559" y="97"/>
                      </a:cubicBezTo>
                      <a:cubicBezTo>
                        <a:pt x="557" y="101"/>
                        <a:pt x="554" y="110"/>
                        <a:pt x="554" y="110"/>
                      </a:cubicBezTo>
                      <a:cubicBezTo>
                        <a:pt x="556" y="132"/>
                        <a:pt x="556" y="168"/>
                        <a:pt x="572" y="188"/>
                      </a:cubicBezTo>
                      <a:cubicBezTo>
                        <a:pt x="568" y="198"/>
                        <a:pt x="564" y="208"/>
                        <a:pt x="562" y="219"/>
                      </a:cubicBezTo>
                      <a:cubicBezTo>
                        <a:pt x="564" y="227"/>
                        <a:pt x="569" y="233"/>
                        <a:pt x="572" y="240"/>
                      </a:cubicBezTo>
                      <a:cubicBezTo>
                        <a:pt x="573" y="247"/>
                        <a:pt x="572" y="254"/>
                        <a:pt x="575" y="259"/>
                      </a:cubicBezTo>
                      <a:cubicBezTo>
                        <a:pt x="577" y="263"/>
                        <a:pt x="595" y="272"/>
                        <a:pt x="599" y="283"/>
                      </a:cubicBezTo>
                      <a:cubicBezTo>
                        <a:pt x="594" y="295"/>
                        <a:pt x="603" y="306"/>
                        <a:pt x="618" y="310"/>
                      </a:cubicBezTo>
                      <a:cubicBezTo>
                        <a:pt x="630" y="307"/>
                        <a:pt x="638" y="308"/>
                        <a:pt x="645" y="300"/>
                      </a:cubicBezTo>
                      <a:cubicBezTo>
                        <a:pt x="660" y="302"/>
                        <a:pt x="663" y="303"/>
                        <a:pt x="672" y="293"/>
                      </a:cubicBezTo>
                      <a:cubicBezTo>
                        <a:pt x="675" y="294"/>
                        <a:pt x="679" y="293"/>
                        <a:pt x="680" y="295"/>
                      </a:cubicBezTo>
                      <a:cubicBezTo>
                        <a:pt x="682" y="301"/>
                        <a:pt x="674" y="321"/>
                        <a:pt x="672" y="327"/>
                      </a:cubicBezTo>
                      <a:cubicBezTo>
                        <a:pt x="668" y="340"/>
                        <a:pt x="671" y="326"/>
                        <a:pt x="664" y="340"/>
                      </a:cubicBezTo>
                      <a:cubicBezTo>
                        <a:pt x="652" y="360"/>
                        <a:pt x="646" y="381"/>
                        <a:pt x="621" y="394"/>
                      </a:cubicBezTo>
                      <a:cubicBezTo>
                        <a:pt x="614" y="402"/>
                        <a:pt x="609" y="402"/>
                        <a:pt x="599" y="407"/>
                      </a:cubicBezTo>
                      <a:cubicBezTo>
                        <a:pt x="590" y="418"/>
                        <a:pt x="579" y="429"/>
                        <a:pt x="567" y="439"/>
                      </a:cubicBezTo>
                      <a:cubicBezTo>
                        <a:pt x="560" y="454"/>
                        <a:pt x="555" y="470"/>
                        <a:pt x="548" y="485"/>
                      </a:cubicBezTo>
                      <a:cubicBezTo>
                        <a:pt x="549" y="489"/>
                        <a:pt x="550" y="492"/>
                        <a:pt x="551" y="496"/>
                      </a:cubicBezTo>
                      <a:cubicBezTo>
                        <a:pt x="552" y="500"/>
                        <a:pt x="556" y="508"/>
                        <a:pt x="556" y="508"/>
                      </a:cubicBezTo>
                      <a:cubicBezTo>
                        <a:pt x="559" y="524"/>
                        <a:pt x="562" y="546"/>
                        <a:pt x="576" y="557"/>
                      </a:cubicBezTo>
                      <a:lnTo>
                        <a:pt x="435" y="556"/>
                      </a:lnTo>
                      <a:close/>
                    </a:path>
                  </a:pathLst>
                </a:custGeom>
                <a:solidFill>
                  <a:schemeClr val="folHlink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TW" altLang="en-US"/>
                </a:p>
              </p:txBody>
            </p:sp>
            <p:sp>
              <p:nvSpPr>
                <p:cNvPr id="1116" name="Freeform 100"/>
                <p:cNvSpPr>
                  <a:spLocks/>
                </p:cNvSpPr>
                <p:nvPr/>
              </p:nvSpPr>
              <p:spPr bwMode="ltGray">
                <a:xfrm>
                  <a:off x="3877" y="448"/>
                  <a:ext cx="163" cy="221"/>
                </a:xfrm>
                <a:custGeom>
                  <a:avLst/>
                  <a:gdLst>
                    <a:gd name="T0" fmla="*/ 1 w 257"/>
                    <a:gd name="T1" fmla="*/ 1 h 347"/>
                    <a:gd name="T2" fmla="*/ 1 w 257"/>
                    <a:gd name="T3" fmla="*/ 1 h 347"/>
                    <a:gd name="T4" fmla="*/ 1 w 257"/>
                    <a:gd name="T5" fmla="*/ 1 h 347"/>
                    <a:gd name="T6" fmla="*/ 1 w 257"/>
                    <a:gd name="T7" fmla="*/ 1 h 347"/>
                    <a:gd name="T8" fmla="*/ 1 w 257"/>
                    <a:gd name="T9" fmla="*/ 1 h 347"/>
                    <a:gd name="T10" fmla="*/ 1 w 257"/>
                    <a:gd name="T11" fmla="*/ 1 h 347"/>
                    <a:gd name="T12" fmla="*/ 1 w 257"/>
                    <a:gd name="T13" fmla="*/ 1 h 347"/>
                    <a:gd name="T14" fmla="*/ 1 w 257"/>
                    <a:gd name="T15" fmla="*/ 1 h 347"/>
                    <a:gd name="T16" fmla="*/ 1 w 257"/>
                    <a:gd name="T17" fmla="*/ 1 h 347"/>
                    <a:gd name="T18" fmla="*/ 1 w 257"/>
                    <a:gd name="T19" fmla="*/ 1 h 347"/>
                    <a:gd name="T20" fmla="*/ 1 w 257"/>
                    <a:gd name="T21" fmla="*/ 1 h 347"/>
                    <a:gd name="T22" fmla="*/ 1 w 257"/>
                    <a:gd name="T23" fmla="*/ 1 h 347"/>
                    <a:gd name="T24" fmla="*/ 1 w 257"/>
                    <a:gd name="T25" fmla="*/ 1 h 347"/>
                    <a:gd name="T26" fmla="*/ 0 w 257"/>
                    <a:gd name="T27" fmla="*/ 1 h 347"/>
                    <a:gd name="T28" fmla="*/ 1 w 257"/>
                    <a:gd name="T29" fmla="*/ 1 h 347"/>
                    <a:gd name="T30" fmla="*/ 1 w 257"/>
                    <a:gd name="T31" fmla="*/ 1 h 347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</a:gdLst>
                  <a:ahLst/>
                  <a:cxnLst>
                    <a:cxn ang="T32">
                      <a:pos x="T0" y="T1"/>
                    </a:cxn>
                    <a:cxn ang="T33">
                      <a:pos x="T2" y="T3"/>
                    </a:cxn>
                    <a:cxn ang="T34">
                      <a:pos x="T4" y="T5"/>
                    </a:cxn>
                    <a:cxn ang="T35">
                      <a:pos x="T6" y="T7"/>
                    </a:cxn>
                    <a:cxn ang="T36">
                      <a:pos x="T8" y="T9"/>
                    </a:cxn>
                    <a:cxn ang="T37">
                      <a:pos x="T10" y="T11"/>
                    </a:cxn>
                    <a:cxn ang="T38">
                      <a:pos x="T12" y="T13"/>
                    </a:cxn>
                    <a:cxn ang="T39">
                      <a:pos x="T14" y="T15"/>
                    </a:cxn>
                    <a:cxn ang="T40">
                      <a:pos x="T16" y="T17"/>
                    </a:cxn>
                    <a:cxn ang="T41">
                      <a:pos x="T18" y="T19"/>
                    </a:cxn>
                    <a:cxn ang="T42">
                      <a:pos x="T20" y="T21"/>
                    </a:cxn>
                    <a:cxn ang="T43">
                      <a:pos x="T22" y="T23"/>
                    </a:cxn>
                    <a:cxn ang="T44">
                      <a:pos x="T24" y="T25"/>
                    </a:cxn>
                    <a:cxn ang="T45">
                      <a:pos x="T26" y="T27"/>
                    </a:cxn>
                    <a:cxn ang="T46">
                      <a:pos x="T28" y="T29"/>
                    </a:cxn>
                    <a:cxn ang="T47">
                      <a:pos x="T30" y="T31"/>
                    </a:cxn>
                  </a:cxnLst>
                  <a:rect l="0" t="0" r="r" b="b"/>
                  <a:pathLst>
                    <a:path w="257" h="347">
                      <a:moveTo>
                        <a:pt x="243" y="347"/>
                      </a:moveTo>
                      <a:lnTo>
                        <a:pt x="233" y="301"/>
                      </a:lnTo>
                      <a:lnTo>
                        <a:pt x="217" y="288"/>
                      </a:lnTo>
                      <a:lnTo>
                        <a:pt x="215" y="269"/>
                      </a:lnTo>
                      <a:lnTo>
                        <a:pt x="209" y="254"/>
                      </a:lnTo>
                      <a:lnTo>
                        <a:pt x="209" y="229"/>
                      </a:lnTo>
                      <a:lnTo>
                        <a:pt x="207" y="214"/>
                      </a:lnTo>
                      <a:lnTo>
                        <a:pt x="228" y="202"/>
                      </a:lnTo>
                      <a:lnTo>
                        <a:pt x="257" y="197"/>
                      </a:lnTo>
                      <a:lnTo>
                        <a:pt x="257" y="136"/>
                      </a:lnTo>
                      <a:cubicBezTo>
                        <a:pt x="209" y="119"/>
                        <a:pt x="13" y="0"/>
                        <a:pt x="54" y="96"/>
                      </a:cubicBezTo>
                      <a:cubicBezTo>
                        <a:pt x="36" y="106"/>
                        <a:pt x="57" y="97"/>
                        <a:pt x="32" y="98"/>
                      </a:cubicBezTo>
                      <a:cubicBezTo>
                        <a:pt x="27" y="99"/>
                        <a:pt x="16" y="102"/>
                        <a:pt x="16" y="102"/>
                      </a:cubicBezTo>
                      <a:lnTo>
                        <a:pt x="0" y="149"/>
                      </a:lnTo>
                      <a:lnTo>
                        <a:pt x="93" y="346"/>
                      </a:lnTo>
                      <a:lnTo>
                        <a:pt x="243" y="347"/>
                      </a:lnTo>
                      <a:close/>
                    </a:path>
                  </a:pathLst>
                </a:custGeom>
                <a:solidFill>
                  <a:schemeClr val="folHlink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hlink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TW" altLang="en-US"/>
                </a:p>
              </p:txBody>
            </p:sp>
            <p:sp>
              <p:nvSpPr>
                <p:cNvPr id="1117" name="Freeform 101"/>
                <p:cNvSpPr>
                  <a:spLocks/>
                </p:cNvSpPr>
                <p:nvPr/>
              </p:nvSpPr>
              <p:spPr bwMode="ltGray">
                <a:xfrm>
                  <a:off x="4164" y="611"/>
                  <a:ext cx="7" cy="12"/>
                </a:xfrm>
                <a:custGeom>
                  <a:avLst/>
                  <a:gdLst>
                    <a:gd name="T0" fmla="*/ 0 w 19"/>
                    <a:gd name="T1" fmla="*/ 0 h 37"/>
                    <a:gd name="T2" fmla="*/ 0 w 19"/>
                    <a:gd name="T3" fmla="*/ 0 h 37"/>
                    <a:gd name="T4" fmla="*/ 0 w 19"/>
                    <a:gd name="T5" fmla="*/ 0 h 37"/>
                    <a:gd name="T6" fmla="*/ 0 60000 65536"/>
                    <a:gd name="T7" fmla="*/ 0 60000 65536"/>
                    <a:gd name="T8" fmla="*/ 0 60000 65536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0" t="0" r="r" b="b"/>
                  <a:pathLst>
                    <a:path w="19" h="37">
                      <a:moveTo>
                        <a:pt x="7" y="25"/>
                      </a:moveTo>
                      <a:cubicBezTo>
                        <a:pt x="0" y="4"/>
                        <a:pt x="12" y="0"/>
                        <a:pt x="19" y="21"/>
                      </a:cubicBezTo>
                      <a:cubicBezTo>
                        <a:pt x="14" y="37"/>
                        <a:pt x="18" y="36"/>
                        <a:pt x="7" y="25"/>
                      </a:cubicBezTo>
                      <a:close/>
                    </a:path>
                  </a:pathLst>
                </a:custGeom>
                <a:solidFill>
                  <a:schemeClr val="folHlink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TW" altLang="en-US"/>
                </a:p>
              </p:txBody>
            </p:sp>
            <p:sp>
              <p:nvSpPr>
                <p:cNvPr id="1118" name="Freeform 102"/>
                <p:cNvSpPr>
                  <a:spLocks/>
                </p:cNvSpPr>
                <p:nvPr/>
              </p:nvSpPr>
              <p:spPr bwMode="ltGray">
                <a:xfrm>
                  <a:off x="4155" y="497"/>
                  <a:ext cx="9" cy="7"/>
                </a:xfrm>
                <a:custGeom>
                  <a:avLst/>
                  <a:gdLst>
                    <a:gd name="T0" fmla="*/ 0 w 22"/>
                    <a:gd name="T1" fmla="*/ 0 h 20"/>
                    <a:gd name="T2" fmla="*/ 0 w 22"/>
                    <a:gd name="T3" fmla="*/ 0 h 20"/>
                    <a:gd name="T4" fmla="*/ 0 w 22"/>
                    <a:gd name="T5" fmla="*/ 0 h 20"/>
                    <a:gd name="T6" fmla="*/ 0 w 22"/>
                    <a:gd name="T7" fmla="*/ 0 h 20"/>
                    <a:gd name="T8" fmla="*/ 0 w 22"/>
                    <a:gd name="T9" fmla="*/ 0 h 20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22" h="20">
                      <a:moveTo>
                        <a:pt x="12" y="12"/>
                      </a:moveTo>
                      <a:cubicBezTo>
                        <a:pt x="13" y="8"/>
                        <a:pt x="12" y="0"/>
                        <a:pt x="16" y="0"/>
                      </a:cubicBezTo>
                      <a:cubicBezTo>
                        <a:pt x="20" y="0"/>
                        <a:pt x="22" y="8"/>
                        <a:pt x="20" y="12"/>
                      </a:cubicBezTo>
                      <a:cubicBezTo>
                        <a:pt x="18" y="16"/>
                        <a:pt x="12" y="17"/>
                        <a:pt x="8" y="20"/>
                      </a:cubicBezTo>
                      <a:cubicBezTo>
                        <a:pt x="3" y="5"/>
                        <a:pt x="0" y="6"/>
                        <a:pt x="12" y="12"/>
                      </a:cubicBezTo>
                      <a:close/>
                    </a:path>
                  </a:pathLst>
                </a:custGeom>
                <a:solidFill>
                  <a:schemeClr val="folHlink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TW" altLang="en-US"/>
                </a:p>
              </p:txBody>
            </p:sp>
            <p:sp>
              <p:nvSpPr>
                <p:cNvPr id="1119" name="Freeform 103"/>
                <p:cNvSpPr>
                  <a:spLocks/>
                </p:cNvSpPr>
                <p:nvPr/>
              </p:nvSpPr>
              <p:spPr bwMode="ltGray">
                <a:xfrm>
                  <a:off x="3760" y="357"/>
                  <a:ext cx="25" cy="10"/>
                </a:xfrm>
                <a:custGeom>
                  <a:avLst/>
                  <a:gdLst>
                    <a:gd name="T0" fmla="*/ 0 w 57"/>
                    <a:gd name="T1" fmla="*/ 0 h 30"/>
                    <a:gd name="T2" fmla="*/ 0 w 57"/>
                    <a:gd name="T3" fmla="*/ 0 h 30"/>
                    <a:gd name="T4" fmla="*/ 0 w 57"/>
                    <a:gd name="T5" fmla="*/ 0 h 30"/>
                    <a:gd name="T6" fmla="*/ 0 w 57"/>
                    <a:gd name="T7" fmla="*/ 0 h 30"/>
                    <a:gd name="T8" fmla="*/ 0 60000 65536"/>
                    <a:gd name="T9" fmla="*/ 0 60000 65536"/>
                    <a:gd name="T10" fmla="*/ 0 60000 65536"/>
                    <a:gd name="T11" fmla="*/ 0 60000 65536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0" t="0" r="r" b="b"/>
                  <a:pathLst>
                    <a:path w="57" h="30">
                      <a:moveTo>
                        <a:pt x="24" y="18"/>
                      </a:moveTo>
                      <a:cubicBezTo>
                        <a:pt x="0" y="10"/>
                        <a:pt x="9" y="0"/>
                        <a:pt x="32" y="6"/>
                      </a:cubicBezTo>
                      <a:cubicBezTo>
                        <a:pt x="46" y="15"/>
                        <a:pt x="57" y="23"/>
                        <a:pt x="36" y="30"/>
                      </a:cubicBezTo>
                      <a:cubicBezTo>
                        <a:pt x="21" y="25"/>
                        <a:pt x="24" y="30"/>
                        <a:pt x="24" y="18"/>
                      </a:cubicBezTo>
                      <a:close/>
                    </a:path>
                  </a:pathLst>
                </a:custGeom>
                <a:solidFill>
                  <a:schemeClr val="folHlink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TW" altLang="en-US"/>
                </a:p>
              </p:txBody>
            </p:sp>
            <p:sp>
              <p:nvSpPr>
                <p:cNvPr id="1120" name="Freeform 104"/>
                <p:cNvSpPr>
                  <a:spLocks/>
                </p:cNvSpPr>
                <p:nvPr/>
              </p:nvSpPr>
              <p:spPr bwMode="ltGray">
                <a:xfrm>
                  <a:off x="4062" y="265"/>
                  <a:ext cx="295" cy="233"/>
                </a:xfrm>
                <a:custGeom>
                  <a:avLst/>
                  <a:gdLst>
                    <a:gd name="T0" fmla="*/ 0 w 693"/>
                    <a:gd name="T1" fmla="*/ 0 h 696"/>
                    <a:gd name="T2" fmla="*/ 0 w 693"/>
                    <a:gd name="T3" fmla="*/ 0 h 696"/>
                    <a:gd name="T4" fmla="*/ 0 w 693"/>
                    <a:gd name="T5" fmla="*/ 0 h 696"/>
                    <a:gd name="T6" fmla="*/ 0 w 693"/>
                    <a:gd name="T7" fmla="*/ 0 h 696"/>
                    <a:gd name="T8" fmla="*/ 0 w 693"/>
                    <a:gd name="T9" fmla="*/ 0 h 696"/>
                    <a:gd name="T10" fmla="*/ 0 w 693"/>
                    <a:gd name="T11" fmla="*/ 0 h 696"/>
                    <a:gd name="T12" fmla="*/ 0 w 693"/>
                    <a:gd name="T13" fmla="*/ 0 h 696"/>
                    <a:gd name="T14" fmla="*/ 0 w 693"/>
                    <a:gd name="T15" fmla="*/ 0 h 696"/>
                    <a:gd name="T16" fmla="*/ 0 w 693"/>
                    <a:gd name="T17" fmla="*/ 0 h 696"/>
                    <a:gd name="T18" fmla="*/ 0 w 693"/>
                    <a:gd name="T19" fmla="*/ 0 h 696"/>
                    <a:gd name="T20" fmla="*/ 0 w 693"/>
                    <a:gd name="T21" fmla="*/ 0 h 696"/>
                    <a:gd name="T22" fmla="*/ 0 w 693"/>
                    <a:gd name="T23" fmla="*/ 0 h 696"/>
                    <a:gd name="T24" fmla="*/ 0 w 693"/>
                    <a:gd name="T25" fmla="*/ 0 h 696"/>
                    <a:gd name="T26" fmla="*/ 0 w 693"/>
                    <a:gd name="T27" fmla="*/ 0 h 696"/>
                    <a:gd name="T28" fmla="*/ 0 w 693"/>
                    <a:gd name="T29" fmla="*/ 0 h 696"/>
                    <a:gd name="T30" fmla="*/ 0 w 693"/>
                    <a:gd name="T31" fmla="*/ 0 h 696"/>
                    <a:gd name="T32" fmla="*/ 0 w 693"/>
                    <a:gd name="T33" fmla="*/ 0 h 696"/>
                    <a:gd name="T34" fmla="*/ 0 w 693"/>
                    <a:gd name="T35" fmla="*/ 0 h 696"/>
                    <a:gd name="T36" fmla="*/ 0 w 693"/>
                    <a:gd name="T37" fmla="*/ 0 h 696"/>
                    <a:gd name="T38" fmla="*/ 0 w 693"/>
                    <a:gd name="T39" fmla="*/ 0 h 696"/>
                    <a:gd name="T40" fmla="*/ 0 w 693"/>
                    <a:gd name="T41" fmla="*/ 0 h 696"/>
                    <a:gd name="T42" fmla="*/ 0 w 693"/>
                    <a:gd name="T43" fmla="*/ 0 h 696"/>
                    <a:gd name="T44" fmla="*/ 0 w 693"/>
                    <a:gd name="T45" fmla="*/ 0 h 696"/>
                    <a:gd name="T46" fmla="*/ 0 w 693"/>
                    <a:gd name="T47" fmla="*/ 0 h 696"/>
                    <a:gd name="T48" fmla="*/ 0 w 693"/>
                    <a:gd name="T49" fmla="*/ 0 h 696"/>
                    <a:gd name="T50" fmla="*/ 0 w 693"/>
                    <a:gd name="T51" fmla="*/ 0 h 696"/>
                    <a:gd name="T52" fmla="*/ 0 w 693"/>
                    <a:gd name="T53" fmla="*/ 0 h 696"/>
                    <a:gd name="T54" fmla="*/ 0 w 693"/>
                    <a:gd name="T55" fmla="*/ 0 h 696"/>
                    <a:gd name="T56" fmla="*/ 0 w 693"/>
                    <a:gd name="T57" fmla="*/ 0 h 696"/>
                    <a:gd name="T58" fmla="*/ 0 w 693"/>
                    <a:gd name="T59" fmla="*/ 0 h 696"/>
                    <a:gd name="T60" fmla="*/ 0 w 693"/>
                    <a:gd name="T61" fmla="*/ 0 h 696"/>
                    <a:gd name="T62" fmla="*/ 0 w 693"/>
                    <a:gd name="T63" fmla="*/ 0 h 696"/>
                    <a:gd name="T64" fmla="*/ 0 w 693"/>
                    <a:gd name="T65" fmla="*/ 0 h 696"/>
                    <a:gd name="T66" fmla="*/ 0 w 693"/>
                    <a:gd name="T67" fmla="*/ 0 h 696"/>
                    <a:gd name="T68" fmla="*/ 0 w 693"/>
                    <a:gd name="T69" fmla="*/ 0 h 696"/>
                    <a:gd name="T70" fmla="*/ 0 w 693"/>
                    <a:gd name="T71" fmla="*/ 0 h 69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  <a:gd name="T81" fmla="*/ 0 60000 65536"/>
                    <a:gd name="T82" fmla="*/ 0 60000 65536"/>
                    <a:gd name="T83" fmla="*/ 0 60000 65536"/>
                    <a:gd name="T84" fmla="*/ 0 60000 65536"/>
                    <a:gd name="T85" fmla="*/ 0 60000 65536"/>
                    <a:gd name="T86" fmla="*/ 0 60000 65536"/>
                    <a:gd name="T87" fmla="*/ 0 60000 65536"/>
                    <a:gd name="T88" fmla="*/ 0 60000 65536"/>
                    <a:gd name="T89" fmla="*/ 0 60000 65536"/>
                    <a:gd name="T90" fmla="*/ 0 60000 65536"/>
                    <a:gd name="T91" fmla="*/ 0 60000 65536"/>
                    <a:gd name="T92" fmla="*/ 0 60000 65536"/>
                    <a:gd name="T93" fmla="*/ 0 60000 65536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</a:gdLst>
                  <a:ahLst/>
                  <a:cxnLst>
                    <a:cxn ang="T72">
                      <a:pos x="T0" y="T1"/>
                    </a:cxn>
                    <a:cxn ang="T73">
                      <a:pos x="T2" y="T3"/>
                    </a:cxn>
                    <a:cxn ang="T74">
                      <a:pos x="T4" y="T5"/>
                    </a:cxn>
                    <a:cxn ang="T75">
                      <a:pos x="T6" y="T7"/>
                    </a:cxn>
                    <a:cxn ang="T76">
                      <a:pos x="T8" y="T9"/>
                    </a:cxn>
                    <a:cxn ang="T77">
                      <a:pos x="T10" y="T11"/>
                    </a:cxn>
                    <a:cxn ang="T78">
                      <a:pos x="T12" y="T13"/>
                    </a:cxn>
                    <a:cxn ang="T79">
                      <a:pos x="T14" y="T15"/>
                    </a:cxn>
                    <a:cxn ang="T80">
                      <a:pos x="T16" y="T17"/>
                    </a:cxn>
                    <a:cxn ang="T81">
                      <a:pos x="T18" y="T19"/>
                    </a:cxn>
                    <a:cxn ang="T82">
                      <a:pos x="T20" y="T21"/>
                    </a:cxn>
                    <a:cxn ang="T83">
                      <a:pos x="T22" y="T23"/>
                    </a:cxn>
                    <a:cxn ang="T84">
                      <a:pos x="T24" y="T25"/>
                    </a:cxn>
                    <a:cxn ang="T85">
                      <a:pos x="T26" y="T27"/>
                    </a:cxn>
                    <a:cxn ang="T86">
                      <a:pos x="T28" y="T29"/>
                    </a:cxn>
                    <a:cxn ang="T87">
                      <a:pos x="T30" y="T31"/>
                    </a:cxn>
                    <a:cxn ang="T88">
                      <a:pos x="T32" y="T33"/>
                    </a:cxn>
                    <a:cxn ang="T89">
                      <a:pos x="T34" y="T35"/>
                    </a:cxn>
                    <a:cxn ang="T90">
                      <a:pos x="T36" y="T37"/>
                    </a:cxn>
                    <a:cxn ang="T91">
                      <a:pos x="T38" y="T39"/>
                    </a:cxn>
                    <a:cxn ang="T92">
                      <a:pos x="T40" y="T41"/>
                    </a:cxn>
                    <a:cxn ang="T93">
                      <a:pos x="T42" y="T43"/>
                    </a:cxn>
                    <a:cxn ang="T94">
                      <a:pos x="T44" y="T45"/>
                    </a:cxn>
                    <a:cxn ang="T95">
                      <a:pos x="T46" y="T47"/>
                    </a:cxn>
                    <a:cxn ang="T96">
                      <a:pos x="T48" y="T49"/>
                    </a:cxn>
                    <a:cxn ang="T97">
                      <a:pos x="T50" y="T51"/>
                    </a:cxn>
                    <a:cxn ang="T98">
                      <a:pos x="T52" y="T53"/>
                    </a:cxn>
                    <a:cxn ang="T99">
                      <a:pos x="T54" y="T55"/>
                    </a:cxn>
                    <a:cxn ang="T100">
                      <a:pos x="T56" y="T57"/>
                    </a:cxn>
                    <a:cxn ang="T101">
                      <a:pos x="T58" y="T59"/>
                    </a:cxn>
                    <a:cxn ang="T102">
                      <a:pos x="T60" y="T61"/>
                    </a:cxn>
                    <a:cxn ang="T103">
                      <a:pos x="T62" y="T63"/>
                    </a:cxn>
                    <a:cxn ang="T104">
                      <a:pos x="T64" y="T65"/>
                    </a:cxn>
                    <a:cxn ang="T105">
                      <a:pos x="T66" y="T67"/>
                    </a:cxn>
                    <a:cxn ang="T106">
                      <a:pos x="T68" y="T69"/>
                    </a:cxn>
                    <a:cxn ang="T107">
                      <a:pos x="T70" y="T71"/>
                    </a:cxn>
                  </a:cxnLst>
                  <a:rect l="0" t="0" r="r" b="b"/>
                  <a:pathLst>
                    <a:path w="693" h="696">
                      <a:moveTo>
                        <a:pt x="541" y="460"/>
                      </a:moveTo>
                      <a:lnTo>
                        <a:pt x="473" y="464"/>
                      </a:lnTo>
                      <a:lnTo>
                        <a:pt x="441" y="452"/>
                      </a:lnTo>
                      <a:lnTo>
                        <a:pt x="393" y="452"/>
                      </a:lnTo>
                      <a:cubicBezTo>
                        <a:pt x="365" y="448"/>
                        <a:pt x="360" y="444"/>
                        <a:pt x="337" y="436"/>
                      </a:cubicBezTo>
                      <a:cubicBezTo>
                        <a:pt x="336" y="432"/>
                        <a:pt x="330" y="413"/>
                        <a:pt x="325" y="412"/>
                      </a:cubicBezTo>
                      <a:cubicBezTo>
                        <a:pt x="317" y="411"/>
                        <a:pt x="301" y="420"/>
                        <a:pt x="301" y="420"/>
                      </a:cubicBezTo>
                      <a:cubicBezTo>
                        <a:pt x="289" y="412"/>
                        <a:pt x="277" y="408"/>
                        <a:pt x="265" y="400"/>
                      </a:cubicBezTo>
                      <a:cubicBezTo>
                        <a:pt x="252" y="380"/>
                        <a:pt x="256" y="356"/>
                        <a:pt x="233" y="348"/>
                      </a:cubicBezTo>
                      <a:cubicBezTo>
                        <a:pt x="217" y="372"/>
                        <a:pt x="221" y="392"/>
                        <a:pt x="237" y="416"/>
                      </a:cubicBezTo>
                      <a:cubicBezTo>
                        <a:pt x="234" y="428"/>
                        <a:pt x="228" y="445"/>
                        <a:pt x="237" y="444"/>
                      </a:cubicBezTo>
                      <a:cubicBezTo>
                        <a:pt x="247" y="443"/>
                        <a:pt x="261" y="428"/>
                        <a:pt x="261" y="428"/>
                      </a:cubicBezTo>
                      <a:cubicBezTo>
                        <a:pt x="258" y="450"/>
                        <a:pt x="243" y="475"/>
                        <a:pt x="269" y="484"/>
                      </a:cubicBezTo>
                      <a:cubicBezTo>
                        <a:pt x="277" y="479"/>
                        <a:pt x="288" y="476"/>
                        <a:pt x="293" y="468"/>
                      </a:cubicBezTo>
                      <a:cubicBezTo>
                        <a:pt x="302" y="454"/>
                        <a:pt x="303" y="446"/>
                        <a:pt x="317" y="436"/>
                      </a:cubicBezTo>
                      <a:cubicBezTo>
                        <a:pt x="315" y="448"/>
                        <a:pt x="306" y="467"/>
                        <a:pt x="321" y="476"/>
                      </a:cubicBezTo>
                      <a:cubicBezTo>
                        <a:pt x="328" y="480"/>
                        <a:pt x="345" y="484"/>
                        <a:pt x="345" y="484"/>
                      </a:cubicBezTo>
                      <a:cubicBezTo>
                        <a:pt x="382" y="472"/>
                        <a:pt x="347" y="527"/>
                        <a:pt x="333" y="536"/>
                      </a:cubicBezTo>
                      <a:cubicBezTo>
                        <a:pt x="330" y="540"/>
                        <a:pt x="329" y="545"/>
                        <a:pt x="325" y="548"/>
                      </a:cubicBezTo>
                      <a:cubicBezTo>
                        <a:pt x="322" y="551"/>
                        <a:pt x="316" y="549"/>
                        <a:pt x="313" y="552"/>
                      </a:cubicBezTo>
                      <a:cubicBezTo>
                        <a:pt x="300" y="565"/>
                        <a:pt x="320" y="575"/>
                        <a:pt x="293" y="584"/>
                      </a:cubicBezTo>
                      <a:cubicBezTo>
                        <a:pt x="286" y="595"/>
                        <a:pt x="272" y="610"/>
                        <a:pt x="261" y="616"/>
                      </a:cubicBezTo>
                      <a:cubicBezTo>
                        <a:pt x="254" y="620"/>
                        <a:pt x="245" y="621"/>
                        <a:pt x="237" y="624"/>
                      </a:cubicBezTo>
                      <a:cubicBezTo>
                        <a:pt x="233" y="625"/>
                        <a:pt x="225" y="628"/>
                        <a:pt x="225" y="628"/>
                      </a:cubicBezTo>
                      <a:cubicBezTo>
                        <a:pt x="215" y="659"/>
                        <a:pt x="212" y="652"/>
                        <a:pt x="173" y="656"/>
                      </a:cubicBezTo>
                      <a:cubicBezTo>
                        <a:pt x="140" y="667"/>
                        <a:pt x="132" y="687"/>
                        <a:pt x="97" y="696"/>
                      </a:cubicBezTo>
                      <a:cubicBezTo>
                        <a:pt x="77" y="691"/>
                        <a:pt x="75" y="687"/>
                        <a:pt x="81" y="668"/>
                      </a:cubicBezTo>
                      <a:cubicBezTo>
                        <a:pt x="77" y="646"/>
                        <a:pt x="72" y="639"/>
                        <a:pt x="77" y="616"/>
                      </a:cubicBezTo>
                      <a:cubicBezTo>
                        <a:pt x="73" y="598"/>
                        <a:pt x="71" y="587"/>
                        <a:pt x="61" y="572"/>
                      </a:cubicBezTo>
                      <a:cubicBezTo>
                        <a:pt x="58" y="551"/>
                        <a:pt x="51" y="543"/>
                        <a:pt x="45" y="524"/>
                      </a:cubicBezTo>
                      <a:cubicBezTo>
                        <a:pt x="52" y="502"/>
                        <a:pt x="58" y="496"/>
                        <a:pt x="49" y="472"/>
                      </a:cubicBezTo>
                      <a:cubicBezTo>
                        <a:pt x="46" y="463"/>
                        <a:pt x="33" y="448"/>
                        <a:pt x="33" y="448"/>
                      </a:cubicBezTo>
                      <a:cubicBezTo>
                        <a:pt x="42" y="422"/>
                        <a:pt x="42" y="408"/>
                        <a:pt x="33" y="380"/>
                      </a:cubicBezTo>
                      <a:cubicBezTo>
                        <a:pt x="49" y="369"/>
                        <a:pt x="48" y="362"/>
                        <a:pt x="53" y="344"/>
                      </a:cubicBezTo>
                      <a:cubicBezTo>
                        <a:pt x="47" y="327"/>
                        <a:pt x="49" y="308"/>
                        <a:pt x="33" y="332"/>
                      </a:cubicBezTo>
                      <a:cubicBezTo>
                        <a:pt x="40" y="353"/>
                        <a:pt x="29" y="374"/>
                        <a:pt x="17" y="392"/>
                      </a:cubicBezTo>
                      <a:cubicBezTo>
                        <a:pt x="6" y="360"/>
                        <a:pt x="10" y="340"/>
                        <a:pt x="13" y="304"/>
                      </a:cubicBezTo>
                      <a:cubicBezTo>
                        <a:pt x="44" y="314"/>
                        <a:pt x="54" y="289"/>
                        <a:pt x="81" y="280"/>
                      </a:cubicBezTo>
                      <a:cubicBezTo>
                        <a:pt x="94" y="261"/>
                        <a:pt x="85" y="242"/>
                        <a:pt x="105" y="228"/>
                      </a:cubicBezTo>
                      <a:cubicBezTo>
                        <a:pt x="108" y="220"/>
                        <a:pt x="110" y="212"/>
                        <a:pt x="113" y="204"/>
                      </a:cubicBezTo>
                      <a:cubicBezTo>
                        <a:pt x="116" y="196"/>
                        <a:pt x="89" y="196"/>
                        <a:pt x="89" y="196"/>
                      </a:cubicBezTo>
                      <a:cubicBezTo>
                        <a:pt x="81" y="221"/>
                        <a:pt x="58" y="211"/>
                        <a:pt x="37" y="204"/>
                      </a:cubicBezTo>
                      <a:cubicBezTo>
                        <a:pt x="33" y="207"/>
                        <a:pt x="30" y="213"/>
                        <a:pt x="25" y="212"/>
                      </a:cubicBezTo>
                      <a:cubicBezTo>
                        <a:pt x="16" y="210"/>
                        <a:pt x="1" y="196"/>
                        <a:pt x="1" y="196"/>
                      </a:cubicBezTo>
                      <a:cubicBezTo>
                        <a:pt x="4" y="186"/>
                        <a:pt x="4" y="174"/>
                        <a:pt x="9" y="164"/>
                      </a:cubicBezTo>
                      <a:cubicBezTo>
                        <a:pt x="13" y="155"/>
                        <a:pt x="25" y="140"/>
                        <a:pt x="25" y="140"/>
                      </a:cubicBezTo>
                      <a:cubicBezTo>
                        <a:pt x="0" y="132"/>
                        <a:pt x="25" y="128"/>
                        <a:pt x="37" y="124"/>
                      </a:cubicBezTo>
                      <a:cubicBezTo>
                        <a:pt x="58" y="131"/>
                        <a:pt x="75" y="116"/>
                        <a:pt x="97" y="112"/>
                      </a:cubicBezTo>
                      <a:cubicBezTo>
                        <a:pt x="135" y="87"/>
                        <a:pt x="159" y="122"/>
                        <a:pt x="197" y="132"/>
                      </a:cubicBezTo>
                      <a:cubicBezTo>
                        <a:pt x="205" y="129"/>
                        <a:pt x="213" y="127"/>
                        <a:pt x="221" y="124"/>
                      </a:cubicBezTo>
                      <a:cubicBezTo>
                        <a:pt x="225" y="123"/>
                        <a:pt x="226" y="147"/>
                        <a:pt x="233" y="120"/>
                      </a:cubicBezTo>
                      <a:lnTo>
                        <a:pt x="229" y="64"/>
                      </a:lnTo>
                      <a:lnTo>
                        <a:pt x="209" y="40"/>
                      </a:lnTo>
                      <a:cubicBezTo>
                        <a:pt x="243" y="21"/>
                        <a:pt x="240" y="21"/>
                        <a:pt x="261" y="0"/>
                      </a:cubicBezTo>
                      <a:cubicBezTo>
                        <a:pt x="297" y="16"/>
                        <a:pt x="333" y="32"/>
                        <a:pt x="369" y="48"/>
                      </a:cubicBezTo>
                      <a:cubicBezTo>
                        <a:pt x="373" y="50"/>
                        <a:pt x="361" y="44"/>
                        <a:pt x="357" y="44"/>
                      </a:cubicBezTo>
                      <a:cubicBezTo>
                        <a:pt x="349" y="45"/>
                        <a:pt x="333" y="52"/>
                        <a:pt x="333" y="52"/>
                      </a:cubicBezTo>
                      <a:cubicBezTo>
                        <a:pt x="322" y="68"/>
                        <a:pt x="318" y="71"/>
                        <a:pt x="329" y="88"/>
                      </a:cubicBezTo>
                      <a:cubicBezTo>
                        <a:pt x="308" y="119"/>
                        <a:pt x="323" y="118"/>
                        <a:pt x="333" y="148"/>
                      </a:cubicBezTo>
                      <a:cubicBezTo>
                        <a:pt x="320" y="157"/>
                        <a:pt x="314" y="167"/>
                        <a:pt x="301" y="176"/>
                      </a:cubicBezTo>
                      <a:cubicBezTo>
                        <a:pt x="306" y="213"/>
                        <a:pt x="303" y="213"/>
                        <a:pt x="337" y="220"/>
                      </a:cubicBezTo>
                      <a:cubicBezTo>
                        <a:pt x="358" y="216"/>
                        <a:pt x="368" y="214"/>
                        <a:pt x="361" y="192"/>
                      </a:cubicBezTo>
                      <a:cubicBezTo>
                        <a:pt x="362" y="177"/>
                        <a:pt x="362" y="162"/>
                        <a:pt x="365" y="148"/>
                      </a:cubicBezTo>
                      <a:cubicBezTo>
                        <a:pt x="366" y="143"/>
                        <a:pt x="369" y="133"/>
                        <a:pt x="373" y="136"/>
                      </a:cubicBezTo>
                      <a:cubicBezTo>
                        <a:pt x="379" y="140"/>
                        <a:pt x="376" y="149"/>
                        <a:pt x="377" y="156"/>
                      </a:cubicBezTo>
                      <a:cubicBezTo>
                        <a:pt x="404" y="147"/>
                        <a:pt x="409" y="116"/>
                        <a:pt x="417" y="92"/>
                      </a:cubicBezTo>
                      <a:cubicBezTo>
                        <a:pt x="422" y="76"/>
                        <a:pt x="453" y="74"/>
                        <a:pt x="465" y="72"/>
                      </a:cubicBezTo>
                      <a:cubicBezTo>
                        <a:pt x="472" y="92"/>
                        <a:pt x="477" y="93"/>
                        <a:pt x="497" y="88"/>
                      </a:cubicBezTo>
                      <a:cubicBezTo>
                        <a:pt x="512" y="78"/>
                        <a:pt x="515" y="74"/>
                        <a:pt x="509" y="56"/>
                      </a:cubicBezTo>
                      <a:cubicBezTo>
                        <a:pt x="523" y="46"/>
                        <a:pt x="517" y="46"/>
                        <a:pt x="529" y="52"/>
                      </a:cubicBezTo>
                      <a:lnTo>
                        <a:pt x="693" y="72"/>
                      </a:lnTo>
                      <a:lnTo>
                        <a:pt x="541" y="460"/>
                      </a:lnTo>
                      <a:close/>
                    </a:path>
                  </a:pathLst>
                </a:custGeom>
                <a:solidFill>
                  <a:schemeClr val="folHlink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TW" altLang="en-US"/>
                </a:p>
              </p:txBody>
            </p:sp>
            <p:sp>
              <p:nvSpPr>
                <p:cNvPr id="1121" name="Freeform 105"/>
                <p:cNvSpPr>
                  <a:spLocks/>
                </p:cNvSpPr>
                <p:nvPr/>
              </p:nvSpPr>
              <p:spPr bwMode="ltGray">
                <a:xfrm>
                  <a:off x="3861" y="247"/>
                  <a:ext cx="591" cy="95"/>
                </a:xfrm>
                <a:custGeom>
                  <a:avLst/>
                  <a:gdLst>
                    <a:gd name="T0" fmla="*/ 1 w 931"/>
                    <a:gd name="T1" fmla="*/ 0 h 149"/>
                    <a:gd name="T2" fmla="*/ 1 w 931"/>
                    <a:gd name="T3" fmla="*/ 1 h 149"/>
                    <a:gd name="T4" fmla="*/ 1 w 931"/>
                    <a:gd name="T5" fmla="*/ 1 h 149"/>
                    <a:gd name="T6" fmla="*/ 1 w 931"/>
                    <a:gd name="T7" fmla="*/ 1 h 149"/>
                    <a:gd name="T8" fmla="*/ 1 w 931"/>
                    <a:gd name="T9" fmla="*/ 1 h 149"/>
                    <a:gd name="T10" fmla="*/ 0 w 931"/>
                    <a:gd name="T11" fmla="*/ 1 h 149"/>
                    <a:gd name="T12" fmla="*/ 1 w 931"/>
                    <a:gd name="T13" fmla="*/ 1 h 149"/>
                    <a:gd name="T14" fmla="*/ 1 w 931"/>
                    <a:gd name="T15" fmla="*/ 1 h 149"/>
                    <a:gd name="T16" fmla="*/ 1 w 931"/>
                    <a:gd name="T17" fmla="*/ 1 h 149"/>
                    <a:gd name="T18" fmla="*/ 1 w 931"/>
                    <a:gd name="T19" fmla="*/ 1 h 149"/>
                    <a:gd name="T20" fmla="*/ 1 w 931"/>
                    <a:gd name="T21" fmla="*/ 1 h 149"/>
                    <a:gd name="T22" fmla="*/ 1 w 931"/>
                    <a:gd name="T23" fmla="*/ 1 h 149"/>
                    <a:gd name="T24" fmla="*/ 1 w 931"/>
                    <a:gd name="T25" fmla="*/ 1 h 149"/>
                    <a:gd name="T26" fmla="*/ 1 w 931"/>
                    <a:gd name="T27" fmla="*/ 1 h 149"/>
                    <a:gd name="T28" fmla="*/ 1 w 931"/>
                    <a:gd name="T29" fmla="*/ 1 h 149"/>
                    <a:gd name="T30" fmla="*/ 1 w 931"/>
                    <a:gd name="T31" fmla="*/ 1 h 149"/>
                    <a:gd name="T32" fmla="*/ 1 w 931"/>
                    <a:gd name="T33" fmla="*/ 1 h 149"/>
                    <a:gd name="T34" fmla="*/ 1 w 931"/>
                    <a:gd name="T35" fmla="*/ 1 h 149"/>
                    <a:gd name="T36" fmla="*/ 1 w 931"/>
                    <a:gd name="T37" fmla="*/ 1 h 149"/>
                    <a:gd name="T38" fmla="*/ 1 w 931"/>
                    <a:gd name="T39" fmla="*/ 1 h 149"/>
                    <a:gd name="T40" fmla="*/ 1 w 931"/>
                    <a:gd name="T41" fmla="*/ 1 h 149"/>
                    <a:gd name="T42" fmla="*/ 1 w 931"/>
                    <a:gd name="T43" fmla="*/ 1 h 149"/>
                    <a:gd name="T44" fmla="*/ 1 w 931"/>
                    <a:gd name="T45" fmla="*/ 1 h 149"/>
                    <a:gd name="T46" fmla="*/ 1 w 931"/>
                    <a:gd name="T47" fmla="*/ 1 h 149"/>
                    <a:gd name="T48" fmla="*/ 1 w 931"/>
                    <a:gd name="T49" fmla="*/ 1 h 149"/>
                    <a:gd name="T50" fmla="*/ 1 w 931"/>
                    <a:gd name="T51" fmla="*/ 1 h 149"/>
                    <a:gd name="T52" fmla="*/ 1 w 931"/>
                    <a:gd name="T53" fmla="*/ 1 h 149"/>
                    <a:gd name="T54" fmla="*/ 1 w 931"/>
                    <a:gd name="T55" fmla="*/ 1 h 149"/>
                    <a:gd name="T56" fmla="*/ 1 w 931"/>
                    <a:gd name="T57" fmla="*/ 1 h 149"/>
                    <a:gd name="T58" fmla="*/ 1 w 931"/>
                    <a:gd name="T59" fmla="*/ 1 h 149"/>
                    <a:gd name="T60" fmla="*/ 1 w 931"/>
                    <a:gd name="T61" fmla="*/ 1 h 149"/>
                    <a:gd name="T62" fmla="*/ 1 w 931"/>
                    <a:gd name="T63" fmla="*/ 1 h 149"/>
                    <a:gd name="T64" fmla="*/ 1 w 931"/>
                    <a:gd name="T65" fmla="*/ 1 h 149"/>
                    <a:gd name="T66" fmla="*/ 1 w 931"/>
                    <a:gd name="T67" fmla="*/ 1 h 149"/>
                    <a:gd name="T68" fmla="*/ 1 w 931"/>
                    <a:gd name="T69" fmla="*/ 1 h 149"/>
                    <a:gd name="T70" fmla="*/ 1 w 931"/>
                    <a:gd name="T71" fmla="*/ 1 h 149"/>
                    <a:gd name="T72" fmla="*/ 1 w 931"/>
                    <a:gd name="T73" fmla="*/ 1 h 149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  <a:gd name="T81" fmla="*/ 0 60000 65536"/>
                    <a:gd name="T82" fmla="*/ 0 60000 65536"/>
                    <a:gd name="T83" fmla="*/ 0 60000 65536"/>
                    <a:gd name="T84" fmla="*/ 0 60000 65536"/>
                    <a:gd name="T85" fmla="*/ 0 60000 65536"/>
                    <a:gd name="T86" fmla="*/ 0 60000 65536"/>
                    <a:gd name="T87" fmla="*/ 0 60000 65536"/>
                    <a:gd name="T88" fmla="*/ 0 60000 65536"/>
                    <a:gd name="T89" fmla="*/ 0 60000 65536"/>
                    <a:gd name="T90" fmla="*/ 0 60000 65536"/>
                    <a:gd name="T91" fmla="*/ 0 60000 65536"/>
                    <a:gd name="T92" fmla="*/ 0 60000 65536"/>
                    <a:gd name="T93" fmla="*/ 0 60000 65536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</a:gdLst>
                  <a:ahLst/>
                  <a:cxnLst>
                    <a:cxn ang="T74">
                      <a:pos x="T0" y="T1"/>
                    </a:cxn>
                    <a:cxn ang="T75">
                      <a:pos x="T2" y="T3"/>
                    </a:cxn>
                    <a:cxn ang="T76">
                      <a:pos x="T4" y="T5"/>
                    </a:cxn>
                    <a:cxn ang="T77">
                      <a:pos x="T6" y="T7"/>
                    </a:cxn>
                    <a:cxn ang="T78">
                      <a:pos x="T8" y="T9"/>
                    </a:cxn>
                    <a:cxn ang="T79">
                      <a:pos x="T10" y="T11"/>
                    </a:cxn>
                    <a:cxn ang="T80">
                      <a:pos x="T12" y="T13"/>
                    </a:cxn>
                    <a:cxn ang="T81">
                      <a:pos x="T14" y="T15"/>
                    </a:cxn>
                    <a:cxn ang="T82">
                      <a:pos x="T16" y="T17"/>
                    </a:cxn>
                    <a:cxn ang="T83">
                      <a:pos x="T18" y="T19"/>
                    </a:cxn>
                    <a:cxn ang="T84">
                      <a:pos x="T20" y="T21"/>
                    </a:cxn>
                    <a:cxn ang="T85">
                      <a:pos x="T22" y="T23"/>
                    </a:cxn>
                    <a:cxn ang="T86">
                      <a:pos x="T24" y="T25"/>
                    </a:cxn>
                    <a:cxn ang="T87">
                      <a:pos x="T26" y="T27"/>
                    </a:cxn>
                    <a:cxn ang="T88">
                      <a:pos x="T28" y="T29"/>
                    </a:cxn>
                    <a:cxn ang="T89">
                      <a:pos x="T30" y="T31"/>
                    </a:cxn>
                    <a:cxn ang="T90">
                      <a:pos x="T32" y="T33"/>
                    </a:cxn>
                    <a:cxn ang="T91">
                      <a:pos x="T34" y="T35"/>
                    </a:cxn>
                    <a:cxn ang="T92">
                      <a:pos x="T36" y="T37"/>
                    </a:cxn>
                    <a:cxn ang="T93">
                      <a:pos x="T38" y="T39"/>
                    </a:cxn>
                    <a:cxn ang="T94">
                      <a:pos x="T40" y="T41"/>
                    </a:cxn>
                    <a:cxn ang="T95">
                      <a:pos x="T42" y="T43"/>
                    </a:cxn>
                    <a:cxn ang="T96">
                      <a:pos x="T44" y="T45"/>
                    </a:cxn>
                    <a:cxn ang="T97">
                      <a:pos x="T46" y="T47"/>
                    </a:cxn>
                    <a:cxn ang="T98">
                      <a:pos x="T48" y="T49"/>
                    </a:cxn>
                    <a:cxn ang="T99">
                      <a:pos x="T50" y="T51"/>
                    </a:cxn>
                    <a:cxn ang="T100">
                      <a:pos x="T52" y="T53"/>
                    </a:cxn>
                    <a:cxn ang="T101">
                      <a:pos x="T54" y="T55"/>
                    </a:cxn>
                    <a:cxn ang="T102">
                      <a:pos x="T56" y="T57"/>
                    </a:cxn>
                    <a:cxn ang="T103">
                      <a:pos x="T58" y="T59"/>
                    </a:cxn>
                    <a:cxn ang="T104">
                      <a:pos x="T60" y="T61"/>
                    </a:cxn>
                    <a:cxn ang="T105">
                      <a:pos x="T62" y="T63"/>
                    </a:cxn>
                    <a:cxn ang="T106">
                      <a:pos x="T64" y="T65"/>
                    </a:cxn>
                    <a:cxn ang="T107">
                      <a:pos x="T66" y="T67"/>
                    </a:cxn>
                    <a:cxn ang="T108">
                      <a:pos x="T68" y="T69"/>
                    </a:cxn>
                    <a:cxn ang="T109">
                      <a:pos x="T70" y="T71"/>
                    </a:cxn>
                    <a:cxn ang="T110">
                      <a:pos x="T72" y="T73"/>
                    </a:cxn>
                  </a:cxnLst>
                  <a:rect l="0" t="0" r="r" b="b"/>
                  <a:pathLst>
                    <a:path w="931" h="149">
                      <a:moveTo>
                        <a:pt x="794" y="84"/>
                      </a:moveTo>
                      <a:cubicBezTo>
                        <a:pt x="813" y="72"/>
                        <a:pt x="931" y="14"/>
                        <a:pt x="825" y="0"/>
                      </a:cubicBezTo>
                      <a:lnTo>
                        <a:pt x="159" y="0"/>
                      </a:lnTo>
                      <a:cubicBezTo>
                        <a:pt x="149" y="12"/>
                        <a:pt x="162" y="18"/>
                        <a:pt x="143" y="29"/>
                      </a:cubicBezTo>
                      <a:cubicBezTo>
                        <a:pt x="130" y="44"/>
                        <a:pt x="133" y="39"/>
                        <a:pt x="116" y="48"/>
                      </a:cubicBezTo>
                      <a:cubicBezTo>
                        <a:pt x="108" y="46"/>
                        <a:pt x="100" y="44"/>
                        <a:pt x="91" y="42"/>
                      </a:cubicBezTo>
                      <a:cubicBezTo>
                        <a:pt x="89" y="41"/>
                        <a:pt x="83" y="40"/>
                        <a:pt x="83" y="40"/>
                      </a:cubicBezTo>
                      <a:cubicBezTo>
                        <a:pt x="76" y="40"/>
                        <a:pt x="68" y="39"/>
                        <a:pt x="62" y="42"/>
                      </a:cubicBezTo>
                      <a:cubicBezTo>
                        <a:pt x="54" y="45"/>
                        <a:pt x="46" y="61"/>
                        <a:pt x="38" y="67"/>
                      </a:cubicBezTo>
                      <a:cubicBezTo>
                        <a:pt x="32" y="71"/>
                        <a:pt x="27" y="74"/>
                        <a:pt x="22" y="77"/>
                      </a:cubicBezTo>
                      <a:cubicBezTo>
                        <a:pt x="16" y="81"/>
                        <a:pt x="5" y="86"/>
                        <a:pt x="5" y="86"/>
                      </a:cubicBezTo>
                      <a:cubicBezTo>
                        <a:pt x="9" y="95"/>
                        <a:pt x="7" y="97"/>
                        <a:pt x="0" y="105"/>
                      </a:cubicBezTo>
                      <a:cubicBezTo>
                        <a:pt x="17" y="107"/>
                        <a:pt x="22" y="107"/>
                        <a:pt x="16" y="120"/>
                      </a:cubicBezTo>
                      <a:cubicBezTo>
                        <a:pt x="27" y="122"/>
                        <a:pt x="48" y="116"/>
                        <a:pt x="59" y="115"/>
                      </a:cubicBezTo>
                      <a:cubicBezTo>
                        <a:pt x="71" y="112"/>
                        <a:pt x="73" y="117"/>
                        <a:pt x="83" y="111"/>
                      </a:cubicBezTo>
                      <a:cubicBezTo>
                        <a:pt x="89" y="96"/>
                        <a:pt x="83" y="100"/>
                        <a:pt x="97" y="96"/>
                      </a:cubicBezTo>
                      <a:cubicBezTo>
                        <a:pt x="100" y="94"/>
                        <a:pt x="103" y="93"/>
                        <a:pt x="105" y="90"/>
                      </a:cubicBezTo>
                      <a:cubicBezTo>
                        <a:pt x="106" y="88"/>
                        <a:pt x="106" y="85"/>
                        <a:pt x="108" y="84"/>
                      </a:cubicBezTo>
                      <a:cubicBezTo>
                        <a:pt x="112" y="80"/>
                        <a:pt x="140" y="69"/>
                        <a:pt x="148" y="67"/>
                      </a:cubicBezTo>
                      <a:cubicBezTo>
                        <a:pt x="160" y="52"/>
                        <a:pt x="153" y="56"/>
                        <a:pt x="167" y="52"/>
                      </a:cubicBezTo>
                      <a:cubicBezTo>
                        <a:pt x="178" y="55"/>
                        <a:pt x="179" y="62"/>
                        <a:pt x="191" y="58"/>
                      </a:cubicBezTo>
                      <a:cubicBezTo>
                        <a:pt x="199" y="52"/>
                        <a:pt x="206" y="51"/>
                        <a:pt x="215" y="46"/>
                      </a:cubicBezTo>
                      <a:cubicBezTo>
                        <a:pt x="226" y="58"/>
                        <a:pt x="217" y="46"/>
                        <a:pt x="223" y="69"/>
                      </a:cubicBezTo>
                      <a:cubicBezTo>
                        <a:pt x="226" y="79"/>
                        <a:pt x="233" y="85"/>
                        <a:pt x="237" y="94"/>
                      </a:cubicBezTo>
                      <a:cubicBezTo>
                        <a:pt x="227" y="100"/>
                        <a:pt x="229" y="104"/>
                        <a:pt x="218" y="107"/>
                      </a:cubicBezTo>
                      <a:cubicBezTo>
                        <a:pt x="207" y="120"/>
                        <a:pt x="203" y="113"/>
                        <a:pt x="188" y="109"/>
                      </a:cubicBezTo>
                      <a:cubicBezTo>
                        <a:pt x="191" y="117"/>
                        <a:pt x="200" y="127"/>
                        <a:pt x="210" y="132"/>
                      </a:cubicBezTo>
                      <a:cubicBezTo>
                        <a:pt x="218" y="114"/>
                        <a:pt x="211" y="122"/>
                        <a:pt x="231" y="113"/>
                      </a:cubicBezTo>
                      <a:cubicBezTo>
                        <a:pt x="237" y="111"/>
                        <a:pt x="248" y="105"/>
                        <a:pt x="248" y="105"/>
                      </a:cubicBezTo>
                      <a:cubicBezTo>
                        <a:pt x="248" y="100"/>
                        <a:pt x="246" y="94"/>
                        <a:pt x="250" y="90"/>
                      </a:cubicBezTo>
                      <a:cubicBezTo>
                        <a:pt x="253" y="88"/>
                        <a:pt x="254" y="96"/>
                        <a:pt x="258" y="96"/>
                      </a:cubicBezTo>
                      <a:cubicBezTo>
                        <a:pt x="262" y="97"/>
                        <a:pt x="264" y="94"/>
                        <a:pt x="266" y="92"/>
                      </a:cubicBezTo>
                      <a:cubicBezTo>
                        <a:pt x="262" y="82"/>
                        <a:pt x="252" y="77"/>
                        <a:pt x="248" y="67"/>
                      </a:cubicBezTo>
                      <a:cubicBezTo>
                        <a:pt x="250" y="63"/>
                        <a:pt x="255" y="58"/>
                        <a:pt x="253" y="54"/>
                      </a:cubicBezTo>
                      <a:cubicBezTo>
                        <a:pt x="251" y="50"/>
                        <a:pt x="248" y="42"/>
                        <a:pt x="248" y="42"/>
                      </a:cubicBezTo>
                      <a:cubicBezTo>
                        <a:pt x="256" y="32"/>
                        <a:pt x="259" y="35"/>
                        <a:pt x="266" y="44"/>
                      </a:cubicBezTo>
                      <a:cubicBezTo>
                        <a:pt x="270" y="56"/>
                        <a:pt x="276" y="61"/>
                        <a:pt x="285" y="71"/>
                      </a:cubicBezTo>
                      <a:cubicBezTo>
                        <a:pt x="281" y="81"/>
                        <a:pt x="289" y="82"/>
                        <a:pt x="277" y="88"/>
                      </a:cubicBezTo>
                      <a:cubicBezTo>
                        <a:pt x="262" y="106"/>
                        <a:pt x="278" y="83"/>
                        <a:pt x="274" y="101"/>
                      </a:cubicBezTo>
                      <a:cubicBezTo>
                        <a:pt x="274" y="105"/>
                        <a:pt x="268" y="109"/>
                        <a:pt x="266" y="113"/>
                      </a:cubicBezTo>
                      <a:cubicBezTo>
                        <a:pt x="270" y="122"/>
                        <a:pt x="268" y="125"/>
                        <a:pt x="261" y="132"/>
                      </a:cubicBezTo>
                      <a:cubicBezTo>
                        <a:pt x="268" y="149"/>
                        <a:pt x="282" y="134"/>
                        <a:pt x="296" y="130"/>
                      </a:cubicBezTo>
                      <a:cubicBezTo>
                        <a:pt x="299" y="122"/>
                        <a:pt x="295" y="119"/>
                        <a:pt x="299" y="111"/>
                      </a:cubicBezTo>
                      <a:cubicBezTo>
                        <a:pt x="296" y="105"/>
                        <a:pt x="288" y="97"/>
                        <a:pt x="299" y="92"/>
                      </a:cubicBezTo>
                      <a:cubicBezTo>
                        <a:pt x="303" y="90"/>
                        <a:pt x="315" y="88"/>
                        <a:pt x="315" y="88"/>
                      </a:cubicBezTo>
                      <a:cubicBezTo>
                        <a:pt x="326" y="91"/>
                        <a:pt x="325" y="95"/>
                        <a:pt x="331" y="103"/>
                      </a:cubicBezTo>
                      <a:cubicBezTo>
                        <a:pt x="339" y="84"/>
                        <a:pt x="331" y="90"/>
                        <a:pt x="361" y="92"/>
                      </a:cubicBezTo>
                      <a:cubicBezTo>
                        <a:pt x="355" y="76"/>
                        <a:pt x="365" y="76"/>
                        <a:pt x="382" y="73"/>
                      </a:cubicBezTo>
                      <a:cubicBezTo>
                        <a:pt x="383" y="71"/>
                        <a:pt x="387" y="57"/>
                        <a:pt x="393" y="54"/>
                      </a:cubicBezTo>
                      <a:cubicBezTo>
                        <a:pt x="398" y="52"/>
                        <a:pt x="409" y="50"/>
                        <a:pt x="409" y="50"/>
                      </a:cubicBezTo>
                      <a:cubicBezTo>
                        <a:pt x="430" y="54"/>
                        <a:pt x="413" y="58"/>
                        <a:pt x="431" y="63"/>
                      </a:cubicBezTo>
                      <a:cubicBezTo>
                        <a:pt x="433" y="61"/>
                        <a:pt x="435" y="57"/>
                        <a:pt x="439" y="56"/>
                      </a:cubicBezTo>
                      <a:cubicBezTo>
                        <a:pt x="445" y="55"/>
                        <a:pt x="452" y="61"/>
                        <a:pt x="457" y="58"/>
                      </a:cubicBezTo>
                      <a:cubicBezTo>
                        <a:pt x="461" y="57"/>
                        <a:pt x="457" y="52"/>
                        <a:pt x="455" y="50"/>
                      </a:cubicBezTo>
                      <a:cubicBezTo>
                        <a:pt x="451" y="47"/>
                        <a:pt x="444" y="47"/>
                        <a:pt x="439" y="46"/>
                      </a:cubicBezTo>
                      <a:cubicBezTo>
                        <a:pt x="436" y="45"/>
                        <a:pt x="431" y="44"/>
                        <a:pt x="431" y="44"/>
                      </a:cubicBezTo>
                      <a:cubicBezTo>
                        <a:pt x="440" y="38"/>
                        <a:pt x="443" y="36"/>
                        <a:pt x="455" y="40"/>
                      </a:cubicBezTo>
                      <a:cubicBezTo>
                        <a:pt x="461" y="38"/>
                        <a:pt x="467" y="35"/>
                        <a:pt x="474" y="35"/>
                      </a:cubicBezTo>
                      <a:cubicBezTo>
                        <a:pt x="483" y="36"/>
                        <a:pt x="511" y="43"/>
                        <a:pt x="519" y="46"/>
                      </a:cubicBezTo>
                      <a:cubicBezTo>
                        <a:pt x="527" y="49"/>
                        <a:pt x="544" y="54"/>
                        <a:pt x="544" y="54"/>
                      </a:cubicBezTo>
                      <a:cubicBezTo>
                        <a:pt x="548" y="54"/>
                        <a:pt x="560" y="52"/>
                        <a:pt x="565" y="50"/>
                      </a:cubicBezTo>
                      <a:cubicBezTo>
                        <a:pt x="570" y="47"/>
                        <a:pt x="581" y="42"/>
                        <a:pt x="581" y="42"/>
                      </a:cubicBezTo>
                      <a:cubicBezTo>
                        <a:pt x="585" y="42"/>
                        <a:pt x="598" y="44"/>
                        <a:pt x="600" y="48"/>
                      </a:cubicBezTo>
                      <a:cubicBezTo>
                        <a:pt x="603" y="55"/>
                        <a:pt x="589" y="61"/>
                        <a:pt x="584" y="63"/>
                      </a:cubicBezTo>
                      <a:cubicBezTo>
                        <a:pt x="576" y="69"/>
                        <a:pt x="568" y="69"/>
                        <a:pt x="565" y="77"/>
                      </a:cubicBezTo>
                      <a:cubicBezTo>
                        <a:pt x="568" y="86"/>
                        <a:pt x="564" y="92"/>
                        <a:pt x="568" y="101"/>
                      </a:cubicBezTo>
                      <a:cubicBezTo>
                        <a:pt x="574" y="93"/>
                        <a:pt x="577" y="91"/>
                        <a:pt x="589" y="94"/>
                      </a:cubicBezTo>
                      <a:cubicBezTo>
                        <a:pt x="595" y="108"/>
                        <a:pt x="602" y="93"/>
                        <a:pt x="611" y="88"/>
                      </a:cubicBezTo>
                      <a:cubicBezTo>
                        <a:pt x="613" y="86"/>
                        <a:pt x="613" y="83"/>
                        <a:pt x="616" y="82"/>
                      </a:cubicBezTo>
                      <a:cubicBezTo>
                        <a:pt x="618" y="80"/>
                        <a:pt x="622" y="81"/>
                        <a:pt x="624" y="80"/>
                      </a:cubicBezTo>
                      <a:cubicBezTo>
                        <a:pt x="626" y="78"/>
                        <a:pt x="626" y="75"/>
                        <a:pt x="627" y="73"/>
                      </a:cubicBezTo>
                      <a:cubicBezTo>
                        <a:pt x="632" y="65"/>
                        <a:pt x="638" y="63"/>
                        <a:pt x="648" y="61"/>
                      </a:cubicBezTo>
                      <a:cubicBezTo>
                        <a:pt x="664" y="62"/>
                        <a:pt x="684" y="69"/>
                        <a:pt x="700" y="69"/>
                      </a:cubicBezTo>
                      <a:lnTo>
                        <a:pt x="794" y="84"/>
                      </a:lnTo>
                      <a:close/>
                    </a:path>
                  </a:pathLst>
                </a:custGeom>
                <a:solidFill>
                  <a:schemeClr val="folHlink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TW" altLang="en-US"/>
                </a:p>
              </p:txBody>
            </p:sp>
            <p:sp>
              <p:nvSpPr>
                <p:cNvPr id="1122" name="Freeform 106"/>
                <p:cNvSpPr>
                  <a:spLocks/>
                </p:cNvSpPr>
                <p:nvPr/>
              </p:nvSpPr>
              <p:spPr bwMode="ltGray">
                <a:xfrm>
                  <a:off x="3981" y="282"/>
                  <a:ext cx="13" cy="10"/>
                </a:xfrm>
                <a:custGeom>
                  <a:avLst/>
                  <a:gdLst>
                    <a:gd name="T0" fmla="*/ 0 w 31"/>
                    <a:gd name="T1" fmla="*/ 0 h 30"/>
                    <a:gd name="T2" fmla="*/ 0 w 31"/>
                    <a:gd name="T3" fmla="*/ 0 h 30"/>
                    <a:gd name="T4" fmla="*/ 0 w 31"/>
                    <a:gd name="T5" fmla="*/ 0 h 30"/>
                    <a:gd name="T6" fmla="*/ 0 w 31"/>
                    <a:gd name="T7" fmla="*/ 0 h 30"/>
                    <a:gd name="T8" fmla="*/ 0 60000 65536"/>
                    <a:gd name="T9" fmla="*/ 0 60000 65536"/>
                    <a:gd name="T10" fmla="*/ 0 60000 65536"/>
                    <a:gd name="T11" fmla="*/ 0 60000 65536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0" t="0" r="r" b="b"/>
                  <a:pathLst>
                    <a:path w="31" h="30">
                      <a:moveTo>
                        <a:pt x="3" y="28"/>
                      </a:moveTo>
                      <a:cubicBezTo>
                        <a:pt x="8" y="8"/>
                        <a:pt x="12" y="6"/>
                        <a:pt x="31" y="0"/>
                      </a:cubicBezTo>
                      <a:cubicBezTo>
                        <a:pt x="29" y="5"/>
                        <a:pt x="25" y="22"/>
                        <a:pt x="19" y="24"/>
                      </a:cubicBezTo>
                      <a:cubicBezTo>
                        <a:pt x="0" y="30"/>
                        <a:pt x="3" y="9"/>
                        <a:pt x="3" y="28"/>
                      </a:cubicBezTo>
                      <a:close/>
                    </a:path>
                  </a:pathLst>
                </a:custGeom>
                <a:solidFill>
                  <a:schemeClr val="folHlink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TW" altLang="en-US"/>
                </a:p>
              </p:txBody>
            </p:sp>
            <p:sp>
              <p:nvSpPr>
                <p:cNvPr id="1123" name="Freeform 107"/>
                <p:cNvSpPr>
                  <a:spLocks/>
                </p:cNvSpPr>
                <p:nvPr/>
              </p:nvSpPr>
              <p:spPr bwMode="ltGray">
                <a:xfrm>
                  <a:off x="3966" y="296"/>
                  <a:ext cx="19" cy="11"/>
                </a:xfrm>
                <a:custGeom>
                  <a:avLst/>
                  <a:gdLst>
                    <a:gd name="T0" fmla="*/ 0 w 44"/>
                    <a:gd name="T1" fmla="*/ 0 h 32"/>
                    <a:gd name="T2" fmla="*/ 0 w 44"/>
                    <a:gd name="T3" fmla="*/ 0 h 32"/>
                    <a:gd name="T4" fmla="*/ 0 w 44"/>
                    <a:gd name="T5" fmla="*/ 0 h 32"/>
                    <a:gd name="T6" fmla="*/ 0 w 44"/>
                    <a:gd name="T7" fmla="*/ 0 h 32"/>
                    <a:gd name="T8" fmla="*/ 0 60000 65536"/>
                    <a:gd name="T9" fmla="*/ 0 60000 65536"/>
                    <a:gd name="T10" fmla="*/ 0 60000 65536"/>
                    <a:gd name="T11" fmla="*/ 0 60000 65536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0" t="0" r="r" b="b"/>
                  <a:pathLst>
                    <a:path w="44" h="32">
                      <a:moveTo>
                        <a:pt x="6" y="32"/>
                      </a:moveTo>
                      <a:cubicBezTo>
                        <a:pt x="0" y="14"/>
                        <a:pt x="7" y="10"/>
                        <a:pt x="22" y="0"/>
                      </a:cubicBezTo>
                      <a:cubicBezTo>
                        <a:pt x="27" y="1"/>
                        <a:pt x="35" y="0"/>
                        <a:pt x="38" y="4"/>
                      </a:cubicBezTo>
                      <a:cubicBezTo>
                        <a:pt x="44" y="13"/>
                        <a:pt x="16" y="32"/>
                        <a:pt x="6" y="32"/>
                      </a:cubicBezTo>
                      <a:close/>
                    </a:path>
                  </a:pathLst>
                </a:custGeom>
                <a:solidFill>
                  <a:schemeClr val="folHlink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TW" altLang="en-US"/>
                </a:p>
              </p:txBody>
            </p:sp>
            <p:sp>
              <p:nvSpPr>
                <p:cNvPr id="1124" name="Freeform 108"/>
                <p:cNvSpPr>
                  <a:spLocks/>
                </p:cNvSpPr>
                <p:nvPr/>
              </p:nvSpPr>
              <p:spPr bwMode="ltGray">
                <a:xfrm>
                  <a:off x="4028" y="337"/>
                  <a:ext cx="32" cy="6"/>
                </a:xfrm>
                <a:custGeom>
                  <a:avLst/>
                  <a:gdLst>
                    <a:gd name="T0" fmla="*/ 0 w 76"/>
                    <a:gd name="T1" fmla="*/ 0 h 18"/>
                    <a:gd name="T2" fmla="*/ 0 w 76"/>
                    <a:gd name="T3" fmla="*/ 0 h 18"/>
                    <a:gd name="T4" fmla="*/ 0 w 76"/>
                    <a:gd name="T5" fmla="*/ 0 h 18"/>
                    <a:gd name="T6" fmla="*/ 0 60000 65536"/>
                    <a:gd name="T7" fmla="*/ 0 60000 65536"/>
                    <a:gd name="T8" fmla="*/ 0 60000 65536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0" t="0" r="r" b="b"/>
                  <a:pathLst>
                    <a:path w="76" h="18">
                      <a:moveTo>
                        <a:pt x="37" y="18"/>
                      </a:moveTo>
                      <a:cubicBezTo>
                        <a:pt x="25" y="14"/>
                        <a:pt x="0" y="10"/>
                        <a:pt x="25" y="2"/>
                      </a:cubicBezTo>
                      <a:cubicBezTo>
                        <a:pt x="76" y="9"/>
                        <a:pt x="46" y="0"/>
                        <a:pt x="37" y="18"/>
                      </a:cubicBezTo>
                      <a:close/>
                    </a:path>
                  </a:pathLst>
                </a:custGeom>
                <a:solidFill>
                  <a:schemeClr val="folHlink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TW" altLang="en-US"/>
                </a:p>
              </p:txBody>
            </p:sp>
            <p:sp>
              <p:nvSpPr>
                <p:cNvPr id="1125" name="Freeform 109"/>
                <p:cNvSpPr>
                  <a:spLocks/>
                </p:cNvSpPr>
                <p:nvPr/>
              </p:nvSpPr>
              <p:spPr bwMode="ltGray">
                <a:xfrm>
                  <a:off x="4083" y="336"/>
                  <a:ext cx="18" cy="15"/>
                </a:xfrm>
                <a:custGeom>
                  <a:avLst/>
                  <a:gdLst>
                    <a:gd name="T0" fmla="*/ 0 w 42"/>
                    <a:gd name="T1" fmla="*/ 0 h 44"/>
                    <a:gd name="T2" fmla="*/ 0 w 42"/>
                    <a:gd name="T3" fmla="*/ 0 h 44"/>
                    <a:gd name="T4" fmla="*/ 0 w 42"/>
                    <a:gd name="T5" fmla="*/ 0 h 44"/>
                    <a:gd name="T6" fmla="*/ 0 60000 65536"/>
                    <a:gd name="T7" fmla="*/ 0 60000 65536"/>
                    <a:gd name="T8" fmla="*/ 0 60000 65536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0" t="0" r="r" b="b"/>
                  <a:pathLst>
                    <a:path w="42" h="44">
                      <a:moveTo>
                        <a:pt x="0" y="21"/>
                      </a:moveTo>
                      <a:cubicBezTo>
                        <a:pt x="4" y="17"/>
                        <a:pt x="7" y="11"/>
                        <a:pt x="12" y="9"/>
                      </a:cubicBezTo>
                      <a:cubicBezTo>
                        <a:pt x="42" y="0"/>
                        <a:pt x="23" y="44"/>
                        <a:pt x="0" y="21"/>
                      </a:cubicBezTo>
                      <a:close/>
                    </a:path>
                  </a:pathLst>
                </a:custGeom>
                <a:solidFill>
                  <a:schemeClr val="folHlink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TW" altLang="en-US"/>
                </a:p>
              </p:txBody>
            </p:sp>
            <p:sp>
              <p:nvSpPr>
                <p:cNvPr id="1126" name="Freeform 110"/>
                <p:cNvSpPr>
                  <a:spLocks/>
                </p:cNvSpPr>
                <p:nvPr/>
              </p:nvSpPr>
              <p:spPr bwMode="ltGray">
                <a:xfrm>
                  <a:off x="3936" y="295"/>
                  <a:ext cx="14" cy="10"/>
                </a:xfrm>
                <a:custGeom>
                  <a:avLst/>
                  <a:gdLst>
                    <a:gd name="T0" fmla="*/ 0 w 31"/>
                    <a:gd name="T1" fmla="*/ 0 h 30"/>
                    <a:gd name="T2" fmla="*/ 0 w 31"/>
                    <a:gd name="T3" fmla="*/ 0 h 30"/>
                    <a:gd name="T4" fmla="*/ 0 w 31"/>
                    <a:gd name="T5" fmla="*/ 0 h 30"/>
                    <a:gd name="T6" fmla="*/ 0 60000 65536"/>
                    <a:gd name="T7" fmla="*/ 0 60000 65536"/>
                    <a:gd name="T8" fmla="*/ 0 60000 65536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0" t="0" r="r" b="b"/>
                  <a:pathLst>
                    <a:path w="31" h="30">
                      <a:moveTo>
                        <a:pt x="7" y="22"/>
                      </a:moveTo>
                      <a:cubicBezTo>
                        <a:pt x="0" y="0"/>
                        <a:pt x="15" y="6"/>
                        <a:pt x="31" y="10"/>
                      </a:cubicBezTo>
                      <a:cubicBezTo>
                        <a:pt x="14" y="16"/>
                        <a:pt x="15" y="30"/>
                        <a:pt x="7" y="22"/>
                      </a:cubicBezTo>
                      <a:close/>
                    </a:path>
                  </a:pathLst>
                </a:custGeom>
                <a:solidFill>
                  <a:schemeClr val="folHlink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TW" altLang="en-US"/>
                </a:p>
              </p:txBody>
            </p:sp>
          </p:grpSp>
        </p:grpSp>
        <p:grpSp>
          <p:nvGrpSpPr>
            <p:cNvPr id="1035" name="Group 111"/>
            <p:cNvGrpSpPr>
              <a:grpSpLocks/>
            </p:cNvGrpSpPr>
            <p:nvPr/>
          </p:nvGrpSpPr>
          <p:grpSpPr bwMode="auto">
            <a:xfrm>
              <a:off x="798" y="111"/>
              <a:ext cx="4702" cy="418"/>
              <a:chOff x="798" y="255"/>
              <a:chExt cx="4702" cy="418"/>
            </a:xfrm>
          </p:grpSpPr>
          <p:sp>
            <p:nvSpPr>
              <p:cNvPr id="1062" name="Line 112"/>
              <p:cNvSpPr>
                <a:spLocks noChangeShapeType="1"/>
              </p:cNvSpPr>
              <p:nvPr/>
            </p:nvSpPr>
            <p:spPr bwMode="white">
              <a:xfrm>
                <a:off x="798" y="476"/>
                <a:ext cx="4702" cy="0"/>
              </a:xfrm>
              <a:prstGeom prst="line">
                <a:avLst/>
              </a:prstGeom>
              <a:noFill/>
              <a:ln w="9525">
                <a:solidFill>
                  <a:schemeClr val="folHlink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TW" altLang="en-US"/>
              </a:p>
            </p:txBody>
          </p:sp>
          <p:sp>
            <p:nvSpPr>
              <p:cNvPr id="1063" name="Line 113"/>
              <p:cNvSpPr>
                <a:spLocks noChangeShapeType="1"/>
              </p:cNvSpPr>
              <p:nvPr/>
            </p:nvSpPr>
            <p:spPr bwMode="white">
              <a:xfrm>
                <a:off x="1026" y="255"/>
                <a:ext cx="0" cy="418"/>
              </a:xfrm>
              <a:prstGeom prst="line">
                <a:avLst/>
              </a:prstGeom>
              <a:noFill/>
              <a:ln w="9525">
                <a:solidFill>
                  <a:schemeClr val="folHlink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TW" altLang="en-US"/>
              </a:p>
            </p:txBody>
          </p:sp>
          <p:sp>
            <p:nvSpPr>
              <p:cNvPr id="1064" name="Line 114"/>
              <p:cNvSpPr>
                <a:spLocks noChangeShapeType="1"/>
              </p:cNvSpPr>
              <p:nvPr/>
            </p:nvSpPr>
            <p:spPr bwMode="white">
              <a:xfrm>
                <a:off x="1254" y="255"/>
                <a:ext cx="0" cy="418"/>
              </a:xfrm>
              <a:prstGeom prst="line">
                <a:avLst/>
              </a:prstGeom>
              <a:noFill/>
              <a:ln w="9525">
                <a:solidFill>
                  <a:schemeClr val="folHlink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TW" altLang="en-US"/>
              </a:p>
            </p:txBody>
          </p:sp>
          <p:sp>
            <p:nvSpPr>
              <p:cNvPr id="1065" name="Line 115"/>
              <p:cNvSpPr>
                <a:spLocks noChangeShapeType="1"/>
              </p:cNvSpPr>
              <p:nvPr/>
            </p:nvSpPr>
            <p:spPr bwMode="white">
              <a:xfrm>
                <a:off x="1482" y="255"/>
                <a:ext cx="0" cy="418"/>
              </a:xfrm>
              <a:prstGeom prst="line">
                <a:avLst/>
              </a:prstGeom>
              <a:noFill/>
              <a:ln w="9525">
                <a:solidFill>
                  <a:schemeClr val="folHlink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TW" altLang="en-US"/>
              </a:p>
            </p:txBody>
          </p:sp>
          <p:sp>
            <p:nvSpPr>
              <p:cNvPr id="1066" name="Line 116"/>
              <p:cNvSpPr>
                <a:spLocks noChangeShapeType="1"/>
              </p:cNvSpPr>
              <p:nvPr/>
            </p:nvSpPr>
            <p:spPr bwMode="white">
              <a:xfrm>
                <a:off x="1710" y="255"/>
                <a:ext cx="0" cy="418"/>
              </a:xfrm>
              <a:prstGeom prst="line">
                <a:avLst/>
              </a:prstGeom>
              <a:noFill/>
              <a:ln w="9525">
                <a:solidFill>
                  <a:schemeClr val="folHlink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TW" altLang="en-US"/>
              </a:p>
            </p:txBody>
          </p:sp>
          <p:sp>
            <p:nvSpPr>
              <p:cNvPr id="1067" name="Line 117"/>
              <p:cNvSpPr>
                <a:spLocks noChangeShapeType="1"/>
              </p:cNvSpPr>
              <p:nvPr/>
            </p:nvSpPr>
            <p:spPr bwMode="white">
              <a:xfrm>
                <a:off x="1938" y="255"/>
                <a:ext cx="0" cy="418"/>
              </a:xfrm>
              <a:prstGeom prst="line">
                <a:avLst/>
              </a:prstGeom>
              <a:noFill/>
              <a:ln w="9525">
                <a:solidFill>
                  <a:schemeClr val="folHlink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TW" altLang="en-US"/>
              </a:p>
            </p:txBody>
          </p:sp>
          <p:sp>
            <p:nvSpPr>
              <p:cNvPr id="1068" name="Line 118"/>
              <p:cNvSpPr>
                <a:spLocks noChangeShapeType="1"/>
              </p:cNvSpPr>
              <p:nvPr/>
            </p:nvSpPr>
            <p:spPr bwMode="white">
              <a:xfrm>
                <a:off x="2166" y="255"/>
                <a:ext cx="0" cy="418"/>
              </a:xfrm>
              <a:prstGeom prst="line">
                <a:avLst/>
              </a:prstGeom>
              <a:noFill/>
              <a:ln w="9525">
                <a:solidFill>
                  <a:schemeClr val="folHlink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TW" altLang="en-US"/>
              </a:p>
            </p:txBody>
          </p:sp>
          <p:sp>
            <p:nvSpPr>
              <p:cNvPr id="1069" name="Line 119"/>
              <p:cNvSpPr>
                <a:spLocks noChangeShapeType="1"/>
              </p:cNvSpPr>
              <p:nvPr/>
            </p:nvSpPr>
            <p:spPr bwMode="white">
              <a:xfrm>
                <a:off x="2394" y="255"/>
                <a:ext cx="0" cy="418"/>
              </a:xfrm>
              <a:prstGeom prst="line">
                <a:avLst/>
              </a:prstGeom>
              <a:noFill/>
              <a:ln w="9525">
                <a:solidFill>
                  <a:schemeClr val="folHlink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TW" altLang="en-US"/>
              </a:p>
            </p:txBody>
          </p:sp>
          <p:sp>
            <p:nvSpPr>
              <p:cNvPr id="1070" name="Line 120"/>
              <p:cNvSpPr>
                <a:spLocks noChangeShapeType="1"/>
              </p:cNvSpPr>
              <p:nvPr/>
            </p:nvSpPr>
            <p:spPr bwMode="white">
              <a:xfrm>
                <a:off x="2622" y="255"/>
                <a:ext cx="0" cy="418"/>
              </a:xfrm>
              <a:prstGeom prst="line">
                <a:avLst/>
              </a:prstGeom>
              <a:noFill/>
              <a:ln w="9525">
                <a:solidFill>
                  <a:schemeClr val="folHlink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TW" altLang="en-US"/>
              </a:p>
            </p:txBody>
          </p:sp>
          <p:sp>
            <p:nvSpPr>
              <p:cNvPr id="1071" name="Line 121"/>
              <p:cNvSpPr>
                <a:spLocks noChangeShapeType="1"/>
              </p:cNvSpPr>
              <p:nvPr/>
            </p:nvSpPr>
            <p:spPr bwMode="white">
              <a:xfrm>
                <a:off x="2850" y="255"/>
                <a:ext cx="0" cy="418"/>
              </a:xfrm>
              <a:prstGeom prst="line">
                <a:avLst/>
              </a:prstGeom>
              <a:noFill/>
              <a:ln w="9525">
                <a:solidFill>
                  <a:schemeClr val="folHlink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TW" altLang="en-US"/>
              </a:p>
            </p:txBody>
          </p:sp>
          <p:sp>
            <p:nvSpPr>
              <p:cNvPr id="1072" name="Line 122"/>
              <p:cNvSpPr>
                <a:spLocks noChangeShapeType="1"/>
              </p:cNvSpPr>
              <p:nvPr/>
            </p:nvSpPr>
            <p:spPr bwMode="white">
              <a:xfrm>
                <a:off x="3078" y="255"/>
                <a:ext cx="0" cy="418"/>
              </a:xfrm>
              <a:prstGeom prst="line">
                <a:avLst/>
              </a:prstGeom>
              <a:noFill/>
              <a:ln w="9525">
                <a:solidFill>
                  <a:schemeClr val="folHlink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TW" altLang="en-US"/>
              </a:p>
            </p:txBody>
          </p:sp>
          <p:sp>
            <p:nvSpPr>
              <p:cNvPr id="1073" name="Line 123"/>
              <p:cNvSpPr>
                <a:spLocks noChangeShapeType="1"/>
              </p:cNvSpPr>
              <p:nvPr/>
            </p:nvSpPr>
            <p:spPr bwMode="white">
              <a:xfrm>
                <a:off x="3306" y="255"/>
                <a:ext cx="0" cy="418"/>
              </a:xfrm>
              <a:prstGeom prst="line">
                <a:avLst/>
              </a:prstGeom>
              <a:noFill/>
              <a:ln w="9525">
                <a:solidFill>
                  <a:schemeClr val="folHlink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TW" altLang="en-US"/>
              </a:p>
            </p:txBody>
          </p:sp>
          <p:sp>
            <p:nvSpPr>
              <p:cNvPr id="1074" name="Line 124"/>
              <p:cNvSpPr>
                <a:spLocks noChangeShapeType="1"/>
              </p:cNvSpPr>
              <p:nvPr/>
            </p:nvSpPr>
            <p:spPr bwMode="white">
              <a:xfrm>
                <a:off x="3534" y="255"/>
                <a:ext cx="0" cy="418"/>
              </a:xfrm>
              <a:prstGeom prst="line">
                <a:avLst/>
              </a:prstGeom>
              <a:noFill/>
              <a:ln w="9525">
                <a:solidFill>
                  <a:schemeClr val="folHlink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TW" altLang="en-US"/>
              </a:p>
            </p:txBody>
          </p:sp>
          <p:sp>
            <p:nvSpPr>
              <p:cNvPr id="1075" name="Line 125"/>
              <p:cNvSpPr>
                <a:spLocks noChangeShapeType="1"/>
              </p:cNvSpPr>
              <p:nvPr/>
            </p:nvSpPr>
            <p:spPr bwMode="white">
              <a:xfrm>
                <a:off x="3762" y="255"/>
                <a:ext cx="0" cy="418"/>
              </a:xfrm>
              <a:prstGeom prst="line">
                <a:avLst/>
              </a:prstGeom>
              <a:noFill/>
              <a:ln w="9525">
                <a:solidFill>
                  <a:schemeClr val="folHlink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TW" altLang="en-US"/>
              </a:p>
            </p:txBody>
          </p:sp>
          <p:sp>
            <p:nvSpPr>
              <p:cNvPr id="1076" name="Line 126"/>
              <p:cNvSpPr>
                <a:spLocks noChangeShapeType="1"/>
              </p:cNvSpPr>
              <p:nvPr/>
            </p:nvSpPr>
            <p:spPr bwMode="white">
              <a:xfrm>
                <a:off x="3990" y="255"/>
                <a:ext cx="0" cy="418"/>
              </a:xfrm>
              <a:prstGeom prst="line">
                <a:avLst/>
              </a:prstGeom>
              <a:noFill/>
              <a:ln w="9525">
                <a:solidFill>
                  <a:schemeClr val="folHlink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TW" altLang="en-US"/>
              </a:p>
            </p:txBody>
          </p:sp>
          <p:sp>
            <p:nvSpPr>
              <p:cNvPr id="1077" name="Line 127"/>
              <p:cNvSpPr>
                <a:spLocks noChangeShapeType="1"/>
              </p:cNvSpPr>
              <p:nvPr/>
            </p:nvSpPr>
            <p:spPr bwMode="white">
              <a:xfrm>
                <a:off x="4218" y="255"/>
                <a:ext cx="0" cy="418"/>
              </a:xfrm>
              <a:prstGeom prst="line">
                <a:avLst/>
              </a:prstGeom>
              <a:noFill/>
              <a:ln w="9525">
                <a:solidFill>
                  <a:schemeClr val="folHlink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TW" altLang="en-US"/>
              </a:p>
            </p:txBody>
          </p:sp>
          <p:sp>
            <p:nvSpPr>
              <p:cNvPr id="1078" name="Line 128"/>
              <p:cNvSpPr>
                <a:spLocks noChangeShapeType="1"/>
              </p:cNvSpPr>
              <p:nvPr/>
            </p:nvSpPr>
            <p:spPr bwMode="white">
              <a:xfrm>
                <a:off x="4446" y="255"/>
                <a:ext cx="0" cy="418"/>
              </a:xfrm>
              <a:prstGeom prst="line">
                <a:avLst/>
              </a:prstGeom>
              <a:noFill/>
              <a:ln w="9525">
                <a:solidFill>
                  <a:schemeClr val="folHlink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TW" altLang="en-US"/>
              </a:p>
            </p:txBody>
          </p:sp>
          <p:sp>
            <p:nvSpPr>
              <p:cNvPr id="1079" name="Line 129"/>
              <p:cNvSpPr>
                <a:spLocks noChangeShapeType="1"/>
              </p:cNvSpPr>
              <p:nvPr/>
            </p:nvSpPr>
            <p:spPr bwMode="white">
              <a:xfrm>
                <a:off x="4674" y="255"/>
                <a:ext cx="0" cy="418"/>
              </a:xfrm>
              <a:prstGeom prst="line">
                <a:avLst/>
              </a:prstGeom>
              <a:noFill/>
              <a:ln w="9525">
                <a:solidFill>
                  <a:schemeClr val="folHlink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TW" altLang="en-US"/>
              </a:p>
            </p:txBody>
          </p:sp>
          <p:sp>
            <p:nvSpPr>
              <p:cNvPr id="1080" name="Line 130"/>
              <p:cNvSpPr>
                <a:spLocks noChangeShapeType="1"/>
              </p:cNvSpPr>
              <p:nvPr/>
            </p:nvSpPr>
            <p:spPr bwMode="white">
              <a:xfrm>
                <a:off x="4902" y="255"/>
                <a:ext cx="0" cy="418"/>
              </a:xfrm>
              <a:prstGeom prst="line">
                <a:avLst/>
              </a:prstGeom>
              <a:noFill/>
              <a:ln w="9525">
                <a:solidFill>
                  <a:schemeClr val="folHlink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TW" altLang="en-US"/>
              </a:p>
            </p:txBody>
          </p:sp>
          <p:sp>
            <p:nvSpPr>
              <p:cNvPr id="1081" name="Line 131"/>
              <p:cNvSpPr>
                <a:spLocks noChangeShapeType="1"/>
              </p:cNvSpPr>
              <p:nvPr/>
            </p:nvSpPr>
            <p:spPr bwMode="white">
              <a:xfrm>
                <a:off x="5130" y="255"/>
                <a:ext cx="0" cy="418"/>
              </a:xfrm>
              <a:prstGeom prst="line">
                <a:avLst/>
              </a:prstGeom>
              <a:noFill/>
              <a:ln w="9525">
                <a:solidFill>
                  <a:schemeClr val="folHlink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TW" altLang="en-US"/>
              </a:p>
            </p:txBody>
          </p:sp>
          <p:sp>
            <p:nvSpPr>
              <p:cNvPr id="1082" name="Line 132"/>
              <p:cNvSpPr>
                <a:spLocks noChangeShapeType="1"/>
              </p:cNvSpPr>
              <p:nvPr/>
            </p:nvSpPr>
            <p:spPr bwMode="white">
              <a:xfrm>
                <a:off x="5358" y="255"/>
                <a:ext cx="0" cy="418"/>
              </a:xfrm>
              <a:prstGeom prst="line">
                <a:avLst/>
              </a:prstGeom>
              <a:noFill/>
              <a:ln w="9525">
                <a:solidFill>
                  <a:schemeClr val="folHlink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TW" altLang="en-US"/>
              </a:p>
            </p:txBody>
          </p:sp>
        </p:grpSp>
        <p:grpSp>
          <p:nvGrpSpPr>
            <p:cNvPr id="1036" name="Group 133"/>
            <p:cNvGrpSpPr>
              <a:grpSpLocks/>
            </p:cNvGrpSpPr>
            <p:nvPr/>
          </p:nvGrpSpPr>
          <p:grpSpPr bwMode="auto">
            <a:xfrm>
              <a:off x="1208" y="109"/>
              <a:ext cx="3694" cy="423"/>
              <a:chOff x="1034" y="245"/>
              <a:chExt cx="3694" cy="423"/>
            </a:xfrm>
          </p:grpSpPr>
          <p:sp>
            <p:nvSpPr>
              <p:cNvPr id="1037" name="Line 134"/>
              <p:cNvSpPr>
                <a:spLocks noChangeShapeType="1"/>
              </p:cNvSpPr>
              <p:nvPr/>
            </p:nvSpPr>
            <p:spPr bwMode="ltGray">
              <a:xfrm>
                <a:off x="2676" y="246"/>
                <a:ext cx="0" cy="142"/>
              </a:xfrm>
              <a:prstGeom prst="line">
                <a:avLst/>
              </a:prstGeom>
              <a:noFill/>
              <a:ln w="9525">
                <a:solidFill>
                  <a:schemeClr val="hlink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TW" altLang="en-US"/>
              </a:p>
            </p:txBody>
          </p:sp>
          <p:sp>
            <p:nvSpPr>
              <p:cNvPr id="1038" name="Line 135"/>
              <p:cNvSpPr>
                <a:spLocks noChangeShapeType="1"/>
              </p:cNvSpPr>
              <p:nvPr/>
            </p:nvSpPr>
            <p:spPr bwMode="ltGray">
              <a:xfrm>
                <a:off x="2798" y="468"/>
                <a:ext cx="70" cy="0"/>
              </a:xfrm>
              <a:prstGeom prst="line">
                <a:avLst/>
              </a:prstGeom>
              <a:noFill/>
              <a:ln w="9525">
                <a:solidFill>
                  <a:schemeClr val="hlink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TW" altLang="en-US"/>
              </a:p>
            </p:txBody>
          </p:sp>
          <p:sp>
            <p:nvSpPr>
              <p:cNvPr id="1039" name="Line 136"/>
              <p:cNvSpPr>
                <a:spLocks noChangeShapeType="1"/>
              </p:cNvSpPr>
              <p:nvPr/>
            </p:nvSpPr>
            <p:spPr bwMode="ltGray">
              <a:xfrm>
                <a:off x="2904" y="486"/>
                <a:ext cx="0" cy="28"/>
              </a:xfrm>
              <a:prstGeom prst="line">
                <a:avLst/>
              </a:prstGeom>
              <a:noFill/>
              <a:ln w="9525">
                <a:solidFill>
                  <a:schemeClr val="hlink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TW" altLang="en-US"/>
              </a:p>
            </p:txBody>
          </p:sp>
          <p:sp>
            <p:nvSpPr>
              <p:cNvPr id="1040" name="Line 137"/>
              <p:cNvSpPr>
                <a:spLocks noChangeShapeType="1"/>
              </p:cNvSpPr>
              <p:nvPr/>
            </p:nvSpPr>
            <p:spPr bwMode="ltGray">
              <a:xfrm>
                <a:off x="3132" y="586"/>
                <a:ext cx="0" cy="79"/>
              </a:xfrm>
              <a:prstGeom prst="line">
                <a:avLst/>
              </a:prstGeom>
              <a:noFill/>
              <a:ln w="9525">
                <a:solidFill>
                  <a:schemeClr val="hlink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TW" altLang="en-US"/>
              </a:p>
            </p:txBody>
          </p:sp>
          <p:sp>
            <p:nvSpPr>
              <p:cNvPr id="1041" name="Line 138"/>
              <p:cNvSpPr>
                <a:spLocks noChangeShapeType="1"/>
              </p:cNvSpPr>
              <p:nvPr/>
            </p:nvSpPr>
            <p:spPr bwMode="ltGray">
              <a:xfrm>
                <a:off x="3816" y="358"/>
                <a:ext cx="0" cy="180"/>
              </a:xfrm>
              <a:prstGeom prst="line">
                <a:avLst/>
              </a:prstGeom>
              <a:noFill/>
              <a:ln w="9525">
                <a:solidFill>
                  <a:schemeClr val="hlink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TW" altLang="en-US"/>
              </a:p>
            </p:txBody>
          </p:sp>
          <p:sp>
            <p:nvSpPr>
              <p:cNvPr id="1042" name="Line 139"/>
              <p:cNvSpPr>
                <a:spLocks noChangeShapeType="1"/>
              </p:cNvSpPr>
              <p:nvPr/>
            </p:nvSpPr>
            <p:spPr bwMode="ltGray">
              <a:xfrm>
                <a:off x="3722" y="468"/>
                <a:ext cx="348" cy="0"/>
              </a:xfrm>
              <a:prstGeom prst="line">
                <a:avLst/>
              </a:prstGeom>
              <a:noFill/>
              <a:ln w="9525">
                <a:solidFill>
                  <a:schemeClr val="hlink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TW" altLang="en-US"/>
              </a:p>
            </p:txBody>
          </p:sp>
          <p:sp>
            <p:nvSpPr>
              <p:cNvPr id="1043" name="Line 140"/>
              <p:cNvSpPr>
                <a:spLocks noChangeShapeType="1"/>
              </p:cNvSpPr>
              <p:nvPr/>
            </p:nvSpPr>
            <p:spPr bwMode="ltGray">
              <a:xfrm>
                <a:off x="4044" y="372"/>
                <a:ext cx="0" cy="294"/>
              </a:xfrm>
              <a:prstGeom prst="line">
                <a:avLst/>
              </a:prstGeom>
              <a:noFill/>
              <a:ln w="9525">
                <a:solidFill>
                  <a:schemeClr val="hlink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TW" altLang="en-US"/>
              </a:p>
            </p:txBody>
          </p:sp>
          <p:sp>
            <p:nvSpPr>
              <p:cNvPr id="1044" name="Line 141"/>
              <p:cNvSpPr>
                <a:spLocks noChangeShapeType="1"/>
              </p:cNvSpPr>
              <p:nvPr/>
            </p:nvSpPr>
            <p:spPr bwMode="ltGray">
              <a:xfrm flipV="1">
                <a:off x="4046" y="248"/>
                <a:ext cx="0" cy="50"/>
              </a:xfrm>
              <a:prstGeom prst="line">
                <a:avLst/>
              </a:prstGeom>
              <a:noFill/>
              <a:ln w="9525">
                <a:solidFill>
                  <a:schemeClr val="hlink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TW" altLang="en-US"/>
              </a:p>
            </p:txBody>
          </p:sp>
          <p:sp>
            <p:nvSpPr>
              <p:cNvPr id="1045" name="Line 142"/>
              <p:cNvSpPr>
                <a:spLocks noChangeShapeType="1"/>
              </p:cNvSpPr>
              <p:nvPr/>
            </p:nvSpPr>
            <p:spPr bwMode="ltGray">
              <a:xfrm flipV="1">
                <a:off x="4272" y="246"/>
                <a:ext cx="0" cy="182"/>
              </a:xfrm>
              <a:prstGeom prst="line">
                <a:avLst/>
              </a:prstGeom>
              <a:noFill/>
              <a:ln w="9525">
                <a:solidFill>
                  <a:schemeClr val="hlink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TW" altLang="en-US"/>
              </a:p>
            </p:txBody>
          </p:sp>
          <p:sp>
            <p:nvSpPr>
              <p:cNvPr id="1046" name="Line 143"/>
              <p:cNvSpPr>
                <a:spLocks noChangeShapeType="1"/>
              </p:cNvSpPr>
              <p:nvPr/>
            </p:nvSpPr>
            <p:spPr bwMode="ltGray">
              <a:xfrm flipH="1">
                <a:off x="4422" y="468"/>
                <a:ext cx="78" cy="0"/>
              </a:xfrm>
              <a:prstGeom prst="line">
                <a:avLst/>
              </a:prstGeom>
              <a:noFill/>
              <a:ln w="9525">
                <a:solidFill>
                  <a:schemeClr val="hlink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TW" altLang="en-US"/>
              </a:p>
            </p:txBody>
          </p:sp>
          <p:sp>
            <p:nvSpPr>
              <p:cNvPr id="1047" name="Line 144"/>
              <p:cNvSpPr>
                <a:spLocks noChangeShapeType="1"/>
              </p:cNvSpPr>
              <p:nvPr/>
            </p:nvSpPr>
            <p:spPr bwMode="ltGray">
              <a:xfrm flipH="1">
                <a:off x="4290" y="468"/>
                <a:ext cx="62" cy="0"/>
              </a:xfrm>
              <a:prstGeom prst="line">
                <a:avLst/>
              </a:prstGeom>
              <a:noFill/>
              <a:ln w="9525">
                <a:solidFill>
                  <a:schemeClr val="hlink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TW" altLang="en-US"/>
              </a:p>
            </p:txBody>
          </p:sp>
          <p:sp>
            <p:nvSpPr>
              <p:cNvPr id="1048" name="Line 145"/>
              <p:cNvSpPr>
                <a:spLocks noChangeShapeType="1"/>
              </p:cNvSpPr>
              <p:nvPr/>
            </p:nvSpPr>
            <p:spPr bwMode="ltGray">
              <a:xfrm flipV="1">
                <a:off x="4500" y="246"/>
                <a:ext cx="0" cy="270"/>
              </a:xfrm>
              <a:prstGeom prst="line">
                <a:avLst/>
              </a:prstGeom>
              <a:noFill/>
              <a:ln w="9525">
                <a:solidFill>
                  <a:schemeClr val="hlink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TW" altLang="en-US"/>
              </a:p>
            </p:txBody>
          </p:sp>
          <p:sp>
            <p:nvSpPr>
              <p:cNvPr id="1049" name="Line 146"/>
              <p:cNvSpPr>
                <a:spLocks noChangeShapeType="1"/>
              </p:cNvSpPr>
              <p:nvPr/>
            </p:nvSpPr>
            <p:spPr bwMode="ltGray">
              <a:xfrm>
                <a:off x="4728" y="606"/>
                <a:ext cx="0" cy="34"/>
              </a:xfrm>
              <a:prstGeom prst="line">
                <a:avLst/>
              </a:prstGeom>
              <a:noFill/>
              <a:ln w="9525">
                <a:solidFill>
                  <a:schemeClr val="hlink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TW" altLang="en-US"/>
              </a:p>
            </p:txBody>
          </p:sp>
          <p:sp>
            <p:nvSpPr>
              <p:cNvPr id="1050" name="Line 147"/>
              <p:cNvSpPr>
                <a:spLocks noChangeShapeType="1"/>
              </p:cNvSpPr>
              <p:nvPr/>
            </p:nvSpPr>
            <p:spPr bwMode="ltGray">
              <a:xfrm>
                <a:off x="1992" y="250"/>
                <a:ext cx="0" cy="62"/>
              </a:xfrm>
              <a:prstGeom prst="line">
                <a:avLst/>
              </a:prstGeom>
              <a:noFill/>
              <a:ln w="9525">
                <a:solidFill>
                  <a:schemeClr val="hlink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TW" altLang="en-US"/>
              </a:p>
            </p:txBody>
          </p:sp>
          <p:sp>
            <p:nvSpPr>
              <p:cNvPr id="1051" name="Line 148"/>
              <p:cNvSpPr>
                <a:spLocks noChangeShapeType="1"/>
              </p:cNvSpPr>
              <p:nvPr/>
            </p:nvSpPr>
            <p:spPr bwMode="ltGray">
              <a:xfrm>
                <a:off x="1764" y="247"/>
                <a:ext cx="0" cy="337"/>
              </a:xfrm>
              <a:prstGeom prst="line">
                <a:avLst/>
              </a:prstGeom>
              <a:noFill/>
              <a:ln w="9525">
                <a:solidFill>
                  <a:schemeClr val="hlink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TW" altLang="en-US"/>
              </a:p>
            </p:txBody>
          </p:sp>
          <p:sp>
            <p:nvSpPr>
              <p:cNvPr id="1052" name="Line 149"/>
              <p:cNvSpPr>
                <a:spLocks noChangeShapeType="1"/>
              </p:cNvSpPr>
              <p:nvPr/>
            </p:nvSpPr>
            <p:spPr bwMode="ltGray">
              <a:xfrm flipH="1">
                <a:off x="1738" y="468"/>
                <a:ext cx="68" cy="0"/>
              </a:xfrm>
              <a:prstGeom prst="line">
                <a:avLst/>
              </a:prstGeom>
              <a:noFill/>
              <a:ln w="9525">
                <a:solidFill>
                  <a:schemeClr val="hlink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TW" altLang="en-US"/>
              </a:p>
            </p:txBody>
          </p:sp>
          <p:sp>
            <p:nvSpPr>
              <p:cNvPr id="1053" name="Line 150"/>
              <p:cNvSpPr>
                <a:spLocks noChangeShapeType="1"/>
              </p:cNvSpPr>
              <p:nvPr/>
            </p:nvSpPr>
            <p:spPr bwMode="ltGray">
              <a:xfrm>
                <a:off x="1604" y="468"/>
                <a:ext cx="60" cy="0"/>
              </a:xfrm>
              <a:prstGeom prst="line">
                <a:avLst/>
              </a:prstGeom>
              <a:noFill/>
              <a:ln w="9525">
                <a:solidFill>
                  <a:schemeClr val="hlink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TW" altLang="en-US"/>
              </a:p>
            </p:txBody>
          </p:sp>
          <p:sp>
            <p:nvSpPr>
              <p:cNvPr id="1054" name="Line 151"/>
              <p:cNvSpPr>
                <a:spLocks noChangeShapeType="1"/>
              </p:cNvSpPr>
              <p:nvPr/>
            </p:nvSpPr>
            <p:spPr bwMode="ltGray">
              <a:xfrm flipH="1">
                <a:off x="1404" y="468"/>
                <a:ext cx="82" cy="0"/>
              </a:xfrm>
              <a:prstGeom prst="line">
                <a:avLst/>
              </a:prstGeom>
              <a:noFill/>
              <a:ln w="9525">
                <a:solidFill>
                  <a:schemeClr val="hlink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TW" altLang="en-US"/>
              </a:p>
            </p:txBody>
          </p:sp>
          <p:sp>
            <p:nvSpPr>
              <p:cNvPr id="1055" name="Line 152"/>
              <p:cNvSpPr>
                <a:spLocks noChangeShapeType="1"/>
              </p:cNvSpPr>
              <p:nvPr/>
            </p:nvSpPr>
            <p:spPr bwMode="ltGray">
              <a:xfrm>
                <a:off x="1034" y="468"/>
                <a:ext cx="348" cy="0"/>
              </a:xfrm>
              <a:prstGeom prst="line">
                <a:avLst/>
              </a:prstGeom>
              <a:noFill/>
              <a:ln w="9525">
                <a:solidFill>
                  <a:schemeClr val="hlink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TW" altLang="en-US"/>
              </a:p>
            </p:txBody>
          </p:sp>
          <p:sp>
            <p:nvSpPr>
              <p:cNvPr id="1056" name="Line 153"/>
              <p:cNvSpPr>
                <a:spLocks noChangeShapeType="1"/>
              </p:cNvSpPr>
              <p:nvPr/>
            </p:nvSpPr>
            <p:spPr bwMode="ltGray">
              <a:xfrm>
                <a:off x="1306" y="370"/>
                <a:ext cx="0" cy="298"/>
              </a:xfrm>
              <a:prstGeom prst="line">
                <a:avLst/>
              </a:prstGeom>
              <a:noFill/>
              <a:ln w="9525">
                <a:solidFill>
                  <a:schemeClr val="hlink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TW" altLang="en-US"/>
              </a:p>
            </p:txBody>
          </p:sp>
          <p:sp>
            <p:nvSpPr>
              <p:cNvPr id="1057" name="Line 154"/>
              <p:cNvSpPr>
                <a:spLocks noChangeShapeType="1"/>
              </p:cNvSpPr>
              <p:nvPr/>
            </p:nvSpPr>
            <p:spPr bwMode="ltGray">
              <a:xfrm>
                <a:off x="1080" y="388"/>
                <a:ext cx="0" cy="156"/>
              </a:xfrm>
              <a:prstGeom prst="line">
                <a:avLst/>
              </a:prstGeom>
              <a:noFill/>
              <a:ln w="9525">
                <a:solidFill>
                  <a:schemeClr val="hlink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TW" altLang="en-US"/>
              </a:p>
            </p:txBody>
          </p:sp>
          <p:sp>
            <p:nvSpPr>
              <p:cNvPr id="1058" name="Line 155"/>
              <p:cNvSpPr>
                <a:spLocks noChangeShapeType="1"/>
              </p:cNvSpPr>
              <p:nvPr/>
            </p:nvSpPr>
            <p:spPr bwMode="ltGray">
              <a:xfrm flipH="1" flipV="1">
                <a:off x="1308" y="245"/>
                <a:ext cx="0" cy="27"/>
              </a:xfrm>
              <a:prstGeom prst="line">
                <a:avLst/>
              </a:prstGeom>
              <a:noFill/>
              <a:ln w="9525">
                <a:solidFill>
                  <a:schemeClr val="hlink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TW" altLang="en-US"/>
              </a:p>
            </p:txBody>
          </p:sp>
          <p:sp>
            <p:nvSpPr>
              <p:cNvPr id="1059" name="Line 156"/>
              <p:cNvSpPr>
                <a:spLocks noChangeShapeType="1"/>
              </p:cNvSpPr>
              <p:nvPr/>
            </p:nvSpPr>
            <p:spPr bwMode="ltGray">
              <a:xfrm>
                <a:off x="1536" y="316"/>
                <a:ext cx="0" cy="96"/>
              </a:xfrm>
              <a:prstGeom prst="line">
                <a:avLst/>
              </a:prstGeom>
              <a:noFill/>
              <a:ln w="9525">
                <a:solidFill>
                  <a:schemeClr val="hlink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TW" altLang="en-US"/>
              </a:p>
            </p:txBody>
          </p:sp>
          <p:sp>
            <p:nvSpPr>
              <p:cNvPr id="1060" name="Line 157"/>
              <p:cNvSpPr>
                <a:spLocks noChangeShapeType="1"/>
              </p:cNvSpPr>
              <p:nvPr/>
            </p:nvSpPr>
            <p:spPr bwMode="ltGray">
              <a:xfrm flipV="1">
                <a:off x="1536" y="247"/>
                <a:ext cx="0" cy="22"/>
              </a:xfrm>
              <a:prstGeom prst="line">
                <a:avLst/>
              </a:prstGeom>
              <a:noFill/>
              <a:ln w="9525">
                <a:solidFill>
                  <a:schemeClr val="hlink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TW" altLang="en-US"/>
              </a:p>
            </p:txBody>
          </p:sp>
          <p:sp>
            <p:nvSpPr>
              <p:cNvPr id="1061" name="Line 158"/>
              <p:cNvSpPr>
                <a:spLocks noChangeShapeType="1"/>
              </p:cNvSpPr>
              <p:nvPr/>
            </p:nvSpPr>
            <p:spPr bwMode="ltGray">
              <a:xfrm>
                <a:off x="4095" y="467"/>
                <a:ext cx="80" cy="0"/>
              </a:xfrm>
              <a:prstGeom prst="line">
                <a:avLst/>
              </a:prstGeom>
              <a:noFill/>
              <a:ln w="9525">
                <a:solidFill>
                  <a:schemeClr val="hlink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TW" altLang="en-US"/>
              </a:p>
            </p:txBody>
          </p:sp>
        </p:grpSp>
      </p:grpSp>
      <p:sp>
        <p:nvSpPr>
          <p:cNvPr id="1031" name="Text Box 160"/>
          <p:cNvSpPr txBox="1">
            <a:spLocks noChangeArrowheads="1"/>
          </p:cNvSpPr>
          <p:nvPr userDrawn="1"/>
        </p:nvSpPr>
        <p:spPr bwMode="auto">
          <a:xfrm>
            <a:off x="8229600" y="6583363"/>
            <a:ext cx="685800" cy="274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kumimoji="1" sz="3200" b="1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 eaLnBrk="0" hangingPunct="0">
              <a:defRPr kumimoji="1" sz="3200" b="1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 eaLnBrk="0" hangingPunct="0">
              <a:defRPr kumimoji="1" sz="3200" b="1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 eaLnBrk="0" hangingPunct="0">
              <a:defRPr kumimoji="1" sz="3200" b="1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 eaLnBrk="0" hangingPunct="0">
              <a:defRPr kumimoji="1" sz="3200" b="1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algn="ctr" eaLnBrk="0" fontAlgn="base" hangingPunct="0">
              <a:lnSpc>
                <a:spcPct val="110000"/>
              </a:lnSpc>
              <a:spcBef>
                <a:spcPct val="20000"/>
              </a:spcBef>
              <a:spcAft>
                <a:spcPct val="0"/>
              </a:spcAft>
              <a:defRPr kumimoji="1" sz="3200" b="1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algn="ctr" eaLnBrk="0" fontAlgn="base" hangingPunct="0">
              <a:lnSpc>
                <a:spcPct val="110000"/>
              </a:lnSpc>
              <a:spcBef>
                <a:spcPct val="20000"/>
              </a:spcBef>
              <a:spcAft>
                <a:spcPct val="0"/>
              </a:spcAft>
              <a:defRPr kumimoji="1" sz="3200" b="1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algn="ctr" eaLnBrk="0" fontAlgn="base" hangingPunct="0">
              <a:lnSpc>
                <a:spcPct val="110000"/>
              </a:lnSpc>
              <a:spcBef>
                <a:spcPct val="20000"/>
              </a:spcBef>
              <a:spcAft>
                <a:spcPct val="0"/>
              </a:spcAft>
              <a:defRPr kumimoji="1" sz="3200" b="1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algn="ctr" eaLnBrk="0" fontAlgn="base" hangingPunct="0">
              <a:lnSpc>
                <a:spcPct val="110000"/>
              </a:lnSpc>
              <a:spcBef>
                <a:spcPct val="20000"/>
              </a:spcBef>
              <a:spcAft>
                <a:spcPct val="0"/>
              </a:spcAft>
              <a:defRPr kumimoji="1" sz="3200" b="1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 algn="r" eaLnBrk="1" hangingPunct="1">
              <a:lnSpc>
                <a:spcPct val="100000"/>
              </a:lnSpc>
              <a:spcBef>
                <a:spcPct val="50000"/>
              </a:spcBef>
              <a:defRPr/>
            </a:pPr>
            <a:r>
              <a:rPr lang="en-US" altLang="zh-TW" sz="1200" b="0" smtClean="0">
                <a:solidFill>
                  <a:schemeClr val="tx2"/>
                </a:solidFill>
                <a:ea typeface="標楷體" pitchFamily="65" charset="-120"/>
              </a:rPr>
              <a:t>  </a:t>
            </a:r>
            <a:fld id="{BAD80D10-1920-46DC-91BA-6A11204FC870}" type="slidenum">
              <a:rPr lang="en-US" altLang="zh-TW" sz="1200" b="0" smtClean="0">
                <a:solidFill>
                  <a:schemeClr val="tx2"/>
                </a:solidFill>
                <a:ea typeface="標楷體" pitchFamily="65" charset="-120"/>
              </a:rPr>
              <a:pPr algn="r" eaLnBrk="1" hangingPunct="1">
                <a:lnSpc>
                  <a:spcPct val="100000"/>
                </a:lnSpc>
                <a:spcBef>
                  <a:spcPct val="50000"/>
                </a:spcBef>
                <a:defRPr/>
              </a:pPr>
              <a:t>‹#›</a:t>
            </a:fld>
            <a:endParaRPr lang="en-US" altLang="zh-TW" sz="1200" b="0" smtClean="0">
              <a:solidFill>
                <a:schemeClr val="tx2"/>
              </a:solidFill>
              <a:ea typeface="標楷體" pitchFamily="65" charset="-120"/>
            </a:endParaRPr>
          </a:p>
        </p:txBody>
      </p:sp>
      <p:graphicFrame>
        <p:nvGraphicFramePr>
          <p:cNvPr id="1032" name="Object 161"/>
          <p:cNvGraphicFramePr>
            <a:graphicFrameLocks noChangeAspect="1"/>
          </p:cNvGraphicFramePr>
          <p:nvPr userDrawn="1"/>
        </p:nvGraphicFramePr>
        <p:xfrm>
          <a:off x="323850" y="95250"/>
          <a:ext cx="838200" cy="8334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47" name="Photo Editor Photo" r:id="rId14" imgW="2676899" imgH="2657846" progId="MSPhotoEd.3">
                  <p:embed/>
                </p:oleObj>
              </mc:Choice>
              <mc:Fallback>
                <p:oleObj name="Photo Editor Photo" r:id="rId14" imgW="2676899" imgH="2657846" progId="MSPhotoEd.3">
                  <p:embed/>
                  <p:pic>
                    <p:nvPicPr>
                      <p:cNvPr id="0" name="Object 16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3850" y="95250"/>
                        <a:ext cx="838200" cy="8334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 cap="sq">
                            <a:solidFill>
                              <a:schemeClr val="tx1"/>
                            </a:solidFill>
                            <a:miter lim="800000"/>
                            <a:headEnd type="none" w="sm" len="sm"/>
                            <a:tailEnd type="none" w="sm" len="sm"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 bg1="lt1" tx1="dk1" bg2="lt2" tx2="dk2" accent1="accent1" accent2="accent2" accent3="accent3" accent4="accent4" accent5="accent5" accent6="accent6" hlink="hlink" folHlink="folHlink"/>
  <p:sldLayoutIdLst>
    <p:sldLayoutId id="2147486031" r:id="rId1"/>
    <p:sldLayoutId id="2147486021" r:id="rId2"/>
    <p:sldLayoutId id="2147486022" r:id="rId3"/>
    <p:sldLayoutId id="2147486023" r:id="rId4"/>
    <p:sldLayoutId id="2147486024" r:id="rId5"/>
    <p:sldLayoutId id="2147486025" r:id="rId6"/>
    <p:sldLayoutId id="2147486026" r:id="rId7"/>
    <p:sldLayoutId id="2147486027" r:id="rId8"/>
    <p:sldLayoutId id="2147486028" r:id="rId9"/>
    <p:sldLayoutId id="2147486029" r:id="rId10"/>
    <p:sldLayoutId id="2147486030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kumimoji="1" sz="3200" b="1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kumimoji="1" sz="3200" b="1">
          <a:solidFill>
            <a:schemeClr val="tx2"/>
          </a:solidFill>
          <a:latin typeface="Times New Roman" pitchFamily="18" charset="0"/>
          <a:ea typeface="標楷體" pitchFamily="65" charset="-12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kumimoji="1" sz="3200" b="1">
          <a:solidFill>
            <a:schemeClr val="tx2"/>
          </a:solidFill>
          <a:latin typeface="Times New Roman" pitchFamily="18" charset="0"/>
          <a:ea typeface="標楷體" pitchFamily="65" charset="-12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kumimoji="1" sz="3200" b="1">
          <a:solidFill>
            <a:schemeClr val="tx2"/>
          </a:solidFill>
          <a:latin typeface="Times New Roman" pitchFamily="18" charset="0"/>
          <a:ea typeface="標楷體" pitchFamily="65" charset="-12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kumimoji="1" sz="3200" b="1">
          <a:solidFill>
            <a:schemeClr val="tx2"/>
          </a:solidFill>
          <a:latin typeface="Times New Roman" pitchFamily="18" charset="0"/>
          <a:ea typeface="標楷體" pitchFamily="65" charset="-120"/>
        </a:defRPr>
      </a:lvl5pPr>
      <a:lvl6pPr marL="457200" algn="l" rtl="0" fontAlgn="base">
        <a:spcBef>
          <a:spcPct val="0"/>
        </a:spcBef>
        <a:spcAft>
          <a:spcPct val="0"/>
        </a:spcAft>
        <a:defRPr kumimoji="1" sz="3200" b="1">
          <a:solidFill>
            <a:schemeClr val="tx2"/>
          </a:solidFill>
          <a:latin typeface="Times New Roman" pitchFamily="18" charset="0"/>
          <a:ea typeface="標楷體" pitchFamily="65" charset="-120"/>
        </a:defRPr>
      </a:lvl6pPr>
      <a:lvl7pPr marL="914400" algn="l" rtl="0" fontAlgn="base">
        <a:spcBef>
          <a:spcPct val="0"/>
        </a:spcBef>
        <a:spcAft>
          <a:spcPct val="0"/>
        </a:spcAft>
        <a:defRPr kumimoji="1" sz="3200" b="1">
          <a:solidFill>
            <a:schemeClr val="tx2"/>
          </a:solidFill>
          <a:latin typeface="Times New Roman" pitchFamily="18" charset="0"/>
          <a:ea typeface="標楷體" pitchFamily="65" charset="-120"/>
        </a:defRPr>
      </a:lvl7pPr>
      <a:lvl8pPr marL="1371600" algn="l" rtl="0" fontAlgn="base">
        <a:spcBef>
          <a:spcPct val="0"/>
        </a:spcBef>
        <a:spcAft>
          <a:spcPct val="0"/>
        </a:spcAft>
        <a:defRPr kumimoji="1" sz="3200" b="1">
          <a:solidFill>
            <a:schemeClr val="tx2"/>
          </a:solidFill>
          <a:latin typeface="Times New Roman" pitchFamily="18" charset="0"/>
          <a:ea typeface="標楷體" pitchFamily="65" charset="-120"/>
        </a:defRPr>
      </a:lvl8pPr>
      <a:lvl9pPr marL="1828800" algn="l" rtl="0" fontAlgn="base">
        <a:spcBef>
          <a:spcPct val="0"/>
        </a:spcBef>
        <a:spcAft>
          <a:spcPct val="0"/>
        </a:spcAft>
        <a:defRPr kumimoji="1" sz="3200" b="1">
          <a:solidFill>
            <a:schemeClr val="tx2"/>
          </a:solidFill>
          <a:latin typeface="Times New Roman" pitchFamily="18" charset="0"/>
          <a:ea typeface="標楷體" pitchFamily="65" charset="-120"/>
        </a:defRPr>
      </a:lvl9pPr>
    </p:titleStyle>
    <p:bodyStyle>
      <a:lvl1pPr marL="342900" indent="-342900" algn="just" rtl="0" eaLnBrk="0" fontAlgn="base" hangingPunct="0">
        <a:spcBef>
          <a:spcPct val="20000"/>
        </a:spcBef>
        <a:spcAft>
          <a:spcPct val="0"/>
        </a:spcAft>
        <a:buBlip>
          <a:blip r:embed="rId16"/>
        </a:buBlip>
        <a:defRPr kumimoji="1" sz="24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just" rtl="0" eaLnBrk="0" fontAlgn="base" hangingPunct="0">
        <a:spcBef>
          <a:spcPct val="20000"/>
        </a:spcBef>
        <a:spcAft>
          <a:spcPct val="0"/>
        </a:spcAft>
        <a:buSzPct val="75000"/>
        <a:buBlip>
          <a:blip r:embed="rId17"/>
        </a:buBlip>
        <a:defRPr kumimoji="1" sz="2400">
          <a:solidFill>
            <a:schemeClr val="tx1"/>
          </a:solidFill>
          <a:latin typeface="+mn-lt"/>
          <a:ea typeface="+mn-ea"/>
        </a:defRPr>
      </a:lvl2pPr>
      <a:lvl3pPr marL="1143000" indent="-228600" algn="just" rtl="0" eaLnBrk="0" fontAlgn="base" hangingPunct="0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  <a:ea typeface="+mn-ea"/>
        </a:defRPr>
      </a:lvl3pPr>
      <a:lvl4pPr marL="1600200" indent="-228600" algn="just" rtl="0" eaLnBrk="0" fontAlgn="base" hangingPunct="0">
        <a:spcBef>
          <a:spcPct val="20000"/>
        </a:spcBef>
        <a:spcAft>
          <a:spcPct val="0"/>
        </a:spcAft>
        <a:buChar char="–"/>
        <a:defRPr kumimoji="1" sz="2400">
          <a:solidFill>
            <a:schemeClr val="tx1"/>
          </a:solidFill>
          <a:latin typeface="+mn-lt"/>
          <a:ea typeface="+mn-ea"/>
        </a:defRPr>
      </a:lvl4pPr>
      <a:lvl5pPr marL="2057400" indent="-228600" algn="just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Char char="–"/>
        <a:defRPr kumimoji="1" sz="2400">
          <a:solidFill>
            <a:schemeClr val="tx1"/>
          </a:solidFill>
          <a:latin typeface="+mn-lt"/>
          <a:ea typeface="+mn-ea"/>
        </a:defRPr>
      </a:lvl5pPr>
      <a:lvl6pPr marL="2514600" indent="-228600" algn="just" rtl="0" fontAlgn="base">
        <a:spcBef>
          <a:spcPct val="20000"/>
        </a:spcBef>
        <a:spcAft>
          <a:spcPct val="0"/>
        </a:spcAft>
        <a:buClr>
          <a:schemeClr val="tx2"/>
        </a:buClr>
        <a:buChar char="–"/>
        <a:defRPr kumimoji="1" sz="2400">
          <a:solidFill>
            <a:schemeClr val="tx1"/>
          </a:solidFill>
          <a:latin typeface="+mn-lt"/>
          <a:ea typeface="+mn-ea"/>
        </a:defRPr>
      </a:lvl6pPr>
      <a:lvl7pPr marL="2971800" indent="-228600" algn="just" rtl="0" fontAlgn="base">
        <a:spcBef>
          <a:spcPct val="20000"/>
        </a:spcBef>
        <a:spcAft>
          <a:spcPct val="0"/>
        </a:spcAft>
        <a:buClr>
          <a:schemeClr val="tx2"/>
        </a:buClr>
        <a:buChar char="–"/>
        <a:defRPr kumimoji="1" sz="2400">
          <a:solidFill>
            <a:schemeClr val="tx1"/>
          </a:solidFill>
          <a:latin typeface="+mn-lt"/>
          <a:ea typeface="+mn-ea"/>
        </a:defRPr>
      </a:lvl7pPr>
      <a:lvl8pPr marL="3429000" indent="-228600" algn="just" rtl="0" fontAlgn="base">
        <a:spcBef>
          <a:spcPct val="20000"/>
        </a:spcBef>
        <a:spcAft>
          <a:spcPct val="0"/>
        </a:spcAft>
        <a:buClr>
          <a:schemeClr val="tx2"/>
        </a:buClr>
        <a:buChar char="–"/>
        <a:defRPr kumimoji="1" sz="2400">
          <a:solidFill>
            <a:schemeClr val="tx1"/>
          </a:solidFill>
          <a:latin typeface="+mn-lt"/>
          <a:ea typeface="+mn-ea"/>
        </a:defRPr>
      </a:lvl8pPr>
      <a:lvl9pPr marL="3886200" indent="-228600" algn="just" rtl="0" fontAlgn="base">
        <a:spcBef>
          <a:spcPct val="20000"/>
        </a:spcBef>
        <a:spcAft>
          <a:spcPct val="0"/>
        </a:spcAft>
        <a:buClr>
          <a:schemeClr val="tx2"/>
        </a:buClr>
        <a:buChar char="–"/>
        <a:defRPr kumimoji="1" sz="24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3.xml"/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12" Type="http://schemas.microsoft.com/office/2007/relationships/diagramDrawing" Target="../diagrams/drawing3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2.xml"/><Relationship Id="rId11" Type="http://schemas.openxmlformats.org/officeDocument/2006/relationships/diagramColors" Target="../diagrams/colors3.xml"/><Relationship Id="rId5" Type="http://schemas.openxmlformats.org/officeDocument/2006/relationships/diagramQuickStyle" Target="../diagrams/quickStyle2.xml"/><Relationship Id="rId10" Type="http://schemas.openxmlformats.org/officeDocument/2006/relationships/diagramQuickStyle" Target="../diagrams/quickStyle3.xml"/><Relationship Id="rId4" Type="http://schemas.openxmlformats.org/officeDocument/2006/relationships/diagramLayout" Target="../diagrams/layout2.xml"/><Relationship Id="rId9" Type="http://schemas.openxmlformats.org/officeDocument/2006/relationships/diagramLayout" Target="../diagrams/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254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476250" y="1828800"/>
            <a:ext cx="8382000" cy="2362200"/>
          </a:xfrm>
        </p:spPr>
        <p:txBody>
          <a:bodyPr/>
          <a:lstStyle/>
          <a:p>
            <a:pPr algn="ctr">
              <a:lnSpc>
                <a:spcPts val="3300"/>
              </a:lnSpc>
              <a:spcBef>
                <a:spcPts val="600"/>
              </a:spcBef>
              <a:spcAft>
                <a:spcPts val="1200"/>
              </a:spcAft>
              <a:defRPr/>
            </a:pPr>
            <a:r>
              <a:rPr lang="zh-TW" altLang="zh-TW" sz="4400" kern="1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國道</a:t>
            </a:r>
            <a:r>
              <a:rPr lang="zh-TW" altLang="zh-TW" sz="4400" kern="1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五</a:t>
            </a:r>
            <a:r>
              <a:rPr lang="zh-TW" altLang="en-US" sz="4400" kern="1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號交通</a:t>
            </a:r>
            <a:r>
              <a:rPr lang="zh-TW" altLang="zh-TW" sz="4400" kern="1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事故</a:t>
            </a:r>
            <a:r>
              <a:rPr lang="en-US" altLang="zh-TW" sz="4400" kern="1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/>
            </a:r>
            <a:br>
              <a:rPr lang="en-US" altLang="zh-TW" sz="4400" kern="1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r>
              <a:rPr lang="en-US" altLang="zh-TW" sz="4400" kern="1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/>
            </a:r>
            <a:br>
              <a:rPr lang="en-US" altLang="zh-TW" sz="4400" kern="100" dirty="0"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r>
              <a:rPr lang="zh-TW" altLang="en-US" sz="4400" kern="1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檢討及改善措施</a:t>
            </a:r>
            <a:endParaRPr lang="zh-TW" altLang="zh-TW" sz="2000" kern="1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104900" y="4699000"/>
            <a:ext cx="6934200" cy="1295400"/>
          </a:xfrm>
        </p:spPr>
        <p:txBody>
          <a:bodyPr/>
          <a:lstStyle/>
          <a:p>
            <a:pPr algn="ctr" eaLnBrk="1" hangingPunct="1"/>
            <a:r>
              <a:rPr lang="zh-TW" altLang="en-US" b="1" dirty="0" smtClean="0">
                <a:solidFill>
                  <a:srgbClr val="0000C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交通部</a:t>
            </a:r>
            <a:endParaRPr lang="en-US" altLang="zh-TW" b="1" dirty="0" smtClean="0">
              <a:solidFill>
                <a:srgbClr val="0000CC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 eaLnBrk="1" hangingPunct="1"/>
            <a:r>
              <a:rPr lang="en-US" altLang="zh-TW" b="1" dirty="0" smtClean="0">
                <a:solidFill>
                  <a:srgbClr val="0000C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106</a:t>
            </a:r>
            <a:r>
              <a:rPr lang="zh-TW" altLang="en-US" b="1" dirty="0" smtClean="0">
                <a:solidFill>
                  <a:srgbClr val="0000C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年</a:t>
            </a:r>
            <a:r>
              <a:rPr lang="en-US" altLang="zh-TW" b="1" dirty="0" smtClean="0">
                <a:solidFill>
                  <a:srgbClr val="0000C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2</a:t>
            </a:r>
            <a:r>
              <a:rPr lang="zh-TW" altLang="en-US" b="1" dirty="0" smtClean="0">
                <a:solidFill>
                  <a:srgbClr val="0000C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月</a:t>
            </a:r>
            <a:r>
              <a:rPr lang="en-US" altLang="zh-TW" b="1" dirty="0" smtClean="0">
                <a:solidFill>
                  <a:srgbClr val="0000C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23</a:t>
            </a:r>
            <a:r>
              <a:rPr lang="zh-TW" altLang="en-US" b="1" dirty="0" smtClean="0">
                <a:solidFill>
                  <a:srgbClr val="0000C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日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23844" y="554636"/>
            <a:ext cx="3454668" cy="1354093"/>
          </a:xfrm>
        </p:spPr>
        <p:txBody>
          <a:bodyPr>
            <a:normAutofit/>
          </a:bodyPr>
          <a:lstStyle/>
          <a:p>
            <a:r>
              <a:rPr lang="zh-TW" altLang="en-US" sz="2800" u="sng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高度扭曲的共業結構</a:t>
            </a:r>
            <a:endParaRPr lang="zh-TW" altLang="en-US" sz="2800" u="sng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grpSp>
        <p:nvGrpSpPr>
          <p:cNvPr id="17" name="群組 16"/>
          <p:cNvGrpSpPr/>
          <p:nvPr/>
        </p:nvGrpSpPr>
        <p:grpSpPr>
          <a:xfrm>
            <a:off x="1576304" y="1020594"/>
            <a:ext cx="6328375" cy="4622934"/>
            <a:chOff x="1576304" y="1020594"/>
            <a:chExt cx="6328375" cy="4622934"/>
          </a:xfrm>
        </p:grpSpPr>
        <p:sp>
          <p:nvSpPr>
            <p:cNvPr id="18" name="手繪多邊形 17"/>
            <p:cNvSpPr/>
            <p:nvPr/>
          </p:nvSpPr>
          <p:spPr>
            <a:xfrm>
              <a:off x="3578512" y="1020594"/>
              <a:ext cx="1966986" cy="1966986"/>
            </a:xfrm>
            <a:custGeom>
              <a:avLst/>
              <a:gdLst>
                <a:gd name="connsiteX0" fmla="*/ 0 w 1966986"/>
                <a:gd name="connsiteY0" fmla="*/ 983493 h 1966986"/>
                <a:gd name="connsiteX1" fmla="*/ 983493 w 1966986"/>
                <a:gd name="connsiteY1" fmla="*/ 0 h 1966986"/>
                <a:gd name="connsiteX2" fmla="*/ 1966986 w 1966986"/>
                <a:gd name="connsiteY2" fmla="*/ 983493 h 1966986"/>
                <a:gd name="connsiteX3" fmla="*/ 983493 w 1966986"/>
                <a:gd name="connsiteY3" fmla="*/ 1966986 h 1966986"/>
                <a:gd name="connsiteX4" fmla="*/ 0 w 1966986"/>
                <a:gd name="connsiteY4" fmla="*/ 983493 h 19669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966986" h="1966986">
                  <a:moveTo>
                    <a:pt x="0" y="983493"/>
                  </a:moveTo>
                  <a:cubicBezTo>
                    <a:pt x="0" y="440325"/>
                    <a:pt x="440325" y="0"/>
                    <a:pt x="983493" y="0"/>
                  </a:cubicBezTo>
                  <a:cubicBezTo>
                    <a:pt x="1526661" y="0"/>
                    <a:pt x="1966986" y="440325"/>
                    <a:pt x="1966986" y="983493"/>
                  </a:cubicBezTo>
                  <a:cubicBezTo>
                    <a:pt x="1966986" y="1526661"/>
                    <a:pt x="1526661" y="1966986"/>
                    <a:pt x="983493" y="1966986"/>
                  </a:cubicBezTo>
                  <a:cubicBezTo>
                    <a:pt x="440325" y="1966986"/>
                    <a:pt x="0" y="1526661"/>
                    <a:pt x="0" y="983493"/>
                  </a:cubicBezTo>
                  <a:close/>
                </a:path>
              </a:pathLst>
            </a:custGeom>
            <a:solidFill>
              <a:srgbClr val="CC0000"/>
            </a:solidFill>
            <a:scene3d>
              <a:camera prst="orthographicFront"/>
              <a:lightRig rig="flat" dir="t"/>
            </a:scene3d>
            <a:sp3d prstMaterial="plastic">
              <a:bevelT w="190500" h="88900"/>
              <a:bevelB w="88900" h="31750" prst="angle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rgbClr r="0" g="0" b="0"/>
            </a:fillRef>
            <a:effectRef idx="2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331238" tIns="331238" rIns="331238" bIns="331238" numCol="1" spcCol="1270" anchor="ctr" anchorCtr="0">
              <a:noAutofit/>
            </a:bodyPr>
            <a:lstStyle/>
            <a:p>
              <a:pPr lvl="0" algn="ctr" defTabSz="1511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zh-TW" altLang="en-US" sz="3400" b="1" kern="1200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消費者</a:t>
              </a:r>
              <a:endParaRPr lang="zh-TW" altLang="en-US" sz="3400" b="1" kern="1200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9" name="手繪多邊形 18"/>
            <p:cNvSpPr/>
            <p:nvPr/>
          </p:nvSpPr>
          <p:spPr>
            <a:xfrm rot="18482432">
              <a:off x="3049275" y="2974739"/>
              <a:ext cx="764558" cy="666693"/>
            </a:xfrm>
            <a:custGeom>
              <a:avLst/>
              <a:gdLst>
                <a:gd name="connsiteX0" fmla="*/ 0 w 764557"/>
                <a:gd name="connsiteY0" fmla="*/ 133338 h 666692"/>
                <a:gd name="connsiteX1" fmla="*/ 431211 w 764557"/>
                <a:gd name="connsiteY1" fmla="*/ 133338 h 666692"/>
                <a:gd name="connsiteX2" fmla="*/ 431211 w 764557"/>
                <a:gd name="connsiteY2" fmla="*/ 0 h 666692"/>
                <a:gd name="connsiteX3" fmla="*/ 764557 w 764557"/>
                <a:gd name="connsiteY3" fmla="*/ 333346 h 666692"/>
                <a:gd name="connsiteX4" fmla="*/ 431211 w 764557"/>
                <a:gd name="connsiteY4" fmla="*/ 666692 h 666692"/>
                <a:gd name="connsiteX5" fmla="*/ 431211 w 764557"/>
                <a:gd name="connsiteY5" fmla="*/ 533354 h 666692"/>
                <a:gd name="connsiteX6" fmla="*/ 0 w 764557"/>
                <a:gd name="connsiteY6" fmla="*/ 533354 h 666692"/>
                <a:gd name="connsiteX7" fmla="*/ 0 w 764557"/>
                <a:gd name="connsiteY7" fmla="*/ 133338 h 6666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764557" h="666692">
                  <a:moveTo>
                    <a:pt x="764557" y="533354"/>
                  </a:moveTo>
                  <a:lnTo>
                    <a:pt x="333346" y="533354"/>
                  </a:lnTo>
                  <a:lnTo>
                    <a:pt x="333346" y="666692"/>
                  </a:lnTo>
                  <a:lnTo>
                    <a:pt x="0" y="333346"/>
                  </a:lnTo>
                  <a:lnTo>
                    <a:pt x="333346" y="0"/>
                  </a:lnTo>
                  <a:lnTo>
                    <a:pt x="333346" y="133338"/>
                  </a:lnTo>
                  <a:lnTo>
                    <a:pt x="764557" y="133338"/>
                  </a:lnTo>
                  <a:lnTo>
                    <a:pt x="764557" y="533354"/>
                  </a:lnTo>
                  <a:close/>
                </a:path>
              </a:pathLst>
            </a:custGeom>
            <a:solidFill>
              <a:srgbClr val="CC0000"/>
            </a:solidFill>
            <a:scene3d>
              <a:camera prst="orthographicFront"/>
              <a:lightRig rig="flat" dir="t"/>
            </a:scene3d>
            <a:sp3d z="-80000" prstMaterial="plastic">
              <a:bevelT w="50800" h="50800"/>
              <a:bevelB w="25400" h="25400" prst="angle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rgbClr r="0" g="0" b="0"/>
            </a:fillRef>
            <a:effectRef idx="2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00007" tIns="133337" rIns="1" bIns="133339" numCol="1" spcCol="1270" anchor="ctr" anchorCtr="0">
              <a:noAutofit/>
            </a:bodyPr>
            <a:lstStyle/>
            <a:p>
              <a:pPr lvl="0" algn="ctr" defTabSz="12001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TW" altLang="en-US" sz="2700" kern="1200"/>
            </a:p>
          </p:txBody>
        </p:sp>
        <p:sp>
          <p:nvSpPr>
            <p:cNvPr id="22" name="手繪多邊形 21"/>
            <p:cNvSpPr/>
            <p:nvPr/>
          </p:nvSpPr>
          <p:spPr>
            <a:xfrm>
              <a:off x="1576304" y="3579570"/>
              <a:ext cx="1966986" cy="1966986"/>
            </a:xfrm>
            <a:custGeom>
              <a:avLst/>
              <a:gdLst>
                <a:gd name="connsiteX0" fmla="*/ 0 w 1966986"/>
                <a:gd name="connsiteY0" fmla="*/ 983493 h 1966986"/>
                <a:gd name="connsiteX1" fmla="*/ 983493 w 1966986"/>
                <a:gd name="connsiteY1" fmla="*/ 0 h 1966986"/>
                <a:gd name="connsiteX2" fmla="*/ 1966986 w 1966986"/>
                <a:gd name="connsiteY2" fmla="*/ 983493 h 1966986"/>
                <a:gd name="connsiteX3" fmla="*/ 983493 w 1966986"/>
                <a:gd name="connsiteY3" fmla="*/ 1966986 h 1966986"/>
                <a:gd name="connsiteX4" fmla="*/ 0 w 1966986"/>
                <a:gd name="connsiteY4" fmla="*/ 983493 h 19669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966986" h="1966986">
                  <a:moveTo>
                    <a:pt x="0" y="983493"/>
                  </a:moveTo>
                  <a:cubicBezTo>
                    <a:pt x="0" y="440325"/>
                    <a:pt x="440325" y="0"/>
                    <a:pt x="983493" y="0"/>
                  </a:cubicBezTo>
                  <a:cubicBezTo>
                    <a:pt x="1526661" y="0"/>
                    <a:pt x="1966986" y="440325"/>
                    <a:pt x="1966986" y="983493"/>
                  </a:cubicBezTo>
                  <a:cubicBezTo>
                    <a:pt x="1966986" y="1526661"/>
                    <a:pt x="1526661" y="1966986"/>
                    <a:pt x="983493" y="1966986"/>
                  </a:cubicBezTo>
                  <a:cubicBezTo>
                    <a:pt x="440325" y="1966986"/>
                    <a:pt x="0" y="1526661"/>
                    <a:pt x="0" y="983493"/>
                  </a:cubicBezTo>
                  <a:close/>
                </a:path>
              </a:pathLst>
            </a:custGeom>
            <a:solidFill>
              <a:srgbClr val="3C602A"/>
            </a:solidFill>
            <a:scene3d>
              <a:camera prst="orthographicFront"/>
              <a:lightRig rig="flat" dir="t"/>
            </a:scene3d>
            <a:sp3d prstMaterial="plastic">
              <a:bevelT w="209550" h="139700"/>
              <a:bevelB w="88900" h="31750" prst="angle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rgbClr r="0" g="0" b="0"/>
            </a:fillRef>
            <a:effectRef idx="2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331238" tIns="331238" rIns="331238" bIns="331238" numCol="1" spcCol="1270" anchor="ctr" anchorCtr="0">
              <a:noAutofit/>
            </a:bodyPr>
            <a:lstStyle/>
            <a:p>
              <a:pPr lvl="0" algn="ctr" defTabSz="1511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zh-TW" altLang="en-US" sz="3400" b="1" kern="1200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旅遊業</a:t>
              </a:r>
              <a:endParaRPr lang="zh-TW" altLang="en-US" sz="3400" b="1" kern="1200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23" name="手繪多邊形 22"/>
            <p:cNvSpPr/>
            <p:nvPr/>
          </p:nvSpPr>
          <p:spPr>
            <a:xfrm rot="21563999">
              <a:off x="4388376" y="5211052"/>
              <a:ext cx="790128" cy="432476"/>
            </a:xfrm>
            <a:custGeom>
              <a:avLst/>
              <a:gdLst>
                <a:gd name="connsiteX0" fmla="*/ 0 w 790128"/>
                <a:gd name="connsiteY0" fmla="*/ 86495 h 432476"/>
                <a:gd name="connsiteX1" fmla="*/ 573890 w 790128"/>
                <a:gd name="connsiteY1" fmla="*/ 86495 h 432476"/>
                <a:gd name="connsiteX2" fmla="*/ 573890 w 790128"/>
                <a:gd name="connsiteY2" fmla="*/ 0 h 432476"/>
                <a:gd name="connsiteX3" fmla="*/ 790128 w 790128"/>
                <a:gd name="connsiteY3" fmla="*/ 216238 h 432476"/>
                <a:gd name="connsiteX4" fmla="*/ 573890 w 790128"/>
                <a:gd name="connsiteY4" fmla="*/ 432476 h 432476"/>
                <a:gd name="connsiteX5" fmla="*/ 573890 w 790128"/>
                <a:gd name="connsiteY5" fmla="*/ 345981 h 432476"/>
                <a:gd name="connsiteX6" fmla="*/ 0 w 790128"/>
                <a:gd name="connsiteY6" fmla="*/ 345981 h 432476"/>
                <a:gd name="connsiteX7" fmla="*/ 0 w 790128"/>
                <a:gd name="connsiteY7" fmla="*/ 86495 h 4324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790128" h="432476">
                  <a:moveTo>
                    <a:pt x="0" y="86495"/>
                  </a:moveTo>
                  <a:lnTo>
                    <a:pt x="573890" y="86495"/>
                  </a:lnTo>
                  <a:lnTo>
                    <a:pt x="573890" y="0"/>
                  </a:lnTo>
                  <a:lnTo>
                    <a:pt x="790128" y="216238"/>
                  </a:lnTo>
                  <a:lnTo>
                    <a:pt x="573890" y="432476"/>
                  </a:lnTo>
                  <a:lnTo>
                    <a:pt x="573890" y="345981"/>
                  </a:lnTo>
                  <a:lnTo>
                    <a:pt x="0" y="345981"/>
                  </a:lnTo>
                  <a:lnTo>
                    <a:pt x="0" y="86495"/>
                  </a:lnTo>
                  <a:close/>
                </a:path>
              </a:pathLst>
            </a:custGeom>
            <a:solidFill>
              <a:srgbClr val="3C602A"/>
            </a:solidFill>
            <a:scene3d>
              <a:camera prst="orthographicFront"/>
              <a:lightRig rig="flat" dir="t"/>
            </a:scene3d>
            <a:sp3d z="-80000" prstMaterial="plastic">
              <a:bevelT w="50800" h="50800"/>
              <a:bevelB w="25400" h="25400" prst="angle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rgbClr r="0" g="0" b="0"/>
            </a:fillRef>
            <a:effectRef idx="2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0" tIns="86494" rIns="129742" bIns="86495" numCol="1" spcCol="1270" anchor="ctr" anchorCtr="0">
              <a:noAutofit/>
            </a:bodyPr>
            <a:lstStyle/>
            <a:p>
              <a:pPr lvl="0" algn="ctr" defTabSz="8001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TW" altLang="en-US" sz="1800" kern="1200"/>
            </a:p>
          </p:txBody>
        </p:sp>
        <p:sp>
          <p:nvSpPr>
            <p:cNvPr id="24" name="手繪多邊形 23"/>
            <p:cNvSpPr/>
            <p:nvPr/>
          </p:nvSpPr>
          <p:spPr>
            <a:xfrm>
              <a:off x="5937693" y="3533894"/>
              <a:ext cx="1966986" cy="1966986"/>
            </a:xfrm>
            <a:custGeom>
              <a:avLst/>
              <a:gdLst>
                <a:gd name="connsiteX0" fmla="*/ 0 w 1966986"/>
                <a:gd name="connsiteY0" fmla="*/ 983493 h 1966986"/>
                <a:gd name="connsiteX1" fmla="*/ 983493 w 1966986"/>
                <a:gd name="connsiteY1" fmla="*/ 0 h 1966986"/>
                <a:gd name="connsiteX2" fmla="*/ 1966986 w 1966986"/>
                <a:gd name="connsiteY2" fmla="*/ 983493 h 1966986"/>
                <a:gd name="connsiteX3" fmla="*/ 983493 w 1966986"/>
                <a:gd name="connsiteY3" fmla="*/ 1966986 h 1966986"/>
                <a:gd name="connsiteX4" fmla="*/ 0 w 1966986"/>
                <a:gd name="connsiteY4" fmla="*/ 983493 h 19669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966986" h="1966986">
                  <a:moveTo>
                    <a:pt x="0" y="983493"/>
                  </a:moveTo>
                  <a:cubicBezTo>
                    <a:pt x="0" y="440325"/>
                    <a:pt x="440325" y="0"/>
                    <a:pt x="983493" y="0"/>
                  </a:cubicBezTo>
                  <a:cubicBezTo>
                    <a:pt x="1526661" y="0"/>
                    <a:pt x="1966986" y="440325"/>
                    <a:pt x="1966986" y="983493"/>
                  </a:cubicBezTo>
                  <a:cubicBezTo>
                    <a:pt x="1966986" y="1526661"/>
                    <a:pt x="1526661" y="1966986"/>
                    <a:pt x="983493" y="1966986"/>
                  </a:cubicBezTo>
                  <a:cubicBezTo>
                    <a:pt x="440325" y="1966986"/>
                    <a:pt x="0" y="1526661"/>
                    <a:pt x="0" y="983493"/>
                  </a:cubicBezTo>
                  <a:close/>
                </a:path>
              </a:pathLst>
            </a:custGeom>
            <a:solidFill>
              <a:srgbClr val="6600CC"/>
            </a:solidFill>
            <a:scene3d>
              <a:camera prst="orthographicFront"/>
              <a:lightRig rig="flat" dir="t"/>
            </a:scene3d>
            <a:sp3d prstMaterial="plastic">
              <a:bevelT w="260350" h="88900"/>
              <a:bevelB w="88900" h="31750" prst="angle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rgbClr r="0" g="0" b="0"/>
            </a:fillRef>
            <a:effectRef idx="2">
              <a:schemeClr val="accent4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331238" tIns="331238" rIns="331238" bIns="331238" numCol="1" spcCol="1270" anchor="ctr" anchorCtr="0">
              <a:noAutofit/>
            </a:bodyPr>
            <a:lstStyle/>
            <a:p>
              <a:pPr lvl="0" algn="ctr" defTabSz="1511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zh-TW" altLang="en-US" sz="3400" b="1" kern="1200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遊覽車</a:t>
              </a:r>
              <a:endParaRPr lang="zh-TW" altLang="en-US" sz="3400" b="1" kern="1200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25" name="手繪多邊形 24"/>
            <p:cNvSpPr/>
            <p:nvPr/>
          </p:nvSpPr>
          <p:spPr>
            <a:xfrm rot="24408702">
              <a:off x="5364564" y="2944995"/>
              <a:ext cx="784453" cy="663859"/>
            </a:xfrm>
            <a:custGeom>
              <a:avLst/>
              <a:gdLst>
                <a:gd name="connsiteX0" fmla="*/ 0 w 784453"/>
                <a:gd name="connsiteY0" fmla="*/ 132772 h 663858"/>
                <a:gd name="connsiteX1" fmla="*/ 452524 w 784453"/>
                <a:gd name="connsiteY1" fmla="*/ 132772 h 663858"/>
                <a:gd name="connsiteX2" fmla="*/ 452524 w 784453"/>
                <a:gd name="connsiteY2" fmla="*/ 0 h 663858"/>
                <a:gd name="connsiteX3" fmla="*/ 784453 w 784453"/>
                <a:gd name="connsiteY3" fmla="*/ 331929 h 663858"/>
                <a:gd name="connsiteX4" fmla="*/ 452524 w 784453"/>
                <a:gd name="connsiteY4" fmla="*/ 663858 h 663858"/>
                <a:gd name="connsiteX5" fmla="*/ 452524 w 784453"/>
                <a:gd name="connsiteY5" fmla="*/ 531086 h 663858"/>
                <a:gd name="connsiteX6" fmla="*/ 0 w 784453"/>
                <a:gd name="connsiteY6" fmla="*/ 531086 h 663858"/>
                <a:gd name="connsiteX7" fmla="*/ 0 w 784453"/>
                <a:gd name="connsiteY7" fmla="*/ 132772 h 6638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784453" h="663858">
                  <a:moveTo>
                    <a:pt x="784453" y="531086"/>
                  </a:moveTo>
                  <a:lnTo>
                    <a:pt x="331929" y="531086"/>
                  </a:lnTo>
                  <a:lnTo>
                    <a:pt x="331929" y="663858"/>
                  </a:lnTo>
                  <a:lnTo>
                    <a:pt x="0" y="331929"/>
                  </a:lnTo>
                  <a:lnTo>
                    <a:pt x="331929" y="0"/>
                  </a:lnTo>
                  <a:lnTo>
                    <a:pt x="331929" y="132772"/>
                  </a:lnTo>
                  <a:lnTo>
                    <a:pt x="784453" y="132772"/>
                  </a:lnTo>
                  <a:lnTo>
                    <a:pt x="784453" y="531086"/>
                  </a:lnTo>
                  <a:close/>
                </a:path>
              </a:pathLst>
            </a:custGeom>
            <a:solidFill>
              <a:srgbClr val="6600CC"/>
            </a:solidFill>
            <a:scene3d>
              <a:camera prst="orthographicFront"/>
              <a:lightRig rig="flat" dir="t"/>
            </a:scene3d>
            <a:sp3d z="-80000" prstMaterial="plastic">
              <a:bevelT w="50800" h="50800"/>
              <a:bevelB w="25400" h="25400" prst="angle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rgbClr r="0" g="0" b="0"/>
            </a:fillRef>
            <a:effectRef idx="2">
              <a:schemeClr val="accent4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99158" tIns="132772" rIns="-2" bIns="132772" numCol="1" spcCol="1270" anchor="ctr" anchorCtr="0">
              <a:noAutofit/>
            </a:bodyPr>
            <a:lstStyle/>
            <a:p>
              <a:pPr lvl="0" algn="ctr" defTabSz="12001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TW" altLang="en-US" sz="2700" kern="1200"/>
            </a:p>
          </p:txBody>
        </p:sp>
      </p:grpSp>
      <p:sp>
        <p:nvSpPr>
          <p:cNvPr id="5" name="文字方塊 4"/>
          <p:cNvSpPr txBox="1"/>
          <p:nvPr/>
        </p:nvSpPr>
        <p:spPr>
          <a:xfrm>
            <a:off x="1774208" y="2795595"/>
            <a:ext cx="1296144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000" b="1" dirty="0" smtClean="0">
                <a:solidFill>
                  <a:srgbClr val="0909B7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俗又大碗</a:t>
            </a:r>
            <a:endParaRPr lang="zh-TW" altLang="en-US" sz="2000" b="1" dirty="0">
              <a:solidFill>
                <a:srgbClr val="0909B7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6" name="文字方塊 5"/>
          <p:cNvSpPr txBox="1"/>
          <p:nvPr/>
        </p:nvSpPr>
        <p:spPr>
          <a:xfrm>
            <a:off x="3411059" y="4888197"/>
            <a:ext cx="2635934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000" b="1" dirty="0" smtClean="0">
                <a:solidFill>
                  <a:srgbClr val="0909B7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低成本、高密集遊程</a:t>
            </a:r>
            <a:endParaRPr lang="zh-TW" altLang="en-US" sz="2000" b="1" dirty="0">
              <a:solidFill>
                <a:srgbClr val="0909B7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7" name="文字方塊 6"/>
          <p:cNvSpPr txBox="1"/>
          <p:nvPr/>
        </p:nvSpPr>
        <p:spPr>
          <a:xfrm>
            <a:off x="6046993" y="2595973"/>
            <a:ext cx="2523801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000" b="1" dirty="0" smtClean="0">
                <a:solidFill>
                  <a:srgbClr val="0909B7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低品質、高風險服務</a:t>
            </a:r>
            <a:endParaRPr lang="zh-TW" altLang="en-US" sz="2000" b="1" dirty="0">
              <a:solidFill>
                <a:srgbClr val="0909B7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9" name="文字方塊 8"/>
          <p:cNvSpPr txBox="1"/>
          <p:nvPr/>
        </p:nvSpPr>
        <p:spPr>
          <a:xfrm>
            <a:off x="4021403" y="6005647"/>
            <a:ext cx="144016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2000" b="1" dirty="0" smtClean="0">
                <a:solidFill>
                  <a:srgbClr val="0909B7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削價競爭</a:t>
            </a:r>
            <a:endParaRPr lang="zh-TW" altLang="en-US" sz="2000" b="1" dirty="0">
              <a:solidFill>
                <a:srgbClr val="0909B7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3" name="爆炸 1 12"/>
          <p:cNvSpPr/>
          <p:nvPr/>
        </p:nvSpPr>
        <p:spPr>
          <a:xfrm>
            <a:off x="4021403" y="3226482"/>
            <a:ext cx="1198669" cy="1328910"/>
          </a:xfrm>
          <a:prstGeom prst="irregularSeal1">
            <a:avLst/>
          </a:prstGeom>
          <a:solidFill>
            <a:srgbClr val="FFFF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800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利</a:t>
            </a:r>
            <a:r>
              <a:rPr lang="en-US" altLang="zh-TW" sz="2800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?</a:t>
            </a:r>
            <a:endParaRPr lang="zh-TW" altLang="en-US" sz="2800" b="1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grpSp>
        <p:nvGrpSpPr>
          <p:cNvPr id="12" name="群組 11"/>
          <p:cNvGrpSpPr/>
          <p:nvPr/>
        </p:nvGrpSpPr>
        <p:grpSpPr>
          <a:xfrm>
            <a:off x="4326044" y="5589170"/>
            <a:ext cx="759295" cy="438508"/>
            <a:chOff x="4326044" y="5589170"/>
            <a:chExt cx="759295" cy="438508"/>
          </a:xfrm>
        </p:grpSpPr>
        <p:sp>
          <p:nvSpPr>
            <p:cNvPr id="15" name="向右箭號 14"/>
            <p:cNvSpPr/>
            <p:nvPr/>
          </p:nvSpPr>
          <p:spPr>
            <a:xfrm rot="10833567">
              <a:off x="4326044" y="5589170"/>
              <a:ext cx="759295" cy="438508"/>
            </a:xfrm>
            <a:prstGeom prst="rightArrow">
              <a:avLst>
                <a:gd name="adj1" fmla="val 60000"/>
                <a:gd name="adj2" fmla="val 50000"/>
              </a:avLst>
            </a:prstGeom>
            <a:solidFill>
              <a:srgbClr val="6600CC"/>
            </a:solidFill>
            <a:scene3d>
              <a:camera prst="orthographicFront"/>
              <a:lightRig rig="flat" dir="t"/>
            </a:scene3d>
            <a:sp3d z="-80000" prstMaterial="plastic">
              <a:bevelT w="50800" h="50800"/>
              <a:bevelB w="25400" h="25400" prst="angle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4">
                <a:hueOff val="0"/>
                <a:satOff val="0"/>
                <a:lumOff val="0"/>
                <a:alphaOff val="0"/>
              </a:schemeClr>
            </a:fillRef>
            <a:effectRef idx="2">
              <a:schemeClr val="accent4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6" name="向右箭號 4"/>
            <p:cNvSpPr/>
            <p:nvPr/>
          </p:nvSpPr>
          <p:spPr>
            <a:xfrm rot="33567">
              <a:off x="4510845" y="5694580"/>
              <a:ext cx="559601" cy="263104"/>
            </a:xfrm>
            <a:prstGeom prst="rect">
              <a:avLst/>
            </a:prstGeom>
            <a:solidFill>
              <a:srgbClr val="6600CC"/>
            </a:solidFill>
            <a:scene3d>
              <a:camera prst="orthographicFront"/>
              <a:lightRig rig="flat" dir="t"/>
            </a:scene3d>
            <a:sp3d z="-80000"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0" tIns="0" rIns="0" bIns="0" numCol="1" spcCol="1270" anchor="ctr" anchorCtr="0">
              <a:noAutofit/>
            </a:bodyPr>
            <a:lstStyle/>
            <a:p>
              <a:pPr lvl="0" algn="ctr" defTabSz="12001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TW" altLang="en-US" sz="2700" kern="1200"/>
            </a:p>
          </p:txBody>
        </p:sp>
      </p:grpSp>
      <p:sp>
        <p:nvSpPr>
          <p:cNvPr id="20" name="矩形 19"/>
          <p:cNvSpPr/>
          <p:nvPr/>
        </p:nvSpPr>
        <p:spPr>
          <a:xfrm>
            <a:off x="6046993" y="5568818"/>
            <a:ext cx="2808312" cy="10833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7313" indent="-87313" algn="l">
              <a:buFont typeface="Arial" panose="020B0604020202020204" pitchFamily="34" charset="0"/>
              <a:buChar char="•"/>
            </a:pPr>
            <a:r>
              <a:rPr lang="zh-TW" altLang="en-US" sz="1400" b="1" kern="0" spc="-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開放陸客來臺後，迅速擴張，扭曲市場真實需求</a:t>
            </a:r>
            <a:endParaRPr lang="en-US" altLang="zh-TW" sz="1400" b="1" kern="0" spc="-100" dirty="0" smtClean="0">
              <a:solidFill>
                <a:schemeClr val="tx1">
                  <a:lumMod val="75000"/>
                  <a:lumOff val="25000"/>
                </a:schemeClr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87313" indent="-87313" algn="l">
              <a:buFont typeface="Arial" panose="020B0604020202020204" pitchFamily="34" charset="0"/>
              <a:buChar char="•"/>
            </a:pPr>
            <a:r>
              <a:rPr lang="zh-TW" altLang="en-US" sz="1400" b="1" kern="0" spc="-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陸客結構改變後，供需失衡，大量流入國旅市場競爭</a:t>
            </a:r>
            <a:endParaRPr lang="zh-TW" altLang="en-US" sz="1400" b="1" kern="0" spc="-100" dirty="0">
              <a:solidFill>
                <a:schemeClr val="tx1">
                  <a:lumMod val="75000"/>
                  <a:lumOff val="25000"/>
                </a:schemeClr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751333" y="5642841"/>
            <a:ext cx="2568860" cy="8894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7313" indent="-87313" algn="l">
              <a:buFont typeface="Arial" panose="020B0604020202020204" pitchFamily="34" charset="0"/>
              <a:buChar char="•"/>
            </a:pPr>
            <a:r>
              <a:rPr lang="zh-TW" altLang="en-US" sz="1400" b="1" spc="-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大量中小型旅行社進入市場</a:t>
            </a:r>
            <a:endParaRPr lang="en-US" altLang="zh-TW" sz="1400" b="1" spc="-100" dirty="0" smtClean="0">
              <a:solidFill>
                <a:schemeClr val="tx1">
                  <a:lumMod val="75000"/>
                  <a:lumOff val="25000"/>
                </a:schemeClr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87313" indent="-87313" algn="l">
              <a:buFont typeface="Arial" panose="020B0604020202020204" pitchFamily="34" charset="0"/>
              <a:buChar char="•"/>
            </a:pPr>
            <a:r>
              <a:rPr lang="zh-TW" altLang="en-US" sz="1400" b="1" spc="-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品牌形象觀念略顯薄弱</a:t>
            </a:r>
            <a:endParaRPr lang="en-US" altLang="zh-TW" sz="1400" b="1" spc="-100" dirty="0" smtClean="0">
              <a:solidFill>
                <a:schemeClr val="tx1">
                  <a:lumMod val="75000"/>
                  <a:lumOff val="25000"/>
                </a:schemeClr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87313" indent="-87313" algn="l">
              <a:buFont typeface="Arial" panose="020B0604020202020204" pitchFamily="34" charset="0"/>
              <a:buChar char="•"/>
            </a:pPr>
            <a:r>
              <a:rPr lang="zh-TW" altLang="en-US" sz="1400" b="1" spc="-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垂直整合問題屢見不鮮</a:t>
            </a:r>
            <a:endParaRPr lang="zh-TW" altLang="en-US" sz="1400" b="1" spc="-100" dirty="0">
              <a:solidFill>
                <a:schemeClr val="tx1">
                  <a:lumMod val="75000"/>
                  <a:lumOff val="25000"/>
                </a:schemeClr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1533622" y="183733"/>
            <a:ext cx="1928733" cy="74180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40000"/>
              </a:lnSpc>
              <a:defRPr/>
            </a:pPr>
            <a:r>
              <a:rPr lang="zh-TW" altLang="en-US" sz="3400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產業生態</a:t>
            </a:r>
          </a:p>
        </p:txBody>
      </p:sp>
    </p:spTree>
    <p:extLst>
      <p:ext uri="{BB962C8B-B14F-4D97-AF65-F5344CB8AC3E}">
        <p14:creationId xmlns:p14="http://schemas.microsoft.com/office/powerpoint/2010/main" val="8939626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Box 6"/>
          <p:cNvSpPr txBox="1">
            <a:spLocks noChangeArrowheads="1"/>
          </p:cNvSpPr>
          <p:nvPr/>
        </p:nvSpPr>
        <p:spPr bwMode="auto">
          <a:xfrm>
            <a:off x="-543310" y="125004"/>
            <a:ext cx="6337076" cy="8248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/>
        </p:spPr>
        <p:txBody>
          <a:bodyPr wrap="square">
            <a:spAutoFit/>
          </a:bodyPr>
          <a:lstStyle/>
          <a:p>
            <a:pPr lvl="0">
              <a:lnSpc>
                <a:spcPct val="140000"/>
              </a:lnSpc>
              <a:defRPr/>
            </a:pPr>
            <a:r>
              <a:rPr lang="zh-TW" altLang="en-US" sz="3400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事故問題面向</a:t>
            </a:r>
            <a:endParaRPr lang="zh-TW" altLang="en-US" sz="3400" dirty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5" name="拱形 24"/>
          <p:cNvSpPr/>
          <p:nvPr/>
        </p:nvSpPr>
        <p:spPr>
          <a:xfrm>
            <a:off x="2625228" y="1261889"/>
            <a:ext cx="3504068" cy="3504068"/>
          </a:xfrm>
          <a:prstGeom prst="blockArc">
            <a:avLst>
              <a:gd name="adj1" fmla="val 12600000"/>
              <a:gd name="adj2" fmla="val 16200000"/>
              <a:gd name="adj3" fmla="val 4520"/>
            </a:avLst>
          </a:prstGeom>
          <a:solidFill>
            <a:schemeClr val="accent1">
              <a:lumMod val="50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2">
              <a:hueOff val="0"/>
              <a:satOff val="0"/>
              <a:lumOff val="0"/>
              <a:alphaOff val="0"/>
            </a:schemeClr>
          </a:fillRef>
          <a:effectRef idx="0">
            <a:schemeClr val="accent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26" name="拱形 25"/>
          <p:cNvSpPr/>
          <p:nvPr/>
        </p:nvSpPr>
        <p:spPr>
          <a:xfrm>
            <a:off x="2612005" y="1267979"/>
            <a:ext cx="3504068" cy="3504068"/>
          </a:xfrm>
          <a:prstGeom prst="blockArc">
            <a:avLst>
              <a:gd name="adj1" fmla="val 9000000"/>
              <a:gd name="adj2" fmla="val 12600000"/>
              <a:gd name="adj3" fmla="val 4520"/>
            </a:avLst>
          </a:prstGeom>
          <a:solidFill>
            <a:schemeClr val="accent1">
              <a:lumMod val="50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6">
              <a:hueOff val="0"/>
              <a:satOff val="0"/>
              <a:lumOff val="0"/>
              <a:alphaOff val="0"/>
            </a:schemeClr>
          </a:fillRef>
          <a:effectRef idx="0">
            <a:schemeClr val="accent6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27" name="拱形 26"/>
          <p:cNvSpPr/>
          <p:nvPr/>
        </p:nvSpPr>
        <p:spPr>
          <a:xfrm>
            <a:off x="2581913" y="1236505"/>
            <a:ext cx="3504068" cy="3504068"/>
          </a:xfrm>
          <a:prstGeom prst="blockArc">
            <a:avLst>
              <a:gd name="adj1" fmla="val 5400000"/>
              <a:gd name="adj2" fmla="val 9000000"/>
              <a:gd name="adj3" fmla="val 4520"/>
            </a:avLst>
          </a:prstGeom>
          <a:solidFill>
            <a:schemeClr val="accent1">
              <a:lumMod val="50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5">
              <a:hueOff val="0"/>
              <a:satOff val="0"/>
              <a:lumOff val="0"/>
              <a:alphaOff val="0"/>
            </a:schemeClr>
          </a:fillRef>
          <a:effectRef idx="0">
            <a:schemeClr val="accent5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28" name="拱形 27"/>
          <p:cNvSpPr/>
          <p:nvPr/>
        </p:nvSpPr>
        <p:spPr>
          <a:xfrm>
            <a:off x="2581913" y="1232452"/>
            <a:ext cx="3504068" cy="3504068"/>
          </a:xfrm>
          <a:prstGeom prst="blockArc">
            <a:avLst>
              <a:gd name="adj1" fmla="val 1800000"/>
              <a:gd name="adj2" fmla="val 5400000"/>
              <a:gd name="adj3" fmla="val 4520"/>
            </a:avLst>
          </a:prstGeom>
          <a:solidFill>
            <a:schemeClr val="accent1">
              <a:lumMod val="50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4">
              <a:hueOff val="0"/>
              <a:satOff val="0"/>
              <a:lumOff val="0"/>
              <a:alphaOff val="0"/>
            </a:schemeClr>
          </a:fillRef>
          <a:effectRef idx="0">
            <a:schemeClr val="accent4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29" name="拱形 28"/>
          <p:cNvSpPr/>
          <p:nvPr/>
        </p:nvSpPr>
        <p:spPr>
          <a:xfrm>
            <a:off x="2573970" y="1267979"/>
            <a:ext cx="3504068" cy="3504068"/>
          </a:xfrm>
          <a:prstGeom prst="blockArc">
            <a:avLst>
              <a:gd name="adj1" fmla="val 19800000"/>
              <a:gd name="adj2" fmla="val 1800000"/>
              <a:gd name="adj3" fmla="val 4520"/>
            </a:avLst>
          </a:prstGeom>
          <a:solidFill>
            <a:schemeClr val="accent1">
              <a:lumMod val="50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3">
              <a:hueOff val="0"/>
              <a:satOff val="0"/>
              <a:lumOff val="0"/>
              <a:alphaOff val="0"/>
            </a:schemeClr>
          </a:fillRef>
          <a:effectRef idx="0">
            <a:schemeClr val="accent3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30" name="拱形 29"/>
          <p:cNvSpPr/>
          <p:nvPr/>
        </p:nvSpPr>
        <p:spPr>
          <a:xfrm>
            <a:off x="2578087" y="1267979"/>
            <a:ext cx="3504068" cy="3504068"/>
          </a:xfrm>
          <a:prstGeom prst="blockArc">
            <a:avLst>
              <a:gd name="adj1" fmla="val 16200000"/>
              <a:gd name="adj2" fmla="val 19800000"/>
              <a:gd name="adj3" fmla="val 4520"/>
            </a:avLst>
          </a:prstGeom>
          <a:solidFill>
            <a:schemeClr val="accent1">
              <a:lumMod val="50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2">
              <a:hueOff val="0"/>
              <a:satOff val="0"/>
              <a:lumOff val="0"/>
              <a:alphaOff val="0"/>
            </a:schemeClr>
          </a:fillRef>
          <a:effectRef idx="0">
            <a:schemeClr val="accent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31" name="手繪多邊形 30"/>
          <p:cNvSpPr/>
          <p:nvPr/>
        </p:nvSpPr>
        <p:spPr>
          <a:xfrm>
            <a:off x="3591673" y="2234424"/>
            <a:ext cx="1571178" cy="1571178"/>
          </a:xfrm>
          <a:custGeom>
            <a:avLst/>
            <a:gdLst>
              <a:gd name="connsiteX0" fmla="*/ 0 w 1571178"/>
              <a:gd name="connsiteY0" fmla="*/ 785589 h 1571178"/>
              <a:gd name="connsiteX1" fmla="*/ 785589 w 1571178"/>
              <a:gd name="connsiteY1" fmla="*/ 0 h 1571178"/>
              <a:gd name="connsiteX2" fmla="*/ 1571178 w 1571178"/>
              <a:gd name="connsiteY2" fmla="*/ 785589 h 1571178"/>
              <a:gd name="connsiteX3" fmla="*/ 785589 w 1571178"/>
              <a:gd name="connsiteY3" fmla="*/ 1571178 h 1571178"/>
              <a:gd name="connsiteX4" fmla="*/ 0 w 1571178"/>
              <a:gd name="connsiteY4" fmla="*/ 785589 h 15711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571178" h="1571178">
                <a:moveTo>
                  <a:pt x="0" y="785589"/>
                </a:moveTo>
                <a:cubicBezTo>
                  <a:pt x="0" y="351720"/>
                  <a:pt x="351720" y="0"/>
                  <a:pt x="785589" y="0"/>
                </a:cubicBezTo>
                <a:cubicBezTo>
                  <a:pt x="1219458" y="0"/>
                  <a:pt x="1571178" y="351720"/>
                  <a:pt x="1571178" y="785589"/>
                </a:cubicBezTo>
                <a:cubicBezTo>
                  <a:pt x="1571178" y="1219458"/>
                  <a:pt x="1219458" y="1571178"/>
                  <a:pt x="785589" y="1571178"/>
                </a:cubicBezTo>
                <a:cubicBezTo>
                  <a:pt x="351720" y="1571178"/>
                  <a:pt x="0" y="1219458"/>
                  <a:pt x="0" y="785589"/>
                </a:cubicBezTo>
                <a:close/>
              </a:path>
            </a:pathLst>
          </a:custGeom>
          <a:gradFill flip="none" rotWithShape="1">
            <a:gsLst>
              <a:gs pos="0">
                <a:srgbClr val="FFFF00">
                  <a:shade val="30000"/>
                  <a:satMod val="115000"/>
                </a:srgbClr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spcFirstLastPara="0" vert="horz" wrap="square" lIns="275814" tIns="275814" rIns="275814" bIns="275814" numCol="1" spcCol="1270" anchor="ctr" anchorCtr="0">
            <a:noAutofit/>
          </a:bodyPr>
          <a:lstStyle/>
          <a:p>
            <a:pPr lvl="0" algn="ctr" defTabSz="16002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zh-TW" altLang="en-US" sz="3600" kern="12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安全</a:t>
            </a:r>
            <a:endParaRPr lang="en-US" altLang="zh-TW" sz="3600" kern="1200" dirty="0" smtClean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9216" name="手繪多邊形 9215"/>
          <p:cNvSpPr/>
          <p:nvPr/>
        </p:nvSpPr>
        <p:spPr>
          <a:xfrm>
            <a:off x="5543591" y="2174689"/>
            <a:ext cx="1099824" cy="1099824"/>
          </a:xfrm>
          <a:custGeom>
            <a:avLst/>
            <a:gdLst>
              <a:gd name="connsiteX0" fmla="*/ 0 w 1099824"/>
              <a:gd name="connsiteY0" fmla="*/ 549912 h 1099824"/>
              <a:gd name="connsiteX1" fmla="*/ 549912 w 1099824"/>
              <a:gd name="connsiteY1" fmla="*/ 0 h 1099824"/>
              <a:gd name="connsiteX2" fmla="*/ 1099824 w 1099824"/>
              <a:gd name="connsiteY2" fmla="*/ 549912 h 1099824"/>
              <a:gd name="connsiteX3" fmla="*/ 549912 w 1099824"/>
              <a:gd name="connsiteY3" fmla="*/ 1099824 h 1099824"/>
              <a:gd name="connsiteX4" fmla="*/ 0 w 1099824"/>
              <a:gd name="connsiteY4" fmla="*/ 549912 h 10998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99824" h="1099824">
                <a:moveTo>
                  <a:pt x="0" y="549912"/>
                </a:moveTo>
                <a:cubicBezTo>
                  <a:pt x="0" y="246204"/>
                  <a:pt x="246204" y="0"/>
                  <a:pt x="549912" y="0"/>
                </a:cubicBezTo>
                <a:cubicBezTo>
                  <a:pt x="853620" y="0"/>
                  <a:pt x="1099824" y="246204"/>
                  <a:pt x="1099824" y="549912"/>
                </a:cubicBezTo>
                <a:cubicBezTo>
                  <a:pt x="1099824" y="853620"/>
                  <a:pt x="853620" y="1099824"/>
                  <a:pt x="549912" y="1099824"/>
                </a:cubicBezTo>
                <a:cubicBezTo>
                  <a:pt x="246204" y="1099824"/>
                  <a:pt x="0" y="853620"/>
                  <a:pt x="0" y="549912"/>
                </a:cubicBezTo>
                <a:close/>
              </a:path>
            </a:pathLst>
          </a:cu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spcFirstLastPara="0" vert="horz" wrap="square" lIns="201705" tIns="201705" rIns="201705" bIns="201705" numCol="1" spcCol="1270" anchor="ctr" anchorCtr="0">
            <a:noAutofit/>
          </a:bodyPr>
          <a:lstStyle/>
          <a:p>
            <a:pPr lvl="0" algn="ctr" defTabSz="1422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zh-TW" altLang="en-US" sz="3200" kern="1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人</a:t>
            </a:r>
            <a:endParaRPr lang="zh-TW" altLang="en-US" sz="3200" kern="12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9217" name="手繪多邊形 9216"/>
          <p:cNvSpPr/>
          <p:nvPr/>
        </p:nvSpPr>
        <p:spPr>
          <a:xfrm>
            <a:off x="5029472" y="3797119"/>
            <a:ext cx="1099824" cy="1099824"/>
          </a:xfrm>
          <a:custGeom>
            <a:avLst/>
            <a:gdLst>
              <a:gd name="connsiteX0" fmla="*/ 0 w 1099824"/>
              <a:gd name="connsiteY0" fmla="*/ 549912 h 1099824"/>
              <a:gd name="connsiteX1" fmla="*/ 549912 w 1099824"/>
              <a:gd name="connsiteY1" fmla="*/ 0 h 1099824"/>
              <a:gd name="connsiteX2" fmla="*/ 1099824 w 1099824"/>
              <a:gd name="connsiteY2" fmla="*/ 549912 h 1099824"/>
              <a:gd name="connsiteX3" fmla="*/ 549912 w 1099824"/>
              <a:gd name="connsiteY3" fmla="*/ 1099824 h 1099824"/>
              <a:gd name="connsiteX4" fmla="*/ 0 w 1099824"/>
              <a:gd name="connsiteY4" fmla="*/ 549912 h 10998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99824" h="1099824">
                <a:moveTo>
                  <a:pt x="0" y="549912"/>
                </a:moveTo>
                <a:cubicBezTo>
                  <a:pt x="0" y="246204"/>
                  <a:pt x="246204" y="0"/>
                  <a:pt x="549912" y="0"/>
                </a:cubicBezTo>
                <a:cubicBezTo>
                  <a:pt x="853620" y="0"/>
                  <a:pt x="1099824" y="246204"/>
                  <a:pt x="1099824" y="549912"/>
                </a:cubicBezTo>
                <a:cubicBezTo>
                  <a:pt x="1099824" y="853620"/>
                  <a:pt x="853620" y="1099824"/>
                  <a:pt x="549912" y="1099824"/>
                </a:cubicBezTo>
                <a:cubicBezTo>
                  <a:pt x="246204" y="1099824"/>
                  <a:pt x="0" y="853620"/>
                  <a:pt x="0" y="549912"/>
                </a:cubicBezTo>
                <a:close/>
              </a:path>
            </a:pathLst>
          </a:custGeom>
          <a:gradFill flip="none" rotWithShape="1">
            <a:gsLst>
              <a:gs pos="0">
                <a:srgbClr val="33CC33">
                  <a:shade val="30000"/>
                  <a:satMod val="115000"/>
                </a:srgbClr>
              </a:gs>
              <a:gs pos="50000">
                <a:srgbClr val="33CC33">
                  <a:shade val="67500"/>
                  <a:satMod val="115000"/>
                </a:srgbClr>
              </a:gs>
              <a:gs pos="100000">
                <a:srgbClr val="33CC33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spcFirstLastPara="0" vert="horz" wrap="square" lIns="201705" tIns="201705" rIns="201705" bIns="201705" numCol="1" spcCol="1270" anchor="ctr" anchorCtr="0">
            <a:noAutofit/>
          </a:bodyPr>
          <a:lstStyle/>
          <a:p>
            <a:pPr lvl="0" algn="ctr" defTabSz="1422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zh-TW" altLang="en-US" sz="2400" kern="1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遊覽車業</a:t>
            </a:r>
            <a:endParaRPr lang="zh-TW" altLang="en-US" sz="2400" kern="12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9219" name="手繪多邊形 9218"/>
          <p:cNvSpPr/>
          <p:nvPr/>
        </p:nvSpPr>
        <p:spPr>
          <a:xfrm>
            <a:off x="2454301" y="3828550"/>
            <a:ext cx="1099824" cy="1099824"/>
          </a:xfrm>
          <a:custGeom>
            <a:avLst/>
            <a:gdLst>
              <a:gd name="connsiteX0" fmla="*/ 0 w 1099824"/>
              <a:gd name="connsiteY0" fmla="*/ 549912 h 1099824"/>
              <a:gd name="connsiteX1" fmla="*/ 549912 w 1099824"/>
              <a:gd name="connsiteY1" fmla="*/ 0 h 1099824"/>
              <a:gd name="connsiteX2" fmla="*/ 1099824 w 1099824"/>
              <a:gd name="connsiteY2" fmla="*/ 549912 h 1099824"/>
              <a:gd name="connsiteX3" fmla="*/ 549912 w 1099824"/>
              <a:gd name="connsiteY3" fmla="*/ 1099824 h 1099824"/>
              <a:gd name="connsiteX4" fmla="*/ 0 w 1099824"/>
              <a:gd name="connsiteY4" fmla="*/ 549912 h 10998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99824" h="1099824">
                <a:moveTo>
                  <a:pt x="0" y="549912"/>
                </a:moveTo>
                <a:cubicBezTo>
                  <a:pt x="0" y="246204"/>
                  <a:pt x="246204" y="0"/>
                  <a:pt x="549912" y="0"/>
                </a:cubicBezTo>
                <a:cubicBezTo>
                  <a:pt x="853620" y="0"/>
                  <a:pt x="1099824" y="246204"/>
                  <a:pt x="1099824" y="549912"/>
                </a:cubicBezTo>
                <a:cubicBezTo>
                  <a:pt x="1099824" y="853620"/>
                  <a:pt x="853620" y="1099824"/>
                  <a:pt x="549912" y="1099824"/>
                </a:cubicBezTo>
                <a:cubicBezTo>
                  <a:pt x="246204" y="1099824"/>
                  <a:pt x="0" y="853620"/>
                  <a:pt x="0" y="549912"/>
                </a:cubicBezTo>
                <a:close/>
              </a:path>
            </a:pathLst>
          </a:custGeom>
          <a:gradFill flip="none" rotWithShape="1">
            <a:gsLst>
              <a:gs pos="0">
                <a:srgbClr val="CC66FF">
                  <a:shade val="30000"/>
                  <a:satMod val="115000"/>
                </a:srgbClr>
              </a:gs>
              <a:gs pos="50000">
                <a:srgbClr val="CC66FF">
                  <a:shade val="67500"/>
                  <a:satMod val="115000"/>
                </a:srgbClr>
              </a:gs>
              <a:gs pos="100000">
                <a:srgbClr val="CC66FF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spcFirstLastPara="0" vert="horz" wrap="square" lIns="201705" tIns="201705" rIns="201705" bIns="201705" numCol="1" spcCol="1270" anchor="ctr" anchorCtr="0">
            <a:noAutofit/>
          </a:bodyPr>
          <a:lstStyle/>
          <a:p>
            <a:pPr lvl="0" algn="ctr" defTabSz="1422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旅行業</a:t>
            </a:r>
            <a:endParaRPr lang="zh-TW" altLang="en-US" sz="2400" kern="12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9224" name="手繪多邊形 9223"/>
          <p:cNvSpPr/>
          <p:nvPr/>
        </p:nvSpPr>
        <p:spPr>
          <a:xfrm>
            <a:off x="1918174" y="2113775"/>
            <a:ext cx="1099824" cy="1099824"/>
          </a:xfrm>
          <a:custGeom>
            <a:avLst/>
            <a:gdLst>
              <a:gd name="connsiteX0" fmla="*/ 0 w 1099824"/>
              <a:gd name="connsiteY0" fmla="*/ 549912 h 1099824"/>
              <a:gd name="connsiteX1" fmla="*/ 549912 w 1099824"/>
              <a:gd name="connsiteY1" fmla="*/ 0 h 1099824"/>
              <a:gd name="connsiteX2" fmla="*/ 1099824 w 1099824"/>
              <a:gd name="connsiteY2" fmla="*/ 549912 h 1099824"/>
              <a:gd name="connsiteX3" fmla="*/ 549912 w 1099824"/>
              <a:gd name="connsiteY3" fmla="*/ 1099824 h 1099824"/>
              <a:gd name="connsiteX4" fmla="*/ 0 w 1099824"/>
              <a:gd name="connsiteY4" fmla="*/ 549912 h 10998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99824" h="1099824">
                <a:moveTo>
                  <a:pt x="0" y="549912"/>
                </a:moveTo>
                <a:cubicBezTo>
                  <a:pt x="0" y="246204"/>
                  <a:pt x="246204" y="0"/>
                  <a:pt x="549912" y="0"/>
                </a:cubicBezTo>
                <a:cubicBezTo>
                  <a:pt x="853620" y="0"/>
                  <a:pt x="1099824" y="246204"/>
                  <a:pt x="1099824" y="549912"/>
                </a:cubicBezTo>
                <a:cubicBezTo>
                  <a:pt x="1099824" y="853620"/>
                  <a:pt x="853620" y="1099824"/>
                  <a:pt x="549912" y="1099824"/>
                </a:cubicBezTo>
                <a:cubicBezTo>
                  <a:pt x="246204" y="1099824"/>
                  <a:pt x="0" y="853620"/>
                  <a:pt x="0" y="549912"/>
                </a:cubicBezTo>
                <a:close/>
              </a:path>
            </a:pathLst>
          </a:custGeom>
          <a:gradFill flip="none" rotWithShape="1">
            <a:gsLst>
              <a:gs pos="0">
                <a:srgbClr val="0099CC">
                  <a:shade val="30000"/>
                  <a:satMod val="115000"/>
                </a:srgbClr>
              </a:gs>
              <a:gs pos="50000">
                <a:srgbClr val="0099CC">
                  <a:shade val="67500"/>
                  <a:satMod val="115000"/>
                </a:srgbClr>
              </a:gs>
              <a:gs pos="100000">
                <a:srgbClr val="0099CC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spcFirstLastPara="0" vert="horz" wrap="square" lIns="201705" tIns="201705" rIns="201705" bIns="201705" numCol="1" spcCol="1270" anchor="ctr" anchorCtr="0"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TW" altLang="en-US" sz="3200" kern="1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車</a:t>
            </a:r>
          </a:p>
        </p:txBody>
      </p:sp>
      <p:sp>
        <p:nvSpPr>
          <p:cNvPr id="13" name="文字方塊 12"/>
          <p:cNvSpPr txBox="1"/>
          <p:nvPr/>
        </p:nvSpPr>
        <p:spPr>
          <a:xfrm>
            <a:off x="6599764" y="1579947"/>
            <a:ext cx="1909498" cy="10033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zh-TW" altLang="zh-TW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駕駛違規行為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zh-TW" altLang="zh-TW" sz="1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駕</a:t>
            </a:r>
            <a:r>
              <a:rPr lang="zh-TW" altLang="en-US" sz="1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駛素質</a:t>
            </a:r>
            <a:endParaRPr lang="zh-TW" altLang="zh-TW" sz="1600" dirty="0">
              <a:solidFill>
                <a:schemeClr val="tx1">
                  <a:lumMod val="65000"/>
                  <a:lumOff val="35000"/>
                </a:schemeClr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zh-TW" altLang="zh-TW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工作環境</a:t>
            </a:r>
            <a:r>
              <a:rPr lang="zh-TW" altLang="zh-TW" sz="1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及</a:t>
            </a:r>
            <a:r>
              <a:rPr lang="zh-TW" altLang="en-US" sz="1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工</a:t>
            </a:r>
            <a:r>
              <a:rPr lang="zh-TW" altLang="zh-TW" sz="1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時</a:t>
            </a:r>
            <a:endParaRPr lang="zh-TW" altLang="en-US" sz="1600" dirty="0">
              <a:solidFill>
                <a:schemeClr val="tx1">
                  <a:lumMod val="65000"/>
                  <a:lumOff val="35000"/>
                </a:schemeClr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4" name="文字方塊 13"/>
          <p:cNvSpPr txBox="1"/>
          <p:nvPr/>
        </p:nvSpPr>
        <p:spPr>
          <a:xfrm>
            <a:off x="351356" y="1739991"/>
            <a:ext cx="1704313" cy="6832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zh-TW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車輛安全疑慮</a:t>
            </a:r>
            <a:endParaRPr lang="zh-TW" altLang="zh-TW" sz="1600" dirty="0" smtClean="0">
              <a:solidFill>
                <a:schemeClr val="tx1">
                  <a:lumMod val="65000"/>
                  <a:lumOff val="35000"/>
                </a:schemeClr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zh-TW" altLang="zh-TW" sz="1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動態資訊</a:t>
            </a:r>
            <a:r>
              <a:rPr lang="zh-TW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納管</a:t>
            </a:r>
            <a:endParaRPr lang="zh-TW" altLang="zh-TW" sz="1600" dirty="0">
              <a:solidFill>
                <a:schemeClr val="tx1">
                  <a:lumMod val="65000"/>
                  <a:lumOff val="35000"/>
                </a:schemeClr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6" name="文字方塊 15"/>
          <p:cNvSpPr txBox="1"/>
          <p:nvPr/>
        </p:nvSpPr>
        <p:spPr>
          <a:xfrm>
            <a:off x="6316151" y="3601799"/>
            <a:ext cx="1499128" cy="10033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zh-TW" altLang="zh-TW" sz="1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靠行</a:t>
            </a:r>
            <a:r>
              <a:rPr lang="zh-TW" altLang="en-US" sz="1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車現象</a:t>
            </a:r>
            <a:endParaRPr lang="en-US" altLang="zh-TW" sz="1600" dirty="0" smtClean="0">
              <a:solidFill>
                <a:schemeClr val="tx1">
                  <a:lumMod val="65000"/>
                  <a:lumOff val="35000"/>
                </a:schemeClr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zh-TW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公司管理</a:t>
            </a:r>
            <a:endParaRPr lang="zh-TW" altLang="zh-TW" sz="1600" dirty="0">
              <a:solidFill>
                <a:schemeClr val="tx1">
                  <a:lumMod val="65000"/>
                  <a:lumOff val="35000"/>
                </a:schemeClr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zh-TW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行車</a:t>
            </a:r>
            <a:r>
              <a:rPr lang="zh-TW" altLang="en-US" sz="1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安全</a:t>
            </a:r>
            <a:endParaRPr lang="zh-TW" altLang="zh-TW" sz="1600" dirty="0">
              <a:solidFill>
                <a:schemeClr val="tx1">
                  <a:lumMod val="65000"/>
                  <a:lumOff val="35000"/>
                </a:schemeClr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8" name="文字方塊 17"/>
          <p:cNvSpPr txBox="1"/>
          <p:nvPr/>
        </p:nvSpPr>
        <p:spPr>
          <a:xfrm>
            <a:off x="369379" y="3466378"/>
            <a:ext cx="1909497" cy="12741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zh-TW" altLang="en-US" sz="1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廉價</a:t>
            </a:r>
            <a:r>
              <a:rPr lang="zh-TW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一日團或</a:t>
            </a:r>
            <a:br>
              <a:rPr lang="zh-TW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zh-TW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高風險行程疑慮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zh-TW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行程安排及控管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endParaRPr lang="zh-TW" altLang="zh-TW" sz="1600" dirty="0">
              <a:solidFill>
                <a:schemeClr val="tx1">
                  <a:lumMod val="65000"/>
                  <a:lumOff val="35000"/>
                </a:schemeClr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2" name="圓角矩形 1"/>
          <p:cNvSpPr/>
          <p:nvPr/>
        </p:nvSpPr>
        <p:spPr bwMode="auto">
          <a:xfrm>
            <a:off x="993913" y="1232452"/>
            <a:ext cx="859543" cy="619263"/>
          </a:xfrm>
          <a:prstGeom prst="round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1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zh-TW" altLang="en-US" sz="32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新細明體" pitchFamily="18" charset="-120"/>
            </a:endParaRPr>
          </a:p>
        </p:txBody>
      </p:sp>
      <p:sp>
        <p:nvSpPr>
          <p:cNvPr id="3" name="圓角矩形 2"/>
          <p:cNvSpPr/>
          <p:nvPr/>
        </p:nvSpPr>
        <p:spPr bwMode="auto">
          <a:xfrm>
            <a:off x="1423684" y="1749287"/>
            <a:ext cx="914400" cy="914400"/>
          </a:xfrm>
          <a:prstGeom prst="round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1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zh-TW" altLang="en-US" sz="32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新細明體" pitchFamily="18" charset="-120"/>
            </a:endParaRPr>
          </a:p>
        </p:txBody>
      </p:sp>
      <p:sp>
        <p:nvSpPr>
          <p:cNvPr id="4" name="矩形 3"/>
          <p:cNvSpPr/>
          <p:nvPr/>
        </p:nvSpPr>
        <p:spPr bwMode="auto">
          <a:xfrm>
            <a:off x="586409" y="2335696"/>
            <a:ext cx="1751675" cy="6758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1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zh-TW" altLang="en-US" sz="32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新細明體" pitchFamily="18" charset="-120"/>
            </a:endParaRPr>
          </a:p>
        </p:txBody>
      </p:sp>
      <p:sp>
        <p:nvSpPr>
          <p:cNvPr id="7" name="矩形 6"/>
          <p:cNvSpPr/>
          <p:nvPr/>
        </p:nvSpPr>
        <p:spPr bwMode="auto">
          <a:xfrm>
            <a:off x="586409" y="2348508"/>
            <a:ext cx="1461052" cy="6630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1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zh-TW" altLang="en-US" sz="32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新細明體" pitchFamily="18" charset="-120"/>
            </a:endParaRPr>
          </a:p>
        </p:txBody>
      </p:sp>
      <p:sp>
        <p:nvSpPr>
          <p:cNvPr id="9" name="圓角矩形 8"/>
          <p:cNvSpPr/>
          <p:nvPr/>
        </p:nvSpPr>
        <p:spPr bwMode="auto">
          <a:xfrm>
            <a:off x="315814" y="4772047"/>
            <a:ext cx="678099" cy="318904"/>
          </a:xfrm>
          <a:prstGeom prst="roundRect">
            <a:avLst/>
          </a:prstGeom>
          <a:noFill/>
          <a:ln w="28575" cap="flat" cmpd="sng" algn="ctr">
            <a:solidFill>
              <a:srgbClr val="FF0000"/>
            </a:solidFill>
            <a:prstDash val="sysDash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1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zh-TW" altLang="en-US" sz="32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新細明體" pitchFamily="18" charset="-120"/>
            </a:endParaRPr>
          </a:p>
        </p:txBody>
      </p:sp>
      <p:sp>
        <p:nvSpPr>
          <p:cNvPr id="36" name="圓角矩形 35"/>
          <p:cNvSpPr/>
          <p:nvPr/>
        </p:nvSpPr>
        <p:spPr bwMode="auto">
          <a:xfrm>
            <a:off x="586409" y="1796455"/>
            <a:ext cx="1488481" cy="285168"/>
          </a:xfrm>
          <a:prstGeom prst="roundRect">
            <a:avLst/>
          </a:prstGeom>
          <a:noFill/>
          <a:ln w="28575" cap="flat" cmpd="sng" algn="ctr">
            <a:solidFill>
              <a:srgbClr val="FF0000"/>
            </a:solidFill>
            <a:prstDash val="sysDash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1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zh-TW" altLang="en-US" sz="32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新細明體" pitchFamily="18" charset="-120"/>
            </a:endParaRPr>
          </a:p>
        </p:txBody>
      </p:sp>
      <p:sp>
        <p:nvSpPr>
          <p:cNvPr id="37" name="圓角矩形 36"/>
          <p:cNvSpPr/>
          <p:nvPr/>
        </p:nvSpPr>
        <p:spPr bwMode="auto">
          <a:xfrm flipV="1">
            <a:off x="6880698" y="2234429"/>
            <a:ext cx="1521802" cy="302808"/>
          </a:xfrm>
          <a:prstGeom prst="roundRect">
            <a:avLst/>
          </a:prstGeom>
          <a:noFill/>
          <a:ln w="28575" cap="flat" cmpd="sng" algn="ctr">
            <a:solidFill>
              <a:srgbClr val="FF0000"/>
            </a:solidFill>
            <a:prstDash val="sysDash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1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zh-TW" altLang="en-US" sz="32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新細明體" pitchFamily="18" charset="-120"/>
            </a:endParaRPr>
          </a:p>
        </p:txBody>
      </p:sp>
      <p:sp>
        <p:nvSpPr>
          <p:cNvPr id="39" name="文字方塊 38"/>
          <p:cNvSpPr txBox="1"/>
          <p:nvPr/>
        </p:nvSpPr>
        <p:spPr>
          <a:xfrm>
            <a:off x="993913" y="4772047"/>
            <a:ext cx="1415772" cy="3445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zh-TW" altLang="en-US" sz="1600" dirty="0" smtClean="0">
                <a:solidFill>
                  <a:srgbClr val="FF505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社會關注</a:t>
            </a:r>
            <a:r>
              <a:rPr lang="zh-TW" altLang="en-US" sz="1600" dirty="0">
                <a:solidFill>
                  <a:srgbClr val="FF505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議題</a:t>
            </a:r>
            <a:endParaRPr lang="zh-TW" altLang="zh-TW" sz="1600" dirty="0">
              <a:solidFill>
                <a:srgbClr val="FF505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2" name="手繪多邊形 31"/>
          <p:cNvSpPr/>
          <p:nvPr/>
        </p:nvSpPr>
        <p:spPr>
          <a:xfrm>
            <a:off x="3814127" y="903295"/>
            <a:ext cx="1099824" cy="1099824"/>
          </a:xfrm>
          <a:custGeom>
            <a:avLst/>
            <a:gdLst>
              <a:gd name="connsiteX0" fmla="*/ 0 w 1099824"/>
              <a:gd name="connsiteY0" fmla="*/ 549912 h 1099824"/>
              <a:gd name="connsiteX1" fmla="*/ 549912 w 1099824"/>
              <a:gd name="connsiteY1" fmla="*/ 0 h 1099824"/>
              <a:gd name="connsiteX2" fmla="*/ 1099824 w 1099824"/>
              <a:gd name="connsiteY2" fmla="*/ 549912 h 1099824"/>
              <a:gd name="connsiteX3" fmla="*/ 549912 w 1099824"/>
              <a:gd name="connsiteY3" fmla="*/ 1099824 h 1099824"/>
              <a:gd name="connsiteX4" fmla="*/ 0 w 1099824"/>
              <a:gd name="connsiteY4" fmla="*/ 549912 h 10998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99824" h="1099824">
                <a:moveTo>
                  <a:pt x="0" y="549912"/>
                </a:moveTo>
                <a:cubicBezTo>
                  <a:pt x="0" y="246204"/>
                  <a:pt x="246204" y="0"/>
                  <a:pt x="549912" y="0"/>
                </a:cubicBezTo>
                <a:cubicBezTo>
                  <a:pt x="853620" y="0"/>
                  <a:pt x="1099824" y="246204"/>
                  <a:pt x="1099824" y="549912"/>
                </a:cubicBezTo>
                <a:cubicBezTo>
                  <a:pt x="1099824" y="853620"/>
                  <a:pt x="853620" y="1099824"/>
                  <a:pt x="549912" y="1099824"/>
                </a:cubicBezTo>
                <a:cubicBezTo>
                  <a:pt x="246204" y="1099824"/>
                  <a:pt x="0" y="853620"/>
                  <a:pt x="0" y="549912"/>
                </a:cubicBezTo>
                <a:close/>
              </a:path>
            </a:pathLst>
          </a:custGeom>
          <a:solidFill>
            <a:schemeClr val="tx2">
              <a:lumMod val="75000"/>
            </a:schemeClr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spcFirstLastPara="0" vert="horz" wrap="square" lIns="201705" tIns="201705" rIns="201705" bIns="201705" numCol="1" spcCol="1270" anchor="ctr" anchorCtr="0">
            <a:noAutofit/>
          </a:bodyPr>
          <a:lstStyle/>
          <a:p>
            <a:pPr lvl="0" algn="ctr" defTabSz="1422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法令</a:t>
            </a:r>
            <a:endParaRPr lang="zh-TW" altLang="en-US" sz="2400" kern="12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3" name="圓角矩形 32"/>
          <p:cNvSpPr/>
          <p:nvPr/>
        </p:nvSpPr>
        <p:spPr bwMode="auto">
          <a:xfrm>
            <a:off x="603747" y="3466378"/>
            <a:ext cx="1563734" cy="637097"/>
          </a:xfrm>
          <a:prstGeom prst="roundRect">
            <a:avLst/>
          </a:prstGeom>
          <a:noFill/>
          <a:ln w="28575" cap="flat" cmpd="sng" algn="ctr">
            <a:solidFill>
              <a:srgbClr val="FF0000"/>
            </a:solidFill>
            <a:prstDash val="sysDash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1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zh-TW" altLang="en-US" sz="32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新細明體" pitchFamily="18" charset="-120"/>
            </a:endParaRPr>
          </a:p>
        </p:txBody>
      </p:sp>
      <p:sp>
        <p:nvSpPr>
          <p:cNvPr id="34" name="圓角矩形 33"/>
          <p:cNvSpPr/>
          <p:nvPr/>
        </p:nvSpPr>
        <p:spPr bwMode="auto">
          <a:xfrm>
            <a:off x="6599764" y="3642342"/>
            <a:ext cx="1356872" cy="285168"/>
          </a:xfrm>
          <a:prstGeom prst="roundRect">
            <a:avLst/>
          </a:prstGeom>
          <a:noFill/>
          <a:ln w="28575" cap="flat" cmpd="sng" algn="ctr">
            <a:solidFill>
              <a:srgbClr val="FF0000"/>
            </a:solidFill>
            <a:prstDash val="sysDash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1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zh-TW" altLang="en-US" sz="32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新細明體" pitchFamily="18" charset="-120"/>
            </a:endParaRPr>
          </a:p>
        </p:txBody>
      </p:sp>
      <p:cxnSp>
        <p:nvCxnSpPr>
          <p:cNvPr id="6" name="直線接點 5"/>
          <p:cNvCxnSpPr>
            <a:endCxn id="9216" idx="0"/>
          </p:cNvCxnSpPr>
          <p:nvPr/>
        </p:nvCxnSpPr>
        <p:spPr bwMode="auto">
          <a:xfrm>
            <a:off x="4287124" y="2724601"/>
            <a:ext cx="1256467" cy="0"/>
          </a:xfrm>
          <a:prstGeom prst="line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pic>
        <p:nvPicPr>
          <p:cNvPr id="4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769287">
            <a:off x="3180771" y="4467967"/>
            <a:ext cx="1000125" cy="974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8518658">
            <a:off x="4509462" y="4480981"/>
            <a:ext cx="1000125" cy="974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爆炸 1 4"/>
          <p:cNvSpPr/>
          <p:nvPr/>
        </p:nvSpPr>
        <p:spPr bwMode="auto">
          <a:xfrm>
            <a:off x="3135086" y="5475514"/>
            <a:ext cx="2408505" cy="936172"/>
          </a:xfrm>
          <a:prstGeom prst="irregularSeal1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1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zh-TW" altLang="en-US" sz="32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新細明體" pitchFamily="18" charset="-120"/>
            </a:endParaRPr>
          </a:p>
        </p:txBody>
      </p:sp>
      <p:sp>
        <p:nvSpPr>
          <p:cNvPr id="42" name="矩形 41"/>
          <p:cNvSpPr/>
          <p:nvPr/>
        </p:nvSpPr>
        <p:spPr>
          <a:xfrm>
            <a:off x="2860449" y="5192245"/>
            <a:ext cx="3268847" cy="1480698"/>
          </a:xfrm>
          <a:prstGeom prst="rect">
            <a:avLst/>
          </a:prstGeom>
          <a:gradFill rotWithShape="1">
            <a:gsLst>
              <a:gs pos="0">
                <a:srgbClr val="C0504D">
                  <a:shade val="51000"/>
                  <a:satMod val="130000"/>
                </a:srgbClr>
              </a:gs>
              <a:gs pos="80000">
                <a:srgbClr val="C0504D">
                  <a:shade val="93000"/>
                  <a:satMod val="130000"/>
                </a:srgbClr>
              </a:gs>
              <a:gs pos="100000">
                <a:srgbClr val="C0504D">
                  <a:shade val="94000"/>
                  <a:satMod val="135000"/>
                </a:srgbClr>
              </a:gs>
            </a:gsLst>
            <a:lin ang="16200000" scaled="0"/>
          </a:gradFill>
          <a:ln>
            <a:noFill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rtlCol="0" anchor="ctr"/>
          <a:lstStyle/>
          <a:p>
            <a:pPr marL="0" marR="0" lvl="0" indent="0" algn="l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1800" i="0" u="none" strike="noStrike" kern="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</a:rPr>
              <a:t>旅行業與遊覽車業垂直整合、交叉持股，關係密不可分：</a:t>
            </a:r>
            <a:endParaRPr kumimoji="0" lang="en-US" altLang="zh-TW" sz="1800" i="0" u="none" strike="noStrike" kern="0" cap="none" spc="0" normalizeH="0" baseline="0" noProof="0" dirty="0" smtClean="0">
              <a:ln>
                <a:noFill/>
              </a:ln>
              <a:solidFill>
                <a:srgbClr val="FFFF00"/>
              </a:solidFill>
              <a:effectLst/>
              <a:uLnTx/>
              <a:uFillTx/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marR="0" lvl="0" indent="0" algn="l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1800" b="0" kern="0" dirty="0">
                <a:solidFill>
                  <a:prstClr val="white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例</a:t>
            </a:r>
            <a:r>
              <a:rPr kumimoji="0" lang="zh-TW" altLang="en-US" sz="1800" b="0" kern="0" dirty="0" smtClean="0">
                <a:solidFill>
                  <a:prstClr val="white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：友力通運</a:t>
            </a:r>
            <a:r>
              <a:rPr kumimoji="0" lang="en-US" altLang="zh-TW" sz="1800" b="0" kern="0" dirty="0" smtClean="0">
                <a:solidFill>
                  <a:prstClr val="white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+</a:t>
            </a:r>
            <a:r>
              <a:rPr kumimoji="0" lang="zh-TW" altLang="en-US" sz="1800" b="0" kern="0" dirty="0" smtClean="0">
                <a:solidFill>
                  <a:prstClr val="white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蝶戀花旅行社</a:t>
            </a:r>
            <a:endParaRPr kumimoji="0" lang="en-US" altLang="zh-TW" sz="1800" b="0" kern="0" dirty="0" smtClean="0">
              <a:solidFill>
                <a:prstClr val="white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2229373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36" grpId="0" animBg="1"/>
      <p:bldP spid="37" grpId="0" animBg="1"/>
      <p:bldP spid="39" grpId="0"/>
      <p:bldP spid="33" grpId="0" animBg="1"/>
      <p:bldP spid="3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/>
          <p:cNvSpPr txBox="1">
            <a:spLocks noChangeArrowheads="1"/>
          </p:cNvSpPr>
          <p:nvPr/>
        </p:nvSpPr>
        <p:spPr bwMode="auto">
          <a:xfrm>
            <a:off x="1166813" y="168275"/>
            <a:ext cx="7772400" cy="682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anchor="ctr"/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umimoji="1" sz="3200" b="1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kumimoji="1" sz="3200" b="1">
                <a:solidFill>
                  <a:schemeClr val="tx2"/>
                </a:solidFill>
                <a:latin typeface="Times New Roman" pitchFamily="18" charset="0"/>
                <a:ea typeface="標楷體" pitchFamily="65" charset="-12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kumimoji="1" sz="3200" b="1">
                <a:solidFill>
                  <a:schemeClr val="tx2"/>
                </a:solidFill>
                <a:latin typeface="Times New Roman" pitchFamily="18" charset="0"/>
                <a:ea typeface="標楷體" pitchFamily="65" charset="-12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kumimoji="1" sz="3200" b="1">
                <a:solidFill>
                  <a:schemeClr val="tx2"/>
                </a:solidFill>
                <a:latin typeface="Times New Roman" pitchFamily="18" charset="0"/>
                <a:ea typeface="標楷體" pitchFamily="65" charset="-12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kumimoji="1" sz="3200" b="1">
                <a:solidFill>
                  <a:schemeClr val="tx2"/>
                </a:solidFill>
                <a:latin typeface="Times New Roman" pitchFamily="18" charset="0"/>
                <a:ea typeface="標楷體" pitchFamily="65" charset="-12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kumimoji="1" sz="3200" b="1">
                <a:solidFill>
                  <a:schemeClr val="tx2"/>
                </a:solidFill>
                <a:latin typeface="Times New Roman" pitchFamily="18" charset="0"/>
                <a:ea typeface="標楷體" pitchFamily="65" charset="-12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kumimoji="1" sz="3200" b="1">
                <a:solidFill>
                  <a:schemeClr val="tx2"/>
                </a:solidFill>
                <a:latin typeface="Times New Roman" pitchFamily="18" charset="0"/>
                <a:ea typeface="標楷體" pitchFamily="65" charset="-12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kumimoji="1" sz="3200" b="1">
                <a:solidFill>
                  <a:schemeClr val="tx2"/>
                </a:solidFill>
                <a:latin typeface="Times New Roman" pitchFamily="18" charset="0"/>
                <a:ea typeface="標楷體" pitchFamily="65" charset="-12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kumimoji="1" sz="3200" b="1">
                <a:solidFill>
                  <a:schemeClr val="tx2"/>
                </a:solidFill>
                <a:latin typeface="Times New Roman" pitchFamily="18" charset="0"/>
                <a:ea typeface="標楷體" pitchFamily="65" charset="-120"/>
              </a:defRPr>
            </a:lvl9pPr>
          </a:lstStyle>
          <a:p>
            <a:pPr marL="0" lvl="1" algn="just" eaLnBrk="1" hangingPunct="1">
              <a:lnSpc>
                <a:spcPts val="4600"/>
              </a:lnSpc>
              <a:spcBef>
                <a:spcPct val="20000"/>
              </a:spcBef>
              <a:buSzPct val="100000"/>
              <a:defRPr/>
            </a:pPr>
            <a:r>
              <a:rPr lang="zh-TW" altLang="en-US" kern="0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精進</a:t>
            </a:r>
            <a:r>
              <a:rPr lang="zh-TW" altLang="en-US" kern="0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策進作為</a:t>
            </a:r>
            <a:endParaRPr lang="zh-TW" altLang="en-US" kern="0" dirty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graphicFrame>
        <p:nvGraphicFramePr>
          <p:cNvPr id="9" name="資料庫圖表 8"/>
          <p:cNvGraphicFramePr/>
          <p:nvPr>
            <p:extLst>
              <p:ext uri="{D42A27DB-BD31-4B8C-83A1-F6EECF244321}">
                <p14:modId xmlns:p14="http://schemas.microsoft.com/office/powerpoint/2010/main" val="3495717698"/>
              </p:ext>
            </p:extLst>
          </p:nvPr>
        </p:nvGraphicFramePr>
        <p:xfrm>
          <a:off x="1166813" y="985651"/>
          <a:ext cx="7495119" cy="577734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7" name="向下箭號 6"/>
          <p:cNvSpPr/>
          <p:nvPr/>
        </p:nvSpPr>
        <p:spPr bwMode="auto">
          <a:xfrm>
            <a:off x="190005" y="1051283"/>
            <a:ext cx="878774" cy="5562481"/>
          </a:xfrm>
          <a:prstGeom prst="downArrow">
            <a:avLst/>
          </a:prstGeom>
          <a:gradFill flip="none" rotWithShape="1">
            <a:gsLst>
              <a:gs pos="0">
                <a:schemeClr val="accent2">
                  <a:lumMod val="75000"/>
                  <a:shade val="30000"/>
                  <a:satMod val="115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lin ang="13500000" scaled="1"/>
            <a:tileRect/>
          </a:gradFill>
          <a:ln>
            <a:noFill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lvl="0" defTabSz="16002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zh-TW" altLang="en-US" sz="3600" b="0" dirty="0" smtClean="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立即</a:t>
            </a:r>
            <a:endParaRPr lang="en-US" altLang="zh-TW" sz="3600" b="0" dirty="0" smtClean="0">
              <a:solidFill>
                <a:srgbClr val="FFFFFF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lvl="0" defTabSz="16002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en-US" altLang="zh-TW" sz="3600" b="0" dirty="0" smtClean="0">
              <a:solidFill>
                <a:srgbClr val="FFFFFF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lvl="0" defTabSz="16002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zh-TW" altLang="en-US" sz="3600" b="0" dirty="0" smtClean="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短中期</a:t>
            </a:r>
            <a:endParaRPr lang="en-US" altLang="zh-TW" sz="3600" b="0" dirty="0">
              <a:solidFill>
                <a:srgbClr val="FFFFFF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lvl="0" defTabSz="16002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en-US" altLang="zh-TW" sz="3600" b="0" dirty="0" smtClean="0">
              <a:solidFill>
                <a:srgbClr val="FFFFFF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lvl="0" defTabSz="16002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zh-TW" altLang="en-US" sz="3600" b="0" dirty="0" smtClean="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長期</a:t>
            </a:r>
            <a:endParaRPr lang="en-US" altLang="zh-TW" sz="3600" b="0" dirty="0">
              <a:solidFill>
                <a:srgbClr val="FFFFFF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1459210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六邊形 10"/>
          <p:cNvSpPr/>
          <p:nvPr/>
        </p:nvSpPr>
        <p:spPr>
          <a:xfrm>
            <a:off x="972220" y="2634485"/>
            <a:ext cx="581046" cy="500648"/>
          </a:xfrm>
          <a:prstGeom prst="hexagon">
            <a:avLst>
              <a:gd name="adj" fmla="val 28900"/>
              <a:gd name="vf" fmla="val 115470"/>
            </a:avLst>
          </a:prstGeom>
        </p:spPr>
        <p:style>
          <a:lnRef idx="0">
            <a:schemeClr val="dk2">
              <a:hueOff val="0"/>
              <a:satOff val="0"/>
              <a:lumOff val="0"/>
              <a:alphaOff val="0"/>
            </a:schemeClr>
          </a:lnRef>
          <a:fillRef idx="1">
            <a:schemeClr val="dk2">
              <a:tint val="40000"/>
              <a:hueOff val="0"/>
              <a:satOff val="0"/>
              <a:lumOff val="0"/>
              <a:alphaOff val="0"/>
            </a:schemeClr>
          </a:fillRef>
          <a:effectRef idx="2">
            <a:schemeClr val="dk2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6" name="Rectangle 2"/>
          <p:cNvSpPr txBox="1">
            <a:spLocks noChangeArrowheads="1"/>
          </p:cNvSpPr>
          <p:nvPr/>
        </p:nvSpPr>
        <p:spPr bwMode="auto">
          <a:xfrm>
            <a:off x="1166813" y="168275"/>
            <a:ext cx="7772400" cy="682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anchor="ctr"/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umimoji="1" sz="3200" b="1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kumimoji="1" sz="3200" b="1">
                <a:solidFill>
                  <a:schemeClr val="tx2"/>
                </a:solidFill>
                <a:latin typeface="Times New Roman" pitchFamily="18" charset="0"/>
                <a:ea typeface="標楷體" pitchFamily="65" charset="-12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kumimoji="1" sz="3200" b="1">
                <a:solidFill>
                  <a:schemeClr val="tx2"/>
                </a:solidFill>
                <a:latin typeface="Times New Roman" pitchFamily="18" charset="0"/>
                <a:ea typeface="標楷體" pitchFamily="65" charset="-12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kumimoji="1" sz="3200" b="1">
                <a:solidFill>
                  <a:schemeClr val="tx2"/>
                </a:solidFill>
                <a:latin typeface="Times New Roman" pitchFamily="18" charset="0"/>
                <a:ea typeface="標楷體" pitchFamily="65" charset="-12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kumimoji="1" sz="3200" b="1">
                <a:solidFill>
                  <a:schemeClr val="tx2"/>
                </a:solidFill>
                <a:latin typeface="Times New Roman" pitchFamily="18" charset="0"/>
                <a:ea typeface="標楷體" pitchFamily="65" charset="-12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kumimoji="1" sz="3200" b="1">
                <a:solidFill>
                  <a:schemeClr val="tx2"/>
                </a:solidFill>
                <a:latin typeface="Times New Roman" pitchFamily="18" charset="0"/>
                <a:ea typeface="標楷體" pitchFamily="65" charset="-12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kumimoji="1" sz="3200" b="1">
                <a:solidFill>
                  <a:schemeClr val="tx2"/>
                </a:solidFill>
                <a:latin typeface="Times New Roman" pitchFamily="18" charset="0"/>
                <a:ea typeface="標楷體" pitchFamily="65" charset="-12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kumimoji="1" sz="3200" b="1">
                <a:solidFill>
                  <a:schemeClr val="tx2"/>
                </a:solidFill>
                <a:latin typeface="Times New Roman" pitchFamily="18" charset="0"/>
                <a:ea typeface="標楷體" pitchFamily="65" charset="-12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kumimoji="1" sz="3200" b="1">
                <a:solidFill>
                  <a:schemeClr val="tx2"/>
                </a:solidFill>
                <a:latin typeface="Times New Roman" pitchFamily="18" charset="0"/>
                <a:ea typeface="標楷體" pitchFamily="65" charset="-120"/>
              </a:defRPr>
            </a:lvl9pPr>
          </a:lstStyle>
          <a:p>
            <a:pPr marL="0" lvl="1" algn="just" eaLnBrk="1" hangingPunct="1">
              <a:lnSpc>
                <a:spcPts val="4600"/>
              </a:lnSpc>
              <a:spcBef>
                <a:spcPct val="20000"/>
              </a:spcBef>
              <a:buSzPct val="100000"/>
              <a:defRPr/>
            </a:pPr>
            <a:r>
              <a:rPr lang="zh-TW" altLang="en-US" kern="0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六大</a:t>
            </a:r>
            <a:r>
              <a:rPr lang="zh-TW" altLang="en-US" kern="0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措施喚</a:t>
            </a:r>
            <a:r>
              <a:rPr lang="zh-TW" altLang="en-US" kern="0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回消費信心</a:t>
            </a:r>
          </a:p>
        </p:txBody>
      </p:sp>
      <p:graphicFrame>
        <p:nvGraphicFramePr>
          <p:cNvPr id="3" name="資料庫圖表 2"/>
          <p:cNvGraphicFramePr/>
          <p:nvPr>
            <p:extLst>
              <p:ext uri="{D42A27DB-BD31-4B8C-83A1-F6EECF244321}">
                <p14:modId xmlns:p14="http://schemas.microsoft.com/office/powerpoint/2010/main" val="112061974"/>
              </p:ext>
            </p:extLst>
          </p:nvPr>
        </p:nvGraphicFramePr>
        <p:xfrm>
          <a:off x="0" y="1883001"/>
          <a:ext cx="3875314" cy="37558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10" name="內容版面配置區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148496965"/>
              </p:ext>
            </p:extLst>
          </p:nvPr>
        </p:nvGraphicFramePr>
        <p:xfrm>
          <a:off x="2817100" y="995198"/>
          <a:ext cx="8229600" cy="56886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</p:spTree>
    <p:extLst>
      <p:ext uri="{BB962C8B-B14F-4D97-AF65-F5344CB8AC3E}">
        <p14:creationId xmlns:p14="http://schemas.microsoft.com/office/powerpoint/2010/main" val="33005630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Global">
  <a:themeElements>
    <a:clrScheme name="Global 2">
      <a:dk1>
        <a:srgbClr val="000000"/>
      </a:dk1>
      <a:lt1>
        <a:srgbClr val="FFFFFF"/>
      </a:lt1>
      <a:dk2>
        <a:srgbClr val="CC6600"/>
      </a:dk2>
      <a:lt2>
        <a:srgbClr val="FFFFFF"/>
      </a:lt2>
      <a:accent1>
        <a:srgbClr val="FFFFCC"/>
      </a:accent1>
      <a:accent2>
        <a:srgbClr val="B5E0E3"/>
      </a:accent2>
      <a:accent3>
        <a:srgbClr val="FFFFFF"/>
      </a:accent3>
      <a:accent4>
        <a:srgbClr val="000000"/>
      </a:accent4>
      <a:accent5>
        <a:srgbClr val="FFFFE2"/>
      </a:accent5>
      <a:accent6>
        <a:srgbClr val="A4CBCE"/>
      </a:accent6>
      <a:hlink>
        <a:srgbClr val="E5D093"/>
      </a:hlink>
      <a:folHlink>
        <a:srgbClr val="CCB374"/>
      </a:folHlink>
    </a:clrScheme>
    <a:fontScheme name="Global">
      <a:majorFont>
        <a:latin typeface="Times New Roman"/>
        <a:ea typeface="標楷體"/>
        <a:cs typeface=""/>
      </a:majorFont>
      <a:minorFont>
        <a:latin typeface="Tahoma"/>
        <a:ea typeface="標楷體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0" hangingPunct="1">
          <a:lnSpc>
            <a:spcPct val="110000"/>
          </a:lnSpc>
          <a:spcBef>
            <a:spcPct val="20000"/>
          </a:spcBef>
          <a:spcAft>
            <a:spcPct val="0"/>
          </a:spcAft>
          <a:buClrTx/>
          <a:buSzTx/>
          <a:buFontTx/>
          <a:buNone/>
          <a:tabLst/>
          <a:defRPr kumimoji="1" lang="zh-TW" altLang="en-US" sz="32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  <a:ea typeface="新細明體" pitchFamily="18" charset="-12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0" hangingPunct="1">
          <a:lnSpc>
            <a:spcPct val="110000"/>
          </a:lnSpc>
          <a:spcBef>
            <a:spcPct val="20000"/>
          </a:spcBef>
          <a:spcAft>
            <a:spcPct val="0"/>
          </a:spcAft>
          <a:buClrTx/>
          <a:buSzTx/>
          <a:buFontTx/>
          <a:buNone/>
          <a:tabLst/>
          <a:defRPr kumimoji="1" lang="zh-TW" altLang="en-US" sz="32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  <a:ea typeface="新細明體" pitchFamily="18" charset="-120"/>
          </a:defRPr>
        </a:defPPr>
      </a:lstStyle>
    </a:lnDef>
  </a:objectDefaults>
  <a:extraClrSchemeLst>
    <a:extraClrScheme>
      <a:clrScheme name="Global 1">
        <a:dk1>
          <a:srgbClr val="000000"/>
        </a:dk1>
        <a:lt1>
          <a:srgbClr val="FFFFCC"/>
        </a:lt1>
        <a:dk2>
          <a:srgbClr val="4D4D4D"/>
        </a:dk2>
        <a:lt2>
          <a:srgbClr val="FFCC00"/>
        </a:lt2>
        <a:accent1>
          <a:srgbClr val="FF9900"/>
        </a:accent1>
        <a:accent2>
          <a:srgbClr val="CC9900"/>
        </a:accent2>
        <a:accent3>
          <a:srgbClr val="B2B2B2"/>
        </a:accent3>
        <a:accent4>
          <a:srgbClr val="DADAAE"/>
        </a:accent4>
        <a:accent5>
          <a:srgbClr val="FFCAAA"/>
        </a:accent5>
        <a:accent6>
          <a:srgbClr val="B98A00"/>
        </a:accent6>
        <a:hlink>
          <a:srgbClr val="898743"/>
        </a:hlink>
        <a:folHlink>
          <a:srgbClr val="6666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lobal 2">
        <a:dk1>
          <a:srgbClr val="000000"/>
        </a:dk1>
        <a:lt1>
          <a:srgbClr val="FFFFFF"/>
        </a:lt1>
        <a:dk2>
          <a:srgbClr val="CC6600"/>
        </a:dk2>
        <a:lt2>
          <a:srgbClr val="FFFFFF"/>
        </a:lt2>
        <a:accent1>
          <a:srgbClr val="FFFFCC"/>
        </a:accent1>
        <a:accent2>
          <a:srgbClr val="B5E0E3"/>
        </a:accent2>
        <a:accent3>
          <a:srgbClr val="FFFFFF"/>
        </a:accent3>
        <a:accent4>
          <a:srgbClr val="000000"/>
        </a:accent4>
        <a:accent5>
          <a:srgbClr val="FFFFE2"/>
        </a:accent5>
        <a:accent6>
          <a:srgbClr val="A4CBCE"/>
        </a:accent6>
        <a:hlink>
          <a:srgbClr val="E5D093"/>
        </a:hlink>
        <a:folHlink>
          <a:srgbClr val="CCB374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lobal 3">
        <a:dk1>
          <a:srgbClr val="000000"/>
        </a:dk1>
        <a:lt1>
          <a:srgbClr val="FFFFFF"/>
        </a:lt1>
        <a:dk2>
          <a:srgbClr val="000000"/>
        </a:dk2>
        <a:lt2>
          <a:srgbClr val="FFFFFF"/>
        </a:lt2>
        <a:accent1>
          <a:srgbClr val="F8F8F8"/>
        </a:accent1>
        <a:accent2>
          <a:srgbClr val="969696"/>
        </a:accent2>
        <a:accent3>
          <a:srgbClr val="FFFFFF"/>
        </a:accent3>
        <a:accent4>
          <a:srgbClr val="000000"/>
        </a:accent4>
        <a:accent5>
          <a:srgbClr val="FBFBFB"/>
        </a:accent5>
        <a:accent6>
          <a:srgbClr val="878787"/>
        </a:accent6>
        <a:hlink>
          <a:srgbClr val="DDDDDD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lobal 4">
        <a:dk1>
          <a:srgbClr val="000000"/>
        </a:dk1>
        <a:lt1>
          <a:srgbClr val="FFFFFF"/>
        </a:lt1>
        <a:dk2>
          <a:srgbClr val="000066"/>
        </a:dk2>
        <a:lt2>
          <a:srgbClr val="FFFFFF"/>
        </a:lt2>
        <a:accent1>
          <a:srgbClr val="FFFFCC"/>
        </a:accent1>
        <a:accent2>
          <a:srgbClr val="B5E0E3"/>
        </a:accent2>
        <a:accent3>
          <a:srgbClr val="FFFFFF"/>
        </a:accent3>
        <a:accent4>
          <a:srgbClr val="000000"/>
        </a:accent4>
        <a:accent5>
          <a:srgbClr val="FFFFE2"/>
        </a:accent5>
        <a:accent6>
          <a:srgbClr val="A4CBCE"/>
        </a:accent6>
        <a:hlink>
          <a:srgbClr val="BFDFFF"/>
        </a:hlink>
        <a:folHlink>
          <a:srgbClr val="99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lobal 5">
        <a:dk1>
          <a:srgbClr val="000000"/>
        </a:dk1>
        <a:lt1>
          <a:srgbClr val="E9E6D9"/>
        </a:lt1>
        <a:dk2>
          <a:srgbClr val="666633"/>
        </a:dk2>
        <a:lt2>
          <a:srgbClr val="CEC7AA"/>
        </a:lt2>
        <a:accent1>
          <a:srgbClr val="FFFFCC"/>
        </a:accent1>
        <a:accent2>
          <a:srgbClr val="B5E0E3"/>
        </a:accent2>
        <a:accent3>
          <a:srgbClr val="F2F0E9"/>
        </a:accent3>
        <a:accent4>
          <a:srgbClr val="000000"/>
        </a:accent4>
        <a:accent5>
          <a:srgbClr val="FFFFE2"/>
        </a:accent5>
        <a:accent6>
          <a:srgbClr val="A4CBCE"/>
        </a:accent6>
        <a:hlink>
          <a:srgbClr val="B6AB82"/>
        </a:hlink>
        <a:folHlink>
          <a:srgbClr val="A0925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lobal 6">
        <a:dk1>
          <a:srgbClr val="1B3753"/>
        </a:dk1>
        <a:lt1>
          <a:srgbClr val="EAEAEA"/>
        </a:lt1>
        <a:dk2>
          <a:srgbClr val="336699"/>
        </a:dk2>
        <a:lt2>
          <a:srgbClr val="FFFFCC"/>
        </a:lt2>
        <a:accent1>
          <a:srgbClr val="BA8E46"/>
        </a:accent1>
        <a:accent2>
          <a:srgbClr val="46C0AF"/>
        </a:accent2>
        <a:accent3>
          <a:srgbClr val="ADB8CA"/>
        </a:accent3>
        <a:accent4>
          <a:srgbClr val="C8C8C8"/>
        </a:accent4>
        <a:accent5>
          <a:srgbClr val="D9C6B0"/>
        </a:accent5>
        <a:accent6>
          <a:srgbClr val="3FAE9E"/>
        </a:accent6>
        <a:hlink>
          <a:srgbClr val="93ACC3"/>
        </a:hlink>
        <a:folHlink>
          <a:srgbClr val="7897B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lobal 7">
        <a:dk1>
          <a:srgbClr val="000000"/>
        </a:dk1>
        <a:lt1>
          <a:srgbClr val="FFFFFF"/>
        </a:lt1>
        <a:dk2>
          <a:srgbClr val="000000"/>
        </a:dk2>
        <a:lt2>
          <a:srgbClr val="FFFFFF"/>
        </a:lt2>
        <a:accent1>
          <a:srgbClr val="FFFFCC"/>
        </a:accent1>
        <a:accent2>
          <a:srgbClr val="FFCC99"/>
        </a:accent2>
        <a:accent3>
          <a:srgbClr val="FFFFFF"/>
        </a:accent3>
        <a:accent4>
          <a:srgbClr val="000000"/>
        </a:accent4>
        <a:accent5>
          <a:srgbClr val="FFFFE2"/>
        </a:accent5>
        <a:accent6>
          <a:srgbClr val="E7B98A"/>
        </a:accent6>
        <a:hlink>
          <a:srgbClr val="FF9999"/>
        </a:hlink>
        <a:folHlink>
          <a:srgbClr val="E0636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lobal 8">
        <a:dk1>
          <a:srgbClr val="000000"/>
        </a:dk1>
        <a:lt1>
          <a:srgbClr val="EAEAEA"/>
        </a:lt1>
        <a:dk2>
          <a:srgbClr val="17118B"/>
        </a:dk2>
        <a:lt2>
          <a:srgbClr val="FFFFCC"/>
        </a:lt2>
        <a:accent1>
          <a:srgbClr val="B2B2B2"/>
        </a:accent1>
        <a:accent2>
          <a:srgbClr val="54ABB2"/>
        </a:accent2>
        <a:accent3>
          <a:srgbClr val="ABAAC4"/>
        </a:accent3>
        <a:accent4>
          <a:srgbClr val="C8C8C8"/>
        </a:accent4>
        <a:accent5>
          <a:srgbClr val="D5D5D5"/>
        </a:accent5>
        <a:accent6>
          <a:srgbClr val="4B9BA1"/>
        </a:accent6>
        <a:hlink>
          <a:srgbClr val="4F49A3"/>
        </a:hlink>
        <a:folHlink>
          <a:srgbClr val="2E2573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佈景主題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佈景主題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C:\Program Files\Microsoft Office\Templates\Presentation Designs\Global.pot</Template>
  <TotalTime>20009</TotalTime>
  <Words>596</Words>
  <Application>Microsoft Office PowerPoint</Application>
  <PresentationFormat>如螢幕大小 (4:3)</PresentationFormat>
  <Paragraphs>80</Paragraphs>
  <Slides>5</Slides>
  <Notes>5</Notes>
  <HiddenSlides>0</HiddenSlides>
  <MMClips>0</MMClips>
  <ScaleCrop>false</ScaleCrop>
  <HeadingPairs>
    <vt:vector size="6" baseType="variant">
      <vt:variant>
        <vt:lpstr>佈景主題</vt:lpstr>
      </vt:variant>
      <vt:variant>
        <vt:i4>1</vt:i4>
      </vt:variant>
      <vt:variant>
        <vt:lpstr>內嵌 OLE 伺服程式</vt:lpstr>
      </vt:variant>
      <vt:variant>
        <vt:i4>1</vt:i4>
      </vt:variant>
      <vt:variant>
        <vt:lpstr>投影片標題</vt:lpstr>
      </vt:variant>
      <vt:variant>
        <vt:i4>5</vt:i4>
      </vt:variant>
    </vt:vector>
  </HeadingPairs>
  <TitlesOfParts>
    <vt:vector size="7" baseType="lpstr">
      <vt:lpstr>Global</vt:lpstr>
      <vt:lpstr>Photo Editor Photo</vt:lpstr>
      <vt:lpstr>國道五號交通事故  檢討及改善措施</vt:lpstr>
      <vt:lpstr>高度扭曲的共業結構</vt:lpstr>
      <vt:lpstr>PowerPoint 簡報</vt:lpstr>
      <vt:lpstr>PowerPoint 簡報</vt:lpstr>
      <vt:lpstr>PowerPoint 簡報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派屈克 John Patrick  IBM副總裁 VP, Internet Technology and Chairman , Global Internet Project , IBM Corp.</dc:title>
  <dc:creator>user</dc:creator>
  <cp:lastModifiedBy>鄧明宗</cp:lastModifiedBy>
  <cp:revision>1918</cp:revision>
  <cp:lastPrinted>2017-02-22T10:49:17Z</cp:lastPrinted>
  <dcterms:created xsi:type="dcterms:W3CDTF">2000-06-27T02:28:08Z</dcterms:created>
  <dcterms:modified xsi:type="dcterms:W3CDTF">2017-02-22T10:59:48Z</dcterms:modified>
</cp:coreProperties>
</file>