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11"/>
  </p:notesMasterIdLst>
  <p:handoutMasterIdLst>
    <p:handoutMasterId r:id="rId12"/>
  </p:handoutMasterIdLst>
  <p:sldIdLst>
    <p:sldId id="277" r:id="rId2"/>
    <p:sldId id="698" r:id="rId3"/>
    <p:sldId id="753" r:id="rId4"/>
    <p:sldId id="758" r:id="rId5"/>
    <p:sldId id="754" r:id="rId6"/>
    <p:sldId id="730" r:id="rId7"/>
    <p:sldId id="737" r:id="rId8"/>
    <p:sldId id="759" r:id="rId9"/>
    <p:sldId id="327" r:id="rId10"/>
  </p:sldIdLst>
  <p:sldSz cx="9144000" cy="6858000" type="screen4x3"/>
  <p:notesSz cx="6807200" cy="9939338"/>
  <p:defaultTextStyle>
    <a:defPPr>
      <a:defRPr lang="en-US"/>
    </a:defPPr>
    <a:lvl1pPr algn="l" rtl="0" fontAlgn="base">
      <a:spcBef>
        <a:spcPct val="0"/>
      </a:spcBef>
      <a:spcAft>
        <a:spcPct val="0"/>
      </a:spcAft>
      <a:defRPr kumimoji="1" kern="1200">
        <a:solidFill>
          <a:schemeClr val="tx1"/>
        </a:solidFill>
        <a:latin typeface="Arial" charset="0"/>
        <a:ea typeface="新細明體" charset="-120"/>
        <a:cs typeface="+mn-cs"/>
      </a:defRPr>
    </a:lvl1pPr>
    <a:lvl2pPr marL="457200" algn="l" rtl="0" fontAlgn="base">
      <a:spcBef>
        <a:spcPct val="0"/>
      </a:spcBef>
      <a:spcAft>
        <a:spcPct val="0"/>
      </a:spcAft>
      <a:defRPr kumimoji="1" kern="1200">
        <a:solidFill>
          <a:schemeClr val="tx1"/>
        </a:solidFill>
        <a:latin typeface="Arial" charset="0"/>
        <a:ea typeface="新細明體" charset="-120"/>
        <a:cs typeface="+mn-cs"/>
      </a:defRPr>
    </a:lvl2pPr>
    <a:lvl3pPr marL="914400" algn="l" rtl="0" fontAlgn="base">
      <a:spcBef>
        <a:spcPct val="0"/>
      </a:spcBef>
      <a:spcAft>
        <a:spcPct val="0"/>
      </a:spcAft>
      <a:defRPr kumimoji="1" kern="1200">
        <a:solidFill>
          <a:schemeClr val="tx1"/>
        </a:solidFill>
        <a:latin typeface="Arial" charset="0"/>
        <a:ea typeface="新細明體" charset="-120"/>
        <a:cs typeface="+mn-cs"/>
      </a:defRPr>
    </a:lvl3pPr>
    <a:lvl4pPr marL="1371600" algn="l" rtl="0" fontAlgn="base">
      <a:spcBef>
        <a:spcPct val="0"/>
      </a:spcBef>
      <a:spcAft>
        <a:spcPct val="0"/>
      </a:spcAft>
      <a:defRPr kumimoji="1" kern="1200">
        <a:solidFill>
          <a:schemeClr val="tx1"/>
        </a:solidFill>
        <a:latin typeface="Arial" charset="0"/>
        <a:ea typeface="新細明體" charset="-120"/>
        <a:cs typeface="+mn-cs"/>
      </a:defRPr>
    </a:lvl4pPr>
    <a:lvl5pPr marL="1828800" algn="l" rtl="0" fontAlgn="base">
      <a:spcBef>
        <a:spcPct val="0"/>
      </a:spcBef>
      <a:spcAft>
        <a:spcPct val="0"/>
      </a:spcAft>
      <a:defRPr kumimoji="1" kern="1200">
        <a:solidFill>
          <a:schemeClr val="tx1"/>
        </a:solidFill>
        <a:latin typeface="Arial" charset="0"/>
        <a:ea typeface="新細明體" charset="-120"/>
        <a:cs typeface="+mn-cs"/>
      </a:defRPr>
    </a:lvl5pPr>
    <a:lvl6pPr marL="2286000" algn="l" defTabSz="914400" rtl="0" eaLnBrk="1" latinLnBrk="0" hangingPunct="1">
      <a:defRPr kumimoji="1" kern="1200">
        <a:solidFill>
          <a:schemeClr val="tx1"/>
        </a:solidFill>
        <a:latin typeface="Arial" charset="0"/>
        <a:ea typeface="新細明體" charset="-120"/>
        <a:cs typeface="+mn-cs"/>
      </a:defRPr>
    </a:lvl6pPr>
    <a:lvl7pPr marL="2743200" algn="l" defTabSz="914400" rtl="0" eaLnBrk="1" latinLnBrk="0" hangingPunct="1">
      <a:defRPr kumimoji="1" kern="1200">
        <a:solidFill>
          <a:schemeClr val="tx1"/>
        </a:solidFill>
        <a:latin typeface="Arial" charset="0"/>
        <a:ea typeface="新細明體" charset="-120"/>
        <a:cs typeface="+mn-cs"/>
      </a:defRPr>
    </a:lvl7pPr>
    <a:lvl8pPr marL="3200400" algn="l" defTabSz="914400" rtl="0" eaLnBrk="1" latinLnBrk="0" hangingPunct="1">
      <a:defRPr kumimoji="1" kern="1200">
        <a:solidFill>
          <a:schemeClr val="tx1"/>
        </a:solidFill>
        <a:latin typeface="Arial" charset="0"/>
        <a:ea typeface="新細明體" charset="-120"/>
        <a:cs typeface="+mn-cs"/>
      </a:defRPr>
    </a:lvl8pPr>
    <a:lvl9pPr marL="3657600" algn="l" defTabSz="914400" rtl="0" eaLnBrk="1" latinLnBrk="0" hangingPunct="1">
      <a:defRPr kumimoji="1" kern="1200">
        <a:solidFill>
          <a:schemeClr val="tx1"/>
        </a:solidFill>
        <a:latin typeface="Arial" charset="0"/>
        <a:ea typeface="新細明體" charset="-120"/>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DA0000"/>
    <a:srgbClr val="DDDDDD"/>
    <a:srgbClr val="FFCDFF"/>
    <a:srgbClr val="99CCFF"/>
    <a:srgbClr val="FF0000"/>
    <a:srgbClr val="548DD4"/>
    <a:srgbClr val="002060"/>
    <a:srgbClr val="C0BC00"/>
  </p:clrMru>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2833802-FEF1-4C79-8D5D-14CF1EAF98D9}" styleName="淺色樣式 2 - 輔色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93296810-A885-4BE3-A3E7-6D5BEEA58F35}" styleName="中等深淺樣式 2 - 輔色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0A15C55-8517-42AA-B614-E9B94910E393}" styleName="中等深淺樣式 2 - 輔色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中等深淺樣式 2 - 輔色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中等深淺樣式 2 - 輔色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EB9631B5-78F2-41C9-869B-9F39066F8104}" styleName="中等深淺樣式 3 - 輔色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中等深淺樣式 3 - 輔色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A488322-F2BA-4B5B-9748-0D474271808F}" styleName="中等深淺樣式 3 - 輔色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6E25E649-3F16-4E02-A733-19D2CDBF48F0}" styleName="中等深淺樣式 3 - 輔色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559" autoAdjust="0"/>
    <p:restoredTop sz="95247" autoAdjust="0"/>
  </p:normalViewPr>
  <p:slideViewPr>
    <p:cSldViewPr snapToGrid="0">
      <p:cViewPr varScale="1">
        <p:scale>
          <a:sx n="102" d="100"/>
          <a:sy n="102" d="100"/>
        </p:scale>
        <p:origin x="-426" y="-9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notesViewPr>
    <p:cSldViewPr snapToGrid="0">
      <p:cViewPr varScale="1">
        <p:scale>
          <a:sx n="74" d="100"/>
          <a:sy n="74" d="100"/>
        </p:scale>
        <p:origin x="-2052" y="-108"/>
      </p:cViewPr>
      <p:guideLst>
        <p:guide orient="horz" pos="3132"/>
        <p:guide pos="2144"/>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51163" cy="496888"/>
          </a:xfrm>
          <a:prstGeom prst="rect">
            <a:avLst/>
          </a:prstGeom>
        </p:spPr>
        <p:txBody>
          <a:bodyPr vert="horz" lIns="91541" tIns="45770" rIns="91541" bIns="45770" rtlCol="0"/>
          <a:lstStyle>
            <a:lvl1pPr algn="l">
              <a:defRPr kumimoji="0" sz="1200">
                <a:ea typeface="+mn-ea"/>
              </a:defRPr>
            </a:lvl1pPr>
          </a:lstStyle>
          <a:p>
            <a:pPr>
              <a:defRPr/>
            </a:pPr>
            <a:endParaRPr lang="zh-TW" altLang="en-US"/>
          </a:p>
        </p:txBody>
      </p:sp>
      <p:sp>
        <p:nvSpPr>
          <p:cNvPr id="3" name="日期版面配置區 2"/>
          <p:cNvSpPr>
            <a:spLocks noGrp="1"/>
          </p:cNvSpPr>
          <p:nvPr>
            <p:ph type="dt" sz="quarter" idx="1"/>
          </p:nvPr>
        </p:nvSpPr>
        <p:spPr>
          <a:xfrm>
            <a:off x="3854450" y="0"/>
            <a:ext cx="2951163" cy="496888"/>
          </a:xfrm>
          <a:prstGeom prst="rect">
            <a:avLst/>
          </a:prstGeom>
        </p:spPr>
        <p:txBody>
          <a:bodyPr vert="horz" lIns="91541" tIns="45770" rIns="91541" bIns="45770" rtlCol="0"/>
          <a:lstStyle>
            <a:lvl1pPr algn="r">
              <a:defRPr kumimoji="0" sz="1200">
                <a:ea typeface="+mn-ea"/>
              </a:defRPr>
            </a:lvl1pPr>
          </a:lstStyle>
          <a:p>
            <a:pPr>
              <a:defRPr/>
            </a:pPr>
            <a:fld id="{0CE9695D-4C15-4823-BFEB-FA60CFF48235}" type="datetimeFigureOut">
              <a:rPr lang="zh-TW" altLang="en-US"/>
              <a:pPr>
                <a:defRPr/>
              </a:pPr>
              <a:t>2015/12/21</a:t>
            </a:fld>
            <a:endParaRPr lang="zh-TW" altLang="en-US"/>
          </a:p>
        </p:txBody>
      </p:sp>
      <p:sp>
        <p:nvSpPr>
          <p:cNvPr id="4" name="頁尾版面配置區 3"/>
          <p:cNvSpPr>
            <a:spLocks noGrp="1"/>
          </p:cNvSpPr>
          <p:nvPr>
            <p:ph type="ftr" sz="quarter" idx="2"/>
          </p:nvPr>
        </p:nvSpPr>
        <p:spPr>
          <a:xfrm>
            <a:off x="0" y="9440863"/>
            <a:ext cx="2951163" cy="496887"/>
          </a:xfrm>
          <a:prstGeom prst="rect">
            <a:avLst/>
          </a:prstGeom>
        </p:spPr>
        <p:txBody>
          <a:bodyPr vert="horz" lIns="91541" tIns="45770" rIns="91541" bIns="45770" rtlCol="0" anchor="b"/>
          <a:lstStyle>
            <a:lvl1pPr algn="l">
              <a:defRPr kumimoji="0" sz="1200">
                <a:ea typeface="+mn-ea"/>
              </a:defRPr>
            </a:lvl1pPr>
          </a:lstStyle>
          <a:p>
            <a:pPr>
              <a:defRPr/>
            </a:pPr>
            <a:endParaRPr lang="zh-TW" altLang="en-US"/>
          </a:p>
        </p:txBody>
      </p:sp>
      <p:sp>
        <p:nvSpPr>
          <p:cNvPr id="5" name="投影片編號版面配置區 4"/>
          <p:cNvSpPr>
            <a:spLocks noGrp="1"/>
          </p:cNvSpPr>
          <p:nvPr>
            <p:ph type="sldNum" sz="quarter" idx="3"/>
          </p:nvPr>
        </p:nvSpPr>
        <p:spPr>
          <a:xfrm>
            <a:off x="3854450" y="9440863"/>
            <a:ext cx="2951163" cy="496887"/>
          </a:xfrm>
          <a:prstGeom prst="rect">
            <a:avLst/>
          </a:prstGeom>
        </p:spPr>
        <p:txBody>
          <a:bodyPr vert="horz" lIns="91541" tIns="45770" rIns="91541" bIns="45770" rtlCol="0" anchor="b"/>
          <a:lstStyle>
            <a:lvl1pPr algn="r">
              <a:defRPr kumimoji="0" sz="1200">
                <a:ea typeface="+mn-ea"/>
              </a:defRPr>
            </a:lvl1pPr>
          </a:lstStyle>
          <a:p>
            <a:pPr>
              <a:defRPr/>
            </a:pPr>
            <a:fld id="{2953C625-1218-4D31-A84B-A230E29145CD}" type="slidenum">
              <a:rPr lang="zh-TW" altLang="en-US"/>
              <a:pPr>
                <a:defRPr/>
              </a:pPr>
              <a:t>‹#›</a:t>
            </a:fld>
            <a:endParaRPr lang="zh-TW"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51163" cy="495300"/>
          </a:xfrm>
          <a:prstGeom prst="rect">
            <a:avLst/>
          </a:prstGeom>
        </p:spPr>
        <p:txBody>
          <a:bodyPr vert="horz" lIns="91541" tIns="45770" rIns="91541" bIns="45770" rtlCol="0"/>
          <a:lstStyle>
            <a:lvl1pPr algn="l">
              <a:defRPr kumimoji="0" sz="1200">
                <a:ea typeface="+mn-ea"/>
              </a:defRPr>
            </a:lvl1pPr>
          </a:lstStyle>
          <a:p>
            <a:pPr>
              <a:defRPr/>
            </a:pPr>
            <a:endParaRPr lang="zh-TW" altLang="en-US"/>
          </a:p>
        </p:txBody>
      </p:sp>
      <p:sp>
        <p:nvSpPr>
          <p:cNvPr id="3" name="日期版面配置區 2"/>
          <p:cNvSpPr>
            <a:spLocks noGrp="1"/>
          </p:cNvSpPr>
          <p:nvPr>
            <p:ph type="dt" idx="1"/>
          </p:nvPr>
        </p:nvSpPr>
        <p:spPr>
          <a:xfrm>
            <a:off x="3854450" y="0"/>
            <a:ext cx="2951163" cy="495300"/>
          </a:xfrm>
          <a:prstGeom prst="rect">
            <a:avLst/>
          </a:prstGeom>
        </p:spPr>
        <p:txBody>
          <a:bodyPr vert="horz" lIns="91541" tIns="45770" rIns="91541" bIns="45770" rtlCol="0"/>
          <a:lstStyle>
            <a:lvl1pPr algn="r">
              <a:defRPr kumimoji="0" sz="1200">
                <a:ea typeface="+mn-ea"/>
              </a:defRPr>
            </a:lvl1pPr>
          </a:lstStyle>
          <a:p>
            <a:pPr>
              <a:defRPr/>
            </a:pPr>
            <a:fld id="{19484FD5-7EF3-4DF6-B6BA-C919308B6289}" type="datetimeFigureOut">
              <a:rPr lang="zh-TW" altLang="en-US"/>
              <a:pPr>
                <a:defRPr/>
              </a:pPr>
              <a:t>2015/12/21</a:t>
            </a:fld>
            <a:endParaRPr lang="zh-TW" altLang="en-US"/>
          </a:p>
        </p:txBody>
      </p:sp>
      <p:sp>
        <p:nvSpPr>
          <p:cNvPr id="4" name="投影片圖像版面配置區 3"/>
          <p:cNvSpPr>
            <a:spLocks noGrp="1" noRot="1" noChangeAspect="1"/>
          </p:cNvSpPr>
          <p:nvPr>
            <p:ph type="sldImg" idx="2"/>
          </p:nvPr>
        </p:nvSpPr>
        <p:spPr>
          <a:xfrm>
            <a:off x="919163" y="746125"/>
            <a:ext cx="4968875" cy="3725863"/>
          </a:xfrm>
          <a:prstGeom prst="rect">
            <a:avLst/>
          </a:prstGeom>
          <a:noFill/>
          <a:ln w="12700">
            <a:solidFill>
              <a:prstClr val="black"/>
            </a:solidFill>
          </a:ln>
        </p:spPr>
        <p:txBody>
          <a:bodyPr vert="horz" lIns="91541" tIns="45770" rIns="91541" bIns="45770" rtlCol="0" anchor="ctr"/>
          <a:lstStyle/>
          <a:p>
            <a:pPr lvl="0"/>
            <a:endParaRPr lang="zh-TW" altLang="en-US" noProof="0"/>
          </a:p>
        </p:txBody>
      </p:sp>
      <p:sp>
        <p:nvSpPr>
          <p:cNvPr id="5" name="備忘稿版面配置區 4"/>
          <p:cNvSpPr>
            <a:spLocks noGrp="1"/>
          </p:cNvSpPr>
          <p:nvPr>
            <p:ph type="body" sz="quarter" idx="3"/>
          </p:nvPr>
        </p:nvSpPr>
        <p:spPr>
          <a:xfrm>
            <a:off x="681038" y="4721225"/>
            <a:ext cx="5445125" cy="4471988"/>
          </a:xfrm>
          <a:prstGeom prst="rect">
            <a:avLst/>
          </a:prstGeom>
        </p:spPr>
        <p:txBody>
          <a:bodyPr vert="horz" lIns="91541" tIns="45770" rIns="91541" bIns="45770" rtlCol="0"/>
          <a:lstStyle/>
          <a:p>
            <a:pPr lvl="0"/>
            <a:r>
              <a:rPr lang="zh-TW" altLang="en-US" noProof="0" smtClean="0"/>
              <a:t>按一下以編輯母片文字樣式</a:t>
            </a:r>
          </a:p>
          <a:p>
            <a:pPr lvl="1"/>
            <a:r>
              <a:rPr lang="zh-TW" altLang="en-US" noProof="0" smtClean="0"/>
              <a:t>第二層</a:t>
            </a:r>
          </a:p>
          <a:p>
            <a:pPr lvl="2"/>
            <a:r>
              <a:rPr lang="zh-TW" altLang="en-US" noProof="0" smtClean="0"/>
              <a:t>第三層</a:t>
            </a:r>
          </a:p>
          <a:p>
            <a:pPr lvl="3"/>
            <a:r>
              <a:rPr lang="zh-TW" altLang="en-US" noProof="0" smtClean="0"/>
              <a:t>第四層</a:t>
            </a:r>
          </a:p>
          <a:p>
            <a:pPr lvl="4"/>
            <a:r>
              <a:rPr lang="zh-TW" altLang="en-US" noProof="0" smtClean="0"/>
              <a:t>第五層</a:t>
            </a:r>
            <a:endParaRPr lang="zh-TW" altLang="en-US" noProof="0"/>
          </a:p>
        </p:txBody>
      </p:sp>
      <p:sp>
        <p:nvSpPr>
          <p:cNvPr id="6" name="頁尾版面配置區 5"/>
          <p:cNvSpPr>
            <a:spLocks noGrp="1"/>
          </p:cNvSpPr>
          <p:nvPr>
            <p:ph type="ftr" sz="quarter" idx="4"/>
          </p:nvPr>
        </p:nvSpPr>
        <p:spPr>
          <a:xfrm>
            <a:off x="0" y="9442450"/>
            <a:ext cx="2951163" cy="495300"/>
          </a:xfrm>
          <a:prstGeom prst="rect">
            <a:avLst/>
          </a:prstGeom>
        </p:spPr>
        <p:txBody>
          <a:bodyPr vert="horz" lIns="91541" tIns="45770" rIns="91541" bIns="45770" rtlCol="0" anchor="b"/>
          <a:lstStyle>
            <a:lvl1pPr algn="l">
              <a:defRPr kumimoji="0" sz="1200">
                <a:ea typeface="+mn-ea"/>
              </a:defRPr>
            </a:lvl1pPr>
          </a:lstStyle>
          <a:p>
            <a:pPr>
              <a:defRPr/>
            </a:pPr>
            <a:endParaRPr lang="zh-TW" altLang="en-US"/>
          </a:p>
        </p:txBody>
      </p:sp>
      <p:sp>
        <p:nvSpPr>
          <p:cNvPr id="7" name="投影片編號版面配置區 6"/>
          <p:cNvSpPr>
            <a:spLocks noGrp="1"/>
          </p:cNvSpPr>
          <p:nvPr>
            <p:ph type="sldNum" sz="quarter" idx="5"/>
          </p:nvPr>
        </p:nvSpPr>
        <p:spPr>
          <a:xfrm>
            <a:off x="3854450" y="9442450"/>
            <a:ext cx="2951163" cy="495300"/>
          </a:xfrm>
          <a:prstGeom prst="rect">
            <a:avLst/>
          </a:prstGeom>
        </p:spPr>
        <p:txBody>
          <a:bodyPr vert="horz" lIns="91541" tIns="45770" rIns="91541" bIns="45770" rtlCol="0" anchor="b"/>
          <a:lstStyle>
            <a:lvl1pPr algn="r">
              <a:defRPr kumimoji="0" sz="1200">
                <a:ea typeface="+mn-ea"/>
              </a:defRPr>
            </a:lvl1pPr>
          </a:lstStyle>
          <a:p>
            <a:pPr>
              <a:defRPr/>
            </a:pPr>
            <a:fld id="{710F0F34-1ABA-4007-8A85-3BD3D956F92B}" type="slidenum">
              <a:rPr lang="zh-TW" altLang="en-US"/>
              <a:pPr>
                <a:defRPr/>
              </a:pPr>
              <a:t>‹#›</a:t>
            </a:fld>
            <a:endParaRPr lang="zh-TW"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bg bwMode="gray">
      <p:bgPr>
        <a:solidFill>
          <a:schemeClr val="accent2"/>
        </a:solidFill>
        <a:effectLst/>
      </p:bgPr>
    </p:bg>
    <p:spTree>
      <p:nvGrpSpPr>
        <p:cNvPr id="1" name=""/>
        <p:cNvGrpSpPr/>
        <p:nvPr/>
      </p:nvGrpSpPr>
      <p:grpSpPr>
        <a:xfrm>
          <a:off x="0" y="0"/>
          <a:ext cx="0" cy="0"/>
          <a:chOff x="0" y="0"/>
          <a:chExt cx="0" cy="0"/>
        </a:xfrm>
      </p:grpSpPr>
      <p:sp>
        <p:nvSpPr>
          <p:cNvPr id="4" name="Rectangle 102"/>
          <p:cNvSpPr>
            <a:spLocks noChangeArrowheads="1"/>
          </p:cNvSpPr>
          <p:nvPr/>
        </p:nvSpPr>
        <p:spPr bwMode="gray">
          <a:xfrm>
            <a:off x="0" y="0"/>
            <a:ext cx="9144000" cy="3657600"/>
          </a:xfrm>
          <a:prstGeom prst="rect">
            <a:avLst/>
          </a:prstGeom>
          <a:solidFill>
            <a:schemeClr val="accent1"/>
          </a:solidFill>
          <a:ln>
            <a:noFill/>
          </a:ln>
          <a:effectLst/>
          <a:extLst/>
        </p:spPr>
        <p:txBody>
          <a:bodyPr wrap="none" anchor="ctr"/>
          <a:lstStyle/>
          <a:p>
            <a:pPr algn="ctr">
              <a:defRPr/>
            </a:pPr>
            <a:endParaRPr kumimoji="0" lang="zh-TW" altLang="zh-TW">
              <a:ea typeface="+mn-ea"/>
            </a:endParaRPr>
          </a:p>
        </p:txBody>
      </p:sp>
      <p:sp>
        <p:nvSpPr>
          <p:cNvPr id="5" name="AutoShape 103"/>
          <p:cNvSpPr>
            <a:spLocks noChangeArrowheads="1"/>
          </p:cNvSpPr>
          <p:nvPr/>
        </p:nvSpPr>
        <p:spPr bwMode="gray">
          <a:xfrm>
            <a:off x="2705100" y="3836988"/>
            <a:ext cx="5867400" cy="838200"/>
          </a:xfrm>
          <a:prstGeom prst="roundRect">
            <a:avLst>
              <a:gd name="adj" fmla="val 50000"/>
            </a:avLst>
          </a:prstGeom>
          <a:solidFill>
            <a:schemeClr val="tx2"/>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6" name="Rectangle 105"/>
          <p:cNvSpPr>
            <a:spLocks noChangeArrowheads="1"/>
          </p:cNvSpPr>
          <p:nvPr/>
        </p:nvSpPr>
        <p:spPr bwMode="gray">
          <a:xfrm>
            <a:off x="7696200" y="2286000"/>
            <a:ext cx="533400" cy="838200"/>
          </a:xfrm>
          <a:prstGeom prst="rect">
            <a:avLst/>
          </a:prstGeom>
          <a:noFill/>
          <a:ln w="9525">
            <a:solidFill>
              <a:srgbClr val="FFFFFF">
                <a:alpha val="50000"/>
              </a:srgbClr>
            </a:solidFill>
            <a:miter lim="800000"/>
            <a:headEnd/>
            <a:tailEnd/>
          </a:ln>
          <a:effectLst/>
          <a:extLst/>
        </p:spPr>
        <p:txBody>
          <a:bodyPr wrap="none" anchor="ctr"/>
          <a:lstStyle/>
          <a:p>
            <a:pPr>
              <a:defRPr/>
            </a:pPr>
            <a:endParaRPr kumimoji="0" lang="zh-TW" altLang="en-US">
              <a:ea typeface="+mn-ea"/>
            </a:endParaRPr>
          </a:p>
        </p:txBody>
      </p:sp>
      <p:sp>
        <p:nvSpPr>
          <p:cNvPr id="7" name="Rectangle 106"/>
          <p:cNvSpPr>
            <a:spLocks noChangeArrowheads="1"/>
          </p:cNvSpPr>
          <p:nvPr/>
        </p:nvSpPr>
        <p:spPr bwMode="gray">
          <a:xfrm>
            <a:off x="6934200" y="1676400"/>
            <a:ext cx="914400" cy="838200"/>
          </a:xfrm>
          <a:prstGeom prst="rect">
            <a:avLst/>
          </a:prstGeom>
          <a:noFill/>
          <a:ln w="9525">
            <a:solidFill>
              <a:srgbClr val="FFFFFF">
                <a:alpha val="50000"/>
              </a:srgbClr>
            </a:solidFill>
            <a:miter lim="800000"/>
            <a:headEnd/>
            <a:tailEnd/>
          </a:ln>
          <a:effectLst/>
          <a:extLst/>
        </p:spPr>
        <p:txBody>
          <a:bodyPr wrap="none" anchor="ctr"/>
          <a:lstStyle/>
          <a:p>
            <a:pPr>
              <a:defRPr/>
            </a:pPr>
            <a:endParaRPr kumimoji="0" lang="zh-TW" altLang="en-US">
              <a:ea typeface="+mn-ea"/>
            </a:endParaRPr>
          </a:p>
        </p:txBody>
      </p:sp>
      <p:sp>
        <p:nvSpPr>
          <p:cNvPr id="8" name="Rectangle 107"/>
          <p:cNvSpPr>
            <a:spLocks noChangeArrowheads="1"/>
          </p:cNvSpPr>
          <p:nvPr/>
        </p:nvSpPr>
        <p:spPr bwMode="gray">
          <a:xfrm>
            <a:off x="8077200" y="685800"/>
            <a:ext cx="914400" cy="1524000"/>
          </a:xfrm>
          <a:prstGeom prst="rect">
            <a:avLst/>
          </a:prstGeom>
          <a:noFill/>
          <a:ln w="9525">
            <a:solidFill>
              <a:srgbClr val="FFFFFF">
                <a:alpha val="50000"/>
              </a:srgbClr>
            </a:solidFill>
            <a:miter lim="800000"/>
            <a:headEnd/>
            <a:tailEnd/>
          </a:ln>
          <a:effectLst/>
          <a:extLst/>
        </p:spPr>
        <p:txBody>
          <a:bodyPr wrap="none" anchor="ctr"/>
          <a:lstStyle/>
          <a:p>
            <a:pPr>
              <a:defRPr/>
            </a:pPr>
            <a:endParaRPr kumimoji="0" lang="zh-TW" altLang="en-US">
              <a:ea typeface="+mn-ea"/>
            </a:endParaRPr>
          </a:p>
        </p:txBody>
      </p:sp>
      <p:sp>
        <p:nvSpPr>
          <p:cNvPr id="9" name="Rectangle 108"/>
          <p:cNvSpPr>
            <a:spLocks noChangeArrowheads="1"/>
          </p:cNvSpPr>
          <p:nvPr/>
        </p:nvSpPr>
        <p:spPr bwMode="gray">
          <a:xfrm>
            <a:off x="6553200" y="1295400"/>
            <a:ext cx="533400" cy="533400"/>
          </a:xfrm>
          <a:prstGeom prst="rect">
            <a:avLst/>
          </a:prstGeom>
          <a:noFill/>
          <a:ln w="9525">
            <a:solidFill>
              <a:srgbClr val="FFFFFF">
                <a:alpha val="50000"/>
              </a:srgbClr>
            </a:solidFill>
            <a:miter lim="800000"/>
            <a:headEnd/>
            <a:tailEnd/>
          </a:ln>
          <a:effectLst/>
          <a:extLst/>
        </p:spPr>
        <p:txBody>
          <a:bodyPr wrap="none" anchor="ctr"/>
          <a:lstStyle/>
          <a:p>
            <a:pPr>
              <a:defRPr/>
            </a:pPr>
            <a:endParaRPr kumimoji="0" lang="zh-TW" altLang="en-US">
              <a:ea typeface="+mn-ea"/>
            </a:endParaRPr>
          </a:p>
        </p:txBody>
      </p:sp>
      <p:sp>
        <p:nvSpPr>
          <p:cNvPr id="10" name="Rectangle 110"/>
          <p:cNvSpPr>
            <a:spLocks noChangeArrowheads="1"/>
          </p:cNvSpPr>
          <p:nvPr/>
        </p:nvSpPr>
        <p:spPr bwMode="gray">
          <a:xfrm>
            <a:off x="6324600" y="3429000"/>
            <a:ext cx="533400" cy="533400"/>
          </a:xfrm>
          <a:prstGeom prst="rect">
            <a:avLst/>
          </a:prstGeom>
          <a:noFill/>
          <a:ln w="9525">
            <a:solidFill>
              <a:srgbClr val="FFFFFF">
                <a:alpha val="50000"/>
              </a:srgbClr>
            </a:solidFill>
            <a:miter lim="800000"/>
            <a:headEnd/>
            <a:tailEnd/>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11" name="Rectangle 114"/>
          <p:cNvSpPr>
            <a:spLocks noChangeArrowheads="1"/>
          </p:cNvSpPr>
          <p:nvPr/>
        </p:nvSpPr>
        <p:spPr bwMode="gray">
          <a:xfrm>
            <a:off x="3810000" y="3200400"/>
            <a:ext cx="152400" cy="152400"/>
          </a:xfrm>
          <a:prstGeom prst="rect">
            <a:avLst/>
          </a:prstGeom>
          <a:solidFill>
            <a:srgbClr val="FFFFFF">
              <a:alpha val="50000"/>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12" name="Rectangle 120"/>
          <p:cNvSpPr>
            <a:spLocks noChangeArrowheads="1"/>
          </p:cNvSpPr>
          <p:nvPr/>
        </p:nvSpPr>
        <p:spPr bwMode="gray">
          <a:xfrm>
            <a:off x="4267200" y="3200400"/>
            <a:ext cx="152400" cy="152400"/>
          </a:xfrm>
          <a:prstGeom prst="rect">
            <a:avLst/>
          </a:prstGeom>
          <a:solidFill>
            <a:srgbClr val="FFFFFF">
              <a:alpha val="50000"/>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13" name="Rectangle 124"/>
          <p:cNvSpPr>
            <a:spLocks noChangeArrowheads="1"/>
          </p:cNvSpPr>
          <p:nvPr/>
        </p:nvSpPr>
        <p:spPr bwMode="gray">
          <a:xfrm>
            <a:off x="4495800" y="3200400"/>
            <a:ext cx="152400" cy="152400"/>
          </a:xfrm>
          <a:prstGeom prst="rect">
            <a:avLst/>
          </a:prstGeom>
          <a:solidFill>
            <a:srgbClr val="FFFFFF">
              <a:alpha val="50000"/>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14" name="Rectangle 126"/>
          <p:cNvSpPr>
            <a:spLocks noChangeArrowheads="1"/>
          </p:cNvSpPr>
          <p:nvPr/>
        </p:nvSpPr>
        <p:spPr bwMode="gray">
          <a:xfrm>
            <a:off x="4724400" y="3200400"/>
            <a:ext cx="152400" cy="152400"/>
          </a:xfrm>
          <a:prstGeom prst="rect">
            <a:avLst/>
          </a:prstGeom>
          <a:solidFill>
            <a:srgbClr val="FFFFFF">
              <a:alpha val="50000"/>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grpSp>
        <p:nvGrpSpPr>
          <p:cNvPr id="15" name="Group 211"/>
          <p:cNvGrpSpPr>
            <a:grpSpLocks/>
          </p:cNvGrpSpPr>
          <p:nvPr/>
        </p:nvGrpSpPr>
        <p:grpSpPr bwMode="auto">
          <a:xfrm>
            <a:off x="4724400" y="2286000"/>
            <a:ext cx="1295400" cy="838200"/>
            <a:chOff x="2976" y="1440"/>
            <a:chExt cx="816" cy="528"/>
          </a:xfrm>
        </p:grpSpPr>
        <p:sp>
          <p:nvSpPr>
            <p:cNvPr id="16" name="Rectangle 104"/>
            <p:cNvSpPr>
              <a:spLocks noChangeArrowheads="1"/>
            </p:cNvSpPr>
            <p:nvPr/>
          </p:nvSpPr>
          <p:spPr bwMode="gray">
            <a:xfrm>
              <a:off x="3120" y="1440"/>
              <a:ext cx="96" cy="96"/>
            </a:xfrm>
            <a:prstGeom prst="rect">
              <a:avLst/>
            </a:prstGeom>
            <a:solidFill>
              <a:srgbClr val="FFFFFF">
                <a:alpha val="28999"/>
              </a:srgbClr>
            </a:solidFill>
            <a:ln>
              <a:noFill/>
            </a:ln>
            <a:effectLst/>
            <a:extLst/>
          </p:spPr>
          <p:txBody>
            <a:bodyPr wrap="none" anchor="ctr"/>
            <a:lstStyle/>
            <a:p>
              <a:pPr>
                <a:defRPr/>
              </a:pPr>
              <a:endParaRPr kumimoji="0" lang="zh-TW" altLang="en-US">
                <a:ea typeface="+mn-ea"/>
              </a:endParaRPr>
            </a:p>
          </p:txBody>
        </p:sp>
        <p:sp>
          <p:nvSpPr>
            <p:cNvPr id="17" name="Rectangle 125"/>
            <p:cNvSpPr>
              <a:spLocks noChangeArrowheads="1"/>
            </p:cNvSpPr>
            <p:nvPr/>
          </p:nvSpPr>
          <p:spPr bwMode="gray">
            <a:xfrm>
              <a:off x="2976" y="1728"/>
              <a:ext cx="96" cy="96"/>
            </a:xfrm>
            <a:prstGeom prst="rect">
              <a:avLst/>
            </a:prstGeom>
            <a:solidFill>
              <a:srgbClr val="FFFFFF">
                <a:alpha val="28999"/>
              </a:srgbClr>
            </a:solidFill>
            <a:ln>
              <a:noFill/>
            </a:ln>
            <a:effectLst/>
            <a:extLst/>
          </p:spPr>
          <p:txBody>
            <a:bodyPr wrap="none" anchor="ctr"/>
            <a:lstStyle/>
            <a:p>
              <a:pPr>
                <a:defRPr/>
              </a:pPr>
              <a:endParaRPr kumimoji="0" lang="zh-TW" altLang="en-US">
                <a:ea typeface="+mn-ea"/>
              </a:endParaRPr>
            </a:p>
          </p:txBody>
        </p:sp>
        <p:sp>
          <p:nvSpPr>
            <p:cNvPr id="18" name="Rectangle 127"/>
            <p:cNvSpPr>
              <a:spLocks noChangeArrowheads="1"/>
            </p:cNvSpPr>
            <p:nvPr/>
          </p:nvSpPr>
          <p:spPr bwMode="gray">
            <a:xfrm>
              <a:off x="3120" y="1584"/>
              <a:ext cx="96" cy="96"/>
            </a:xfrm>
            <a:prstGeom prst="rect">
              <a:avLst/>
            </a:prstGeom>
            <a:solidFill>
              <a:srgbClr val="FFFFFF">
                <a:alpha val="28999"/>
              </a:srgbClr>
            </a:solidFill>
            <a:ln>
              <a:noFill/>
            </a:ln>
            <a:effectLst/>
            <a:extLst/>
          </p:spPr>
          <p:txBody>
            <a:bodyPr wrap="none" anchor="ctr"/>
            <a:lstStyle/>
            <a:p>
              <a:pPr>
                <a:defRPr/>
              </a:pPr>
              <a:endParaRPr kumimoji="0" lang="zh-TW" altLang="en-US">
                <a:ea typeface="+mn-ea"/>
              </a:endParaRPr>
            </a:p>
          </p:txBody>
        </p:sp>
        <p:sp>
          <p:nvSpPr>
            <p:cNvPr id="19" name="Rectangle 128"/>
            <p:cNvSpPr>
              <a:spLocks noChangeArrowheads="1"/>
            </p:cNvSpPr>
            <p:nvPr/>
          </p:nvSpPr>
          <p:spPr bwMode="gray">
            <a:xfrm>
              <a:off x="3120" y="1728"/>
              <a:ext cx="96" cy="96"/>
            </a:xfrm>
            <a:prstGeom prst="rect">
              <a:avLst/>
            </a:prstGeom>
            <a:solidFill>
              <a:srgbClr val="FFFFFF">
                <a:alpha val="28999"/>
              </a:srgbClr>
            </a:solidFill>
            <a:ln>
              <a:noFill/>
            </a:ln>
            <a:effectLst/>
            <a:extLst/>
          </p:spPr>
          <p:txBody>
            <a:bodyPr wrap="none" anchor="ctr"/>
            <a:lstStyle/>
            <a:p>
              <a:pPr>
                <a:defRPr/>
              </a:pPr>
              <a:endParaRPr kumimoji="0" lang="zh-TW" altLang="en-US">
                <a:ea typeface="+mn-ea"/>
              </a:endParaRPr>
            </a:p>
          </p:txBody>
        </p:sp>
        <p:sp>
          <p:nvSpPr>
            <p:cNvPr id="20" name="Rectangle 129"/>
            <p:cNvSpPr>
              <a:spLocks noChangeArrowheads="1"/>
            </p:cNvSpPr>
            <p:nvPr/>
          </p:nvSpPr>
          <p:spPr bwMode="gray">
            <a:xfrm>
              <a:off x="3120" y="1872"/>
              <a:ext cx="96" cy="96"/>
            </a:xfrm>
            <a:prstGeom prst="rect">
              <a:avLst/>
            </a:prstGeom>
            <a:solidFill>
              <a:srgbClr val="FFFFFF">
                <a:alpha val="28999"/>
              </a:srgbClr>
            </a:solidFill>
            <a:ln>
              <a:noFill/>
            </a:ln>
            <a:effectLst/>
            <a:extLst/>
          </p:spPr>
          <p:txBody>
            <a:bodyPr wrap="none" anchor="ctr"/>
            <a:lstStyle/>
            <a:p>
              <a:pPr>
                <a:defRPr/>
              </a:pPr>
              <a:endParaRPr kumimoji="0" lang="zh-TW" altLang="en-US">
                <a:ea typeface="+mn-ea"/>
              </a:endParaRPr>
            </a:p>
          </p:txBody>
        </p:sp>
        <p:sp>
          <p:nvSpPr>
            <p:cNvPr id="21" name="Rectangle 130"/>
            <p:cNvSpPr>
              <a:spLocks noChangeArrowheads="1"/>
            </p:cNvSpPr>
            <p:nvPr/>
          </p:nvSpPr>
          <p:spPr bwMode="gray">
            <a:xfrm>
              <a:off x="3264" y="1584"/>
              <a:ext cx="96" cy="96"/>
            </a:xfrm>
            <a:prstGeom prst="rect">
              <a:avLst/>
            </a:prstGeom>
            <a:solidFill>
              <a:srgbClr val="FFFFFF">
                <a:alpha val="28999"/>
              </a:srgbClr>
            </a:solidFill>
            <a:ln>
              <a:noFill/>
            </a:ln>
            <a:effectLst/>
            <a:extLst/>
          </p:spPr>
          <p:txBody>
            <a:bodyPr wrap="none" anchor="ctr"/>
            <a:lstStyle/>
            <a:p>
              <a:pPr>
                <a:defRPr/>
              </a:pPr>
              <a:endParaRPr kumimoji="0" lang="zh-TW" altLang="en-US">
                <a:ea typeface="+mn-ea"/>
              </a:endParaRPr>
            </a:p>
          </p:txBody>
        </p:sp>
        <p:sp>
          <p:nvSpPr>
            <p:cNvPr id="22" name="Rectangle 131"/>
            <p:cNvSpPr>
              <a:spLocks noChangeArrowheads="1"/>
            </p:cNvSpPr>
            <p:nvPr/>
          </p:nvSpPr>
          <p:spPr bwMode="gray">
            <a:xfrm>
              <a:off x="3264" y="1872"/>
              <a:ext cx="96" cy="96"/>
            </a:xfrm>
            <a:prstGeom prst="rect">
              <a:avLst/>
            </a:prstGeom>
            <a:solidFill>
              <a:srgbClr val="FFFFFF">
                <a:alpha val="28999"/>
              </a:srgbClr>
            </a:solidFill>
            <a:ln>
              <a:noFill/>
            </a:ln>
            <a:effectLst/>
            <a:extLst/>
          </p:spPr>
          <p:txBody>
            <a:bodyPr wrap="none" anchor="ctr"/>
            <a:lstStyle/>
            <a:p>
              <a:pPr>
                <a:defRPr/>
              </a:pPr>
              <a:endParaRPr kumimoji="0" lang="zh-TW" altLang="en-US">
                <a:ea typeface="+mn-ea"/>
              </a:endParaRPr>
            </a:p>
          </p:txBody>
        </p:sp>
        <p:sp>
          <p:nvSpPr>
            <p:cNvPr id="23" name="Rectangle 132"/>
            <p:cNvSpPr>
              <a:spLocks noChangeArrowheads="1"/>
            </p:cNvSpPr>
            <p:nvPr/>
          </p:nvSpPr>
          <p:spPr bwMode="gray">
            <a:xfrm>
              <a:off x="3408" y="1440"/>
              <a:ext cx="96" cy="96"/>
            </a:xfrm>
            <a:prstGeom prst="rect">
              <a:avLst/>
            </a:prstGeom>
            <a:solidFill>
              <a:srgbClr val="FFFFFF">
                <a:alpha val="28999"/>
              </a:srgbClr>
            </a:solidFill>
            <a:ln>
              <a:noFill/>
            </a:ln>
            <a:effectLst/>
            <a:extLst/>
          </p:spPr>
          <p:txBody>
            <a:bodyPr wrap="none" anchor="ctr"/>
            <a:lstStyle/>
            <a:p>
              <a:pPr>
                <a:defRPr/>
              </a:pPr>
              <a:endParaRPr kumimoji="0" lang="zh-TW" altLang="en-US">
                <a:ea typeface="+mn-ea"/>
              </a:endParaRPr>
            </a:p>
          </p:txBody>
        </p:sp>
        <p:sp>
          <p:nvSpPr>
            <p:cNvPr id="24" name="Rectangle 133"/>
            <p:cNvSpPr>
              <a:spLocks noChangeArrowheads="1"/>
            </p:cNvSpPr>
            <p:nvPr/>
          </p:nvSpPr>
          <p:spPr bwMode="gray">
            <a:xfrm>
              <a:off x="3408" y="1584"/>
              <a:ext cx="96" cy="96"/>
            </a:xfrm>
            <a:prstGeom prst="rect">
              <a:avLst/>
            </a:prstGeom>
            <a:solidFill>
              <a:srgbClr val="FFFFFF">
                <a:alpha val="28999"/>
              </a:srgbClr>
            </a:solidFill>
            <a:ln>
              <a:noFill/>
            </a:ln>
            <a:effectLst/>
            <a:extLst/>
          </p:spPr>
          <p:txBody>
            <a:bodyPr wrap="none" anchor="ctr"/>
            <a:lstStyle/>
            <a:p>
              <a:pPr>
                <a:defRPr/>
              </a:pPr>
              <a:endParaRPr kumimoji="0" lang="zh-TW" altLang="en-US">
                <a:ea typeface="+mn-ea"/>
              </a:endParaRPr>
            </a:p>
          </p:txBody>
        </p:sp>
        <p:sp>
          <p:nvSpPr>
            <p:cNvPr id="25" name="Rectangle 134"/>
            <p:cNvSpPr>
              <a:spLocks noChangeArrowheads="1"/>
            </p:cNvSpPr>
            <p:nvPr/>
          </p:nvSpPr>
          <p:spPr bwMode="gray">
            <a:xfrm>
              <a:off x="3408" y="1728"/>
              <a:ext cx="96" cy="96"/>
            </a:xfrm>
            <a:prstGeom prst="rect">
              <a:avLst/>
            </a:prstGeom>
            <a:solidFill>
              <a:srgbClr val="FFFFFF">
                <a:alpha val="28999"/>
              </a:srgbClr>
            </a:solidFill>
            <a:ln>
              <a:noFill/>
            </a:ln>
            <a:effectLst/>
            <a:extLst/>
          </p:spPr>
          <p:txBody>
            <a:bodyPr wrap="none" anchor="ctr"/>
            <a:lstStyle/>
            <a:p>
              <a:pPr>
                <a:defRPr/>
              </a:pPr>
              <a:endParaRPr kumimoji="0" lang="zh-TW" altLang="en-US">
                <a:ea typeface="+mn-ea"/>
              </a:endParaRPr>
            </a:p>
          </p:txBody>
        </p:sp>
        <p:sp>
          <p:nvSpPr>
            <p:cNvPr id="26" name="Rectangle 135"/>
            <p:cNvSpPr>
              <a:spLocks noChangeArrowheads="1"/>
            </p:cNvSpPr>
            <p:nvPr/>
          </p:nvSpPr>
          <p:spPr bwMode="gray">
            <a:xfrm>
              <a:off x="3408" y="1872"/>
              <a:ext cx="96" cy="96"/>
            </a:xfrm>
            <a:prstGeom prst="rect">
              <a:avLst/>
            </a:prstGeom>
            <a:solidFill>
              <a:srgbClr val="FFFFFF">
                <a:alpha val="28999"/>
              </a:srgbClr>
            </a:solidFill>
            <a:ln>
              <a:noFill/>
            </a:ln>
            <a:effectLst/>
            <a:extLst/>
          </p:spPr>
          <p:txBody>
            <a:bodyPr wrap="none" anchor="ctr"/>
            <a:lstStyle/>
            <a:p>
              <a:pPr>
                <a:defRPr/>
              </a:pPr>
              <a:endParaRPr kumimoji="0" lang="zh-TW" altLang="en-US">
                <a:ea typeface="+mn-ea"/>
              </a:endParaRPr>
            </a:p>
          </p:txBody>
        </p:sp>
        <p:sp>
          <p:nvSpPr>
            <p:cNvPr id="27" name="Rectangle 136"/>
            <p:cNvSpPr>
              <a:spLocks noChangeArrowheads="1"/>
            </p:cNvSpPr>
            <p:nvPr/>
          </p:nvSpPr>
          <p:spPr bwMode="gray">
            <a:xfrm>
              <a:off x="3552" y="1440"/>
              <a:ext cx="96" cy="96"/>
            </a:xfrm>
            <a:prstGeom prst="rect">
              <a:avLst/>
            </a:prstGeom>
            <a:solidFill>
              <a:srgbClr val="FFFFFF">
                <a:alpha val="28999"/>
              </a:srgbClr>
            </a:solidFill>
            <a:ln>
              <a:noFill/>
            </a:ln>
            <a:effectLst/>
            <a:extLst/>
          </p:spPr>
          <p:txBody>
            <a:bodyPr wrap="none" anchor="ctr"/>
            <a:lstStyle/>
            <a:p>
              <a:pPr>
                <a:defRPr/>
              </a:pPr>
              <a:endParaRPr kumimoji="0" lang="zh-TW" altLang="en-US">
                <a:ea typeface="+mn-ea"/>
              </a:endParaRPr>
            </a:p>
          </p:txBody>
        </p:sp>
        <p:sp>
          <p:nvSpPr>
            <p:cNvPr id="28" name="Rectangle 137"/>
            <p:cNvSpPr>
              <a:spLocks noChangeArrowheads="1"/>
            </p:cNvSpPr>
            <p:nvPr/>
          </p:nvSpPr>
          <p:spPr bwMode="gray">
            <a:xfrm>
              <a:off x="3552" y="1728"/>
              <a:ext cx="96" cy="96"/>
            </a:xfrm>
            <a:prstGeom prst="rect">
              <a:avLst/>
            </a:prstGeom>
            <a:solidFill>
              <a:srgbClr val="FFFFFF">
                <a:alpha val="28999"/>
              </a:srgbClr>
            </a:solidFill>
            <a:ln>
              <a:noFill/>
            </a:ln>
            <a:effectLst/>
            <a:extLst/>
          </p:spPr>
          <p:txBody>
            <a:bodyPr wrap="none" anchor="ctr"/>
            <a:lstStyle/>
            <a:p>
              <a:pPr>
                <a:defRPr/>
              </a:pPr>
              <a:endParaRPr kumimoji="0" lang="zh-TW" altLang="en-US">
                <a:ea typeface="+mn-ea"/>
              </a:endParaRPr>
            </a:p>
          </p:txBody>
        </p:sp>
        <p:sp>
          <p:nvSpPr>
            <p:cNvPr id="29" name="Rectangle 138"/>
            <p:cNvSpPr>
              <a:spLocks noChangeArrowheads="1"/>
            </p:cNvSpPr>
            <p:nvPr/>
          </p:nvSpPr>
          <p:spPr bwMode="gray">
            <a:xfrm>
              <a:off x="3696" y="1584"/>
              <a:ext cx="96" cy="96"/>
            </a:xfrm>
            <a:prstGeom prst="rect">
              <a:avLst/>
            </a:prstGeom>
            <a:solidFill>
              <a:srgbClr val="FFFFFF">
                <a:alpha val="28999"/>
              </a:srgbClr>
            </a:solidFill>
            <a:ln>
              <a:noFill/>
            </a:ln>
            <a:effectLst/>
            <a:extLst/>
          </p:spPr>
          <p:txBody>
            <a:bodyPr wrap="none" anchor="ctr"/>
            <a:lstStyle/>
            <a:p>
              <a:pPr>
                <a:defRPr/>
              </a:pPr>
              <a:endParaRPr kumimoji="0" lang="zh-TW" altLang="en-US">
                <a:ea typeface="+mn-ea"/>
              </a:endParaRPr>
            </a:p>
          </p:txBody>
        </p:sp>
        <p:sp>
          <p:nvSpPr>
            <p:cNvPr id="30" name="Rectangle 139"/>
            <p:cNvSpPr>
              <a:spLocks noChangeArrowheads="1"/>
            </p:cNvSpPr>
            <p:nvPr/>
          </p:nvSpPr>
          <p:spPr bwMode="gray">
            <a:xfrm>
              <a:off x="3696" y="1728"/>
              <a:ext cx="96" cy="96"/>
            </a:xfrm>
            <a:prstGeom prst="rect">
              <a:avLst/>
            </a:prstGeom>
            <a:solidFill>
              <a:srgbClr val="FFFFFF">
                <a:alpha val="28999"/>
              </a:srgbClr>
            </a:solidFill>
            <a:ln>
              <a:noFill/>
            </a:ln>
            <a:effectLst/>
            <a:extLst/>
          </p:spPr>
          <p:txBody>
            <a:bodyPr wrap="none" anchor="ctr"/>
            <a:lstStyle/>
            <a:p>
              <a:pPr>
                <a:defRPr/>
              </a:pPr>
              <a:endParaRPr kumimoji="0" lang="zh-TW" altLang="en-US">
                <a:ea typeface="+mn-ea"/>
              </a:endParaRPr>
            </a:p>
          </p:txBody>
        </p:sp>
        <p:sp>
          <p:nvSpPr>
            <p:cNvPr id="31" name="Rectangle 140"/>
            <p:cNvSpPr>
              <a:spLocks noChangeArrowheads="1"/>
            </p:cNvSpPr>
            <p:nvPr/>
          </p:nvSpPr>
          <p:spPr bwMode="gray">
            <a:xfrm>
              <a:off x="3696" y="1872"/>
              <a:ext cx="96" cy="96"/>
            </a:xfrm>
            <a:prstGeom prst="rect">
              <a:avLst/>
            </a:prstGeom>
            <a:solidFill>
              <a:srgbClr val="FFFFFF">
                <a:alpha val="28999"/>
              </a:srgbClr>
            </a:solidFill>
            <a:ln>
              <a:noFill/>
            </a:ln>
            <a:effectLst/>
            <a:extLst/>
          </p:spPr>
          <p:txBody>
            <a:bodyPr wrap="none" anchor="ctr"/>
            <a:lstStyle/>
            <a:p>
              <a:pPr>
                <a:defRPr/>
              </a:pPr>
              <a:endParaRPr kumimoji="0" lang="zh-TW" altLang="en-US">
                <a:ea typeface="+mn-ea"/>
              </a:endParaRPr>
            </a:p>
          </p:txBody>
        </p:sp>
      </p:grpSp>
      <p:grpSp>
        <p:nvGrpSpPr>
          <p:cNvPr id="32" name="Group 212"/>
          <p:cNvGrpSpPr>
            <a:grpSpLocks/>
          </p:cNvGrpSpPr>
          <p:nvPr/>
        </p:nvGrpSpPr>
        <p:grpSpPr bwMode="auto">
          <a:xfrm>
            <a:off x="3352800" y="2514600"/>
            <a:ext cx="1295400" cy="609600"/>
            <a:chOff x="2112" y="1584"/>
            <a:chExt cx="816" cy="384"/>
          </a:xfrm>
        </p:grpSpPr>
        <p:sp>
          <p:nvSpPr>
            <p:cNvPr id="33" name="Rectangle 112"/>
            <p:cNvSpPr>
              <a:spLocks noChangeArrowheads="1"/>
            </p:cNvSpPr>
            <p:nvPr/>
          </p:nvSpPr>
          <p:spPr bwMode="gray">
            <a:xfrm>
              <a:off x="2400" y="1584"/>
              <a:ext cx="96" cy="96"/>
            </a:xfrm>
            <a:prstGeom prst="rect">
              <a:avLst/>
            </a:prstGeom>
            <a:solidFill>
              <a:srgbClr val="FFFFFF">
                <a:alpha val="50000"/>
              </a:srgbClr>
            </a:solidFill>
            <a:ln>
              <a:noFill/>
            </a:ln>
            <a:effectLst/>
            <a:extLst/>
          </p:spPr>
          <p:txBody>
            <a:bodyPr wrap="none" anchor="ctr"/>
            <a:lstStyle/>
            <a:p>
              <a:pPr>
                <a:defRPr/>
              </a:pPr>
              <a:endParaRPr kumimoji="0" lang="zh-TW" altLang="en-US">
                <a:ea typeface="+mn-ea"/>
              </a:endParaRPr>
            </a:p>
          </p:txBody>
        </p:sp>
        <p:sp>
          <p:nvSpPr>
            <p:cNvPr id="34" name="Rectangle 113"/>
            <p:cNvSpPr>
              <a:spLocks noChangeArrowheads="1"/>
            </p:cNvSpPr>
            <p:nvPr/>
          </p:nvSpPr>
          <p:spPr bwMode="gray">
            <a:xfrm>
              <a:off x="2400" y="1872"/>
              <a:ext cx="96" cy="96"/>
            </a:xfrm>
            <a:prstGeom prst="rect">
              <a:avLst/>
            </a:prstGeom>
            <a:solidFill>
              <a:srgbClr val="FFFFFF">
                <a:alpha val="50000"/>
              </a:srgbClr>
            </a:solidFill>
            <a:ln>
              <a:noFill/>
            </a:ln>
            <a:effectLst/>
            <a:extLst/>
          </p:spPr>
          <p:txBody>
            <a:bodyPr wrap="none" anchor="ctr"/>
            <a:lstStyle/>
            <a:p>
              <a:pPr>
                <a:defRPr/>
              </a:pPr>
              <a:endParaRPr kumimoji="0" lang="zh-TW" altLang="en-US">
                <a:ea typeface="+mn-ea"/>
              </a:endParaRPr>
            </a:p>
          </p:txBody>
        </p:sp>
        <p:sp>
          <p:nvSpPr>
            <p:cNvPr id="35" name="Rectangle 115"/>
            <p:cNvSpPr>
              <a:spLocks noChangeArrowheads="1"/>
            </p:cNvSpPr>
            <p:nvPr/>
          </p:nvSpPr>
          <p:spPr bwMode="gray">
            <a:xfrm>
              <a:off x="2544" y="1584"/>
              <a:ext cx="96" cy="96"/>
            </a:xfrm>
            <a:prstGeom prst="rect">
              <a:avLst/>
            </a:prstGeom>
            <a:solidFill>
              <a:srgbClr val="FFFFFF">
                <a:alpha val="50000"/>
              </a:srgbClr>
            </a:solidFill>
            <a:ln>
              <a:noFill/>
            </a:ln>
            <a:effectLst/>
            <a:extLst/>
          </p:spPr>
          <p:txBody>
            <a:bodyPr wrap="none" anchor="ctr"/>
            <a:lstStyle/>
            <a:p>
              <a:pPr>
                <a:defRPr/>
              </a:pPr>
              <a:endParaRPr kumimoji="0" lang="zh-TW" altLang="en-US">
                <a:ea typeface="+mn-ea"/>
              </a:endParaRPr>
            </a:p>
          </p:txBody>
        </p:sp>
        <p:sp>
          <p:nvSpPr>
            <p:cNvPr id="36" name="Rectangle 116"/>
            <p:cNvSpPr>
              <a:spLocks noChangeArrowheads="1"/>
            </p:cNvSpPr>
            <p:nvPr/>
          </p:nvSpPr>
          <p:spPr bwMode="gray">
            <a:xfrm>
              <a:off x="2544" y="1728"/>
              <a:ext cx="96" cy="96"/>
            </a:xfrm>
            <a:prstGeom prst="rect">
              <a:avLst/>
            </a:prstGeom>
            <a:solidFill>
              <a:srgbClr val="FFFFFF">
                <a:alpha val="50000"/>
              </a:srgbClr>
            </a:solidFill>
            <a:ln>
              <a:noFill/>
            </a:ln>
            <a:effectLst/>
            <a:extLst/>
          </p:spPr>
          <p:txBody>
            <a:bodyPr wrap="none" anchor="ctr"/>
            <a:lstStyle/>
            <a:p>
              <a:pPr>
                <a:defRPr/>
              </a:pPr>
              <a:endParaRPr kumimoji="0" lang="zh-TW" altLang="en-US">
                <a:ea typeface="+mn-ea"/>
              </a:endParaRPr>
            </a:p>
          </p:txBody>
        </p:sp>
        <p:sp>
          <p:nvSpPr>
            <p:cNvPr id="37" name="Rectangle 117"/>
            <p:cNvSpPr>
              <a:spLocks noChangeArrowheads="1"/>
            </p:cNvSpPr>
            <p:nvPr/>
          </p:nvSpPr>
          <p:spPr bwMode="gray">
            <a:xfrm>
              <a:off x="2544" y="1872"/>
              <a:ext cx="96" cy="96"/>
            </a:xfrm>
            <a:prstGeom prst="rect">
              <a:avLst/>
            </a:prstGeom>
            <a:solidFill>
              <a:srgbClr val="FFFFFF">
                <a:alpha val="50000"/>
              </a:srgbClr>
            </a:solidFill>
            <a:ln>
              <a:noFill/>
            </a:ln>
            <a:effectLst/>
            <a:extLst/>
          </p:spPr>
          <p:txBody>
            <a:bodyPr wrap="none" anchor="ctr"/>
            <a:lstStyle/>
            <a:p>
              <a:pPr>
                <a:defRPr/>
              </a:pPr>
              <a:endParaRPr kumimoji="0" lang="zh-TW" altLang="en-US">
                <a:ea typeface="+mn-ea"/>
              </a:endParaRPr>
            </a:p>
          </p:txBody>
        </p:sp>
        <p:sp>
          <p:nvSpPr>
            <p:cNvPr id="38" name="Rectangle 118"/>
            <p:cNvSpPr>
              <a:spLocks noChangeArrowheads="1"/>
            </p:cNvSpPr>
            <p:nvPr/>
          </p:nvSpPr>
          <p:spPr bwMode="gray">
            <a:xfrm>
              <a:off x="2688" y="1584"/>
              <a:ext cx="96" cy="96"/>
            </a:xfrm>
            <a:prstGeom prst="rect">
              <a:avLst/>
            </a:prstGeom>
            <a:solidFill>
              <a:srgbClr val="FFFFFF">
                <a:alpha val="50000"/>
              </a:srgbClr>
            </a:solidFill>
            <a:ln>
              <a:noFill/>
            </a:ln>
            <a:effectLst/>
            <a:extLst/>
          </p:spPr>
          <p:txBody>
            <a:bodyPr wrap="none" anchor="ctr"/>
            <a:lstStyle/>
            <a:p>
              <a:pPr>
                <a:defRPr/>
              </a:pPr>
              <a:endParaRPr kumimoji="0" lang="zh-TW" altLang="en-US">
                <a:ea typeface="+mn-ea"/>
              </a:endParaRPr>
            </a:p>
          </p:txBody>
        </p:sp>
        <p:sp>
          <p:nvSpPr>
            <p:cNvPr id="39" name="Rectangle 119"/>
            <p:cNvSpPr>
              <a:spLocks noChangeArrowheads="1"/>
            </p:cNvSpPr>
            <p:nvPr/>
          </p:nvSpPr>
          <p:spPr bwMode="gray">
            <a:xfrm>
              <a:off x="2688" y="1872"/>
              <a:ext cx="96" cy="96"/>
            </a:xfrm>
            <a:prstGeom prst="rect">
              <a:avLst/>
            </a:prstGeom>
            <a:solidFill>
              <a:srgbClr val="FFFFFF">
                <a:alpha val="50000"/>
              </a:srgbClr>
            </a:solidFill>
            <a:ln>
              <a:noFill/>
            </a:ln>
            <a:effectLst/>
            <a:extLst/>
          </p:spPr>
          <p:txBody>
            <a:bodyPr wrap="none" anchor="ctr"/>
            <a:lstStyle/>
            <a:p>
              <a:pPr>
                <a:defRPr/>
              </a:pPr>
              <a:endParaRPr kumimoji="0" lang="zh-TW" altLang="en-US">
                <a:ea typeface="+mn-ea"/>
              </a:endParaRPr>
            </a:p>
          </p:txBody>
        </p:sp>
        <p:sp>
          <p:nvSpPr>
            <p:cNvPr id="40" name="Rectangle 121"/>
            <p:cNvSpPr>
              <a:spLocks noChangeArrowheads="1"/>
            </p:cNvSpPr>
            <p:nvPr/>
          </p:nvSpPr>
          <p:spPr bwMode="gray">
            <a:xfrm>
              <a:off x="2832" y="1584"/>
              <a:ext cx="96" cy="96"/>
            </a:xfrm>
            <a:prstGeom prst="rect">
              <a:avLst/>
            </a:prstGeom>
            <a:solidFill>
              <a:srgbClr val="FFFFFF">
                <a:alpha val="50000"/>
              </a:srgbClr>
            </a:solidFill>
            <a:ln>
              <a:noFill/>
            </a:ln>
            <a:effectLst/>
            <a:extLst/>
          </p:spPr>
          <p:txBody>
            <a:bodyPr wrap="none" anchor="ctr"/>
            <a:lstStyle/>
            <a:p>
              <a:pPr>
                <a:defRPr/>
              </a:pPr>
              <a:endParaRPr kumimoji="0" lang="zh-TW" altLang="en-US">
                <a:ea typeface="+mn-ea"/>
              </a:endParaRPr>
            </a:p>
          </p:txBody>
        </p:sp>
        <p:sp>
          <p:nvSpPr>
            <p:cNvPr id="41" name="Rectangle 122"/>
            <p:cNvSpPr>
              <a:spLocks noChangeArrowheads="1"/>
            </p:cNvSpPr>
            <p:nvPr/>
          </p:nvSpPr>
          <p:spPr bwMode="gray">
            <a:xfrm>
              <a:off x="2832" y="1728"/>
              <a:ext cx="96" cy="96"/>
            </a:xfrm>
            <a:prstGeom prst="rect">
              <a:avLst/>
            </a:prstGeom>
            <a:solidFill>
              <a:srgbClr val="FFFFFF">
                <a:alpha val="50000"/>
              </a:srgbClr>
            </a:solidFill>
            <a:ln>
              <a:noFill/>
            </a:ln>
            <a:effectLst/>
            <a:extLst/>
          </p:spPr>
          <p:txBody>
            <a:bodyPr wrap="none" anchor="ctr"/>
            <a:lstStyle/>
            <a:p>
              <a:pPr>
                <a:defRPr/>
              </a:pPr>
              <a:endParaRPr kumimoji="0" lang="zh-TW" altLang="en-US">
                <a:ea typeface="+mn-ea"/>
              </a:endParaRPr>
            </a:p>
          </p:txBody>
        </p:sp>
        <p:sp>
          <p:nvSpPr>
            <p:cNvPr id="42" name="Rectangle 123"/>
            <p:cNvSpPr>
              <a:spLocks noChangeArrowheads="1"/>
            </p:cNvSpPr>
            <p:nvPr/>
          </p:nvSpPr>
          <p:spPr bwMode="gray">
            <a:xfrm>
              <a:off x="2832" y="1872"/>
              <a:ext cx="96" cy="96"/>
            </a:xfrm>
            <a:prstGeom prst="rect">
              <a:avLst/>
            </a:prstGeom>
            <a:solidFill>
              <a:srgbClr val="FFFFFF">
                <a:alpha val="50000"/>
              </a:srgbClr>
            </a:solidFill>
            <a:ln>
              <a:noFill/>
            </a:ln>
            <a:effectLst/>
            <a:extLst/>
          </p:spPr>
          <p:txBody>
            <a:bodyPr wrap="none" anchor="ctr"/>
            <a:lstStyle/>
            <a:p>
              <a:pPr>
                <a:defRPr/>
              </a:pPr>
              <a:endParaRPr kumimoji="0" lang="zh-TW" altLang="en-US">
                <a:ea typeface="+mn-ea"/>
              </a:endParaRPr>
            </a:p>
          </p:txBody>
        </p:sp>
        <p:sp>
          <p:nvSpPr>
            <p:cNvPr id="43" name="Rectangle 141"/>
            <p:cNvSpPr>
              <a:spLocks noChangeArrowheads="1"/>
            </p:cNvSpPr>
            <p:nvPr/>
          </p:nvSpPr>
          <p:spPr bwMode="gray">
            <a:xfrm>
              <a:off x="2256" y="1872"/>
              <a:ext cx="96" cy="96"/>
            </a:xfrm>
            <a:prstGeom prst="rect">
              <a:avLst/>
            </a:prstGeom>
            <a:solidFill>
              <a:srgbClr val="FFFFFF">
                <a:alpha val="50000"/>
              </a:srgbClr>
            </a:solidFill>
            <a:ln>
              <a:noFill/>
            </a:ln>
            <a:effectLst/>
            <a:extLst/>
          </p:spPr>
          <p:txBody>
            <a:bodyPr wrap="none" anchor="ctr"/>
            <a:lstStyle/>
            <a:p>
              <a:pPr>
                <a:defRPr/>
              </a:pPr>
              <a:endParaRPr kumimoji="0" lang="zh-TW" altLang="en-US">
                <a:ea typeface="+mn-ea"/>
              </a:endParaRPr>
            </a:p>
          </p:txBody>
        </p:sp>
        <p:sp>
          <p:nvSpPr>
            <p:cNvPr id="44" name="Rectangle 142"/>
            <p:cNvSpPr>
              <a:spLocks noChangeArrowheads="1"/>
            </p:cNvSpPr>
            <p:nvPr/>
          </p:nvSpPr>
          <p:spPr bwMode="gray">
            <a:xfrm>
              <a:off x="2112" y="1872"/>
              <a:ext cx="96" cy="96"/>
            </a:xfrm>
            <a:prstGeom prst="rect">
              <a:avLst/>
            </a:prstGeom>
            <a:solidFill>
              <a:srgbClr val="FFFFFF">
                <a:alpha val="50000"/>
              </a:srgbClr>
            </a:solidFill>
            <a:ln>
              <a:noFill/>
            </a:ln>
            <a:effectLst/>
            <a:extLst/>
          </p:spPr>
          <p:txBody>
            <a:bodyPr wrap="none" anchor="ctr"/>
            <a:lstStyle/>
            <a:p>
              <a:pPr>
                <a:defRPr/>
              </a:pPr>
              <a:endParaRPr kumimoji="0" lang="zh-TW" altLang="en-US">
                <a:ea typeface="+mn-ea"/>
              </a:endParaRPr>
            </a:p>
          </p:txBody>
        </p:sp>
      </p:grpSp>
      <p:grpSp>
        <p:nvGrpSpPr>
          <p:cNvPr id="45" name="Group 143"/>
          <p:cNvGrpSpPr>
            <a:grpSpLocks/>
          </p:cNvGrpSpPr>
          <p:nvPr/>
        </p:nvGrpSpPr>
        <p:grpSpPr bwMode="auto">
          <a:xfrm>
            <a:off x="762000" y="4114800"/>
            <a:ext cx="1905000" cy="762000"/>
            <a:chOff x="2112" y="1632"/>
            <a:chExt cx="1680" cy="672"/>
          </a:xfrm>
        </p:grpSpPr>
        <p:sp>
          <p:nvSpPr>
            <p:cNvPr id="46" name="Rectangle 144"/>
            <p:cNvSpPr>
              <a:spLocks noChangeArrowheads="1"/>
            </p:cNvSpPr>
            <p:nvPr userDrawn="1"/>
          </p:nvSpPr>
          <p:spPr bwMode="gray">
            <a:xfrm>
              <a:off x="2400" y="1776"/>
              <a:ext cx="95" cy="95"/>
            </a:xfrm>
            <a:prstGeom prst="rect">
              <a:avLst/>
            </a:prstGeom>
            <a:solidFill>
              <a:srgbClr val="FFFFFF">
                <a:alpha val="50000"/>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47" name="Rectangle 145"/>
            <p:cNvSpPr>
              <a:spLocks noChangeArrowheads="1"/>
            </p:cNvSpPr>
            <p:nvPr userDrawn="1"/>
          </p:nvSpPr>
          <p:spPr bwMode="gray">
            <a:xfrm>
              <a:off x="2400" y="2065"/>
              <a:ext cx="95" cy="95"/>
            </a:xfrm>
            <a:prstGeom prst="rect">
              <a:avLst/>
            </a:prstGeom>
            <a:solidFill>
              <a:srgbClr val="FFFFFF">
                <a:alpha val="50000"/>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48" name="Rectangle 146"/>
            <p:cNvSpPr>
              <a:spLocks noChangeArrowheads="1"/>
            </p:cNvSpPr>
            <p:nvPr userDrawn="1"/>
          </p:nvSpPr>
          <p:spPr bwMode="gray">
            <a:xfrm>
              <a:off x="2400" y="2207"/>
              <a:ext cx="95" cy="97"/>
            </a:xfrm>
            <a:prstGeom prst="rect">
              <a:avLst/>
            </a:prstGeom>
            <a:solidFill>
              <a:srgbClr val="FFFFFF">
                <a:alpha val="50000"/>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49" name="Rectangle 147"/>
            <p:cNvSpPr>
              <a:spLocks noChangeArrowheads="1"/>
            </p:cNvSpPr>
            <p:nvPr userDrawn="1"/>
          </p:nvSpPr>
          <p:spPr bwMode="gray">
            <a:xfrm>
              <a:off x="2545" y="1776"/>
              <a:ext cx="95" cy="95"/>
            </a:xfrm>
            <a:prstGeom prst="rect">
              <a:avLst/>
            </a:prstGeom>
            <a:solidFill>
              <a:srgbClr val="FFFFFF">
                <a:alpha val="50000"/>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50" name="Rectangle 148"/>
            <p:cNvSpPr>
              <a:spLocks noChangeArrowheads="1"/>
            </p:cNvSpPr>
            <p:nvPr userDrawn="1"/>
          </p:nvSpPr>
          <p:spPr bwMode="gray">
            <a:xfrm>
              <a:off x="2545" y="1920"/>
              <a:ext cx="95" cy="95"/>
            </a:xfrm>
            <a:prstGeom prst="rect">
              <a:avLst/>
            </a:prstGeom>
            <a:solidFill>
              <a:srgbClr val="FFFFFF">
                <a:alpha val="50000"/>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51" name="Rectangle 149"/>
            <p:cNvSpPr>
              <a:spLocks noChangeArrowheads="1"/>
            </p:cNvSpPr>
            <p:nvPr userDrawn="1"/>
          </p:nvSpPr>
          <p:spPr bwMode="gray">
            <a:xfrm>
              <a:off x="2545" y="2065"/>
              <a:ext cx="95" cy="95"/>
            </a:xfrm>
            <a:prstGeom prst="rect">
              <a:avLst/>
            </a:prstGeom>
            <a:solidFill>
              <a:srgbClr val="FFFFFF">
                <a:alpha val="50000"/>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52" name="Rectangle 150"/>
            <p:cNvSpPr>
              <a:spLocks noChangeArrowheads="1"/>
            </p:cNvSpPr>
            <p:nvPr userDrawn="1"/>
          </p:nvSpPr>
          <p:spPr bwMode="gray">
            <a:xfrm>
              <a:off x="2687" y="1776"/>
              <a:ext cx="97" cy="95"/>
            </a:xfrm>
            <a:prstGeom prst="rect">
              <a:avLst/>
            </a:prstGeom>
            <a:solidFill>
              <a:srgbClr val="FFFFFF">
                <a:alpha val="50000"/>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53" name="Rectangle 151"/>
            <p:cNvSpPr>
              <a:spLocks noChangeArrowheads="1"/>
            </p:cNvSpPr>
            <p:nvPr userDrawn="1"/>
          </p:nvSpPr>
          <p:spPr bwMode="gray">
            <a:xfrm>
              <a:off x="2687" y="2065"/>
              <a:ext cx="97" cy="95"/>
            </a:xfrm>
            <a:prstGeom prst="rect">
              <a:avLst/>
            </a:prstGeom>
            <a:solidFill>
              <a:srgbClr val="FFFFFF">
                <a:alpha val="50000"/>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54" name="Rectangle 152"/>
            <p:cNvSpPr>
              <a:spLocks noChangeArrowheads="1"/>
            </p:cNvSpPr>
            <p:nvPr userDrawn="1"/>
          </p:nvSpPr>
          <p:spPr bwMode="gray">
            <a:xfrm>
              <a:off x="2687" y="2207"/>
              <a:ext cx="97" cy="97"/>
            </a:xfrm>
            <a:prstGeom prst="rect">
              <a:avLst/>
            </a:prstGeom>
            <a:solidFill>
              <a:srgbClr val="FFFFFF">
                <a:alpha val="50000"/>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55" name="Rectangle 153"/>
            <p:cNvSpPr>
              <a:spLocks noChangeArrowheads="1"/>
            </p:cNvSpPr>
            <p:nvPr userDrawn="1"/>
          </p:nvSpPr>
          <p:spPr bwMode="gray">
            <a:xfrm>
              <a:off x="2832" y="1776"/>
              <a:ext cx="98" cy="95"/>
            </a:xfrm>
            <a:prstGeom prst="rect">
              <a:avLst/>
            </a:prstGeom>
            <a:solidFill>
              <a:srgbClr val="FFFFFF">
                <a:alpha val="50000"/>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56" name="Rectangle 154"/>
            <p:cNvSpPr>
              <a:spLocks noChangeArrowheads="1"/>
            </p:cNvSpPr>
            <p:nvPr userDrawn="1"/>
          </p:nvSpPr>
          <p:spPr bwMode="gray">
            <a:xfrm>
              <a:off x="2832" y="1920"/>
              <a:ext cx="98" cy="95"/>
            </a:xfrm>
            <a:prstGeom prst="rect">
              <a:avLst/>
            </a:prstGeom>
            <a:solidFill>
              <a:srgbClr val="FFFFFF">
                <a:alpha val="50000"/>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57" name="Rectangle 155"/>
            <p:cNvSpPr>
              <a:spLocks noChangeArrowheads="1"/>
            </p:cNvSpPr>
            <p:nvPr userDrawn="1"/>
          </p:nvSpPr>
          <p:spPr bwMode="gray">
            <a:xfrm>
              <a:off x="2832" y="2065"/>
              <a:ext cx="98" cy="95"/>
            </a:xfrm>
            <a:prstGeom prst="rect">
              <a:avLst/>
            </a:prstGeom>
            <a:solidFill>
              <a:srgbClr val="FFFFFF">
                <a:alpha val="50000"/>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58" name="Rectangle 156"/>
            <p:cNvSpPr>
              <a:spLocks noChangeArrowheads="1"/>
            </p:cNvSpPr>
            <p:nvPr userDrawn="1"/>
          </p:nvSpPr>
          <p:spPr bwMode="gray">
            <a:xfrm>
              <a:off x="2832" y="2207"/>
              <a:ext cx="98" cy="97"/>
            </a:xfrm>
            <a:prstGeom prst="rect">
              <a:avLst/>
            </a:prstGeom>
            <a:solidFill>
              <a:srgbClr val="FFFFFF">
                <a:alpha val="50000"/>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59" name="Rectangle 157"/>
            <p:cNvSpPr>
              <a:spLocks noChangeArrowheads="1"/>
            </p:cNvSpPr>
            <p:nvPr userDrawn="1"/>
          </p:nvSpPr>
          <p:spPr bwMode="gray">
            <a:xfrm>
              <a:off x="2976" y="1920"/>
              <a:ext cx="97" cy="95"/>
            </a:xfrm>
            <a:prstGeom prst="rect">
              <a:avLst/>
            </a:prstGeom>
            <a:solidFill>
              <a:srgbClr val="FFFFFF">
                <a:alpha val="28999"/>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60" name="Rectangle 158"/>
            <p:cNvSpPr>
              <a:spLocks noChangeArrowheads="1"/>
            </p:cNvSpPr>
            <p:nvPr userDrawn="1"/>
          </p:nvSpPr>
          <p:spPr bwMode="gray">
            <a:xfrm>
              <a:off x="2976" y="2207"/>
              <a:ext cx="97" cy="97"/>
            </a:xfrm>
            <a:prstGeom prst="rect">
              <a:avLst/>
            </a:prstGeom>
            <a:solidFill>
              <a:srgbClr val="FFFFFF">
                <a:alpha val="50000"/>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61" name="Rectangle 159"/>
            <p:cNvSpPr>
              <a:spLocks noChangeArrowheads="1"/>
            </p:cNvSpPr>
            <p:nvPr userDrawn="1"/>
          </p:nvSpPr>
          <p:spPr bwMode="gray">
            <a:xfrm>
              <a:off x="3120" y="1776"/>
              <a:ext cx="97" cy="95"/>
            </a:xfrm>
            <a:prstGeom prst="rect">
              <a:avLst/>
            </a:prstGeom>
            <a:solidFill>
              <a:srgbClr val="FFFFFF">
                <a:alpha val="28999"/>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62" name="Rectangle 160"/>
            <p:cNvSpPr>
              <a:spLocks noChangeArrowheads="1"/>
            </p:cNvSpPr>
            <p:nvPr userDrawn="1"/>
          </p:nvSpPr>
          <p:spPr bwMode="gray">
            <a:xfrm>
              <a:off x="3120" y="1920"/>
              <a:ext cx="97" cy="95"/>
            </a:xfrm>
            <a:prstGeom prst="rect">
              <a:avLst/>
            </a:prstGeom>
            <a:solidFill>
              <a:srgbClr val="FFFFFF">
                <a:alpha val="28999"/>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63" name="Rectangle 161"/>
            <p:cNvSpPr>
              <a:spLocks noChangeArrowheads="1"/>
            </p:cNvSpPr>
            <p:nvPr userDrawn="1"/>
          </p:nvSpPr>
          <p:spPr bwMode="gray">
            <a:xfrm>
              <a:off x="3120" y="2065"/>
              <a:ext cx="97" cy="95"/>
            </a:xfrm>
            <a:prstGeom prst="rect">
              <a:avLst/>
            </a:prstGeom>
            <a:solidFill>
              <a:srgbClr val="FFFFFF">
                <a:alpha val="28999"/>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64" name="Rectangle 162"/>
            <p:cNvSpPr>
              <a:spLocks noChangeArrowheads="1"/>
            </p:cNvSpPr>
            <p:nvPr userDrawn="1"/>
          </p:nvSpPr>
          <p:spPr bwMode="gray">
            <a:xfrm>
              <a:off x="3264" y="1776"/>
              <a:ext cx="95" cy="95"/>
            </a:xfrm>
            <a:prstGeom prst="rect">
              <a:avLst/>
            </a:prstGeom>
            <a:solidFill>
              <a:srgbClr val="FFFFFF">
                <a:alpha val="28999"/>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65" name="Rectangle 163"/>
            <p:cNvSpPr>
              <a:spLocks noChangeArrowheads="1"/>
            </p:cNvSpPr>
            <p:nvPr userDrawn="1"/>
          </p:nvSpPr>
          <p:spPr bwMode="gray">
            <a:xfrm>
              <a:off x="3264" y="2065"/>
              <a:ext cx="95" cy="95"/>
            </a:xfrm>
            <a:prstGeom prst="rect">
              <a:avLst/>
            </a:prstGeom>
            <a:solidFill>
              <a:srgbClr val="FFFFFF">
                <a:alpha val="28999"/>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66" name="Rectangle 164"/>
            <p:cNvSpPr>
              <a:spLocks noChangeArrowheads="1"/>
            </p:cNvSpPr>
            <p:nvPr userDrawn="1"/>
          </p:nvSpPr>
          <p:spPr bwMode="gray">
            <a:xfrm>
              <a:off x="3408" y="1632"/>
              <a:ext cx="95" cy="97"/>
            </a:xfrm>
            <a:prstGeom prst="rect">
              <a:avLst/>
            </a:prstGeom>
            <a:solidFill>
              <a:srgbClr val="FFFFFF">
                <a:alpha val="28999"/>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67" name="Rectangle 165"/>
            <p:cNvSpPr>
              <a:spLocks noChangeArrowheads="1"/>
            </p:cNvSpPr>
            <p:nvPr userDrawn="1"/>
          </p:nvSpPr>
          <p:spPr bwMode="gray">
            <a:xfrm>
              <a:off x="3408" y="1776"/>
              <a:ext cx="95" cy="95"/>
            </a:xfrm>
            <a:prstGeom prst="rect">
              <a:avLst/>
            </a:prstGeom>
            <a:solidFill>
              <a:srgbClr val="FFFFFF">
                <a:alpha val="28999"/>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68" name="Rectangle 166"/>
            <p:cNvSpPr>
              <a:spLocks noChangeArrowheads="1"/>
            </p:cNvSpPr>
            <p:nvPr userDrawn="1"/>
          </p:nvSpPr>
          <p:spPr bwMode="gray">
            <a:xfrm>
              <a:off x="3408" y="1920"/>
              <a:ext cx="95" cy="95"/>
            </a:xfrm>
            <a:prstGeom prst="rect">
              <a:avLst/>
            </a:prstGeom>
            <a:solidFill>
              <a:srgbClr val="FFFFFF">
                <a:alpha val="28999"/>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69" name="Rectangle 167"/>
            <p:cNvSpPr>
              <a:spLocks noChangeArrowheads="1"/>
            </p:cNvSpPr>
            <p:nvPr userDrawn="1"/>
          </p:nvSpPr>
          <p:spPr bwMode="gray">
            <a:xfrm>
              <a:off x="3408" y="2065"/>
              <a:ext cx="95" cy="95"/>
            </a:xfrm>
            <a:prstGeom prst="rect">
              <a:avLst/>
            </a:prstGeom>
            <a:solidFill>
              <a:srgbClr val="FFFFFF">
                <a:alpha val="28999"/>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70" name="Rectangle 168"/>
            <p:cNvSpPr>
              <a:spLocks noChangeArrowheads="1"/>
            </p:cNvSpPr>
            <p:nvPr userDrawn="1"/>
          </p:nvSpPr>
          <p:spPr bwMode="gray">
            <a:xfrm>
              <a:off x="3553" y="1632"/>
              <a:ext cx="95" cy="97"/>
            </a:xfrm>
            <a:prstGeom prst="rect">
              <a:avLst/>
            </a:prstGeom>
            <a:solidFill>
              <a:srgbClr val="FFFFFF">
                <a:alpha val="28999"/>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71" name="Rectangle 169"/>
            <p:cNvSpPr>
              <a:spLocks noChangeArrowheads="1"/>
            </p:cNvSpPr>
            <p:nvPr userDrawn="1"/>
          </p:nvSpPr>
          <p:spPr bwMode="gray">
            <a:xfrm>
              <a:off x="3553" y="1920"/>
              <a:ext cx="95" cy="95"/>
            </a:xfrm>
            <a:prstGeom prst="rect">
              <a:avLst/>
            </a:prstGeom>
            <a:solidFill>
              <a:srgbClr val="FFFFFF">
                <a:alpha val="28999"/>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72" name="Rectangle 170"/>
            <p:cNvSpPr>
              <a:spLocks noChangeArrowheads="1"/>
            </p:cNvSpPr>
            <p:nvPr userDrawn="1"/>
          </p:nvSpPr>
          <p:spPr bwMode="gray">
            <a:xfrm>
              <a:off x="3695" y="1776"/>
              <a:ext cx="97" cy="95"/>
            </a:xfrm>
            <a:prstGeom prst="rect">
              <a:avLst/>
            </a:prstGeom>
            <a:solidFill>
              <a:srgbClr val="FFFFFF">
                <a:alpha val="28999"/>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73" name="Rectangle 171"/>
            <p:cNvSpPr>
              <a:spLocks noChangeArrowheads="1"/>
            </p:cNvSpPr>
            <p:nvPr userDrawn="1"/>
          </p:nvSpPr>
          <p:spPr bwMode="gray">
            <a:xfrm>
              <a:off x="3695" y="1920"/>
              <a:ext cx="97" cy="95"/>
            </a:xfrm>
            <a:prstGeom prst="rect">
              <a:avLst/>
            </a:prstGeom>
            <a:solidFill>
              <a:srgbClr val="FFFFFF">
                <a:alpha val="28999"/>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74" name="Rectangle 172"/>
            <p:cNvSpPr>
              <a:spLocks noChangeArrowheads="1"/>
            </p:cNvSpPr>
            <p:nvPr userDrawn="1"/>
          </p:nvSpPr>
          <p:spPr bwMode="gray">
            <a:xfrm>
              <a:off x="3695" y="2065"/>
              <a:ext cx="97" cy="95"/>
            </a:xfrm>
            <a:prstGeom prst="rect">
              <a:avLst/>
            </a:prstGeom>
            <a:solidFill>
              <a:srgbClr val="FFFFFF">
                <a:alpha val="28999"/>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75" name="Rectangle 173"/>
            <p:cNvSpPr>
              <a:spLocks noChangeArrowheads="1"/>
            </p:cNvSpPr>
            <p:nvPr userDrawn="1"/>
          </p:nvSpPr>
          <p:spPr bwMode="gray">
            <a:xfrm>
              <a:off x="2256" y="2065"/>
              <a:ext cx="95" cy="95"/>
            </a:xfrm>
            <a:prstGeom prst="rect">
              <a:avLst/>
            </a:prstGeom>
            <a:solidFill>
              <a:srgbClr val="FFFFFF">
                <a:alpha val="50000"/>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76" name="Rectangle 174"/>
            <p:cNvSpPr>
              <a:spLocks noChangeArrowheads="1"/>
            </p:cNvSpPr>
            <p:nvPr userDrawn="1"/>
          </p:nvSpPr>
          <p:spPr bwMode="gray">
            <a:xfrm>
              <a:off x="2112" y="2065"/>
              <a:ext cx="97" cy="95"/>
            </a:xfrm>
            <a:prstGeom prst="rect">
              <a:avLst/>
            </a:prstGeom>
            <a:solidFill>
              <a:srgbClr val="FFFFFF">
                <a:alpha val="50000"/>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grpSp>
      <p:grpSp>
        <p:nvGrpSpPr>
          <p:cNvPr id="77" name="Group 175"/>
          <p:cNvGrpSpPr>
            <a:grpSpLocks/>
          </p:cNvGrpSpPr>
          <p:nvPr/>
        </p:nvGrpSpPr>
        <p:grpSpPr bwMode="auto">
          <a:xfrm>
            <a:off x="5486400" y="1371600"/>
            <a:ext cx="2667000" cy="1066800"/>
            <a:chOff x="2112" y="1632"/>
            <a:chExt cx="1680" cy="672"/>
          </a:xfrm>
        </p:grpSpPr>
        <p:sp>
          <p:nvSpPr>
            <p:cNvPr id="78" name="Rectangle 176"/>
            <p:cNvSpPr>
              <a:spLocks noChangeArrowheads="1"/>
            </p:cNvSpPr>
            <p:nvPr userDrawn="1"/>
          </p:nvSpPr>
          <p:spPr bwMode="gray">
            <a:xfrm>
              <a:off x="2400" y="1776"/>
              <a:ext cx="96" cy="96"/>
            </a:xfrm>
            <a:prstGeom prst="rect">
              <a:avLst/>
            </a:prstGeom>
            <a:solidFill>
              <a:srgbClr val="FFFFFF">
                <a:alpha val="50000"/>
              </a:srgbClr>
            </a:solidFill>
            <a:ln>
              <a:noFill/>
            </a:ln>
            <a:effectLst/>
            <a:extLst/>
          </p:spPr>
          <p:txBody>
            <a:bodyPr wrap="none" anchor="ctr"/>
            <a:lstStyle/>
            <a:p>
              <a:pPr>
                <a:defRPr/>
              </a:pPr>
              <a:endParaRPr kumimoji="0" lang="zh-TW" altLang="en-US">
                <a:ea typeface="+mn-ea"/>
              </a:endParaRPr>
            </a:p>
          </p:txBody>
        </p:sp>
        <p:sp>
          <p:nvSpPr>
            <p:cNvPr id="79" name="Rectangle 177"/>
            <p:cNvSpPr>
              <a:spLocks noChangeArrowheads="1"/>
            </p:cNvSpPr>
            <p:nvPr userDrawn="1"/>
          </p:nvSpPr>
          <p:spPr bwMode="gray">
            <a:xfrm>
              <a:off x="2400" y="2064"/>
              <a:ext cx="96" cy="96"/>
            </a:xfrm>
            <a:prstGeom prst="rect">
              <a:avLst/>
            </a:prstGeom>
            <a:solidFill>
              <a:srgbClr val="FFFFFF">
                <a:alpha val="50000"/>
              </a:srgbClr>
            </a:solidFill>
            <a:ln>
              <a:noFill/>
            </a:ln>
            <a:effectLst/>
            <a:extLst/>
          </p:spPr>
          <p:txBody>
            <a:bodyPr wrap="none" anchor="ctr"/>
            <a:lstStyle/>
            <a:p>
              <a:pPr>
                <a:defRPr/>
              </a:pPr>
              <a:endParaRPr kumimoji="0" lang="zh-TW" altLang="en-US">
                <a:ea typeface="+mn-ea"/>
              </a:endParaRPr>
            </a:p>
          </p:txBody>
        </p:sp>
        <p:sp>
          <p:nvSpPr>
            <p:cNvPr id="80" name="Rectangle 178"/>
            <p:cNvSpPr>
              <a:spLocks noChangeArrowheads="1"/>
            </p:cNvSpPr>
            <p:nvPr userDrawn="1"/>
          </p:nvSpPr>
          <p:spPr bwMode="gray">
            <a:xfrm>
              <a:off x="2400" y="2208"/>
              <a:ext cx="96" cy="96"/>
            </a:xfrm>
            <a:prstGeom prst="rect">
              <a:avLst/>
            </a:prstGeom>
            <a:solidFill>
              <a:srgbClr val="FFFFFF">
                <a:alpha val="50000"/>
              </a:srgbClr>
            </a:solidFill>
            <a:ln>
              <a:noFill/>
            </a:ln>
            <a:effectLst/>
            <a:extLst/>
          </p:spPr>
          <p:txBody>
            <a:bodyPr wrap="none" anchor="ctr"/>
            <a:lstStyle/>
            <a:p>
              <a:pPr>
                <a:defRPr/>
              </a:pPr>
              <a:endParaRPr kumimoji="0" lang="zh-TW" altLang="en-US">
                <a:ea typeface="+mn-ea"/>
              </a:endParaRPr>
            </a:p>
          </p:txBody>
        </p:sp>
        <p:sp>
          <p:nvSpPr>
            <p:cNvPr id="81" name="Rectangle 179"/>
            <p:cNvSpPr>
              <a:spLocks noChangeArrowheads="1"/>
            </p:cNvSpPr>
            <p:nvPr userDrawn="1"/>
          </p:nvSpPr>
          <p:spPr bwMode="gray">
            <a:xfrm>
              <a:off x="2544" y="1776"/>
              <a:ext cx="96" cy="96"/>
            </a:xfrm>
            <a:prstGeom prst="rect">
              <a:avLst/>
            </a:prstGeom>
            <a:solidFill>
              <a:srgbClr val="FFFFFF">
                <a:alpha val="50000"/>
              </a:srgbClr>
            </a:solidFill>
            <a:ln>
              <a:noFill/>
            </a:ln>
            <a:effectLst/>
            <a:extLst/>
          </p:spPr>
          <p:txBody>
            <a:bodyPr wrap="none" anchor="ctr"/>
            <a:lstStyle/>
            <a:p>
              <a:pPr>
                <a:defRPr/>
              </a:pPr>
              <a:endParaRPr kumimoji="0" lang="zh-TW" altLang="en-US">
                <a:ea typeface="+mn-ea"/>
              </a:endParaRPr>
            </a:p>
          </p:txBody>
        </p:sp>
        <p:sp>
          <p:nvSpPr>
            <p:cNvPr id="82" name="Rectangle 180"/>
            <p:cNvSpPr>
              <a:spLocks noChangeArrowheads="1"/>
            </p:cNvSpPr>
            <p:nvPr userDrawn="1"/>
          </p:nvSpPr>
          <p:spPr bwMode="gray">
            <a:xfrm>
              <a:off x="2544" y="1920"/>
              <a:ext cx="96" cy="96"/>
            </a:xfrm>
            <a:prstGeom prst="rect">
              <a:avLst/>
            </a:prstGeom>
            <a:solidFill>
              <a:srgbClr val="FFFFFF">
                <a:alpha val="50000"/>
              </a:srgbClr>
            </a:solidFill>
            <a:ln>
              <a:noFill/>
            </a:ln>
            <a:effectLst/>
            <a:extLst/>
          </p:spPr>
          <p:txBody>
            <a:bodyPr wrap="none" anchor="ctr"/>
            <a:lstStyle/>
            <a:p>
              <a:pPr>
                <a:defRPr/>
              </a:pPr>
              <a:endParaRPr kumimoji="0" lang="zh-TW" altLang="en-US">
                <a:ea typeface="+mn-ea"/>
              </a:endParaRPr>
            </a:p>
          </p:txBody>
        </p:sp>
        <p:sp>
          <p:nvSpPr>
            <p:cNvPr id="83" name="Rectangle 181"/>
            <p:cNvSpPr>
              <a:spLocks noChangeArrowheads="1"/>
            </p:cNvSpPr>
            <p:nvPr userDrawn="1"/>
          </p:nvSpPr>
          <p:spPr bwMode="gray">
            <a:xfrm>
              <a:off x="2544" y="2064"/>
              <a:ext cx="96" cy="96"/>
            </a:xfrm>
            <a:prstGeom prst="rect">
              <a:avLst/>
            </a:prstGeom>
            <a:solidFill>
              <a:srgbClr val="FFFFFF">
                <a:alpha val="50000"/>
              </a:srgbClr>
            </a:solidFill>
            <a:ln>
              <a:noFill/>
            </a:ln>
            <a:effectLst/>
            <a:extLst/>
          </p:spPr>
          <p:txBody>
            <a:bodyPr wrap="none" anchor="ctr"/>
            <a:lstStyle/>
            <a:p>
              <a:pPr>
                <a:defRPr/>
              </a:pPr>
              <a:endParaRPr kumimoji="0" lang="zh-TW" altLang="en-US">
                <a:ea typeface="+mn-ea"/>
              </a:endParaRPr>
            </a:p>
          </p:txBody>
        </p:sp>
        <p:sp>
          <p:nvSpPr>
            <p:cNvPr id="84" name="Rectangle 182"/>
            <p:cNvSpPr>
              <a:spLocks noChangeArrowheads="1"/>
            </p:cNvSpPr>
            <p:nvPr userDrawn="1"/>
          </p:nvSpPr>
          <p:spPr bwMode="gray">
            <a:xfrm>
              <a:off x="2688" y="1776"/>
              <a:ext cx="96" cy="96"/>
            </a:xfrm>
            <a:prstGeom prst="rect">
              <a:avLst/>
            </a:prstGeom>
            <a:solidFill>
              <a:srgbClr val="FFFFFF">
                <a:alpha val="50000"/>
              </a:srgbClr>
            </a:solidFill>
            <a:ln>
              <a:noFill/>
            </a:ln>
            <a:effectLst/>
            <a:extLst/>
          </p:spPr>
          <p:txBody>
            <a:bodyPr wrap="none" anchor="ctr"/>
            <a:lstStyle/>
            <a:p>
              <a:pPr>
                <a:defRPr/>
              </a:pPr>
              <a:endParaRPr kumimoji="0" lang="zh-TW" altLang="en-US">
                <a:ea typeface="+mn-ea"/>
              </a:endParaRPr>
            </a:p>
          </p:txBody>
        </p:sp>
        <p:sp>
          <p:nvSpPr>
            <p:cNvPr id="85" name="Rectangle 183"/>
            <p:cNvSpPr>
              <a:spLocks noChangeArrowheads="1"/>
            </p:cNvSpPr>
            <p:nvPr userDrawn="1"/>
          </p:nvSpPr>
          <p:spPr bwMode="gray">
            <a:xfrm>
              <a:off x="2688" y="2064"/>
              <a:ext cx="96" cy="96"/>
            </a:xfrm>
            <a:prstGeom prst="rect">
              <a:avLst/>
            </a:prstGeom>
            <a:solidFill>
              <a:srgbClr val="FFFFFF">
                <a:alpha val="50000"/>
              </a:srgbClr>
            </a:solidFill>
            <a:ln>
              <a:noFill/>
            </a:ln>
            <a:effectLst/>
            <a:extLst/>
          </p:spPr>
          <p:txBody>
            <a:bodyPr wrap="none" anchor="ctr"/>
            <a:lstStyle/>
            <a:p>
              <a:pPr>
                <a:defRPr/>
              </a:pPr>
              <a:endParaRPr kumimoji="0" lang="zh-TW" altLang="en-US">
                <a:ea typeface="+mn-ea"/>
              </a:endParaRPr>
            </a:p>
          </p:txBody>
        </p:sp>
        <p:sp>
          <p:nvSpPr>
            <p:cNvPr id="86" name="Rectangle 184"/>
            <p:cNvSpPr>
              <a:spLocks noChangeArrowheads="1"/>
            </p:cNvSpPr>
            <p:nvPr userDrawn="1"/>
          </p:nvSpPr>
          <p:spPr bwMode="gray">
            <a:xfrm>
              <a:off x="2688" y="2208"/>
              <a:ext cx="96" cy="96"/>
            </a:xfrm>
            <a:prstGeom prst="rect">
              <a:avLst/>
            </a:prstGeom>
            <a:solidFill>
              <a:srgbClr val="FFFFFF">
                <a:alpha val="50000"/>
              </a:srgbClr>
            </a:solidFill>
            <a:ln>
              <a:noFill/>
            </a:ln>
            <a:effectLst/>
            <a:extLst/>
          </p:spPr>
          <p:txBody>
            <a:bodyPr wrap="none" anchor="ctr"/>
            <a:lstStyle/>
            <a:p>
              <a:pPr>
                <a:defRPr/>
              </a:pPr>
              <a:endParaRPr kumimoji="0" lang="zh-TW" altLang="en-US">
                <a:ea typeface="+mn-ea"/>
              </a:endParaRPr>
            </a:p>
          </p:txBody>
        </p:sp>
        <p:sp>
          <p:nvSpPr>
            <p:cNvPr id="87" name="Rectangle 185"/>
            <p:cNvSpPr>
              <a:spLocks noChangeArrowheads="1"/>
            </p:cNvSpPr>
            <p:nvPr userDrawn="1"/>
          </p:nvSpPr>
          <p:spPr bwMode="gray">
            <a:xfrm>
              <a:off x="2832" y="1776"/>
              <a:ext cx="96" cy="96"/>
            </a:xfrm>
            <a:prstGeom prst="rect">
              <a:avLst/>
            </a:prstGeom>
            <a:solidFill>
              <a:srgbClr val="FFFFFF">
                <a:alpha val="50000"/>
              </a:srgbClr>
            </a:solidFill>
            <a:ln>
              <a:noFill/>
            </a:ln>
            <a:effectLst/>
            <a:extLst/>
          </p:spPr>
          <p:txBody>
            <a:bodyPr wrap="none" anchor="ctr"/>
            <a:lstStyle/>
            <a:p>
              <a:pPr>
                <a:defRPr/>
              </a:pPr>
              <a:endParaRPr kumimoji="0" lang="zh-TW" altLang="en-US">
                <a:ea typeface="+mn-ea"/>
              </a:endParaRPr>
            </a:p>
          </p:txBody>
        </p:sp>
        <p:sp>
          <p:nvSpPr>
            <p:cNvPr id="88" name="Rectangle 186"/>
            <p:cNvSpPr>
              <a:spLocks noChangeArrowheads="1"/>
            </p:cNvSpPr>
            <p:nvPr userDrawn="1"/>
          </p:nvSpPr>
          <p:spPr bwMode="gray">
            <a:xfrm>
              <a:off x="2832" y="1920"/>
              <a:ext cx="96" cy="96"/>
            </a:xfrm>
            <a:prstGeom prst="rect">
              <a:avLst/>
            </a:prstGeom>
            <a:solidFill>
              <a:srgbClr val="FFFFFF">
                <a:alpha val="50000"/>
              </a:srgbClr>
            </a:solidFill>
            <a:ln>
              <a:noFill/>
            </a:ln>
            <a:effectLst/>
            <a:extLst/>
          </p:spPr>
          <p:txBody>
            <a:bodyPr wrap="none" anchor="ctr"/>
            <a:lstStyle/>
            <a:p>
              <a:pPr>
                <a:defRPr/>
              </a:pPr>
              <a:endParaRPr kumimoji="0" lang="zh-TW" altLang="en-US">
                <a:ea typeface="+mn-ea"/>
              </a:endParaRPr>
            </a:p>
          </p:txBody>
        </p:sp>
        <p:sp>
          <p:nvSpPr>
            <p:cNvPr id="89" name="Rectangle 187"/>
            <p:cNvSpPr>
              <a:spLocks noChangeArrowheads="1"/>
            </p:cNvSpPr>
            <p:nvPr userDrawn="1"/>
          </p:nvSpPr>
          <p:spPr bwMode="gray">
            <a:xfrm>
              <a:off x="2832" y="2064"/>
              <a:ext cx="96" cy="96"/>
            </a:xfrm>
            <a:prstGeom prst="rect">
              <a:avLst/>
            </a:prstGeom>
            <a:solidFill>
              <a:srgbClr val="FFFFFF">
                <a:alpha val="50000"/>
              </a:srgbClr>
            </a:solidFill>
            <a:ln>
              <a:noFill/>
            </a:ln>
            <a:effectLst/>
            <a:extLst/>
          </p:spPr>
          <p:txBody>
            <a:bodyPr wrap="none" anchor="ctr"/>
            <a:lstStyle/>
            <a:p>
              <a:pPr>
                <a:defRPr/>
              </a:pPr>
              <a:endParaRPr kumimoji="0" lang="zh-TW" altLang="en-US">
                <a:ea typeface="+mn-ea"/>
              </a:endParaRPr>
            </a:p>
          </p:txBody>
        </p:sp>
        <p:sp>
          <p:nvSpPr>
            <p:cNvPr id="90" name="Rectangle 188"/>
            <p:cNvSpPr>
              <a:spLocks noChangeArrowheads="1"/>
            </p:cNvSpPr>
            <p:nvPr userDrawn="1"/>
          </p:nvSpPr>
          <p:spPr bwMode="gray">
            <a:xfrm>
              <a:off x="2832" y="2208"/>
              <a:ext cx="96" cy="96"/>
            </a:xfrm>
            <a:prstGeom prst="rect">
              <a:avLst/>
            </a:prstGeom>
            <a:solidFill>
              <a:srgbClr val="FFFFFF">
                <a:alpha val="50000"/>
              </a:srgbClr>
            </a:solidFill>
            <a:ln>
              <a:noFill/>
            </a:ln>
            <a:effectLst/>
            <a:extLst/>
          </p:spPr>
          <p:txBody>
            <a:bodyPr wrap="none" anchor="ctr"/>
            <a:lstStyle/>
            <a:p>
              <a:pPr>
                <a:defRPr/>
              </a:pPr>
              <a:endParaRPr kumimoji="0" lang="zh-TW" altLang="en-US">
                <a:ea typeface="+mn-ea"/>
              </a:endParaRPr>
            </a:p>
          </p:txBody>
        </p:sp>
        <p:sp>
          <p:nvSpPr>
            <p:cNvPr id="91" name="Rectangle 189"/>
            <p:cNvSpPr>
              <a:spLocks noChangeArrowheads="1"/>
            </p:cNvSpPr>
            <p:nvPr userDrawn="1"/>
          </p:nvSpPr>
          <p:spPr bwMode="gray">
            <a:xfrm>
              <a:off x="2976" y="1920"/>
              <a:ext cx="96" cy="96"/>
            </a:xfrm>
            <a:prstGeom prst="rect">
              <a:avLst/>
            </a:prstGeom>
            <a:solidFill>
              <a:srgbClr val="FFFFFF">
                <a:alpha val="28999"/>
              </a:srgbClr>
            </a:solidFill>
            <a:ln>
              <a:noFill/>
            </a:ln>
            <a:effectLst/>
            <a:extLst/>
          </p:spPr>
          <p:txBody>
            <a:bodyPr wrap="none" anchor="ctr"/>
            <a:lstStyle/>
            <a:p>
              <a:pPr>
                <a:defRPr/>
              </a:pPr>
              <a:endParaRPr kumimoji="0" lang="zh-TW" altLang="en-US">
                <a:ea typeface="+mn-ea"/>
              </a:endParaRPr>
            </a:p>
          </p:txBody>
        </p:sp>
        <p:sp>
          <p:nvSpPr>
            <p:cNvPr id="92" name="Rectangle 190"/>
            <p:cNvSpPr>
              <a:spLocks noChangeArrowheads="1"/>
            </p:cNvSpPr>
            <p:nvPr userDrawn="1"/>
          </p:nvSpPr>
          <p:spPr bwMode="gray">
            <a:xfrm>
              <a:off x="2976" y="2208"/>
              <a:ext cx="96" cy="96"/>
            </a:xfrm>
            <a:prstGeom prst="rect">
              <a:avLst/>
            </a:prstGeom>
            <a:solidFill>
              <a:srgbClr val="FFFFFF">
                <a:alpha val="50000"/>
              </a:srgbClr>
            </a:solidFill>
            <a:ln>
              <a:noFill/>
            </a:ln>
            <a:effectLst/>
            <a:extLst/>
          </p:spPr>
          <p:txBody>
            <a:bodyPr wrap="none" anchor="ctr"/>
            <a:lstStyle/>
            <a:p>
              <a:pPr>
                <a:defRPr/>
              </a:pPr>
              <a:endParaRPr kumimoji="0" lang="zh-TW" altLang="en-US">
                <a:ea typeface="+mn-ea"/>
              </a:endParaRPr>
            </a:p>
          </p:txBody>
        </p:sp>
        <p:sp>
          <p:nvSpPr>
            <p:cNvPr id="93" name="Rectangle 191"/>
            <p:cNvSpPr>
              <a:spLocks noChangeArrowheads="1"/>
            </p:cNvSpPr>
            <p:nvPr userDrawn="1"/>
          </p:nvSpPr>
          <p:spPr bwMode="gray">
            <a:xfrm>
              <a:off x="3120" y="1776"/>
              <a:ext cx="96" cy="96"/>
            </a:xfrm>
            <a:prstGeom prst="rect">
              <a:avLst/>
            </a:prstGeom>
            <a:solidFill>
              <a:srgbClr val="FFFFFF">
                <a:alpha val="28999"/>
              </a:srgbClr>
            </a:solidFill>
            <a:ln>
              <a:noFill/>
            </a:ln>
            <a:effectLst/>
            <a:extLst/>
          </p:spPr>
          <p:txBody>
            <a:bodyPr wrap="none" anchor="ctr"/>
            <a:lstStyle/>
            <a:p>
              <a:pPr>
                <a:defRPr/>
              </a:pPr>
              <a:endParaRPr kumimoji="0" lang="zh-TW" altLang="en-US">
                <a:ea typeface="+mn-ea"/>
              </a:endParaRPr>
            </a:p>
          </p:txBody>
        </p:sp>
        <p:sp>
          <p:nvSpPr>
            <p:cNvPr id="94" name="Rectangle 192"/>
            <p:cNvSpPr>
              <a:spLocks noChangeArrowheads="1"/>
            </p:cNvSpPr>
            <p:nvPr userDrawn="1"/>
          </p:nvSpPr>
          <p:spPr bwMode="gray">
            <a:xfrm>
              <a:off x="3120" y="1920"/>
              <a:ext cx="96" cy="96"/>
            </a:xfrm>
            <a:prstGeom prst="rect">
              <a:avLst/>
            </a:prstGeom>
            <a:solidFill>
              <a:srgbClr val="FFFFFF">
                <a:alpha val="28999"/>
              </a:srgbClr>
            </a:solidFill>
            <a:ln>
              <a:noFill/>
            </a:ln>
            <a:effectLst/>
            <a:extLst/>
          </p:spPr>
          <p:txBody>
            <a:bodyPr wrap="none" anchor="ctr"/>
            <a:lstStyle/>
            <a:p>
              <a:pPr>
                <a:defRPr/>
              </a:pPr>
              <a:endParaRPr kumimoji="0" lang="zh-TW" altLang="en-US">
                <a:ea typeface="+mn-ea"/>
              </a:endParaRPr>
            </a:p>
          </p:txBody>
        </p:sp>
        <p:sp>
          <p:nvSpPr>
            <p:cNvPr id="95" name="Rectangle 193"/>
            <p:cNvSpPr>
              <a:spLocks noChangeArrowheads="1"/>
            </p:cNvSpPr>
            <p:nvPr userDrawn="1"/>
          </p:nvSpPr>
          <p:spPr bwMode="gray">
            <a:xfrm>
              <a:off x="3120" y="2064"/>
              <a:ext cx="96" cy="96"/>
            </a:xfrm>
            <a:prstGeom prst="rect">
              <a:avLst/>
            </a:prstGeom>
            <a:solidFill>
              <a:srgbClr val="FFFFFF">
                <a:alpha val="28999"/>
              </a:srgbClr>
            </a:solidFill>
            <a:ln>
              <a:noFill/>
            </a:ln>
            <a:effectLst/>
            <a:extLst/>
          </p:spPr>
          <p:txBody>
            <a:bodyPr wrap="none" anchor="ctr"/>
            <a:lstStyle/>
            <a:p>
              <a:pPr>
                <a:defRPr/>
              </a:pPr>
              <a:endParaRPr kumimoji="0" lang="zh-TW" altLang="en-US">
                <a:ea typeface="+mn-ea"/>
              </a:endParaRPr>
            </a:p>
          </p:txBody>
        </p:sp>
        <p:sp>
          <p:nvSpPr>
            <p:cNvPr id="96" name="Rectangle 194"/>
            <p:cNvSpPr>
              <a:spLocks noChangeArrowheads="1"/>
            </p:cNvSpPr>
            <p:nvPr userDrawn="1"/>
          </p:nvSpPr>
          <p:spPr bwMode="gray">
            <a:xfrm>
              <a:off x="3264" y="1776"/>
              <a:ext cx="96" cy="96"/>
            </a:xfrm>
            <a:prstGeom prst="rect">
              <a:avLst/>
            </a:prstGeom>
            <a:solidFill>
              <a:srgbClr val="FFFFFF">
                <a:alpha val="28999"/>
              </a:srgbClr>
            </a:solidFill>
            <a:ln>
              <a:noFill/>
            </a:ln>
            <a:effectLst/>
            <a:extLst/>
          </p:spPr>
          <p:txBody>
            <a:bodyPr wrap="none" anchor="ctr"/>
            <a:lstStyle/>
            <a:p>
              <a:pPr>
                <a:defRPr/>
              </a:pPr>
              <a:endParaRPr kumimoji="0" lang="zh-TW" altLang="en-US">
                <a:ea typeface="+mn-ea"/>
              </a:endParaRPr>
            </a:p>
          </p:txBody>
        </p:sp>
        <p:sp>
          <p:nvSpPr>
            <p:cNvPr id="97" name="Rectangle 195"/>
            <p:cNvSpPr>
              <a:spLocks noChangeArrowheads="1"/>
            </p:cNvSpPr>
            <p:nvPr userDrawn="1"/>
          </p:nvSpPr>
          <p:spPr bwMode="gray">
            <a:xfrm>
              <a:off x="3264" y="2064"/>
              <a:ext cx="96" cy="96"/>
            </a:xfrm>
            <a:prstGeom prst="rect">
              <a:avLst/>
            </a:prstGeom>
            <a:solidFill>
              <a:srgbClr val="FFFFFF">
                <a:alpha val="28999"/>
              </a:srgbClr>
            </a:solidFill>
            <a:ln>
              <a:noFill/>
            </a:ln>
            <a:effectLst/>
            <a:extLst/>
          </p:spPr>
          <p:txBody>
            <a:bodyPr wrap="none" anchor="ctr"/>
            <a:lstStyle/>
            <a:p>
              <a:pPr>
                <a:defRPr/>
              </a:pPr>
              <a:endParaRPr kumimoji="0" lang="zh-TW" altLang="en-US">
                <a:ea typeface="+mn-ea"/>
              </a:endParaRPr>
            </a:p>
          </p:txBody>
        </p:sp>
        <p:sp>
          <p:nvSpPr>
            <p:cNvPr id="98" name="Rectangle 196"/>
            <p:cNvSpPr>
              <a:spLocks noChangeArrowheads="1"/>
            </p:cNvSpPr>
            <p:nvPr userDrawn="1"/>
          </p:nvSpPr>
          <p:spPr bwMode="gray">
            <a:xfrm>
              <a:off x="3408" y="1632"/>
              <a:ext cx="96" cy="96"/>
            </a:xfrm>
            <a:prstGeom prst="rect">
              <a:avLst/>
            </a:prstGeom>
            <a:solidFill>
              <a:srgbClr val="FFFFFF">
                <a:alpha val="28999"/>
              </a:srgbClr>
            </a:solidFill>
            <a:ln>
              <a:noFill/>
            </a:ln>
            <a:effectLst/>
            <a:extLst/>
          </p:spPr>
          <p:txBody>
            <a:bodyPr wrap="none" anchor="ctr"/>
            <a:lstStyle/>
            <a:p>
              <a:pPr>
                <a:defRPr/>
              </a:pPr>
              <a:endParaRPr kumimoji="0" lang="zh-TW" altLang="en-US">
                <a:ea typeface="+mn-ea"/>
              </a:endParaRPr>
            </a:p>
          </p:txBody>
        </p:sp>
        <p:sp>
          <p:nvSpPr>
            <p:cNvPr id="99" name="Rectangle 197"/>
            <p:cNvSpPr>
              <a:spLocks noChangeArrowheads="1"/>
            </p:cNvSpPr>
            <p:nvPr userDrawn="1"/>
          </p:nvSpPr>
          <p:spPr bwMode="gray">
            <a:xfrm>
              <a:off x="3408" y="1776"/>
              <a:ext cx="96" cy="96"/>
            </a:xfrm>
            <a:prstGeom prst="rect">
              <a:avLst/>
            </a:prstGeom>
            <a:solidFill>
              <a:srgbClr val="FFFFFF">
                <a:alpha val="28999"/>
              </a:srgbClr>
            </a:solidFill>
            <a:ln>
              <a:noFill/>
            </a:ln>
            <a:effectLst/>
            <a:extLst/>
          </p:spPr>
          <p:txBody>
            <a:bodyPr wrap="none" anchor="ctr"/>
            <a:lstStyle/>
            <a:p>
              <a:pPr>
                <a:defRPr/>
              </a:pPr>
              <a:endParaRPr kumimoji="0" lang="zh-TW" altLang="en-US">
                <a:ea typeface="+mn-ea"/>
              </a:endParaRPr>
            </a:p>
          </p:txBody>
        </p:sp>
        <p:sp>
          <p:nvSpPr>
            <p:cNvPr id="100" name="Rectangle 198"/>
            <p:cNvSpPr>
              <a:spLocks noChangeArrowheads="1"/>
            </p:cNvSpPr>
            <p:nvPr userDrawn="1"/>
          </p:nvSpPr>
          <p:spPr bwMode="gray">
            <a:xfrm>
              <a:off x="3408" y="1920"/>
              <a:ext cx="96" cy="96"/>
            </a:xfrm>
            <a:prstGeom prst="rect">
              <a:avLst/>
            </a:prstGeom>
            <a:solidFill>
              <a:srgbClr val="FFFFFF">
                <a:alpha val="28999"/>
              </a:srgbClr>
            </a:solidFill>
            <a:ln>
              <a:noFill/>
            </a:ln>
            <a:effectLst/>
            <a:extLst/>
          </p:spPr>
          <p:txBody>
            <a:bodyPr wrap="none" anchor="ctr"/>
            <a:lstStyle/>
            <a:p>
              <a:pPr>
                <a:defRPr/>
              </a:pPr>
              <a:endParaRPr kumimoji="0" lang="zh-TW" altLang="en-US">
                <a:ea typeface="+mn-ea"/>
              </a:endParaRPr>
            </a:p>
          </p:txBody>
        </p:sp>
        <p:sp>
          <p:nvSpPr>
            <p:cNvPr id="101" name="Rectangle 199"/>
            <p:cNvSpPr>
              <a:spLocks noChangeArrowheads="1"/>
            </p:cNvSpPr>
            <p:nvPr userDrawn="1"/>
          </p:nvSpPr>
          <p:spPr bwMode="gray">
            <a:xfrm>
              <a:off x="3408" y="2064"/>
              <a:ext cx="96" cy="96"/>
            </a:xfrm>
            <a:prstGeom prst="rect">
              <a:avLst/>
            </a:prstGeom>
            <a:solidFill>
              <a:srgbClr val="FFFFFF">
                <a:alpha val="28999"/>
              </a:srgbClr>
            </a:solidFill>
            <a:ln>
              <a:noFill/>
            </a:ln>
            <a:effectLst/>
            <a:extLst/>
          </p:spPr>
          <p:txBody>
            <a:bodyPr wrap="none" anchor="ctr"/>
            <a:lstStyle/>
            <a:p>
              <a:pPr>
                <a:defRPr/>
              </a:pPr>
              <a:endParaRPr kumimoji="0" lang="zh-TW" altLang="en-US">
                <a:ea typeface="+mn-ea"/>
              </a:endParaRPr>
            </a:p>
          </p:txBody>
        </p:sp>
        <p:sp>
          <p:nvSpPr>
            <p:cNvPr id="102" name="Rectangle 200"/>
            <p:cNvSpPr>
              <a:spLocks noChangeArrowheads="1"/>
            </p:cNvSpPr>
            <p:nvPr userDrawn="1"/>
          </p:nvSpPr>
          <p:spPr bwMode="gray">
            <a:xfrm>
              <a:off x="3552" y="1632"/>
              <a:ext cx="96" cy="96"/>
            </a:xfrm>
            <a:prstGeom prst="rect">
              <a:avLst/>
            </a:prstGeom>
            <a:solidFill>
              <a:srgbClr val="FFFFFF">
                <a:alpha val="28999"/>
              </a:srgbClr>
            </a:solidFill>
            <a:ln>
              <a:noFill/>
            </a:ln>
            <a:effectLst/>
            <a:extLst/>
          </p:spPr>
          <p:txBody>
            <a:bodyPr wrap="none" anchor="ctr"/>
            <a:lstStyle/>
            <a:p>
              <a:pPr>
                <a:defRPr/>
              </a:pPr>
              <a:endParaRPr kumimoji="0" lang="zh-TW" altLang="en-US">
                <a:ea typeface="+mn-ea"/>
              </a:endParaRPr>
            </a:p>
          </p:txBody>
        </p:sp>
        <p:sp>
          <p:nvSpPr>
            <p:cNvPr id="103" name="Rectangle 201"/>
            <p:cNvSpPr>
              <a:spLocks noChangeArrowheads="1"/>
            </p:cNvSpPr>
            <p:nvPr userDrawn="1"/>
          </p:nvSpPr>
          <p:spPr bwMode="gray">
            <a:xfrm>
              <a:off x="3552" y="1920"/>
              <a:ext cx="96" cy="96"/>
            </a:xfrm>
            <a:prstGeom prst="rect">
              <a:avLst/>
            </a:prstGeom>
            <a:solidFill>
              <a:srgbClr val="FFFFFF">
                <a:alpha val="28999"/>
              </a:srgbClr>
            </a:solidFill>
            <a:ln>
              <a:noFill/>
            </a:ln>
            <a:effectLst/>
            <a:extLst/>
          </p:spPr>
          <p:txBody>
            <a:bodyPr wrap="none" anchor="ctr"/>
            <a:lstStyle/>
            <a:p>
              <a:pPr>
                <a:defRPr/>
              </a:pPr>
              <a:endParaRPr kumimoji="0" lang="zh-TW" altLang="en-US">
                <a:ea typeface="+mn-ea"/>
              </a:endParaRPr>
            </a:p>
          </p:txBody>
        </p:sp>
        <p:sp>
          <p:nvSpPr>
            <p:cNvPr id="104" name="Rectangle 202"/>
            <p:cNvSpPr>
              <a:spLocks noChangeArrowheads="1"/>
            </p:cNvSpPr>
            <p:nvPr userDrawn="1"/>
          </p:nvSpPr>
          <p:spPr bwMode="gray">
            <a:xfrm>
              <a:off x="3696" y="1776"/>
              <a:ext cx="96" cy="96"/>
            </a:xfrm>
            <a:prstGeom prst="rect">
              <a:avLst/>
            </a:prstGeom>
            <a:solidFill>
              <a:srgbClr val="FFFFFF">
                <a:alpha val="28999"/>
              </a:srgbClr>
            </a:solidFill>
            <a:ln>
              <a:noFill/>
            </a:ln>
            <a:effectLst/>
            <a:extLst/>
          </p:spPr>
          <p:txBody>
            <a:bodyPr wrap="none" anchor="ctr"/>
            <a:lstStyle/>
            <a:p>
              <a:pPr>
                <a:defRPr/>
              </a:pPr>
              <a:endParaRPr kumimoji="0" lang="zh-TW" altLang="en-US">
                <a:ea typeface="+mn-ea"/>
              </a:endParaRPr>
            </a:p>
          </p:txBody>
        </p:sp>
        <p:sp>
          <p:nvSpPr>
            <p:cNvPr id="105" name="Rectangle 203"/>
            <p:cNvSpPr>
              <a:spLocks noChangeArrowheads="1"/>
            </p:cNvSpPr>
            <p:nvPr userDrawn="1"/>
          </p:nvSpPr>
          <p:spPr bwMode="gray">
            <a:xfrm>
              <a:off x="3696" y="1920"/>
              <a:ext cx="96" cy="96"/>
            </a:xfrm>
            <a:prstGeom prst="rect">
              <a:avLst/>
            </a:prstGeom>
            <a:solidFill>
              <a:srgbClr val="FFFFFF">
                <a:alpha val="28999"/>
              </a:srgbClr>
            </a:solidFill>
            <a:ln>
              <a:noFill/>
            </a:ln>
            <a:effectLst/>
            <a:extLst/>
          </p:spPr>
          <p:txBody>
            <a:bodyPr wrap="none" anchor="ctr"/>
            <a:lstStyle/>
            <a:p>
              <a:pPr>
                <a:defRPr/>
              </a:pPr>
              <a:endParaRPr kumimoji="0" lang="zh-TW" altLang="en-US">
                <a:ea typeface="+mn-ea"/>
              </a:endParaRPr>
            </a:p>
          </p:txBody>
        </p:sp>
        <p:sp>
          <p:nvSpPr>
            <p:cNvPr id="106" name="Rectangle 204"/>
            <p:cNvSpPr>
              <a:spLocks noChangeArrowheads="1"/>
            </p:cNvSpPr>
            <p:nvPr userDrawn="1"/>
          </p:nvSpPr>
          <p:spPr bwMode="gray">
            <a:xfrm>
              <a:off x="3696" y="2064"/>
              <a:ext cx="96" cy="96"/>
            </a:xfrm>
            <a:prstGeom prst="rect">
              <a:avLst/>
            </a:prstGeom>
            <a:solidFill>
              <a:srgbClr val="FFFFFF">
                <a:alpha val="28999"/>
              </a:srgbClr>
            </a:solidFill>
            <a:ln>
              <a:noFill/>
            </a:ln>
            <a:effectLst/>
            <a:extLst/>
          </p:spPr>
          <p:txBody>
            <a:bodyPr wrap="none" anchor="ctr"/>
            <a:lstStyle/>
            <a:p>
              <a:pPr>
                <a:defRPr/>
              </a:pPr>
              <a:endParaRPr kumimoji="0" lang="zh-TW" altLang="en-US">
                <a:ea typeface="+mn-ea"/>
              </a:endParaRPr>
            </a:p>
          </p:txBody>
        </p:sp>
        <p:sp>
          <p:nvSpPr>
            <p:cNvPr id="107" name="Rectangle 205"/>
            <p:cNvSpPr>
              <a:spLocks noChangeArrowheads="1"/>
            </p:cNvSpPr>
            <p:nvPr userDrawn="1"/>
          </p:nvSpPr>
          <p:spPr bwMode="gray">
            <a:xfrm>
              <a:off x="2256" y="2064"/>
              <a:ext cx="96" cy="96"/>
            </a:xfrm>
            <a:prstGeom prst="rect">
              <a:avLst/>
            </a:prstGeom>
            <a:solidFill>
              <a:srgbClr val="FFFFFF">
                <a:alpha val="50000"/>
              </a:srgbClr>
            </a:solidFill>
            <a:ln>
              <a:noFill/>
            </a:ln>
            <a:effectLst/>
            <a:extLst/>
          </p:spPr>
          <p:txBody>
            <a:bodyPr wrap="none" anchor="ctr"/>
            <a:lstStyle/>
            <a:p>
              <a:pPr>
                <a:defRPr/>
              </a:pPr>
              <a:endParaRPr kumimoji="0" lang="zh-TW" altLang="en-US">
                <a:ea typeface="+mn-ea"/>
              </a:endParaRPr>
            </a:p>
          </p:txBody>
        </p:sp>
        <p:sp>
          <p:nvSpPr>
            <p:cNvPr id="108" name="Rectangle 206"/>
            <p:cNvSpPr>
              <a:spLocks noChangeArrowheads="1"/>
            </p:cNvSpPr>
            <p:nvPr userDrawn="1"/>
          </p:nvSpPr>
          <p:spPr bwMode="gray">
            <a:xfrm>
              <a:off x="2112" y="2064"/>
              <a:ext cx="96" cy="96"/>
            </a:xfrm>
            <a:prstGeom prst="rect">
              <a:avLst/>
            </a:prstGeom>
            <a:solidFill>
              <a:srgbClr val="FFFFFF">
                <a:alpha val="50000"/>
              </a:srgbClr>
            </a:solidFill>
            <a:ln>
              <a:noFill/>
            </a:ln>
            <a:effectLst/>
            <a:extLst/>
          </p:spPr>
          <p:txBody>
            <a:bodyPr wrap="none" anchor="ctr"/>
            <a:lstStyle/>
            <a:p>
              <a:pPr>
                <a:defRPr/>
              </a:pPr>
              <a:endParaRPr kumimoji="0" lang="zh-TW" altLang="en-US">
                <a:ea typeface="+mn-ea"/>
              </a:endParaRPr>
            </a:p>
          </p:txBody>
        </p:sp>
      </p:grpSp>
      <p:sp>
        <p:nvSpPr>
          <p:cNvPr id="109" name="AutoShape 207"/>
          <p:cNvSpPr>
            <a:spLocks noChangeArrowheads="1"/>
          </p:cNvSpPr>
          <p:nvPr/>
        </p:nvSpPr>
        <p:spPr bwMode="gray">
          <a:xfrm>
            <a:off x="533400" y="3200400"/>
            <a:ext cx="7696200" cy="838200"/>
          </a:xfrm>
          <a:prstGeom prst="roundRect">
            <a:avLst>
              <a:gd name="adj" fmla="val 50000"/>
            </a:avLst>
          </a:prstGeom>
          <a:solidFill>
            <a:srgbClr val="FFFFFF"/>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110" name="Rectangle 208"/>
          <p:cNvSpPr>
            <a:spLocks noChangeArrowheads="1"/>
          </p:cNvSpPr>
          <p:nvPr/>
        </p:nvSpPr>
        <p:spPr bwMode="gray">
          <a:xfrm>
            <a:off x="2057400" y="4800600"/>
            <a:ext cx="533400" cy="533400"/>
          </a:xfrm>
          <a:prstGeom prst="rect">
            <a:avLst/>
          </a:prstGeom>
          <a:noFill/>
          <a:ln w="9525">
            <a:solidFill>
              <a:srgbClr val="FFFFFF">
                <a:alpha val="50000"/>
              </a:srgbClr>
            </a:solidFill>
            <a:miter lim="800000"/>
            <a:headEnd/>
            <a:tailEnd/>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111" name="Rectangle 209"/>
          <p:cNvSpPr>
            <a:spLocks noChangeArrowheads="1"/>
          </p:cNvSpPr>
          <p:nvPr/>
        </p:nvSpPr>
        <p:spPr bwMode="gray">
          <a:xfrm>
            <a:off x="1752600" y="5334000"/>
            <a:ext cx="228600" cy="228600"/>
          </a:xfrm>
          <a:prstGeom prst="rect">
            <a:avLst/>
          </a:prstGeom>
          <a:noFill/>
          <a:ln w="9525">
            <a:solidFill>
              <a:srgbClr val="FFFFFF">
                <a:alpha val="50000"/>
              </a:srgbClr>
            </a:solidFill>
            <a:miter lim="800000"/>
            <a:headEnd/>
            <a:tailEnd/>
          </a:ln>
          <a:effectLst/>
          <a:extLst/>
        </p:spPr>
        <p:txBody>
          <a:bodyPr wrap="none" anchor="ctr"/>
          <a:lstStyle/>
          <a:p>
            <a:pPr>
              <a:defRPr/>
            </a:pPr>
            <a:endParaRPr kumimoji="0" lang="zh-TW" altLang="en-US">
              <a:ea typeface="+mn-ea"/>
            </a:endParaRPr>
          </a:p>
        </p:txBody>
      </p:sp>
      <p:sp>
        <p:nvSpPr>
          <p:cNvPr id="112" name="Rectangle 210"/>
          <p:cNvSpPr>
            <a:spLocks noChangeArrowheads="1"/>
          </p:cNvSpPr>
          <p:nvPr/>
        </p:nvSpPr>
        <p:spPr bwMode="gray">
          <a:xfrm>
            <a:off x="1524000" y="5486400"/>
            <a:ext cx="304800" cy="304800"/>
          </a:xfrm>
          <a:prstGeom prst="rect">
            <a:avLst/>
          </a:prstGeom>
          <a:noFill/>
          <a:ln w="9525">
            <a:solidFill>
              <a:srgbClr val="FFFFFF">
                <a:alpha val="50000"/>
              </a:srgbClr>
            </a:solidFill>
            <a:miter lim="800000"/>
            <a:headEnd/>
            <a:tailEnd/>
          </a:ln>
          <a:effectLst/>
          <a:extLst/>
        </p:spPr>
        <p:txBody>
          <a:bodyPr wrap="none" anchor="ctr"/>
          <a:lstStyle/>
          <a:p>
            <a:pPr>
              <a:defRPr/>
            </a:pPr>
            <a:endParaRPr kumimoji="0" lang="zh-TW" altLang="en-US">
              <a:ea typeface="+mn-ea"/>
            </a:endParaRPr>
          </a:p>
        </p:txBody>
      </p:sp>
      <p:pic>
        <p:nvPicPr>
          <p:cNvPr id="113" name="圖片 118"/>
          <p:cNvPicPr>
            <a:picLocks noChangeAspect="1"/>
          </p:cNvPicPr>
          <p:nvPr userDrawn="1"/>
        </p:nvPicPr>
        <p:blipFill>
          <a:blip r:embed="rId2" cstate="print"/>
          <a:srcRect l="16667" t="7576" r="24167" b="9019"/>
          <a:stretch>
            <a:fillRect/>
          </a:stretch>
        </p:blipFill>
        <p:spPr bwMode="auto">
          <a:xfrm>
            <a:off x="6881813" y="355600"/>
            <a:ext cx="1081087" cy="1084263"/>
          </a:xfrm>
          <a:prstGeom prst="rect">
            <a:avLst/>
          </a:prstGeom>
          <a:noFill/>
          <a:ln w="9525">
            <a:noFill/>
            <a:miter lim="800000"/>
            <a:headEnd/>
            <a:tailEnd/>
          </a:ln>
        </p:spPr>
      </p:pic>
      <p:sp>
        <p:nvSpPr>
          <p:cNvPr id="3074" name="Rectangle 2"/>
          <p:cNvSpPr>
            <a:spLocks noGrp="1" noChangeArrowheads="1"/>
          </p:cNvSpPr>
          <p:nvPr>
            <p:ph type="ctrTitle"/>
          </p:nvPr>
        </p:nvSpPr>
        <p:spPr>
          <a:xfrm>
            <a:off x="1066800" y="3276600"/>
            <a:ext cx="6629400" cy="685800"/>
          </a:xfrm>
          <a:extLst/>
        </p:spPr>
        <p:txBody>
          <a:bodyPr/>
          <a:lstStyle>
            <a:lvl1pPr>
              <a:defRPr sz="3600" b="1">
                <a:solidFill>
                  <a:schemeClr val="tx2"/>
                </a:solidFill>
                <a:latin typeface="微軟正黑體" pitchFamily="34" charset="-120"/>
                <a:ea typeface="微軟正黑體" pitchFamily="34" charset="-120"/>
              </a:defRPr>
            </a:lvl1pPr>
          </a:lstStyle>
          <a:p>
            <a:pPr lvl="0"/>
            <a:r>
              <a:rPr lang="zh-TW" altLang="en-US" noProof="0" smtClean="0"/>
              <a:t>按一下以編輯母片標題樣式</a:t>
            </a:r>
            <a:endParaRPr lang="en-US" altLang="zh-TW" noProof="0" smtClean="0"/>
          </a:p>
        </p:txBody>
      </p:sp>
      <p:sp>
        <p:nvSpPr>
          <p:cNvPr id="3075" name="Rectangle 3"/>
          <p:cNvSpPr>
            <a:spLocks noGrp="1" noChangeArrowheads="1"/>
          </p:cNvSpPr>
          <p:nvPr>
            <p:ph type="subTitle" idx="1"/>
          </p:nvPr>
        </p:nvSpPr>
        <p:spPr>
          <a:xfrm>
            <a:off x="2819400" y="4066350"/>
            <a:ext cx="5638800" cy="381000"/>
          </a:xfrm>
        </p:spPr>
        <p:txBody>
          <a:bodyPr/>
          <a:lstStyle>
            <a:lvl1pPr marL="0" indent="0" algn="ctr">
              <a:buFont typeface="Wingdings" pitchFamily="2" charset="2"/>
              <a:buNone/>
              <a:defRPr sz="2400" b="1">
                <a:solidFill>
                  <a:schemeClr val="bg1"/>
                </a:solidFill>
                <a:latin typeface="微軟正黑體" pitchFamily="34" charset="-120"/>
                <a:ea typeface="微軟正黑體" pitchFamily="34" charset="-120"/>
              </a:defRPr>
            </a:lvl1pPr>
          </a:lstStyle>
          <a:p>
            <a:pPr lvl="0"/>
            <a:r>
              <a:rPr lang="zh-TW" altLang="en-US" noProof="0" smtClean="0"/>
              <a:t>按一下以編輯母片副標題樣式</a:t>
            </a:r>
            <a:endParaRPr lang="en-US" altLang="zh-TW" noProof="0" dirty="0" smtClean="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標題及物件">
    <p:spTree>
      <p:nvGrpSpPr>
        <p:cNvPr id="1" name=""/>
        <p:cNvGrpSpPr/>
        <p:nvPr/>
      </p:nvGrpSpPr>
      <p:grpSpPr>
        <a:xfrm>
          <a:off x="0" y="0"/>
          <a:ext cx="0" cy="0"/>
          <a:chOff x="0" y="0"/>
          <a:chExt cx="0" cy="0"/>
        </a:xfrm>
      </p:grpSpPr>
      <p:sp>
        <p:nvSpPr>
          <p:cNvPr id="3" name="內容版面配置區 2"/>
          <p:cNvSpPr>
            <a:spLocks noGrp="1"/>
          </p:cNvSpPr>
          <p:nvPr>
            <p:ph idx="1"/>
          </p:nvPr>
        </p:nvSpPr>
        <p:spPr/>
        <p:txBody>
          <a:bodyPr/>
          <a:lstStyle>
            <a:lvl1pPr algn="just">
              <a:defRPr>
                <a:solidFill>
                  <a:schemeClr val="accent1">
                    <a:lumMod val="50000"/>
                  </a:schemeClr>
                </a:solidFill>
              </a:defRPr>
            </a:lvl1pPr>
            <a:lvl2pPr algn="just">
              <a:defRPr>
                <a:solidFill>
                  <a:schemeClr val="accent1">
                    <a:lumMod val="50000"/>
                  </a:schemeClr>
                </a:solidFill>
              </a:defRPr>
            </a:lvl2pPr>
            <a:lvl3pPr algn="just">
              <a:defRPr>
                <a:solidFill>
                  <a:schemeClr val="accent1">
                    <a:lumMod val="50000"/>
                  </a:schemeClr>
                </a:solidFill>
              </a:defRPr>
            </a:lvl3pPr>
            <a:lvl4pPr algn="just">
              <a:defRPr>
                <a:solidFill>
                  <a:schemeClr val="accent1">
                    <a:lumMod val="50000"/>
                  </a:schemeClr>
                </a:solidFill>
              </a:defRPr>
            </a:lvl4pPr>
            <a:lvl5pPr algn="just">
              <a:defRPr>
                <a:solidFill>
                  <a:schemeClr val="accent1">
                    <a:lumMod val="50000"/>
                  </a:schemeClr>
                </a:solidFill>
              </a:defRPr>
            </a:lvl5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13" name="標題 12"/>
          <p:cNvSpPr>
            <a:spLocks noGrp="1"/>
          </p:cNvSpPr>
          <p:nvPr>
            <p:ph type="title"/>
          </p:nvPr>
        </p:nvSpPr>
        <p:spPr/>
        <p:txBody>
          <a:bodyPr/>
          <a:lstStyle/>
          <a:p>
            <a:r>
              <a:rPr lang="zh-TW" altLang="en-US" smtClean="0"/>
              <a:t>按一下以編輯母片標題樣式</a:t>
            </a:r>
            <a:endParaRPr lang="zh-TW" altLang="en-US"/>
          </a:p>
        </p:txBody>
      </p:sp>
      <p:sp>
        <p:nvSpPr>
          <p:cNvPr id="4" name="Rectangle 6"/>
          <p:cNvSpPr>
            <a:spLocks noGrp="1" noChangeArrowheads="1"/>
          </p:cNvSpPr>
          <p:nvPr>
            <p:ph type="sldNum" sz="quarter" idx="10"/>
          </p:nvPr>
        </p:nvSpPr>
        <p:spPr>
          <a:ln/>
        </p:spPr>
        <p:txBody>
          <a:bodyPr/>
          <a:lstStyle>
            <a:lvl1pPr>
              <a:defRPr/>
            </a:lvl1pPr>
          </a:lstStyle>
          <a:p>
            <a:pPr>
              <a:defRPr/>
            </a:pPr>
            <a:fld id="{C3EC216B-B552-4F22-A0A2-54D2D523CBB9}" type="slidenum">
              <a:rPr lang="en-US" altLang="zh-TW"/>
              <a:pPr>
                <a:defRPr/>
              </a:pPr>
              <a:t>‹#›</a:t>
            </a:fld>
            <a:endParaRPr lang="en-US" altLang="zh-TW"/>
          </a:p>
        </p:txBody>
      </p:sp>
      <p:sp>
        <p:nvSpPr>
          <p:cNvPr id="5" name="Rectangle 4"/>
          <p:cNvSpPr>
            <a:spLocks noGrp="1" noChangeArrowheads="1"/>
          </p:cNvSpPr>
          <p:nvPr>
            <p:ph type="dt" sz="half" idx="11"/>
          </p:nvPr>
        </p:nvSpPr>
        <p:spPr>
          <a:ln/>
        </p:spPr>
        <p:txBody>
          <a:bodyPr/>
          <a:lstStyle>
            <a:lvl1pPr>
              <a:defRPr/>
            </a:lvl1pPr>
          </a:lstStyle>
          <a:p>
            <a:pPr>
              <a:defRPr/>
            </a:pPr>
            <a:endParaRPr lang="en-US" altLang="zh-TW"/>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Rectangle 6"/>
          <p:cNvSpPr>
            <a:spLocks noGrp="1" noChangeArrowheads="1"/>
          </p:cNvSpPr>
          <p:nvPr>
            <p:ph type="sldNum" sz="quarter" idx="10"/>
          </p:nvPr>
        </p:nvSpPr>
        <p:spPr>
          <a:ln/>
        </p:spPr>
        <p:txBody>
          <a:bodyPr/>
          <a:lstStyle>
            <a:lvl1pPr>
              <a:defRPr/>
            </a:lvl1pPr>
          </a:lstStyle>
          <a:p>
            <a:pPr>
              <a:defRPr/>
            </a:pPr>
            <a:fld id="{86591C30-59C7-4EF2-B08B-B0B152A964C5}" type="slidenum">
              <a:rPr lang="en-US" altLang="zh-TW"/>
              <a:pPr>
                <a:defRPr/>
              </a:pPr>
              <a:t>‹#›</a:t>
            </a:fld>
            <a:endParaRPr lang="en-US" altLang="zh-TW"/>
          </a:p>
        </p:txBody>
      </p:sp>
      <p:sp>
        <p:nvSpPr>
          <p:cNvPr id="5" name="Rectangle 4"/>
          <p:cNvSpPr>
            <a:spLocks noGrp="1" noChangeArrowheads="1"/>
          </p:cNvSpPr>
          <p:nvPr>
            <p:ph type="dt" sz="half" idx="11"/>
          </p:nvPr>
        </p:nvSpPr>
        <p:spPr>
          <a:ln/>
        </p:spPr>
        <p:txBody>
          <a:bodyPr/>
          <a:lstStyle>
            <a:lvl1pPr>
              <a:defRPr/>
            </a:lvl1pPr>
          </a:lstStyle>
          <a:p>
            <a:pPr>
              <a:defRPr/>
            </a:pPr>
            <a:endParaRPr lang="en-US" altLang="zh-TW"/>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atin typeface="微軟正黑體" pitchFamily="34" charset="-120"/>
                <a:ea typeface="微軟正黑體" pitchFamily="34" charset="-120"/>
              </a:defRPr>
            </a:lvl1p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533400" y="1295400"/>
            <a:ext cx="4019550" cy="5105400"/>
          </a:xfrm>
        </p:spPr>
        <p:txBody>
          <a:bodyPr/>
          <a:lstStyle>
            <a:lvl1pPr>
              <a:defRPr sz="2800">
                <a:latin typeface="微軟正黑體" pitchFamily="34" charset="-120"/>
                <a:ea typeface="微軟正黑體" pitchFamily="34" charset="-120"/>
              </a:defRPr>
            </a:lvl1pPr>
            <a:lvl2pPr>
              <a:defRPr sz="2400">
                <a:latin typeface="微軟正黑體" pitchFamily="34" charset="-120"/>
                <a:ea typeface="微軟正黑體" pitchFamily="34" charset="-120"/>
              </a:defRPr>
            </a:lvl2pPr>
            <a:lvl3pPr>
              <a:defRPr sz="2000">
                <a:latin typeface="微軟正黑體" pitchFamily="34" charset="-120"/>
                <a:ea typeface="微軟正黑體" pitchFamily="34" charset="-120"/>
              </a:defRPr>
            </a:lvl3pPr>
            <a:lvl4pPr>
              <a:defRPr sz="1800">
                <a:latin typeface="微軟正黑體" pitchFamily="34" charset="-120"/>
                <a:ea typeface="微軟正黑體" pitchFamily="34" charset="-120"/>
              </a:defRPr>
            </a:lvl4pPr>
            <a:lvl5pPr>
              <a:defRPr sz="1800">
                <a:latin typeface="微軟正黑體" pitchFamily="34" charset="-120"/>
                <a:ea typeface="微軟正黑體" pitchFamily="34" charset="-120"/>
              </a:defRPr>
            </a:lvl5pPr>
            <a:lvl6pPr>
              <a:defRPr sz="1800"/>
            </a:lvl6pPr>
            <a:lvl7pPr>
              <a:defRPr sz="1800"/>
            </a:lvl7pPr>
            <a:lvl8pPr>
              <a:defRPr sz="1800"/>
            </a:lvl8pPr>
            <a:lvl9pPr>
              <a:defRPr sz="1800"/>
            </a:lvl9p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
        <p:nvSpPr>
          <p:cNvPr id="4" name="內容版面配置區 3"/>
          <p:cNvSpPr>
            <a:spLocks noGrp="1"/>
          </p:cNvSpPr>
          <p:nvPr>
            <p:ph sz="half" idx="2"/>
          </p:nvPr>
        </p:nvSpPr>
        <p:spPr>
          <a:xfrm>
            <a:off x="4705350" y="1295400"/>
            <a:ext cx="4019550" cy="5105400"/>
          </a:xfrm>
        </p:spPr>
        <p:txBody>
          <a:bodyPr/>
          <a:lstStyle>
            <a:lvl1pPr>
              <a:defRPr sz="2800">
                <a:latin typeface="微軟正黑體" pitchFamily="34" charset="-120"/>
                <a:ea typeface="微軟正黑體" pitchFamily="34" charset="-120"/>
              </a:defRPr>
            </a:lvl1pPr>
            <a:lvl2pPr>
              <a:defRPr sz="2400">
                <a:latin typeface="微軟正黑體" pitchFamily="34" charset="-120"/>
                <a:ea typeface="微軟正黑體" pitchFamily="34" charset="-120"/>
              </a:defRPr>
            </a:lvl2pPr>
            <a:lvl3pPr>
              <a:defRPr sz="2000">
                <a:latin typeface="微軟正黑體" pitchFamily="34" charset="-120"/>
                <a:ea typeface="微軟正黑體" pitchFamily="34" charset="-120"/>
              </a:defRPr>
            </a:lvl3pPr>
            <a:lvl4pPr>
              <a:defRPr sz="1800">
                <a:latin typeface="微軟正黑體" pitchFamily="34" charset="-120"/>
                <a:ea typeface="微軟正黑體" pitchFamily="34" charset="-120"/>
              </a:defRPr>
            </a:lvl4pPr>
            <a:lvl5pPr>
              <a:defRPr sz="1800">
                <a:latin typeface="微軟正黑體" pitchFamily="34" charset="-120"/>
                <a:ea typeface="微軟正黑體" pitchFamily="34" charset="-120"/>
              </a:defRPr>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6"/>
          <p:cNvSpPr>
            <a:spLocks noGrp="1" noChangeArrowheads="1"/>
          </p:cNvSpPr>
          <p:nvPr>
            <p:ph type="sldNum" sz="quarter" idx="10"/>
          </p:nvPr>
        </p:nvSpPr>
        <p:spPr>
          <a:ln/>
        </p:spPr>
        <p:txBody>
          <a:bodyPr/>
          <a:lstStyle>
            <a:lvl1pPr>
              <a:defRPr/>
            </a:lvl1pPr>
          </a:lstStyle>
          <a:p>
            <a:pPr>
              <a:defRPr/>
            </a:pPr>
            <a:fld id="{C60F5819-DB01-4AD6-83B3-7CEE6E7EB99C}" type="slidenum">
              <a:rPr lang="en-US" altLang="zh-TW"/>
              <a:pPr>
                <a:defRPr/>
              </a:pPr>
              <a:t>‹#›</a:t>
            </a:fld>
            <a:endParaRPr lang="en-US" altLang="zh-TW"/>
          </a:p>
        </p:txBody>
      </p:sp>
      <p:sp>
        <p:nvSpPr>
          <p:cNvPr id="6" name="Rectangle 4"/>
          <p:cNvSpPr>
            <a:spLocks noGrp="1" noChangeArrowheads="1"/>
          </p:cNvSpPr>
          <p:nvPr>
            <p:ph type="dt" sz="half" idx="11"/>
          </p:nvPr>
        </p:nvSpPr>
        <p:spPr>
          <a:ln/>
        </p:spPr>
        <p:txBody>
          <a:bodyPr/>
          <a:lstStyle>
            <a:lvl1pPr>
              <a:defRPr/>
            </a:lvl1pPr>
          </a:lstStyle>
          <a:p>
            <a:pPr>
              <a:defRPr/>
            </a:pPr>
            <a:endParaRPr lang="en-US" altLang="zh-TW"/>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Rectangle 6"/>
          <p:cNvSpPr>
            <a:spLocks noGrp="1" noChangeArrowheads="1"/>
          </p:cNvSpPr>
          <p:nvPr>
            <p:ph type="sldNum" sz="quarter" idx="10"/>
          </p:nvPr>
        </p:nvSpPr>
        <p:spPr>
          <a:ln/>
        </p:spPr>
        <p:txBody>
          <a:bodyPr/>
          <a:lstStyle>
            <a:lvl1pPr>
              <a:defRPr/>
            </a:lvl1pPr>
          </a:lstStyle>
          <a:p>
            <a:pPr>
              <a:defRPr/>
            </a:pPr>
            <a:fld id="{FFCBE67C-0A6F-4DFB-BC36-03B92B702377}" type="slidenum">
              <a:rPr lang="en-US" altLang="zh-TW"/>
              <a:pPr>
                <a:defRPr/>
              </a:pPr>
              <a:t>‹#›</a:t>
            </a:fld>
            <a:endParaRPr lang="en-US" altLang="zh-TW"/>
          </a:p>
        </p:txBody>
      </p:sp>
      <p:sp>
        <p:nvSpPr>
          <p:cNvPr id="8" name="Rectangle 4"/>
          <p:cNvSpPr>
            <a:spLocks noGrp="1" noChangeArrowheads="1"/>
          </p:cNvSpPr>
          <p:nvPr>
            <p:ph type="dt" sz="half" idx="11"/>
          </p:nvPr>
        </p:nvSpPr>
        <p:spPr>
          <a:ln/>
        </p:spPr>
        <p:txBody>
          <a:bodyPr/>
          <a:lstStyle>
            <a:lvl1pPr>
              <a:defRPr/>
            </a:lvl1pPr>
          </a:lstStyle>
          <a:p>
            <a:pPr>
              <a:defRPr/>
            </a:pPr>
            <a:endParaRPr lang="en-US" altLang="zh-TW"/>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Rectangle 6"/>
          <p:cNvSpPr>
            <a:spLocks noGrp="1" noChangeArrowheads="1"/>
          </p:cNvSpPr>
          <p:nvPr>
            <p:ph type="sldNum" sz="quarter" idx="10"/>
          </p:nvPr>
        </p:nvSpPr>
        <p:spPr>
          <a:ln/>
        </p:spPr>
        <p:txBody>
          <a:bodyPr/>
          <a:lstStyle>
            <a:lvl1pPr>
              <a:defRPr/>
            </a:lvl1pPr>
          </a:lstStyle>
          <a:p>
            <a:pPr>
              <a:defRPr/>
            </a:pPr>
            <a:fld id="{E937510F-0BB3-4151-BF18-C0EF17599868}" type="slidenum">
              <a:rPr lang="en-US" altLang="zh-TW"/>
              <a:pPr>
                <a:defRPr/>
              </a:pPr>
              <a:t>‹#›</a:t>
            </a:fld>
            <a:endParaRPr lang="en-US" altLang="zh-TW"/>
          </a:p>
        </p:txBody>
      </p:sp>
      <p:sp>
        <p:nvSpPr>
          <p:cNvPr id="4" name="Rectangle 4"/>
          <p:cNvSpPr>
            <a:spLocks noGrp="1" noChangeArrowheads="1"/>
          </p:cNvSpPr>
          <p:nvPr>
            <p:ph type="dt" sz="half" idx="11"/>
          </p:nvPr>
        </p:nvSpPr>
        <p:spPr>
          <a:ln/>
        </p:spPr>
        <p:txBody>
          <a:bodyPr/>
          <a:lstStyle>
            <a:lvl1pPr>
              <a:defRPr/>
            </a:lvl1pPr>
          </a:lstStyle>
          <a:p>
            <a:pPr>
              <a:defRPr/>
            </a:pPr>
            <a:endParaRPr lang="en-US" altLang="zh-TW"/>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6"/>
          <p:cNvSpPr>
            <a:spLocks noGrp="1" noChangeArrowheads="1"/>
          </p:cNvSpPr>
          <p:nvPr>
            <p:ph type="sldNum" sz="quarter" idx="10"/>
          </p:nvPr>
        </p:nvSpPr>
        <p:spPr>
          <a:ln/>
        </p:spPr>
        <p:txBody>
          <a:bodyPr/>
          <a:lstStyle>
            <a:lvl1pPr>
              <a:defRPr/>
            </a:lvl1pPr>
          </a:lstStyle>
          <a:p>
            <a:pPr>
              <a:defRPr/>
            </a:pPr>
            <a:fld id="{E16E7B21-D27B-459F-87AE-422008D54BD7}" type="slidenum">
              <a:rPr lang="en-US" altLang="zh-TW"/>
              <a:pPr>
                <a:defRPr/>
              </a:pPr>
              <a:t>‹#›</a:t>
            </a:fld>
            <a:endParaRPr lang="en-US" altLang="zh-TW"/>
          </a:p>
        </p:txBody>
      </p:sp>
      <p:sp>
        <p:nvSpPr>
          <p:cNvPr id="3" name="Rectangle 4"/>
          <p:cNvSpPr>
            <a:spLocks noGrp="1" noChangeArrowheads="1"/>
          </p:cNvSpPr>
          <p:nvPr>
            <p:ph type="dt" sz="half" idx="11"/>
          </p:nvPr>
        </p:nvSpPr>
        <p:spPr>
          <a:ln/>
        </p:spPr>
        <p:txBody>
          <a:bodyPr/>
          <a:lstStyle>
            <a:lvl1pPr>
              <a:defRPr/>
            </a:lvl1pPr>
          </a:lstStyle>
          <a:p>
            <a:pPr>
              <a:defRPr/>
            </a:pPr>
            <a:endParaRPr lang="en-US" altLang="zh-TW"/>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6"/>
          <p:cNvSpPr>
            <a:spLocks noGrp="1" noChangeArrowheads="1"/>
          </p:cNvSpPr>
          <p:nvPr>
            <p:ph type="sldNum" sz="quarter" idx="10"/>
          </p:nvPr>
        </p:nvSpPr>
        <p:spPr>
          <a:ln/>
        </p:spPr>
        <p:txBody>
          <a:bodyPr/>
          <a:lstStyle>
            <a:lvl1pPr>
              <a:defRPr/>
            </a:lvl1pPr>
          </a:lstStyle>
          <a:p>
            <a:pPr>
              <a:defRPr/>
            </a:pPr>
            <a:fld id="{66F18314-EBCA-41A4-BFF9-3C7B5203281B}" type="slidenum">
              <a:rPr lang="en-US" altLang="zh-TW"/>
              <a:pPr>
                <a:defRPr/>
              </a:pPr>
              <a:t>‹#›</a:t>
            </a:fld>
            <a:endParaRPr lang="en-US" altLang="zh-TW"/>
          </a:p>
        </p:txBody>
      </p:sp>
      <p:sp>
        <p:nvSpPr>
          <p:cNvPr id="6" name="Rectangle 4"/>
          <p:cNvSpPr>
            <a:spLocks noGrp="1" noChangeArrowheads="1"/>
          </p:cNvSpPr>
          <p:nvPr>
            <p:ph type="dt" sz="half" idx="11"/>
          </p:nvPr>
        </p:nvSpPr>
        <p:spPr>
          <a:ln/>
        </p:spPr>
        <p:txBody>
          <a:bodyPr/>
          <a:lstStyle>
            <a:lvl1pPr>
              <a:defRPr/>
            </a:lvl1pPr>
          </a:lstStyle>
          <a:p>
            <a:pPr>
              <a:defRPr/>
            </a:pPr>
            <a:endParaRPr lang="en-US" altLang="zh-TW"/>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TW" altLang="en-US" noProof="0" smtClean="0"/>
              <a:t>按一下圖示以新增圖片</a:t>
            </a:r>
            <a:endParaRPr lang="zh-TW" altLang="en-US" noProof="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6"/>
          <p:cNvSpPr>
            <a:spLocks noGrp="1" noChangeArrowheads="1"/>
          </p:cNvSpPr>
          <p:nvPr>
            <p:ph type="sldNum" sz="quarter" idx="10"/>
          </p:nvPr>
        </p:nvSpPr>
        <p:spPr>
          <a:ln/>
        </p:spPr>
        <p:txBody>
          <a:bodyPr/>
          <a:lstStyle>
            <a:lvl1pPr>
              <a:defRPr/>
            </a:lvl1pPr>
          </a:lstStyle>
          <a:p>
            <a:pPr>
              <a:defRPr/>
            </a:pPr>
            <a:fld id="{D24EA4C6-FBBD-4591-A5B2-A22B25E57D3B}" type="slidenum">
              <a:rPr lang="en-US" altLang="zh-TW"/>
              <a:pPr>
                <a:defRPr/>
              </a:pPr>
              <a:t>‹#›</a:t>
            </a:fld>
            <a:endParaRPr lang="en-US" altLang="zh-TW"/>
          </a:p>
        </p:txBody>
      </p:sp>
      <p:sp>
        <p:nvSpPr>
          <p:cNvPr id="6" name="Rectangle 4"/>
          <p:cNvSpPr>
            <a:spLocks noGrp="1" noChangeArrowheads="1"/>
          </p:cNvSpPr>
          <p:nvPr>
            <p:ph type="dt" sz="half" idx="11"/>
          </p:nvPr>
        </p:nvSpPr>
        <p:spPr>
          <a:ln/>
        </p:spPr>
        <p:txBody>
          <a:bodyPr/>
          <a:lstStyle>
            <a:lvl1pPr>
              <a:defRPr/>
            </a:lvl1pPr>
          </a:lstStyle>
          <a:p>
            <a:pPr>
              <a:defRPr/>
            </a:pPr>
            <a:endParaRPr lang="en-US" altLang="zh-TW"/>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6"/>
          <p:cNvSpPr>
            <a:spLocks noGrp="1" noChangeArrowheads="1"/>
          </p:cNvSpPr>
          <p:nvPr>
            <p:ph type="sldNum" sz="quarter" idx="10"/>
          </p:nvPr>
        </p:nvSpPr>
        <p:spPr>
          <a:ln/>
        </p:spPr>
        <p:txBody>
          <a:bodyPr/>
          <a:lstStyle>
            <a:lvl1pPr>
              <a:defRPr/>
            </a:lvl1pPr>
          </a:lstStyle>
          <a:p>
            <a:pPr>
              <a:defRPr/>
            </a:pPr>
            <a:fld id="{BE4F3831-8C12-4C3B-8DC7-B33BB1337219}" type="slidenum">
              <a:rPr lang="en-US" altLang="zh-TW"/>
              <a:pPr>
                <a:defRPr/>
              </a:pPr>
              <a:t>‹#›</a:t>
            </a:fld>
            <a:endParaRPr lang="en-US" altLang="zh-TW"/>
          </a:p>
        </p:txBody>
      </p:sp>
      <p:sp>
        <p:nvSpPr>
          <p:cNvPr id="5" name="Rectangle 4"/>
          <p:cNvSpPr>
            <a:spLocks noGrp="1" noChangeArrowheads="1"/>
          </p:cNvSpPr>
          <p:nvPr>
            <p:ph type="dt" sz="half" idx="11"/>
          </p:nvPr>
        </p:nvSpPr>
        <p:spPr>
          <a:ln/>
        </p:spPr>
        <p:txBody>
          <a:bodyPr/>
          <a:lstStyle>
            <a:lvl1pPr>
              <a:defRPr/>
            </a:lvl1pPr>
          </a:lstStyle>
          <a:p>
            <a:pPr>
              <a:defRPr/>
            </a:pPr>
            <a:endParaRPr lang="en-US" altLang="zh-TW"/>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77025" y="304800"/>
            <a:ext cx="2047875" cy="6096000"/>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533400" y="304800"/>
            <a:ext cx="5991225" cy="6096000"/>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6"/>
          <p:cNvSpPr>
            <a:spLocks noGrp="1" noChangeArrowheads="1"/>
          </p:cNvSpPr>
          <p:nvPr>
            <p:ph type="sldNum" sz="quarter" idx="10"/>
          </p:nvPr>
        </p:nvSpPr>
        <p:spPr>
          <a:ln/>
        </p:spPr>
        <p:txBody>
          <a:bodyPr/>
          <a:lstStyle>
            <a:lvl1pPr>
              <a:defRPr/>
            </a:lvl1pPr>
          </a:lstStyle>
          <a:p>
            <a:pPr>
              <a:defRPr/>
            </a:pPr>
            <a:fld id="{A04DEE6C-A7D1-4FAE-BE92-7B4940637E4E}" type="slidenum">
              <a:rPr lang="en-US" altLang="zh-TW"/>
              <a:pPr>
                <a:defRPr/>
              </a:pPr>
              <a:t>‹#›</a:t>
            </a:fld>
            <a:endParaRPr lang="en-US" altLang="zh-TW"/>
          </a:p>
        </p:txBody>
      </p:sp>
      <p:sp>
        <p:nvSpPr>
          <p:cNvPr id="5" name="Rectangle 4"/>
          <p:cNvSpPr>
            <a:spLocks noGrp="1" noChangeArrowheads="1"/>
          </p:cNvSpPr>
          <p:nvPr>
            <p:ph type="dt" sz="half" idx="11"/>
          </p:nvPr>
        </p:nvSpPr>
        <p:spPr>
          <a:ln/>
        </p:spPr>
        <p:txBody>
          <a:bodyPr/>
          <a:lstStyle>
            <a:lvl1pPr>
              <a:defRPr/>
            </a:lvl1pPr>
          </a:lstStyle>
          <a:p>
            <a:pPr>
              <a:defRPr/>
            </a:pPr>
            <a:endParaRPr lang="en-US" altLang="zh-TW"/>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gray">
      <p:bgPr>
        <a:solidFill>
          <a:schemeClr val="bg1"/>
        </a:solidFill>
        <a:effectLst/>
      </p:bgPr>
    </p:bg>
    <p:spTree>
      <p:nvGrpSpPr>
        <p:cNvPr id="1" name=""/>
        <p:cNvGrpSpPr/>
        <p:nvPr/>
      </p:nvGrpSpPr>
      <p:grpSpPr>
        <a:xfrm>
          <a:off x="0" y="0"/>
          <a:ext cx="0" cy="0"/>
          <a:chOff x="0" y="0"/>
          <a:chExt cx="0" cy="0"/>
        </a:xfrm>
      </p:grpSpPr>
      <p:sp>
        <p:nvSpPr>
          <p:cNvPr id="1143" name="Rectangle 119"/>
          <p:cNvSpPr>
            <a:spLocks noChangeArrowheads="1"/>
          </p:cNvSpPr>
          <p:nvPr/>
        </p:nvSpPr>
        <p:spPr bwMode="gray">
          <a:xfrm>
            <a:off x="0" y="0"/>
            <a:ext cx="9144000" cy="1044575"/>
          </a:xfrm>
          <a:prstGeom prst="rect">
            <a:avLst/>
          </a:prstGeom>
          <a:solidFill>
            <a:schemeClr val="accent1"/>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grpSp>
        <p:nvGrpSpPr>
          <p:cNvPr id="1027" name="Group 120"/>
          <p:cNvGrpSpPr>
            <a:grpSpLocks/>
          </p:cNvGrpSpPr>
          <p:nvPr/>
        </p:nvGrpSpPr>
        <p:grpSpPr bwMode="auto">
          <a:xfrm>
            <a:off x="6877050" y="152400"/>
            <a:ext cx="1905000" cy="762000"/>
            <a:chOff x="2112" y="1632"/>
            <a:chExt cx="1680" cy="672"/>
          </a:xfrm>
        </p:grpSpPr>
        <p:sp>
          <p:nvSpPr>
            <p:cNvPr id="1145" name="Rectangle 121"/>
            <p:cNvSpPr>
              <a:spLocks noChangeArrowheads="1"/>
            </p:cNvSpPr>
            <p:nvPr userDrawn="1"/>
          </p:nvSpPr>
          <p:spPr bwMode="gray">
            <a:xfrm>
              <a:off x="2400" y="1776"/>
              <a:ext cx="95" cy="95"/>
            </a:xfrm>
            <a:prstGeom prst="rect">
              <a:avLst/>
            </a:prstGeom>
            <a:solidFill>
              <a:srgbClr val="FFFFFF">
                <a:alpha val="50000"/>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1146" name="Rectangle 122"/>
            <p:cNvSpPr>
              <a:spLocks noChangeArrowheads="1"/>
            </p:cNvSpPr>
            <p:nvPr userDrawn="1"/>
          </p:nvSpPr>
          <p:spPr bwMode="gray">
            <a:xfrm>
              <a:off x="2400" y="2065"/>
              <a:ext cx="95" cy="95"/>
            </a:xfrm>
            <a:prstGeom prst="rect">
              <a:avLst/>
            </a:prstGeom>
            <a:solidFill>
              <a:srgbClr val="FFFFFF">
                <a:alpha val="50000"/>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1147" name="Rectangle 123"/>
            <p:cNvSpPr>
              <a:spLocks noChangeArrowheads="1"/>
            </p:cNvSpPr>
            <p:nvPr userDrawn="1"/>
          </p:nvSpPr>
          <p:spPr bwMode="gray">
            <a:xfrm>
              <a:off x="2400" y="2207"/>
              <a:ext cx="95" cy="97"/>
            </a:xfrm>
            <a:prstGeom prst="rect">
              <a:avLst/>
            </a:prstGeom>
            <a:solidFill>
              <a:srgbClr val="FFFFFF">
                <a:alpha val="50000"/>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1148" name="Rectangle 124"/>
            <p:cNvSpPr>
              <a:spLocks noChangeArrowheads="1"/>
            </p:cNvSpPr>
            <p:nvPr userDrawn="1"/>
          </p:nvSpPr>
          <p:spPr bwMode="gray">
            <a:xfrm>
              <a:off x="2545" y="1776"/>
              <a:ext cx="95" cy="95"/>
            </a:xfrm>
            <a:prstGeom prst="rect">
              <a:avLst/>
            </a:prstGeom>
            <a:solidFill>
              <a:srgbClr val="FFFFFF">
                <a:alpha val="50000"/>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1149" name="Rectangle 125"/>
            <p:cNvSpPr>
              <a:spLocks noChangeArrowheads="1"/>
            </p:cNvSpPr>
            <p:nvPr userDrawn="1"/>
          </p:nvSpPr>
          <p:spPr bwMode="gray">
            <a:xfrm>
              <a:off x="2545" y="1920"/>
              <a:ext cx="95" cy="95"/>
            </a:xfrm>
            <a:prstGeom prst="rect">
              <a:avLst/>
            </a:prstGeom>
            <a:solidFill>
              <a:srgbClr val="FFFFFF">
                <a:alpha val="50000"/>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1150" name="Rectangle 126"/>
            <p:cNvSpPr>
              <a:spLocks noChangeArrowheads="1"/>
            </p:cNvSpPr>
            <p:nvPr userDrawn="1"/>
          </p:nvSpPr>
          <p:spPr bwMode="gray">
            <a:xfrm>
              <a:off x="2545" y="2065"/>
              <a:ext cx="95" cy="95"/>
            </a:xfrm>
            <a:prstGeom prst="rect">
              <a:avLst/>
            </a:prstGeom>
            <a:solidFill>
              <a:srgbClr val="FFFFFF">
                <a:alpha val="50000"/>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1151" name="Rectangle 127"/>
            <p:cNvSpPr>
              <a:spLocks noChangeArrowheads="1"/>
            </p:cNvSpPr>
            <p:nvPr userDrawn="1"/>
          </p:nvSpPr>
          <p:spPr bwMode="gray">
            <a:xfrm>
              <a:off x="2687" y="1776"/>
              <a:ext cx="97" cy="95"/>
            </a:xfrm>
            <a:prstGeom prst="rect">
              <a:avLst/>
            </a:prstGeom>
            <a:solidFill>
              <a:srgbClr val="FFFFFF">
                <a:alpha val="50000"/>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1152" name="Rectangle 128"/>
            <p:cNvSpPr>
              <a:spLocks noChangeArrowheads="1"/>
            </p:cNvSpPr>
            <p:nvPr userDrawn="1"/>
          </p:nvSpPr>
          <p:spPr bwMode="gray">
            <a:xfrm>
              <a:off x="2687" y="2065"/>
              <a:ext cx="97" cy="95"/>
            </a:xfrm>
            <a:prstGeom prst="rect">
              <a:avLst/>
            </a:prstGeom>
            <a:solidFill>
              <a:srgbClr val="FFFFFF">
                <a:alpha val="50000"/>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1153" name="Rectangle 129"/>
            <p:cNvSpPr>
              <a:spLocks noChangeArrowheads="1"/>
            </p:cNvSpPr>
            <p:nvPr userDrawn="1"/>
          </p:nvSpPr>
          <p:spPr bwMode="gray">
            <a:xfrm>
              <a:off x="2687" y="2207"/>
              <a:ext cx="97" cy="97"/>
            </a:xfrm>
            <a:prstGeom prst="rect">
              <a:avLst/>
            </a:prstGeom>
            <a:solidFill>
              <a:srgbClr val="FFFFFF">
                <a:alpha val="50000"/>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1154" name="Rectangle 130"/>
            <p:cNvSpPr>
              <a:spLocks noChangeArrowheads="1"/>
            </p:cNvSpPr>
            <p:nvPr userDrawn="1"/>
          </p:nvSpPr>
          <p:spPr bwMode="gray">
            <a:xfrm>
              <a:off x="2832" y="1776"/>
              <a:ext cx="98" cy="95"/>
            </a:xfrm>
            <a:prstGeom prst="rect">
              <a:avLst/>
            </a:prstGeom>
            <a:solidFill>
              <a:srgbClr val="FFFFFF">
                <a:alpha val="50000"/>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1155" name="Rectangle 131"/>
            <p:cNvSpPr>
              <a:spLocks noChangeArrowheads="1"/>
            </p:cNvSpPr>
            <p:nvPr userDrawn="1"/>
          </p:nvSpPr>
          <p:spPr bwMode="gray">
            <a:xfrm>
              <a:off x="2832" y="1920"/>
              <a:ext cx="98" cy="95"/>
            </a:xfrm>
            <a:prstGeom prst="rect">
              <a:avLst/>
            </a:prstGeom>
            <a:solidFill>
              <a:srgbClr val="FFFFFF">
                <a:alpha val="50000"/>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1156" name="Rectangle 132"/>
            <p:cNvSpPr>
              <a:spLocks noChangeArrowheads="1"/>
            </p:cNvSpPr>
            <p:nvPr userDrawn="1"/>
          </p:nvSpPr>
          <p:spPr bwMode="gray">
            <a:xfrm>
              <a:off x="2832" y="2065"/>
              <a:ext cx="98" cy="95"/>
            </a:xfrm>
            <a:prstGeom prst="rect">
              <a:avLst/>
            </a:prstGeom>
            <a:solidFill>
              <a:srgbClr val="FFFFFF">
                <a:alpha val="50000"/>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1157" name="Rectangle 133"/>
            <p:cNvSpPr>
              <a:spLocks noChangeArrowheads="1"/>
            </p:cNvSpPr>
            <p:nvPr userDrawn="1"/>
          </p:nvSpPr>
          <p:spPr bwMode="gray">
            <a:xfrm>
              <a:off x="2832" y="2207"/>
              <a:ext cx="98" cy="97"/>
            </a:xfrm>
            <a:prstGeom prst="rect">
              <a:avLst/>
            </a:prstGeom>
            <a:solidFill>
              <a:srgbClr val="FFFFFF">
                <a:alpha val="50000"/>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1158" name="Rectangle 134"/>
            <p:cNvSpPr>
              <a:spLocks noChangeArrowheads="1"/>
            </p:cNvSpPr>
            <p:nvPr userDrawn="1"/>
          </p:nvSpPr>
          <p:spPr bwMode="gray">
            <a:xfrm>
              <a:off x="2976" y="1920"/>
              <a:ext cx="97" cy="95"/>
            </a:xfrm>
            <a:prstGeom prst="rect">
              <a:avLst/>
            </a:prstGeom>
            <a:solidFill>
              <a:srgbClr val="FFFFFF">
                <a:alpha val="28999"/>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1159" name="Rectangle 135"/>
            <p:cNvSpPr>
              <a:spLocks noChangeArrowheads="1"/>
            </p:cNvSpPr>
            <p:nvPr userDrawn="1"/>
          </p:nvSpPr>
          <p:spPr bwMode="gray">
            <a:xfrm>
              <a:off x="2976" y="2207"/>
              <a:ext cx="97" cy="97"/>
            </a:xfrm>
            <a:prstGeom prst="rect">
              <a:avLst/>
            </a:prstGeom>
            <a:solidFill>
              <a:srgbClr val="FFFFFF">
                <a:alpha val="50000"/>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1160" name="Rectangle 136"/>
            <p:cNvSpPr>
              <a:spLocks noChangeArrowheads="1"/>
            </p:cNvSpPr>
            <p:nvPr userDrawn="1"/>
          </p:nvSpPr>
          <p:spPr bwMode="gray">
            <a:xfrm>
              <a:off x="3120" y="1776"/>
              <a:ext cx="97" cy="95"/>
            </a:xfrm>
            <a:prstGeom prst="rect">
              <a:avLst/>
            </a:prstGeom>
            <a:solidFill>
              <a:srgbClr val="FFFFFF">
                <a:alpha val="28999"/>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1161" name="Rectangle 137"/>
            <p:cNvSpPr>
              <a:spLocks noChangeArrowheads="1"/>
            </p:cNvSpPr>
            <p:nvPr userDrawn="1"/>
          </p:nvSpPr>
          <p:spPr bwMode="gray">
            <a:xfrm>
              <a:off x="3120" y="1920"/>
              <a:ext cx="97" cy="95"/>
            </a:xfrm>
            <a:prstGeom prst="rect">
              <a:avLst/>
            </a:prstGeom>
            <a:solidFill>
              <a:srgbClr val="FFFFFF">
                <a:alpha val="28999"/>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1162" name="Rectangle 138"/>
            <p:cNvSpPr>
              <a:spLocks noChangeArrowheads="1"/>
            </p:cNvSpPr>
            <p:nvPr userDrawn="1"/>
          </p:nvSpPr>
          <p:spPr bwMode="gray">
            <a:xfrm>
              <a:off x="3120" y="2065"/>
              <a:ext cx="97" cy="95"/>
            </a:xfrm>
            <a:prstGeom prst="rect">
              <a:avLst/>
            </a:prstGeom>
            <a:solidFill>
              <a:srgbClr val="FFFFFF">
                <a:alpha val="28999"/>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1163" name="Rectangle 139"/>
            <p:cNvSpPr>
              <a:spLocks noChangeArrowheads="1"/>
            </p:cNvSpPr>
            <p:nvPr userDrawn="1"/>
          </p:nvSpPr>
          <p:spPr bwMode="gray">
            <a:xfrm>
              <a:off x="3264" y="1776"/>
              <a:ext cx="95" cy="95"/>
            </a:xfrm>
            <a:prstGeom prst="rect">
              <a:avLst/>
            </a:prstGeom>
            <a:solidFill>
              <a:srgbClr val="FFFFFF">
                <a:alpha val="28999"/>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1164" name="Rectangle 140"/>
            <p:cNvSpPr>
              <a:spLocks noChangeArrowheads="1"/>
            </p:cNvSpPr>
            <p:nvPr userDrawn="1"/>
          </p:nvSpPr>
          <p:spPr bwMode="gray">
            <a:xfrm>
              <a:off x="3264" y="2065"/>
              <a:ext cx="95" cy="95"/>
            </a:xfrm>
            <a:prstGeom prst="rect">
              <a:avLst/>
            </a:prstGeom>
            <a:solidFill>
              <a:srgbClr val="FFFFFF">
                <a:alpha val="28999"/>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1165" name="Rectangle 141"/>
            <p:cNvSpPr>
              <a:spLocks noChangeArrowheads="1"/>
            </p:cNvSpPr>
            <p:nvPr userDrawn="1"/>
          </p:nvSpPr>
          <p:spPr bwMode="gray">
            <a:xfrm>
              <a:off x="3408" y="1632"/>
              <a:ext cx="95" cy="97"/>
            </a:xfrm>
            <a:prstGeom prst="rect">
              <a:avLst/>
            </a:prstGeom>
            <a:solidFill>
              <a:srgbClr val="FFFFFF">
                <a:alpha val="28999"/>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1166" name="Rectangle 142"/>
            <p:cNvSpPr>
              <a:spLocks noChangeArrowheads="1"/>
            </p:cNvSpPr>
            <p:nvPr userDrawn="1"/>
          </p:nvSpPr>
          <p:spPr bwMode="gray">
            <a:xfrm>
              <a:off x="3408" y="1776"/>
              <a:ext cx="95" cy="95"/>
            </a:xfrm>
            <a:prstGeom prst="rect">
              <a:avLst/>
            </a:prstGeom>
            <a:solidFill>
              <a:srgbClr val="FFFFFF">
                <a:alpha val="28999"/>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1167" name="Rectangle 143"/>
            <p:cNvSpPr>
              <a:spLocks noChangeArrowheads="1"/>
            </p:cNvSpPr>
            <p:nvPr userDrawn="1"/>
          </p:nvSpPr>
          <p:spPr bwMode="gray">
            <a:xfrm>
              <a:off x="3408" y="1920"/>
              <a:ext cx="95" cy="95"/>
            </a:xfrm>
            <a:prstGeom prst="rect">
              <a:avLst/>
            </a:prstGeom>
            <a:solidFill>
              <a:srgbClr val="FFFFFF">
                <a:alpha val="28999"/>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1168" name="Rectangle 144"/>
            <p:cNvSpPr>
              <a:spLocks noChangeArrowheads="1"/>
            </p:cNvSpPr>
            <p:nvPr userDrawn="1"/>
          </p:nvSpPr>
          <p:spPr bwMode="gray">
            <a:xfrm>
              <a:off x="3408" y="2065"/>
              <a:ext cx="95" cy="95"/>
            </a:xfrm>
            <a:prstGeom prst="rect">
              <a:avLst/>
            </a:prstGeom>
            <a:solidFill>
              <a:srgbClr val="FFFFFF">
                <a:alpha val="28999"/>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1169" name="Rectangle 145"/>
            <p:cNvSpPr>
              <a:spLocks noChangeArrowheads="1"/>
            </p:cNvSpPr>
            <p:nvPr userDrawn="1"/>
          </p:nvSpPr>
          <p:spPr bwMode="gray">
            <a:xfrm>
              <a:off x="3553" y="1632"/>
              <a:ext cx="95" cy="97"/>
            </a:xfrm>
            <a:prstGeom prst="rect">
              <a:avLst/>
            </a:prstGeom>
            <a:solidFill>
              <a:srgbClr val="FFFFFF">
                <a:alpha val="28999"/>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1170" name="Rectangle 146"/>
            <p:cNvSpPr>
              <a:spLocks noChangeArrowheads="1"/>
            </p:cNvSpPr>
            <p:nvPr userDrawn="1"/>
          </p:nvSpPr>
          <p:spPr bwMode="gray">
            <a:xfrm>
              <a:off x="3553" y="1920"/>
              <a:ext cx="95" cy="95"/>
            </a:xfrm>
            <a:prstGeom prst="rect">
              <a:avLst/>
            </a:prstGeom>
            <a:solidFill>
              <a:srgbClr val="FFFFFF">
                <a:alpha val="28999"/>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1171" name="Rectangle 147"/>
            <p:cNvSpPr>
              <a:spLocks noChangeArrowheads="1"/>
            </p:cNvSpPr>
            <p:nvPr userDrawn="1"/>
          </p:nvSpPr>
          <p:spPr bwMode="gray">
            <a:xfrm>
              <a:off x="3695" y="1776"/>
              <a:ext cx="97" cy="95"/>
            </a:xfrm>
            <a:prstGeom prst="rect">
              <a:avLst/>
            </a:prstGeom>
            <a:solidFill>
              <a:srgbClr val="FFFFFF">
                <a:alpha val="28999"/>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1172" name="Rectangle 148"/>
            <p:cNvSpPr>
              <a:spLocks noChangeArrowheads="1"/>
            </p:cNvSpPr>
            <p:nvPr userDrawn="1"/>
          </p:nvSpPr>
          <p:spPr bwMode="gray">
            <a:xfrm>
              <a:off x="3695" y="1920"/>
              <a:ext cx="97" cy="95"/>
            </a:xfrm>
            <a:prstGeom prst="rect">
              <a:avLst/>
            </a:prstGeom>
            <a:solidFill>
              <a:srgbClr val="FFFFFF">
                <a:alpha val="28999"/>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1173" name="Rectangle 149"/>
            <p:cNvSpPr>
              <a:spLocks noChangeArrowheads="1"/>
            </p:cNvSpPr>
            <p:nvPr userDrawn="1"/>
          </p:nvSpPr>
          <p:spPr bwMode="gray">
            <a:xfrm>
              <a:off x="3695" y="2065"/>
              <a:ext cx="97" cy="95"/>
            </a:xfrm>
            <a:prstGeom prst="rect">
              <a:avLst/>
            </a:prstGeom>
            <a:solidFill>
              <a:srgbClr val="FFFFFF">
                <a:alpha val="28999"/>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1174" name="Rectangle 150"/>
            <p:cNvSpPr>
              <a:spLocks noChangeArrowheads="1"/>
            </p:cNvSpPr>
            <p:nvPr userDrawn="1"/>
          </p:nvSpPr>
          <p:spPr bwMode="gray">
            <a:xfrm>
              <a:off x="2256" y="2065"/>
              <a:ext cx="95" cy="95"/>
            </a:xfrm>
            <a:prstGeom prst="rect">
              <a:avLst/>
            </a:prstGeom>
            <a:solidFill>
              <a:srgbClr val="FFFFFF">
                <a:alpha val="50000"/>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1175" name="Rectangle 151"/>
            <p:cNvSpPr>
              <a:spLocks noChangeArrowheads="1"/>
            </p:cNvSpPr>
            <p:nvPr userDrawn="1"/>
          </p:nvSpPr>
          <p:spPr bwMode="gray">
            <a:xfrm>
              <a:off x="2112" y="2065"/>
              <a:ext cx="97" cy="95"/>
            </a:xfrm>
            <a:prstGeom prst="rect">
              <a:avLst/>
            </a:prstGeom>
            <a:solidFill>
              <a:srgbClr val="FFFFFF">
                <a:alpha val="50000"/>
              </a:srgbClr>
            </a:solidFill>
            <a:ln>
              <a:noFill/>
            </a:ln>
            <a:effectLst/>
            <a:extLst/>
          </p:spPr>
          <p:txBody>
            <a:bodyPr wrap="none" anchor="ctr"/>
            <a:lstStyle/>
            <a:p>
              <a:pPr>
                <a:defRPr/>
              </a:pPr>
              <a:endParaRPr kumimoji="0" lang="zh-TW" altLang="en-US" b="1">
                <a:latin typeface="微軟正黑體" pitchFamily="34" charset="-120"/>
                <a:ea typeface="微軟正黑體" pitchFamily="34" charset="-120"/>
              </a:endParaRPr>
            </a:p>
          </p:txBody>
        </p:sp>
      </p:grpSp>
      <p:sp>
        <p:nvSpPr>
          <p:cNvPr id="1176" name="Rectangle 152"/>
          <p:cNvSpPr>
            <a:spLocks noChangeArrowheads="1"/>
          </p:cNvSpPr>
          <p:nvPr/>
        </p:nvSpPr>
        <p:spPr bwMode="gray">
          <a:xfrm>
            <a:off x="6553200" y="76200"/>
            <a:ext cx="228600" cy="381000"/>
          </a:xfrm>
          <a:prstGeom prst="rect">
            <a:avLst/>
          </a:prstGeom>
          <a:noFill/>
          <a:ln w="9525">
            <a:solidFill>
              <a:srgbClr val="FFFFFF">
                <a:alpha val="50000"/>
              </a:srgbClr>
            </a:solidFill>
            <a:miter lim="800000"/>
            <a:headEnd/>
            <a:tailEnd/>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1177" name="Rectangle 153"/>
          <p:cNvSpPr>
            <a:spLocks noChangeArrowheads="1"/>
          </p:cNvSpPr>
          <p:nvPr/>
        </p:nvSpPr>
        <p:spPr bwMode="gray">
          <a:xfrm>
            <a:off x="6705600" y="228600"/>
            <a:ext cx="228600" cy="152400"/>
          </a:xfrm>
          <a:prstGeom prst="rect">
            <a:avLst/>
          </a:prstGeom>
          <a:noFill/>
          <a:ln w="9525">
            <a:solidFill>
              <a:srgbClr val="FFFFFF">
                <a:alpha val="50000"/>
              </a:srgbClr>
            </a:solidFill>
            <a:miter lim="800000"/>
            <a:headEnd/>
            <a:tailEnd/>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1178" name="Rectangle 154"/>
          <p:cNvSpPr>
            <a:spLocks noChangeArrowheads="1"/>
          </p:cNvSpPr>
          <p:nvPr/>
        </p:nvSpPr>
        <p:spPr bwMode="gray">
          <a:xfrm>
            <a:off x="6858000" y="304800"/>
            <a:ext cx="304800" cy="304800"/>
          </a:xfrm>
          <a:prstGeom prst="rect">
            <a:avLst/>
          </a:prstGeom>
          <a:noFill/>
          <a:ln w="9525">
            <a:solidFill>
              <a:srgbClr val="FFFFFF">
                <a:alpha val="50000"/>
              </a:srgbClr>
            </a:solidFill>
            <a:miter lim="800000"/>
            <a:headEnd/>
            <a:tailEnd/>
          </a:ln>
          <a:effectLst/>
          <a:extLst/>
        </p:spPr>
        <p:txBody>
          <a:bodyPr wrap="none" anchor="ctr"/>
          <a:lstStyle/>
          <a:p>
            <a:pPr>
              <a:defRPr/>
            </a:pPr>
            <a:endParaRPr kumimoji="0" lang="zh-TW" altLang="en-US" b="1">
              <a:latin typeface="微軟正黑體" pitchFamily="34" charset="-120"/>
              <a:ea typeface="微軟正黑體" pitchFamily="34" charset="-120"/>
            </a:endParaRPr>
          </a:p>
        </p:txBody>
      </p:sp>
      <p:sp>
        <p:nvSpPr>
          <p:cNvPr id="1031" name="Rectangle 3"/>
          <p:cNvSpPr>
            <a:spLocks noGrp="1" noChangeArrowheads="1"/>
          </p:cNvSpPr>
          <p:nvPr>
            <p:ph type="body" idx="1"/>
          </p:nvPr>
        </p:nvSpPr>
        <p:spPr bwMode="gray">
          <a:xfrm>
            <a:off x="250825" y="1295400"/>
            <a:ext cx="8642350" cy="51054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ltLang="zh-TW" smtClean="0"/>
          </a:p>
        </p:txBody>
      </p:sp>
      <p:sp>
        <p:nvSpPr>
          <p:cNvPr id="1030" name="Rectangle 6"/>
          <p:cNvSpPr>
            <a:spLocks noGrp="1" noChangeArrowheads="1"/>
          </p:cNvSpPr>
          <p:nvPr>
            <p:ph type="sldNum" sz="quarter" idx="4"/>
          </p:nvPr>
        </p:nvSpPr>
        <p:spPr bwMode="gray">
          <a:xfrm>
            <a:off x="4191000" y="6505575"/>
            <a:ext cx="838200" cy="261938"/>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ctr">
              <a:defRPr kumimoji="0" sz="1200" b="1">
                <a:solidFill>
                  <a:schemeClr val="accent1">
                    <a:lumMod val="50000"/>
                  </a:schemeClr>
                </a:solidFill>
                <a:latin typeface="微軟正黑體" pitchFamily="34" charset="-120"/>
                <a:ea typeface="微軟正黑體" pitchFamily="34" charset="-120"/>
              </a:defRPr>
            </a:lvl1pPr>
          </a:lstStyle>
          <a:p>
            <a:pPr>
              <a:defRPr/>
            </a:pPr>
            <a:fld id="{1A3691F7-1106-4195-949D-74F1C24A211B}" type="slidenum">
              <a:rPr lang="en-US" altLang="zh-TW"/>
              <a:pPr>
                <a:defRPr/>
              </a:pPr>
              <a:t>‹#›</a:t>
            </a:fld>
            <a:endParaRPr lang="en-US" altLang="zh-TW"/>
          </a:p>
        </p:txBody>
      </p:sp>
      <p:sp>
        <p:nvSpPr>
          <p:cNvPr id="1033" name="Rectangle 2"/>
          <p:cNvSpPr>
            <a:spLocks noGrp="1" noChangeArrowheads="1"/>
          </p:cNvSpPr>
          <p:nvPr>
            <p:ph type="title"/>
          </p:nvPr>
        </p:nvSpPr>
        <p:spPr bwMode="gray">
          <a:xfrm>
            <a:off x="250825" y="304800"/>
            <a:ext cx="7521575" cy="4873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endParaRPr lang="en-US" altLang="zh-TW" smtClean="0"/>
          </a:p>
        </p:txBody>
      </p:sp>
      <p:sp>
        <p:nvSpPr>
          <p:cNvPr id="1028" name="Rectangle 4"/>
          <p:cNvSpPr>
            <a:spLocks noGrp="1" noChangeArrowheads="1"/>
          </p:cNvSpPr>
          <p:nvPr>
            <p:ph type="dt" sz="half" idx="2"/>
          </p:nvPr>
        </p:nvSpPr>
        <p:spPr bwMode="gray">
          <a:xfrm>
            <a:off x="381000" y="6505575"/>
            <a:ext cx="1905000" cy="261938"/>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kumimoji="0" sz="1200" b="1">
                <a:solidFill>
                  <a:schemeClr val="accent1">
                    <a:lumMod val="50000"/>
                  </a:schemeClr>
                </a:solidFill>
                <a:latin typeface="微軟正黑體" pitchFamily="34" charset="-120"/>
                <a:ea typeface="微軟正黑體" pitchFamily="34" charset="-120"/>
              </a:defRPr>
            </a:lvl1pPr>
          </a:lstStyle>
          <a:p>
            <a:pPr>
              <a:defRPr/>
            </a:pPr>
            <a:endParaRPr lang="en-US" altLang="zh-TW"/>
          </a:p>
        </p:txBody>
      </p:sp>
      <p:pic>
        <p:nvPicPr>
          <p:cNvPr id="1035" name="圖片 43"/>
          <p:cNvPicPr>
            <a:picLocks noChangeAspect="1"/>
          </p:cNvPicPr>
          <p:nvPr/>
        </p:nvPicPr>
        <p:blipFill>
          <a:blip r:embed="rId13" cstate="print"/>
          <a:srcRect l="16667" t="7576" r="24167" b="9019"/>
          <a:stretch>
            <a:fillRect/>
          </a:stretch>
        </p:blipFill>
        <p:spPr bwMode="auto">
          <a:xfrm>
            <a:off x="8062913" y="0"/>
            <a:ext cx="1081087" cy="1084263"/>
          </a:xfrm>
          <a:prstGeom prst="rect">
            <a:avLst/>
          </a:prstGeom>
          <a:noFill/>
          <a:ln w="9525">
            <a:noFill/>
            <a:miter lim="800000"/>
            <a:headEnd/>
            <a:tailEnd/>
          </a:ln>
        </p:spPr>
      </p:pic>
      <p:sp>
        <p:nvSpPr>
          <p:cNvPr id="46" name="Rectangle 3"/>
          <p:cNvSpPr txBox="1">
            <a:spLocks noChangeArrowheads="1"/>
          </p:cNvSpPr>
          <p:nvPr/>
        </p:nvSpPr>
        <p:spPr bwMode="gray">
          <a:xfrm>
            <a:off x="7072313" y="6542088"/>
            <a:ext cx="1798637" cy="190500"/>
          </a:xfrm>
          <a:prstGeom prst="rect">
            <a:avLst/>
          </a:prstGeom>
          <a:noFill/>
          <a:ln>
            <a:noFill/>
          </a:ln>
          <a:effectLst/>
          <a:extLst/>
        </p:spPr>
        <p:txBody>
          <a:bodyPr anchor="ctr"/>
          <a:lstStyle>
            <a:lvl1pPr marL="0" indent="0" algn="ctr" rtl="0" eaLnBrk="1" fontAlgn="base" hangingPunct="1">
              <a:spcBef>
                <a:spcPct val="20000"/>
              </a:spcBef>
              <a:spcAft>
                <a:spcPct val="0"/>
              </a:spcAft>
              <a:buClr>
                <a:schemeClr val="tx2"/>
              </a:buClr>
              <a:buFont typeface="Wingdings" pitchFamily="2" charset="2"/>
              <a:buNone/>
              <a:defRPr sz="2400" b="1">
                <a:solidFill>
                  <a:schemeClr val="bg1"/>
                </a:solidFill>
                <a:latin typeface="微軟正黑體" pitchFamily="34" charset="-120"/>
                <a:ea typeface="微軟正黑體" pitchFamily="34" charset="-120"/>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600" b="1">
                <a:solidFill>
                  <a:schemeClr val="accent1">
                    <a:lumMod val="50000"/>
                  </a:schemeClr>
                </a:solidFill>
                <a:latin typeface="微軟正黑體" pitchFamily="34" charset="-120"/>
                <a:ea typeface="微軟正黑體" pitchFamily="34" charset="-120"/>
              </a:defRPr>
            </a:lvl2pPr>
            <a:lvl3pPr marL="1143000" indent="-228600" algn="l" rtl="0" eaLnBrk="1" fontAlgn="base" hangingPunct="1">
              <a:spcBef>
                <a:spcPct val="20000"/>
              </a:spcBef>
              <a:spcAft>
                <a:spcPct val="0"/>
              </a:spcAft>
              <a:buClr>
                <a:schemeClr val="accent2"/>
              </a:buClr>
              <a:buChar char="•"/>
              <a:defRPr sz="2400" b="1">
                <a:solidFill>
                  <a:schemeClr val="accent1">
                    <a:lumMod val="50000"/>
                  </a:schemeClr>
                </a:solidFill>
                <a:latin typeface="微軟正黑體" pitchFamily="34" charset="-120"/>
                <a:ea typeface="微軟正黑體" pitchFamily="34" charset="-120"/>
              </a:defRPr>
            </a:lvl3pPr>
            <a:lvl4pPr marL="1600200" indent="-228600" algn="l" rtl="0" eaLnBrk="1" fontAlgn="base" hangingPunct="1">
              <a:spcBef>
                <a:spcPct val="20000"/>
              </a:spcBef>
              <a:spcAft>
                <a:spcPct val="0"/>
              </a:spcAft>
              <a:buChar char="–"/>
              <a:defRPr sz="2000" b="1">
                <a:solidFill>
                  <a:schemeClr val="accent1">
                    <a:lumMod val="50000"/>
                  </a:schemeClr>
                </a:solidFill>
                <a:latin typeface="微軟正黑體" pitchFamily="34" charset="-120"/>
                <a:ea typeface="微軟正黑體" pitchFamily="34" charset="-120"/>
              </a:defRPr>
            </a:lvl4pPr>
            <a:lvl5pPr marL="2057400" indent="-228600" algn="l" rtl="0" eaLnBrk="1" fontAlgn="base" hangingPunct="1">
              <a:spcBef>
                <a:spcPct val="20000"/>
              </a:spcBef>
              <a:spcAft>
                <a:spcPct val="0"/>
              </a:spcAft>
              <a:buChar char="»"/>
              <a:defRPr sz="2000" b="1">
                <a:solidFill>
                  <a:schemeClr val="accent1">
                    <a:lumMod val="50000"/>
                  </a:schemeClr>
                </a:solidFill>
                <a:latin typeface="微軟正黑體" pitchFamily="34" charset="-120"/>
                <a:ea typeface="微軟正黑體" pitchFamily="34" charset="-120"/>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a:defRPr/>
            </a:pPr>
            <a:r>
              <a:rPr kumimoji="0" lang="zh-TW" altLang="en-US" sz="1200" dirty="0" smtClean="0">
                <a:solidFill>
                  <a:schemeClr val="accent1">
                    <a:lumMod val="50000"/>
                  </a:schemeClr>
                </a:solidFill>
              </a:rPr>
              <a:t>行政院資通安全辦公室</a:t>
            </a:r>
            <a:endParaRPr kumimoji="0" lang="en-US" altLang="zh-TW" sz="1200" dirty="0">
              <a:solidFill>
                <a:schemeClr val="accent1">
                  <a:lumMod val="50000"/>
                </a:schemeClr>
              </a:solidFill>
            </a:endParaRPr>
          </a:p>
        </p:txBody>
      </p:sp>
    </p:spTree>
  </p:cSld>
  <p:clrMap bg1="lt1" tx1="dk1" bg2="lt2" tx2="dk2" accent1="accent1" accent2="accent2" accent3="accent3" accent4="accent4" accent5="accent5" accent6="accent6" hlink="hlink" folHlink="folHlink"/>
  <p:sldLayoutIdLst>
    <p:sldLayoutId id="2147483660" r:id="rId1"/>
    <p:sldLayoutId id="2147483659" r:id="rId2"/>
    <p:sldLayoutId id="2147483658" r:id="rId3"/>
    <p:sldLayoutId id="2147483657" r:id="rId4"/>
    <p:sldLayoutId id="2147483656" r:id="rId5"/>
    <p:sldLayoutId id="2147483655" r:id="rId6"/>
    <p:sldLayoutId id="2147483654" r:id="rId7"/>
    <p:sldLayoutId id="2147483653" r:id="rId8"/>
    <p:sldLayoutId id="2147483652" r:id="rId9"/>
    <p:sldLayoutId id="2147483651" r:id="rId10"/>
    <p:sldLayoutId id="2147483650" r:id="rId11"/>
  </p:sldLayoutIdLst>
  <p:timing>
    <p:tnLst>
      <p:par>
        <p:cTn id="1" dur="indefinite" restart="never" nodeType="tmRoot"/>
      </p:par>
    </p:tnLst>
  </p:timing>
  <p:hf hdr="0" dt="0"/>
  <p:txStyles>
    <p:titleStyle>
      <a:lvl1pPr algn="l" rtl="0" eaLnBrk="0" fontAlgn="base" hangingPunct="0">
        <a:spcBef>
          <a:spcPct val="0"/>
        </a:spcBef>
        <a:spcAft>
          <a:spcPct val="0"/>
        </a:spcAft>
        <a:defRPr sz="3200" b="1">
          <a:solidFill>
            <a:schemeClr val="bg1"/>
          </a:solidFill>
          <a:latin typeface="微軟正黑體" pitchFamily="34" charset="-120"/>
          <a:ea typeface="微軟正黑體" pitchFamily="34" charset="-120"/>
          <a:cs typeface="+mj-cs"/>
        </a:defRPr>
      </a:lvl1pPr>
      <a:lvl2pPr algn="l" rtl="0" eaLnBrk="0" fontAlgn="base" hangingPunct="0">
        <a:spcBef>
          <a:spcPct val="0"/>
        </a:spcBef>
        <a:spcAft>
          <a:spcPct val="0"/>
        </a:spcAft>
        <a:defRPr sz="3200" b="1">
          <a:solidFill>
            <a:schemeClr val="bg1"/>
          </a:solidFill>
          <a:latin typeface="微軟正黑體" pitchFamily="34" charset="-120"/>
          <a:ea typeface="微軟正黑體" pitchFamily="34" charset="-120"/>
        </a:defRPr>
      </a:lvl2pPr>
      <a:lvl3pPr algn="l" rtl="0" eaLnBrk="0" fontAlgn="base" hangingPunct="0">
        <a:spcBef>
          <a:spcPct val="0"/>
        </a:spcBef>
        <a:spcAft>
          <a:spcPct val="0"/>
        </a:spcAft>
        <a:defRPr sz="3200" b="1">
          <a:solidFill>
            <a:schemeClr val="bg1"/>
          </a:solidFill>
          <a:latin typeface="微軟正黑體" pitchFamily="34" charset="-120"/>
          <a:ea typeface="微軟正黑體" pitchFamily="34" charset="-120"/>
        </a:defRPr>
      </a:lvl3pPr>
      <a:lvl4pPr algn="l" rtl="0" eaLnBrk="0" fontAlgn="base" hangingPunct="0">
        <a:spcBef>
          <a:spcPct val="0"/>
        </a:spcBef>
        <a:spcAft>
          <a:spcPct val="0"/>
        </a:spcAft>
        <a:defRPr sz="3200" b="1">
          <a:solidFill>
            <a:schemeClr val="bg1"/>
          </a:solidFill>
          <a:latin typeface="微軟正黑體" pitchFamily="34" charset="-120"/>
          <a:ea typeface="微軟正黑體" pitchFamily="34" charset="-120"/>
        </a:defRPr>
      </a:lvl4pPr>
      <a:lvl5pPr algn="l" rtl="0" eaLnBrk="0" fontAlgn="base" hangingPunct="0">
        <a:spcBef>
          <a:spcPct val="0"/>
        </a:spcBef>
        <a:spcAft>
          <a:spcPct val="0"/>
        </a:spcAft>
        <a:defRPr sz="3200" b="1">
          <a:solidFill>
            <a:schemeClr val="bg1"/>
          </a:solidFill>
          <a:latin typeface="微軟正黑體" pitchFamily="34" charset="-120"/>
          <a:ea typeface="微軟正黑體" pitchFamily="34" charset="-120"/>
        </a:defRPr>
      </a:lvl5pPr>
      <a:lvl6pPr marL="457200" algn="l" rtl="0" eaLnBrk="1" fontAlgn="base" hangingPunct="1">
        <a:spcBef>
          <a:spcPct val="0"/>
        </a:spcBef>
        <a:spcAft>
          <a:spcPct val="0"/>
        </a:spcAft>
        <a:defRPr sz="3200" b="1">
          <a:solidFill>
            <a:schemeClr val="bg1"/>
          </a:solidFill>
          <a:latin typeface="Arial" charset="0"/>
        </a:defRPr>
      </a:lvl6pPr>
      <a:lvl7pPr marL="914400" algn="l" rtl="0" eaLnBrk="1" fontAlgn="base" hangingPunct="1">
        <a:spcBef>
          <a:spcPct val="0"/>
        </a:spcBef>
        <a:spcAft>
          <a:spcPct val="0"/>
        </a:spcAft>
        <a:defRPr sz="3200" b="1">
          <a:solidFill>
            <a:schemeClr val="bg1"/>
          </a:solidFill>
          <a:latin typeface="Arial" charset="0"/>
        </a:defRPr>
      </a:lvl7pPr>
      <a:lvl8pPr marL="1371600" algn="l" rtl="0" eaLnBrk="1" fontAlgn="base" hangingPunct="1">
        <a:spcBef>
          <a:spcPct val="0"/>
        </a:spcBef>
        <a:spcAft>
          <a:spcPct val="0"/>
        </a:spcAft>
        <a:defRPr sz="3200" b="1">
          <a:solidFill>
            <a:schemeClr val="bg1"/>
          </a:solidFill>
          <a:latin typeface="Arial" charset="0"/>
        </a:defRPr>
      </a:lvl8pPr>
      <a:lvl9pPr marL="1828800" algn="l" rtl="0" eaLnBrk="1" fontAlgn="base" hangingPunct="1">
        <a:spcBef>
          <a:spcPct val="0"/>
        </a:spcBef>
        <a:spcAft>
          <a:spcPct val="0"/>
        </a:spcAft>
        <a:defRPr sz="3200" b="1">
          <a:solidFill>
            <a:schemeClr val="bg1"/>
          </a:solidFill>
          <a:latin typeface="Arial" charset="0"/>
        </a:defRPr>
      </a:lvl9pPr>
    </p:titleStyle>
    <p:bodyStyle>
      <a:lvl1pPr marL="342900" indent="-342900" algn="l" rtl="0" eaLnBrk="0" fontAlgn="base" hangingPunct="0">
        <a:spcBef>
          <a:spcPct val="20000"/>
        </a:spcBef>
        <a:spcAft>
          <a:spcPct val="0"/>
        </a:spcAft>
        <a:buClr>
          <a:schemeClr val="tx2"/>
        </a:buClr>
        <a:buFont typeface="Wingdings" pitchFamily="2" charset="2"/>
        <a:buChar char="v"/>
        <a:defRPr sz="2800" b="1">
          <a:solidFill>
            <a:srgbClr val="373D54"/>
          </a:solidFill>
          <a:latin typeface="微軟正黑體" pitchFamily="34" charset="-120"/>
          <a:ea typeface="微軟正黑體" pitchFamily="34" charset="-120"/>
          <a:cs typeface="+mn-cs"/>
        </a:defRPr>
      </a:lvl1pPr>
      <a:lvl2pPr marL="742950" indent="-285750" algn="l" rtl="0" eaLnBrk="0" fontAlgn="base" hangingPunct="0">
        <a:spcBef>
          <a:spcPct val="20000"/>
        </a:spcBef>
        <a:spcAft>
          <a:spcPct val="0"/>
        </a:spcAft>
        <a:buClr>
          <a:schemeClr val="accent1"/>
        </a:buClr>
        <a:buFont typeface="Wingdings" pitchFamily="2" charset="2"/>
        <a:buChar char="§"/>
        <a:defRPr sz="2600" b="1">
          <a:solidFill>
            <a:srgbClr val="373D54"/>
          </a:solidFill>
          <a:latin typeface="微軟正黑體" pitchFamily="34" charset="-120"/>
          <a:ea typeface="微軟正黑體" pitchFamily="34" charset="-120"/>
        </a:defRPr>
      </a:lvl2pPr>
      <a:lvl3pPr marL="1143000" indent="-228600" algn="l" rtl="0" eaLnBrk="0" fontAlgn="base" hangingPunct="0">
        <a:spcBef>
          <a:spcPct val="20000"/>
        </a:spcBef>
        <a:spcAft>
          <a:spcPct val="0"/>
        </a:spcAft>
        <a:buClr>
          <a:schemeClr val="accent2"/>
        </a:buClr>
        <a:buChar char="•"/>
        <a:defRPr sz="2400" b="1">
          <a:solidFill>
            <a:srgbClr val="373D54"/>
          </a:solidFill>
          <a:latin typeface="微軟正黑體" pitchFamily="34" charset="-120"/>
          <a:ea typeface="微軟正黑體" pitchFamily="34" charset="-120"/>
        </a:defRPr>
      </a:lvl3pPr>
      <a:lvl4pPr marL="1600200" indent="-228600" algn="l" rtl="0" eaLnBrk="0" fontAlgn="base" hangingPunct="0">
        <a:spcBef>
          <a:spcPct val="20000"/>
        </a:spcBef>
        <a:spcAft>
          <a:spcPct val="0"/>
        </a:spcAft>
        <a:buChar char="–"/>
        <a:defRPr sz="2000" b="1">
          <a:solidFill>
            <a:srgbClr val="373D54"/>
          </a:solidFill>
          <a:latin typeface="微軟正黑體" pitchFamily="34" charset="-120"/>
          <a:ea typeface="微軟正黑體" pitchFamily="34" charset="-120"/>
        </a:defRPr>
      </a:lvl4pPr>
      <a:lvl5pPr marL="2057400" indent="-228600" algn="l" rtl="0" eaLnBrk="0" fontAlgn="base" hangingPunct="0">
        <a:spcBef>
          <a:spcPct val="20000"/>
        </a:spcBef>
        <a:spcAft>
          <a:spcPct val="0"/>
        </a:spcAft>
        <a:buChar char="»"/>
        <a:defRPr sz="2000" b="1">
          <a:solidFill>
            <a:srgbClr val="373D54"/>
          </a:solidFill>
          <a:latin typeface="微軟正黑體" pitchFamily="34" charset="-120"/>
          <a:ea typeface="微軟正黑體" pitchFamily="34" charset="-120"/>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4"/>
          <p:cNvSpPr>
            <a:spLocks noGrp="1" noChangeArrowheads="1"/>
          </p:cNvSpPr>
          <p:nvPr>
            <p:ph type="ctrTitle"/>
          </p:nvPr>
        </p:nvSpPr>
        <p:spPr>
          <a:xfrm>
            <a:off x="1066800" y="3335338"/>
            <a:ext cx="6629400" cy="685800"/>
          </a:xfrm>
        </p:spPr>
        <p:txBody>
          <a:bodyPr/>
          <a:lstStyle/>
          <a:p>
            <a:pPr algn="ctr" eaLnBrk="1" hangingPunct="1">
              <a:lnSpc>
                <a:spcPct val="80000"/>
              </a:lnSpc>
            </a:pPr>
            <a:r>
              <a:rPr lang="zh-TW" altLang="zh-TW" sz="3200" smtClean="0"/>
              <a:t>行政院國家資通安全會報組織及</a:t>
            </a:r>
            <a:r>
              <a:rPr lang="en-US" altLang="zh-TW" sz="3200" smtClean="0"/>
              <a:t/>
            </a:r>
            <a:br>
              <a:rPr lang="en-US" altLang="zh-TW" sz="3200" smtClean="0"/>
            </a:br>
            <a:r>
              <a:rPr lang="zh-TW" altLang="zh-TW" sz="3200" smtClean="0"/>
              <a:t>運作調整情形</a:t>
            </a:r>
            <a:endParaRPr lang="en-US" altLang="zh-TW" sz="3200" smtClean="0"/>
          </a:p>
        </p:txBody>
      </p:sp>
      <p:sp>
        <p:nvSpPr>
          <p:cNvPr id="6" name="Rectangle 5"/>
          <p:cNvSpPr txBox="1">
            <a:spLocks noChangeArrowheads="1"/>
          </p:cNvSpPr>
          <p:nvPr/>
        </p:nvSpPr>
        <p:spPr bwMode="gray">
          <a:xfrm>
            <a:off x="1752600" y="4927600"/>
            <a:ext cx="5638800" cy="1593850"/>
          </a:xfrm>
          <a:prstGeom prst="rect">
            <a:avLst/>
          </a:prstGeom>
          <a:noFill/>
          <a:ln>
            <a:noFill/>
          </a:ln>
          <a:effectLst/>
          <a:extLst/>
        </p:spPr>
        <p:txBody>
          <a:bodyPr/>
          <a:lstStyle>
            <a:lvl1pPr marL="0" indent="0" algn="ctr" rtl="0" eaLnBrk="1" fontAlgn="base" hangingPunct="1">
              <a:spcBef>
                <a:spcPct val="20000"/>
              </a:spcBef>
              <a:spcAft>
                <a:spcPct val="0"/>
              </a:spcAft>
              <a:buClr>
                <a:schemeClr val="tx2"/>
              </a:buClr>
              <a:buFont typeface="Wingdings" pitchFamily="2" charset="2"/>
              <a:buNone/>
              <a:defRPr sz="2400" b="1">
                <a:solidFill>
                  <a:schemeClr val="bg1"/>
                </a:solidFill>
                <a:latin typeface="微軟正黑體" pitchFamily="34" charset="-120"/>
                <a:ea typeface="微軟正黑體" pitchFamily="34" charset="-120"/>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600" b="1">
                <a:solidFill>
                  <a:schemeClr val="accent1">
                    <a:lumMod val="50000"/>
                  </a:schemeClr>
                </a:solidFill>
                <a:latin typeface="微軟正黑體" pitchFamily="34" charset="-120"/>
                <a:ea typeface="微軟正黑體" pitchFamily="34" charset="-120"/>
              </a:defRPr>
            </a:lvl2pPr>
            <a:lvl3pPr marL="1143000" indent="-228600" algn="l" rtl="0" eaLnBrk="1" fontAlgn="base" hangingPunct="1">
              <a:spcBef>
                <a:spcPct val="20000"/>
              </a:spcBef>
              <a:spcAft>
                <a:spcPct val="0"/>
              </a:spcAft>
              <a:buClr>
                <a:schemeClr val="accent2"/>
              </a:buClr>
              <a:buChar char="•"/>
              <a:defRPr sz="2400" b="1">
                <a:solidFill>
                  <a:schemeClr val="accent1">
                    <a:lumMod val="50000"/>
                  </a:schemeClr>
                </a:solidFill>
                <a:latin typeface="微軟正黑體" pitchFamily="34" charset="-120"/>
                <a:ea typeface="微軟正黑體" pitchFamily="34" charset="-120"/>
              </a:defRPr>
            </a:lvl3pPr>
            <a:lvl4pPr marL="1600200" indent="-228600" algn="l" rtl="0" eaLnBrk="1" fontAlgn="base" hangingPunct="1">
              <a:spcBef>
                <a:spcPct val="20000"/>
              </a:spcBef>
              <a:spcAft>
                <a:spcPct val="0"/>
              </a:spcAft>
              <a:buChar char="–"/>
              <a:defRPr sz="2000" b="1">
                <a:solidFill>
                  <a:schemeClr val="accent1">
                    <a:lumMod val="50000"/>
                  </a:schemeClr>
                </a:solidFill>
                <a:latin typeface="微軟正黑體" pitchFamily="34" charset="-120"/>
                <a:ea typeface="微軟正黑體" pitchFamily="34" charset="-120"/>
              </a:defRPr>
            </a:lvl4pPr>
            <a:lvl5pPr marL="2057400" indent="-228600" algn="l" rtl="0" eaLnBrk="1" fontAlgn="base" hangingPunct="1">
              <a:spcBef>
                <a:spcPct val="20000"/>
              </a:spcBef>
              <a:spcAft>
                <a:spcPct val="0"/>
              </a:spcAft>
              <a:buChar char="»"/>
              <a:defRPr sz="2000" b="1">
                <a:solidFill>
                  <a:schemeClr val="accent1">
                    <a:lumMod val="50000"/>
                  </a:schemeClr>
                </a:solidFill>
                <a:latin typeface="微軟正黑體" pitchFamily="34" charset="-120"/>
                <a:ea typeface="微軟正黑體" pitchFamily="34" charset="-120"/>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a:defRPr/>
            </a:pPr>
            <a:endParaRPr kumimoji="0" lang="zh-TW" altLang="en-US" kern="0" dirty="0" smtClean="0">
              <a:solidFill>
                <a:schemeClr val="accent1">
                  <a:lumMod val="50000"/>
                </a:schemeClr>
              </a:solidFill>
            </a:endParaRPr>
          </a:p>
        </p:txBody>
      </p:sp>
      <p:sp>
        <p:nvSpPr>
          <p:cNvPr id="5" name="Rectangle 5"/>
          <p:cNvSpPr txBox="1">
            <a:spLocks noChangeArrowheads="1"/>
          </p:cNvSpPr>
          <p:nvPr/>
        </p:nvSpPr>
        <p:spPr bwMode="gray">
          <a:xfrm>
            <a:off x="1752600" y="5118100"/>
            <a:ext cx="5638800" cy="1403350"/>
          </a:xfrm>
          <a:prstGeom prst="rect">
            <a:avLst/>
          </a:prstGeom>
          <a:noFill/>
          <a:ln>
            <a:noFill/>
          </a:ln>
          <a:effectLst/>
          <a:extLst>
            <a:ext uri="{909E8E84-426E-40DD-AFC4-6F175D3DCCD1}"/>
            <a:ext uri="{91240B29-F687-4F45-9708-019B960494DF}"/>
            <a:ext uri="{AF507438-7753-43E0-B8FC-AC1667EBCBE1}"/>
          </a:extLst>
        </p:spPr>
        <p:txBody>
          <a:bodyPr/>
          <a:lstStyle/>
          <a:p>
            <a:pPr algn="ctr">
              <a:spcBef>
                <a:spcPct val="20000"/>
              </a:spcBef>
              <a:buClr>
                <a:schemeClr val="tx2"/>
              </a:buClr>
              <a:buFont typeface="Wingdings" pitchFamily="2" charset="2"/>
              <a:buNone/>
              <a:defRPr/>
            </a:pPr>
            <a:r>
              <a:rPr kumimoji="0" lang="zh-TW" altLang="en-US" sz="2400" b="1" dirty="0">
                <a:solidFill>
                  <a:srgbClr val="373D54"/>
                </a:solidFill>
                <a:latin typeface="微軟正黑體" pitchFamily="34" charset="-120"/>
                <a:ea typeface="微軟正黑體" pitchFamily="34" charset="-120"/>
              </a:rPr>
              <a:t>行政院資通安全辦公室</a:t>
            </a:r>
            <a:endParaRPr kumimoji="0" lang="en-US" altLang="zh-TW" sz="2400" b="1" dirty="0">
              <a:solidFill>
                <a:srgbClr val="373D54"/>
              </a:solidFill>
              <a:latin typeface="微軟正黑體" pitchFamily="34" charset="-120"/>
              <a:ea typeface="微軟正黑體" pitchFamily="34" charset="-120"/>
            </a:endParaRPr>
          </a:p>
          <a:p>
            <a:pPr algn="ctr">
              <a:spcBef>
                <a:spcPct val="20000"/>
              </a:spcBef>
              <a:buClr>
                <a:schemeClr val="tx2"/>
              </a:buClr>
              <a:buFont typeface="Wingdings" pitchFamily="2" charset="2"/>
              <a:buNone/>
              <a:defRPr/>
            </a:pPr>
            <a:r>
              <a:rPr kumimoji="0" lang="zh-TW" altLang="en-US" sz="2400" b="1" dirty="0">
                <a:solidFill>
                  <a:srgbClr val="373D54"/>
                </a:solidFill>
                <a:latin typeface="微軟正黑體" pitchFamily="34" charset="-120"/>
                <a:ea typeface="微軟正黑體" pitchFamily="34" charset="-120"/>
              </a:rPr>
              <a:t>蕭秀琴  主任</a:t>
            </a:r>
            <a:endParaRPr kumimoji="0" lang="en-US" altLang="zh-TW" sz="2400" b="1" dirty="0">
              <a:solidFill>
                <a:srgbClr val="373D54"/>
              </a:solidFill>
              <a:latin typeface="微軟正黑體" pitchFamily="34" charset="-120"/>
              <a:ea typeface="微軟正黑體" pitchFamily="34" charset="-120"/>
            </a:endParaRPr>
          </a:p>
          <a:p>
            <a:pPr algn="ctr">
              <a:spcBef>
                <a:spcPct val="20000"/>
              </a:spcBef>
              <a:buClr>
                <a:schemeClr val="tx2"/>
              </a:buClr>
              <a:buFont typeface="Wingdings" pitchFamily="2" charset="2"/>
              <a:buNone/>
              <a:defRPr/>
            </a:pPr>
            <a:r>
              <a:rPr lang="zh-TW" altLang="en-US" sz="2400" b="1" kern="0" dirty="0">
                <a:solidFill>
                  <a:schemeClr val="accent1">
                    <a:lumMod val="50000"/>
                  </a:schemeClr>
                </a:solidFill>
                <a:latin typeface="微軟正黑體" pitchFamily="34" charset="-120"/>
                <a:ea typeface="微軟正黑體" pitchFamily="34" charset="-120"/>
              </a:rPr>
              <a:t>中華民國</a:t>
            </a:r>
            <a:r>
              <a:rPr kumimoji="0" lang="en-US" altLang="zh-TW" sz="2400" b="1" dirty="0">
                <a:solidFill>
                  <a:srgbClr val="373D54"/>
                </a:solidFill>
                <a:latin typeface="微軟正黑體" pitchFamily="34" charset="-120"/>
                <a:ea typeface="微軟正黑體" pitchFamily="34" charset="-120"/>
              </a:rPr>
              <a:t>104</a:t>
            </a:r>
            <a:r>
              <a:rPr kumimoji="0" lang="zh-TW" altLang="en-US" sz="2400" b="1" dirty="0">
                <a:solidFill>
                  <a:srgbClr val="373D54"/>
                </a:solidFill>
                <a:latin typeface="微軟正黑體" pitchFamily="34" charset="-120"/>
                <a:ea typeface="微軟正黑體" pitchFamily="34" charset="-120"/>
              </a:rPr>
              <a:t>年</a:t>
            </a:r>
            <a:r>
              <a:rPr kumimoji="0" lang="en-US" altLang="zh-TW" sz="2400" b="1" dirty="0">
                <a:solidFill>
                  <a:srgbClr val="373D54"/>
                </a:solidFill>
                <a:latin typeface="微軟正黑體" pitchFamily="34" charset="-120"/>
                <a:ea typeface="微軟正黑體" pitchFamily="34" charset="-120"/>
              </a:rPr>
              <a:t>12</a:t>
            </a:r>
            <a:r>
              <a:rPr kumimoji="0" lang="zh-TW" altLang="en-US" sz="2400" b="1" dirty="0">
                <a:solidFill>
                  <a:srgbClr val="373D54"/>
                </a:solidFill>
                <a:latin typeface="微軟正黑體" pitchFamily="34" charset="-120"/>
                <a:ea typeface="微軟正黑體" pitchFamily="34" charset="-120"/>
              </a:rPr>
              <a:t>月</a:t>
            </a:r>
            <a:r>
              <a:rPr kumimoji="0" lang="en-US" altLang="zh-TW" sz="2400" b="1" dirty="0">
                <a:solidFill>
                  <a:srgbClr val="373D54"/>
                </a:solidFill>
                <a:latin typeface="微軟正黑體" pitchFamily="34" charset="-120"/>
                <a:ea typeface="微軟正黑體" pitchFamily="34" charset="-120"/>
              </a:rPr>
              <a:t>21</a:t>
            </a:r>
            <a:r>
              <a:rPr kumimoji="0" lang="zh-TW" altLang="en-US" sz="2400" b="1" dirty="0">
                <a:solidFill>
                  <a:srgbClr val="373D54"/>
                </a:solidFill>
                <a:latin typeface="微軟正黑體" pitchFamily="34" charset="-120"/>
                <a:ea typeface="微軟正黑體" pitchFamily="34" charset="-120"/>
              </a:rPr>
              <a:t>日</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標題 2"/>
          <p:cNvSpPr>
            <a:spLocks noGrp="1"/>
          </p:cNvSpPr>
          <p:nvPr>
            <p:ph type="title"/>
          </p:nvPr>
        </p:nvSpPr>
        <p:spPr>
          <a:xfrm>
            <a:off x="250825" y="304800"/>
            <a:ext cx="7893050" cy="487363"/>
          </a:xfrm>
        </p:spPr>
        <p:txBody>
          <a:bodyPr/>
          <a:lstStyle/>
          <a:p>
            <a:pPr eaLnBrk="1" hangingPunct="1"/>
            <a:r>
              <a:rPr lang="zh-TW" altLang="en-US" smtClean="0"/>
              <a:t>現行</a:t>
            </a:r>
            <a:r>
              <a:rPr lang="zh-TW" altLang="zh-TW" smtClean="0"/>
              <a:t>資安會報組織架構</a:t>
            </a:r>
            <a:r>
              <a:rPr lang="zh-TW" altLang="en-US" smtClean="0"/>
              <a:t> </a:t>
            </a:r>
            <a:r>
              <a:rPr lang="en-US" altLang="zh-TW" sz="2400" smtClean="0"/>
              <a:t>(</a:t>
            </a:r>
            <a:r>
              <a:rPr lang="en-US" altLang="zh-TW" sz="2400" smtClean="0">
                <a:cs typeface="Times New Roman" pitchFamily="18" charset="0"/>
              </a:rPr>
              <a:t>104</a:t>
            </a:r>
            <a:r>
              <a:rPr lang="zh-TW" altLang="en-US" sz="2400" smtClean="0">
                <a:cs typeface="Times New Roman" pitchFamily="18" charset="0"/>
              </a:rPr>
              <a:t>年</a:t>
            </a:r>
            <a:r>
              <a:rPr lang="en-US" altLang="zh-TW" sz="2400" smtClean="0">
                <a:cs typeface="Times New Roman" pitchFamily="18" charset="0"/>
              </a:rPr>
              <a:t>3</a:t>
            </a:r>
            <a:r>
              <a:rPr lang="zh-TW" altLang="en-US" sz="2400" smtClean="0">
                <a:cs typeface="Times New Roman" pitchFamily="18" charset="0"/>
              </a:rPr>
              <a:t>月</a:t>
            </a:r>
            <a:r>
              <a:rPr lang="en-US" altLang="zh-TW" sz="2400" smtClean="0">
                <a:cs typeface="Times New Roman" pitchFamily="18" charset="0"/>
              </a:rPr>
              <a:t>13</a:t>
            </a:r>
            <a:r>
              <a:rPr lang="zh-TW" altLang="en-US" sz="2400" smtClean="0">
                <a:cs typeface="Times New Roman" pitchFamily="18" charset="0"/>
              </a:rPr>
              <a:t>日生效</a:t>
            </a:r>
            <a:r>
              <a:rPr lang="en-US" altLang="zh-TW" sz="2400" smtClean="0"/>
              <a:t>)</a:t>
            </a:r>
            <a:endParaRPr lang="zh-TW" altLang="en-US" smtClean="0"/>
          </a:p>
        </p:txBody>
      </p:sp>
      <p:sp>
        <p:nvSpPr>
          <p:cNvPr id="4" name="投影片編號版面配置區 3"/>
          <p:cNvSpPr>
            <a:spLocks noGrp="1"/>
          </p:cNvSpPr>
          <p:nvPr>
            <p:ph type="sldNum" sz="quarter" idx="10"/>
          </p:nvPr>
        </p:nvSpPr>
        <p:spPr/>
        <p:txBody>
          <a:bodyPr/>
          <a:lstStyle/>
          <a:p>
            <a:pPr>
              <a:defRPr/>
            </a:pPr>
            <a:fld id="{12BB310D-B454-47B1-9E57-A1B3DB4626A7}" type="slidenum">
              <a:rPr lang="en-US" altLang="zh-TW" smtClean="0"/>
              <a:pPr>
                <a:defRPr/>
              </a:pPr>
              <a:t>2</a:t>
            </a:fld>
            <a:endParaRPr lang="en-US" altLang="zh-TW"/>
          </a:p>
        </p:txBody>
      </p:sp>
      <p:sp>
        <p:nvSpPr>
          <p:cNvPr id="101" name="Rectangle 96"/>
          <p:cNvSpPr>
            <a:spLocks noChangeArrowheads="1"/>
          </p:cNvSpPr>
          <p:nvPr/>
        </p:nvSpPr>
        <p:spPr bwMode="auto">
          <a:xfrm>
            <a:off x="1958975" y="1162050"/>
            <a:ext cx="4900613" cy="782638"/>
          </a:xfrm>
          <a:prstGeom prst="rect">
            <a:avLst/>
          </a:prstGeom>
          <a:solidFill>
            <a:srgbClr val="66FFFF"/>
          </a:solidFill>
          <a:ln>
            <a:noFill/>
          </a:ln>
          <a:effectLst>
            <a:outerShdw dist="28398" dir="3806097" algn="ctr" rotWithShape="0">
              <a:srgbClr val="243F60"/>
            </a:outerShdw>
          </a:effectLst>
        </p:spPr>
        <p:txBody>
          <a:bodyPr anchor="ctr"/>
          <a:lstStyle/>
          <a:p>
            <a:pPr algn="ctr"/>
            <a:r>
              <a:rPr lang="zh-TW" sz="1400" b="1">
                <a:solidFill>
                  <a:srgbClr val="002060"/>
                </a:solidFill>
                <a:latin typeface="標楷體" pitchFamily="65" charset="-120"/>
                <a:ea typeface="標楷體" pitchFamily="65" charset="-120"/>
                <a:cs typeface="Times New Roman" pitchFamily="18" charset="0"/>
              </a:rPr>
              <a:t>行政院國家資通安全會報</a:t>
            </a:r>
            <a:endParaRPr lang="zh-TW" sz="1400" b="1">
              <a:solidFill>
                <a:srgbClr val="002060"/>
              </a:solidFill>
              <a:ea typeface="標楷體" pitchFamily="65" charset="-120"/>
              <a:cs typeface="Times New Roman" pitchFamily="18" charset="0"/>
            </a:endParaRPr>
          </a:p>
          <a:p>
            <a:pPr algn="ctr" eaLnBrk="0" hangingPunct="0"/>
            <a:r>
              <a:rPr lang="zh-TW" sz="1000">
                <a:solidFill>
                  <a:srgbClr val="006600"/>
                </a:solidFill>
                <a:latin typeface="標楷體" pitchFamily="65" charset="-120"/>
                <a:ea typeface="標楷體" pitchFamily="65" charset="-120"/>
                <a:cs typeface="Times New Roman" pitchFamily="18" charset="0"/>
              </a:rPr>
              <a:t>召集人：</a:t>
            </a:r>
            <a:r>
              <a:rPr lang="zh-TW" altLang="en-US" sz="1000">
                <a:solidFill>
                  <a:srgbClr val="006600"/>
                </a:solidFill>
                <a:latin typeface="標楷體" pitchFamily="65" charset="-120"/>
                <a:ea typeface="標楷體" pitchFamily="65" charset="-120"/>
                <a:cs typeface="Times New Roman" pitchFamily="18" charset="0"/>
              </a:rPr>
              <a:t>行政院副院長</a:t>
            </a:r>
            <a:endParaRPr lang="zh-TW" sz="1000">
              <a:solidFill>
                <a:srgbClr val="006600"/>
              </a:solidFill>
              <a:ea typeface="標楷體" pitchFamily="65" charset="-120"/>
              <a:cs typeface="Times New Roman" pitchFamily="18" charset="0"/>
            </a:endParaRPr>
          </a:p>
          <a:p>
            <a:pPr algn="ctr" eaLnBrk="0" hangingPunct="0"/>
            <a:r>
              <a:rPr lang="zh-TW" altLang="en-US" sz="1000">
                <a:solidFill>
                  <a:srgbClr val="006600"/>
                </a:solidFill>
                <a:latin typeface="標楷體" pitchFamily="65" charset="-120"/>
                <a:ea typeface="標楷體" pitchFamily="65" charset="-120"/>
                <a:cs typeface="Times New Roman" pitchFamily="18" charset="0"/>
              </a:rPr>
              <a:t>副</a:t>
            </a:r>
            <a:r>
              <a:rPr lang="zh-TW" altLang="zh-TW" sz="1000">
                <a:solidFill>
                  <a:srgbClr val="006600"/>
                </a:solidFill>
                <a:latin typeface="標楷體" pitchFamily="65" charset="-120"/>
                <a:ea typeface="標楷體" pitchFamily="65" charset="-120"/>
                <a:cs typeface="Times New Roman" pitchFamily="18" charset="0"/>
              </a:rPr>
              <a:t>召集人：</a:t>
            </a:r>
            <a:r>
              <a:rPr lang="zh-TW" altLang="en-US" sz="1000">
                <a:solidFill>
                  <a:srgbClr val="006600"/>
                </a:solidFill>
                <a:latin typeface="標楷體" pitchFamily="65" charset="-120"/>
                <a:ea typeface="標楷體" pitchFamily="65" charset="-120"/>
                <a:cs typeface="Times New Roman" pitchFamily="18" charset="0"/>
              </a:rPr>
              <a:t>政務委員及科技部部長   </a:t>
            </a:r>
            <a:r>
              <a:rPr lang="zh-TW" sz="1000">
                <a:solidFill>
                  <a:srgbClr val="006600"/>
                </a:solidFill>
                <a:latin typeface="標楷體" pitchFamily="65" charset="-120"/>
                <a:ea typeface="標楷體" pitchFamily="65" charset="-120"/>
                <a:cs typeface="Times New Roman" pitchFamily="18" charset="0"/>
              </a:rPr>
              <a:t>協同</a:t>
            </a:r>
            <a:r>
              <a:rPr lang="zh-TW" altLang="en-US" sz="1000">
                <a:solidFill>
                  <a:srgbClr val="006600"/>
                </a:solidFill>
                <a:latin typeface="標楷體" pitchFamily="65" charset="-120"/>
                <a:ea typeface="標楷體" pitchFamily="65" charset="-120"/>
                <a:cs typeface="Times New Roman" pitchFamily="18" charset="0"/>
              </a:rPr>
              <a:t>副</a:t>
            </a:r>
            <a:r>
              <a:rPr lang="zh-TW" sz="1000">
                <a:solidFill>
                  <a:srgbClr val="006600"/>
                </a:solidFill>
                <a:latin typeface="標楷體" pitchFamily="65" charset="-120"/>
                <a:ea typeface="標楷體" pitchFamily="65" charset="-120"/>
                <a:cs typeface="Times New Roman" pitchFamily="18" charset="0"/>
              </a:rPr>
              <a:t>召集人：國安會諮詢委員</a:t>
            </a:r>
            <a:endParaRPr lang="zh-TW" sz="1000">
              <a:solidFill>
                <a:srgbClr val="006600"/>
              </a:solidFill>
              <a:cs typeface="Times New Roman" pitchFamily="18" charset="0"/>
            </a:endParaRPr>
          </a:p>
          <a:p>
            <a:pPr algn="ctr" eaLnBrk="0" hangingPunct="0"/>
            <a:r>
              <a:rPr lang="zh-TW" sz="1000">
                <a:solidFill>
                  <a:srgbClr val="006600"/>
                </a:solidFill>
                <a:latin typeface="標楷體" pitchFamily="65" charset="-120"/>
                <a:ea typeface="標楷體" pitchFamily="65" charset="-120"/>
              </a:rPr>
              <a:t>委員：行政院本部資安長、部會及直轄市副首長、國安局副局長、學者及專家</a:t>
            </a:r>
            <a:endParaRPr lang="zh-TW" sz="1000">
              <a:solidFill>
                <a:srgbClr val="006600"/>
              </a:solidFill>
              <a:cs typeface="Times New Roman" pitchFamily="18" charset="0"/>
            </a:endParaRPr>
          </a:p>
        </p:txBody>
      </p:sp>
      <p:sp>
        <p:nvSpPr>
          <p:cNvPr id="102" name="Rectangle 95"/>
          <p:cNvSpPr>
            <a:spLocks noChangeArrowheads="1"/>
          </p:cNvSpPr>
          <p:nvPr/>
        </p:nvSpPr>
        <p:spPr bwMode="auto">
          <a:xfrm>
            <a:off x="1985963" y="3205163"/>
            <a:ext cx="1601787" cy="603250"/>
          </a:xfrm>
          <a:prstGeom prst="rect">
            <a:avLst/>
          </a:prstGeom>
          <a:solidFill>
            <a:schemeClr val="accent5">
              <a:lumMod val="60000"/>
              <a:lumOff val="40000"/>
            </a:schemeClr>
          </a:solidFill>
          <a:ln>
            <a:noFill/>
          </a:ln>
          <a:effectLst>
            <a:outerShdw dist="28398" dir="3806097" algn="ctr" rotWithShape="0">
              <a:srgbClr val="243F60"/>
            </a:outerShdw>
          </a:effectLst>
        </p:spPr>
        <p:txBody>
          <a:bodyPr anchor="ctr"/>
          <a:lstStyle/>
          <a:p>
            <a:pPr algn="ctr">
              <a:defRPr/>
            </a:pPr>
            <a:r>
              <a:rPr lang="zh-TW" sz="1000" b="1">
                <a:solidFill>
                  <a:srgbClr val="0070C0"/>
                </a:solidFill>
                <a:latin typeface="標楷體" pitchFamily="65" charset="-120"/>
                <a:ea typeface="標楷體" pitchFamily="65" charset="-120"/>
                <a:cs typeface="Times New Roman" pitchFamily="18" charset="0"/>
              </a:rPr>
              <a:t>網際防護體系</a:t>
            </a:r>
            <a:endParaRPr lang="zh-TW" sz="800" b="1">
              <a:solidFill>
                <a:srgbClr val="0070C0"/>
              </a:solidFill>
              <a:ea typeface="標楷體" pitchFamily="65" charset="-120"/>
              <a:cs typeface="Times New Roman" pitchFamily="18" charset="0"/>
            </a:endParaRPr>
          </a:p>
          <a:p>
            <a:pPr algn="ctr" eaLnBrk="0" hangingPunct="0">
              <a:defRPr/>
            </a:pPr>
            <a:r>
              <a:rPr lang="zh-TW" altLang="zh-TW" sz="1000">
                <a:latin typeface="標楷體" pitchFamily="65" charset="-120"/>
                <a:ea typeface="標楷體" pitchFamily="65" charset="-120"/>
                <a:cs typeface="Times New Roman" pitchFamily="18" charset="0"/>
              </a:rPr>
              <a:t>行政院資通安全辦公室</a:t>
            </a:r>
          </a:p>
        </p:txBody>
      </p:sp>
      <p:sp>
        <p:nvSpPr>
          <p:cNvPr id="103" name="Rectangle 94"/>
          <p:cNvSpPr>
            <a:spLocks noChangeArrowheads="1"/>
          </p:cNvSpPr>
          <p:nvPr/>
        </p:nvSpPr>
        <p:spPr bwMode="auto">
          <a:xfrm>
            <a:off x="4049713" y="3198813"/>
            <a:ext cx="1371600" cy="601662"/>
          </a:xfrm>
          <a:prstGeom prst="rect">
            <a:avLst/>
          </a:prstGeom>
          <a:solidFill>
            <a:schemeClr val="accent6">
              <a:lumMod val="60000"/>
              <a:lumOff val="40000"/>
            </a:schemeClr>
          </a:solidFill>
          <a:ln>
            <a:noFill/>
          </a:ln>
          <a:effectLst>
            <a:outerShdw dist="28398" dir="3806097" algn="ctr" rotWithShape="0">
              <a:srgbClr val="243F60"/>
            </a:outerShdw>
          </a:effectLst>
        </p:spPr>
        <p:txBody>
          <a:bodyPr anchor="ctr"/>
          <a:lstStyle/>
          <a:p>
            <a:pPr algn="ctr"/>
            <a:r>
              <a:rPr lang="zh-TW" sz="1000" b="1">
                <a:solidFill>
                  <a:srgbClr val="0070C0"/>
                </a:solidFill>
                <a:latin typeface="標楷體" pitchFamily="65" charset="-120"/>
                <a:ea typeface="標楷體" pitchFamily="65" charset="-120"/>
                <a:cs typeface="Times New Roman" pitchFamily="18" charset="0"/>
              </a:rPr>
              <a:t>網際犯罪</a:t>
            </a:r>
            <a:endParaRPr lang="zh-TW" sz="800" b="1">
              <a:solidFill>
                <a:srgbClr val="0070C0"/>
              </a:solidFill>
              <a:ea typeface="標楷體" pitchFamily="65" charset="-120"/>
              <a:cs typeface="Times New Roman" pitchFamily="18" charset="0"/>
            </a:endParaRPr>
          </a:p>
          <a:p>
            <a:pPr algn="ctr" eaLnBrk="0" hangingPunct="0"/>
            <a:r>
              <a:rPr lang="zh-TW" sz="1000" b="1">
                <a:solidFill>
                  <a:srgbClr val="0070C0"/>
                </a:solidFill>
                <a:latin typeface="標楷體" pitchFamily="65" charset="-120"/>
                <a:ea typeface="標楷體" pitchFamily="65" charset="-120"/>
                <a:cs typeface="Times New Roman" pitchFamily="18" charset="0"/>
              </a:rPr>
              <a:t>偵防體系</a:t>
            </a:r>
            <a:endParaRPr lang="zh-TW" sz="800" b="1">
              <a:solidFill>
                <a:srgbClr val="0070C0"/>
              </a:solidFill>
              <a:ea typeface="標楷體" pitchFamily="65" charset="-120"/>
              <a:cs typeface="Times New Roman" pitchFamily="18" charset="0"/>
            </a:endParaRPr>
          </a:p>
          <a:p>
            <a:pPr algn="ctr" eaLnBrk="0" hangingPunct="0"/>
            <a:r>
              <a:rPr lang="zh-TW" sz="1000">
                <a:latin typeface="標楷體" pitchFamily="65" charset="-120"/>
                <a:ea typeface="標楷體" pitchFamily="65" charset="-120"/>
                <a:cs typeface="Times New Roman" pitchFamily="18" charset="0"/>
              </a:rPr>
              <a:t>法務部</a:t>
            </a:r>
            <a:r>
              <a:rPr lang="en-US" altLang="zh-TW" sz="1000">
                <a:latin typeface="標楷體" pitchFamily="65" charset="-120"/>
                <a:ea typeface="標楷體" pitchFamily="65" charset="-120"/>
                <a:cs typeface="Times New Roman" pitchFamily="18" charset="0"/>
              </a:rPr>
              <a:t>/</a:t>
            </a:r>
            <a:r>
              <a:rPr lang="zh-TW" altLang="en-US" sz="1000">
                <a:latin typeface="標楷體" pitchFamily="65" charset="-120"/>
                <a:ea typeface="標楷體" pitchFamily="65" charset="-120"/>
                <a:cs typeface="Times New Roman" pitchFamily="18" charset="0"/>
              </a:rPr>
              <a:t>內政部</a:t>
            </a:r>
            <a:endParaRPr lang="zh-TW" altLang="en-US">
              <a:cs typeface="Times New Roman" pitchFamily="18" charset="0"/>
            </a:endParaRPr>
          </a:p>
        </p:txBody>
      </p:sp>
      <p:sp>
        <p:nvSpPr>
          <p:cNvPr id="104" name="Rectangle 93"/>
          <p:cNvSpPr>
            <a:spLocks noChangeArrowheads="1"/>
          </p:cNvSpPr>
          <p:nvPr/>
        </p:nvSpPr>
        <p:spPr bwMode="auto">
          <a:xfrm>
            <a:off x="5573713" y="3198813"/>
            <a:ext cx="1600200" cy="601662"/>
          </a:xfrm>
          <a:prstGeom prst="rect">
            <a:avLst/>
          </a:prstGeom>
          <a:solidFill>
            <a:schemeClr val="accent1">
              <a:lumMod val="20000"/>
              <a:lumOff val="80000"/>
            </a:schemeClr>
          </a:solidFill>
          <a:ln>
            <a:noFill/>
          </a:ln>
          <a:effectLst>
            <a:outerShdw dist="28398" dir="3806097" algn="ctr" rotWithShape="0">
              <a:srgbClr val="3F3151"/>
            </a:outerShdw>
          </a:effectLst>
        </p:spPr>
        <p:txBody>
          <a:bodyPr anchor="ctr"/>
          <a:lstStyle/>
          <a:p>
            <a:pPr algn="ctr"/>
            <a:r>
              <a:rPr lang="zh-TW" sz="1000" b="1">
                <a:solidFill>
                  <a:srgbClr val="0070C0"/>
                </a:solidFill>
                <a:latin typeface="標楷體" pitchFamily="65" charset="-120"/>
                <a:ea typeface="標楷體" pitchFamily="65" charset="-120"/>
                <a:cs typeface="Times New Roman" pitchFamily="18" charset="0"/>
              </a:rPr>
              <a:t>關鍵性系統</a:t>
            </a:r>
            <a:endParaRPr lang="zh-TW" sz="800" b="1">
              <a:solidFill>
                <a:srgbClr val="0070C0"/>
              </a:solidFill>
              <a:ea typeface="標楷體" pitchFamily="65" charset="-120"/>
              <a:cs typeface="Times New Roman" pitchFamily="18" charset="0"/>
            </a:endParaRPr>
          </a:p>
          <a:p>
            <a:pPr algn="ctr" eaLnBrk="0" hangingPunct="0"/>
            <a:r>
              <a:rPr lang="zh-TW" sz="1000" b="1">
                <a:solidFill>
                  <a:srgbClr val="0070C0"/>
                </a:solidFill>
                <a:latin typeface="標楷體" pitchFamily="65" charset="-120"/>
                <a:ea typeface="標楷體" pitchFamily="65" charset="-120"/>
                <a:cs typeface="Times New Roman" pitchFamily="18" charset="0"/>
              </a:rPr>
              <a:t>防護體系</a:t>
            </a:r>
            <a:endParaRPr lang="zh-TW" sz="800" b="1">
              <a:solidFill>
                <a:srgbClr val="0070C0"/>
              </a:solidFill>
              <a:ea typeface="標楷體" pitchFamily="65" charset="-120"/>
              <a:cs typeface="Times New Roman" pitchFamily="18" charset="0"/>
            </a:endParaRPr>
          </a:p>
          <a:p>
            <a:pPr algn="ctr" eaLnBrk="0" hangingPunct="0"/>
            <a:r>
              <a:rPr lang="zh-TW" sz="1000">
                <a:latin typeface="標楷體" pitchFamily="65" charset="-120"/>
                <a:ea typeface="標楷體" pitchFamily="65" charset="-120"/>
                <a:cs typeface="Times New Roman" pitchFamily="18" charset="0"/>
              </a:rPr>
              <a:t>行政院國土安全辦公室</a:t>
            </a:r>
            <a:endParaRPr lang="zh-TW" sz="1000">
              <a:cs typeface="Times New Roman" pitchFamily="18" charset="0"/>
            </a:endParaRPr>
          </a:p>
        </p:txBody>
      </p:sp>
      <p:sp>
        <p:nvSpPr>
          <p:cNvPr id="105" name="Rectangle 92"/>
          <p:cNvSpPr>
            <a:spLocks noChangeArrowheads="1"/>
          </p:cNvSpPr>
          <p:nvPr/>
        </p:nvSpPr>
        <p:spPr bwMode="auto">
          <a:xfrm>
            <a:off x="7313613" y="3200400"/>
            <a:ext cx="1473200" cy="601663"/>
          </a:xfrm>
          <a:prstGeom prst="rect">
            <a:avLst/>
          </a:prstGeom>
          <a:solidFill>
            <a:schemeClr val="accent1">
              <a:lumMod val="20000"/>
              <a:lumOff val="80000"/>
            </a:schemeClr>
          </a:solidFill>
          <a:ln>
            <a:noFill/>
          </a:ln>
          <a:effectLst>
            <a:outerShdw dist="28398" dir="3806097" algn="ctr" rotWithShape="0">
              <a:srgbClr val="3F3151"/>
            </a:outerShdw>
          </a:effectLst>
        </p:spPr>
        <p:txBody>
          <a:bodyPr anchor="ctr"/>
          <a:lstStyle/>
          <a:p>
            <a:pPr algn="ctr"/>
            <a:r>
              <a:rPr lang="zh-TW" sz="1000" b="1">
                <a:solidFill>
                  <a:srgbClr val="0070C0"/>
                </a:solidFill>
                <a:latin typeface="標楷體" pitchFamily="65" charset="-120"/>
                <a:ea typeface="標楷體" pitchFamily="65" charset="-120"/>
                <a:cs typeface="Times New Roman" pitchFamily="18" charset="0"/>
              </a:rPr>
              <a:t>其他資安</a:t>
            </a:r>
            <a:endParaRPr lang="zh-TW" sz="800" b="1">
              <a:solidFill>
                <a:srgbClr val="0070C0"/>
              </a:solidFill>
              <a:ea typeface="標楷體" pitchFamily="65" charset="-120"/>
              <a:cs typeface="Times New Roman" pitchFamily="18" charset="0"/>
            </a:endParaRPr>
          </a:p>
          <a:p>
            <a:pPr algn="ctr" eaLnBrk="0" hangingPunct="0"/>
            <a:r>
              <a:rPr lang="zh-TW" sz="1000" b="1">
                <a:solidFill>
                  <a:srgbClr val="0070C0"/>
                </a:solidFill>
                <a:latin typeface="標楷體" pitchFamily="65" charset="-120"/>
                <a:ea typeface="標楷體" pitchFamily="65" charset="-120"/>
                <a:cs typeface="Times New Roman" pitchFamily="18" charset="0"/>
              </a:rPr>
              <a:t>相關體系</a:t>
            </a:r>
            <a:endParaRPr lang="zh-TW" sz="800" b="1">
              <a:solidFill>
                <a:srgbClr val="0070C0"/>
              </a:solidFill>
              <a:ea typeface="標楷體" pitchFamily="65" charset="-120"/>
              <a:cs typeface="Times New Roman" pitchFamily="18" charset="0"/>
            </a:endParaRPr>
          </a:p>
          <a:p>
            <a:pPr algn="ctr" eaLnBrk="0" hangingPunct="0"/>
            <a:r>
              <a:rPr lang="zh-TW" sz="1000">
                <a:latin typeface="標楷體" pitchFamily="65" charset="-120"/>
                <a:ea typeface="標楷體" pitchFamily="65" charset="-120"/>
                <a:cs typeface="Times New Roman" pitchFamily="18" charset="0"/>
              </a:rPr>
              <a:t>各主管機關</a:t>
            </a:r>
            <a:endParaRPr lang="zh-TW">
              <a:cs typeface="Times New Roman" pitchFamily="18" charset="0"/>
            </a:endParaRPr>
          </a:p>
        </p:txBody>
      </p:sp>
      <p:sp>
        <p:nvSpPr>
          <p:cNvPr id="106" name="Rectangle 91"/>
          <p:cNvSpPr>
            <a:spLocks noChangeArrowheads="1"/>
          </p:cNvSpPr>
          <p:nvPr/>
        </p:nvSpPr>
        <p:spPr bwMode="auto">
          <a:xfrm>
            <a:off x="323850" y="4297363"/>
            <a:ext cx="1108075" cy="709612"/>
          </a:xfrm>
          <a:prstGeom prst="rect">
            <a:avLst/>
          </a:prstGeom>
          <a:solidFill>
            <a:schemeClr val="bg2">
              <a:lumMod val="75000"/>
            </a:schemeClr>
          </a:solidFill>
          <a:ln>
            <a:noFill/>
          </a:ln>
          <a:effectLst>
            <a:outerShdw dist="28398" dir="3806097" algn="ctr" rotWithShape="0">
              <a:srgbClr val="243F60"/>
            </a:outerShdw>
          </a:effectLst>
        </p:spPr>
        <p:txBody>
          <a:bodyPr anchor="ctr"/>
          <a:lstStyle/>
          <a:p>
            <a:pPr algn="ctr"/>
            <a:r>
              <a:rPr lang="zh-TW" sz="1000" b="1">
                <a:solidFill>
                  <a:srgbClr val="C00000"/>
                </a:solidFill>
                <a:latin typeface="標楷體" pitchFamily="65" charset="-120"/>
                <a:ea typeface="標楷體" pitchFamily="65" charset="-120"/>
                <a:cs typeface="Times New Roman" pitchFamily="18" charset="0"/>
              </a:rPr>
              <a:t>標準規範組</a:t>
            </a:r>
            <a:endParaRPr lang="zh-TW" sz="800" b="1">
              <a:solidFill>
                <a:srgbClr val="C00000"/>
              </a:solidFill>
              <a:ea typeface="標楷體" pitchFamily="65" charset="-120"/>
              <a:cs typeface="Times New Roman" pitchFamily="18" charset="0"/>
            </a:endParaRPr>
          </a:p>
          <a:p>
            <a:pPr algn="ctr" eaLnBrk="0" hangingPunct="0"/>
            <a:r>
              <a:rPr lang="zh-TW" sz="1000">
                <a:latin typeface="標楷體" pitchFamily="65" charset="-120"/>
                <a:ea typeface="標楷體" pitchFamily="65" charset="-120"/>
                <a:cs typeface="Times New Roman" pitchFamily="18" charset="0"/>
              </a:rPr>
              <a:t>經濟部</a:t>
            </a:r>
            <a:endParaRPr lang="zh-TW" sz="800">
              <a:ea typeface="標楷體" pitchFamily="65" charset="-120"/>
              <a:cs typeface="Times New Roman" pitchFamily="18" charset="0"/>
            </a:endParaRPr>
          </a:p>
          <a:p>
            <a:pPr algn="ctr" eaLnBrk="0" hangingPunct="0"/>
            <a:r>
              <a:rPr lang="en-US" altLang="zh-TW" sz="900">
                <a:latin typeface="標楷體" pitchFamily="65" charset="-120"/>
                <a:ea typeface="標楷體" pitchFamily="65" charset="-120"/>
                <a:cs typeface="Times New Roman" pitchFamily="18" charset="0"/>
              </a:rPr>
              <a:t>(</a:t>
            </a:r>
            <a:r>
              <a:rPr lang="zh-TW" altLang="en-US" sz="900">
                <a:latin typeface="標楷體" pitchFamily="65" charset="-120"/>
                <a:ea typeface="標楷體" pitchFamily="65" charset="-120"/>
                <a:cs typeface="Times New Roman" pitchFamily="18" charset="0"/>
              </a:rPr>
              <a:t>通傳會</a:t>
            </a:r>
            <a:r>
              <a:rPr lang="en-US" altLang="zh-TW" sz="900">
                <a:latin typeface="標楷體" pitchFamily="65" charset="-120"/>
                <a:ea typeface="標楷體" pitchFamily="65" charset="-120"/>
                <a:cs typeface="Times New Roman" pitchFamily="18" charset="0"/>
              </a:rPr>
              <a:t>)</a:t>
            </a:r>
            <a:endParaRPr lang="en-US" altLang="zh-TW">
              <a:cs typeface="Times New Roman" pitchFamily="18" charset="0"/>
            </a:endParaRPr>
          </a:p>
        </p:txBody>
      </p:sp>
      <p:sp>
        <p:nvSpPr>
          <p:cNvPr id="107" name="Rectangle 90"/>
          <p:cNvSpPr>
            <a:spLocks noChangeArrowheads="1"/>
          </p:cNvSpPr>
          <p:nvPr/>
        </p:nvSpPr>
        <p:spPr bwMode="auto">
          <a:xfrm>
            <a:off x="1557338" y="4297363"/>
            <a:ext cx="1108075" cy="709612"/>
          </a:xfrm>
          <a:prstGeom prst="rect">
            <a:avLst/>
          </a:prstGeom>
          <a:solidFill>
            <a:schemeClr val="bg2">
              <a:lumMod val="75000"/>
            </a:schemeClr>
          </a:solidFill>
          <a:ln>
            <a:noFill/>
          </a:ln>
          <a:effectLst>
            <a:outerShdw dist="28398" dir="3806097" algn="ctr" rotWithShape="0">
              <a:srgbClr val="243F60"/>
            </a:outerShdw>
          </a:effectLst>
        </p:spPr>
        <p:txBody>
          <a:bodyPr anchor="ctr"/>
          <a:lstStyle/>
          <a:p>
            <a:pPr algn="ctr"/>
            <a:r>
              <a:rPr lang="zh-TW" sz="1000" b="1">
                <a:solidFill>
                  <a:srgbClr val="C00000"/>
                </a:solidFill>
                <a:latin typeface="標楷體" pitchFamily="65" charset="-120"/>
                <a:ea typeface="標楷體" pitchFamily="65" charset="-120"/>
                <a:cs typeface="Times New Roman" pitchFamily="18" charset="0"/>
              </a:rPr>
              <a:t>認知教育及</a:t>
            </a:r>
            <a:endParaRPr lang="zh-TW" sz="800" b="1">
              <a:solidFill>
                <a:srgbClr val="C00000"/>
              </a:solidFill>
              <a:ea typeface="標楷體" pitchFamily="65" charset="-120"/>
              <a:cs typeface="Times New Roman" pitchFamily="18" charset="0"/>
            </a:endParaRPr>
          </a:p>
          <a:p>
            <a:pPr algn="ctr" eaLnBrk="0" hangingPunct="0"/>
            <a:r>
              <a:rPr lang="zh-TW" sz="1000" b="1">
                <a:solidFill>
                  <a:srgbClr val="C00000"/>
                </a:solidFill>
                <a:latin typeface="標楷體" pitchFamily="65" charset="-120"/>
                <a:ea typeface="標楷體" pitchFamily="65" charset="-120"/>
                <a:cs typeface="Times New Roman" pitchFamily="18" charset="0"/>
              </a:rPr>
              <a:t>人才培育組</a:t>
            </a:r>
            <a:endParaRPr lang="zh-TW" sz="800" b="1">
              <a:solidFill>
                <a:srgbClr val="C00000"/>
              </a:solidFill>
              <a:ea typeface="標楷體" pitchFamily="65" charset="-120"/>
              <a:cs typeface="Times New Roman" pitchFamily="18" charset="0"/>
            </a:endParaRPr>
          </a:p>
          <a:p>
            <a:pPr algn="ctr" eaLnBrk="0" hangingPunct="0"/>
            <a:r>
              <a:rPr lang="zh-TW" sz="1000">
                <a:latin typeface="標楷體" pitchFamily="65" charset="-120"/>
                <a:ea typeface="標楷體" pitchFamily="65" charset="-120"/>
                <a:cs typeface="Times New Roman" pitchFamily="18" charset="0"/>
              </a:rPr>
              <a:t>教育部</a:t>
            </a:r>
            <a:endParaRPr lang="zh-TW" sz="800">
              <a:cs typeface="Times New Roman" pitchFamily="18" charset="0"/>
            </a:endParaRPr>
          </a:p>
          <a:p>
            <a:pPr algn="ctr" eaLnBrk="0" hangingPunct="0"/>
            <a:r>
              <a:rPr lang="en-US" altLang="zh-TW" sz="900">
                <a:latin typeface="標楷體" pitchFamily="65" charset="-120"/>
                <a:ea typeface="標楷體" pitchFamily="65" charset="-120"/>
              </a:rPr>
              <a:t>(</a:t>
            </a:r>
            <a:r>
              <a:rPr lang="zh-TW" altLang="en-US" sz="900">
                <a:latin typeface="標楷體" pitchFamily="65" charset="-120"/>
                <a:ea typeface="標楷體" pitchFamily="65" charset="-120"/>
              </a:rPr>
              <a:t>科技部</a:t>
            </a:r>
            <a:r>
              <a:rPr lang="en-US" altLang="zh-TW" sz="900">
                <a:latin typeface="標楷體" pitchFamily="65" charset="-120"/>
                <a:ea typeface="標楷體" pitchFamily="65" charset="-120"/>
              </a:rPr>
              <a:t>)</a:t>
            </a:r>
            <a:endParaRPr lang="en-US" altLang="zh-TW">
              <a:cs typeface="Times New Roman" pitchFamily="18" charset="0"/>
            </a:endParaRPr>
          </a:p>
        </p:txBody>
      </p:sp>
      <p:sp>
        <p:nvSpPr>
          <p:cNvPr id="108" name="Rectangle 89"/>
          <p:cNvSpPr>
            <a:spLocks noChangeArrowheads="1"/>
          </p:cNvSpPr>
          <p:nvPr/>
        </p:nvSpPr>
        <p:spPr bwMode="auto">
          <a:xfrm>
            <a:off x="2790825" y="4292600"/>
            <a:ext cx="1109663" cy="711200"/>
          </a:xfrm>
          <a:prstGeom prst="rect">
            <a:avLst/>
          </a:prstGeom>
          <a:solidFill>
            <a:schemeClr val="bg2">
              <a:lumMod val="75000"/>
            </a:schemeClr>
          </a:solidFill>
          <a:ln>
            <a:noFill/>
          </a:ln>
          <a:effectLst>
            <a:outerShdw dist="28398" dir="3806097" algn="ctr" rotWithShape="0">
              <a:srgbClr val="243F60"/>
            </a:outerShdw>
          </a:effectLst>
        </p:spPr>
        <p:txBody>
          <a:bodyPr anchor="ctr"/>
          <a:lstStyle/>
          <a:p>
            <a:pPr algn="ctr"/>
            <a:r>
              <a:rPr lang="zh-TW" sz="1000" b="1">
                <a:solidFill>
                  <a:srgbClr val="C00000"/>
                </a:solidFill>
                <a:latin typeface="標楷體" pitchFamily="65" charset="-120"/>
                <a:ea typeface="標楷體" pitchFamily="65" charset="-120"/>
                <a:cs typeface="Times New Roman" pitchFamily="18" charset="0"/>
              </a:rPr>
              <a:t>稽核服務組</a:t>
            </a:r>
            <a:endParaRPr lang="zh-TW" sz="800" b="1">
              <a:solidFill>
                <a:srgbClr val="C00000"/>
              </a:solidFill>
              <a:ea typeface="標楷體" pitchFamily="65" charset="-120"/>
              <a:cs typeface="Times New Roman" pitchFamily="18" charset="0"/>
            </a:endParaRPr>
          </a:p>
          <a:p>
            <a:pPr algn="ctr" eaLnBrk="0" hangingPunct="0"/>
            <a:r>
              <a:rPr lang="zh-TW" altLang="zh-TW" sz="1000">
                <a:latin typeface="標楷體" pitchFamily="65" charset="-120"/>
                <a:ea typeface="標楷體" pitchFamily="65" charset="-120"/>
                <a:cs typeface="Times New Roman" pitchFamily="18" charset="0"/>
              </a:rPr>
              <a:t>行政院資通安全辦公室</a:t>
            </a:r>
          </a:p>
          <a:p>
            <a:pPr algn="ctr" eaLnBrk="0" hangingPunct="0"/>
            <a:r>
              <a:rPr lang="en-US" altLang="zh-TW" sz="1000">
                <a:latin typeface="標楷體" pitchFamily="65" charset="-120"/>
                <a:ea typeface="標楷體" pitchFamily="65" charset="-120"/>
                <a:cs typeface="Times New Roman" pitchFamily="18" charset="0"/>
              </a:rPr>
              <a:t>(</a:t>
            </a:r>
            <a:r>
              <a:rPr lang="zh-TW" altLang="en-US" sz="1000">
                <a:latin typeface="標楷體" pitchFamily="65" charset="-120"/>
                <a:ea typeface="標楷體" pitchFamily="65" charset="-120"/>
                <a:cs typeface="Times New Roman" pitchFamily="18" charset="0"/>
              </a:rPr>
              <a:t>各機關</a:t>
            </a:r>
            <a:r>
              <a:rPr lang="en-US" altLang="zh-TW" sz="1000">
                <a:latin typeface="標楷體" pitchFamily="65" charset="-120"/>
                <a:ea typeface="標楷體" pitchFamily="65" charset="-120"/>
                <a:cs typeface="Times New Roman" pitchFamily="18" charset="0"/>
              </a:rPr>
              <a:t>)</a:t>
            </a:r>
            <a:endParaRPr lang="en-US" altLang="zh-TW">
              <a:ea typeface="標楷體" pitchFamily="65" charset="-120"/>
              <a:cs typeface="Times New Roman" pitchFamily="18" charset="0"/>
            </a:endParaRPr>
          </a:p>
        </p:txBody>
      </p:sp>
      <p:sp>
        <p:nvSpPr>
          <p:cNvPr id="109" name="Rectangle 88"/>
          <p:cNvSpPr>
            <a:spLocks noChangeArrowheads="1"/>
          </p:cNvSpPr>
          <p:nvPr/>
        </p:nvSpPr>
        <p:spPr bwMode="auto">
          <a:xfrm>
            <a:off x="3968750" y="4297363"/>
            <a:ext cx="1158875" cy="709612"/>
          </a:xfrm>
          <a:prstGeom prst="rect">
            <a:avLst/>
          </a:prstGeom>
          <a:solidFill>
            <a:schemeClr val="bg2">
              <a:lumMod val="75000"/>
            </a:schemeClr>
          </a:solidFill>
          <a:ln>
            <a:noFill/>
          </a:ln>
          <a:effectLst>
            <a:outerShdw dist="28398" dir="3806097" algn="ctr" rotWithShape="0">
              <a:srgbClr val="243F60"/>
            </a:outerShdw>
          </a:effectLst>
        </p:spPr>
        <p:txBody>
          <a:bodyPr anchor="ctr"/>
          <a:lstStyle/>
          <a:p>
            <a:pPr algn="ctr"/>
            <a:r>
              <a:rPr lang="zh-TW" sz="1000" b="1">
                <a:solidFill>
                  <a:srgbClr val="C00000"/>
                </a:solidFill>
                <a:latin typeface="標楷體" pitchFamily="65" charset="-120"/>
                <a:ea typeface="標楷體" pitchFamily="65" charset="-120"/>
                <a:cs typeface="Times New Roman" pitchFamily="18" charset="0"/>
              </a:rPr>
              <a:t>政府資通安全組</a:t>
            </a:r>
            <a:endParaRPr lang="zh-TW" sz="1000" b="1">
              <a:solidFill>
                <a:srgbClr val="C00000"/>
              </a:solidFill>
              <a:ea typeface="標楷體" pitchFamily="65" charset="-120"/>
              <a:cs typeface="Times New Roman" pitchFamily="18" charset="0"/>
            </a:endParaRPr>
          </a:p>
          <a:p>
            <a:pPr algn="ctr" eaLnBrk="0" hangingPunct="0"/>
            <a:r>
              <a:rPr lang="zh-TW" altLang="zh-TW" sz="1000">
                <a:latin typeface="標楷體" pitchFamily="65" charset="-120"/>
                <a:ea typeface="標楷體" pitchFamily="65" charset="-120"/>
                <a:cs typeface="Times New Roman" pitchFamily="18" charset="0"/>
              </a:rPr>
              <a:t>行政院資通安全</a:t>
            </a:r>
            <a:endParaRPr lang="en-US" altLang="zh-TW" sz="1000">
              <a:latin typeface="標楷體" pitchFamily="65" charset="-120"/>
              <a:ea typeface="標楷體" pitchFamily="65" charset="-120"/>
              <a:cs typeface="Times New Roman" pitchFamily="18" charset="0"/>
            </a:endParaRPr>
          </a:p>
          <a:p>
            <a:pPr algn="ctr" eaLnBrk="0" hangingPunct="0"/>
            <a:r>
              <a:rPr lang="zh-TW" altLang="zh-TW" sz="1000">
                <a:latin typeface="標楷體" pitchFamily="65" charset="-120"/>
                <a:ea typeface="標楷體" pitchFamily="65" charset="-120"/>
                <a:cs typeface="Times New Roman" pitchFamily="18" charset="0"/>
              </a:rPr>
              <a:t>辦公室</a:t>
            </a:r>
          </a:p>
          <a:p>
            <a:pPr algn="ctr" eaLnBrk="0" hangingPunct="0"/>
            <a:r>
              <a:rPr lang="en-US" altLang="zh-TW" sz="900">
                <a:latin typeface="標楷體" pitchFamily="65" charset="-120"/>
                <a:ea typeface="標楷體" pitchFamily="65" charset="-120"/>
                <a:cs typeface="Times New Roman" pitchFamily="18" charset="0"/>
              </a:rPr>
              <a:t>(</a:t>
            </a:r>
            <a:r>
              <a:rPr lang="zh-TW" altLang="en-US" sz="900">
                <a:latin typeface="標楷體" pitchFamily="65" charset="-120"/>
                <a:ea typeface="標楷體" pitchFamily="65" charset="-120"/>
                <a:cs typeface="Times New Roman" pitchFamily="18" charset="0"/>
              </a:rPr>
              <a:t>各機關</a:t>
            </a:r>
            <a:r>
              <a:rPr lang="en-US" altLang="zh-TW" sz="900">
                <a:latin typeface="標楷體" pitchFamily="65" charset="-120"/>
                <a:ea typeface="標楷體" pitchFamily="65" charset="-120"/>
                <a:cs typeface="Times New Roman" pitchFamily="18" charset="0"/>
              </a:rPr>
              <a:t>)</a:t>
            </a:r>
            <a:endParaRPr lang="en-US" altLang="zh-TW">
              <a:ea typeface="標楷體" pitchFamily="65" charset="-120"/>
              <a:cs typeface="Times New Roman" pitchFamily="18" charset="0"/>
            </a:endParaRPr>
          </a:p>
        </p:txBody>
      </p:sp>
      <p:sp>
        <p:nvSpPr>
          <p:cNvPr id="110" name="Rectangle 87"/>
          <p:cNvSpPr>
            <a:spLocks noChangeArrowheads="1"/>
          </p:cNvSpPr>
          <p:nvPr/>
        </p:nvSpPr>
        <p:spPr bwMode="auto">
          <a:xfrm>
            <a:off x="5235575" y="4297363"/>
            <a:ext cx="1109663" cy="709612"/>
          </a:xfrm>
          <a:prstGeom prst="rect">
            <a:avLst/>
          </a:prstGeom>
          <a:solidFill>
            <a:srgbClr val="FFCCCC"/>
          </a:solidFill>
          <a:ln>
            <a:noFill/>
          </a:ln>
          <a:effectLst>
            <a:outerShdw dist="28398" dir="3806097" algn="ctr" rotWithShape="0">
              <a:srgbClr val="243F60"/>
            </a:outerShdw>
          </a:effectLst>
        </p:spPr>
        <p:txBody>
          <a:bodyPr anchor="ctr"/>
          <a:lstStyle/>
          <a:p>
            <a:pPr algn="ctr"/>
            <a:r>
              <a:rPr lang="zh-TW" sz="1000" b="1">
                <a:solidFill>
                  <a:srgbClr val="C00000"/>
                </a:solidFill>
                <a:latin typeface="標楷體" pitchFamily="65" charset="-120"/>
                <a:ea typeface="標楷體" pitchFamily="65" charset="-120"/>
                <a:cs typeface="Times New Roman" pitchFamily="18" charset="0"/>
              </a:rPr>
              <a:t>個資保護及</a:t>
            </a:r>
            <a:endParaRPr lang="zh-TW" sz="800" b="1">
              <a:solidFill>
                <a:srgbClr val="C00000"/>
              </a:solidFill>
              <a:ea typeface="標楷體" pitchFamily="65" charset="-120"/>
              <a:cs typeface="Times New Roman" pitchFamily="18" charset="0"/>
            </a:endParaRPr>
          </a:p>
          <a:p>
            <a:pPr algn="ctr" eaLnBrk="0" hangingPunct="0"/>
            <a:r>
              <a:rPr lang="zh-TW" sz="1000" b="1">
                <a:solidFill>
                  <a:srgbClr val="C00000"/>
                </a:solidFill>
                <a:latin typeface="標楷體" pitchFamily="65" charset="-120"/>
                <a:ea typeface="標楷體" pitchFamily="65" charset="-120"/>
                <a:cs typeface="Times New Roman" pitchFamily="18" charset="0"/>
              </a:rPr>
              <a:t>法制推動組</a:t>
            </a:r>
            <a:endParaRPr lang="zh-TW" sz="800" b="1">
              <a:solidFill>
                <a:srgbClr val="C00000"/>
              </a:solidFill>
              <a:ea typeface="標楷體" pitchFamily="65" charset="-120"/>
              <a:cs typeface="Times New Roman" pitchFamily="18" charset="0"/>
            </a:endParaRPr>
          </a:p>
          <a:p>
            <a:pPr algn="ctr" eaLnBrk="0" hangingPunct="0"/>
            <a:r>
              <a:rPr lang="zh-TW" sz="1000">
                <a:latin typeface="標楷體" pitchFamily="65" charset="-120"/>
                <a:ea typeface="標楷體" pitchFamily="65" charset="-120"/>
                <a:cs typeface="Times New Roman" pitchFamily="18" charset="0"/>
              </a:rPr>
              <a:t>法務部</a:t>
            </a:r>
            <a:endParaRPr lang="zh-TW" sz="800">
              <a:cs typeface="Times New Roman" pitchFamily="18" charset="0"/>
            </a:endParaRPr>
          </a:p>
          <a:p>
            <a:pPr algn="ctr" eaLnBrk="0" hangingPunct="0"/>
            <a:r>
              <a:rPr lang="en-US" altLang="zh-TW" sz="900">
                <a:latin typeface="標楷體" pitchFamily="65" charset="-120"/>
                <a:ea typeface="標楷體" pitchFamily="65" charset="-120"/>
              </a:rPr>
              <a:t>(</a:t>
            </a:r>
            <a:r>
              <a:rPr lang="zh-TW" altLang="en-US" sz="900">
                <a:latin typeface="標楷體" pitchFamily="65" charset="-120"/>
                <a:ea typeface="標楷體" pitchFamily="65" charset="-120"/>
              </a:rPr>
              <a:t>各機關</a:t>
            </a:r>
            <a:r>
              <a:rPr lang="en-US" altLang="zh-TW" sz="900">
                <a:latin typeface="標楷體" pitchFamily="65" charset="-120"/>
                <a:ea typeface="標楷體" pitchFamily="65" charset="-120"/>
              </a:rPr>
              <a:t>)</a:t>
            </a:r>
            <a:endParaRPr lang="en-US" altLang="zh-TW">
              <a:cs typeface="Times New Roman" pitchFamily="18" charset="0"/>
            </a:endParaRPr>
          </a:p>
        </p:txBody>
      </p:sp>
      <p:sp>
        <p:nvSpPr>
          <p:cNvPr id="111" name="Rectangle 86"/>
          <p:cNvSpPr>
            <a:spLocks noChangeArrowheads="1"/>
          </p:cNvSpPr>
          <p:nvPr/>
        </p:nvSpPr>
        <p:spPr bwMode="auto">
          <a:xfrm>
            <a:off x="6457950" y="4297363"/>
            <a:ext cx="1108075" cy="709612"/>
          </a:xfrm>
          <a:prstGeom prst="rect">
            <a:avLst/>
          </a:prstGeom>
          <a:solidFill>
            <a:srgbClr val="FFCCCC"/>
          </a:solidFill>
          <a:ln>
            <a:noFill/>
          </a:ln>
          <a:effectLst>
            <a:outerShdw dist="28398" dir="3806097" algn="ctr" rotWithShape="0">
              <a:srgbClr val="243F60"/>
            </a:outerShdw>
          </a:effectLst>
        </p:spPr>
        <p:txBody>
          <a:bodyPr anchor="ctr"/>
          <a:lstStyle/>
          <a:p>
            <a:pPr algn="ctr"/>
            <a:r>
              <a:rPr lang="zh-TW" sz="1000" b="1">
                <a:solidFill>
                  <a:srgbClr val="C00000"/>
                </a:solidFill>
                <a:latin typeface="標楷體" pitchFamily="65" charset="-120"/>
                <a:ea typeface="標楷體" pitchFamily="65" charset="-120"/>
                <a:cs typeface="Times New Roman" pitchFamily="18" charset="0"/>
              </a:rPr>
              <a:t>防治網路</a:t>
            </a:r>
            <a:endParaRPr lang="zh-TW" sz="800" b="1">
              <a:solidFill>
                <a:srgbClr val="C00000"/>
              </a:solidFill>
              <a:ea typeface="標楷體" pitchFamily="65" charset="-120"/>
              <a:cs typeface="Times New Roman" pitchFamily="18" charset="0"/>
            </a:endParaRPr>
          </a:p>
          <a:p>
            <a:pPr algn="ctr" eaLnBrk="0" hangingPunct="0"/>
            <a:r>
              <a:rPr lang="zh-TW" sz="1000" b="1">
                <a:solidFill>
                  <a:srgbClr val="C00000"/>
                </a:solidFill>
                <a:latin typeface="標楷體" pitchFamily="65" charset="-120"/>
                <a:ea typeface="標楷體" pitchFamily="65" charset="-120"/>
                <a:cs typeface="Times New Roman" pitchFamily="18" charset="0"/>
              </a:rPr>
              <a:t>犯罪組</a:t>
            </a:r>
            <a:endParaRPr lang="zh-TW" sz="800" b="1">
              <a:solidFill>
                <a:srgbClr val="C00000"/>
              </a:solidFill>
              <a:ea typeface="標楷體" pitchFamily="65" charset="-120"/>
              <a:cs typeface="Times New Roman" pitchFamily="18" charset="0"/>
            </a:endParaRPr>
          </a:p>
          <a:p>
            <a:pPr algn="ctr" eaLnBrk="0" hangingPunct="0"/>
            <a:r>
              <a:rPr lang="zh-TW" sz="1000">
                <a:latin typeface="標楷體" pitchFamily="65" charset="-120"/>
                <a:ea typeface="標楷體" pitchFamily="65" charset="-120"/>
                <a:cs typeface="Times New Roman" pitchFamily="18" charset="0"/>
              </a:rPr>
              <a:t>內政部</a:t>
            </a:r>
            <a:endParaRPr lang="zh-TW">
              <a:cs typeface="Times New Roman" pitchFamily="18" charset="0"/>
            </a:endParaRPr>
          </a:p>
        </p:txBody>
      </p:sp>
      <p:sp>
        <p:nvSpPr>
          <p:cNvPr id="112" name="Rectangle 85"/>
          <p:cNvSpPr>
            <a:spLocks noChangeArrowheads="1"/>
          </p:cNvSpPr>
          <p:nvPr/>
        </p:nvSpPr>
        <p:spPr bwMode="auto">
          <a:xfrm>
            <a:off x="7678738" y="4297363"/>
            <a:ext cx="1108075" cy="709612"/>
          </a:xfrm>
          <a:prstGeom prst="rect">
            <a:avLst/>
          </a:prstGeom>
          <a:solidFill>
            <a:srgbClr val="FFCCCC"/>
          </a:solidFill>
          <a:ln>
            <a:noFill/>
          </a:ln>
          <a:effectLst>
            <a:outerShdw dist="28398" dir="3806097" algn="ctr" rotWithShape="0">
              <a:srgbClr val="243F60"/>
            </a:outerShdw>
          </a:effectLst>
        </p:spPr>
        <p:txBody>
          <a:bodyPr anchor="ctr"/>
          <a:lstStyle/>
          <a:p>
            <a:pPr algn="ctr"/>
            <a:r>
              <a:rPr lang="zh-TW" sz="1000" b="1">
                <a:solidFill>
                  <a:srgbClr val="C00000"/>
                </a:solidFill>
                <a:latin typeface="標楷體" pitchFamily="65" charset="-120"/>
                <a:ea typeface="標楷體" pitchFamily="65" charset="-120"/>
                <a:cs typeface="Times New Roman" pitchFamily="18" charset="0"/>
              </a:rPr>
              <a:t>資通訊</a:t>
            </a:r>
            <a:endParaRPr lang="zh-TW" sz="800" b="1">
              <a:solidFill>
                <a:srgbClr val="C00000"/>
              </a:solidFill>
              <a:ea typeface="標楷體" pitchFamily="65" charset="-120"/>
              <a:cs typeface="Times New Roman" pitchFamily="18" charset="0"/>
            </a:endParaRPr>
          </a:p>
          <a:p>
            <a:pPr algn="ctr" eaLnBrk="0" hangingPunct="0"/>
            <a:r>
              <a:rPr lang="zh-TW" sz="1000" b="1">
                <a:solidFill>
                  <a:srgbClr val="C00000"/>
                </a:solidFill>
                <a:latin typeface="標楷體" pitchFamily="65" charset="-120"/>
                <a:ea typeface="標楷體" pitchFamily="65" charset="-120"/>
                <a:cs typeface="Times New Roman" pitchFamily="18" charset="0"/>
              </a:rPr>
              <a:t>環境安全組</a:t>
            </a:r>
            <a:endParaRPr lang="zh-TW" sz="800" b="1">
              <a:solidFill>
                <a:srgbClr val="C00000"/>
              </a:solidFill>
              <a:ea typeface="標楷體" pitchFamily="65" charset="-120"/>
              <a:cs typeface="Times New Roman" pitchFamily="18" charset="0"/>
            </a:endParaRPr>
          </a:p>
          <a:p>
            <a:pPr algn="ctr" eaLnBrk="0" hangingPunct="0"/>
            <a:r>
              <a:rPr lang="zh-TW" sz="1000">
                <a:latin typeface="標楷體" pitchFamily="65" charset="-120"/>
                <a:ea typeface="標楷體" pitchFamily="65" charset="-120"/>
                <a:cs typeface="Times New Roman" pitchFamily="18" charset="0"/>
              </a:rPr>
              <a:t>通傳會</a:t>
            </a:r>
            <a:endParaRPr lang="zh-TW" sz="800">
              <a:cs typeface="Times New Roman" pitchFamily="18" charset="0"/>
            </a:endParaRPr>
          </a:p>
          <a:p>
            <a:pPr algn="ctr" eaLnBrk="0" hangingPunct="0"/>
            <a:r>
              <a:rPr lang="en-US" altLang="zh-TW" sz="800">
                <a:latin typeface="標楷體" pitchFamily="65" charset="-120"/>
                <a:ea typeface="標楷體" pitchFamily="65" charset="-120"/>
              </a:rPr>
              <a:t>(</a:t>
            </a:r>
            <a:r>
              <a:rPr lang="zh-TW" altLang="en-US" sz="800">
                <a:latin typeface="標楷體" pitchFamily="65" charset="-120"/>
                <a:ea typeface="標楷體" pitchFamily="65" charset="-120"/>
              </a:rPr>
              <a:t>經濟部</a:t>
            </a:r>
            <a:r>
              <a:rPr lang="en-US" altLang="zh-TW" sz="800">
                <a:latin typeface="標楷體" pitchFamily="65" charset="-120"/>
                <a:ea typeface="標楷體" pitchFamily="65" charset="-120"/>
              </a:rPr>
              <a:t>)</a:t>
            </a:r>
            <a:endParaRPr lang="en-US" altLang="zh-TW">
              <a:cs typeface="Times New Roman" pitchFamily="18" charset="0"/>
            </a:endParaRPr>
          </a:p>
        </p:txBody>
      </p:sp>
      <p:cxnSp>
        <p:nvCxnSpPr>
          <p:cNvPr id="17423" name="AutoShape 84"/>
          <p:cNvCxnSpPr>
            <a:cxnSpLocks noChangeShapeType="1"/>
          </p:cNvCxnSpPr>
          <p:nvPr/>
        </p:nvCxnSpPr>
        <p:spPr bwMode="auto">
          <a:xfrm>
            <a:off x="4410075" y="1944688"/>
            <a:ext cx="12700" cy="1014412"/>
          </a:xfrm>
          <a:prstGeom prst="straightConnector1">
            <a:avLst/>
          </a:prstGeom>
          <a:noFill/>
          <a:ln w="19050">
            <a:solidFill>
              <a:srgbClr val="000000"/>
            </a:solidFill>
            <a:round/>
            <a:headEnd/>
            <a:tailEnd/>
          </a:ln>
        </p:spPr>
      </p:cxnSp>
      <p:cxnSp>
        <p:nvCxnSpPr>
          <p:cNvPr id="17424" name="AutoShape 83"/>
          <p:cNvCxnSpPr>
            <a:cxnSpLocks noChangeShapeType="1"/>
          </p:cNvCxnSpPr>
          <p:nvPr/>
        </p:nvCxnSpPr>
        <p:spPr bwMode="auto">
          <a:xfrm>
            <a:off x="2790825" y="2960688"/>
            <a:ext cx="0" cy="250825"/>
          </a:xfrm>
          <a:prstGeom prst="straightConnector1">
            <a:avLst/>
          </a:prstGeom>
          <a:noFill/>
          <a:ln w="19050">
            <a:solidFill>
              <a:srgbClr val="000000"/>
            </a:solidFill>
            <a:round/>
            <a:headEnd/>
            <a:tailEnd/>
          </a:ln>
        </p:spPr>
      </p:cxnSp>
      <p:cxnSp>
        <p:nvCxnSpPr>
          <p:cNvPr id="17425" name="AutoShape 82"/>
          <p:cNvCxnSpPr>
            <a:cxnSpLocks noChangeShapeType="1"/>
          </p:cNvCxnSpPr>
          <p:nvPr/>
        </p:nvCxnSpPr>
        <p:spPr bwMode="auto">
          <a:xfrm>
            <a:off x="4737100" y="2955925"/>
            <a:ext cx="0" cy="254000"/>
          </a:xfrm>
          <a:prstGeom prst="straightConnector1">
            <a:avLst/>
          </a:prstGeom>
          <a:noFill/>
          <a:ln w="19050">
            <a:solidFill>
              <a:srgbClr val="000000"/>
            </a:solidFill>
            <a:round/>
            <a:headEnd/>
            <a:tailEnd/>
          </a:ln>
        </p:spPr>
      </p:cxnSp>
      <p:cxnSp>
        <p:nvCxnSpPr>
          <p:cNvPr id="17426" name="AutoShape 81"/>
          <p:cNvCxnSpPr>
            <a:cxnSpLocks noChangeShapeType="1"/>
          </p:cNvCxnSpPr>
          <p:nvPr/>
        </p:nvCxnSpPr>
        <p:spPr bwMode="auto">
          <a:xfrm flipH="1">
            <a:off x="2778125" y="2963863"/>
            <a:ext cx="1970088" cy="3175"/>
          </a:xfrm>
          <a:prstGeom prst="straightConnector1">
            <a:avLst/>
          </a:prstGeom>
          <a:noFill/>
          <a:ln w="19050">
            <a:solidFill>
              <a:srgbClr val="000000"/>
            </a:solidFill>
            <a:round/>
            <a:headEnd/>
            <a:tailEnd/>
          </a:ln>
        </p:spPr>
      </p:cxnSp>
      <p:cxnSp>
        <p:nvCxnSpPr>
          <p:cNvPr id="17427" name="AutoShape 80"/>
          <p:cNvCxnSpPr>
            <a:cxnSpLocks noChangeShapeType="1"/>
          </p:cNvCxnSpPr>
          <p:nvPr/>
        </p:nvCxnSpPr>
        <p:spPr bwMode="auto">
          <a:xfrm flipH="1">
            <a:off x="5040313" y="2468563"/>
            <a:ext cx="2197100" cy="0"/>
          </a:xfrm>
          <a:prstGeom prst="straightConnector1">
            <a:avLst/>
          </a:prstGeom>
          <a:noFill/>
          <a:ln w="19050">
            <a:solidFill>
              <a:srgbClr val="000000"/>
            </a:solidFill>
            <a:prstDash val="dash"/>
            <a:round/>
            <a:headEnd/>
            <a:tailEnd/>
          </a:ln>
        </p:spPr>
      </p:cxnSp>
      <p:cxnSp>
        <p:nvCxnSpPr>
          <p:cNvPr id="17428" name="AutoShape 79"/>
          <p:cNvCxnSpPr>
            <a:cxnSpLocks noChangeShapeType="1"/>
          </p:cNvCxnSpPr>
          <p:nvPr/>
        </p:nvCxnSpPr>
        <p:spPr bwMode="auto">
          <a:xfrm flipH="1">
            <a:off x="6361113" y="2963863"/>
            <a:ext cx="1689100" cy="0"/>
          </a:xfrm>
          <a:prstGeom prst="straightConnector1">
            <a:avLst/>
          </a:prstGeom>
          <a:noFill/>
          <a:ln w="19050">
            <a:solidFill>
              <a:srgbClr val="000000"/>
            </a:solidFill>
            <a:prstDash val="dash"/>
            <a:round/>
            <a:headEnd/>
            <a:tailEnd/>
          </a:ln>
        </p:spPr>
      </p:cxnSp>
      <p:cxnSp>
        <p:nvCxnSpPr>
          <p:cNvPr id="17429" name="AutoShape 78"/>
          <p:cNvCxnSpPr>
            <a:cxnSpLocks noChangeShapeType="1"/>
          </p:cNvCxnSpPr>
          <p:nvPr/>
        </p:nvCxnSpPr>
        <p:spPr bwMode="auto">
          <a:xfrm flipV="1">
            <a:off x="6375400" y="2974975"/>
            <a:ext cx="0" cy="223838"/>
          </a:xfrm>
          <a:prstGeom prst="straightConnector1">
            <a:avLst/>
          </a:prstGeom>
          <a:noFill/>
          <a:ln w="19050">
            <a:solidFill>
              <a:srgbClr val="000000"/>
            </a:solidFill>
            <a:prstDash val="dash"/>
            <a:round/>
            <a:headEnd/>
            <a:tailEnd/>
          </a:ln>
        </p:spPr>
      </p:cxnSp>
      <p:cxnSp>
        <p:nvCxnSpPr>
          <p:cNvPr id="17430" name="AutoShape 77"/>
          <p:cNvCxnSpPr>
            <a:cxnSpLocks noChangeShapeType="1"/>
          </p:cNvCxnSpPr>
          <p:nvPr/>
        </p:nvCxnSpPr>
        <p:spPr bwMode="auto">
          <a:xfrm flipV="1">
            <a:off x="8050213" y="2974975"/>
            <a:ext cx="0" cy="223838"/>
          </a:xfrm>
          <a:prstGeom prst="straightConnector1">
            <a:avLst/>
          </a:prstGeom>
          <a:noFill/>
          <a:ln w="19050">
            <a:solidFill>
              <a:srgbClr val="000000"/>
            </a:solidFill>
            <a:prstDash val="dash"/>
            <a:round/>
            <a:headEnd/>
            <a:tailEnd/>
          </a:ln>
        </p:spPr>
      </p:cxnSp>
      <p:cxnSp>
        <p:nvCxnSpPr>
          <p:cNvPr id="17431" name="AutoShape 76"/>
          <p:cNvCxnSpPr>
            <a:cxnSpLocks noChangeShapeType="1"/>
          </p:cNvCxnSpPr>
          <p:nvPr/>
        </p:nvCxnSpPr>
        <p:spPr bwMode="auto">
          <a:xfrm flipV="1">
            <a:off x="7234238" y="2468563"/>
            <a:ext cx="0" cy="463550"/>
          </a:xfrm>
          <a:prstGeom prst="straightConnector1">
            <a:avLst/>
          </a:prstGeom>
          <a:noFill/>
          <a:ln w="19050">
            <a:solidFill>
              <a:srgbClr val="000000"/>
            </a:solidFill>
            <a:prstDash val="dash"/>
            <a:round/>
            <a:headEnd/>
            <a:tailEnd/>
          </a:ln>
        </p:spPr>
      </p:cxnSp>
      <p:sp>
        <p:nvSpPr>
          <p:cNvPr id="122" name="Text Box 75"/>
          <p:cNvSpPr txBox="1">
            <a:spLocks noChangeArrowheads="1"/>
          </p:cNvSpPr>
          <p:nvPr/>
        </p:nvSpPr>
        <p:spPr bwMode="auto">
          <a:xfrm>
            <a:off x="444500" y="5316538"/>
            <a:ext cx="347663" cy="1208087"/>
          </a:xfrm>
          <a:prstGeom prst="rect">
            <a:avLst/>
          </a:prstGeom>
          <a:solidFill>
            <a:schemeClr val="accent3">
              <a:lumMod val="20000"/>
              <a:lumOff val="80000"/>
            </a:schemeClr>
          </a:solidFill>
          <a:ln>
            <a:noFill/>
          </a:ln>
          <a:effectLst>
            <a:outerShdw blurRad="44450" dist="27940" dir="5400000" algn="ctr">
              <a:srgbClr val="000000">
                <a:alpha val="32000"/>
              </a:srgbClr>
            </a:outerShdw>
          </a:effectLst>
        </p:spPr>
        <p:txBody>
          <a:bodyPr vert="eaVert"/>
          <a:lstStyle/>
          <a:p>
            <a:pPr>
              <a:defRPr/>
            </a:pPr>
            <a:endParaRPr lang="zh-TW" altLang="zh-TW">
              <a:latin typeface="標楷體" pitchFamily="65" charset="-120"/>
              <a:ea typeface="標楷體" pitchFamily="65" charset="-120"/>
              <a:cs typeface="新細明體" pitchFamily="18" charset="-120"/>
            </a:endParaRPr>
          </a:p>
        </p:txBody>
      </p:sp>
      <p:sp>
        <p:nvSpPr>
          <p:cNvPr id="123" name="Text Box 74"/>
          <p:cNvSpPr txBox="1">
            <a:spLocks noChangeArrowheads="1"/>
          </p:cNvSpPr>
          <p:nvPr/>
        </p:nvSpPr>
        <p:spPr bwMode="auto">
          <a:xfrm>
            <a:off x="957263" y="5316538"/>
            <a:ext cx="347662" cy="1208087"/>
          </a:xfrm>
          <a:prstGeom prst="rect">
            <a:avLst/>
          </a:prstGeom>
          <a:solidFill>
            <a:schemeClr val="accent3">
              <a:lumMod val="20000"/>
              <a:lumOff val="80000"/>
            </a:schemeClr>
          </a:solidFill>
          <a:ln>
            <a:noFill/>
          </a:ln>
          <a:effectLst>
            <a:outerShdw blurRad="44450" dist="27940" dir="5400000" algn="ctr">
              <a:srgbClr val="000000">
                <a:alpha val="32000"/>
              </a:srgbClr>
            </a:outerShdw>
          </a:effectLst>
        </p:spPr>
        <p:txBody>
          <a:bodyPr vert="eaVert"/>
          <a:lstStyle/>
          <a:p>
            <a:pPr>
              <a:defRPr/>
            </a:pPr>
            <a:endParaRPr lang="zh-TW" altLang="zh-TW">
              <a:latin typeface="標楷體" pitchFamily="65" charset="-120"/>
              <a:ea typeface="標楷體" pitchFamily="65" charset="-120"/>
              <a:cs typeface="新細明體" pitchFamily="18" charset="-120"/>
            </a:endParaRPr>
          </a:p>
        </p:txBody>
      </p:sp>
      <p:sp>
        <p:nvSpPr>
          <p:cNvPr id="124" name="Text Box 73"/>
          <p:cNvSpPr txBox="1">
            <a:spLocks noChangeArrowheads="1"/>
          </p:cNvSpPr>
          <p:nvPr/>
        </p:nvSpPr>
        <p:spPr bwMode="auto">
          <a:xfrm>
            <a:off x="1685925" y="5316538"/>
            <a:ext cx="349250" cy="1208087"/>
          </a:xfrm>
          <a:prstGeom prst="rect">
            <a:avLst/>
          </a:prstGeom>
          <a:solidFill>
            <a:schemeClr val="accent4">
              <a:lumMod val="20000"/>
              <a:lumOff val="80000"/>
            </a:schemeClr>
          </a:solidFill>
          <a:ln>
            <a:noFill/>
          </a:ln>
          <a:effectLst>
            <a:outerShdw blurRad="44450" dist="27940" dir="5400000" algn="ctr">
              <a:srgbClr val="000000">
                <a:alpha val="32000"/>
              </a:srgbClr>
            </a:outerShdw>
          </a:effectLst>
        </p:spPr>
        <p:txBody>
          <a:bodyPr vert="eaVert"/>
          <a:lstStyle/>
          <a:p>
            <a:pPr>
              <a:defRPr/>
            </a:pPr>
            <a:endParaRPr lang="zh-TW" altLang="zh-TW">
              <a:latin typeface="標楷體" pitchFamily="65" charset="-120"/>
              <a:ea typeface="標楷體" pitchFamily="65" charset="-120"/>
              <a:cs typeface="新細明體" pitchFamily="18" charset="-120"/>
            </a:endParaRPr>
          </a:p>
        </p:txBody>
      </p:sp>
      <p:sp>
        <p:nvSpPr>
          <p:cNvPr id="125" name="Text Box 72"/>
          <p:cNvSpPr txBox="1">
            <a:spLocks noChangeArrowheads="1"/>
          </p:cNvSpPr>
          <p:nvPr/>
        </p:nvSpPr>
        <p:spPr bwMode="auto">
          <a:xfrm>
            <a:off x="2195513" y="5316538"/>
            <a:ext cx="347662" cy="1208087"/>
          </a:xfrm>
          <a:prstGeom prst="rect">
            <a:avLst/>
          </a:prstGeom>
          <a:solidFill>
            <a:schemeClr val="accent4">
              <a:lumMod val="20000"/>
              <a:lumOff val="80000"/>
            </a:schemeClr>
          </a:solidFill>
          <a:ln>
            <a:noFill/>
          </a:ln>
          <a:effectLst>
            <a:outerShdw blurRad="44450" dist="27940" dir="5400000" algn="ctr">
              <a:srgbClr val="000000">
                <a:alpha val="32000"/>
              </a:srgbClr>
            </a:outerShdw>
          </a:effectLst>
        </p:spPr>
        <p:txBody>
          <a:bodyPr vert="eaVert"/>
          <a:lstStyle/>
          <a:p>
            <a:pPr>
              <a:defRPr/>
            </a:pPr>
            <a:endParaRPr lang="zh-TW" altLang="zh-TW">
              <a:latin typeface="標楷體" pitchFamily="65" charset="-120"/>
              <a:ea typeface="標楷體" pitchFamily="65" charset="-120"/>
              <a:cs typeface="新細明體" pitchFamily="18" charset="-120"/>
            </a:endParaRPr>
          </a:p>
        </p:txBody>
      </p:sp>
      <p:sp>
        <p:nvSpPr>
          <p:cNvPr id="126" name="Text Box 71"/>
          <p:cNvSpPr txBox="1">
            <a:spLocks noChangeArrowheads="1"/>
          </p:cNvSpPr>
          <p:nvPr/>
        </p:nvSpPr>
        <p:spPr bwMode="auto">
          <a:xfrm>
            <a:off x="2963863" y="5316538"/>
            <a:ext cx="347662" cy="1208087"/>
          </a:xfrm>
          <a:prstGeom prst="rect">
            <a:avLst/>
          </a:prstGeom>
          <a:solidFill>
            <a:srgbClr val="CCECFF"/>
          </a:solidFill>
          <a:ln>
            <a:noFill/>
          </a:ln>
          <a:effectLst>
            <a:outerShdw blurRad="44450" dist="27940" dir="5400000" algn="ctr">
              <a:srgbClr val="000000">
                <a:alpha val="32000"/>
              </a:srgbClr>
            </a:outerShdw>
          </a:effectLst>
        </p:spPr>
        <p:txBody>
          <a:bodyPr vert="eaVert"/>
          <a:lstStyle/>
          <a:p>
            <a:pPr>
              <a:defRPr/>
            </a:pPr>
            <a:endParaRPr lang="zh-TW" altLang="zh-TW">
              <a:latin typeface="標楷體" pitchFamily="65" charset="-120"/>
              <a:ea typeface="標楷體" pitchFamily="65" charset="-120"/>
              <a:cs typeface="新細明體" pitchFamily="18" charset="-120"/>
            </a:endParaRPr>
          </a:p>
        </p:txBody>
      </p:sp>
      <p:sp>
        <p:nvSpPr>
          <p:cNvPr id="127" name="Text Box 70"/>
          <p:cNvSpPr txBox="1">
            <a:spLocks noChangeArrowheads="1"/>
          </p:cNvSpPr>
          <p:nvPr/>
        </p:nvSpPr>
        <p:spPr bwMode="auto">
          <a:xfrm>
            <a:off x="3382963" y="5316538"/>
            <a:ext cx="347662" cy="1208087"/>
          </a:xfrm>
          <a:prstGeom prst="rect">
            <a:avLst/>
          </a:prstGeom>
          <a:solidFill>
            <a:srgbClr val="CCECFF"/>
          </a:solidFill>
          <a:ln>
            <a:noFill/>
          </a:ln>
          <a:effectLst>
            <a:outerShdw blurRad="44450" dist="27940" dir="5400000" algn="ctr">
              <a:srgbClr val="000000">
                <a:alpha val="32000"/>
              </a:srgbClr>
            </a:outerShdw>
          </a:effectLst>
        </p:spPr>
        <p:txBody>
          <a:bodyPr vert="eaVert"/>
          <a:lstStyle/>
          <a:p>
            <a:pPr>
              <a:defRPr/>
            </a:pPr>
            <a:endParaRPr lang="zh-TW" altLang="zh-TW">
              <a:latin typeface="標楷體" pitchFamily="65" charset="-120"/>
              <a:ea typeface="標楷體" pitchFamily="65" charset="-120"/>
              <a:cs typeface="新細明體" pitchFamily="18" charset="-120"/>
            </a:endParaRPr>
          </a:p>
        </p:txBody>
      </p:sp>
      <p:sp>
        <p:nvSpPr>
          <p:cNvPr id="128" name="Text Box 69"/>
          <p:cNvSpPr txBox="1">
            <a:spLocks noChangeArrowheads="1"/>
          </p:cNvSpPr>
          <p:nvPr/>
        </p:nvSpPr>
        <p:spPr bwMode="auto">
          <a:xfrm>
            <a:off x="4213225" y="5316538"/>
            <a:ext cx="347663" cy="1208087"/>
          </a:xfrm>
          <a:prstGeom prst="rect">
            <a:avLst/>
          </a:prstGeom>
          <a:solidFill>
            <a:srgbClr val="CCECFF"/>
          </a:solidFill>
          <a:ln>
            <a:noFill/>
          </a:ln>
          <a:effectLst>
            <a:outerShdw blurRad="44450" dist="27940" dir="5400000" algn="ctr">
              <a:srgbClr val="000000">
                <a:alpha val="32000"/>
              </a:srgbClr>
            </a:outerShdw>
          </a:effectLst>
        </p:spPr>
        <p:txBody>
          <a:bodyPr vert="eaVert"/>
          <a:lstStyle/>
          <a:p>
            <a:pPr>
              <a:defRPr/>
            </a:pPr>
            <a:endParaRPr lang="zh-TW" altLang="zh-TW">
              <a:latin typeface="標楷體" pitchFamily="65" charset="-120"/>
              <a:ea typeface="標楷體" pitchFamily="65" charset="-120"/>
              <a:cs typeface="新細明體" pitchFamily="18" charset="-120"/>
            </a:endParaRPr>
          </a:p>
        </p:txBody>
      </p:sp>
      <p:sp>
        <p:nvSpPr>
          <p:cNvPr id="129" name="Text Box 68"/>
          <p:cNvSpPr txBox="1">
            <a:spLocks noChangeArrowheads="1"/>
          </p:cNvSpPr>
          <p:nvPr/>
        </p:nvSpPr>
        <p:spPr bwMode="auto">
          <a:xfrm>
            <a:off x="4627563" y="5316538"/>
            <a:ext cx="347662" cy="1208087"/>
          </a:xfrm>
          <a:prstGeom prst="rect">
            <a:avLst/>
          </a:prstGeom>
          <a:solidFill>
            <a:srgbClr val="CCECFF"/>
          </a:solidFill>
          <a:ln>
            <a:noFill/>
          </a:ln>
          <a:effectLst>
            <a:outerShdw blurRad="44450" dist="27940" dir="5400000" algn="ctr">
              <a:srgbClr val="000000">
                <a:alpha val="32000"/>
              </a:srgbClr>
            </a:outerShdw>
          </a:effectLst>
        </p:spPr>
        <p:txBody>
          <a:bodyPr vert="eaVert"/>
          <a:lstStyle/>
          <a:p>
            <a:pPr>
              <a:defRPr/>
            </a:pPr>
            <a:endParaRPr lang="zh-TW" altLang="zh-TW">
              <a:latin typeface="標楷體" pitchFamily="65" charset="-120"/>
              <a:ea typeface="標楷體" pitchFamily="65" charset="-120"/>
              <a:cs typeface="新細明體" pitchFamily="18" charset="-120"/>
            </a:endParaRPr>
          </a:p>
        </p:txBody>
      </p:sp>
      <p:sp>
        <p:nvSpPr>
          <p:cNvPr id="130" name="Text Box 67"/>
          <p:cNvSpPr txBox="1">
            <a:spLocks noChangeArrowheads="1"/>
          </p:cNvSpPr>
          <p:nvPr/>
        </p:nvSpPr>
        <p:spPr bwMode="auto">
          <a:xfrm>
            <a:off x="8305800" y="5316538"/>
            <a:ext cx="347663" cy="1208087"/>
          </a:xfrm>
          <a:prstGeom prst="rect">
            <a:avLst/>
          </a:prstGeom>
          <a:gradFill rotWithShape="0">
            <a:gsLst>
              <a:gs pos="0">
                <a:srgbClr val="4F81BD"/>
              </a:gs>
              <a:gs pos="100000">
                <a:srgbClr val="365E8F"/>
              </a:gs>
            </a:gsLst>
            <a:path path="shape">
              <a:fillToRect l="50000" t="50000" r="50000" b="50000"/>
            </a:path>
          </a:gradFill>
          <a:ln>
            <a:noFill/>
          </a:ln>
          <a:effectLst>
            <a:outerShdw blurRad="44450" dist="27940" dir="5400000" algn="ctr">
              <a:srgbClr val="000000">
                <a:alpha val="32000"/>
              </a:srgbClr>
            </a:outerShdw>
          </a:effectLst>
          <a:extLst>
            <a:ext uri="{91240B29-F687-4F45-9708-019B960494DF}"/>
          </a:extLst>
        </p:spPr>
        <p:txBody>
          <a:bodyPr vert="eaVert"/>
          <a:lstStyle/>
          <a:p>
            <a:pPr>
              <a:defRPr/>
            </a:pPr>
            <a:endParaRPr lang="zh-TW" altLang="zh-TW">
              <a:latin typeface="標楷體" pitchFamily="65" charset="-120"/>
              <a:ea typeface="標楷體" pitchFamily="65" charset="-120"/>
              <a:cs typeface="新細明體" pitchFamily="18" charset="-120"/>
            </a:endParaRPr>
          </a:p>
        </p:txBody>
      </p:sp>
      <p:sp>
        <p:nvSpPr>
          <p:cNvPr id="131" name="Text Box 66"/>
          <p:cNvSpPr txBox="1">
            <a:spLocks noChangeArrowheads="1"/>
          </p:cNvSpPr>
          <p:nvPr/>
        </p:nvSpPr>
        <p:spPr bwMode="auto">
          <a:xfrm>
            <a:off x="7799388" y="5316538"/>
            <a:ext cx="347662" cy="1208087"/>
          </a:xfrm>
          <a:prstGeom prst="rect">
            <a:avLst/>
          </a:prstGeom>
          <a:gradFill rotWithShape="0">
            <a:gsLst>
              <a:gs pos="0">
                <a:srgbClr val="4F81BD"/>
              </a:gs>
              <a:gs pos="100000">
                <a:srgbClr val="365E8F"/>
              </a:gs>
            </a:gsLst>
            <a:path path="shape">
              <a:fillToRect l="50000" t="50000" r="50000" b="50000"/>
            </a:path>
          </a:gradFill>
          <a:ln>
            <a:noFill/>
          </a:ln>
          <a:effectLst>
            <a:outerShdw blurRad="44450" dist="27940" dir="5400000" algn="ctr">
              <a:srgbClr val="000000">
                <a:alpha val="32000"/>
              </a:srgbClr>
            </a:outerShdw>
          </a:effectLst>
          <a:extLst>
            <a:ext uri="{91240B29-F687-4F45-9708-019B960494DF}"/>
          </a:extLst>
        </p:spPr>
        <p:txBody>
          <a:bodyPr vert="eaVert"/>
          <a:lstStyle/>
          <a:p>
            <a:pPr>
              <a:defRPr/>
            </a:pPr>
            <a:endParaRPr lang="zh-TW" altLang="zh-TW">
              <a:latin typeface="標楷體" pitchFamily="65" charset="-120"/>
              <a:ea typeface="標楷體" pitchFamily="65" charset="-120"/>
              <a:cs typeface="新細明體" pitchFamily="18" charset="-120"/>
            </a:endParaRPr>
          </a:p>
        </p:txBody>
      </p:sp>
      <p:sp>
        <p:nvSpPr>
          <p:cNvPr id="132" name="Text Box 65"/>
          <p:cNvSpPr txBox="1">
            <a:spLocks noChangeArrowheads="1"/>
          </p:cNvSpPr>
          <p:nvPr/>
        </p:nvSpPr>
        <p:spPr bwMode="auto">
          <a:xfrm>
            <a:off x="7173913" y="5316538"/>
            <a:ext cx="347662" cy="1208087"/>
          </a:xfrm>
          <a:prstGeom prst="rect">
            <a:avLst/>
          </a:prstGeom>
          <a:solidFill>
            <a:srgbClr val="CCECFF"/>
          </a:solidFill>
          <a:ln>
            <a:noFill/>
          </a:ln>
          <a:effectLst>
            <a:outerShdw blurRad="44450" dist="27940" dir="5400000" algn="ctr">
              <a:srgbClr val="000000">
                <a:alpha val="32000"/>
              </a:srgbClr>
            </a:outerShdw>
          </a:effectLst>
        </p:spPr>
        <p:txBody>
          <a:bodyPr vert="eaVert"/>
          <a:lstStyle/>
          <a:p>
            <a:pPr>
              <a:defRPr/>
            </a:pPr>
            <a:endParaRPr lang="zh-TW" altLang="zh-TW">
              <a:latin typeface="標楷體" pitchFamily="65" charset="-120"/>
              <a:ea typeface="標楷體" pitchFamily="65" charset="-120"/>
              <a:cs typeface="新細明體" pitchFamily="18" charset="-120"/>
            </a:endParaRPr>
          </a:p>
        </p:txBody>
      </p:sp>
      <p:sp>
        <p:nvSpPr>
          <p:cNvPr id="133" name="Text Box 64"/>
          <p:cNvSpPr txBox="1">
            <a:spLocks noChangeArrowheads="1"/>
          </p:cNvSpPr>
          <p:nvPr/>
        </p:nvSpPr>
        <p:spPr bwMode="auto">
          <a:xfrm>
            <a:off x="6757988" y="5316538"/>
            <a:ext cx="347662" cy="1208087"/>
          </a:xfrm>
          <a:prstGeom prst="rect">
            <a:avLst/>
          </a:prstGeom>
          <a:solidFill>
            <a:srgbClr val="CCECFF"/>
          </a:solidFill>
          <a:ln>
            <a:noFill/>
          </a:ln>
          <a:effectLst>
            <a:outerShdw blurRad="44450" dist="27940" dir="5400000" algn="ctr">
              <a:srgbClr val="000000">
                <a:alpha val="32000"/>
              </a:srgbClr>
            </a:outerShdw>
          </a:effectLst>
        </p:spPr>
        <p:txBody>
          <a:bodyPr vert="eaVert"/>
          <a:lstStyle/>
          <a:p>
            <a:pPr>
              <a:defRPr/>
            </a:pPr>
            <a:endParaRPr lang="zh-TW" altLang="zh-TW">
              <a:latin typeface="標楷體" pitchFamily="65" charset="-120"/>
              <a:ea typeface="標楷體" pitchFamily="65" charset="-120"/>
              <a:cs typeface="新細明體" pitchFamily="18" charset="-120"/>
            </a:endParaRPr>
          </a:p>
        </p:txBody>
      </p:sp>
      <p:sp>
        <p:nvSpPr>
          <p:cNvPr id="134" name="Text Box 63"/>
          <p:cNvSpPr txBox="1">
            <a:spLocks noChangeArrowheads="1"/>
          </p:cNvSpPr>
          <p:nvPr/>
        </p:nvSpPr>
        <p:spPr bwMode="auto">
          <a:xfrm>
            <a:off x="6332538" y="5316538"/>
            <a:ext cx="347662" cy="1208087"/>
          </a:xfrm>
          <a:prstGeom prst="rect">
            <a:avLst/>
          </a:prstGeom>
          <a:solidFill>
            <a:srgbClr val="CCECFF"/>
          </a:solidFill>
          <a:ln>
            <a:noFill/>
          </a:ln>
          <a:effectLst>
            <a:outerShdw blurRad="44450" dist="27940" dir="5400000" algn="ctr">
              <a:srgbClr val="000000">
                <a:alpha val="32000"/>
              </a:srgbClr>
            </a:outerShdw>
          </a:effectLst>
        </p:spPr>
        <p:txBody>
          <a:bodyPr vert="eaVert"/>
          <a:lstStyle/>
          <a:p>
            <a:pPr>
              <a:defRPr/>
            </a:pPr>
            <a:endParaRPr lang="zh-TW" altLang="zh-TW">
              <a:latin typeface="標楷體" pitchFamily="65" charset="-120"/>
              <a:ea typeface="標楷體" pitchFamily="65" charset="-120"/>
              <a:cs typeface="新細明體" pitchFamily="18" charset="-120"/>
            </a:endParaRPr>
          </a:p>
        </p:txBody>
      </p:sp>
      <p:sp>
        <p:nvSpPr>
          <p:cNvPr id="135" name="Text Box 62"/>
          <p:cNvSpPr txBox="1">
            <a:spLocks noChangeArrowheads="1"/>
          </p:cNvSpPr>
          <p:nvPr/>
        </p:nvSpPr>
        <p:spPr bwMode="auto">
          <a:xfrm>
            <a:off x="5900738" y="5316538"/>
            <a:ext cx="347662" cy="1208087"/>
          </a:xfrm>
          <a:prstGeom prst="rect">
            <a:avLst/>
          </a:prstGeom>
          <a:solidFill>
            <a:srgbClr val="CCECFF"/>
          </a:solidFill>
          <a:ln>
            <a:noFill/>
          </a:ln>
          <a:effectLst>
            <a:outerShdw blurRad="44450" dist="27940" dir="5400000" algn="ctr">
              <a:srgbClr val="000000">
                <a:alpha val="32000"/>
              </a:srgbClr>
            </a:outerShdw>
          </a:effectLst>
        </p:spPr>
        <p:txBody>
          <a:bodyPr vert="eaVert"/>
          <a:lstStyle/>
          <a:p>
            <a:pPr>
              <a:defRPr/>
            </a:pPr>
            <a:endParaRPr lang="zh-TW" altLang="zh-TW">
              <a:latin typeface="標楷體" pitchFamily="65" charset="-120"/>
              <a:ea typeface="標楷體" pitchFamily="65" charset="-120"/>
              <a:cs typeface="新細明體" pitchFamily="18" charset="-120"/>
            </a:endParaRPr>
          </a:p>
        </p:txBody>
      </p:sp>
      <p:sp>
        <p:nvSpPr>
          <p:cNvPr id="136" name="Text Box 61"/>
          <p:cNvSpPr txBox="1">
            <a:spLocks noChangeArrowheads="1"/>
          </p:cNvSpPr>
          <p:nvPr/>
        </p:nvSpPr>
        <p:spPr bwMode="auto">
          <a:xfrm>
            <a:off x="5472113" y="5316538"/>
            <a:ext cx="347662" cy="1208087"/>
          </a:xfrm>
          <a:prstGeom prst="rect">
            <a:avLst/>
          </a:prstGeom>
          <a:solidFill>
            <a:srgbClr val="CCECFF"/>
          </a:solidFill>
          <a:ln>
            <a:noFill/>
          </a:ln>
          <a:effectLst>
            <a:outerShdw blurRad="44450" dist="27940" dir="5400000" algn="ctr">
              <a:srgbClr val="000000">
                <a:alpha val="32000"/>
              </a:srgbClr>
            </a:outerShdw>
          </a:effectLst>
        </p:spPr>
        <p:txBody>
          <a:bodyPr vert="eaVert"/>
          <a:lstStyle/>
          <a:p>
            <a:pPr>
              <a:defRPr/>
            </a:pPr>
            <a:endParaRPr lang="zh-TW" altLang="zh-TW">
              <a:latin typeface="標楷體" pitchFamily="65" charset="-120"/>
              <a:ea typeface="標楷體" pitchFamily="65" charset="-120"/>
              <a:cs typeface="新細明體" pitchFamily="18" charset="-120"/>
            </a:endParaRPr>
          </a:p>
        </p:txBody>
      </p:sp>
      <p:sp>
        <p:nvSpPr>
          <p:cNvPr id="137" name="Text Box 60"/>
          <p:cNvSpPr txBox="1">
            <a:spLocks noChangeArrowheads="1"/>
          </p:cNvSpPr>
          <p:nvPr/>
        </p:nvSpPr>
        <p:spPr bwMode="auto">
          <a:xfrm>
            <a:off x="5053013" y="5316538"/>
            <a:ext cx="347662" cy="1208087"/>
          </a:xfrm>
          <a:prstGeom prst="rect">
            <a:avLst/>
          </a:prstGeom>
          <a:solidFill>
            <a:srgbClr val="CCECFF"/>
          </a:solidFill>
          <a:ln>
            <a:noFill/>
          </a:ln>
          <a:effectLst>
            <a:outerShdw blurRad="44450" dist="27940" dir="5400000" algn="ctr">
              <a:srgbClr val="000000">
                <a:alpha val="32000"/>
              </a:srgbClr>
            </a:outerShdw>
          </a:effectLst>
        </p:spPr>
        <p:txBody>
          <a:bodyPr vert="eaVert"/>
          <a:lstStyle/>
          <a:p>
            <a:pPr>
              <a:defRPr/>
            </a:pPr>
            <a:endParaRPr lang="zh-TW" altLang="zh-TW">
              <a:latin typeface="標楷體" pitchFamily="65" charset="-120"/>
              <a:ea typeface="標楷體" pitchFamily="65" charset="-120"/>
              <a:cs typeface="新細明體" pitchFamily="18" charset="-120"/>
            </a:endParaRPr>
          </a:p>
        </p:txBody>
      </p:sp>
      <p:sp>
        <p:nvSpPr>
          <p:cNvPr id="138" name="Text Box 59"/>
          <p:cNvSpPr txBox="1">
            <a:spLocks noChangeArrowheads="1"/>
          </p:cNvSpPr>
          <p:nvPr/>
        </p:nvSpPr>
        <p:spPr bwMode="auto">
          <a:xfrm>
            <a:off x="3800475" y="5316538"/>
            <a:ext cx="347663" cy="1208087"/>
          </a:xfrm>
          <a:prstGeom prst="rect">
            <a:avLst/>
          </a:prstGeom>
          <a:solidFill>
            <a:srgbClr val="CCECFF"/>
          </a:solidFill>
          <a:ln>
            <a:noFill/>
          </a:ln>
          <a:effectLst>
            <a:outerShdw blurRad="44450" dist="27940" dir="5400000" algn="ctr">
              <a:srgbClr val="000000">
                <a:alpha val="32000"/>
              </a:srgbClr>
            </a:outerShdw>
          </a:effectLst>
        </p:spPr>
        <p:txBody>
          <a:bodyPr vert="eaVert"/>
          <a:lstStyle/>
          <a:p>
            <a:pPr>
              <a:defRPr/>
            </a:pPr>
            <a:endParaRPr lang="zh-TW" altLang="zh-TW">
              <a:latin typeface="標楷體" pitchFamily="65" charset="-120"/>
              <a:ea typeface="標楷體" pitchFamily="65" charset="-120"/>
              <a:cs typeface="新細明體" pitchFamily="18" charset="-120"/>
            </a:endParaRPr>
          </a:p>
        </p:txBody>
      </p:sp>
      <p:sp>
        <p:nvSpPr>
          <p:cNvPr id="139" name="Text Box 58"/>
          <p:cNvSpPr txBox="1">
            <a:spLocks noChangeArrowheads="1"/>
          </p:cNvSpPr>
          <p:nvPr/>
        </p:nvSpPr>
        <p:spPr bwMode="auto">
          <a:xfrm>
            <a:off x="8228013" y="5311775"/>
            <a:ext cx="479425" cy="1209675"/>
          </a:xfrm>
          <a:prstGeom prst="rect">
            <a:avLst/>
          </a:prstGeom>
          <a:solidFill>
            <a:srgbClr val="FFFFCC"/>
          </a:solidFill>
          <a:ln>
            <a:noFill/>
          </a:ln>
          <a:effectLst>
            <a:outerShdw blurRad="44450" dist="27940" dir="5400000" algn="ctr">
              <a:srgbClr val="000000">
                <a:alpha val="32000"/>
              </a:srgbClr>
            </a:outerShdw>
          </a:effectLst>
        </p:spPr>
        <p:txBody>
          <a:bodyPr vert="eaVert"/>
          <a:lstStyle/>
          <a:p>
            <a:pPr algn="ctr">
              <a:defRPr/>
            </a:pPr>
            <a:r>
              <a:rPr lang="zh-TW" sz="800" b="1" dirty="0">
                <a:solidFill>
                  <a:srgbClr val="0000CC"/>
                </a:solidFill>
                <a:latin typeface="標楷體" pitchFamily="65" charset="-120"/>
                <a:ea typeface="標楷體" pitchFamily="65" charset="-120"/>
                <a:cs typeface="Times New Roman" pitchFamily="18" charset="0"/>
              </a:rPr>
              <a:t>網路內容安全分組</a:t>
            </a:r>
            <a:endParaRPr lang="zh-TW" sz="800" b="1" dirty="0">
              <a:solidFill>
                <a:srgbClr val="0000CC"/>
              </a:solidFill>
              <a:latin typeface="標楷體" pitchFamily="65" charset="-120"/>
              <a:ea typeface="標楷體" pitchFamily="65" charset="-120"/>
              <a:cs typeface="新細明體" pitchFamily="18" charset="-120"/>
            </a:endParaRPr>
          </a:p>
          <a:p>
            <a:pPr algn="ctr" eaLnBrk="0" hangingPunct="0">
              <a:defRPr/>
            </a:pPr>
            <a:r>
              <a:rPr lang="zh-TW" sz="800" dirty="0">
                <a:latin typeface="標楷體" pitchFamily="65" charset="-120"/>
                <a:ea typeface="標楷體" pitchFamily="65" charset="-120"/>
                <a:cs typeface="Times New Roman" pitchFamily="18" charset="0"/>
              </a:rPr>
              <a:t>通傳會</a:t>
            </a:r>
            <a:endParaRPr lang="zh-TW" dirty="0">
              <a:latin typeface="標楷體" pitchFamily="65" charset="-120"/>
              <a:ea typeface="標楷體" pitchFamily="65" charset="-120"/>
              <a:cs typeface="新細明體" pitchFamily="18" charset="-120"/>
            </a:endParaRPr>
          </a:p>
        </p:txBody>
      </p:sp>
      <p:sp>
        <p:nvSpPr>
          <p:cNvPr id="140" name="Text Box 57"/>
          <p:cNvSpPr txBox="1">
            <a:spLocks noChangeArrowheads="1"/>
          </p:cNvSpPr>
          <p:nvPr/>
        </p:nvSpPr>
        <p:spPr bwMode="auto">
          <a:xfrm>
            <a:off x="377825" y="5408613"/>
            <a:ext cx="479425" cy="1003300"/>
          </a:xfrm>
          <a:prstGeom prst="rect">
            <a:avLst/>
          </a:prstGeom>
          <a:noFill/>
          <a:ln>
            <a:noFill/>
          </a:ln>
          <a:effectLst>
            <a:outerShdw blurRad="44450" dist="27940" dir="5400000" algn="ctr">
              <a:srgbClr val="000000">
                <a:alpha val="32000"/>
              </a:srgbClr>
            </a:outerShdw>
          </a:effectLst>
          <a:extLst>
            <a:ext uri="{909E8E84-426E-40DD-AFC4-6F175D3DCCD1}"/>
            <a:ext uri="{91240B29-F687-4F45-9708-019B960494DF}"/>
          </a:extLst>
        </p:spPr>
        <p:txBody>
          <a:bodyPr vert="eaVert"/>
          <a:lstStyle/>
          <a:p>
            <a:pPr algn="ctr">
              <a:defRPr/>
            </a:pPr>
            <a:r>
              <a:rPr lang="zh-TW" sz="800" b="1" dirty="0">
                <a:solidFill>
                  <a:srgbClr val="0000CC"/>
                </a:solidFill>
                <a:latin typeface="標楷體" pitchFamily="65" charset="-120"/>
                <a:ea typeface="標楷體" pitchFamily="65" charset="-120"/>
                <a:cs typeface="Times New Roman" pitchFamily="18" charset="0"/>
              </a:rPr>
              <a:t>技術規範分組</a:t>
            </a:r>
            <a:endParaRPr lang="zh-TW" sz="800" b="1" dirty="0">
              <a:solidFill>
                <a:srgbClr val="0000CC"/>
              </a:solidFill>
              <a:latin typeface="標楷體" pitchFamily="65" charset="-120"/>
              <a:ea typeface="標楷體" pitchFamily="65" charset="-120"/>
              <a:cs typeface="新細明體" pitchFamily="18" charset="-120"/>
            </a:endParaRPr>
          </a:p>
          <a:p>
            <a:pPr algn="ctr" eaLnBrk="0" hangingPunct="0">
              <a:defRPr/>
            </a:pPr>
            <a:r>
              <a:rPr lang="zh-TW" sz="800" dirty="0">
                <a:latin typeface="標楷體" pitchFamily="65" charset="-120"/>
                <a:ea typeface="標楷體" pitchFamily="65" charset="-120"/>
                <a:cs typeface="Times New Roman" pitchFamily="18" charset="0"/>
              </a:rPr>
              <a:t>通傳會</a:t>
            </a:r>
            <a:endParaRPr lang="zh-TW" dirty="0">
              <a:latin typeface="標楷體" pitchFamily="65" charset="-120"/>
              <a:ea typeface="標楷體" pitchFamily="65" charset="-120"/>
              <a:cs typeface="新細明體" pitchFamily="18" charset="-120"/>
            </a:endParaRPr>
          </a:p>
        </p:txBody>
      </p:sp>
      <p:sp>
        <p:nvSpPr>
          <p:cNvPr id="141" name="Text Box 56"/>
          <p:cNvSpPr txBox="1">
            <a:spLocks noChangeArrowheads="1"/>
          </p:cNvSpPr>
          <p:nvPr/>
        </p:nvSpPr>
        <p:spPr bwMode="auto">
          <a:xfrm>
            <a:off x="904875" y="5383213"/>
            <a:ext cx="479425" cy="1089025"/>
          </a:xfrm>
          <a:prstGeom prst="rect">
            <a:avLst/>
          </a:prstGeom>
          <a:noFill/>
          <a:ln>
            <a:noFill/>
          </a:ln>
          <a:effectLst>
            <a:outerShdw blurRad="44450" dist="27940" dir="5400000" algn="ctr">
              <a:srgbClr val="000000">
                <a:alpha val="32000"/>
              </a:srgbClr>
            </a:outerShdw>
          </a:effectLst>
          <a:extLst>
            <a:ext uri="{909E8E84-426E-40DD-AFC4-6F175D3DCCD1}"/>
            <a:ext uri="{91240B29-F687-4F45-9708-019B960494DF}"/>
          </a:extLst>
        </p:spPr>
        <p:txBody>
          <a:bodyPr vert="eaVert"/>
          <a:lstStyle/>
          <a:p>
            <a:pPr algn="ctr">
              <a:defRPr/>
            </a:pPr>
            <a:r>
              <a:rPr lang="zh-TW" sz="800" b="1" dirty="0">
                <a:solidFill>
                  <a:srgbClr val="0000CC"/>
                </a:solidFill>
                <a:latin typeface="標楷體" pitchFamily="65" charset="-120"/>
                <a:ea typeface="標楷體" pitchFamily="65" charset="-120"/>
                <a:cs typeface="Times New Roman" pitchFamily="18" charset="0"/>
              </a:rPr>
              <a:t>標準分組</a:t>
            </a:r>
            <a:endParaRPr lang="zh-TW" sz="800" b="1" dirty="0">
              <a:solidFill>
                <a:srgbClr val="0000CC"/>
              </a:solidFill>
              <a:latin typeface="標楷體" pitchFamily="65" charset="-120"/>
              <a:ea typeface="標楷體" pitchFamily="65" charset="-120"/>
              <a:cs typeface="新細明體" pitchFamily="18" charset="-120"/>
            </a:endParaRPr>
          </a:p>
          <a:p>
            <a:pPr algn="ctr" eaLnBrk="0" hangingPunct="0">
              <a:defRPr/>
            </a:pPr>
            <a:r>
              <a:rPr lang="zh-TW" sz="800" dirty="0">
                <a:latin typeface="標楷體" pitchFamily="65" charset="-120"/>
                <a:ea typeface="標楷體" pitchFamily="65" charset="-120"/>
                <a:cs typeface="Times New Roman" pitchFamily="18" charset="0"/>
              </a:rPr>
              <a:t>經濟部</a:t>
            </a:r>
            <a:r>
              <a:rPr lang="en-US" altLang="zh-TW" sz="800" dirty="0">
                <a:latin typeface="標楷體" pitchFamily="65" charset="-120"/>
                <a:ea typeface="標楷體" pitchFamily="65" charset="-120"/>
                <a:cs typeface="Times New Roman" pitchFamily="18" charset="0"/>
              </a:rPr>
              <a:t>(</a:t>
            </a:r>
            <a:r>
              <a:rPr lang="zh-TW" altLang="en-US" sz="800" dirty="0">
                <a:latin typeface="標楷體" pitchFamily="65" charset="-120"/>
                <a:ea typeface="標楷體" pitchFamily="65" charset="-120"/>
                <a:cs typeface="Times New Roman" pitchFamily="18" charset="0"/>
              </a:rPr>
              <a:t>標檢局</a:t>
            </a:r>
            <a:r>
              <a:rPr lang="en-US" altLang="zh-TW" sz="800" dirty="0">
                <a:latin typeface="標楷體" pitchFamily="65" charset="-120"/>
                <a:ea typeface="標楷體" pitchFamily="65" charset="-120"/>
                <a:cs typeface="Times New Roman" pitchFamily="18" charset="0"/>
              </a:rPr>
              <a:t>)</a:t>
            </a:r>
            <a:endParaRPr lang="en-US" altLang="zh-TW" dirty="0">
              <a:latin typeface="標楷體" pitchFamily="65" charset="-120"/>
              <a:ea typeface="標楷體" pitchFamily="65" charset="-120"/>
              <a:cs typeface="新細明體" pitchFamily="18" charset="-120"/>
            </a:endParaRPr>
          </a:p>
        </p:txBody>
      </p:sp>
      <p:sp>
        <p:nvSpPr>
          <p:cNvPr id="142" name="Text Box 55"/>
          <p:cNvSpPr txBox="1">
            <a:spLocks noChangeArrowheads="1"/>
          </p:cNvSpPr>
          <p:nvPr/>
        </p:nvSpPr>
        <p:spPr bwMode="auto">
          <a:xfrm>
            <a:off x="1619250" y="5403850"/>
            <a:ext cx="479425" cy="1022350"/>
          </a:xfrm>
          <a:prstGeom prst="rect">
            <a:avLst/>
          </a:prstGeom>
          <a:noFill/>
          <a:ln>
            <a:noFill/>
          </a:ln>
          <a:effectLst>
            <a:outerShdw blurRad="44450" dist="27940" dir="5400000" algn="ctr">
              <a:srgbClr val="000000">
                <a:alpha val="32000"/>
              </a:srgbClr>
            </a:outerShdw>
          </a:effectLst>
          <a:extLst>
            <a:ext uri="{909E8E84-426E-40DD-AFC4-6F175D3DCCD1}"/>
            <a:ext uri="{91240B29-F687-4F45-9708-019B960494DF}"/>
          </a:extLst>
        </p:spPr>
        <p:txBody>
          <a:bodyPr vert="eaVert"/>
          <a:lstStyle/>
          <a:p>
            <a:pPr algn="ctr">
              <a:defRPr/>
            </a:pPr>
            <a:r>
              <a:rPr lang="zh-TW" sz="800" b="1" dirty="0">
                <a:solidFill>
                  <a:srgbClr val="0000CC"/>
                </a:solidFill>
                <a:latin typeface="標楷體" pitchFamily="65" charset="-120"/>
                <a:ea typeface="標楷體" pitchFamily="65" charset="-120"/>
                <a:cs typeface="Times New Roman" pitchFamily="18" charset="0"/>
              </a:rPr>
              <a:t>資訊服務分組</a:t>
            </a:r>
            <a:endParaRPr lang="zh-TW" sz="800" b="1" dirty="0">
              <a:solidFill>
                <a:srgbClr val="0000CC"/>
              </a:solidFill>
              <a:latin typeface="標楷體" pitchFamily="65" charset="-120"/>
              <a:ea typeface="標楷體" pitchFamily="65" charset="-120"/>
              <a:cs typeface="新細明體" pitchFamily="18" charset="-120"/>
            </a:endParaRPr>
          </a:p>
          <a:p>
            <a:pPr algn="ctr" eaLnBrk="0" hangingPunct="0">
              <a:defRPr/>
            </a:pPr>
            <a:r>
              <a:rPr lang="zh-TW" altLang="en-US" sz="800" dirty="0">
                <a:latin typeface="標楷體" pitchFamily="65" charset="-120"/>
                <a:ea typeface="標楷體" pitchFamily="65" charset="-120"/>
                <a:cs typeface="Times New Roman" pitchFamily="18" charset="0"/>
              </a:rPr>
              <a:t>科技部</a:t>
            </a:r>
            <a:endParaRPr lang="zh-TW" dirty="0">
              <a:latin typeface="標楷體" pitchFamily="65" charset="-120"/>
              <a:ea typeface="標楷體" pitchFamily="65" charset="-120"/>
              <a:cs typeface="新細明體" pitchFamily="18" charset="-120"/>
            </a:endParaRPr>
          </a:p>
        </p:txBody>
      </p:sp>
      <p:sp>
        <p:nvSpPr>
          <p:cNvPr id="143" name="Text Box 54"/>
          <p:cNvSpPr txBox="1">
            <a:spLocks noChangeArrowheads="1"/>
          </p:cNvSpPr>
          <p:nvPr/>
        </p:nvSpPr>
        <p:spPr bwMode="auto">
          <a:xfrm>
            <a:off x="2130425" y="5403850"/>
            <a:ext cx="479425" cy="1031875"/>
          </a:xfrm>
          <a:prstGeom prst="rect">
            <a:avLst/>
          </a:prstGeom>
          <a:noFill/>
          <a:ln>
            <a:noFill/>
          </a:ln>
          <a:effectLst>
            <a:outerShdw blurRad="44450" dist="27940" dir="5400000" algn="ctr">
              <a:srgbClr val="000000">
                <a:alpha val="32000"/>
              </a:srgbClr>
            </a:outerShdw>
          </a:effectLst>
          <a:extLst>
            <a:ext uri="{909E8E84-426E-40DD-AFC4-6F175D3DCCD1}"/>
            <a:ext uri="{91240B29-F687-4F45-9708-019B960494DF}"/>
          </a:extLst>
        </p:spPr>
        <p:txBody>
          <a:bodyPr vert="eaVert"/>
          <a:lstStyle/>
          <a:p>
            <a:pPr algn="ctr">
              <a:defRPr/>
            </a:pPr>
            <a:r>
              <a:rPr lang="zh-TW" sz="800" b="1" dirty="0">
                <a:solidFill>
                  <a:srgbClr val="0000CC"/>
                </a:solidFill>
                <a:latin typeface="標楷體" pitchFamily="65" charset="-120"/>
                <a:ea typeface="標楷體" pitchFamily="65" charset="-120"/>
                <a:cs typeface="Times New Roman" pitchFamily="18" charset="0"/>
              </a:rPr>
              <a:t>資安教育分組</a:t>
            </a:r>
            <a:endParaRPr lang="zh-TW" sz="800" b="1" dirty="0">
              <a:solidFill>
                <a:srgbClr val="0000CC"/>
              </a:solidFill>
              <a:latin typeface="標楷體" pitchFamily="65" charset="-120"/>
              <a:ea typeface="標楷體" pitchFamily="65" charset="-120"/>
              <a:cs typeface="新細明體" pitchFamily="18" charset="-120"/>
            </a:endParaRPr>
          </a:p>
          <a:p>
            <a:pPr algn="ctr" eaLnBrk="0" hangingPunct="0">
              <a:defRPr/>
            </a:pPr>
            <a:r>
              <a:rPr lang="zh-TW" sz="800" dirty="0">
                <a:latin typeface="標楷體" pitchFamily="65" charset="-120"/>
                <a:ea typeface="標楷體" pitchFamily="65" charset="-120"/>
                <a:cs typeface="Times New Roman" pitchFamily="18" charset="0"/>
              </a:rPr>
              <a:t>教育部</a:t>
            </a:r>
            <a:endParaRPr lang="zh-TW" dirty="0">
              <a:latin typeface="標楷體" pitchFamily="65" charset="-120"/>
              <a:ea typeface="標楷體" pitchFamily="65" charset="-120"/>
              <a:cs typeface="新細明體" pitchFamily="18" charset="-120"/>
            </a:endParaRPr>
          </a:p>
        </p:txBody>
      </p:sp>
      <p:sp>
        <p:nvSpPr>
          <p:cNvPr id="144" name="Text Box 53"/>
          <p:cNvSpPr txBox="1">
            <a:spLocks noChangeArrowheads="1"/>
          </p:cNvSpPr>
          <p:nvPr/>
        </p:nvSpPr>
        <p:spPr bwMode="auto">
          <a:xfrm>
            <a:off x="7721600" y="5316538"/>
            <a:ext cx="479425" cy="1208087"/>
          </a:xfrm>
          <a:prstGeom prst="rect">
            <a:avLst/>
          </a:prstGeom>
          <a:solidFill>
            <a:srgbClr val="FFFFCC"/>
          </a:solidFill>
          <a:ln>
            <a:noFill/>
          </a:ln>
          <a:effectLst>
            <a:outerShdw blurRad="44450" dist="27940" dir="5400000" algn="ctr">
              <a:srgbClr val="000000">
                <a:alpha val="32000"/>
              </a:srgbClr>
            </a:outerShdw>
          </a:effectLst>
        </p:spPr>
        <p:txBody>
          <a:bodyPr vert="eaVert"/>
          <a:lstStyle/>
          <a:p>
            <a:pPr algn="ctr">
              <a:defRPr/>
            </a:pPr>
            <a:r>
              <a:rPr lang="zh-TW" sz="800" b="1" dirty="0">
                <a:solidFill>
                  <a:srgbClr val="0000CC"/>
                </a:solidFill>
                <a:latin typeface="標楷體" pitchFamily="65" charset="-120"/>
                <a:ea typeface="標楷體" pitchFamily="65" charset="-120"/>
                <a:cs typeface="Times New Roman" pitchFamily="18" charset="0"/>
              </a:rPr>
              <a:t>關鍵工業控制系統安</a:t>
            </a:r>
            <a:endParaRPr lang="zh-TW" sz="800" b="1" dirty="0">
              <a:solidFill>
                <a:srgbClr val="0000CC"/>
              </a:solidFill>
              <a:latin typeface="標楷體" pitchFamily="65" charset="-120"/>
              <a:ea typeface="標楷體" pitchFamily="65" charset="-120"/>
              <a:cs typeface="新細明體" pitchFamily="18" charset="-120"/>
            </a:endParaRPr>
          </a:p>
          <a:p>
            <a:pPr algn="ctr" eaLnBrk="0" hangingPunct="0">
              <a:defRPr/>
            </a:pPr>
            <a:r>
              <a:rPr lang="zh-TW" sz="800" b="1" dirty="0">
                <a:solidFill>
                  <a:srgbClr val="0000CC"/>
                </a:solidFill>
                <a:latin typeface="標楷體" pitchFamily="65" charset="-120"/>
                <a:ea typeface="標楷體" pitchFamily="65" charset="-120"/>
                <a:cs typeface="Times New Roman" pitchFamily="18" charset="0"/>
              </a:rPr>
              <a:t>全分組</a:t>
            </a:r>
            <a:r>
              <a:rPr lang="zh-TW" altLang="en-US" sz="600" b="1" dirty="0">
                <a:solidFill>
                  <a:srgbClr val="0000CC"/>
                </a:solidFill>
                <a:latin typeface="標楷體" pitchFamily="65" charset="-120"/>
                <a:ea typeface="標楷體" pitchFamily="65" charset="-120"/>
                <a:cs typeface="Times New Roman" pitchFamily="18" charset="0"/>
              </a:rPr>
              <a:t>  </a:t>
            </a:r>
            <a:r>
              <a:rPr lang="zh-TW" altLang="en-US" sz="600" dirty="0">
                <a:latin typeface="標楷體" pitchFamily="65" charset="-120"/>
                <a:ea typeface="標楷體" pitchFamily="65" charset="-120"/>
                <a:cs typeface="Times New Roman" pitchFamily="18" charset="0"/>
              </a:rPr>
              <a:t>經濟部</a:t>
            </a:r>
            <a:r>
              <a:rPr lang="en-US" altLang="zh-TW" sz="600" dirty="0">
                <a:latin typeface="標楷體" pitchFamily="65" charset="-120"/>
                <a:ea typeface="標楷體" pitchFamily="65" charset="-120"/>
                <a:cs typeface="Times New Roman" pitchFamily="18" charset="0"/>
              </a:rPr>
              <a:t>(</a:t>
            </a:r>
            <a:r>
              <a:rPr lang="zh-TW" altLang="en-US" sz="600" dirty="0">
                <a:latin typeface="標楷體" pitchFamily="65" charset="-120"/>
                <a:ea typeface="標楷體" pitchFamily="65" charset="-120"/>
                <a:cs typeface="Times New Roman" pitchFamily="18" charset="0"/>
              </a:rPr>
              <a:t>國營會</a:t>
            </a:r>
            <a:r>
              <a:rPr lang="en-US" altLang="zh-TW" sz="600" dirty="0">
                <a:latin typeface="標楷體" pitchFamily="65" charset="-120"/>
                <a:ea typeface="標楷體" pitchFamily="65" charset="-120"/>
                <a:cs typeface="Times New Roman" pitchFamily="18" charset="0"/>
              </a:rPr>
              <a:t>)</a:t>
            </a:r>
            <a:endParaRPr lang="en-US" altLang="zh-TW" dirty="0">
              <a:latin typeface="標楷體" pitchFamily="65" charset="-120"/>
              <a:ea typeface="標楷體" pitchFamily="65" charset="-120"/>
              <a:cs typeface="新細明體" pitchFamily="18" charset="-120"/>
            </a:endParaRPr>
          </a:p>
        </p:txBody>
      </p:sp>
      <p:sp>
        <p:nvSpPr>
          <p:cNvPr id="145" name="Text Box 52"/>
          <p:cNvSpPr txBox="1">
            <a:spLocks noChangeArrowheads="1"/>
          </p:cNvSpPr>
          <p:nvPr/>
        </p:nvSpPr>
        <p:spPr bwMode="auto">
          <a:xfrm>
            <a:off x="2895600" y="5392738"/>
            <a:ext cx="479425" cy="1042987"/>
          </a:xfrm>
          <a:prstGeom prst="rect">
            <a:avLst/>
          </a:prstGeom>
          <a:noFill/>
          <a:ln>
            <a:noFill/>
          </a:ln>
          <a:effectLst>
            <a:outerShdw blurRad="44450" dist="27940" dir="5400000" algn="ctr">
              <a:srgbClr val="000000">
                <a:alpha val="32000"/>
              </a:srgbClr>
            </a:outerShdw>
          </a:effectLst>
          <a:extLst>
            <a:ext uri="{909E8E84-426E-40DD-AFC4-6F175D3DCCD1}"/>
            <a:ext uri="{91240B29-F687-4F45-9708-019B960494DF}"/>
          </a:extLst>
        </p:spPr>
        <p:txBody>
          <a:bodyPr vert="eaVert"/>
          <a:lstStyle/>
          <a:p>
            <a:pPr algn="ctr">
              <a:defRPr/>
            </a:pPr>
            <a:r>
              <a:rPr lang="zh-TW" sz="800" b="1" dirty="0">
                <a:solidFill>
                  <a:srgbClr val="0000CC"/>
                </a:solidFill>
                <a:latin typeface="標楷體" pitchFamily="65" charset="-120"/>
                <a:ea typeface="標楷體" pitchFamily="65" charset="-120"/>
                <a:cs typeface="Times New Roman" pitchFamily="18" charset="0"/>
              </a:rPr>
              <a:t>人力資源分組</a:t>
            </a:r>
            <a:endParaRPr lang="zh-TW" sz="800" b="1" dirty="0">
              <a:solidFill>
                <a:srgbClr val="0000CC"/>
              </a:solidFill>
              <a:latin typeface="標楷體" pitchFamily="65" charset="-120"/>
              <a:ea typeface="標楷體" pitchFamily="65" charset="-120"/>
              <a:cs typeface="新細明體" pitchFamily="18" charset="-120"/>
            </a:endParaRPr>
          </a:p>
          <a:p>
            <a:pPr algn="ctr" eaLnBrk="0" hangingPunct="0">
              <a:defRPr/>
            </a:pPr>
            <a:r>
              <a:rPr lang="zh-TW" sz="800" dirty="0">
                <a:latin typeface="標楷體" pitchFamily="65" charset="-120"/>
                <a:ea typeface="標楷體" pitchFamily="65" charset="-120"/>
                <a:cs typeface="Times New Roman" pitchFamily="18" charset="0"/>
              </a:rPr>
              <a:t>人事總處</a:t>
            </a:r>
            <a:endParaRPr lang="zh-TW" dirty="0">
              <a:latin typeface="標楷體" pitchFamily="65" charset="-120"/>
              <a:ea typeface="標楷體" pitchFamily="65" charset="-120"/>
              <a:cs typeface="新細明體" pitchFamily="18" charset="-120"/>
            </a:endParaRPr>
          </a:p>
        </p:txBody>
      </p:sp>
      <p:sp>
        <p:nvSpPr>
          <p:cNvPr id="146" name="Text Box 51"/>
          <p:cNvSpPr txBox="1">
            <a:spLocks noChangeArrowheads="1"/>
          </p:cNvSpPr>
          <p:nvPr/>
        </p:nvSpPr>
        <p:spPr bwMode="auto">
          <a:xfrm>
            <a:off x="3311525" y="5392738"/>
            <a:ext cx="479425" cy="1042987"/>
          </a:xfrm>
          <a:prstGeom prst="rect">
            <a:avLst/>
          </a:prstGeom>
          <a:noFill/>
          <a:ln>
            <a:noFill/>
          </a:ln>
          <a:effectLst>
            <a:outerShdw blurRad="44450" dist="27940" dir="5400000" algn="ctr">
              <a:srgbClr val="000000">
                <a:alpha val="32000"/>
              </a:srgbClr>
            </a:outerShdw>
          </a:effectLst>
          <a:extLst>
            <a:ext uri="{909E8E84-426E-40DD-AFC4-6F175D3DCCD1}"/>
            <a:ext uri="{91240B29-F687-4F45-9708-019B960494DF}"/>
          </a:extLst>
        </p:spPr>
        <p:txBody>
          <a:bodyPr vert="eaVert"/>
          <a:lstStyle/>
          <a:p>
            <a:pPr algn="ctr">
              <a:defRPr/>
            </a:pPr>
            <a:r>
              <a:rPr lang="zh-TW" sz="800" b="1" dirty="0">
                <a:solidFill>
                  <a:srgbClr val="0000CC"/>
                </a:solidFill>
                <a:latin typeface="標楷體" pitchFamily="65" charset="-120"/>
                <a:ea typeface="標楷體" pitchFamily="65" charset="-120"/>
                <a:cs typeface="Times New Roman" pitchFamily="18" charset="0"/>
              </a:rPr>
              <a:t>通訊傳播分組</a:t>
            </a:r>
            <a:endParaRPr lang="zh-TW" sz="800" b="1" dirty="0">
              <a:solidFill>
                <a:srgbClr val="0000CC"/>
              </a:solidFill>
              <a:latin typeface="標楷體" pitchFamily="65" charset="-120"/>
              <a:ea typeface="標楷體" pitchFamily="65" charset="-120"/>
              <a:cs typeface="新細明體" pitchFamily="18" charset="-120"/>
            </a:endParaRPr>
          </a:p>
          <a:p>
            <a:pPr algn="ctr" eaLnBrk="0" hangingPunct="0">
              <a:defRPr/>
            </a:pPr>
            <a:r>
              <a:rPr lang="zh-TW" sz="800" dirty="0">
                <a:latin typeface="標楷體" pitchFamily="65" charset="-120"/>
                <a:ea typeface="標楷體" pitchFamily="65" charset="-120"/>
                <a:cs typeface="Times New Roman" pitchFamily="18" charset="0"/>
              </a:rPr>
              <a:t>通傳會</a:t>
            </a:r>
            <a:endParaRPr lang="zh-TW" dirty="0">
              <a:latin typeface="標楷體" pitchFamily="65" charset="-120"/>
              <a:ea typeface="標楷體" pitchFamily="65" charset="-120"/>
              <a:cs typeface="新細明體" pitchFamily="18" charset="-120"/>
            </a:endParaRPr>
          </a:p>
        </p:txBody>
      </p:sp>
      <p:sp>
        <p:nvSpPr>
          <p:cNvPr id="147" name="Text Box 50"/>
          <p:cNvSpPr txBox="1">
            <a:spLocks noChangeArrowheads="1"/>
          </p:cNvSpPr>
          <p:nvPr/>
        </p:nvSpPr>
        <p:spPr bwMode="auto">
          <a:xfrm>
            <a:off x="3724275" y="5392738"/>
            <a:ext cx="479425" cy="1042987"/>
          </a:xfrm>
          <a:prstGeom prst="rect">
            <a:avLst/>
          </a:prstGeom>
          <a:noFill/>
          <a:ln>
            <a:noFill/>
          </a:ln>
          <a:effectLst>
            <a:outerShdw blurRad="44450" dist="27940" dir="5400000" algn="ctr">
              <a:srgbClr val="000000">
                <a:alpha val="32000"/>
              </a:srgbClr>
            </a:outerShdw>
          </a:effectLst>
          <a:extLst>
            <a:ext uri="{909E8E84-426E-40DD-AFC4-6F175D3DCCD1}"/>
            <a:ext uri="{91240B29-F687-4F45-9708-019B960494DF}"/>
          </a:extLst>
        </p:spPr>
        <p:txBody>
          <a:bodyPr vert="eaVert"/>
          <a:lstStyle/>
          <a:p>
            <a:pPr algn="ctr">
              <a:defRPr/>
            </a:pPr>
            <a:r>
              <a:rPr lang="zh-TW" sz="800" b="1" dirty="0">
                <a:solidFill>
                  <a:srgbClr val="0000CC"/>
                </a:solidFill>
                <a:latin typeface="標楷體" pitchFamily="65" charset="-120"/>
                <a:ea typeface="標楷體" pitchFamily="65" charset="-120"/>
                <a:cs typeface="Times New Roman" pitchFamily="18" charset="0"/>
              </a:rPr>
              <a:t>衛生醫療分組</a:t>
            </a:r>
            <a:endParaRPr lang="zh-TW" sz="800" b="1" dirty="0">
              <a:solidFill>
                <a:srgbClr val="0000CC"/>
              </a:solidFill>
              <a:latin typeface="標楷體" pitchFamily="65" charset="-120"/>
              <a:ea typeface="標楷體" pitchFamily="65" charset="-120"/>
              <a:cs typeface="新細明體" pitchFamily="18" charset="-120"/>
            </a:endParaRPr>
          </a:p>
          <a:p>
            <a:pPr algn="ctr" eaLnBrk="0" hangingPunct="0">
              <a:defRPr/>
            </a:pPr>
            <a:r>
              <a:rPr lang="zh-TW" sz="800" dirty="0">
                <a:latin typeface="標楷體" pitchFamily="65" charset="-120"/>
                <a:ea typeface="標楷體" pitchFamily="65" charset="-120"/>
                <a:cs typeface="Times New Roman" pitchFamily="18" charset="0"/>
              </a:rPr>
              <a:t>衛</a:t>
            </a:r>
            <a:r>
              <a:rPr lang="zh-TW" altLang="en-US" sz="800" dirty="0">
                <a:latin typeface="標楷體" pitchFamily="65" charset="-120"/>
                <a:ea typeface="標楷體" pitchFamily="65" charset="-120"/>
                <a:cs typeface="Times New Roman" pitchFamily="18" charset="0"/>
              </a:rPr>
              <a:t>福部</a:t>
            </a:r>
            <a:endParaRPr lang="zh-TW" dirty="0">
              <a:latin typeface="標楷體" pitchFamily="65" charset="-120"/>
              <a:ea typeface="標楷體" pitchFamily="65" charset="-120"/>
              <a:cs typeface="新細明體" pitchFamily="18" charset="-120"/>
            </a:endParaRPr>
          </a:p>
        </p:txBody>
      </p:sp>
      <p:sp>
        <p:nvSpPr>
          <p:cNvPr id="148" name="Text Box 49"/>
          <p:cNvSpPr txBox="1">
            <a:spLocks noChangeArrowheads="1"/>
          </p:cNvSpPr>
          <p:nvPr/>
        </p:nvSpPr>
        <p:spPr bwMode="auto">
          <a:xfrm>
            <a:off x="4140200" y="5421313"/>
            <a:ext cx="479425" cy="1016000"/>
          </a:xfrm>
          <a:prstGeom prst="rect">
            <a:avLst/>
          </a:prstGeom>
          <a:noFill/>
          <a:ln>
            <a:noFill/>
          </a:ln>
          <a:effectLst>
            <a:outerShdw blurRad="44450" dist="27940" dir="5400000" algn="ctr">
              <a:srgbClr val="000000">
                <a:alpha val="32000"/>
              </a:srgbClr>
            </a:outerShdw>
          </a:effectLst>
          <a:extLst>
            <a:ext uri="{909E8E84-426E-40DD-AFC4-6F175D3DCCD1}"/>
            <a:ext uri="{91240B29-F687-4F45-9708-019B960494DF}"/>
          </a:extLst>
        </p:spPr>
        <p:txBody>
          <a:bodyPr vert="eaVert"/>
          <a:lstStyle/>
          <a:p>
            <a:pPr algn="ctr">
              <a:defRPr/>
            </a:pPr>
            <a:r>
              <a:rPr lang="zh-TW" sz="800" b="1" dirty="0">
                <a:solidFill>
                  <a:srgbClr val="0000CC"/>
                </a:solidFill>
                <a:latin typeface="標楷體" pitchFamily="65" charset="-120"/>
                <a:ea typeface="標楷體" pitchFamily="65" charset="-120"/>
                <a:cs typeface="Times New Roman" pitchFamily="18" charset="0"/>
              </a:rPr>
              <a:t>金融服務分組</a:t>
            </a:r>
            <a:endParaRPr lang="zh-TW" sz="800" b="1" dirty="0">
              <a:solidFill>
                <a:srgbClr val="0000CC"/>
              </a:solidFill>
              <a:latin typeface="標楷體" pitchFamily="65" charset="-120"/>
              <a:ea typeface="標楷體" pitchFamily="65" charset="-120"/>
              <a:cs typeface="新細明體" pitchFamily="18" charset="-120"/>
            </a:endParaRPr>
          </a:p>
          <a:p>
            <a:pPr algn="ctr" eaLnBrk="0" hangingPunct="0">
              <a:defRPr/>
            </a:pPr>
            <a:r>
              <a:rPr lang="zh-TW" sz="800" dirty="0">
                <a:latin typeface="標楷體" pitchFamily="65" charset="-120"/>
                <a:ea typeface="標楷體" pitchFamily="65" charset="-120"/>
                <a:cs typeface="Times New Roman" pitchFamily="18" charset="0"/>
              </a:rPr>
              <a:t>金管會</a:t>
            </a:r>
            <a:endParaRPr lang="zh-TW" dirty="0">
              <a:latin typeface="標楷體" pitchFamily="65" charset="-120"/>
              <a:ea typeface="標楷體" pitchFamily="65" charset="-120"/>
              <a:cs typeface="新細明體" pitchFamily="18" charset="-120"/>
            </a:endParaRPr>
          </a:p>
        </p:txBody>
      </p:sp>
      <p:sp>
        <p:nvSpPr>
          <p:cNvPr id="149" name="Text Box 48"/>
          <p:cNvSpPr txBox="1">
            <a:spLocks noChangeArrowheads="1"/>
          </p:cNvSpPr>
          <p:nvPr/>
        </p:nvSpPr>
        <p:spPr bwMode="auto">
          <a:xfrm>
            <a:off x="4559300" y="5421313"/>
            <a:ext cx="477838" cy="1008062"/>
          </a:xfrm>
          <a:prstGeom prst="rect">
            <a:avLst/>
          </a:prstGeom>
          <a:noFill/>
          <a:ln>
            <a:noFill/>
          </a:ln>
          <a:effectLst>
            <a:outerShdw blurRad="44450" dist="27940" dir="5400000" algn="ctr">
              <a:srgbClr val="000000">
                <a:alpha val="32000"/>
              </a:srgbClr>
            </a:outerShdw>
          </a:effectLst>
          <a:extLst>
            <a:ext uri="{909E8E84-426E-40DD-AFC4-6F175D3DCCD1}"/>
            <a:ext uri="{91240B29-F687-4F45-9708-019B960494DF}"/>
          </a:extLst>
        </p:spPr>
        <p:txBody>
          <a:bodyPr vert="eaVert"/>
          <a:lstStyle/>
          <a:p>
            <a:pPr algn="ctr">
              <a:defRPr/>
            </a:pPr>
            <a:r>
              <a:rPr lang="zh-TW" sz="800" b="1" dirty="0">
                <a:solidFill>
                  <a:srgbClr val="0000CC"/>
                </a:solidFill>
                <a:latin typeface="標楷體" pitchFamily="65" charset="-120"/>
                <a:ea typeface="標楷體" pitchFamily="65" charset="-120"/>
                <a:cs typeface="Times New Roman" pitchFamily="18" charset="0"/>
              </a:rPr>
              <a:t>財政事務分組</a:t>
            </a:r>
            <a:endParaRPr lang="zh-TW" sz="800" b="1" dirty="0">
              <a:solidFill>
                <a:srgbClr val="0000CC"/>
              </a:solidFill>
              <a:latin typeface="標楷體" pitchFamily="65" charset="-120"/>
              <a:ea typeface="標楷體" pitchFamily="65" charset="-120"/>
              <a:cs typeface="新細明體" pitchFamily="18" charset="-120"/>
            </a:endParaRPr>
          </a:p>
          <a:p>
            <a:pPr algn="ctr" eaLnBrk="0" hangingPunct="0">
              <a:defRPr/>
            </a:pPr>
            <a:r>
              <a:rPr lang="zh-TW" sz="800" dirty="0">
                <a:latin typeface="標楷體" pitchFamily="65" charset="-120"/>
                <a:ea typeface="標楷體" pitchFamily="65" charset="-120"/>
                <a:cs typeface="Times New Roman" pitchFamily="18" charset="0"/>
              </a:rPr>
              <a:t>財政部</a:t>
            </a:r>
            <a:endParaRPr lang="zh-TW" dirty="0">
              <a:latin typeface="標楷體" pitchFamily="65" charset="-120"/>
              <a:ea typeface="標楷體" pitchFamily="65" charset="-120"/>
              <a:cs typeface="新細明體" pitchFamily="18" charset="-120"/>
            </a:endParaRPr>
          </a:p>
        </p:txBody>
      </p:sp>
      <p:sp>
        <p:nvSpPr>
          <p:cNvPr id="150" name="Text Box 47"/>
          <p:cNvSpPr txBox="1">
            <a:spLocks noChangeArrowheads="1"/>
          </p:cNvSpPr>
          <p:nvPr/>
        </p:nvSpPr>
        <p:spPr bwMode="auto">
          <a:xfrm>
            <a:off x="4976813" y="5392738"/>
            <a:ext cx="479425" cy="1042987"/>
          </a:xfrm>
          <a:prstGeom prst="rect">
            <a:avLst/>
          </a:prstGeom>
          <a:noFill/>
          <a:ln>
            <a:noFill/>
          </a:ln>
          <a:effectLst>
            <a:outerShdw blurRad="44450" dist="27940" dir="5400000" algn="ctr">
              <a:srgbClr val="000000">
                <a:alpha val="32000"/>
              </a:srgbClr>
            </a:outerShdw>
          </a:effectLst>
          <a:extLst>
            <a:ext uri="{909E8E84-426E-40DD-AFC4-6F175D3DCCD1}"/>
            <a:ext uri="{91240B29-F687-4F45-9708-019B960494DF}"/>
          </a:extLst>
        </p:spPr>
        <p:txBody>
          <a:bodyPr vert="eaVert"/>
          <a:lstStyle/>
          <a:p>
            <a:pPr algn="ctr">
              <a:defRPr/>
            </a:pPr>
            <a:r>
              <a:rPr lang="zh-TW" sz="800" b="1" dirty="0">
                <a:solidFill>
                  <a:srgbClr val="0000CC"/>
                </a:solidFill>
                <a:latin typeface="標楷體" pitchFamily="65" charset="-120"/>
                <a:ea typeface="標楷體" pitchFamily="65" charset="-120"/>
                <a:cs typeface="Times New Roman" pitchFamily="18" charset="0"/>
              </a:rPr>
              <a:t>交通事業分組</a:t>
            </a:r>
            <a:endParaRPr lang="zh-TW" sz="800" b="1" dirty="0">
              <a:solidFill>
                <a:srgbClr val="0000CC"/>
              </a:solidFill>
              <a:latin typeface="標楷體" pitchFamily="65" charset="-120"/>
              <a:ea typeface="標楷體" pitchFamily="65" charset="-120"/>
              <a:cs typeface="新細明體" pitchFamily="18" charset="-120"/>
            </a:endParaRPr>
          </a:p>
          <a:p>
            <a:pPr algn="ctr" eaLnBrk="0" hangingPunct="0">
              <a:defRPr/>
            </a:pPr>
            <a:r>
              <a:rPr lang="zh-TW" sz="800" dirty="0">
                <a:latin typeface="標楷體" pitchFamily="65" charset="-120"/>
                <a:ea typeface="標楷體" pitchFamily="65" charset="-120"/>
                <a:cs typeface="Times New Roman" pitchFamily="18" charset="0"/>
              </a:rPr>
              <a:t>交通部</a:t>
            </a:r>
            <a:endParaRPr lang="zh-TW" dirty="0">
              <a:latin typeface="標楷體" pitchFamily="65" charset="-120"/>
              <a:ea typeface="標楷體" pitchFamily="65" charset="-120"/>
              <a:cs typeface="新細明體" pitchFamily="18" charset="-120"/>
            </a:endParaRPr>
          </a:p>
        </p:txBody>
      </p:sp>
      <p:sp>
        <p:nvSpPr>
          <p:cNvPr id="151" name="Text Box 46"/>
          <p:cNvSpPr txBox="1">
            <a:spLocks noChangeArrowheads="1"/>
          </p:cNvSpPr>
          <p:nvPr/>
        </p:nvSpPr>
        <p:spPr bwMode="auto">
          <a:xfrm>
            <a:off x="5407025" y="5392738"/>
            <a:ext cx="479425" cy="1042987"/>
          </a:xfrm>
          <a:prstGeom prst="rect">
            <a:avLst/>
          </a:prstGeom>
          <a:noFill/>
          <a:ln>
            <a:noFill/>
          </a:ln>
          <a:effectLst>
            <a:outerShdw blurRad="44450" dist="27940" dir="5400000" algn="ctr">
              <a:srgbClr val="000000">
                <a:alpha val="32000"/>
              </a:srgbClr>
            </a:outerShdw>
          </a:effectLst>
          <a:extLst>
            <a:ext uri="{909E8E84-426E-40DD-AFC4-6F175D3DCCD1}"/>
            <a:ext uri="{91240B29-F687-4F45-9708-019B960494DF}"/>
          </a:extLst>
        </p:spPr>
        <p:txBody>
          <a:bodyPr vert="eaVert"/>
          <a:lstStyle/>
          <a:p>
            <a:pPr algn="ctr">
              <a:defRPr/>
            </a:pPr>
            <a:r>
              <a:rPr lang="zh-TW" sz="800" b="1" dirty="0">
                <a:solidFill>
                  <a:srgbClr val="0000CC"/>
                </a:solidFill>
                <a:latin typeface="標楷體" pitchFamily="65" charset="-120"/>
                <a:ea typeface="標楷體" pitchFamily="65" charset="-120"/>
                <a:cs typeface="Times New Roman" pitchFamily="18" charset="0"/>
              </a:rPr>
              <a:t>經濟事業分組</a:t>
            </a:r>
            <a:endParaRPr lang="zh-TW" sz="800" b="1" dirty="0">
              <a:solidFill>
                <a:srgbClr val="0000CC"/>
              </a:solidFill>
              <a:latin typeface="標楷體" pitchFamily="65" charset="-120"/>
              <a:ea typeface="標楷體" pitchFamily="65" charset="-120"/>
              <a:cs typeface="新細明體" pitchFamily="18" charset="-120"/>
            </a:endParaRPr>
          </a:p>
          <a:p>
            <a:pPr algn="ctr" eaLnBrk="0" hangingPunct="0">
              <a:defRPr/>
            </a:pPr>
            <a:r>
              <a:rPr lang="zh-TW" sz="800" dirty="0">
                <a:latin typeface="標楷體" pitchFamily="65" charset="-120"/>
                <a:ea typeface="標楷體" pitchFamily="65" charset="-120"/>
                <a:cs typeface="Times New Roman" pitchFamily="18" charset="0"/>
              </a:rPr>
              <a:t>經濟部</a:t>
            </a:r>
            <a:endParaRPr lang="zh-TW" dirty="0">
              <a:latin typeface="標楷體" pitchFamily="65" charset="-120"/>
              <a:ea typeface="標楷體" pitchFamily="65" charset="-120"/>
              <a:cs typeface="新細明體" pitchFamily="18" charset="-120"/>
            </a:endParaRPr>
          </a:p>
        </p:txBody>
      </p:sp>
      <p:sp>
        <p:nvSpPr>
          <p:cNvPr id="152" name="Text Box 45"/>
          <p:cNvSpPr txBox="1">
            <a:spLocks noChangeArrowheads="1"/>
          </p:cNvSpPr>
          <p:nvPr/>
        </p:nvSpPr>
        <p:spPr bwMode="auto">
          <a:xfrm>
            <a:off x="5832475" y="5421313"/>
            <a:ext cx="479425" cy="1016000"/>
          </a:xfrm>
          <a:prstGeom prst="rect">
            <a:avLst/>
          </a:prstGeom>
          <a:noFill/>
          <a:ln>
            <a:noFill/>
          </a:ln>
          <a:effectLst>
            <a:outerShdw blurRad="44450" dist="27940" dir="5400000" algn="ctr">
              <a:srgbClr val="000000">
                <a:alpha val="32000"/>
              </a:srgbClr>
            </a:outerShdw>
          </a:effectLst>
          <a:extLst>
            <a:ext uri="{909E8E84-426E-40DD-AFC4-6F175D3DCCD1}"/>
            <a:ext uri="{91240B29-F687-4F45-9708-019B960494DF}"/>
          </a:extLst>
        </p:spPr>
        <p:txBody>
          <a:bodyPr vert="eaVert"/>
          <a:lstStyle/>
          <a:p>
            <a:pPr algn="ctr">
              <a:defRPr/>
            </a:pPr>
            <a:r>
              <a:rPr lang="zh-TW" sz="800" b="1" dirty="0">
                <a:solidFill>
                  <a:srgbClr val="0000CC"/>
                </a:solidFill>
                <a:latin typeface="標楷體" pitchFamily="65" charset="-120"/>
                <a:ea typeface="標楷體" pitchFamily="65" charset="-120"/>
                <a:cs typeface="Times New Roman" pitchFamily="18" charset="0"/>
              </a:rPr>
              <a:t>學術機構分組</a:t>
            </a:r>
            <a:endParaRPr lang="zh-TW" sz="800" b="1" dirty="0">
              <a:solidFill>
                <a:srgbClr val="0000CC"/>
              </a:solidFill>
              <a:latin typeface="標楷體" pitchFamily="65" charset="-120"/>
              <a:ea typeface="標楷體" pitchFamily="65" charset="-120"/>
              <a:cs typeface="新細明體" pitchFamily="18" charset="-120"/>
            </a:endParaRPr>
          </a:p>
          <a:p>
            <a:pPr algn="ctr" eaLnBrk="0" hangingPunct="0">
              <a:defRPr/>
            </a:pPr>
            <a:r>
              <a:rPr lang="zh-TW" sz="800" dirty="0">
                <a:latin typeface="標楷體" pitchFamily="65" charset="-120"/>
                <a:ea typeface="標楷體" pitchFamily="65" charset="-120"/>
                <a:cs typeface="Times New Roman" pitchFamily="18" charset="0"/>
              </a:rPr>
              <a:t>教育部</a:t>
            </a:r>
            <a:endParaRPr lang="zh-TW" dirty="0">
              <a:latin typeface="標楷體" pitchFamily="65" charset="-120"/>
              <a:ea typeface="標楷體" pitchFamily="65" charset="-120"/>
              <a:cs typeface="新細明體" pitchFamily="18" charset="-120"/>
            </a:endParaRPr>
          </a:p>
        </p:txBody>
      </p:sp>
      <p:sp>
        <p:nvSpPr>
          <p:cNvPr id="153" name="Text Box 44"/>
          <p:cNvSpPr txBox="1">
            <a:spLocks noChangeArrowheads="1"/>
          </p:cNvSpPr>
          <p:nvPr/>
        </p:nvSpPr>
        <p:spPr bwMode="auto">
          <a:xfrm>
            <a:off x="6257925" y="5367338"/>
            <a:ext cx="477838" cy="1068387"/>
          </a:xfrm>
          <a:prstGeom prst="rect">
            <a:avLst/>
          </a:prstGeom>
          <a:noFill/>
          <a:ln>
            <a:noFill/>
          </a:ln>
          <a:effectLst>
            <a:outerShdw blurRad="44450" dist="27940" dir="5400000" algn="ctr">
              <a:srgbClr val="000000">
                <a:alpha val="32000"/>
              </a:srgbClr>
            </a:outerShdw>
          </a:effectLst>
          <a:extLst>
            <a:ext uri="{909E8E84-426E-40DD-AFC4-6F175D3DCCD1}"/>
            <a:ext uri="{91240B29-F687-4F45-9708-019B960494DF}"/>
          </a:extLst>
        </p:spPr>
        <p:txBody>
          <a:bodyPr vert="eaVert"/>
          <a:lstStyle/>
          <a:p>
            <a:pPr algn="ctr">
              <a:defRPr/>
            </a:pPr>
            <a:r>
              <a:rPr lang="zh-TW" sz="800" b="1" dirty="0">
                <a:solidFill>
                  <a:srgbClr val="0000CC"/>
                </a:solidFill>
                <a:latin typeface="標楷體" pitchFamily="65" charset="-120"/>
                <a:ea typeface="標楷體" pitchFamily="65" charset="-120"/>
                <a:cs typeface="Times New Roman" pitchFamily="18" charset="0"/>
              </a:rPr>
              <a:t>電子化政府分組</a:t>
            </a:r>
            <a:endParaRPr lang="zh-TW" sz="800" b="1" dirty="0">
              <a:solidFill>
                <a:srgbClr val="0000CC"/>
              </a:solidFill>
              <a:latin typeface="標楷體" pitchFamily="65" charset="-120"/>
              <a:ea typeface="標楷體" pitchFamily="65" charset="-120"/>
              <a:cs typeface="新細明體" pitchFamily="18" charset="-120"/>
            </a:endParaRPr>
          </a:p>
          <a:p>
            <a:pPr algn="ctr" eaLnBrk="0" hangingPunct="0">
              <a:defRPr/>
            </a:pPr>
            <a:r>
              <a:rPr lang="zh-TW" altLang="en-US" sz="800" dirty="0">
                <a:latin typeface="標楷體" pitchFamily="65" charset="-120"/>
                <a:ea typeface="標楷體" pitchFamily="65" charset="-120"/>
                <a:cs typeface="Times New Roman" pitchFamily="18" charset="0"/>
              </a:rPr>
              <a:t>國發</a:t>
            </a:r>
            <a:r>
              <a:rPr lang="zh-TW" sz="800" dirty="0">
                <a:latin typeface="標楷體" pitchFamily="65" charset="-120"/>
                <a:ea typeface="標楷體" pitchFamily="65" charset="-120"/>
                <a:cs typeface="Times New Roman" pitchFamily="18" charset="0"/>
              </a:rPr>
              <a:t>會</a:t>
            </a:r>
            <a:endParaRPr lang="zh-TW" dirty="0">
              <a:latin typeface="標楷體" pitchFamily="65" charset="-120"/>
              <a:ea typeface="標楷體" pitchFamily="65" charset="-120"/>
              <a:cs typeface="新細明體" pitchFamily="18" charset="-120"/>
            </a:endParaRPr>
          </a:p>
        </p:txBody>
      </p:sp>
      <p:sp>
        <p:nvSpPr>
          <p:cNvPr id="154" name="Text Box 43"/>
          <p:cNvSpPr txBox="1">
            <a:spLocks noChangeArrowheads="1"/>
          </p:cNvSpPr>
          <p:nvPr/>
        </p:nvSpPr>
        <p:spPr bwMode="auto">
          <a:xfrm>
            <a:off x="6673850" y="5414963"/>
            <a:ext cx="479425" cy="1016000"/>
          </a:xfrm>
          <a:prstGeom prst="rect">
            <a:avLst/>
          </a:prstGeom>
          <a:noFill/>
          <a:ln>
            <a:noFill/>
          </a:ln>
          <a:effectLst>
            <a:outerShdw blurRad="44450" dist="27940" dir="5400000" algn="ctr">
              <a:srgbClr val="000000">
                <a:alpha val="32000"/>
              </a:srgbClr>
            </a:outerShdw>
          </a:effectLst>
          <a:extLst>
            <a:ext uri="{909E8E84-426E-40DD-AFC4-6F175D3DCCD1}"/>
            <a:ext uri="{91240B29-F687-4F45-9708-019B960494DF}"/>
          </a:extLst>
        </p:spPr>
        <p:txBody>
          <a:bodyPr vert="eaVert"/>
          <a:lstStyle/>
          <a:p>
            <a:pPr algn="ctr">
              <a:defRPr/>
            </a:pPr>
            <a:r>
              <a:rPr lang="zh-TW" sz="800" b="1" dirty="0">
                <a:solidFill>
                  <a:srgbClr val="0000CC"/>
                </a:solidFill>
                <a:latin typeface="標楷體" pitchFamily="65" charset="-120"/>
                <a:ea typeface="標楷體" pitchFamily="65" charset="-120"/>
                <a:cs typeface="Times New Roman" pitchFamily="18" charset="0"/>
              </a:rPr>
              <a:t>國防體系分組</a:t>
            </a:r>
            <a:endParaRPr lang="zh-TW" sz="800" b="1" dirty="0">
              <a:solidFill>
                <a:srgbClr val="0000CC"/>
              </a:solidFill>
              <a:latin typeface="標楷體" pitchFamily="65" charset="-120"/>
              <a:ea typeface="標楷體" pitchFamily="65" charset="-120"/>
              <a:cs typeface="新細明體" pitchFamily="18" charset="-120"/>
            </a:endParaRPr>
          </a:p>
          <a:p>
            <a:pPr algn="ctr" eaLnBrk="0" hangingPunct="0">
              <a:defRPr/>
            </a:pPr>
            <a:r>
              <a:rPr lang="zh-TW" sz="800" dirty="0">
                <a:latin typeface="標楷體" pitchFamily="65" charset="-120"/>
                <a:ea typeface="標楷體" pitchFamily="65" charset="-120"/>
                <a:cs typeface="Times New Roman" pitchFamily="18" charset="0"/>
              </a:rPr>
              <a:t>國防部</a:t>
            </a:r>
            <a:endParaRPr lang="zh-TW" dirty="0">
              <a:latin typeface="標楷體" pitchFamily="65" charset="-120"/>
              <a:ea typeface="標楷體" pitchFamily="65" charset="-120"/>
              <a:cs typeface="新細明體" pitchFamily="18" charset="-120"/>
            </a:endParaRPr>
          </a:p>
        </p:txBody>
      </p:sp>
      <p:sp>
        <p:nvSpPr>
          <p:cNvPr id="155" name="Text Box 42"/>
          <p:cNvSpPr txBox="1">
            <a:spLocks noChangeArrowheads="1"/>
          </p:cNvSpPr>
          <p:nvPr/>
        </p:nvSpPr>
        <p:spPr bwMode="auto">
          <a:xfrm>
            <a:off x="7108825" y="5356225"/>
            <a:ext cx="479425" cy="1122363"/>
          </a:xfrm>
          <a:prstGeom prst="rect">
            <a:avLst/>
          </a:prstGeom>
          <a:noFill/>
          <a:ln>
            <a:noFill/>
          </a:ln>
          <a:effectLst>
            <a:outerShdw blurRad="44450" dist="27940" dir="5400000" algn="ctr">
              <a:srgbClr val="000000">
                <a:alpha val="32000"/>
              </a:srgbClr>
            </a:outerShdw>
          </a:effectLst>
          <a:extLst>
            <a:ext uri="{909E8E84-426E-40DD-AFC4-6F175D3DCCD1}"/>
            <a:ext uri="{91240B29-F687-4F45-9708-019B960494DF}"/>
          </a:extLst>
        </p:spPr>
        <p:txBody>
          <a:bodyPr vert="eaVert"/>
          <a:lstStyle/>
          <a:p>
            <a:pPr algn="ctr">
              <a:defRPr/>
            </a:pPr>
            <a:r>
              <a:rPr lang="zh-TW" sz="800" b="1" dirty="0">
                <a:solidFill>
                  <a:srgbClr val="0000CC"/>
                </a:solidFill>
                <a:latin typeface="標楷體" pitchFamily="65" charset="-120"/>
                <a:ea typeface="標楷體" pitchFamily="65" charset="-120"/>
                <a:cs typeface="Times New Roman" pitchFamily="18" charset="0"/>
              </a:rPr>
              <a:t>技術服務中心</a:t>
            </a:r>
            <a:endParaRPr lang="zh-TW" sz="800" b="1" dirty="0">
              <a:solidFill>
                <a:srgbClr val="0000CC"/>
              </a:solidFill>
              <a:latin typeface="標楷體" pitchFamily="65" charset="-120"/>
              <a:ea typeface="標楷體" pitchFamily="65" charset="-120"/>
              <a:cs typeface="新細明體" pitchFamily="18" charset="-120"/>
            </a:endParaRPr>
          </a:p>
          <a:p>
            <a:pPr algn="ctr" eaLnBrk="0" hangingPunct="0">
              <a:defRPr/>
            </a:pPr>
            <a:r>
              <a:rPr lang="zh-TW" altLang="en-US" sz="800" dirty="0">
                <a:latin typeface="標楷體" pitchFamily="65" charset="-120"/>
                <a:ea typeface="標楷體" pitchFamily="65" charset="-120"/>
                <a:cs typeface="Times New Roman" pitchFamily="18" charset="0"/>
              </a:rPr>
              <a:t>行政院資通安全辦公室</a:t>
            </a:r>
          </a:p>
          <a:p>
            <a:pPr eaLnBrk="0" hangingPunct="0">
              <a:defRPr/>
            </a:pPr>
            <a:endParaRPr lang="zh-TW" dirty="0">
              <a:latin typeface="標楷體" pitchFamily="65" charset="-120"/>
              <a:ea typeface="標楷體" pitchFamily="65" charset="-120"/>
              <a:cs typeface="新細明體" pitchFamily="18" charset="-120"/>
            </a:endParaRPr>
          </a:p>
        </p:txBody>
      </p:sp>
      <p:cxnSp>
        <p:nvCxnSpPr>
          <p:cNvPr id="17466" name="AutoShape 41"/>
          <p:cNvCxnSpPr>
            <a:cxnSpLocks noChangeShapeType="1"/>
          </p:cNvCxnSpPr>
          <p:nvPr/>
        </p:nvCxnSpPr>
        <p:spPr bwMode="auto">
          <a:xfrm flipH="1">
            <a:off x="882650" y="4064000"/>
            <a:ext cx="3690938" cy="0"/>
          </a:xfrm>
          <a:prstGeom prst="straightConnector1">
            <a:avLst/>
          </a:prstGeom>
          <a:noFill/>
          <a:ln w="19050">
            <a:solidFill>
              <a:srgbClr val="000000"/>
            </a:solidFill>
            <a:round/>
            <a:headEnd/>
            <a:tailEnd/>
          </a:ln>
        </p:spPr>
      </p:cxnSp>
      <p:cxnSp>
        <p:nvCxnSpPr>
          <p:cNvPr id="17467" name="AutoShape 40"/>
          <p:cNvCxnSpPr>
            <a:cxnSpLocks noChangeShapeType="1"/>
          </p:cNvCxnSpPr>
          <p:nvPr/>
        </p:nvCxnSpPr>
        <p:spPr bwMode="auto">
          <a:xfrm>
            <a:off x="2790825" y="3833813"/>
            <a:ext cx="0" cy="236537"/>
          </a:xfrm>
          <a:prstGeom prst="straightConnector1">
            <a:avLst/>
          </a:prstGeom>
          <a:noFill/>
          <a:ln w="19050">
            <a:solidFill>
              <a:srgbClr val="000000"/>
            </a:solidFill>
            <a:round/>
            <a:headEnd/>
            <a:tailEnd/>
          </a:ln>
        </p:spPr>
      </p:cxnSp>
      <p:cxnSp>
        <p:nvCxnSpPr>
          <p:cNvPr id="17468" name="AutoShape 39"/>
          <p:cNvCxnSpPr>
            <a:cxnSpLocks noChangeShapeType="1"/>
          </p:cNvCxnSpPr>
          <p:nvPr/>
        </p:nvCxnSpPr>
        <p:spPr bwMode="auto">
          <a:xfrm flipH="1">
            <a:off x="4729163" y="4062413"/>
            <a:ext cx="3511550" cy="3175"/>
          </a:xfrm>
          <a:prstGeom prst="straightConnector1">
            <a:avLst/>
          </a:prstGeom>
          <a:noFill/>
          <a:ln w="19050">
            <a:solidFill>
              <a:srgbClr val="000000"/>
            </a:solidFill>
            <a:round/>
            <a:headEnd/>
            <a:tailEnd/>
          </a:ln>
        </p:spPr>
      </p:cxnSp>
      <p:cxnSp>
        <p:nvCxnSpPr>
          <p:cNvPr id="17469" name="AutoShape 38"/>
          <p:cNvCxnSpPr>
            <a:cxnSpLocks noChangeShapeType="1"/>
          </p:cNvCxnSpPr>
          <p:nvPr/>
        </p:nvCxnSpPr>
        <p:spPr bwMode="auto">
          <a:xfrm flipH="1" flipV="1">
            <a:off x="606425" y="5187950"/>
            <a:ext cx="546100" cy="1588"/>
          </a:xfrm>
          <a:prstGeom prst="straightConnector1">
            <a:avLst/>
          </a:prstGeom>
          <a:noFill/>
          <a:ln w="19050">
            <a:solidFill>
              <a:srgbClr val="000000"/>
            </a:solidFill>
            <a:round/>
            <a:headEnd/>
            <a:tailEnd/>
          </a:ln>
        </p:spPr>
      </p:cxnSp>
      <p:cxnSp>
        <p:nvCxnSpPr>
          <p:cNvPr id="17470" name="AutoShape 37"/>
          <p:cNvCxnSpPr>
            <a:cxnSpLocks noChangeShapeType="1"/>
          </p:cNvCxnSpPr>
          <p:nvPr/>
        </p:nvCxnSpPr>
        <p:spPr bwMode="auto">
          <a:xfrm flipH="1">
            <a:off x="1846263" y="5180013"/>
            <a:ext cx="528637" cy="0"/>
          </a:xfrm>
          <a:prstGeom prst="straightConnector1">
            <a:avLst/>
          </a:prstGeom>
          <a:noFill/>
          <a:ln w="19050">
            <a:solidFill>
              <a:srgbClr val="000000"/>
            </a:solidFill>
            <a:round/>
            <a:headEnd/>
            <a:tailEnd/>
          </a:ln>
        </p:spPr>
      </p:cxnSp>
      <p:cxnSp>
        <p:nvCxnSpPr>
          <p:cNvPr id="17471" name="AutoShape 36"/>
          <p:cNvCxnSpPr>
            <a:cxnSpLocks noChangeShapeType="1"/>
          </p:cNvCxnSpPr>
          <p:nvPr/>
        </p:nvCxnSpPr>
        <p:spPr bwMode="auto">
          <a:xfrm flipH="1">
            <a:off x="7977188" y="5178425"/>
            <a:ext cx="506412" cy="0"/>
          </a:xfrm>
          <a:prstGeom prst="straightConnector1">
            <a:avLst/>
          </a:prstGeom>
          <a:noFill/>
          <a:ln w="19050">
            <a:solidFill>
              <a:srgbClr val="000000"/>
            </a:solidFill>
            <a:round/>
            <a:headEnd/>
            <a:tailEnd/>
          </a:ln>
        </p:spPr>
      </p:cxnSp>
      <p:cxnSp>
        <p:nvCxnSpPr>
          <p:cNvPr id="17472" name="AutoShape 35"/>
          <p:cNvCxnSpPr>
            <a:cxnSpLocks noChangeShapeType="1"/>
          </p:cNvCxnSpPr>
          <p:nvPr/>
        </p:nvCxnSpPr>
        <p:spPr bwMode="auto">
          <a:xfrm flipH="1">
            <a:off x="3136900" y="5180013"/>
            <a:ext cx="4210050" cy="0"/>
          </a:xfrm>
          <a:prstGeom prst="straightConnector1">
            <a:avLst/>
          </a:prstGeom>
          <a:noFill/>
          <a:ln w="19050">
            <a:solidFill>
              <a:srgbClr val="000000"/>
            </a:solidFill>
            <a:round/>
            <a:headEnd/>
            <a:tailEnd/>
          </a:ln>
        </p:spPr>
      </p:cxnSp>
      <p:cxnSp>
        <p:nvCxnSpPr>
          <p:cNvPr id="17473" name="AutoShape 34"/>
          <p:cNvCxnSpPr>
            <a:cxnSpLocks noChangeShapeType="1"/>
          </p:cNvCxnSpPr>
          <p:nvPr/>
        </p:nvCxnSpPr>
        <p:spPr bwMode="auto">
          <a:xfrm>
            <a:off x="8240713" y="5033963"/>
            <a:ext cx="0" cy="155575"/>
          </a:xfrm>
          <a:prstGeom prst="straightConnector1">
            <a:avLst/>
          </a:prstGeom>
          <a:noFill/>
          <a:ln w="19050">
            <a:solidFill>
              <a:srgbClr val="000000"/>
            </a:solidFill>
            <a:round/>
            <a:headEnd/>
            <a:tailEnd/>
          </a:ln>
        </p:spPr>
      </p:cxnSp>
      <p:cxnSp>
        <p:nvCxnSpPr>
          <p:cNvPr id="17474" name="AutoShape 33"/>
          <p:cNvCxnSpPr>
            <a:cxnSpLocks noChangeShapeType="1"/>
          </p:cNvCxnSpPr>
          <p:nvPr/>
        </p:nvCxnSpPr>
        <p:spPr bwMode="auto">
          <a:xfrm>
            <a:off x="7980363" y="5168900"/>
            <a:ext cx="0" cy="157163"/>
          </a:xfrm>
          <a:prstGeom prst="straightConnector1">
            <a:avLst/>
          </a:prstGeom>
          <a:noFill/>
          <a:ln w="19050">
            <a:solidFill>
              <a:srgbClr val="000000"/>
            </a:solidFill>
            <a:round/>
            <a:headEnd/>
            <a:tailEnd/>
          </a:ln>
        </p:spPr>
      </p:cxnSp>
      <p:cxnSp>
        <p:nvCxnSpPr>
          <p:cNvPr id="17475" name="AutoShape 32"/>
          <p:cNvCxnSpPr>
            <a:cxnSpLocks noChangeShapeType="1"/>
          </p:cNvCxnSpPr>
          <p:nvPr/>
        </p:nvCxnSpPr>
        <p:spPr bwMode="auto">
          <a:xfrm>
            <a:off x="8470900" y="5178425"/>
            <a:ext cx="0" cy="142875"/>
          </a:xfrm>
          <a:prstGeom prst="straightConnector1">
            <a:avLst/>
          </a:prstGeom>
          <a:noFill/>
          <a:ln w="19050">
            <a:solidFill>
              <a:srgbClr val="000000"/>
            </a:solidFill>
            <a:round/>
            <a:headEnd/>
            <a:tailEnd/>
          </a:ln>
        </p:spPr>
      </p:cxnSp>
      <p:cxnSp>
        <p:nvCxnSpPr>
          <p:cNvPr id="17476" name="AutoShape 31"/>
          <p:cNvCxnSpPr>
            <a:cxnSpLocks noChangeShapeType="1"/>
          </p:cNvCxnSpPr>
          <p:nvPr/>
        </p:nvCxnSpPr>
        <p:spPr bwMode="auto">
          <a:xfrm>
            <a:off x="4559300" y="5024438"/>
            <a:ext cx="0" cy="155575"/>
          </a:xfrm>
          <a:prstGeom prst="straightConnector1">
            <a:avLst/>
          </a:prstGeom>
          <a:noFill/>
          <a:ln w="19050">
            <a:solidFill>
              <a:srgbClr val="000000"/>
            </a:solidFill>
            <a:round/>
            <a:headEnd/>
            <a:tailEnd/>
          </a:ln>
        </p:spPr>
      </p:cxnSp>
      <p:cxnSp>
        <p:nvCxnSpPr>
          <p:cNvPr id="17477" name="AutoShape 30"/>
          <p:cNvCxnSpPr>
            <a:cxnSpLocks noChangeShapeType="1"/>
          </p:cNvCxnSpPr>
          <p:nvPr/>
        </p:nvCxnSpPr>
        <p:spPr bwMode="auto">
          <a:xfrm>
            <a:off x="2111375" y="5033963"/>
            <a:ext cx="0" cy="155575"/>
          </a:xfrm>
          <a:prstGeom prst="straightConnector1">
            <a:avLst/>
          </a:prstGeom>
          <a:noFill/>
          <a:ln w="19050">
            <a:solidFill>
              <a:srgbClr val="000000"/>
            </a:solidFill>
            <a:round/>
            <a:headEnd/>
            <a:tailEnd/>
          </a:ln>
        </p:spPr>
      </p:cxnSp>
      <p:cxnSp>
        <p:nvCxnSpPr>
          <p:cNvPr id="17478" name="AutoShape 29"/>
          <p:cNvCxnSpPr>
            <a:cxnSpLocks noChangeShapeType="1"/>
          </p:cNvCxnSpPr>
          <p:nvPr/>
        </p:nvCxnSpPr>
        <p:spPr bwMode="auto">
          <a:xfrm>
            <a:off x="890588" y="5033963"/>
            <a:ext cx="0" cy="155575"/>
          </a:xfrm>
          <a:prstGeom prst="straightConnector1">
            <a:avLst/>
          </a:prstGeom>
          <a:noFill/>
          <a:ln w="19050">
            <a:solidFill>
              <a:srgbClr val="000000"/>
            </a:solidFill>
            <a:round/>
            <a:headEnd/>
            <a:tailEnd/>
          </a:ln>
        </p:spPr>
      </p:cxnSp>
      <p:cxnSp>
        <p:nvCxnSpPr>
          <p:cNvPr id="17479" name="AutoShape 28"/>
          <p:cNvCxnSpPr>
            <a:cxnSpLocks noChangeShapeType="1"/>
          </p:cNvCxnSpPr>
          <p:nvPr/>
        </p:nvCxnSpPr>
        <p:spPr bwMode="auto">
          <a:xfrm>
            <a:off x="619125" y="5194300"/>
            <a:ext cx="0" cy="127000"/>
          </a:xfrm>
          <a:prstGeom prst="straightConnector1">
            <a:avLst/>
          </a:prstGeom>
          <a:noFill/>
          <a:ln w="19050">
            <a:solidFill>
              <a:srgbClr val="000000"/>
            </a:solidFill>
            <a:round/>
            <a:headEnd/>
            <a:tailEnd/>
          </a:ln>
        </p:spPr>
      </p:cxnSp>
      <p:cxnSp>
        <p:nvCxnSpPr>
          <p:cNvPr id="17480" name="AutoShape 27"/>
          <p:cNvCxnSpPr>
            <a:cxnSpLocks noChangeShapeType="1"/>
          </p:cNvCxnSpPr>
          <p:nvPr/>
        </p:nvCxnSpPr>
        <p:spPr bwMode="auto">
          <a:xfrm>
            <a:off x="1139825" y="5187950"/>
            <a:ext cx="0" cy="134938"/>
          </a:xfrm>
          <a:prstGeom prst="straightConnector1">
            <a:avLst/>
          </a:prstGeom>
          <a:noFill/>
          <a:ln w="19050">
            <a:solidFill>
              <a:srgbClr val="000000"/>
            </a:solidFill>
            <a:round/>
            <a:headEnd/>
            <a:tailEnd/>
          </a:ln>
        </p:spPr>
      </p:cxnSp>
      <p:cxnSp>
        <p:nvCxnSpPr>
          <p:cNvPr id="17481" name="AutoShape 26"/>
          <p:cNvCxnSpPr>
            <a:cxnSpLocks noChangeShapeType="1"/>
          </p:cNvCxnSpPr>
          <p:nvPr/>
        </p:nvCxnSpPr>
        <p:spPr bwMode="auto">
          <a:xfrm>
            <a:off x="1857375" y="5168900"/>
            <a:ext cx="0" cy="157163"/>
          </a:xfrm>
          <a:prstGeom prst="straightConnector1">
            <a:avLst/>
          </a:prstGeom>
          <a:noFill/>
          <a:ln w="19050">
            <a:solidFill>
              <a:srgbClr val="000000"/>
            </a:solidFill>
            <a:round/>
            <a:headEnd/>
            <a:tailEnd/>
          </a:ln>
        </p:spPr>
      </p:cxnSp>
      <p:cxnSp>
        <p:nvCxnSpPr>
          <p:cNvPr id="17482" name="AutoShape 25"/>
          <p:cNvCxnSpPr>
            <a:cxnSpLocks noChangeShapeType="1"/>
          </p:cNvCxnSpPr>
          <p:nvPr/>
        </p:nvCxnSpPr>
        <p:spPr bwMode="auto">
          <a:xfrm>
            <a:off x="2378075" y="5170488"/>
            <a:ext cx="0" cy="157162"/>
          </a:xfrm>
          <a:prstGeom prst="straightConnector1">
            <a:avLst/>
          </a:prstGeom>
          <a:noFill/>
          <a:ln w="19050">
            <a:solidFill>
              <a:srgbClr val="000000"/>
            </a:solidFill>
            <a:round/>
            <a:headEnd/>
            <a:tailEnd/>
          </a:ln>
        </p:spPr>
      </p:cxnSp>
      <p:cxnSp>
        <p:nvCxnSpPr>
          <p:cNvPr id="17483" name="AutoShape 24"/>
          <p:cNvCxnSpPr>
            <a:cxnSpLocks noChangeShapeType="1"/>
          </p:cNvCxnSpPr>
          <p:nvPr/>
        </p:nvCxnSpPr>
        <p:spPr bwMode="auto">
          <a:xfrm>
            <a:off x="3141663" y="5168900"/>
            <a:ext cx="0" cy="147638"/>
          </a:xfrm>
          <a:prstGeom prst="straightConnector1">
            <a:avLst/>
          </a:prstGeom>
          <a:noFill/>
          <a:ln w="19050">
            <a:solidFill>
              <a:srgbClr val="000000"/>
            </a:solidFill>
            <a:round/>
            <a:headEnd/>
            <a:tailEnd/>
          </a:ln>
        </p:spPr>
      </p:cxnSp>
      <p:cxnSp>
        <p:nvCxnSpPr>
          <p:cNvPr id="17484" name="AutoShape 23"/>
          <p:cNvCxnSpPr>
            <a:cxnSpLocks noChangeShapeType="1"/>
          </p:cNvCxnSpPr>
          <p:nvPr/>
        </p:nvCxnSpPr>
        <p:spPr bwMode="auto">
          <a:xfrm>
            <a:off x="3557588" y="5170488"/>
            <a:ext cx="0" cy="147637"/>
          </a:xfrm>
          <a:prstGeom prst="straightConnector1">
            <a:avLst/>
          </a:prstGeom>
          <a:noFill/>
          <a:ln w="19050">
            <a:solidFill>
              <a:srgbClr val="000000"/>
            </a:solidFill>
            <a:round/>
            <a:headEnd/>
            <a:tailEnd/>
          </a:ln>
        </p:spPr>
      </p:cxnSp>
      <p:cxnSp>
        <p:nvCxnSpPr>
          <p:cNvPr id="17485" name="AutoShape 22"/>
          <p:cNvCxnSpPr>
            <a:cxnSpLocks noChangeShapeType="1"/>
          </p:cNvCxnSpPr>
          <p:nvPr/>
        </p:nvCxnSpPr>
        <p:spPr bwMode="auto">
          <a:xfrm>
            <a:off x="3968750" y="5170488"/>
            <a:ext cx="0" cy="147637"/>
          </a:xfrm>
          <a:prstGeom prst="straightConnector1">
            <a:avLst/>
          </a:prstGeom>
          <a:noFill/>
          <a:ln w="19050">
            <a:solidFill>
              <a:srgbClr val="000000"/>
            </a:solidFill>
            <a:round/>
            <a:headEnd/>
            <a:tailEnd/>
          </a:ln>
        </p:spPr>
      </p:cxnSp>
      <p:cxnSp>
        <p:nvCxnSpPr>
          <p:cNvPr id="17486" name="AutoShape 21"/>
          <p:cNvCxnSpPr>
            <a:cxnSpLocks noChangeShapeType="1"/>
          </p:cNvCxnSpPr>
          <p:nvPr/>
        </p:nvCxnSpPr>
        <p:spPr bwMode="auto">
          <a:xfrm>
            <a:off x="4386263" y="5173663"/>
            <a:ext cx="0" cy="146050"/>
          </a:xfrm>
          <a:prstGeom prst="straightConnector1">
            <a:avLst/>
          </a:prstGeom>
          <a:noFill/>
          <a:ln w="19050">
            <a:solidFill>
              <a:srgbClr val="000000"/>
            </a:solidFill>
            <a:round/>
            <a:headEnd/>
            <a:tailEnd/>
          </a:ln>
        </p:spPr>
      </p:cxnSp>
      <p:cxnSp>
        <p:nvCxnSpPr>
          <p:cNvPr id="17487" name="AutoShape 20"/>
          <p:cNvCxnSpPr>
            <a:cxnSpLocks noChangeShapeType="1"/>
          </p:cNvCxnSpPr>
          <p:nvPr/>
        </p:nvCxnSpPr>
        <p:spPr bwMode="auto">
          <a:xfrm>
            <a:off x="4800600" y="5173663"/>
            <a:ext cx="0" cy="146050"/>
          </a:xfrm>
          <a:prstGeom prst="straightConnector1">
            <a:avLst/>
          </a:prstGeom>
          <a:noFill/>
          <a:ln w="19050">
            <a:solidFill>
              <a:srgbClr val="000000"/>
            </a:solidFill>
            <a:round/>
            <a:headEnd/>
            <a:tailEnd/>
          </a:ln>
        </p:spPr>
      </p:cxnSp>
      <p:cxnSp>
        <p:nvCxnSpPr>
          <p:cNvPr id="17488" name="AutoShape 19"/>
          <p:cNvCxnSpPr>
            <a:cxnSpLocks noChangeShapeType="1"/>
          </p:cNvCxnSpPr>
          <p:nvPr/>
        </p:nvCxnSpPr>
        <p:spPr bwMode="auto">
          <a:xfrm>
            <a:off x="5219700" y="5170488"/>
            <a:ext cx="0" cy="147637"/>
          </a:xfrm>
          <a:prstGeom prst="straightConnector1">
            <a:avLst/>
          </a:prstGeom>
          <a:noFill/>
          <a:ln w="19050">
            <a:solidFill>
              <a:srgbClr val="000000"/>
            </a:solidFill>
            <a:round/>
            <a:headEnd/>
            <a:tailEnd/>
          </a:ln>
        </p:spPr>
      </p:cxnSp>
      <p:cxnSp>
        <p:nvCxnSpPr>
          <p:cNvPr id="17489" name="AutoShape 18"/>
          <p:cNvCxnSpPr>
            <a:cxnSpLocks noChangeShapeType="1"/>
          </p:cNvCxnSpPr>
          <p:nvPr/>
        </p:nvCxnSpPr>
        <p:spPr bwMode="auto">
          <a:xfrm>
            <a:off x="5641975" y="5175250"/>
            <a:ext cx="0" cy="146050"/>
          </a:xfrm>
          <a:prstGeom prst="straightConnector1">
            <a:avLst/>
          </a:prstGeom>
          <a:noFill/>
          <a:ln w="19050">
            <a:solidFill>
              <a:srgbClr val="000000"/>
            </a:solidFill>
            <a:round/>
            <a:headEnd/>
            <a:tailEnd/>
          </a:ln>
        </p:spPr>
      </p:cxnSp>
      <p:cxnSp>
        <p:nvCxnSpPr>
          <p:cNvPr id="17490" name="AutoShape 17"/>
          <p:cNvCxnSpPr>
            <a:cxnSpLocks noChangeShapeType="1"/>
          </p:cNvCxnSpPr>
          <p:nvPr/>
        </p:nvCxnSpPr>
        <p:spPr bwMode="auto">
          <a:xfrm>
            <a:off x="6073775" y="5175250"/>
            <a:ext cx="0" cy="146050"/>
          </a:xfrm>
          <a:prstGeom prst="straightConnector1">
            <a:avLst/>
          </a:prstGeom>
          <a:noFill/>
          <a:ln w="19050">
            <a:solidFill>
              <a:srgbClr val="000000"/>
            </a:solidFill>
            <a:round/>
            <a:headEnd/>
            <a:tailEnd/>
          </a:ln>
        </p:spPr>
      </p:cxnSp>
      <p:cxnSp>
        <p:nvCxnSpPr>
          <p:cNvPr id="17491" name="AutoShape 16"/>
          <p:cNvCxnSpPr>
            <a:cxnSpLocks noChangeShapeType="1"/>
          </p:cNvCxnSpPr>
          <p:nvPr/>
        </p:nvCxnSpPr>
        <p:spPr bwMode="auto">
          <a:xfrm>
            <a:off x="6496050" y="5173663"/>
            <a:ext cx="0" cy="146050"/>
          </a:xfrm>
          <a:prstGeom prst="straightConnector1">
            <a:avLst/>
          </a:prstGeom>
          <a:noFill/>
          <a:ln w="19050">
            <a:solidFill>
              <a:srgbClr val="000000"/>
            </a:solidFill>
            <a:round/>
            <a:headEnd/>
            <a:tailEnd/>
          </a:ln>
        </p:spPr>
      </p:cxnSp>
      <p:cxnSp>
        <p:nvCxnSpPr>
          <p:cNvPr id="17492" name="AutoShape 15"/>
          <p:cNvCxnSpPr>
            <a:cxnSpLocks noChangeShapeType="1"/>
          </p:cNvCxnSpPr>
          <p:nvPr/>
        </p:nvCxnSpPr>
        <p:spPr bwMode="auto">
          <a:xfrm>
            <a:off x="6918325" y="5170488"/>
            <a:ext cx="0" cy="147637"/>
          </a:xfrm>
          <a:prstGeom prst="straightConnector1">
            <a:avLst/>
          </a:prstGeom>
          <a:noFill/>
          <a:ln w="19050">
            <a:solidFill>
              <a:srgbClr val="000000"/>
            </a:solidFill>
            <a:round/>
            <a:headEnd/>
            <a:tailEnd/>
          </a:ln>
        </p:spPr>
      </p:cxnSp>
      <p:cxnSp>
        <p:nvCxnSpPr>
          <p:cNvPr id="17493" name="AutoShape 14"/>
          <p:cNvCxnSpPr>
            <a:cxnSpLocks noChangeShapeType="1"/>
          </p:cNvCxnSpPr>
          <p:nvPr/>
        </p:nvCxnSpPr>
        <p:spPr bwMode="auto">
          <a:xfrm>
            <a:off x="7343775" y="5170488"/>
            <a:ext cx="0" cy="147637"/>
          </a:xfrm>
          <a:prstGeom prst="straightConnector1">
            <a:avLst/>
          </a:prstGeom>
          <a:noFill/>
          <a:ln w="19050">
            <a:solidFill>
              <a:srgbClr val="000000"/>
            </a:solidFill>
            <a:round/>
            <a:headEnd/>
            <a:tailEnd/>
          </a:ln>
        </p:spPr>
      </p:cxnSp>
      <p:cxnSp>
        <p:nvCxnSpPr>
          <p:cNvPr id="17494" name="AutoShape 13"/>
          <p:cNvCxnSpPr>
            <a:cxnSpLocks noChangeShapeType="1"/>
          </p:cNvCxnSpPr>
          <p:nvPr/>
        </p:nvCxnSpPr>
        <p:spPr bwMode="auto">
          <a:xfrm>
            <a:off x="4737100" y="3829050"/>
            <a:ext cx="0" cy="236538"/>
          </a:xfrm>
          <a:prstGeom prst="straightConnector1">
            <a:avLst/>
          </a:prstGeom>
          <a:noFill/>
          <a:ln w="19050">
            <a:solidFill>
              <a:srgbClr val="000000"/>
            </a:solidFill>
            <a:round/>
            <a:headEnd/>
            <a:tailEnd/>
          </a:ln>
        </p:spPr>
      </p:cxnSp>
      <p:cxnSp>
        <p:nvCxnSpPr>
          <p:cNvPr id="17495" name="AutoShape 12"/>
          <p:cNvCxnSpPr>
            <a:cxnSpLocks noChangeShapeType="1"/>
          </p:cNvCxnSpPr>
          <p:nvPr/>
        </p:nvCxnSpPr>
        <p:spPr bwMode="auto">
          <a:xfrm>
            <a:off x="3344863" y="4062413"/>
            <a:ext cx="0" cy="239712"/>
          </a:xfrm>
          <a:prstGeom prst="straightConnector1">
            <a:avLst/>
          </a:prstGeom>
          <a:noFill/>
          <a:ln w="19050">
            <a:solidFill>
              <a:srgbClr val="000000"/>
            </a:solidFill>
            <a:round/>
            <a:headEnd/>
            <a:tailEnd/>
          </a:ln>
        </p:spPr>
      </p:cxnSp>
      <p:cxnSp>
        <p:nvCxnSpPr>
          <p:cNvPr id="17496" name="AutoShape 11"/>
          <p:cNvCxnSpPr>
            <a:cxnSpLocks noChangeShapeType="1"/>
          </p:cNvCxnSpPr>
          <p:nvPr/>
        </p:nvCxnSpPr>
        <p:spPr bwMode="auto">
          <a:xfrm>
            <a:off x="2109788" y="4064000"/>
            <a:ext cx="0" cy="239713"/>
          </a:xfrm>
          <a:prstGeom prst="straightConnector1">
            <a:avLst/>
          </a:prstGeom>
          <a:noFill/>
          <a:ln w="19050">
            <a:solidFill>
              <a:srgbClr val="000000"/>
            </a:solidFill>
            <a:round/>
            <a:headEnd/>
            <a:tailEnd/>
          </a:ln>
        </p:spPr>
      </p:cxnSp>
      <p:cxnSp>
        <p:nvCxnSpPr>
          <p:cNvPr id="17497" name="AutoShape 10"/>
          <p:cNvCxnSpPr>
            <a:cxnSpLocks noChangeShapeType="1"/>
          </p:cNvCxnSpPr>
          <p:nvPr/>
        </p:nvCxnSpPr>
        <p:spPr bwMode="auto">
          <a:xfrm>
            <a:off x="892175" y="4070350"/>
            <a:ext cx="0" cy="241300"/>
          </a:xfrm>
          <a:prstGeom prst="straightConnector1">
            <a:avLst/>
          </a:prstGeom>
          <a:noFill/>
          <a:ln w="19050">
            <a:solidFill>
              <a:srgbClr val="000000"/>
            </a:solidFill>
            <a:round/>
            <a:headEnd/>
            <a:tailEnd/>
          </a:ln>
        </p:spPr>
      </p:cxnSp>
      <p:cxnSp>
        <p:nvCxnSpPr>
          <p:cNvPr id="17498" name="AutoShape 9"/>
          <p:cNvCxnSpPr>
            <a:cxnSpLocks noChangeShapeType="1"/>
          </p:cNvCxnSpPr>
          <p:nvPr/>
        </p:nvCxnSpPr>
        <p:spPr bwMode="auto">
          <a:xfrm>
            <a:off x="4560888" y="4064000"/>
            <a:ext cx="0" cy="239713"/>
          </a:xfrm>
          <a:prstGeom prst="straightConnector1">
            <a:avLst/>
          </a:prstGeom>
          <a:noFill/>
          <a:ln w="19050">
            <a:solidFill>
              <a:srgbClr val="000000"/>
            </a:solidFill>
            <a:round/>
            <a:headEnd/>
            <a:tailEnd/>
          </a:ln>
        </p:spPr>
      </p:cxnSp>
      <p:cxnSp>
        <p:nvCxnSpPr>
          <p:cNvPr id="17499" name="AutoShape 8"/>
          <p:cNvCxnSpPr>
            <a:cxnSpLocks noChangeShapeType="1"/>
          </p:cNvCxnSpPr>
          <p:nvPr/>
        </p:nvCxnSpPr>
        <p:spPr bwMode="auto">
          <a:xfrm>
            <a:off x="7013575" y="4065588"/>
            <a:ext cx="0" cy="241300"/>
          </a:xfrm>
          <a:prstGeom prst="straightConnector1">
            <a:avLst/>
          </a:prstGeom>
          <a:noFill/>
          <a:ln w="19050">
            <a:solidFill>
              <a:srgbClr val="000000"/>
            </a:solidFill>
            <a:round/>
            <a:headEnd/>
            <a:tailEnd/>
          </a:ln>
        </p:spPr>
      </p:cxnSp>
      <p:cxnSp>
        <p:nvCxnSpPr>
          <p:cNvPr id="17500" name="AutoShape 7"/>
          <p:cNvCxnSpPr>
            <a:cxnSpLocks noChangeShapeType="1"/>
          </p:cNvCxnSpPr>
          <p:nvPr/>
        </p:nvCxnSpPr>
        <p:spPr bwMode="auto">
          <a:xfrm>
            <a:off x="8231188" y="4062413"/>
            <a:ext cx="0" cy="239712"/>
          </a:xfrm>
          <a:prstGeom prst="straightConnector1">
            <a:avLst/>
          </a:prstGeom>
          <a:noFill/>
          <a:ln w="19050">
            <a:solidFill>
              <a:srgbClr val="000000"/>
            </a:solidFill>
            <a:round/>
            <a:headEnd/>
            <a:tailEnd/>
          </a:ln>
        </p:spPr>
      </p:cxnSp>
      <p:cxnSp>
        <p:nvCxnSpPr>
          <p:cNvPr id="17501" name="AutoShape 6"/>
          <p:cNvCxnSpPr>
            <a:cxnSpLocks noChangeShapeType="1"/>
          </p:cNvCxnSpPr>
          <p:nvPr/>
        </p:nvCxnSpPr>
        <p:spPr bwMode="auto">
          <a:xfrm>
            <a:off x="5789613" y="4057650"/>
            <a:ext cx="0" cy="241300"/>
          </a:xfrm>
          <a:prstGeom prst="straightConnector1">
            <a:avLst/>
          </a:prstGeom>
          <a:noFill/>
          <a:ln w="19050">
            <a:solidFill>
              <a:srgbClr val="000000"/>
            </a:solidFill>
            <a:round/>
            <a:headEnd/>
            <a:tailEnd/>
          </a:ln>
        </p:spPr>
      </p:cxnSp>
      <p:sp>
        <p:nvSpPr>
          <p:cNvPr id="192" name="Rectangle 5"/>
          <p:cNvSpPr>
            <a:spLocks noChangeArrowheads="1"/>
          </p:cNvSpPr>
          <p:nvPr/>
        </p:nvSpPr>
        <p:spPr bwMode="auto">
          <a:xfrm>
            <a:off x="7013575" y="1300163"/>
            <a:ext cx="1951038" cy="506412"/>
          </a:xfrm>
          <a:prstGeom prst="rect">
            <a:avLst/>
          </a:prstGeom>
          <a:solidFill>
            <a:srgbClr val="DDF0C8"/>
          </a:solidFill>
          <a:ln>
            <a:noFill/>
          </a:ln>
          <a:effectLst>
            <a:outerShdw dist="28398" dir="3806097" algn="ctr" rotWithShape="0">
              <a:srgbClr val="243F60"/>
            </a:outerShdw>
          </a:effectLst>
        </p:spPr>
        <p:txBody>
          <a:bodyPr anchor="ctr"/>
          <a:lstStyle/>
          <a:p>
            <a:pPr algn="ctr"/>
            <a:r>
              <a:rPr lang="zh-TW" sz="1000" b="1">
                <a:solidFill>
                  <a:srgbClr val="006600"/>
                </a:solidFill>
                <a:latin typeface="標楷體" pitchFamily="65" charset="-120"/>
                <a:ea typeface="標楷體" pitchFamily="65" charset="-120"/>
                <a:cs typeface="Times New Roman" pitchFamily="18" charset="0"/>
              </a:rPr>
              <a:t>行政院資通安全辦公室</a:t>
            </a:r>
            <a:endParaRPr lang="zh-TW" sz="800" b="1">
              <a:solidFill>
                <a:srgbClr val="006600"/>
              </a:solidFill>
              <a:ea typeface="標楷體" pitchFamily="65" charset="-120"/>
              <a:cs typeface="Times New Roman" pitchFamily="18" charset="0"/>
            </a:endParaRPr>
          </a:p>
          <a:p>
            <a:pPr algn="ctr" eaLnBrk="0" hangingPunct="0"/>
            <a:r>
              <a:rPr lang="zh-TW" sz="1000">
                <a:latin typeface="標楷體" pitchFamily="65" charset="-120"/>
                <a:ea typeface="標楷體" pitchFamily="65" charset="-120"/>
                <a:cs typeface="Times New Roman" pitchFamily="18" charset="0"/>
              </a:rPr>
              <a:t>會報幕僚單位</a:t>
            </a:r>
            <a:endParaRPr lang="zh-TW">
              <a:ea typeface="標楷體" pitchFamily="65" charset="-120"/>
              <a:cs typeface="Times New Roman" pitchFamily="18" charset="0"/>
            </a:endParaRPr>
          </a:p>
        </p:txBody>
      </p:sp>
      <p:sp>
        <p:nvSpPr>
          <p:cNvPr id="193" name="Rectangle 4"/>
          <p:cNvSpPr>
            <a:spLocks noChangeArrowheads="1"/>
          </p:cNvSpPr>
          <p:nvPr/>
        </p:nvSpPr>
        <p:spPr bwMode="auto">
          <a:xfrm>
            <a:off x="1958975" y="2138363"/>
            <a:ext cx="1279525" cy="504825"/>
          </a:xfrm>
          <a:prstGeom prst="rect">
            <a:avLst/>
          </a:prstGeom>
          <a:solidFill>
            <a:schemeClr val="bg1">
              <a:lumMod val="85000"/>
            </a:schemeClr>
          </a:solidFill>
          <a:ln>
            <a:noFill/>
          </a:ln>
          <a:effectLst>
            <a:outerShdw dist="28398" dir="3806097" algn="ctr" rotWithShape="0">
              <a:srgbClr val="243F60"/>
            </a:outerShdw>
          </a:effectLst>
        </p:spPr>
        <p:txBody>
          <a:bodyPr anchor="ctr"/>
          <a:lstStyle/>
          <a:p>
            <a:pPr algn="ctr"/>
            <a:r>
              <a:rPr lang="zh-TW" sz="1000" b="1">
                <a:latin typeface="標楷體" pitchFamily="65" charset="-120"/>
                <a:ea typeface="標楷體" pitchFamily="65" charset="-120"/>
                <a:cs typeface="Times New Roman" pitchFamily="18" charset="0"/>
              </a:rPr>
              <a:t>資通安全技術</a:t>
            </a:r>
            <a:endParaRPr lang="zh-TW" sz="800" b="1">
              <a:ea typeface="標楷體" pitchFamily="65" charset="-120"/>
              <a:cs typeface="Times New Roman" pitchFamily="18" charset="0"/>
            </a:endParaRPr>
          </a:p>
          <a:p>
            <a:pPr algn="ctr" eaLnBrk="0" hangingPunct="0"/>
            <a:r>
              <a:rPr lang="zh-TW" sz="1000" b="1">
                <a:latin typeface="標楷體" pitchFamily="65" charset="-120"/>
                <a:ea typeface="標楷體" pitchFamily="65" charset="-120"/>
                <a:cs typeface="Times New Roman" pitchFamily="18" charset="0"/>
              </a:rPr>
              <a:t>交流小組</a:t>
            </a:r>
            <a:endParaRPr lang="zh-TW" b="1">
              <a:ea typeface="標楷體" pitchFamily="65" charset="-120"/>
              <a:cs typeface="Times New Roman" pitchFamily="18" charset="0"/>
            </a:endParaRPr>
          </a:p>
        </p:txBody>
      </p:sp>
      <p:cxnSp>
        <p:nvCxnSpPr>
          <p:cNvPr id="17504" name="AutoShape 3"/>
          <p:cNvCxnSpPr>
            <a:cxnSpLocks noChangeShapeType="1"/>
          </p:cNvCxnSpPr>
          <p:nvPr/>
        </p:nvCxnSpPr>
        <p:spPr bwMode="auto">
          <a:xfrm flipV="1">
            <a:off x="5053013" y="1974850"/>
            <a:ext cx="0" cy="493713"/>
          </a:xfrm>
          <a:prstGeom prst="straightConnector1">
            <a:avLst/>
          </a:prstGeom>
          <a:noFill/>
          <a:ln w="19050">
            <a:solidFill>
              <a:srgbClr val="000000"/>
            </a:solidFill>
            <a:prstDash val="dash"/>
            <a:round/>
            <a:headEnd/>
            <a:tailEnd/>
          </a:ln>
        </p:spPr>
      </p:cxnSp>
      <p:cxnSp>
        <p:nvCxnSpPr>
          <p:cNvPr id="17505" name="AutoShape 2"/>
          <p:cNvCxnSpPr>
            <a:cxnSpLocks noChangeShapeType="1"/>
          </p:cNvCxnSpPr>
          <p:nvPr/>
        </p:nvCxnSpPr>
        <p:spPr bwMode="auto">
          <a:xfrm flipH="1">
            <a:off x="3238500" y="2416175"/>
            <a:ext cx="1171575" cy="0"/>
          </a:xfrm>
          <a:prstGeom prst="straightConnector1">
            <a:avLst/>
          </a:prstGeom>
          <a:noFill/>
          <a:ln w="19050">
            <a:solidFill>
              <a:srgbClr val="000000"/>
            </a:solidFill>
            <a:round/>
            <a:headEnd/>
            <a:tailEnd/>
          </a:ln>
        </p:spPr>
      </p:cxnSp>
      <p:cxnSp>
        <p:nvCxnSpPr>
          <p:cNvPr id="17506" name="AutoShape 1"/>
          <p:cNvCxnSpPr>
            <a:cxnSpLocks noChangeShapeType="1"/>
          </p:cNvCxnSpPr>
          <p:nvPr/>
        </p:nvCxnSpPr>
        <p:spPr bwMode="auto">
          <a:xfrm flipH="1">
            <a:off x="6867525" y="1558925"/>
            <a:ext cx="146050" cy="0"/>
          </a:xfrm>
          <a:prstGeom prst="straightConnector1">
            <a:avLst/>
          </a:prstGeom>
          <a:noFill/>
          <a:ln w="19050">
            <a:solidFill>
              <a:srgbClr val="000000"/>
            </a:solidFill>
            <a:round/>
            <a:headEnd/>
            <a:tailEnd/>
          </a:ln>
        </p:spPr>
      </p:cxnSp>
      <p:sp>
        <p:nvSpPr>
          <p:cNvPr id="197" name="矩形 196"/>
          <p:cNvSpPr/>
          <p:nvPr/>
        </p:nvSpPr>
        <p:spPr bwMode="auto">
          <a:xfrm>
            <a:off x="1933575" y="2119313"/>
            <a:ext cx="1343025" cy="585787"/>
          </a:xfrm>
          <a:prstGeom prst="rect">
            <a:avLst/>
          </a:prstGeom>
          <a:noFill/>
          <a:ln w="57150">
            <a:solidFill>
              <a:srgbClr val="DA0000"/>
            </a:solidFill>
            <a:prstDash val="sysDot"/>
            <a:headEnd type="none" w="med" len="med"/>
            <a:tailEnd type="none" w="med" len="med"/>
          </a:ln>
          <a:extLst>
            <a:ext uri="{AF507438-7753-43E0-B8FC-AC1667EBCBE1}"/>
          </a:extLst>
        </p:spPr>
        <p:style>
          <a:lnRef idx="2">
            <a:schemeClr val="accent5"/>
          </a:lnRef>
          <a:fillRef idx="1">
            <a:schemeClr val="lt1"/>
          </a:fillRef>
          <a:effectRef idx="0">
            <a:schemeClr val="accent5"/>
          </a:effectRef>
          <a:fontRef idx="minor">
            <a:schemeClr val="dk1"/>
          </a:fontRef>
        </p:style>
        <p:txBody>
          <a:bodyPr/>
          <a:lstStyle/>
          <a:p>
            <a:pPr>
              <a:defRPr/>
            </a:pPr>
            <a:endParaRPr kumimoji="0" lang="zh-TW" altLang="en-US">
              <a:solidFill>
                <a:schemeClr val="tx1"/>
              </a:solidFill>
            </a:endParaRPr>
          </a:p>
        </p:txBody>
      </p:sp>
      <p:sp>
        <p:nvSpPr>
          <p:cNvPr id="198" name="矩形 197"/>
          <p:cNvSpPr/>
          <p:nvPr/>
        </p:nvSpPr>
        <p:spPr bwMode="auto">
          <a:xfrm>
            <a:off x="1979613" y="3178175"/>
            <a:ext cx="1647825" cy="692150"/>
          </a:xfrm>
          <a:prstGeom prst="rect">
            <a:avLst/>
          </a:prstGeom>
          <a:noFill/>
          <a:ln w="57150">
            <a:solidFill>
              <a:srgbClr val="DA0000"/>
            </a:solidFill>
            <a:prstDash val="sysDot"/>
            <a:headEnd type="none" w="med" len="med"/>
            <a:tailEnd type="none" w="med" len="med"/>
          </a:ln>
          <a:extLst>
            <a:ext uri="{AF507438-7753-43E0-B8FC-AC1667EBCBE1}"/>
          </a:extLst>
        </p:spPr>
        <p:style>
          <a:lnRef idx="2">
            <a:schemeClr val="accent5"/>
          </a:lnRef>
          <a:fillRef idx="1">
            <a:schemeClr val="lt1"/>
          </a:fillRef>
          <a:effectRef idx="0">
            <a:schemeClr val="accent5"/>
          </a:effectRef>
          <a:fontRef idx="minor">
            <a:schemeClr val="dk1"/>
          </a:fontRef>
        </p:style>
        <p:txBody>
          <a:bodyPr/>
          <a:lstStyle/>
          <a:p>
            <a:pPr>
              <a:defRPr/>
            </a:pPr>
            <a:endParaRPr kumimoji="0" lang="zh-TW" altLang="en-US">
              <a:solidFill>
                <a:schemeClr val="tx1"/>
              </a:solidFill>
            </a:endParaRPr>
          </a:p>
        </p:txBody>
      </p:sp>
      <p:sp>
        <p:nvSpPr>
          <p:cNvPr id="199" name="矩形 198"/>
          <p:cNvSpPr/>
          <p:nvPr/>
        </p:nvSpPr>
        <p:spPr bwMode="auto">
          <a:xfrm>
            <a:off x="2763838" y="4252913"/>
            <a:ext cx="1130300" cy="776287"/>
          </a:xfrm>
          <a:prstGeom prst="rect">
            <a:avLst/>
          </a:prstGeom>
          <a:noFill/>
          <a:ln w="57150">
            <a:solidFill>
              <a:srgbClr val="DA0000"/>
            </a:solidFill>
            <a:prstDash val="sysDot"/>
            <a:headEnd type="none" w="med" len="med"/>
            <a:tailEnd type="none" w="med" len="med"/>
          </a:ln>
          <a:extLst>
            <a:ext uri="{AF507438-7753-43E0-B8FC-AC1667EBCBE1}"/>
          </a:extLst>
        </p:spPr>
        <p:style>
          <a:lnRef idx="2">
            <a:schemeClr val="accent5"/>
          </a:lnRef>
          <a:fillRef idx="1">
            <a:schemeClr val="lt1"/>
          </a:fillRef>
          <a:effectRef idx="0">
            <a:schemeClr val="accent5"/>
          </a:effectRef>
          <a:fontRef idx="minor">
            <a:schemeClr val="dk1"/>
          </a:fontRef>
        </p:style>
        <p:txBody>
          <a:bodyPr/>
          <a:lstStyle/>
          <a:p>
            <a:pPr>
              <a:defRPr/>
            </a:pPr>
            <a:endParaRPr kumimoji="0" lang="zh-TW" altLang="en-US">
              <a:solidFill>
                <a:schemeClr val="tx1"/>
              </a:solidFill>
            </a:endParaRPr>
          </a:p>
        </p:txBody>
      </p:sp>
      <p:sp>
        <p:nvSpPr>
          <p:cNvPr id="200" name="矩形 199"/>
          <p:cNvSpPr/>
          <p:nvPr/>
        </p:nvSpPr>
        <p:spPr bwMode="auto">
          <a:xfrm>
            <a:off x="3967163" y="4260850"/>
            <a:ext cx="1176337" cy="784225"/>
          </a:xfrm>
          <a:prstGeom prst="rect">
            <a:avLst/>
          </a:prstGeom>
          <a:noFill/>
          <a:ln w="57150">
            <a:solidFill>
              <a:srgbClr val="DA0000"/>
            </a:solidFill>
            <a:prstDash val="sysDot"/>
            <a:headEnd type="none" w="med" len="med"/>
            <a:tailEnd type="none" w="med" len="med"/>
          </a:ln>
          <a:extLst>
            <a:ext uri="{AF507438-7753-43E0-B8FC-AC1667EBCBE1}"/>
          </a:extLst>
        </p:spPr>
        <p:style>
          <a:lnRef idx="2">
            <a:schemeClr val="accent5"/>
          </a:lnRef>
          <a:fillRef idx="1">
            <a:schemeClr val="lt1"/>
          </a:fillRef>
          <a:effectRef idx="0">
            <a:schemeClr val="accent5"/>
          </a:effectRef>
          <a:fontRef idx="minor">
            <a:schemeClr val="dk1"/>
          </a:fontRef>
        </p:style>
        <p:txBody>
          <a:bodyPr/>
          <a:lstStyle/>
          <a:p>
            <a:pPr>
              <a:defRPr/>
            </a:pPr>
            <a:endParaRPr kumimoji="0" lang="zh-TW" altLang="en-US">
              <a:solidFill>
                <a:schemeClr val="tx1"/>
              </a:solidFill>
            </a:endParaRPr>
          </a:p>
        </p:txBody>
      </p:sp>
      <p:sp>
        <p:nvSpPr>
          <p:cNvPr id="201" name="矩形 200"/>
          <p:cNvSpPr/>
          <p:nvPr/>
        </p:nvSpPr>
        <p:spPr bwMode="auto">
          <a:xfrm>
            <a:off x="7161213" y="5341938"/>
            <a:ext cx="398462" cy="1189037"/>
          </a:xfrm>
          <a:prstGeom prst="rect">
            <a:avLst/>
          </a:prstGeom>
          <a:noFill/>
          <a:ln w="57150">
            <a:solidFill>
              <a:srgbClr val="DA0000"/>
            </a:solidFill>
            <a:prstDash val="sysDot"/>
            <a:headEnd type="none" w="med" len="med"/>
            <a:tailEnd type="none" w="med" len="med"/>
          </a:ln>
          <a:extLst>
            <a:ext uri="{AF507438-7753-43E0-B8FC-AC1667EBCBE1}"/>
          </a:extLst>
        </p:spPr>
        <p:style>
          <a:lnRef idx="2">
            <a:schemeClr val="accent5"/>
          </a:lnRef>
          <a:fillRef idx="1">
            <a:schemeClr val="lt1"/>
          </a:fillRef>
          <a:effectRef idx="0">
            <a:schemeClr val="accent5"/>
          </a:effectRef>
          <a:fontRef idx="minor">
            <a:schemeClr val="dk1"/>
          </a:fontRef>
        </p:style>
        <p:txBody>
          <a:bodyPr/>
          <a:lstStyle/>
          <a:p>
            <a:pPr>
              <a:defRPr/>
            </a:pPr>
            <a:endParaRPr kumimoji="0" lang="zh-TW" altLang="en-US">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01"/>
                                        </p:tgtEl>
                                        <p:attrNameLst>
                                          <p:attrName>style.visibility</p:attrName>
                                        </p:attrNameLst>
                                      </p:cBhvr>
                                      <p:to>
                                        <p:strVal val="visible"/>
                                      </p:to>
                                    </p:set>
                                    <p:animEffect transition="in" filter="blinds(horizontal)">
                                      <p:cBhvr>
                                        <p:cTn id="7" dur="500"/>
                                        <p:tgtEl>
                                          <p:spTgt spid="201"/>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200"/>
                                        </p:tgtEl>
                                        <p:attrNameLst>
                                          <p:attrName>style.visibility</p:attrName>
                                        </p:attrNameLst>
                                      </p:cBhvr>
                                      <p:to>
                                        <p:strVal val="visible"/>
                                      </p:to>
                                    </p:set>
                                    <p:animEffect transition="in" filter="blinds(horizontal)">
                                      <p:cBhvr>
                                        <p:cTn id="10" dur="500"/>
                                        <p:tgtEl>
                                          <p:spTgt spid="200"/>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199"/>
                                        </p:tgtEl>
                                        <p:attrNameLst>
                                          <p:attrName>style.visibility</p:attrName>
                                        </p:attrNameLst>
                                      </p:cBhvr>
                                      <p:to>
                                        <p:strVal val="visible"/>
                                      </p:to>
                                    </p:set>
                                    <p:animEffect transition="in" filter="blinds(horizontal)">
                                      <p:cBhvr>
                                        <p:cTn id="13" dur="500"/>
                                        <p:tgtEl>
                                          <p:spTgt spid="199"/>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198"/>
                                        </p:tgtEl>
                                        <p:attrNameLst>
                                          <p:attrName>style.visibility</p:attrName>
                                        </p:attrNameLst>
                                      </p:cBhvr>
                                      <p:to>
                                        <p:strVal val="visible"/>
                                      </p:to>
                                    </p:set>
                                    <p:animEffect transition="in" filter="blinds(horizontal)">
                                      <p:cBhvr>
                                        <p:cTn id="16" dur="500"/>
                                        <p:tgtEl>
                                          <p:spTgt spid="198"/>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97"/>
                                        </p:tgtEl>
                                        <p:attrNameLst>
                                          <p:attrName>style.visibility</p:attrName>
                                        </p:attrNameLst>
                                      </p:cBhvr>
                                      <p:to>
                                        <p:strVal val="visible"/>
                                      </p:to>
                                    </p:set>
                                    <p:animEffect transition="in" filter="blinds(horizontal)">
                                      <p:cBhvr>
                                        <p:cTn id="19" dur="500"/>
                                        <p:tgtEl>
                                          <p:spTgt spid="1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7" grpId="0" animBg="1"/>
      <p:bldP spid="198" grpId="0" animBg="1"/>
      <p:bldP spid="199" grpId="0" animBg="1"/>
      <p:bldP spid="200" grpId="0" animBg="1"/>
      <p:bldP spid="20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投影片編號版面配置區 2"/>
          <p:cNvSpPr>
            <a:spLocks noGrp="1"/>
          </p:cNvSpPr>
          <p:nvPr>
            <p:ph type="sldNum" sz="quarter" idx="10"/>
          </p:nvPr>
        </p:nvSpPr>
        <p:spPr/>
        <p:txBody>
          <a:bodyPr/>
          <a:lstStyle/>
          <a:p>
            <a:pPr>
              <a:defRPr/>
            </a:pPr>
            <a:fld id="{8F2B7D80-58FE-4085-8EED-40FFBA30477E}" type="slidenum">
              <a:rPr lang="en-US" altLang="zh-TW" smtClean="0"/>
              <a:pPr>
                <a:defRPr/>
              </a:pPr>
              <a:t>3</a:t>
            </a:fld>
            <a:endParaRPr lang="en-US" altLang="zh-TW"/>
          </a:p>
        </p:txBody>
      </p:sp>
      <p:sp>
        <p:nvSpPr>
          <p:cNvPr id="8" name="投影片編號版面配置區 3"/>
          <p:cNvSpPr txBox="1">
            <a:spLocks noGrp="1"/>
          </p:cNvSpPr>
          <p:nvPr/>
        </p:nvSpPr>
        <p:spPr bwMode="gray">
          <a:xfrm>
            <a:off x="4191000" y="6505575"/>
            <a:ext cx="838200" cy="261938"/>
          </a:xfrm>
          <a:prstGeom prst="rect">
            <a:avLst/>
          </a:prstGeom>
          <a:noFill/>
          <a:extLst/>
        </p:spPr>
        <p:txBody>
          <a:bodyPr/>
          <a:lstStyle/>
          <a:p>
            <a:pPr algn="ctr">
              <a:defRPr/>
            </a:pPr>
            <a:fld id="{87920B7D-0CFD-4920-BCFB-EB48B585CBF8}" type="slidenum">
              <a:rPr kumimoji="0" lang="en-US" altLang="zh-TW" sz="1200" b="1">
                <a:solidFill>
                  <a:schemeClr val="accent1">
                    <a:lumMod val="50000"/>
                  </a:schemeClr>
                </a:solidFill>
                <a:latin typeface="微軟正黑體" pitchFamily="34" charset="-120"/>
                <a:ea typeface="微軟正黑體" pitchFamily="34" charset="-120"/>
              </a:rPr>
              <a:pPr algn="ctr">
                <a:defRPr/>
              </a:pPr>
              <a:t>3</a:t>
            </a:fld>
            <a:endParaRPr kumimoji="0" lang="en-US" altLang="zh-TW" sz="1200" b="1">
              <a:solidFill>
                <a:schemeClr val="accent1">
                  <a:lumMod val="50000"/>
                </a:schemeClr>
              </a:solidFill>
              <a:latin typeface="微軟正黑體" pitchFamily="34" charset="-120"/>
              <a:ea typeface="微軟正黑體" pitchFamily="34" charset="-120"/>
            </a:endParaRPr>
          </a:p>
        </p:txBody>
      </p:sp>
      <p:sp>
        <p:nvSpPr>
          <p:cNvPr id="43" name="剪去對角線角落矩形 42"/>
          <p:cNvSpPr/>
          <p:nvPr/>
        </p:nvSpPr>
        <p:spPr>
          <a:xfrm rot="19846623">
            <a:off x="1176338" y="5299075"/>
            <a:ext cx="1223962" cy="522288"/>
          </a:xfrm>
          <a:prstGeom prst="snip2DiagRect">
            <a:avLst/>
          </a:prstGeom>
          <a:solidFill>
            <a:srgbClr val="CCCC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zh-TW" altLang="en-US" b="1"/>
          </a:p>
        </p:txBody>
      </p:sp>
      <p:sp>
        <p:nvSpPr>
          <p:cNvPr id="44" name="剪去對角線角落矩形 43"/>
          <p:cNvSpPr/>
          <p:nvPr/>
        </p:nvSpPr>
        <p:spPr>
          <a:xfrm rot="20001382">
            <a:off x="3048000" y="4822825"/>
            <a:ext cx="1223963" cy="512763"/>
          </a:xfrm>
          <a:prstGeom prst="snip2DiagRect">
            <a:avLst/>
          </a:prstGeom>
          <a:solidFill>
            <a:srgbClr val="CCCC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zh-TW" altLang="en-US" b="1"/>
          </a:p>
        </p:txBody>
      </p:sp>
      <p:sp>
        <p:nvSpPr>
          <p:cNvPr id="45" name="剪去對角線角落矩形 44"/>
          <p:cNvSpPr/>
          <p:nvPr/>
        </p:nvSpPr>
        <p:spPr>
          <a:xfrm>
            <a:off x="2095500" y="5084763"/>
            <a:ext cx="1223963" cy="473075"/>
          </a:xfrm>
          <a:prstGeom prst="snip2DiagRect">
            <a:avLst/>
          </a:prstGeom>
          <a:solidFill>
            <a:srgbClr val="CCCC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zh-TW" altLang="en-US" b="1"/>
          </a:p>
        </p:txBody>
      </p:sp>
      <p:sp>
        <p:nvSpPr>
          <p:cNvPr id="47" name="矩形 46"/>
          <p:cNvSpPr/>
          <p:nvPr/>
        </p:nvSpPr>
        <p:spPr>
          <a:xfrm>
            <a:off x="920468" y="1153577"/>
            <a:ext cx="8223532" cy="4968552"/>
          </a:xfrm>
          <a:prstGeom prst="rect">
            <a:avLst/>
          </a:prstGeom>
          <a:solidFill>
            <a:srgbClr val="CCFFFF"/>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zh-TW" altLang="en-US" dirty="0"/>
          </a:p>
        </p:txBody>
      </p:sp>
      <p:sp>
        <p:nvSpPr>
          <p:cNvPr id="48" name="矩形 47"/>
          <p:cNvSpPr/>
          <p:nvPr/>
        </p:nvSpPr>
        <p:spPr>
          <a:xfrm>
            <a:off x="2154238" y="4859338"/>
            <a:ext cx="1290637" cy="504825"/>
          </a:xfrm>
          <a:prstGeom prst="rect">
            <a:avLst/>
          </a:prstGeom>
          <a:solidFill>
            <a:srgbClr val="FF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1400" b="1" dirty="0">
                <a:latin typeface="微軟正黑體" pitchFamily="34" charset="-120"/>
                <a:ea typeface="微軟正黑體" pitchFamily="34" charset="-120"/>
              </a:rPr>
              <a:t>第二期</a:t>
            </a:r>
            <a:endParaRPr lang="en-US" altLang="zh-TW" sz="1400" b="1" dirty="0">
              <a:latin typeface="微軟正黑體" pitchFamily="34" charset="-120"/>
              <a:ea typeface="微軟正黑體" pitchFamily="34" charset="-120"/>
            </a:endParaRPr>
          </a:p>
          <a:p>
            <a:pPr algn="ctr">
              <a:defRPr/>
            </a:pPr>
            <a:r>
              <a:rPr lang="zh-TW" altLang="en-US" sz="1400" b="1" dirty="0">
                <a:latin typeface="微軟正黑體" pitchFamily="34" charset="-120"/>
                <a:ea typeface="微軟正黑體" pitchFamily="34" charset="-120"/>
              </a:rPr>
              <a:t>機制計畫</a:t>
            </a:r>
          </a:p>
        </p:txBody>
      </p:sp>
      <p:cxnSp>
        <p:nvCxnSpPr>
          <p:cNvPr id="49" name="直線接點 48"/>
          <p:cNvCxnSpPr/>
          <p:nvPr/>
        </p:nvCxnSpPr>
        <p:spPr>
          <a:xfrm>
            <a:off x="3432175" y="1214438"/>
            <a:ext cx="11113" cy="5099050"/>
          </a:xfrm>
          <a:prstGeom prst="line">
            <a:avLst/>
          </a:prstGeom>
          <a:ln>
            <a:prstDash val="sysDash"/>
          </a:ln>
        </p:spPr>
        <p:style>
          <a:lnRef idx="1">
            <a:schemeClr val="accent1"/>
          </a:lnRef>
          <a:fillRef idx="0">
            <a:schemeClr val="accent1"/>
          </a:fillRef>
          <a:effectRef idx="0">
            <a:schemeClr val="accent1"/>
          </a:effectRef>
          <a:fontRef idx="minor">
            <a:schemeClr val="tx1"/>
          </a:fontRef>
        </p:style>
      </p:cxnSp>
      <p:cxnSp>
        <p:nvCxnSpPr>
          <p:cNvPr id="50" name="直線接點 49"/>
          <p:cNvCxnSpPr/>
          <p:nvPr/>
        </p:nvCxnSpPr>
        <p:spPr>
          <a:xfrm flipH="1">
            <a:off x="2151063" y="1252538"/>
            <a:ext cx="3175" cy="5087937"/>
          </a:xfrm>
          <a:prstGeom prst="line">
            <a:avLst/>
          </a:prstGeom>
          <a:ln>
            <a:prstDash val="sysDash"/>
          </a:ln>
        </p:spPr>
        <p:style>
          <a:lnRef idx="1">
            <a:schemeClr val="accent1"/>
          </a:lnRef>
          <a:fillRef idx="0">
            <a:schemeClr val="accent1"/>
          </a:fillRef>
          <a:effectRef idx="0">
            <a:schemeClr val="accent1"/>
          </a:effectRef>
          <a:fontRef idx="minor">
            <a:schemeClr val="tx1"/>
          </a:fontRef>
        </p:style>
      </p:cxnSp>
      <p:sp>
        <p:nvSpPr>
          <p:cNvPr id="51" name="矩形 50"/>
          <p:cNvSpPr/>
          <p:nvPr/>
        </p:nvSpPr>
        <p:spPr>
          <a:xfrm>
            <a:off x="3406775" y="4027488"/>
            <a:ext cx="1227138" cy="479425"/>
          </a:xfrm>
          <a:prstGeom prst="rect">
            <a:avLst/>
          </a:prstGeom>
          <a:solidFill>
            <a:srgbClr val="FF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1400" b="1" dirty="0">
                <a:latin typeface="微軟正黑體" pitchFamily="34" charset="-120"/>
                <a:ea typeface="微軟正黑體" pitchFamily="34" charset="-120"/>
              </a:rPr>
              <a:t>第三期</a:t>
            </a:r>
            <a:endParaRPr lang="en-US" altLang="zh-TW" sz="1400" b="1" dirty="0">
              <a:latin typeface="微軟正黑體" pitchFamily="34" charset="-120"/>
              <a:ea typeface="微軟正黑體" pitchFamily="34" charset="-120"/>
            </a:endParaRPr>
          </a:p>
          <a:p>
            <a:pPr algn="ctr">
              <a:defRPr/>
            </a:pPr>
            <a:r>
              <a:rPr lang="zh-TW" altLang="en-US" sz="1400" b="1" dirty="0">
                <a:latin typeface="微軟正黑體" pitchFamily="34" charset="-120"/>
                <a:ea typeface="微軟正黑體" pitchFamily="34" charset="-120"/>
              </a:rPr>
              <a:t>發展方案</a:t>
            </a:r>
          </a:p>
        </p:txBody>
      </p:sp>
      <p:cxnSp>
        <p:nvCxnSpPr>
          <p:cNvPr id="52" name="直線接點 51"/>
          <p:cNvCxnSpPr>
            <a:endCxn id="18448" idx="3"/>
          </p:cNvCxnSpPr>
          <p:nvPr/>
        </p:nvCxnSpPr>
        <p:spPr>
          <a:xfrm flipH="1">
            <a:off x="4610100" y="1214438"/>
            <a:ext cx="12700" cy="5118100"/>
          </a:xfrm>
          <a:prstGeom prst="line">
            <a:avLst/>
          </a:prstGeom>
          <a:ln>
            <a:prstDash val="sysDash"/>
          </a:ln>
        </p:spPr>
        <p:style>
          <a:lnRef idx="1">
            <a:schemeClr val="accent1"/>
          </a:lnRef>
          <a:fillRef idx="0">
            <a:schemeClr val="accent1"/>
          </a:fillRef>
          <a:effectRef idx="0">
            <a:schemeClr val="accent1"/>
          </a:effectRef>
          <a:fontRef idx="minor">
            <a:schemeClr val="tx1"/>
          </a:fontRef>
        </p:style>
      </p:cxnSp>
      <p:sp>
        <p:nvSpPr>
          <p:cNvPr id="18446" name="文字方塊 11"/>
          <p:cNvSpPr txBox="1">
            <a:spLocks noChangeArrowheads="1"/>
          </p:cNvSpPr>
          <p:nvPr/>
        </p:nvSpPr>
        <p:spPr bwMode="auto">
          <a:xfrm>
            <a:off x="952500" y="6159500"/>
            <a:ext cx="989013" cy="369888"/>
          </a:xfrm>
          <a:prstGeom prst="rect">
            <a:avLst/>
          </a:prstGeom>
          <a:noFill/>
          <a:ln w="9525">
            <a:noFill/>
            <a:miter lim="800000"/>
            <a:headEnd/>
            <a:tailEnd/>
          </a:ln>
        </p:spPr>
        <p:txBody>
          <a:bodyPr>
            <a:spAutoFit/>
          </a:bodyPr>
          <a:lstStyle/>
          <a:p>
            <a:r>
              <a:rPr lang="en-US" altLang="zh-TW" b="1">
                <a:cs typeface="Times New Roman" pitchFamily="18" charset="0"/>
              </a:rPr>
              <a:t>90</a:t>
            </a:r>
            <a:r>
              <a:rPr lang="zh-TW" altLang="en-US" b="1">
                <a:cs typeface="Times New Roman" pitchFamily="18" charset="0"/>
              </a:rPr>
              <a:t>－</a:t>
            </a:r>
            <a:r>
              <a:rPr lang="en-US" altLang="zh-TW" b="1">
                <a:cs typeface="Times New Roman" pitchFamily="18" charset="0"/>
              </a:rPr>
              <a:t>93</a:t>
            </a:r>
            <a:endParaRPr lang="zh-TW" altLang="en-US" b="1">
              <a:cs typeface="Times New Roman" pitchFamily="18" charset="0"/>
            </a:endParaRPr>
          </a:p>
        </p:txBody>
      </p:sp>
      <p:sp>
        <p:nvSpPr>
          <p:cNvPr id="18447" name="文字方塊 15"/>
          <p:cNvSpPr txBox="1">
            <a:spLocks noChangeArrowheads="1"/>
          </p:cNvSpPr>
          <p:nvPr/>
        </p:nvSpPr>
        <p:spPr bwMode="auto">
          <a:xfrm>
            <a:off x="2228850" y="6146800"/>
            <a:ext cx="965200" cy="369888"/>
          </a:xfrm>
          <a:prstGeom prst="rect">
            <a:avLst/>
          </a:prstGeom>
          <a:noFill/>
          <a:ln w="9525">
            <a:noFill/>
            <a:miter lim="800000"/>
            <a:headEnd/>
            <a:tailEnd/>
          </a:ln>
        </p:spPr>
        <p:txBody>
          <a:bodyPr>
            <a:spAutoFit/>
          </a:bodyPr>
          <a:lstStyle/>
          <a:p>
            <a:r>
              <a:rPr lang="en-US" altLang="zh-TW" b="1">
                <a:cs typeface="Times New Roman" pitchFamily="18" charset="0"/>
              </a:rPr>
              <a:t>94</a:t>
            </a:r>
            <a:r>
              <a:rPr lang="zh-TW" altLang="en-US" b="1">
                <a:cs typeface="Times New Roman" pitchFamily="18" charset="0"/>
              </a:rPr>
              <a:t>－</a:t>
            </a:r>
            <a:r>
              <a:rPr lang="en-US" altLang="zh-TW" b="1">
                <a:cs typeface="Times New Roman" pitchFamily="18" charset="0"/>
              </a:rPr>
              <a:t>97</a:t>
            </a:r>
            <a:endParaRPr lang="zh-TW" altLang="en-US" b="1">
              <a:cs typeface="Times New Roman" pitchFamily="18" charset="0"/>
            </a:endParaRPr>
          </a:p>
        </p:txBody>
      </p:sp>
      <p:sp>
        <p:nvSpPr>
          <p:cNvPr id="18448" name="文字方塊 17"/>
          <p:cNvSpPr txBox="1">
            <a:spLocks noChangeArrowheads="1"/>
          </p:cNvSpPr>
          <p:nvPr/>
        </p:nvSpPr>
        <p:spPr bwMode="auto">
          <a:xfrm>
            <a:off x="3482975" y="6146800"/>
            <a:ext cx="1127125" cy="369888"/>
          </a:xfrm>
          <a:prstGeom prst="rect">
            <a:avLst/>
          </a:prstGeom>
          <a:noFill/>
          <a:ln w="9525">
            <a:noFill/>
            <a:miter lim="800000"/>
            <a:headEnd/>
            <a:tailEnd/>
          </a:ln>
        </p:spPr>
        <p:txBody>
          <a:bodyPr>
            <a:spAutoFit/>
          </a:bodyPr>
          <a:lstStyle/>
          <a:p>
            <a:r>
              <a:rPr lang="en-US" altLang="zh-TW" b="1">
                <a:cs typeface="Times New Roman" pitchFamily="18" charset="0"/>
              </a:rPr>
              <a:t>98</a:t>
            </a:r>
            <a:r>
              <a:rPr lang="zh-TW" altLang="en-US" b="1">
                <a:cs typeface="Times New Roman" pitchFamily="18" charset="0"/>
              </a:rPr>
              <a:t>－</a:t>
            </a:r>
            <a:r>
              <a:rPr lang="en-US" altLang="zh-TW" b="1">
                <a:cs typeface="Times New Roman" pitchFamily="18" charset="0"/>
              </a:rPr>
              <a:t>101</a:t>
            </a:r>
            <a:endParaRPr lang="zh-TW" altLang="en-US" b="1">
              <a:cs typeface="Times New Roman" pitchFamily="18" charset="0"/>
            </a:endParaRPr>
          </a:p>
        </p:txBody>
      </p:sp>
      <p:sp>
        <p:nvSpPr>
          <p:cNvPr id="18449" name="文字方塊 19"/>
          <p:cNvSpPr txBox="1">
            <a:spLocks noChangeArrowheads="1"/>
          </p:cNvSpPr>
          <p:nvPr/>
        </p:nvSpPr>
        <p:spPr bwMode="auto">
          <a:xfrm>
            <a:off x="7164388" y="6130925"/>
            <a:ext cx="1552575" cy="369888"/>
          </a:xfrm>
          <a:prstGeom prst="rect">
            <a:avLst/>
          </a:prstGeom>
          <a:noFill/>
          <a:ln w="9525">
            <a:noFill/>
            <a:miter lim="800000"/>
            <a:headEnd/>
            <a:tailEnd/>
          </a:ln>
        </p:spPr>
        <p:txBody>
          <a:bodyPr>
            <a:spAutoFit/>
          </a:bodyPr>
          <a:lstStyle/>
          <a:p>
            <a:r>
              <a:rPr lang="en-US" altLang="zh-TW" b="1">
                <a:cs typeface="Times New Roman" pitchFamily="18" charset="0"/>
              </a:rPr>
              <a:t>106</a:t>
            </a:r>
            <a:r>
              <a:rPr lang="zh-TW" altLang="en-US" b="1">
                <a:cs typeface="Times New Roman" pitchFamily="18" charset="0"/>
              </a:rPr>
              <a:t> －</a:t>
            </a:r>
            <a:r>
              <a:rPr lang="en-US" altLang="zh-TW" b="1">
                <a:cs typeface="Times New Roman" pitchFamily="18" charset="0"/>
              </a:rPr>
              <a:t>109</a:t>
            </a:r>
            <a:endParaRPr lang="zh-TW" altLang="en-US" b="1">
              <a:cs typeface="Times New Roman" pitchFamily="18" charset="0"/>
            </a:endParaRPr>
          </a:p>
        </p:txBody>
      </p:sp>
      <p:cxnSp>
        <p:nvCxnSpPr>
          <p:cNvPr id="58" name="直線單箭頭接點 57"/>
          <p:cNvCxnSpPr/>
          <p:nvPr/>
        </p:nvCxnSpPr>
        <p:spPr>
          <a:xfrm flipV="1">
            <a:off x="363538" y="1479550"/>
            <a:ext cx="0" cy="4895850"/>
          </a:xfrm>
          <a:prstGeom prst="straightConnector1">
            <a:avLst/>
          </a:prstGeom>
          <a:ln w="57150">
            <a:tailEnd type="arrow"/>
          </a:ln>
        </p:spPr>
        <p:style>
          <a:lnRef idx="1">
            <a:schemeClr val="accent1"/>
          </a:lnRef>
          <a:fillRef idx="0">
            <a:schemeClr val="accent1"/>
          </a:fillRef>
          <a:effectRef idx="0">
            <a:schemeClr val="accent1"/>
          </a:effectRef>
          <a:fontRef idx="minor">
            <a:schemeClr val="tx1"/>
          </a:fontRef>
        </p:style>
      </p:cxnSp>
      <p:sp>
        <p:nvSpPr>
          <p:cNvPr id="59" name="文字方塊 25"/>
          <p:cNvSpPr txBox="1">
            <a:spLocks noChangeArrowheads="1"/>
          </p:cNvSpPr>
          <p:nvPr/>
        </p:nvSpPr>
        <p:spPr bwMode="auto">
          <a:xfrm>
            <a:off x="111125" y="2516188"/>
            <a:ext cx="488950" cy="2208212"/>
          </a:xfrm>
          <a:prstGeom prst="rect">
            <a:avLst/>
          </a:prstGeom>
          <a:solidFill>
            <a:schemeClr val="bg1"/>
          </a:solidFill>
          <a:ln w="9525">
            <a:noFill/>
            <a:miter lim="800000"/>
            <a:headEnd/>
            <a:tailEnd/>
          </a:ln>
        </p:spPr>
        <p:txBody>
          <a:bodyPr vert="eaVert">
            <a:spAutoFit/>
          </a:bodyPr>
          <a:lstStyle/>
          <a:p>
            <a:pPr>
              <a:defRPr/>
            </a:pPr>
            <a:r>
              <a:rPr lang="zh-TW" altLang="en-US" sz="2000" b="1">
                <a:solidFill>
                  <a:srgbClr val="C00000"/>
                </a:solidFill>
                <a:effectLst>
                  <a:outerShdw blurRad="38100" dist="38100" dir="2700000" algn="tl">
                    <a:srgbClr val="C0C0C0"/>
                  </a:outerShdw>
                </a:effectLst>
                <a:latin typeface="微軟正黑體" pitchFamily="34" charset="-120"/>
                <a:ea typeface="微軟正黑體" pitchFamily="34" charset="-120"/>
              </a:rPr>
              <a:t>我國資安發展階段</a:t>
            </a:r>
          </a:p>
        </p:txBody>
      </p:sp>
      <p:sp>
        <p:nvSpPr>
          <p:cNvPr id="60" name="矩形 59"/>
          <p:cNvSpPr/>
          <p:nvPr/>
        </p:nvSpPr>
        <p:spPr>
          <a:xfrm>
            <a:off x="6664325" y="1789113"/>
            <a:ext cx="2328863" cy="479425"/>
          </a:xfrm>
          <a:prstGeom prst="rect">
            <a:avLst/>
          </a:prstGeom>
          <a:gradFill>
            <a:gsLst>
              <a:gs pos="0">
                <a:srgbClr val="000082"/>
              </a:gs>
              <a:gs pos="30000">
                <a:srgbClr val="66008F"/>
              </a:gs>
              <a:gs pos="64999">
                <a:srgbClr val="BA0066"/>
              </a:gs>
              <a:gs pos="89999">
                <a:srgbClr val="FF0000"/>
              </a:gs>
              <a:gs pos="100000">
                <a:srgbClr val="FF8200"/>
              </a:gs>
            </a:gsLst>
            <a:lin ang="5400000" scaled="0"/>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1400" b="1" dirty="0">
                <a:latin typeface="微軟正黑體" pitchFamily="34" charset="-120"/>
                <a:ea typeface="微軟正黑體" pitchFamily="34" charset="-120"/>
              </a:rPr>
              <a:t>第五期</a:t>
            </a:r>
            <a:endParaRPr lang="en-US" altLang="zh-TW" sz="1400" b="1" dirty="0">
              <a:latin typeface="微軟正黑體" pitchFamily="34" charset="-120"/>
              <a:ea typeface="微軟正黑體" pitchFamily="34" charset="-120"/>
            </a:endParaRPr>
          </a:p>
          <a:p>
            <a:pPr algn="ctr">
              <a:defRPr/>
            </a:pPr>
            <a:r>
              <a:rPr lang="zh-TW" altLang="en-US" sz="1400" b="1" dirty="0">
                <a:latin typeface="微軟正黑體" pitchFamily="34" charset="-120"/>
                <a:ea typeface="微軟正黑體" pitchFamily="34" charset="-120"/>
              </a:rPr>
              <a:t>發展方案</a:t>
            </a:r>
            <a:r>
              <a:rPr lang="en-US" altLang="zh-TW" sz="1400" b="1" dirty="0">
                <a:latin typeface="微軟正黑體" pitchFamily="34" charset="-120"/>
                <a:ea typeface="微軟正黑體" pitchFamily="34" charset="-120"/>
              </a:rPr>
              <a:t>(</a:t>
            </a:r>
            <a:r>
              <a:rPr lang="zh-TW" altLang="en-US" sz="1400" b="1" dirty="0">
                <a:latin typeface="微軟正黑體" pitchFamily="34" charset="-120"/>
                <a:ea typeface="微軟正黑體" pitchFamily="34" charset="-120"/>
              </a:rPr>
              <a:t>研議中</a:t>
            </a:r>
            <a:r>
              <a:rPr lang="en-US" altLang="zh-TW" sz="1400" b="1" dirty="0">
                <a:latin typeface="微軟正黑體" pitchFamily="34" charset="-120"/>
                <a:ea typeface="微軟正黑體" pitchFamily="34" charset="-120"/>
              </a:rPr>
              <a:t>)</a:t>
            </a:r>
            <a:endParaRPr lang="zh-TW" altLang="en-US" sz="1400" b="1" dirty="0">
              <a:latin typeface="微軟正黑體" pitchFamily="34" charset="-120"/>
              <a:ea typeface="微軟正黑體" pitchFamily="34" charset="-120"/>
            </a:endParaRPr>
          </a:p>
        </p:txBody>
      </p:sp>
      <p:sp>
        <p:nvSpPr>
          <p:cNvPr id="62" name="矩形 61"/>
          <p:cNvSpPr/>
          <p:nvPr/>
        </p:nvSpPr>
        <p:spPr>
          <a:xfrm>
            <a:off x="927100" y="5656263"/>
            <a:ext cx="1227138" cy="503237"/>
          </a:xfrm>
          <a:prstGeom prst="rect">
            <a:avLst/>
          </a:prstGeom>
          <a:solidFill>
            <a:srgbClr val="FF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1400" b="1" dirty="0">
                <a:latin typeface="微軟正黑體" pitchFamily="34" charset="-120"/>
                <a:ea typeface="微軟正黑體" pitchFamily="34" charset="-120"/>
              </a:rPr>
              <a:t>第一期</a:t>
            </a:r>
            <a:endParaRPr lang="en-US" altLang="zh-TW" sz="1400" b="1" dirty="0">
              <a:latin typeface="微軟正黑體" pitchFamily="34" charset="-120"/>
              <a:ea typeface="微軟正黑體" pitchFamily="34" charset="-120"/>
            </a:endParaRPr>
          </a:p>
          <a:p>
            <a:pPr algn="ctr">
              <a:defRPr/>
            </a:pPr>
            <a:r>
              <a:rPr lang="zh-TW" altLang="en-US" sz="1400" b="1" dirty="0">
                <a:latin typeface="微軟正黑體" pitchFamily="34" charset="-120"/>
                <a:ea typeface="微軟正黑體" pitchFamily="34" charset="-120"/>
              </a:rPr>
              <a:t>機制計畫</a:t>
            </a:r>
          </a:p>
        </p:txBody>
      </p:sp>
      <p:sp>
        <p:nvSpPr>
          <p:cNvPr id="64" name="文字方塊 63"/>
          <p:cNvSpPr txBox="1"/>
          <p:nvPr/>
        </p:nvSpPr>
        <p:spPr>
          <a:xfrm>
            <a:off x="676275" y="5386388"/>
            <a:ext cx="1892300" cy="338137"/>
          </a:xfrm>
          <a:prstGeom prst="rect">
            <a:avLst/>
          </a:prstGeom>
          <a:noFill/>
        </p:spPr>
        <p:txBody>
          <a:bodyPr>
            <a:spAutoFit/>
          </a:bodyPr>
          <a:lstStyle/>
          <a:p>
            <a:pPr>
              <a:defRPr/>
            </a:pPr>
            <a:r>
              <a:rPr lang="zh-TW" altLang="en-US" sz="1600" b="1" dirty="0">
                <a:solidFill>
                  <a:srgbClr val="0000CC"/>
                </a:solidFill>
                <a:effectLst>
                  <a:outerShdw blurRad="38100" dist="38100" dir="2700000" algn="tl">
                    <a:srgbClr val="000000">
                      <a:alpha val="43137"/>
                    </a:srgbClr>
                  </a:outerShdw>
                </a:effectLst>
                <a:latin typeface="微軟正黑體" pitchFamily="34" charset="-120"/>
                <a:ea typeface="微軟正黑體" pitchFamily="34" charset="-120"/>
              </a:rPr>
              <a:t>建構資安防護體系</a:t>
            </a:r>
          </a:p>
        </p:txBody>
      </p:sp>
      <p:sp>
        <p:nvSpPr>
          <p:cNvPr id="65" name="文字方塊 64"/>
          <p:cNvSpPr txBox="1"/>
          <p:nvPr/>
        </p:nvSpPr>
        <p:spPr>
          <a:xfrm>
            <a:off x="1903413" y="4572000"/>
            <a:ext cx="1860550" cy="338138"/>
          </a:xfrm>
          <a:prstGeom prst="rect">
            <a:avLst/>
          </a:prstGeom>
          <a:noFill/>
        </p:spPr>
        <p:txBody>
          <a:bodyPr>
            <a:spAutoFit/>
          </a:bodyPr>
          <a:lstStyle/>
          <a:p>
            <a:pPr>
              <a:defRPr/>
            </a:pPr>
            <a:r>
              <a:rPr lang="zh-TW" altLang="en-US" sz="1600" b="1" dirty="0">
                <a:solidFill>
                  <a:srgbClr val="0000CC"/>
                </a:solidFill>
                <a:effectLst>
                  <a:outerShdw blurRad="38100" dist="38100" dir="2700000" algn="tl">
                    <a:srgbClr val="000000">
                      <a:alpha val="43137"/>
                    </a:srgbClr>
                  </a:outerShdw>
                </a:effectLst>
                <a:latin typeface="微軟正黑體" pitchFamily="34" charset="-120"/>
                <a:ea typeface="微軟正黑體" pitchFamily="34" charset="-120"/>
              </a:rPr>
              <a:t>建全資安防護能力</a:t>
            </a:r>
          </a:p>
        </p:txBody>
      </p:sp>
      <p:sp>
        <p:nvSpPr>
          <p:cNvPr id="66" name="文字方塊 65"/>
          <p:cNvSpPr txBox="1"/>
          <p:nvPr/>
        </p:nvSpPr>
        <p:spPr>
          <a:xfrm>
            <a:off x="2692400" y="3506788"/>
            <a:ext cx="2351088" cy="585787"/>
          </a:xfrm>
          <a:prstGeom prst="rect">
            <a:avLst/>
          </a:prstGeom>
          <a:noFill/>
        </p:spPr>
        <p:txBody>
          <a:bodyPr>
            <a:spAutoFit/>
          </a:bodyPr>
          <a:lstStyle/>
          <a:p>
            <a:pPr>
              <a:defRPr/>
            </a:pPr>
            <a:r>
              <a:rPr lang="zh-TW" altLang="en-US" sz="1600" b="1" dirty="0">
                <a:solidFill>
                  <a:srgbClr val="0000CC"/>
                </a:solidFill>
                <a:effectLst>
                  <a:outerShdw blurRad="38100" dist="38100" dir="2700000" algn="tl">
                    <a:srgbClr val="000000">
                      <a:alpha val="43137"/>
                    </a:srgbClr>
                  </a:outerShdw>
                </a:effectLst>
                <a:latin typeface="微軟正黑體" pitchFamily="34" charset="-120"/>
                <a:ea typeface="微軟正黑體" pitchFamily="34" charset="-120"/>
              </a:rPr>
              <a:t>安全信賴的智慧台灣</a:t>
            </a:r>
            <a:endParaRPr lang="en-US" altLang="zh-TW" sz="1600" b="1" dirty="0">
              <a:solidFill>
                <a:srgbClr val="0000CC"/>
              </a:solidFill>
              <a:effectLst>
                <a:outerShdw blurRad="38100" dist="38100" dir="2700000" algn="tl">
                  <a:srgbClr val="000000">
                    <a:alpha val="43137"/>
                  </a:srgbClr>
                </a:outerShdw>
              </a:effectLst>
              <a:latin typeface="微軟正黑體" pitchFamily="34" charset="-120"/>
              <a:ea typeface="微軟正黑體" pitchFamily="34" charset="-120"/>
            </a:endParaRPr>
          </a:p>
          <a:p>
            <a:pPr>
              <a:defRPr/>
            </a:pPr>
            <a:r>
              <a:rPr lang="zh-TW" altLang="en-US" sz="1600" b="1" dirty="0">
                <a:solidFill>
                  <a:srgbClr val="0000CC"/>
                </a:solidFill>
                <a:effectLst>
                  <a:outerShdw blurRad="38100" dist="38100" dir="2700000" algn="tl">
                    <a:srgbClr val="000000">
                      <a:alpha val="43137"/>
                    </a:srgbClr>
                  </a:outerShdw>
                </a:effectLst>
                <a:latin typeface="微軟正黑體" pitchFamily="34" charset="-120"/>
                <a:ea typeface="微軟正黑體" pitchFamily="34" charset="-120"/>
              </a:rPr>
              <a:t>安心優質的數位生活</a:t>
            </a:r>
          </a:p>
        </p:txBody>
      </p:sp>
      <p:sp>
        <p:nvSpPr>
          <p:cNvPr id="67" name="文字方塊 66"/>
          <p:cNvSpPr txBox="1">
            <a:spLocks noChangeArrowheads="1"/>
          </p:cNvSpPr>
          <p:nvPr/>
        </p:nvSpPr>
        <p:spPr bwMode="auto">
          <a:xfrm>
            <a:off x="4622800" y="2817813"/>
            <a:ext cx="2192338" cy="585787"/>
          </a:xfrm>
          <a:prstGeom prst="rect">
            <a:avLst/>
          </a:prstGeom>
          <a:noFill/>
          <a:ln w="9525">
            <a:noFill/>
            <a:miter lim="800000"/>
            <a:headEnd/>
            <a:tailEnd/>
          </a:ln>
        </p:spPr>
        <p:txBody>
          <a:bodyPr>
            <a:spAutoFit/>
          </a:bodyPr>
          <a:lstStyle/>
          <a:p>
            <a:pPr algn="ctr">
              <a:defRPr/>
            </a:pPr>
            <a:r>
              <a:rPr lang="zh-TW" altLang="zh-TW" sz="1600" b="1" dirty="0">
                <a:solidFill>
                  <a:srgbClr val="0000CC"/>
                </a:solidFill>
                <a:effectLst>
                  <a:outerShdw blurRad="38100" dist="38100" dir="2700000" algn="tl">
                    <a:srgbClr val="000000">
                      <a:alpha val="43137"/>
                    </a:srgbClr>
                  </a:outerShdw>
                </a:effectLst>
                <a:latin typeface="微軟正黑體" pitchFamily="34" charset="-120"/>
                <a:ea typeface="微軟正黑體" pitchFamily="34" charset="-120"/>
              </a:rPr>
              <a:t>建構</a:t>
            </a:r>
            <a:r>
              <a:rPr lang="zh-TW" altLang="en-US" sz="1600" b="1" dirty="0">
                <a:solidFill>
                  <a:srgbClr val="0000CC"/>
                </a:solidFill>
                <a:effectLst>
                  <a:outerShdw blurRad="38100" dist="38100" dir="2700000" algn="tl">
                    <a:srgbClr val="000000">
                      <a:alpha val="43137"/>
                    </a:srgbClr>
                  </a:outerShdw>
                </a:effectLst>
                <a:latin typeface="微軟正黑體" pitchFamily="34" charset="-120"/>
                <a:ea typeface="微軟正黑體" pitchFamily="34" charset="-120"/>
              </a:rPr>
              <a:t>安全</a:t>
            </a:r>
            <a:r>
              <a:rPr lang="zh-TW" altLang="zh-TW" sz="1600" b="1" dirty="0">
                <a:solidFill>
                  <a:srgbClr val="0000CC"/>
                </a:solidFill>
                <a:effectLst>
                  <a:outerShdw blurRad="38100" dist="38100" dir="2700000" algn="tl">
                    <a:srgbClr val="000000">
                      <a:alpha val="43137"/>
                    </a:srgbClr>
                  </a:outerShdw>
                </a:effectLst>
                <a:latin typeface="微軟正黑體" pitchFamily="34" charset="-120"/>
                <a:ea typeface="微軟正黑體" pitchFamily="34" charset="-120"/>
              </a:rPr>
              <a:t>資安環境</a:t>
            </a:r>
            <a:endParaRPr lang="en-US" altLang="zh-TW" sz="1600" b="1" dirty="0">
              <a:solidFill>
                <a:srgbClr val="0000CC"/>
              </a:solidFill>
              <a:effectLst>
                <a:outerShdw blurRad="38100" dist="38100" dir="2700000" algn="tl">
                  <a:srgbClr val="000000">
                    <a:alpha val="43137"/>
                  </a:srgbClr>
                </a:outerShdw>
              </a:effectLst>
              <a:latin typeface="微軟正黑體" pitchFamily="34" charset="-120"/>
              <a:ea typeface="微軟正黑體" pitchFamily="34" charset="-120"/>
            </a:endParaRPr>
          </a:p>
          <a:p>
            <a:pPr algn="ctr">
              <a:defRPr/>
            </a:pPr>
            <a:r>
              <a:rPr lang="zh-TW" altLang="zh-TW" sz="1600" b="1" dirty="0">
                <a:solidFill>
                  <a:srgbClr val="0000CC"/>
                </a:solidFill>
                <a:effectLst>
                  <a:outerShdw blurRad="38100" dist="38100" dir="2700000" algn="tl">
                    <a:srgbClr val="000000">
                      <a:alpha val="43137"/>
                    </a:srgbClr>
                  </a:outerShdw>
                </a:effectLst>
                <a:latin typeface="微軟正黑體" pitchFamily="34" charset="-120"/>
                <a:ea typeface="微軟正黑體" pitchFamily="34" charset="-120"/>
              </a:rPr>
              <a:t>邁向</a:t>
            </a:r>
            <a:r>
              <a:rPr lang="zh-TW" altLang="en-US" sz="1600" b="1" dirty="0">
                <a:solidFill>
                  <a:srgbClr val="0000CC"/>
                </a:solidFill>
                <a:effectLst>
                  <a:outerShdw blurRad="38100" dist="38100" dir="2700000" algn="tl">
                    <a:srgbClr val="000000">
                      <a:alpha val="43137"/>
                    </a:srgbClr>
                  </a:outerShdw>
                </a:effectLst>
                <a:latin typeface="微軟正黑體" pitchFamily="34" charset="-120"/>
                <a:ea typeface="微軟正黑體" pitchFamily="34" charset="-120"/>
              </a:rPr>
              <a:t>優質</a:t>
            </a:r>
            <a:r>
              <a:rPr lang="zh-TW" altLang="zh-TW" sz="1600" b="1" dirty="0">
                <a:solidFill>
                  <a:srgbClr val="0000CC"/>
                </a:solidFill>
                <a:effectLst>
                  <a:outerShdw blurRad="38100" dist="38100" dir="2700000" algn="tl">
                    <a:srgbClr val="000000">
                      <a:alpha val="43137"/>
                    </a:srgbClr>
                  </a:outerShdw>
                </a:effectLst>
                <a:latin typeface="微軟正黑體" pitchFamily="34" charset="-120"/>
                <a:ea typeface="微軟正黑體" pitchFamily="34" charset="-120"/>
              </a:rPr>
              <a:t>網路社會</a:t>
            </a:r>
            <a:endParaRPr lang="zh-TW" altLang="en-US" sz="1600" b="1" dirty="0">
              <a:solidFill>
                <a:srgbClr val="0000CC"/>
              </a:solidFill>
              <a:effectLst>
                <a:outerShdw blurRad="38100" dist="38100" dir="2700000" algn="tl">
                  <a:srgbClr val="000000">
                    <a:alpha val="43137"/>
                  </a:srgbClr>
                </a:outerShdw>
              </a:effectLst>
              <a:latin typeface="微軟正黑體" pitchFamily="34" charset="-120"/>
              <a:ea typeface="微軟正黑體" pitchFamily="34" charset="-120"/>
            </a:endParaRPr>
          </a:p>
        </p:txBody>
      </p:sp>
      <p:sp>
        <p:nvSpPr>
          <p:cNvPr id="18458" name="文字方塊 17"/>
          <p:cNvSpPr txBox="1">
            <a:spLocks noChangeArrowheads="1"/>
          </p:cNvSpPr>
          <p:nvPr/>
        </p:nvSpPr>
        <p:spPr bwMode="auto">
          <a:xfrm>
            <a:off x="5110163" y="6138863"/>
            <a:ext cx="1454150" cy="369887"/>
          </a:xfrm>
          <a:prstGeom prst="rect">
            <a:avLst/>
          </a:prstGeom>
          <a:noFill/>
          <a:ln w="9525">
            <a:noFill/>
            <a:miter lim="800000"/>
            <a:headEnd/>
            <a:tailEnd/>
          </a:ln>
        </p:spPr>
        <p:txBody>
          <a:bodyPr>
            <a:spAutoFit/>
          </a:bodyPr>
          <a:lstStyle/>
          <a:p>
            <a:r>
              <a:rPr lang="en-US" altLang="zh-TW" b="1">
                <a:cs typeface="Times New Roman" pitchFamily="18" charset="0"/>
              </a:rPr>
              <a:t>102</a:t>
            </a:r>
            <a:r>
              <a:rPr lang="zh-TW" altLang="en-US" b="1">
                <a:cs typeface="Times New Roman" pitchFamily="18" charset="0"/>
              </a:rPr>
              <a:t>－</a:t>
            </a:r>
            <a:r>
              <a:rPr lang="en-US" altLang="zh-TW" b="1">
                <a:cs typeface="Times New Roman" pitchFamily="18" charset="0"/>
              </a:rPr>
              <a:t>105</a:t>
            </a:r>
            <a:endParaRPr lang="zh-TW" altLang="en-US" b="1">
              <a:cs typeface="Times New Roman" pitchFamily="18" charset="0"/>
            </a:endParaRPr>
          </a:p>
        </p:txBody>
      </p:sp>
      <p:sp>
        <p:nvSpPr>
          <p:cNvPr id="74" name="矩形 73"/>
          <p:cNvSpPr/>
          <p:nvPr/>
        </p:nvSpPr>
        <p:spPr>
          <a:xfrm>
            <a:off x="4633913" y="3308350"/>
            <a:ext cx="2030412" cy="479425"/>
          </a:xfrm>
          <a:prstGeom prst="rect">
            <a:avLst/>
          </a:prstGeom>
          <a:solidFill>
            <a:srgbClr val="FF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1400" b="1" dirty="0">
                <a:latin typeface="微軟正黑體" pitchFamily="34" charset="-120"/>
                <a:ea typeface="微軟正黑體" pitchFamily="34" charset="-120"/>
              </a:rPr>
              <a:t>第四期</a:t>
            </a:r>
            <a:endParaRPr lang="en-US" altLang="zh-TW" sz="1400" b="1" dirty="0">
              <a:latin typeface="微軟正黑體" pitchFamily="34" charset="-120"/>
              <a:ea typeface="微軟正黑體" pitchFamily="34" charset="-120"/>
            </a:endParaRPr>
          </a:p>
          <a:p>
            <a:pPr algn="ctr">
              <a:defRPr/>
            </a:pPr>
            <a:r>
              <a:rPr lang="zh-TW" altLang="en-US" sz="1400" b="1" dirty="0">
                <a:latin typeface="微軟正黑體" pitchFamily="34" charset="-120"/>
                <a:ea typeface="微軟正黑體" pitchFamily="34" charset="-120"/>
              </a:rPr>
              <a:t>發展方案</a:t>
            </a:r>
          </a:p>
        </p:txBody>
      </p:sp>
      <p:sp>
        <p:nvSpPr>
          <p:cNvPr id="75" name="文字方塊 74"/>
          <p:cNvSpPr txBox="1">
            <a:spLocks noChangeArrowheads="1"/>
          </p:cNvSpPr>
          <p:nvPr/>
        </p:nvSpPr>
        <p:spPr bwMode="auto">
          <a:xfrm>
            <a:off x="976313" y="3059113"/>
            <a:ext cx="3633787" cy="376237"/>
          </a:xfrm>
          <a:prstGeom prst="rect">
            <a:avLst/>
          </a:prstGeom>
          <a:solidFill>
            <a:srgbClr val="EFE8F4"/>
          </a:solidFill>
          <a:ln w="9525">
            <a:solidFill>
              <a:schemeClr val="accent1"/>
            </a:solidFill>
            <a:miter lim="800000"/>
            <a:headEnd/>
            <a:tailEnd/>
          </a:ln>
        </p:spPr>
        <p:txBody>
          <a:bodyPr>
            <a:spAutoFit/>
          </a:bodyPr>
          <a:lstStyle/>
          <a:p>
            <a:pPr algn="ctr">
              <a:defRPr/>
            </a:pPr>
            <a:r>
              <a:rPr lang="zh-TW" altLang="en-US" b="1" spc="500" dirty="0">
                <a:latin typeface="微軟正黑體" pitchFamily="34" charset="-120"/>
                <a:ea typeface="微軟正黑體" pitchFamily="34" charset="-120"/>
              </a:rPr>
              <a:t>資安政策</a:t>
            </a:r>
            <a:r>
              <a:rPr lang="en-US" altLang="zh-TW" b="1" spc="500" dirty="0">
                <a:latin typeface="微軟正黑體" pitchFamily="34" charset="-120"/>
                <a:ea typeface="微軟正黑體" pitchFamily="34" charset="-120"/>
              </a:rPr>
              <a:t>1.0</a:t>
            </a:r>
            <a:endParaRPr lang="zh-TW" altLang="en-US" b="1" spc="500" dirty="0">
              <a:latin typeface="微軟正黑體" pitchFamily="34" charset="-120"/>
              <a:ea typeface="微軟正黑體" pitchFamily="34" charset="-120"/>
            </a:endParaRPr>
          </a:p>
        </p:txBody>
      </p:sp>
      <p:sp>
        <p:nvSpPr>
          <p:cNvPr id="18461" name="文字方塊 54"/>
          <p:cNvSpPr txBox="1">
            <a:spLocks noChangeArrowheads="1"/>
          </p:cNvSpPr>
          <p:nvPr/>
        </p:nvSpPr>
        <p:spPr bwMode="auto">
          <a:xfrm>
            <a:off x="4597400" y="1589088"/>
            <a:ext cx="2054225" cy="376237"/>
          </a:xfrm>
          <a:prstGeom prst="rect">
            <a:avLst/>
          </a:prstGeom>
          <a:solidFill>
            <a:srgbClr val="EDE5F3"/>
          </a:solidFill>
          <a:ln w="9525">
            <a:solidFill>
              <a:schemeClr val="accent1"/>
            </a:solidFill>
            <a:miter lim="800000"/>
            <a:headEnd/>
            <a:tailEnd/>
          </a:ln>
        </p:spPr>
        <p:txBody>
          <a:bodyPr>
            <a:spAutoFit/>
          </a:bodyPr>
          <a:lstStyle/>
          <a:p>
            <a:pPr algn="ctr"/>
            <a:r>
              <a:rPr lang="zh-TW" altLang="en-US" b="1">
                <a:latin typeface="微軟正黑體" pitchFamily="34" charset="-120"/>
                <a:ea typeface="微軟正黑體" pitchFamily="34" charset="-120"/>
              </a:rPr>
              <a:t>資 安 政 策 </a:t>
            </a:r>
            <a:r>
              <a:rPr lang="en-US" altLang="zh-TW" b="1">
                <a:latin typeface="微軟正黑體" pitchFamily="34" charset="-120"/>
                <a:ea typeface="微軟正黑體" pitchFamily="34" charset="-120"/>
              </a:rPr>
              <a:t>2</a:t>
            </a:r>
            <a:r>
              <a:rPr lang="zh-TW" altLang="en-US" b="1">
                <a:latin typeface="微軟正黑體" pitchFamily="34" charset="-120"/>
                <a:ea typeface="微軟正黑體" pitchFamily="34" charset="-120"/>
              </a:rPr>
              <a:t> </a:t>
            </a:r>
            <a:r>
              <a:rPr lang="en-US" altLang="zh-TW" b="1">
                <a:latin typeface="微軟正黑體" pitchFamily="34" charset="-120"/>
                <a:ea typeface="微軟正黑體" pitchFamily="34" charset="-120"/>
              </a:rPr>
              <a:t>.</a:t>
            </a:r>
            <a:r>
              <a:rPr lang="zh-TW" altLang="en-US" b="1">
                <a:latin typeface="微軟正黑體" pitchFamily="34" charset="-120"/>
                <a:ea typeface="微軟正黑體" pitchFamily="34" charset="-120"/>
              </a:rPr>
              <a:t> </a:t>
            </a:r>
            <a:r>
              <a:rPr lang="en-US" altLang="zh-TW" b="1">
                <a:latin typeface="微軟正黑體" pitchFamily="34" charset="-120"/>
                <a:ea typeface="微軟正黑體" pitchFamily="34" charset="-120"/>
              </a:rPr>
              <a:t>0</a:t>
            </a:r>
            <a:endParaRPr lang="zh-TW" altLang="en-US" b="1">
              <a:latin typeface="微軟正黑體" pitchFamily="34" charset="-120"/>
              <a:ea typeface="微軟正黑體" pitchFamily="34" charset="-120"/>
            </a:endParaRPr>
          </a:p>
        </p:txBody>
      </p:sp>
      <p:sp>
        <p:nvSpPr>
          <p:cNvPr id="18462" name="文字方塊 38"/>
          <p:cNvSpPr txBox="1">
            <a:spLocks noChangeArrowheads="1"/>
          </p:cNvSpPr>
          <p:nvPr/>
        </p:nvSpPr>
        <p:spPr bwMode="auto">
          <a:xfrm>
            <a:off x="4622800" y="3771900"/>
            <a:ext cx="4521200" cy="1292225"/>
          </a:xfrm>
          <a:prstGeom prst="rect">
            <a:avLst/>
          </a:prstGeom>
          <a:solidFill>
            <a:srgbClr val="FFFFCC"/>
          </a:solidFill>
          <a:ln w="9525">
            <a:noFill/>
            <a:miter lim="800000"/>
            <a:headEnd/>
            <a:tailEnd/>
          </a:ln>
        </p:spPr>
        <p:txBody>
          <a:bodyPr>
            <a:spAutoFit/>
          </a:bodyPr>
          <a:lstStyle/>
          <a:p>
            <a:r>
              <a:rPr lang="en-US" altLang="zh-TW" sz="1300" b="1">
                <a:latin typeface="微軟正黑體" pitchFamily="34" charset="-120"/>
                <a:ea typeface="微軟正黑體" pitchFamily="34" charset="-120"/>
                <a:sym typeface="Wingdings" pitchFamily="2" charset="2"/>
              </a:rPr>
              <a:t></a:t>
            </a:r>
            <a:r>
              <a:rPr lang="zh-TW" altLang="en-US" sz="1300" b="1">
                <a:latin typeface="微軟正黑體" pitchFamily="34" charset="-120"/>
                <a:ea typeface="微軟正黑體" pitchFamily="34" charset="-120"/>
                <a:sym typeface="Wingdings" pitchFamily="2" charset="2"/>
              </a:rPr>
              <a:t>掌握全局</a:t>
            </a:r>
            <a:r>
              <a:rPr lang="en-US" altLang="zh-TW" sz="1300" b="1">
                <a:latin typeface="微軟正黑體" pitchFamily="34" charset="-120"/>
                <a:ea typeface="微軟正黑體" pitchFamily="34" charset="-120"/>
                <a:sym typeface="Wingdings" pitchFamily="2" charset="2"/>
              </a:rPr>
              <a:t>-</a:t>
            </a:r>
            <a:r>
              <a:rPr lang="zh-TW" altLang="en-US" sz="1300" b="1">
                <a:latin typeface="微軟正黑體" pitchFamily="34" charset="-120"/>
                <a:ea typeface="微軟正黑體" pitchFamily="34" charset="-120"/>
                <a:sym typeface="Wingdings" pitchFamily="2" charset="2"/>
              </a:rPr>
              <a:t>建構國家級二階聯防機制</a:t>
            </a:r>
            <a:endParaRPr lang="en-US" altLang="zh-TW" sz="1300" b="1">
              <a:latin typeface="微軟正黑體" pitchFamily="34" charset="-120"/>
              <a:ea typeface="微軟正黑體" pitchFamily="34" charset="-120"/>
              <a:sym typeface="Wingdings" pitchFamily="2" charset="2"/>
            </a:endParaRPr>
          </a:p>
          <a:p>
            <a:r>
              <a:rPr lang="zh-TW" altLang="en-US" sz="1300" b="1">
                <a:latin typeface="微軟正黑體" pitchFamily="34" charset="-120"/>
                <a:ea typeface="微軟正黑體" pitchFamily="34" charset="-120"/>
                <a:sym typeface="Wingdings" pitchFamily="2" charset="2"/>
              </a:rPr>
              <a:t>                                    加強網路骨幹防護</a:t>
            </a:r>
            <a:endParaRPr lang="en-US" altLang="zh-TW" sz="1300" b="1">
              <a:latin typeface="微軟正黑體" pitchFamily="34" charset="-120"/>
              <a:ea typeface="微軟正黑體" pitchFamily="34" charset="-120"/>
              <a:sym typeface="Wingdings" pitchFamily="2" charset="2"/>
            </a:endParaRPr>
          </a:p>
          <a:p>
            <a:r>
              <a:rPr lang="en-US" altLang="zh-TW" sz="1300" b="1">
                <a:latin typeface="微軟正黑體" pitchFamily="34" charset="-120"/>
                <a:ea typeface="微軟正黑體" pitchFamily="34" charset="-120"/>
                <a:sym typeface="Wingdings" pitchFamily="2" charset="2"/>
              </a:rPr>
              <a:t></a:t>
            </a:r>
            <a:r>
              <a:rPr lang="zh-TW" altLang="en-US" sz="1300" b="1">
                <a:latin typeface="微軟正黑體" pitchFamily="34" charset="-120"/>
                <a:ea typeface="微軟正黑體" pitchFamily="34" charset="-120"/>
                <a:sym typeface="Wingdings" pitchFamily="2" charset="2"/>
              </a:rPr>
              <a:t>公私協同</a:t>
            </a:r>
            <a:r>
              <a:rPr lang="en-US" altLang="zh-TW" sz="1300" b="1">
                <a:latin typeface="微軟正黑體" pitchFamily="34" charset="-120"/>
                <a:ea typeface="微軟正黑體" pitchFamily="34" charset="-120"/>
                <a:sym typeface="Wingdings" pitchFamily="2" charset="2"/>
              </a:rPr>
              <a:t>-G-ISAC</a:t>
            </a:r>
            <a:r>
              <a:rPr lang="zh-TW" altLang="en-US" sz="1300" b="1">
                <a:latin typeface="微軟正黑體" pitchFamily="34" charset="-120"/>
                <a:ea typeface="微軟正黑體" pitchFamily="34" charset="-120"/>
                <a:sym typeface="Wingdings" pitchFamily="2" charset="2"/>
              </a:rPr>
              <a:t>、 </a:t>
            </a:r>
            <a:r>
              <a:rPr lang="en-US" altLang="zh-TW" sz="1300" b="1">
                <a:latin typeface="微軟正黑體" pitchFamily="34" charset="-120"/>
                <a:ea typeface="微軟正黑體" pitchFamily="34" charset="-120"/>
                <a:sym typeface="Wingdings" pitchFamily="2" charset="2"/>
              </a:rPr>
              <a:t>SPMO </a:t>
            </a:r>
            <a:r>
              <a:rPr lang="zh-TW" altLang="en-US" sz="1300" b="1">
                <a:latin typeface="微軟正黑體" pitchFamily="34" charset="-120"/>
                <a:ea typeface="微軟正黑體" pitchFamily="34" charset="-120"/>
                <a:sym typeface="Wingdings" pitchFamily="2" charset="2"/>
              </a:rPr>
              <a:t>、技術交流小組</a:t>
            </a:r>
            <a:endParaRPr lang="en-US" altLang="zh-TW" sz="1300" b="1">
              <a:latin typeface="微軟正黑體" pitchFamily="34" charset="-120"/>
              <a:ea typeface="微軟正黑體" pitchFamily="34" charset="-120"/>
              <a:sym typeface="Wingdings" pitchFamily="2" charset="2"/>
            </a:endParaRPr>
          </a:p>
          <a:p>
            <a:r>
              <a:rPr lang="zh-TW" altLang="en-US" sz="1300" b="1">
                <a:latin typeface="微軟正黑體" pitchFamily="34" charset="-120"/>
                <a:ea typeface="微軟正黑體" pitchFamily="34" charset="-120"/>
                <a:sym typeface="Wingdings" pitchFamily="2" charset="2"/>
              </a:rPr>
              <a:t>                                     </a:t>
            </a:r>
            <a:r>
              <a:rPr lang="en-US" altLang="zh-TW" sz="1300" b="1">
                <a:latin typeface="微軟正黑體" pitchFamily="34" charset="-120"/>
                <a:ea typeface="微軟正黑體" pitchFamily="34" charset="-120"/>
                <a:sym typeface="Wingdings" pitchFamily="2" charset="2"/>
              </a:rPr>
              <a:t>TWCERT/CC</a:t>
            </a:r>
            <a:endParaRPr lang="zh-TW" altLang="en-US" sz="1300" b="1">
              <a:latin typeface="微軟正黑體" pitchFamily="34" charset="-120"/>
              <a:ea typeface="微軟正黑體" pitchFamily="34" charset="-120"/>
              <a:sym typeface="Wingdings" pitchFamily="2" charset="2"/>
            </a:endParaRPr>
          </a:p>
          <a:p>
            <a:r>
              <a:rPr lang="en-US" altLang="zh-TW" sz="1300" b="1">
                <a:latin typeface="微軟正黑體" pitchFamily="34" charset="-120"/>
                <a:ea typeface="微軟正黑體" pitchFamily="34" charset="-120"/>
                <a:sym typeface="Wingdings" pitchFamily="2" charset="2"/>
              </a:rPr>
              <a:t></a:t>
            </a:r>
            <a:r>
              <a:rPr lang="zh-TW" altLang="en-US" sz="1300" b="1">
                <a:latin typeface="微軟正黑體" pitchFamily="34" charset="-120"/>
                <a:ea typeface="微軟正黑體" pitchFamily="34" charset="-120"/>
                <a:sym typeface="Wingdings" pitchFamily="2" charset="2"/>
              </a:rPr>
              <a:t>資訊透明</a:t>
            </a:r>
            <a:r>
              <a:rPr lang="en-US" altLang="zh-TW" sz="1300" b="1">
                <a:latin typeface="微軟正黑體" pitchFamily="34" charset="-120"/>
                <a:ea typeface="微軟正黑體" pitchFamily="34" charset="-120"/>
                <a:sym typeface="Wingdings" pitchFamily="2" charset="2"/>
              </a:rPr>
              <a:t>-</a:t>
            </a:r>
            <a:r>
              <a:rPr lang="zh-TW" altLang="en-US" sz="1300" b="1">
                <a:latin typeface="微軟正黑體" pitchFamily="34" charset="-120"/>
                <a:ea typeface="微軟正黑體" pitchFamily="34" charset="-120"/>
                <a:sym typeface="Wingdings" pitchFamily="2" charset="2"/>
              </a:rPr>
              <a:t>                分級調整、盤點人力與經費</a:t>
            </a:r>
            <a:endParaRPr lang="en-US" altLang="zh-TW" sz="1300" b="1">
              <a:latin typeface="微軟正黑體" pitchFamily="34" charset="-120"/>
              <a:ea typeface="微軟正黑體" pitchFamily="34" charset="-120"/>
              <a:sym typeface="Wingdings" pitchFamily="2" charset="2"/>
            </a:endParaRPr>
          </a:p>
          <a:p>
            <a:r>
              <a:rPr lang="en-US" altLang="zh-TW" sz="1300" b="1">
                <a:latin typeface="微軟正黑體" pitchFamily="34" charset="-120"/>
                <a:ea typeface="微軟正黑體" pitchFamily="34" charset="-120"/>
                <a:sym typeface="Wingdings" pitchFamily="2" charset="2"/>
              </a:rPr>
              <a:t></a:t>
            </a:r>
            <a:r>
              <a:rPr lang="zh-TW" altLang="en-US" sz="1300" b="1">
                <a:latin typeface="微軟正黑體" pitchFamily="34" charset="-120"/>
                <a:ea typeface="微軟正黑體" pitchFamily="34" charset="-120"/>
                <a:sym typeface="Wingdings" pitchFamily="2" charset="2"/>
              </a:rPr>
              <a:t>關鍵技術研發</a:t>
            </a:r>
            <a:r>
              <a:rPr lang="en-US" altLang="zh-TW" sz="1300" b="1">
                <a:latin typeface="微軟正黑體" pitchFamily="34" charset="-120"/>
                <a:ea typeface="微軟正黑體" pitchFamily="34" charset="-120"/>
                <a:sym typeface="Wingdings" pitchFamily="2" charset="2"/>
              </a:rPr>
              <a:t>-</a:t>
            </a:r>
            <a:r>
              <a:rPr lang="zh-TW" altLang="en-US" sz="1300" b="1">
                <a:latin typeface="微軟正黑體" pitchFamily="34" charset="-120"/>
                <a:ea typeface="微軟正黑體" pitchFamily="34" charset="-120"/>
                <a:sym typeface="Wingdings" pitchFamily="2" charset="2"/>
              </a:rPr>
              <a:t>雲端、手持裝置、</a:t>
            </a:r>
            <a:r>
              <a:rPr lang="en-US" altLang="zh-TW" sz="1300" b="1">
                <a:latin typeface="微軟正黑體" pitchFamily="34" charset="-120"/>
                <a:ea typeface="微軟正黑體" pitchFamily="34" charset="-120"/>
                <a:sym typeface="Wingdings" pitchFamily="2" charset="2"/>
              </a:rPr>
              <a:t>Big Data</a:t>
            </a:r>
            <a:r>
              <a:rPr lang="zh-TW" altLang="en-US" sz="1300" b="1">
                <a:latin typeface="微軟正黑體" pitchFamily="34" charset="-120"/>
                <a:ea typeface="微軟正黑體" pitchFamily="34" charset="-120"/>
                <a:sym typeface="Wingdings" pitchFamily="2" charset="2"/>
              </a:rPr>
              <a:t>、</a:t>
            </a:r>
            <a:r>
              <a:rPr lang="en-US" altLang="zh-TW" sz="1300" b="1">
                <a:latin typeface="微軟正黑體" pitchFamily="34" charset="-120"/>
                <a:ea typeface="微軟正黑體" pitchFamily="34" charset="-120"/>
                <a:sym typeface="Wingdings" pitchFamily="2" charset="2"/>
              </a:rPr>
              <a:t>IoT</a:t>
            </a:r>
            <a:endParaRPr lang="zh-TW" altLang="en-US" sz="1300" b="1">
              <a:latin typeface="微軟正黑體" pitchFamily="34" charset="-120"/>
              <a:ea typeface="微軟正黑體" pitchFamily="34" charset="-120"/>
              <a:sym typeface="Wingdings" pitchFamily="2" charset="2"/>
            </a:endParaRPr>
          </a:p>
        </p:txBody>
      </p:sp>
      <p:sp>
        <p:nvSpPr>
          <p:cNvPr id="18463" name="文字方塊 38"/>
          <p:cNvSpPr txBox="1">
            <a:spLocks noChangeArrowheads="1"/>
          </p:cNvSpPr>
          <p:nvPr/>
        </p:nvSpPr>
        <p:spPr bwMode="auto">
          <a:xfrm>
            <a:off x="5943600" y="5029200"/>
            <a:ext cx="3200400" cy="930275"/>
          </a:xfrm>
          <a:prstGeom prst="rect">
            <a:avLst/>
          </a:prstGeom>
          <a:solidFill>
            <a:srgbClr val="FFFFCC"/>
          </a:solidFill>
          <a:ln w="9525">
            <a:noFill/>
            <a:miter lim="800000"/>
            <a:headEnd/>
            <a:tailEnd/>
          </a:ln>
        </p:spPr>
        <p:txBody>
          <a:bodyPr>
            <a:spAutoFit/>
          </a:bodyPr>
          <a:lstStyle/>
          <a:p>
            <a:pPr>
              <a:spcBef>
                <a:spcPts val="100"/>
              </a:spcBef>
            </a:pPr>
            <a:r>
              <a:rPr lang="en-US" altLang="zh-TW" sz="1100" b="1">
                <a:latin typeface="微軟正黑體" pitchFamily="34" charset="-120"/>
                <a:ea typeface="微軟正黑體" pitchFamily="34" charset="-120"/>
                <a:sym typeface="Wingdings" pitchFamily="2" charset="2"/>
              </a:rPr>
              <a:t></a:t>
            </a:r>
            <a:r>
              <a:rPr lang="zh-TW" altLang="en-US" sz="1300" b="1">
                <a:latin typeface="微軟正黑體" pitchFamily="34" charset="-120"/>
                <a:ea typeface="微軟正黑體" pitchFamily="34" charset="-120"/>
                <a:sym typeface="Wingdings" pitchFamily="2" charset="2"/>
              </a:rPr>
              <a:t>人才培育</a:t>
            </a:r>
            <a:r>
              <a:rPr lang="en-US" altLang="zh-TW" sz="1300" b="1">
                <a:latin typeface="微軟正黑體" pitchFamily="34" charset="-120"/>
                <a:ea typeface="微軟正黑體" pitchFamily="34" charset="-120"/>
                <a:sym typeface="Wingdings" pitchFamily="2" charset="2"/>
              </a:rPr>
              <a:t>-</a:t>
            </a:r>
            <a:r>
              <a:rPr lang="zh-TW" altLang="en-US" sz="1300" b="1">
                <a:latin typeface="微軟正黑體" pitchFamily="34" charset="-120"/>
                <a:ea typeface="微軟正黑體" pitchFamily="34" charset="-120"/>
                <a:sym typeface="Wingdings" pitchFamily="2" charset="2"/>
              </a:rPr>
              <a:t> 落實人才訓用合一</a:t>
            </a:r>
          </a:p>
          <a:p>
            <a:pPr>
              <a:spcBef>
                <a:spcPts val="100"/>
              </a:spcBef>
            </a:pPr>
            <a:r>
              <a:rPr lang="en-US" altLang="zh-TW" sz="1300" b="1">
                <a:latin typeface="微軟正黑體" pitchFamily="34" charset="-120"/>
                <a:ea typeface="微軟正黑體" pitchFamily="34" charset="-120"/>
                <a:sym typeface="Wingdings" pitchFamily="2" charset="2"/>
              </a:rPr>
              <a:t></a:t>
            </a:r>
            <a:r>
              <a:rPr lang="zh-TW" altLang="en-US" sz="1300" b="1">
                <a:latin typeface="微軟正黑體" pitchFamily="34" charset="-120"/>
                <a:ea typeface="微軟正黑體" pitchFamily="34" charset="-120"/>
                <a:sym typeface="Wingdings" pitchFamily="2" charset="2"/>
              </a:rPr>
              <a:t>產業發展</a:t>
            </a:r>
            <a:r>
              <a:rPr lang="en-US" altLang="zh-TW" sz="1300" b="1">
                <a:latin typeface="微軟正黑體" pitchFamily="34" charset="-120"/>
                <a:ea typeface="微軟正黑體" pitchFamily="34" charset="-120"/>
                <a:sym typeface="Wingdings" pitchFamily="2" charset="2"/>
              </a:rPr>
              <a:t>-</a:t>
            </a:r>
            <a:r>
              <a:rPr lang="zh-TW" altLang="en-US" sz="1300" b="1">
                <a:latin typeface="微軟正黑體" pitchFamily="34" charset="-120"/>
                <a:ea typeface="微軟正黑體" pitchFamily="34" charset="-120"/>
                <a:sym typeface="Wingdings" pitchFamily="2" charset="2"/>
              </a:rPr>
              <a:t>  接軌國際實務標準</a:t>
            </a:r>
            <a:endParaRPr lang="en-US" altLang="zh-TW" sz="1300" b="1">
              <a:latin typeface="微軟正黑體" pitchFamily="34" charset="-120"/>
              <a:ea typeface="微軟正黑體" pitchFamily="34" charset="-120"/>
              <a:sym typeface="Wingdings" pitchFamily="2" charset="2"/>
            </a:endParaRPr>
          </a:p>
          <a:p>
            <a:pPr>
              <a:spcBef>
                <a:spcPts val="100"/>
              </a:spcBef>
            </a:pPr>
            <a:r>
              <a:rPr lang="zh-TW" altLang="en-US" sz="1300" b="1">
                <a:latin typeface="微軟正黑體" pitchFamily="34" charset="-120"/>
                <a:ea typeface="微軟正黑體" pitchFamily="34" charset="-120"/>
                <a:sym typeface="Wingdings" pitchFamily="2" charset="2"/>
              </a:rPr>
              <a:t>                        建置前瞻實驗場域</a:t>
            </a:r>
          </a:p>
          <a:p>
            <a:pPr>
              <a:spcBef>
                <a:spcPts val="100"/>
              </a:spcBef>
            </a:pPr>
            <a:r>
              <a:rPr lang="en-US" altLang="zh-TW" sz="1300" b="1">
                <a:latin typeface="微軟正黑體" pitchFamily="34" charset="-120"/>
                <a:ea typeface="微軟正黑體" pitchFamily="34" charset="-120"/>
                <a:sym typeface="Wingdings" pitchFamily="2" charset="2"/>
              </a:rPr>
              <a:t></a:t>
            </a:r>
            <a:r>
              <a:rPr lang="zh-TW" altLang="en-US" sz="1300" b="1">
                <a:latin typeface="微軟正黑體" pitchFamily="34" charset="-120"/>
                <a:ea typeface="微軟正黑體" pitchFamily="34" charset="-120"/>
                <a:sym typeface="Wingdings" pitchFamily="2" charset="2"/>
              </a:rPr>
              <a:t>環境建置</a:t>
            </a:r>
            <a:r>
              <a:rPr lang="en-US" altLang="zh-TW" sz="1300" b="1">
                <a:latin typeface="微軟正黑體" pitchFamily="34" charset="-120"/>
                <a:ea typeface="微軟正黑體" pitchFamily="34" charset="-120"/>
                <a:sym typeface="Wingdings" pitchFamily="2" charset="2"/>
              </a:rPr>
              <a:t>-</a:t>
            </a:r>
            <a:r>
              <a:rPr lang="zh-TW" altLang="en-US" sz="1300" b="1">
                <a:latin typeface="微軟正黑體" pitchFamily="34" charset="-120"/>
                <a:ea typeface="微軟正黑體" pitchFamily="34" charset="-120"/>
                <a:sym typeface="Wingdings" pitchFamily="2" charset="2"/>
              </a:rPr>
              <a:t>  強化網路犯罪執法 </a:t>
            </a:r>
          </a:p>
        </p:txBody>
      </p:sp>
      <p:sp>
        <p:nvSpPr>
          <p:cNvPr id="42" name="標題 1"/>
          <p:cNvSpPr txBox="1">
            <a:spLocks/>
          </p:cNvSpPr>
          <p:nvPr/>
        </p:nvSpPr>
        <p:spPr bwMode="gray">
          <a:xfrm>
            <a:off x="254000" y="0"/>
            <a:ext cx="7708900" cy="1490663"/>
          </a:xfrm>
          <a:prstGeom prst="rect">
            <a:avLst/>
          </a:prstGeom>
          <a:noFill/>
          <a:ln>
            <a:noFill/>
          </a:ln>
          <a:effectLst/>
          <a:extLst>
            <a:ext uri="{909E8E84-426E-40DD-AFC4-6F175D3DCCD1}"/>
            <a:ext uri="{91240B29-F687-4F45-9708-019B960494DF}"/>
            <a:ext uri="{AF507438-7753-43E0-B8FC-AC1667EBCBE1}"/>
          </a:extLst>
        </p:spPr>
        <p:txBody>
          <a:bodyPr anchor="ctr"/>
          <a:lstStyle/>
          <a:p>
            <a:pPr>
              <a:defRPr/>
            </a:pPr>
            <a:r>
              <a:rPr lang="zh-TW" altLang="en-US" sz="3200" b="1" kern="0" dirty="0">
                <a:solidFill>
                  <a:schemeClr val="bg1"/>
                </a:solidFill>
                <a:latin typeface="微軟正黑體" pitchFamily="34" charset="-120"/>
                <a:ea typeface="微軟正黑體" pitchFamily="34" charset="-120"/>
                <a:cs typeface="+mj-cs"/>
              </a:rPr>
              <a:t>國家資安政策</a:t>
            </a:r>
            <a:r>
              <a:rPr kumimoji="0" lang="zh-TW" altLang="en-US" sz="3200" b="1" kern="0" dirty="0">
                <a:solidFill>
                  <a:schemeClr val="bg1"/>
                </a:solidFill>
                <a:latin typeface="微軟正黑體" pitchFamily="34" charset="-120"/>
                <a:ea typeface="微軟正黑體" pitchFamily="34" charset="-120"/>
                <a:cs typeface="+mj-cs"/>
              </a:rPr>
              <a:t>發展進程</a:t>
            </a:r>
            <a:r>
              <a:rPr kumimoji="0" lang="en-US" altLang="zh-TW" sz="3200" b="1" kern="0" dirty="0">
                <a:solidFill>
                  <a:schemeClr val="bg1"/>
                </a:solidFill>
                <a:latin typeface="微軟正黑體" pitchFamily="34" charset="-120"/>
                <a:ea typeface="微軟正黑體" pitchFamily="34" charset="-120"/>
                <a:cs typeface="+mj-cs"/>
              </a:rPr>
              <a:t>  </a:t>
            </a:r>
            <a:br>
              <a:rPr kumimoji="0" lang="en-US" altLang="zh-TW" sz="3200" b="1" kern="0" dirty="0">
                <a:solidFill>
                  <a:schemeClr val="bg1"/>
                </a:solidFill>
                <a:latin typeface="微軟正黑體" pitchFamily="34" charset="-120"/>
                <a:ea typeface="微軟正黑體" pitchFamily="34" charset="-120"/>
                <a:cs typeface="+mj-cs"/>
              </a:rPr>
            </a:br>
            <a:endParaRPr kumimoji="0" lang="zh-TW" altLang="en-US" sz="3200" b="1" kern="0" dirty="0">
              <a:solidFill>
                <a:schemeClr val="bg1"/>
              </a:solidFill>
              <a:latin typeface="微軟正黑體" pitchFamily="34" charset="-120"/>
              <a:ea typeface="微軟正黑體" pitchFamily="34" charset="-120"/>
              <a:cs typeface="+mj-cs"/>
            </a:endParaRPr>
          </a:p>
        </p:txBody>
      </p:sp>
      <p:sp>
        <p:nvSpPr>
          <p:cNvPr id="18465" name="文字方塊 54"/>
          <p:cNvSpPr txBox="1">
            <a:spLocks noChangeArrowheads="1"/>
          </p:cNvSpPr>
          <p:nvPr/>
        </p:nvSpPr>
        <p:spPr bwMode="auto">
          <a:xfrm>
            <a:off x="6651625" y="1252538"/>
            <a:ext cx="2317750" cy="376237"/>
          </a:xfrm>
          <a:prstGeom prst="rect">
            <a:avLst/>
          </a:prstGeom>
          <a:solidFill>
            <a:srgbClr val="EDE5F3"/>
          </a:solidFill>
          <a:ln w="9525">
            <a:solidFill>
              <a:schemeClr val="accent1"/>
            </a:solidFill>
            <a:miter lim="800000"/>
            <a:headEnd/>
            <a:tailEnd/>
          </a:ln>
        </p:spPr>
        <p:txBody>
          <a:bodyPr>
            <a:spAutoFit/>
          </a:bodyPr>
          <a:lstStyle/>
          <a:p>
            <a:pPr algn="ctr"/>
            <a:r>
              <a:rPr lang="zh-TW" altLang="en-US" b="1">
                <a:latin typeface="微軟正黑體" pitchFamily="34" charset="-120"/>
                <a:ea typeface="微軟正黑體" pitchFamily="34" charset="-120"/>
              </a:rPr>
              <a:t>資 安 政 策 </a:t>
            </a:r>
            <a:r>
              <a:rPr lang="en-US" altLang="zh-TW" b="1">
                <a:latin typeface="微軟正黑體" pitchFamily="34" charset="-120"/>
                <a:ea typeface="微軟正黑體" pitchFamily="34" charset="-120"/>
              </a:rPr>
              <a:t>2</a:t>
            </a:r>
            <a:r>
              <a:rPr lang="zh-TW" altLang="en-US" b="1">
                <a:latin typeface="微軟正黑體" pitchFamily="34" charset="-120"/>
                <a:ea typeface="微軟正黑體" pitchFamily="34" charset="-120"/>
              </a:rPr>
              <a:t> </a:t>
            </a:r>
            <a:r>
              <a:rPr lang="en-US" altLang="zh-TW" b="1">
                <a:latin typeface="微軟正黑體" pitchFamily="34" charset="-120"/>
                <a:ea typeface="微軟正黑體" pitchFamily="34" charset="-120"/>
              </a:rPr>
              <a:t>.</a:t>
            </a:r>
            <a:r>
              <a:rPr lang="zh-TW" altLang="en-US" b="1">
                <a:latin typeface="微軟正黑體" pitchFamily="34" charset="-120"/>
                <a:ea typeface="微軟正黑體" pitchFamily="34" charset="-120"/>
              </a:rPr>
              <a:t> </a:t>
            </a:r>
            <a:r>
              <a:rPr lang="en-US" altLang="zh-TW" b="1">
                <a:latin typeface="微軟正黑體" pitchFamily="34" charset="-120"/>
                <a:ea typeface="微軟正黑體" pitchFamily="34" charset="-120"/>
              </a:rPr>
              <a:t>1</a:t>
            </a:r>
            <a:endParaRPr lang="zh-TW" altLang="en-US" b="1">
              <a:latin typeface="微軟正黑體" pitchFamily="34" charset="-120"/>
              <a:ea typeface="微軟正黑體" pitchFamily="34" charset="-120"/>
            </a:endParaRPr>
          </a:p>
        </p:txBody>
      </p:sp>
      <p:sp>
        <p:nvSpPr>
          <p:cNvPr id="86" name="矩形 85"/>
          <p:cNvSpPr/>
          <p:nvPr/>
        </p:nvSpPr>
        <p:spPr>
          <a:xfrm>
            <a:off x="6000750" y="2370138"/>
            <a:ext cx="1489075" cy="479425"/>
          </a:xfrm>
          <a:prstGeom prst="rect">
            <a:avLst/>
          </a:prstGeom>
          <a:solidFill>
            <a:srgbClr val="7030A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1400" b="1" dirty="0">
                <a:latin typeface="微軟正黑體" pitchFamily="34" charset="-120"/>
                <a:ea typeface="微軟正黑體" pitchFamily="34" charset="-120"/>
              </a:rPr>
              <a:t>創意臺灣</a:t>
            </a:r>
            <a:endParaRPr lang="en-US" altLang="zh-TW" sz="1400" b="1" dirty="0">
              <a:latin typeface="微軟正黑體" pitchFamily="34" charset="-120"/>
              <a:ea typeface="微軟正黑體" pitchFamily="34" charset="-120"/>
            </a:endParaRPr>
          </a:p>
          <a:p>
            <a:pPr algn="ctr">
              <a:defRPr/>
            </a:pPr>
            <a:r>
              <a:rPr lang="zh-TW" altLang="en-US" sz="1400" b="1" dirty="0">
                <a:latin typeface="微軟正黑體" pitchFamily="34" charset="-120"/>
                <a:ea typeface="微軟正黑體" pitchFamily="34" charset="-120"/>
              </a:rPr>
              <a:t>政策白皮書</a:t>
            </a:r>
          </a:p>
        </p:txBody>
      </p:sp>
      <p:cxnSp>
        <p:nvCxnSpPr>
          <p:cNvPr id="68" name="直線接點 67"/>
          <p:cNvCxnSpPr/>
          <p:nvPr/>
        </p:nvCxnSpPr>
        <p:spPr>
          <a:xfrm>
            <a:off x="6664325" y="1266825"/>
            <a:ext cx="61913" cy="5059363"/>
          </a:xfrm>
          <a:prstGeom prst="line">
            <a:avLst/>
          </a:prstGeom>
          <a:ln>
            <a:prstDash val="sysDash"/>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內容版面配置區 1"/>
          <p:cNvSpPr>
            <a:spLocks noGrp="1"/>
          </p:cNvSpPr>
          <p:nvPr>
            <p:ph idx="4294967295"/>
          </p:nvPr>
        </p:nvSpPr>
        <p:spPr/>
        <p:txBody>
          <a:bodyPr/>
          <a:lstStyle/>
          <a:p>
            <a:pPr algn="just" eaLnBrk="1" hangingPunct="1"/>
            <a:r>
              <a:rPr lang="zh-TW" altLang="zh-TW" sz="2600" dirty="0" smtClean="0"/>
              <a:t>行政院於</a:t>
            </a:r>
            <a:r>
              <a:rPr lang="en-US" altLang="zh-TW" sz="2600" dirty="0" smtClean="0"/>
              <a:t>103</a:t>
            </a:r>
            <a:r>
              <a:rPr lang="zh-TW" altLang="zh-TW" sz="2600" dirty="0" smtClean="0"/>
              <a:t>年</a:t>
            </a:r>
            <a:r>
              <a:rPr lang="en-US" altLang="zh-TW" sz="2600" dirty="0" smtClean="0"/>
              <a:t>5</a:t>
            </a:r>
            <a:r>
              <a:rPr lang="zh-TW" altLang="zh-TW" sz="2600" dirty="0" smtClean="0"/>
              <a:t>月</a:t>
            </a:r>
            <a:r>
              <a:rPr lang="en-US" altLang="zh-TW" sz="2600" dirty="0" smtClean="0"/>
              <a:t>22</a:t>
            </a:r>
            <a:r>
              <a:rPr lang="zh-TW" altLang="zh-TW" sz="2600" dirty="0" smtClean="0"/>
              <a:t>日指定科技部為資通安全主管機關，並為技服中心行政法人化後之監督機關</a:t>
            </a:r>
            <a:r>
              <a:rPr lang="zh-TW" altLang="en-US" sz="2600" dirty="0" smtClean="0"/>
              <a:t>，期</a:t>
            </a:r>
            <a:r>
              <a:rPr lang="zh-TW" altLang="zh-TW" sz="2600" dirty="0" smtClean="0"/>
              <a:t>形成</a:t>
            </a:r>
            <a:r>
              <a:rPr lang="zh-TW" altLang="zh-TW" sz="2600" dirty="0" smtClean="0">
                <a:solidFill>
                  <a:srgbClr val="FF0000"/>
                </a:solidFill>
              </a:rPr>
              <a:t>資安會報、科技部、國家資通安全科技中心資安三級制</a:t>
            </a:r>
            <a:r>
              <a:rPr lang="zh-TW" altLang="zh-TW" sz="2600" dirty="0" smtClean="0"/>
              <a:t> </a:t>
            </a:r>
            <a:r>
              <a:rPr lang="zh-TW" altLang="en-US" sz="2600" dirty="0" smtClean="0"/>
              <a:t>。</a:t>
            </a:r>
          </a:p>
          <a:p>
            <a:pPr algn="just"/>
            <a:r>
              <a:rPr lang="zh-TW" altLang="zh-TW" sz="2600" dirty="0" smtClean="0"/>
              <a:t>「</a:t>
            </a:r>
            <a:r>
              <a:rPr lang="zh-TW" altLang="zh-TW" sz="2600" dirty="0" smtClean="0">
                <a:solidFill>
                  <a:srgbClr val="FF0000"/>
                </a:solidFill>
              </a:rPr>
              <a:t>國家資通安全科技中心設置條例」</a:t>
            </a:r>
            <a:r>
              <a:rPr lang="zh-TW" altLang="en-US" sz="2600" dirty="0" smtClean="0">
                <a:solidFill>
                  <a:srgbClr val="FF0000"/>
                </a:solidFill>
              </a:rPr>
              <a:t>於本</a:t>
            </a:r>
            <a:r>
              <a:rPr lang="en-US" altLang="zh-TW" sz="2600" dirty="0" smtClean="0">
                <a:solidFill>
                  <a:srgbClr val="FF0000"/>
                </a:solidFill>
              </a:rPr>
              <a:t>(104)</a:t>
            </a:r>
            <a:r>
              <a:rPr lang="zh-TW" altLang="en-US" sz="2600" dirty="0" smtClean="0">
                <a:solidFill>
                  <a:srgbClr val="FF0000"/>
                </a:solidFill>
              </a:rPr>
              <a:t>年</a:t>
            </a:r>
            <a:r>
              <a:rPr lang="en-US" altLang="zh-TW" sz="2600" dirty="0" smtClean="0">
                <a:solidFill>
                  <a:srgbClr val="FF0000"/>
                </a:solidFill>
              </a:rPr>
              <a:t>12</a:t>
            </a:r>
            <a:r>
              <a:rPr lang="zh-TW" altLang="en-US" sz="2600" dirty="0" smtClean="0">
                <a:solidFill>
                  <a:srgbClr val="FF0000"/>
                </a:solidFill>
              </a:rPr>
              <a:t>月</a:t>
            </a:r>
            <a:r>
              <a:rPr lang="en-US" altLang="zh-TW" sz="2600" dirty="0" smtClean="0">
                <a:solidFill>
                  <a:srgbClr val="FF0000"/>
                </a:solidFill>
              </a:rPr>
              <a:t>14</a:t>
            </a:r>
            <a:r>
              <a:rPr lang="zh-TW" altLang="en-US" sz="2600" dirty="0" smtClean="0">
                <a:solidFill>
                  <a:srgbClr val="FF0000"/>
                </a:solidFill>
              </a:rPr>
              <a:t>日經立法院三讀通過</a:t>
            </a:r>
            <a:r>
              <a:rPr lang="zh-TW" altLang="en-US" sz="2600" dirty="0" smtClean="0"/>
              <a:t>，</a:t>
            </a:r>
            <a:r>
              <a:rPr lang="zh-TW" altLang="zh-TW" sz="2600" dirty="0" smtClean="0"/>
              <a:t>國家資通安全科技中心業務範圍主要包括攸關國家安全而需對外保密或民間產業無能力執行之資安業務；提供管理與技術支援、第三方認驗證、人才培訓、資訊安全意識推廣</a:t>
            </a:r>
            <a:r>
              <a:rPr lang="zh-TW" altLang="en-US" sz="2600" dirty="0" smtClean="0"/>
              <a:t>；在遭遇資通訊攻擊或威脅情況下，支援及協助相關單位進行反制等。</a:t>
            </a:r>
          </a:p>
          <a:p>
            <a:pPr algn="just"/>
            <a:r>
              <a:rPr lang="zh-TW" altLang="en-US" sz="2600" dirty="0" smtClean="0"/>
              <a:t>配合資安三級制</a:t>
            </a:r>
            <a:r>
              <a:rPr lang="zh-TW" altLang="zh-TW" sz="2600" dirty="0" smtClean="0"/>
              <a:t>運作</a:t>
            </a:r>
            <a:r>
              <a:rPr lang="zh-TW" altLang="en-US" sz="2600" dirty="0" smtClean="0"/>
              <a:t>，明</a:t>
            </a:r>
            <a:r>
              <a:rPr lang="en-US" altLang="zh-TW" sz="2600" dirty="0" smtClean="0"/>
              <a:t>(105)</a:t>
            </a:r>
            <a:r>
              <a:rPr lang="zh-TW" altLang="en-US" sz="2600" dirty="0" smtClean="0"/>
              <a:t>年</a:t>
            </a:r>
            <a:r>
              <a:rPr lang="en-US" altLang="zh-TW" sz="2600" dirty="0" smtClean="0"/>
              <a:t>1</a:t>
            </a:r>
            <a:r>
              <a:rPr lang="zh-TW" altLang="en-US" sz="2600" dirty="0" smtClean="0"/>
              <a:t>月起，</a:t>
            </a:r>
            <a:r>
              <a:rPr lang="zh-TW" altLang="en-US" sz="2600" dirty="0" smtClean="0">
                <a:solidFill>
                  <a:srgbClr val="FF0000"/>
                </a:solidFill>
              </a:rPr>
              <a:t>資安會報下之</a:t>
            </a:r>
            <a:r>
              <a:rPr lang="zh-TW" altLang="zh-TW" sz="2600" dirty="0" smtClean="0">
                <a:solidFill>
                  <a:srgbClr val="FF0000"/>
                </a:solidFill>
              </a:rPr>
              <a:t>網際防護體系</a:t>
            </a:r>
            <a:r>
              <a:rPr lang="zh-TW" altLang="en-US" sz="2600" dirty="0" smtClean="0">
                <a:solidFill>
                  <a:srgbClr val="FF0000"/>
                </a:solidFill>
              </a:rPr>
              <a:t>及政府資通安全組與稽核服務組業務將移由科技部主辦</a:t>
            </a:r>
            <a:r>
              <a:rPr lang="zh-TW" altLang="zh-TW" sz="2600" dirty="0" smtClean="0"/>
              <a:t>。</a:t>
            </a:r>
            <a:endParaRPr lang="zh-TW" altLang="en-US" sz="2600" dirty="0" smtClean="0"/>
          </a:p>
        </p:txBody>
      </p:sp>
      <p:sp>
        <p:nvSpPr>
          <p:cNvPr id="19458" name="標題 2"/>
          <p:cNvSpPr>
            <a:spLocks noGrp="1"/>
          </p:cNvSpPr>
          <p:nvPr>
            <p:ph type="title" idx="4294967295"/>
          </p:nvPr>
        </p:nvSpPr>
        <p:spPr/>
        <p:txBody>
          <a:bodyPr/>
          <a:lstStyle/>
          <a:p>
            <a:pPr eaLnBrk="1" hangingPunct="1"/>
            <a:r>
              <a:rPr lang="zh-TW" altLang="en-US" smtClean="0"/>
              <a:t>資安三級制</a:t>
            </a:r>
            <a:r>
              <a:rPr lang="en-US" altLang="zh-TW" sz="2400" smtClean="0"/>
              <a:t>(1/2)</a:t>
            </a:r>
            <a:endParaRPr lang="zh-TW" altLang="en-US" sz="2400" smtClean="0"/>
          </a:p>
        </p:txBody>
      </p:sp>
      <p:sp>
        <p:nvSpPr>
          <p:cNvPr id="4" name="投影片編號版面配置區 3"/>
          <p:cNvSpPr txBox="1">
            <a:spLocks noGrp="1"/>
          </p:cNvSpPr>
          <p:nvPr/>
        </p:nvSpPr>
        <p:spPr bwMode="gray">
          <a:xfrm>
            <a:off x="4191000" y="6505575"/>
            <a:ext cx="838200" cy="261938"/>
          </a:xfrm>
          <a:prstGeom prst="rect">
            <a:avLst/>
          </a:prstGeom>
          <a:noFill/>
          <a:extLst/>
        </p:spPr>
        <p:txBody>
          <a:bodyPr/>
          <a:lstStyle/>
          <a:p>
            <a:pPr algn="ctr">
              <a:defRPr/>
            </a:pPr>
            <a:fld id="{A41B8167-BA81-4A6A-A165-D7F0962CBCDE}" type="slidenum">
              <a:rPr kumimoji="0" lang="en-US" altLang="zh-TW" sz="1200" b="1">
                <a:solidFill>
                  <a:schemeClr val="accent1">
                    <a:lumMod val="50000"/>
                  </a:schemeClr>
                </a:solidFill>
                <a:latin typeface="微軟正黑體" pitchFamily="34" charset="-120"/>
                <a:ea typeface="微軟正黑體" pitchFamily="34" charset="-120"/>
              </a:rPr>
              <a:pPr algn="ctr">
                <a:defRPr/>
              </a:pPr>
              <a:t>4</a:t>
            </a:fld>
            <a:endParaRPr kumimoji="0" lang="en-US" altLang="zh-TW" sz="1200" b="1">
              <a:solidFill>
                <a:schemeClr val="accent1">
                  <a:lumMod val="50000"/>
                </a:schemeClr>
              </a:solidFill>
              <a:latin typeface="微軟正黑體" pitchFamily="34" charset="-120"/>
              <a:ea typeface="微軟正黑體" pitchFamily="34" charset="-12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投影片編號版面配置區 2"/>
          <p:cNvSpPr>
            <a:spLocks noGrp="1"/>
          </p:cNvSpPr>
          <p:nvPr>
            <p:ph type="sldNum" sz="quarter" idx="10"/>
          </p:nvPr>
        </p:nvSpPr>
        <p:spPr/>
        <p:txBody>
          <a:bodyPr/>
          <a:lstStyle/>
          <a:p>
            <a:pPr>
              <a:defRPr/>
            </a:pPr>
            <a:fld id="{E866D8EE-E31F-4EFD-9EEE-649C275D9C99}" type="slidenum">
              <a:rPr lang="en-US" altLang="zh-Hant"/>
              <a:pPr>
                <a:defRPr/>
              </a:pPr>
              <a:t>5</a:t>
            </a:fld>
            <a:endParaRPr lang="en-US" altLang="zh-Hant" dirty="0"/>
          </a:p>
        </p:txBody>
      </p:sp>
      <p:sp>
        <p:nvSpPr>
          <p:cNvPr id="20482" name="標題 3"/>
          <p:cNvSpPr>
            <a:spLocks noGrp="1"/>
          </p:cNvSpPr>
          <p:nvPr>
            <p:ph type="title"/>
          </p:nvPr>
        </p:nvSpPr>
        <p:spPr>
          <a:xfrm>
            <a:off x="250825" y="0"/>
            <a:ext cx="7521575" cy="1003300"/>
          </a:xfrm>
        </p:spPr>
        <p:txBody>
          <a:bodyPr/>
          <a:lstStyle/>
          <a:p>
            <a:pPr eaLnBrk="1" hangingPunct="1"/>
            <a:r>
              <a:rPr lang="zh-TW" altLang="en-US" smtClean="0"/>
              <a:t>資安三級制</a:t>
            </a:r>
            <a:r>
              <a:rPr lang="en-US" altLang="zh-TW" sz="2400" smtClean="0"/>
              <a:t>(2/2)</a:t>
            </a:r>
            <a:endParaRPr lang="zh-TW" altLang="en-US" sz="2400" smtClean="0"/>
          </a:p>
        </p:txBody>
      </p:sp>
      <p:pic>
        <p:nvPicPr>
          <p:cNvPr id="20483" name="圖片 5"/>
          <p:cNvPicPr>
            <a:picLocks noChangeAspect="1"/>
          </p:cNvPicPr>
          <p:nvPr/>
        </p:nvPicPr>
        <p:blipFill>
          <a:blip r:embed="rId2" cstate="print"/>
          <a:srcRect/>
          <a:stretch>
            <a:fillRect/>
          </a:stretch>
        </p:blipFill>
        <p:spPr bwMode="auto">
          <a:xfrm>
            <a:off x="393700" y="1189038"/>
            <a:ext cx="7977188" cy="5005387"/>
          </a:xfrm>
          <a:prstGeom prst="rect">
            <a:avLst/>
          </a:prstGeom>
          <a:noFill/>
          <a:ln w="9525">
            <a:noFill/>
            <a:miter lim="800000"/>
            <a:headEnd/>
            <a:tailEnd/>
          </a:ln>
        </p:spPr>
      </p:pic>
      <p:sp>
        <p:nvSpPr>
          <p:cNvPr id="8" name="向下箭號 7"/>
          <p:cNvSpPr/>
          <p:nvPr/>
        </p:nvSpPr>
        <p:spPr bwMode="auto">
          <a:xfrm rot="16200000">
            <a:off x="192088" y="6392862"/>
            <a:ext cx="179388" cy="315913"/>
          </a:xfrm>
          <a:prstGeom prst="downArrow">
            <a:avLst/>
          </a:prstGeom>
          <a:solidFill>
            <a:srgbClr val="0066B3"/>
          </a:solidFill>
          <a:ln w="9525" cap="flat" cmpd="sng" algn="ctr">
            <a:solidFill>
              <a:schemeClr val="bg2"/>
            </a:solidFill>
            <a:prstDash val="solid"/>
            <a:round/>
            <a:headEnd type="none" w="med" len="med"/>
            <a:tailEnd type="none" w="med" len="med"/>
          </a:ln>
          <a:effectLst/>
        </p:spPr>
        <p:txBody>
          <a:bodyPr/>
          <a:lstStyle/>
          <a:p>
            <a:pPr>
              <a:defRPr/>
            </a:pPr>
            <a:endParaRPr lang="zh-TW" altLang="en-US" sz="800" b="1" i="1">
              <a:solidFill>
                <a:schemeClr val="bg2"/>
              </a:solidFill>
              <a:latin typeface="+mn-lt"/>
              <a:ea typeface="+mj-ea"/>
            </a:endParaRPr>
          </a:p>
        </p:txBody>
      </p:sp>
      <p:sp>
        <p:nvSpPr>
          <p:cNvPr id="9" name="向左箭號 8"/>
          <p:cNvSpPr/>
          <p:nvPr/>
        </p:nvSpPr>
        <p:spPr bwMode="auto">
          <a:xfrm rot="10800000">
            <a:off x="123825" y="6284913"/>
            <a:ext cx="309563" cy="160337"/>
          </a:xfrm>
          <a:prstGeom prst="leftArrow">
            <a:avLst/>
          </a:prstGeom>
          <a:noFill/>
          <a:ln w="9525" cap="flat" cmpd="sng" algn="ctr">
            <a:solidFill>
              <a:srgbClr val="000000"/>
            </a:solidFill>
            <a:prstDash val="solid"/>
            <a:round/>
            <a:headEnd type="none" w="med" len="med"/>
            <a:tailEnd type="none" w="med" len="med"/>
          </a:ln>
          <a:effectLst/>
        </p:spPr>
        <p:txBody>
          <a:bodyPr/>
          <a:lstStyle/>
          <a:p>
            <a:pPr>
              <a:defRPr/>
            </a:pPr>
            <a:endParaRPr lang="zh-TW" altLang="en-US" sz="800" b="1" i="1">
              <a:solidFill>
                <a:schemeClr val="bg2"/>
              </a:solidFill>
              <a:latin typeface="+mn-lt"/>
              <a:ea typeface="+mj-ea"/>
            </a:endParaRPr>
          </a:p>
        </p:txBody>
      </p:sp>
      <p:cxnSp>
        <p:nvCxnSpPr>
          <p:cNvPr id="20486" name="直線單箭頭接點 22"/>
          <p:cNvCxnSpPr>
            <a:cxnSpLocks noChangeShapeType="1"/>
          </p:cNvCxnSpPr>
          <p:nvPr/>
        </p:nvCxnSpPr>
        <p:spPr bwMode="auto">
          <a:xfrm flipV="1">
            <a:off x="123825" y="6727825"/>
            <a:ext cx="309563" cy="1588"/>
          </a:xfrm>
          <a:prstGeom prst="straightConnector1">
            <a:avLst/>
          </a:prstGeom>
          <a:noFill/>
          <a:ln w="34925" algn="ctr">
            <a:solidFill>
              <a:schemeClr val="tx1"/>
            </a:solidFill>
            <a:prstDash val="dash"/>
            <a:round/>
            <a:headEnd/>
            <a:tailEnd type="arrow" w="med" len="med"/>
          </a:ln>
        </p:spPr>
      </p:cxnSp>
      <p:sp>
        <p:nvSpPr>
          <p:cNvPr id="11" name="文字方塊 10"/>
          <p:cNvSpPr txBox="1"/>
          <p:nvPr/>
        </p:nvSpPr>
        <p:spPr>
          <a:xfrm>
            <a:off x="436563" y="6218238"/>
            <a:ext cx="1514475" cy="627062"/>
          </a:xfrm>
          <a:prstGeom prst="rect">
            <a:avLst/>
          </a:prstGeom>
          <a:noFill/>
        </p:spPr>
        <p:txBody>
          <a:bodyPr lIns="36000" tIns="36000" rIns="36000" bIns="36000">
            <a:spAutoFit/>
          </a:bodyPr>
          <a:lstStyle/>
          <a:p>
            <a:pPr>
              <a:defRPr/>
            </a:pPr>
            <a:r>
              <a:rPr kumimoji="0" lang="zh-TW" altLang="en-US" sz="1200" b="1" dirty="0">
                <a:solidFill>
                  <a:schemeClr val="bg2"/>
                </a:solidFill>
                <a:latin typeface="+mn-lt"/>
                <a:ea typeface="+mj-ea"/>
              </a:rPr>
              <a:t>：</a:t>
            </a:r>
            <a:r>
              <a:rPr kumimoji="0" lang="zh-TW" altLang="en-US" sz="1200" b="1" dirty="0">
                <a:solidFill>
                  <a:srgbClr val="000000"/>
                </a:solidFill>
                <a:latin typeface="+mn-lt"/>
                <a:ea typeface="+mj-ea"/>
              </a:rPr>
              <a:t>資安政策規劃研擬</a:t>
            </a:r>
            <a:endParaRPr kumimoji="0" lang="en-US" altLang="zh-TW" sz="1200" b="1" dirty="0">
              <a:solidFill>
                <a:srgbClr val="000000"/>
              </a:solidFill>
              <a:latin typeface="+mn-lt"/>
              <a:ea typeface="+mj-ea"/>
            </a:endParaRPr>
          </a:p>
          <a:p>
            <a:pPr>
              <a:defRPr/>
            </a:pPr>
            <a:r>
              <a:rPr kumimoji="0" lang="zh-TW" altLang="en-US" sz="1200" b="1" dirty="0">
                <a:solidFill>
                  <a:srgbClr val="000000"/>
                </a:solidFill>
                <a:latin typeface="+mn-lt"/>
                <a:ea typeface="+mj-ea"/>
              </a:rPr>
              <a:t>：交辦、推動與執行</a:t>
            </a:r>
            <a:endParaRPr kumimoji="0" lang="en-US" altLang="zh-TW" sz="1200" b="1" dirty="0">
              <a:solidFill>
                <a:srgbClr val="000000"/>
              </a:solidFill>
              <a:latin typeface="+mn-lt"/>
              <a:ea typeface="+mj-ea"/>
            </a:endParaRPr>
          </a:p>
          <a:p>
            <a:pPr>
              <a:defRPr/>
            </a:pPr>
            <a:r>
              <a:rPr kumimoji="0" lang="zh-TW" altLang="en-US" sz="1200" b="1" dirty="0">
                <a:solidFill>
                  <a:srgbClr val="000000"/>
                </a:solidFill>
                <a:latin typeface="+mn-lt"/>
                <a:ea typeface="+mj-ea"/>
              </a:rPr>
              <a:t>：協助</a:t>
            </a:r>
          </a:p>
        </p:txBody>
      </p:sp>
      <p:grpSp>
        <p:nvGrpSpPr>
          <p:cNvPr id="20488" name="群組 12"/>
          <p:cNvGrpSpPr>
            <a:grpSpLocks/>
          </p:cNvGrpSpPr>
          <p:nvPr/>
        </p:nvGrpSpPr>
        <p:grpSpPr bwMode="auto">
          <a:xfrm>
            <a:off x="393700" y="1189038"/>
            <a:ext cx="8072438" cy="4789487"/>
            <a:chOff x="506317" y="1375747"/>
            <a:chExt cx="8072483" cy="4789557"/>
          </a:xfrm>
        </p:grpSpPr>
        <p:sp>
          <p:nvSpPr>
            <p:cNvPr id="14" name="矩形 13"/>
            <p:cNvSpPr/>
            <p:nvPr/>
          </p:nvSpPr>
          <p:spPr>
            <a:xfrm>
              <a:off x="3240007" y="1485286"/>
              <a:ext cx="684217" cy="2159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anchor="ctr"/>
            <a:lstStyle/>
            <a:p>
              <a:pPr algn="ctr">
                <a:defRPr/>
              </a:pPr>
              <a:r>
                <a:rPr kumimoji="0" lang="zh-TW" altLang="en-US" sz="1200" dirty="0">
                  <a:solidFill>
                    <a:schemeClr val="tx1"/>
                  </a:solidFill>
                </a:rPr>
                <a:t>幕僚作業</a:t>
              </a:r>
            </a:p>
          </p:txBody>
        </p:sp>
        <p:sp>
          <p:nvSpPr>
            <p:cNvPr id="15" name="矩形 14"/>
            <p:cNvSpPr/>
            <p:nvPr/>
          </p:nvSpPr>
          <p:spPr>
            <a:xfrm>
              <a:off x="506317" y="1620226"/>
              <a:ext cx="2792429" cy="1709762"/>
            </a:xfrm>
            <a:prstGeom prst="rect">
              <a:avLst/>
            </a:prstGeom>
            <a:solidFill>
              <a:srgbClr val="FFFFCC"/>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36000" tIns="36000" rIns="36000" bIns="36000"/>
            <a:lstStyle/>
            <a:p>
              <a:pPr algn="ctr">
                <a:defRPr/>
              </a:pPr>
              <a:r>
                <a:rPr kumimoji="0" lang="zh-TW" altLang="en-US" sz="1400" b="1" dirty="0">
                  <a:solidFill>
                    <a:schemeClr val="tx1"/>
                  </a:solidFill>
                  <a:latin typeface="+mn-ea"/>
                </a:rPr>
                <a:t>國家資通安全會報</a:t>
              </a:r>
              <a:endParaRPr kumimoji="0" lang="en-US" altLang="zh-TW" sz="1400" b="1" dirty="0">
                <a:solidFill>
                  <a:schemeClr val="tx1"/>
                </a:solidFill>
                <a:latin typeface="+mn-ea"/>
              </a:endParaRPr>
            </a:p>
            <a:p>
              <a:pPr algn="just">
                <a:defRPr/>
              </a:pPr>
              <a:r>
                <a:rPr kumimoji="0" lang="zh-TW" altLang="en-US" sz="1400" dirty="0">
                  <a:solidFill>
                    <a:schemeClr val="tx1"/>
                  </a:solidFill>
                  <a:latin typeface="+mn-ea"/>
                </a:rPr>
                <a:t>召集人：</a:t>
              </a:r>
              <a:r>
                <a:rPr kumimoji="0" lang="zh-TW" altLang="zh-TW" sz="1400" dirty="0">
                  <a:solidFill>
                    <a:schemeClr val="tx1"/>
                  </a:solidFill>
                  <a:latin typeface="+mn-ea"/>
                </a:rPr>
                <a:t>行政院副院長</a:t>
              </a:r>
              <a:endParaRPr kumimoji="0" lang="en-US" altLang="zh-TW" sz="1400" dirty="0">
                <a:solidFill>
                  <a:schemeClr val="tx1"/>
                </a:solidFill>
                <a:latin typeface="+mn-ea"/>
              </a:endParaRPr>
            </a:p>
            <a:p>
              <a:pPr algn="just">
                <a:defRPr/>
              </a:pPr>
              <a:r>
                <a:rPr kumimoji="0" lang="zh-TW" altLang="en-US" sz="1400" dirty="0">
                  <a:solidFill>
                    <a:schemeClr val="tx1"/>
                  </a:solidFill>
                  <a:latin typeface="+mn-ea"/>
                </a:rPr>
                <a:t>副召集人：</a:t>
              </a:r>
              <a:r>
                <a:rPr kumimoji="0" lang="zh-TW" altLang="zh-TW" sz="1400" dirty="0">
                  <a:solidFill>
                    <a:schemeClr val="tx1"/>
                  </a:solidFill>
                  <a:latin typeface="+mn-ea"/>
                </a:rPr>
                <a:t>政務委員及科技部部長</a:t>
              </a:r>
              <a:endParaRPr kumimoji="0" lang="en-US" altLang="zh-TW" sz="1400" dirty="0">
                <a:solidFill>
                  <a:schemeClr val="tx1"/>
                </a:solidFill>
                <a:latin typeface="+mn-ea"/>
              </a:endParaRPr>
            </a:p>
            <a:p>
              <a:pPr algn="just">
                <a:defRPr/>
              </a:pPr>
              <a:r>
                <a:rPr kumimoji="0" lang="zh-TW" altLang="en-US" sz="1400" dirty="0">
                  <a:solidFill>
                    <a:schemeClr val="tx1"/>
                  </a:solidFill>
                  <a:latin typeface="+mn-ea"/>
                </a:rPr>
                <a:t>協同副召集人：國安會諮委</a:t>
              </a:r>
              <a:endParaRPr kumimoji="0" lang="en-US" altLang="zh-TW" sz="1400" dirty="0">
                <a:solidFill>
                  <a:schemeClr val="tx1"/>
                </a:solidFill>
                <a:latin typeface="+mn-ea"/>
              </a:endParaRPr>
            </a:p>
            <a:p>
              <a:pPr algn="just">
                <a:defRPr/>
              </a:pPr>
              <a:r>
                <a:rPr kumimoji="0" lang="zh-TW" altLang="en-US" sz="1400" dirty="0">
                  <a:solidFill>
                    <a:schemeClr val="tx1"/>
                  </a:solidFill>
                  <a:latin typeface="+mn-ea"/>
                </a:rPr>
                <a:t>委員：</a:t>
              </a:r>
              <a:r>
                <a:rPr kumimoji="0" lang="zh-TW" altLang="zh-TW" sz="1400" dirty="0">
                  <a:solidFill>
                    <a:schemeClr val="tx1"/>
                  </a:solidFill>
                  <a:latin typeface="+mn-ea"/>
                </a:rPr>
                <a:t>推動資通安全有關之機關、直轄市政府副首長及學者、專家派（聘）兼之</a:t>
              </a:r>
              <a:endParaRPr kumimoji="0" lang="zh-TW" altLang="en-US" sz="1400" dirty="0">
                <a:solidFill>
                  <a:schemeClr val="tx1"/>
                </a:solidFill>
                <a:latin typeface="+mn-ea"/>
              </a:endParaRPr>
            </a:p>
          </p:txBody>
        </p:sp>
        <p:sp>
          <p:nvSpPr>
            <p:cNvPr id="16" name="矩形 15"/>
            <p:cNvSpPr/>
            <p:nvPr/>
          </p:nvSpPr>
          <p:spPr>
            <a:xfrm>
              <a:off x="3098719" y="3069634"/>
              <a:ext cx="684216" cy="358780"/>
            </a:xfrm>
            <a:prstGeom prst="rect">
              <a:avLst/>
            </a:prstGeom>
            <a:solidFill>
              <a:schemeClr val="accent6">
                <a:lumMod val="20000"/>
                <a:lumOff val="80000"/>
              </a:schemeClr>
            </a:solidFill>
            <a:ln w="190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kumimoji="0" lang="zh-TW" altLang="en-US" b="1" dirty="0">
                  <a:solidFill>
                    <a:srgbClr val="C00000"/>
                  </a:solidFill>
                  <a:ea typeface="+mj-ea"/>
                </a:rPr>
                <a:t>決策</a:t>
              </a:r>
            </a:p>
          </p:txBody>
        </p:sp>
        <p:sp>
          <p:nvSpPr>
            <p:cNvPr id="17" name="矩形 16"/>
            <p:cNvSpPr/>
            <p:nvPr/>
          </p:nvSpPr>
          <p:spPr>
            <a:xfrm>
              <a:off x="3887711" y="1628163"/>
              <a:ext cx="1584334" cy="504832"/>
            </a:xfrm>
            <a:prstGeom prst="rect">
              <a:avLst/>
            </a:prstGeom>
            <a:solidFill>
              <a:srgbClr val="CCFFCC"/>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36000" rIns="36000" anchor="ctr"/>
            <a:lstStyle/>
            <a:p>
              <a:pPr algn="ctr">
                <a:defRPr/>
              </a:pPr>
              <a:r>
                <a:rPr kumimoji="0" lang="zh-TW" altLang="en-US" sz="1600" b="1" dirty="0">
                  <a:solidFill>
                    <a:sysClr val="windowText" lastClr="000000"/>
                  </a:solidFill>
                </a:rPr>
                <a:t>行政院</a:t>
              </a:r>
              <a:endParaRPr kumimoji="0" lang="en-US" altLang="zh-TW" sz="1600" b="1" dirty="0">
                <a:solidFill>
                  <a:sysClr val="windowText" lastClr="000000"/>
                </a:solidFill>
              </a:endParaRPr>
            </a:p>
            <a:p>
              <a:pPr algn="ctr">
                <a:defRPr/>
              </a:pPr>
              <a:r>
                <a:rPr kumimoji="0" lang="zh-TW" altLang="en-US" sz="1600" b="1" dirty="0">
                  <a:solidFill>
                    <a:sysClr val="windowText" lastClr="000000"/>
                  </a:solidFill>
                </a:rPr>
                <a:t>資通安全辦公室</a:t>
              </a:r>
            </a:p>
          </p:txBody>
        </p:sp>
        <p:sp>
          <p:nvSpPr>
            <p:cNvPr id="18" name="矩形 17"/>
            <p:cNvSpPr/>
            <p:nvPr/>
          </p:nvSpPr>
          <p:spPr>
            <a:xfrm>
              <a:off x="5219631" y="1375747"/>
              <a:ext cx="1968511" cy="493719"/>
            </a:xfrm>
            <a:prstGeom prst="rect">
              <a:avLst/>
            </a:prstGeom>
            <a:solidFill>
              <a:srgbClr val="CCFFFF"/>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kumimoji="0" lang="zh-TW" altLang="en-US" b="1" dirty="0">
                  <a:solidFill>
                    <a:sysClr val="windowText" lastClr="000000"/>
                  </a:solidFill>
                </a:rPr>
                <a:t>行政院</a:t>
              </a:r>
            </a:p>
          </p:txBody>
        </p:sp>
        <p:sp>
          <p:nvSpPr>
            <p:cNvPr id="19" name="矩形 18"/>
            <p:cNvSpPr/>
            <p:nvPr/>
          </p:nvSpPr>
          <p:spPr>
            <a:xfrm>
              <a:off x="4068687" y="2348898"/>
              <a:ext cx="2135200" cy="720736"/>
            </a:xfrm>
            <a:prstGeom prst="rect">
              <a:avLst/>
            </a:prstGeom>
            <a:solidFill>
              <a:srgbClr val="CCCCFF"/>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36000" rIns="36000" anchor="ctr"/>
            <a:lstStyle/>
            <a:p>
              <a:pPr algn="ctr">
                <a:defRPr/>
              </a:pPr>
              <a:r>
                <a:rPr kumimoji="0" lang="zh-TW" altLang="en-US" sz="1600" b="1" dirty="0">
                  <a:solidFill>
                    <a:sysClr val="windowText" lastClr="000000"/>
                  </a:solidFill>
                </a:rPr>
                <a:t>資通安全業務主管機關</a:t>
              </a:r>
            </a:p>
          </p:txBody>
        </p:sp>
        <p:sp>
          <p:nvSpPr>
            <p:cNvPr id="20" name="矩形 19"/>
            <p:cNvSpPr/>
            <p:nvPr/>
          </p:nvSpPr>
          <p:spPr>
            <a:xfrm>
              <a:off x="4092500" y="3204574"/>
              <a:ext cx="2135199" cy="1287481"/>
            </a:xfrm>
            <a:prstGeom prst="rect">
              <a:avLst/>
            </a:prstGeom>
            <a:solidFill>
              <a:srgbClr val="FFFFCC"/>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kumimoji="0" lang="zh-TW" altLang="en-US" b="1" dirty="0">
                  <a:solidFill>
                    <a:srgbClr val="0070C0"/>
                  </a:solidFill>
                </a:rPr>
                <a:t>科技部</a:t>
              </a:r>
            </a:p>
          </p:txBody>
        </p:sp>
        <p:sp>
          <p:nvSpPr>
            <p:cNvPr id="21" name="矩形 20"/>
            <p:cNvSpPr/>
            <p:nvPr/>
          </p:nvSpPr>
          <p:spPr>
            <a:xfrm>
              <a:off x="6443600" y="2348898"/>
              <a:ext cx="2135200" cy="720736"/>
            </a:xfrm>
            <a:prstGeom prst="rect">
              <a:avLst/>
            </a:prstGeom>
            <a:solidFill>
              <a:srgbClr val="FDCC66"/>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36000" rIns="36000" anchor="ctr"/>
            <a:lstStyle/>
            <a:p>
              <a:pPr algn="ctr">
                <a:defRPr/>
              </a:pPr>
              <a:r>
                <a:rPr kumimoji="0" lang="zh-TW" altLang="en-US" sz="1600" b="1" dirty="0">
                  <a:solidFill>
                    <a:schemeClr val="tx1"/>
                  </a:solidFill>
                </a:rPr>
                <a:t>資通安全業務相關機關</a:t>
              </a:r>
            </a:p>
          </p:txBody>
        </p:sp>
        <p:sp>
          <p:nvSpPr>
            <p:cNvPr id="22" name="矩形 21"/>
            <p:cNvSpPr/>
            <p:nvPr/>
          </p:nvSpPr>
          <p:spPr>
            <a:xfrm>
              <a:off x="4918005" y="4365053"/>
              <a:ext cx="1439870" cy="395294"/>
            </a:xfrm>
            <a:prstGeom prst="rect">
              <a:avLst/>
            </a:prstGeom>
            <a:solidFill>
              <a:schemeClr val="bg1">
                <a:lumMod val="85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kumimoji="0" lang="zh-TW" altLang="en-US" b="1" dirty="0">
                  <a:solidFill>
                    <a:srgbClr val="FF0000"/>
                  </a:solidFill>
                </a:rPr>
                <a:t>監督與執行</a:t>
              </a:r>
            </a:p>
          </p:txBody>
        </p:sp>
        <p:sp>
          <p:nvSpPr>
            <p:cNvPr id="23" name="矩形 22"/>
            <p:cNvSpPr/>
            <p:nvPr/>
          </p:nvSpPr>
          <p:spPr>
            <a:xfrm>
              <a:off x="511080" y="5255654"/>
              <a:ext cx="2787666" cy="720736"/>
            </a:xfrm>
            <a:prstGeom prst="rect">
              <a:avLst/>
            </a:prstGeom>
            <a:solidFill>
              <a:srgbClr val="FFFFCC"/>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kumimoji="0" lang="zh-TW" altLang="en-US" b="1" dirty="0">
                  <a:solidFill>
                    <a:schemeClr val="tx1"/>
                  </a:solidFill>
                </a:rPr>
                <a:t>國家資通安全科技中心</a:t>
              </a:r>
              <a:endParaRPr kumimoji="0" lang="en-US" altLang="zh-TW" b="1" dirty="0">
                <a:solidFill>
                  <a:schemeClr val="tx1"/>
                </a:solidFill>
              </a:endParaRPr>
            </a:p>
          </p:txBody>
        </p:sp>
        <p:sp>
          <p:nvSpPr>
            <p:cNvPr id="24" name="矩形 23"/>
            <p:cNvSpPr/>
            <p:nvPr/>
          </p:nvSpPr>
          <p:spPr>
            <a:xfrm>
              <a:off x="2047789" y="5804937"/>
              <a:ext cx="1839922" cy="360367"/>
            </a:xfrm>
            <a:prstGeom prst="rect">
              <a:avLst/>
            </a:prstGeom>
            <a:solidFill>
              <a:schemeClr val="bg1">
                <a:lumMod val="75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kumimoji="0" lang="zh-TW" altLang="en-US" b="1" dirty="0">
                  <a:solidFill>
                    <a:srgbClr val="FF0000"/>
                  </a:solidFill>
                </a:rPr>
                <a:t>技術幕僚與支援</a:t>
              </a:r>
            </a:p>
          </p:txBody>
        </p:sp>
      </p:grpSp>
      <p:graphicFrame>
        <p:nvGraphicFramePr>
          <p:cNvPr id="25" name="表格 24"/>
          <p:cNvGraphicFramePr>
            <a:graphicFrameLocks noGrp="1"/>
          </p:cNvGraphicFramePr>
          <p:nvPr/>
        </p:nvGraphicFramePr>
        <p:xfrm>
          <a:off x="6354763" y="3017838"/>
          <a:ext cx="2138076" cy="3287966"/>
        </p:xfrm>
        <a:graphic>
          <a:graphicData uri="http://schemas.openxmlformats.org/drawingml/2006/table">
            <a:tbl>
              <a:tblPr firstRow="1" bandRow="1">
                <a:tableStyleId>{5940675A-B579-460E-94D1-54222C63F5DA}</a:tableStyleId>
              </a:tblPr>
              <a:tblGrid>
                <a:gridCol w="852264"/>
                <a:gridCol w="1285812"/>
              </a:tblGrid>
              <a:tr h="423662">
                <a:tc>
                  <a:txBody>
                    <a:bodyPr/>
                    <a:lstStyle/>
                    <a:p>
                      <a:r>
                        <a:rPr lang="zh-TW" altLang="en-US" sz="1400" dirty="0" smtClean="0"/>
                        <a:t>經濟部</a:t>
                      </a:r>
                      <a:endParaRPr lang="en-US" altLang="zh-TW" sz="1400" dirty="0" smtClean="0"/>
                    </a:p>
                    <a:p>
                      <a:r>
                        <a:rPr lang="en-US" altLang="zh-TW" sz="1400" dirty="0" smtClean="0"/>
                        <a:t>(</a:t>
                      </a:r>
                      <a:r>
                        <a:rPr lang="zh-TW" altLang="en-US" sz="1400" dirty="0" smtClean="0"/>
                        <a:t>通傳會</a:t>
                      </a:r>
                      <a:r>
                        <a:rPr lang="en-US" altLang="zh-TW" sz="1400" dirty="0" smtClean="0"/>
                        <a:t>)</a:t>
                      </a:r>
                      <a:endParaRPr lang="zh-TW" altLang="en-US" sz="1400" b="0" dirty="0"/>
                    </a:p>
                  </a:txBody>
                  <a:tcPr marL="36000" marR="36000" marT="36000" marB="36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zh-TW" altLang="en-US" sz="1400" dirty="0" smtClean="0"/>
                        <a:t>標準規範</a:t>
                      </a:r>
                      <a:endParaRPr lang="zh-TW" altLang="en-US" sz="1400" b="0" dirty="0"/>
                    </a:p>
                  </a:txBody>
                  <a:tcPr marL="36000" marR="36000" marT="36000" marB="3600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lumMod val="95000"/>
                      </a:schemeClr>
                    </a:solidFill>
                  </a:tcPr>
                </a:tc>
              </a:tr>
              <a:tr h="428998">
                <a:tc>
                  <a:txBody>
                    <a:bodyPr/>
                    <a:lstStyle/>
                    <a:p>
                      <a:r>
                        <a:rPr lang="zh-TW" altLang="en-US" sz="1400" dirty="0" smtClean="0"/>
                        <a:t>教育部</a:t>
                      </a:r>
                      <a:endParaRPr lang="en-US" altLang="zh-TW" sz="1400" dirty="0" smtClean="0"/>
                    </a:p>
                    <a:p>
                      <a:r>
                        <a:rPr lang="en-US" altLang="zh-TW" sz="1400" dirty="0" smtClean="0"/>
                        <a:t>(</a:t>
                      </a:r>
                      <a:r>
                        <a:rPr lang="zh-TW" altLang="en-US" sz="1400" dirty="0" smtClean="0"/>
                        <a:t>科技部</a:t>
                      </a:r>
                      <a:r>
                        <a:rPr lang="en-US" altLang="zh-TW" sz="1400" dirty="0" smtClean="0"/>
                        <a:t>)</a:t>
                      </a:r>
                      <a:endParaRPr lang="zh-TW" altLang="en-US" sz="1400" b="0" dirty="0"/>
                    </a:p>
                  </a:txBody>
                  <a:tcPr marL="36000" marR="36000" marT="36000" marB="36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zh-TW" altLang="en-US" sz="1400" dirty="0" smtClean="0"/>
                        <a:t>人才培育</a:t>
                      </a:r>
                      <a:endParaRPr lang="zh-TW" altLang="en-US" sz="1400" b="0" dirty="0"/>
                    </a:p>
                  </a:txBody>
                  <a:tcPr marL="36000" marR="36000" marT="36000" marB="3600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lumMod val="95000"/>
                      </a:schemeClr>
                    </a:solidFill>
                  </a:tcPr>
                </a:tc>
              </a:tr>
              <a:tr h="434334">
                <a:tc rowSpan="2">
                  <a:txBody>
                    <a:bodyPr/>
                    <a:lstStyle/>
                    <a:p>
                      <a:r>
                        <a:rPr lang="zh-TW" altLang="en-US" sz="1400" dirty="0" smtClean="0"/>
                        <a:t>科技部</a:t>
                      </a:r>
                      <a:r>
                        <a:rPr lang="en-US" altLang="zh-TW" sz="1400" dirty="0" smtClean="0"/>
                        <a:t/>
                      </a:r>
                      <a:br>
                        <a:rPr lang="en-US" altLang="zh-TW" sz="1400" dirty="0" smtClean="0"/>
                      </a:br>
                      <a:r>
                        <a:rPr lang="en-US" altLang="zh-TW" sz="1400" dirty="0" smtClean="0"/>
                        <a:t>(</a:t>
                      </a:r>
                      <a:r>
                        <a:rPr lang="zh-TW" altLang="en-US" sz="1400" dirty="0" smtClean="0"/>
                        <a:t>各機關</a:t>
                      </a:r>
                      <a:r>
                        <a:rPr lang="en-US" altLang="zh-TW" sz="1400" dirty="0" smtClean="0"/>
                        <a:t>)</a:t>
                      </a:r>
                      <a:endParaRPr lang="zh-TW" altLang="en-US" sz="1400" b="0" dirty="0" smtClean="0"/>
                    </a:p>
                  </a:txBody>
                  <a:tcPr marL="36000" marR="36000" marT="36000" marB="36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zh-TW" altLang="en-US" sz="1400" dirty="0" smtClean="0"/>
                        <a:t>稽核服務</a:t>
                      </a:r>
                      <a:endParaRPr lang="zh-TW" altLang="en-US" sz="1400" b="0" dirty="0"/>
                    </a:p>
                  </a:txBody>
                  <a:tcPr marL="36000" marR="36000" marT="36000" marB="3600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lumMod val="95000"/>
                      </a:schemeClr>
                    </a:solidFill>
                  </a:tcPr>
                </a:tc>
              </a:tr>
              <a:tr h="288032">
                <a:tc vMerge="1">
                  <a:txBody>
                    <a:bodyPr/>
                    <a:lstStyle/>
                    <a:p>
                      <a:endParaRPr lang="zh-TW" altLang="en-US" sz="1400" b="0" dirty="0"/>
                    </a:p>
                  </a:txBody>
                  <a:tcPr/>
                </a:tc>
                <a:tc>
                  <a:txBody>
                    <a:bodyPr/>
                    <a:lstStyle/>
                    <a:p>
                      <a:r>
                        <a:rPr lang="zh-TW" altLang="en-US" sz="1400" dirty="0" smtClean="0"/>
                        <a:t>政府資通安全</a:t>
                      </a:r>
                      <a:endParaRPr lang="zh-TW" altLang="en-US" sz="1400" b="0" dirty="0"/>
                    </a:p>
                  </a:txBody>
                  <a:tcPr marL="36000" marR="36000" marT="36000" marB="3600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lumMod val="95000"/>
                      </a:schemeClr>
                    </a:solidFill>
                  </a:tcPr>
                </a:tc>
              </a:tr>
              <a:tr h="427208">
                <a:tc>
                  <a:txBody>
                    <a:bodyPr/>
                    <a:lstStyle/>
                    <a:p>
                      <a:r>
                        <a:rPr lang="zh-TW" altLang="en-US" sz="1400" b="0" dirty="0" smtClean="0"/>
                        <a:t>法務部</a:t>
                      </a:r>
                      <a:endParaRPr lang="en-US" altLang="zh-TW" sz="1400" b="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altLang="zh-TW" sz="1400" dirty="0" smtClean="0"/>
                        <a:t>(</a:t>
                      </a:r>
                      <a:r>
                        <a:rPr lang="zh-TW" altLang="en-US" sz="1400" dirty="0" smtClean="0"/>
                        <a:t>各機關</a:t>
                      </a:r>
                      <a:r>
                        <a:rPr lang="en-US" altLang="zh-TW" sz="1400" dirty="0" smtClean="0"/>
                        <a:t>)</a:t>
                      </a:r>
                      <a:endParaRPr lang="zh-TW" altLang="en-US" sz="1400" b="0" dirty="0" smtClean="0"/>
                    </a:p>
                  </a:txBody>
                  <a:tcPr marL="36000" marR="36000" marT="36000" marB="36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zh-TW" altLang="en-US" sz="1400" b="0" dirty="0" smtClean="0"/>
                        <a:t>個資保護及法制推動</a:t>
                      </a:r>
                      <a:endParaRPr lang="zh-TW" altLang="en-US" sz="1400" b="0" dirty="0"/>
                    </a:p>
                  </a:txBody>
                  <a:tcPr marL="36000" marR="36000" marT="36000" marB="3600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lumMod val="95000"/>
                      </a:schemeClr>
                    </a:solidFill>
                  </a:tcPr>
                </a:tc>
              </a:tr>
              <a:tr h="234310">
                <a:tc>
                  <a:txBody>
                    <a:bodyPr/>
                    <a:lstStyle/>
                    <a:p>
                      <a:r>
                        <a:rPr lang="zh-TW" altLang="en-US" sz="1400" b="0" dirty="0" smtClean="0"/>
                        <a:t>內政部</a:t>
                      </a:r>
                      <a:endParaRPr lang="zh-TW" altLang="en-US" sz="1400" b="0" dirty="0"/>
                    </a:p>
                  </a:txBody>
                  <a:tcPr marL="36000" marR="36000" marT="36000" marB="36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zh-TW" altLang="en-US" sz="1400" b="0" dirty="0" smtClean="0"/>
                        <a:t>防治網路犯罪</a:t>
                      </a:r>
                      <a:endParaRPr lang="zh-TW" altLang="en-US" sz="1400" b="0" dirty="0"/>
                    </a:p>
                  </a:txBody>
                  <a:tcPr marL="36000" marR="36000" marT="36000" marB="3600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lumMod val="95000"/>
                      </a:schemeClr>
                    </a:solidFill>
                  </a:tcPr>
                </a:tc>
              </a:tr>
              <a:tr h="427208">
                <a:tc>
                  <a:txBody>
                    <a:bodyPr/>
                    <a:lstStyle/>
                    <a:p>
                      <a:r>
                        <a:rPr lang="zh-TW" altLang="en-US" sz="1400" b="0" dirty="0" smtClean="0"/>
                        <a:t>通傳會</a:t>
                      </a:r>
                      <a:endParaRPr lang="en-US" altLang="zh-TW" sz="1400" b="0" dirty="0" smtClean="0"/>
                    </a:p>
                    <a:p>
                      <a:r>
                        <a:rPr lang="en-US" altLang="zh-TW" sz="1400" b="0" dirty="0" smtClean="0"/>
                        <a:t>(</a:t>
                      </a:r>
                      <a:r>
                        <a:rPr lang="zh-TW" altLang="en-US" sz="1400" b="0" dirty="0" smtClean="0"/>
                        <a:t>經濟部</a:t>
                      </a:r>
                      <a:r>
                        <a:rPr lang="en-US" altLang="zh-TW" sz="1400" b="0" dirty="0" smtClean="0"/>
                        <a:t>)</a:t>
                      </a:r>
                      <a:endParaRPr lang="zh-TW" altLang="en-US" sz="1400" b="0" dirty="0"/>
                    </a:p>
                  </a:txBody>
                  <a:tcPr marL="36000" marR="36000" marT="36000" marB="36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zh-TW" altLang="en-US" sz="1400" b="0" dirty="0" smtClean="0"/>
                        <a:t>資通訊環境安全</a:t>
                      </a:r>
                      <a:endParaRPr lang="zh-TW" altLang="en-US" sz="1400" b="0" dirty="0"/>
                    </a:p>
                  </a:txBody>
                  <a:tcPr marL="36000" marR="36000" marT="36000" marB="3600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lumMod val="95000"/>
                      </a:schemeClr>
                    </a:solidFill>
                  </a:tcPr>
                </a:tc>
              </a:tr>
              <a:tr h="253676">
                <a:tc>
                  <a:txBody>
                    <a:bodyPr/>
                    <a:lstStyle/>
                    <a:p>
                      <a:r>
                        <a:rPr lang="zh-TW" altLang="en-US" sz="1400" b="0" dirty="0" smtClean="0">
                          <a:solidFill>
                            <a:schemeClr val="tx1"/>
                          </a:solidFill>
                        </a:rPr>
                        <a:t>經濟部</a:t>
                      </a:r>
                      <a:endParaRPr lang="zh-TW" altLang="en-US" sz="1400" b="0" dirty="0">
                        <a:solidFill>
                          <a:schemeClr val="tx1"/>
                        </a:solidFill>
                      </a:endParaRPr>
                    </a:p>
                  </a:txBody>
                  <a:tcPr marL="36000" marR="36000" marT="36000" marB="36000">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zh-TW" altLang="en-US" sz="1400" b="0" dirty="0" smtClean="0">
                          <a:solidFill>
                            <a:schemeClr val="tx1"/>
                          </a:solidFill>
                        </a:rPr>
                        <a:t>資安產業</a:t>
                      </a:r>
                      <a:endParaRPr lang="zh-TW" altLang="en-US" sz="1400" b="0" dirty="0">
                        <a:solidFill>
                          <a:schemeClr val="tx1"/>
                        </a:solidFill>
                      </a:endParaRPr>
                    </a:p>
                  </a:txBody>
                  <a:tcPr marL="36000" marR="36000" marT="36000" marB="3600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lumMod val="95000"/>
                      </a:schemeClr>
                    </a:solidFill>
                  </a:tcPr>
                </a:tc>
              </a:tr>
            </a:tbl>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內容版面配置區 1"/>
          <p:cNvSpPr>
            <a:spLocks noGrp="1"/>
          </p:cNvSpPr>
          <p:nvPr>
            <p:ph idx="1"/>
          </p:nvPr>
        </p:nvSpPr>
        <p:spPr/>
        <p:txBody>
          <a:bodyPr/>
          <a:lstStyle/>
          <a:p>
            <a:pPr eaLnBrk="1" hangingPunct="1">
              <a:defRPr/>
            </a:pPr>
            <a:endParaRPr lang="zh-TW" altLang="en-US" dirty="0"/>
          </a:p>
        </p:txBody>
      </p:sp>
      <p:sp>
        <p:nvSpPr>
          <p:cNvPr id="22530" name="標題 2"/>
          <p:cNvSpPr>
            <a:spLocks noGrp="1"/>
          </p:cNvSpPr>
          <p:nvPr>
            <p:ph type="title"/>
          </p:nvPr>
        </p:nvSpPr>
        <p:spPr/>
        <p:txBody>
          <a:bodyPr/>
          <a:lstStyle/>
          <a:p>
            <a:pPr eaLnBrk="1" hangingPunct="1"/>
            <a:r>
              <a:rPr lang="zh-TW" altLang="en-US" smtClean="0"/>
              <a:t>調整後資安會報組織架構</a:t>
            </a:r>
          </a:p>
        </p:txBody>
      </p:sp>
      <p:sp>
        <p:nvSpPr>
          <p:cNvPr id="4" name="投影片編號版面配置區 3"/>
          <p:cNvSpPr>
            <a:spLocks noGrp="1"/>
          </p:cNvSpPr>
          <p:nvPr>
            <p:ph type="sldNum" sz="quarter" idx="10"/>
          </p:nvPr>
        </p:nvSpPr>
        <p:spPr/>
        <p:txBody>
          <a:bodyPr/>
          <a:lstStyle/>
          <a:p>
            <a:pPr>
              <a:defRPr/>
            </a:pPr>
            <a:fld id="{94AC39B6-9370-43EC-927C-8D41E7A68557}" type="slidenum">
              <a:rPr lang="en-US" altLang="zh-TW" smtClean="0"/>
              <a:pPr>
                <a:defRPr/>
              </a:pPr>
              <a:t>6</a:t>
            </a:fld>
            <a:endParaRPr lang="en-US" altLang="zh-TW"/>
          </a:p>
        </p:txBody>
      </p:sp>
      <p:sp>
        <p:nvSpPr>
          <p:cNvPr id="5" name="Rectangle 96"/>
          <p:cNvSpPr>
            <a:spLocks noChangeArrowheads="1"/>
          </p:cNvSpPr>
          <p:nvPr/>
        </p:nvSpPr>
        <p:spPr bwMode="auto">
          <a:xfrm>
            <a:off x="1958975" y="1162050"/>
            <a:ext cx="4900613" cy="782638"/>
          </a:xfrm>
          <a:prstGeom prst="rect">
            <a:avLst/>
          </a:prstGeom>
          <a:solidFill>
            <a:schemeClr val="accent3">
              <a:lumMod val="60000"/>
              <a:lumOff val="40000"/>
            </a:schemeClr>
          </a:solidFill>
          <a:ln>
            <a:noFill/>
          </a:ln>
          <a:effectLst>
            <a:outerShdw dist="28398" dir="3806097" algn="ctr" rotWithShape="0">
              <a:srgbClr val="243F60"/>
            </a:outerShdw>
          </a:effectLst>
        </p:spPr>
        <p:txBody>
          <a:bodyPr anchor="ctr"/>
          <a:lstStyle/>
          <a:p>
            <a:pPr algn="ctr">
              <a:defRPr/>
            </a:pPr>
            <a:r>
              <a:rPr lang="zh-TW" sz="1400" b="1" dirty="0">
                <a:solidFill>
                  <a:srgbClr val="002060"/>
                </a:solidFill>
                <a:latin typeface="微軟正黑體" panose="020B0604030504040204" pitchFamily="34" charset="-120"/>
                <a:ea typeface="微軟正黑體" panose="020B0604030504040204" pitchFamily="34" charset="-120"/>
                <a:cs typeface="Times New Roman" pitchFamily="18" charset="0"/>
              </a:rPr>
              <a:t>行政院國家資通安全會報</a:t>
            </a:r>
            <a:endParaRPr lang="zh-TW" sz="1400" b="1" dirty="0">
              <a:solidFill>
                <a:srgbClr val="002060"/>
              </a:solidFill>
              <a:latin typeface="微軟正黑體" panose="020B0604030504040204" pitchFamily="34" charset="-120"/>
              <a:ea typeface="微軟正黑體" panose="020B0604030504040204" pitchFamily="34" charset="-120"/>
              <a:cs typeface="新細明體" pitchFamily="18" charset="-120"/>
            </a:endParaRPr>
          </a:p>
          <a:p>
            <a:pPr algn="ctr" eaLnBrk="0" hangingPunct="0">
              <a:defRPr/>
            </a:pPr>
            <a:r>
              <a:rPr lang="zh-TW" sz="1000" dirty="0">
                <a:solidFill>
                  <a:schemeClr val="bg2">
                    <a:lumMod val="25000"/>
                  </a:schemeClr>
                </a:solidFill>
                <a:latin typeface="微軟正黑體" panose="020B0604030504040204" pitchFamily="34" charset="-120"/>
                <a:ea typeface="微軟正黑體" panose="020B0604030504040204" pitchFamily="34" charset="-120"/>
                <a:cs typeface="Times New Roman" pitchFamily="18" charset="0"/>
              </a:rPr>
              <a:t>召集人：</a:t>
            </a:r>
            <a:r>
              <a:rPr lang="zh-TW" altLang="en-US" sz="1000" dirty="0">
                <a:solidFill>
                  <a:schemeClr val="bg2">
                    <a:lumMod val="25000"/>
                  </a:schemeClr>
                </a:solidFill>
                <a:latin typeface="微軟正黑體" panose="020B0604030504040204" pitchFamily="34" charset="-120"/>
                <a:ea typeface="微軟正黑體" panose="020B0604030504040204" pitchFamily="34" charset="-120"/>
                <a:cs typeface="Times New Roman" pitchFamily="18" charset="0"/>
              </a:rPr>
              <a:t>行政院副院長</a:t>
            </a:r>
            <a:endParaRPr lang="zh-TW" sz="1000" dirty="0">
              <a:solidFill>
                <a:schemeClr val="bg2">
                  <a:lumMod val="25000"/>
                </a:schemeClr>
              </a:solidFill>
              <a:latin typeface="微軟正黑體" panose="020B0604030504040204" pitchFamily="34" charset="-120"/>
              <a:ea typeface="微軟正黑體" panose="020B0604030504040204" pitchFamily="34" charset="-120"/>
              <a:cs typeface="新細明體" pitchFamily="18" charset="-120"/>
            </a:endParaRPr>
          </a:p>
          <a:p>
            <a:pPr algn="ctr" eaLnBrk="0" hangingPunct="0">
              <a:defRPr/>
            </a:pPr>
            <a:r>
              <a:rPr lang="zh-TW" altLang="en-US" sz="1000" dirty="0">
                <a:solidFill>
                  <a:schemeClr val="bg2">
                    <a:lumMod val="25000"/>
                  </a:schemeClr>
                </a:solidFill>
                <a:latin typeface="微軟正黑體" panose="020B0604030504040204" pitchFamily="34" charset="-120"/>
                <a:ea typeface="微軟正黑體" panose="020B0604030504040204" pitchFamily="34" charset="-120"/>
                <a:cs typeface="Times New Roman" pitchFamily="18" charset="0"/>
              </a:rPr>
              <a:t>副</a:t>
            </a:r>
            <a:r>
              <a:rPr lang="zh-TW" altLang="zh-TW" sz="1000" dirty="0">
                <a:solidFill>
                  <a:schemeClr val="bg2">
                    <a:lumMod val="25000"/>
                  </a:schemeClr>
                </a:solidFill>
                <a:latin typeface="微軟正黑體" panose="020B0604030504040204" pitchFamily="34" charset="-120"/>
                <a:ea typeface="微軟正黑體" panose="020B0604030504040204" pitchFamily="34" charset="-120"/>
                <a:cs typeface="Times New Roman" pitchFamily="18" charset="0"/>
              </a:rPr>
              <a:t>召集人：</a:t>
            </a:r>
            <a:r>
              <a:rPr lang="zh-TW" altLang="en-US" sz="1000" dirty="0">
                <a:solidFill>
                  <a:schemeClr val="bg2">
                    <a:lumMod val="25000"/>
                  </a:schemeClr>
                </a:solidFill>
                <a:latin typeface="微軟正黑體" panose="020B0604030504040204" pitchFamily="34" charset="-120"/>
                <a:ea typeface="微軟正黑體" panose="020B0604030504040204" pitchFamily="34" charset="-120"/>
                <a:cs typeface="Times New Roman" pitchFamily="18" charset="0"/>
              </a:rPr>
              <a:t>政務委員及科技部部長   </a:t>
            </a:r>
            <a:r>
              <a:rPr lang="zh-TW" sz="1000" dirty="0">
                <a:solidFill>
                  <a:schemeClr val="bg2">
                    <a:lumMod val="25000"/>
                  </a:schemeClr>
                </a:solidFill>
                <a:latin typeface="微軟正黑體" panose="020B0604030504040204" pitchFamily="34" charset="-120"/>
                <a:ea typeface="微軟正黑體" panose="020B0604030504040204" pitchFamily="34" charset="-120"/>
                <a:cs typeface="Times New Roman" pitchFamily="18" charset="0"/>
              </a:rPr>
              <a:t>協同</a:t>
            </a:r>
            <a:r>
              <a:rPr lang="zh-TW" altLang="en-US" sz="1000" dirty="0">
                <a:solidFill>
                  <a:schemeClr val="bg2">
                    <a:lumMod val="25000"/>
                  </a:schemeClr>
                </a:solidFill>
                <a:latin typeface="微軟正黑體" panose="020B0604030504040204" pitchFamily="34" charset="-120"/>
                <a:ea typeface="微軟正黑體" panose="020B0604030504040204" pitchFamily="34" charset="-120"/>
                <a:cs typeface="Times New Roman" pitchFamily="18" charset="0"/>
              </a:rPr>
              <a:t>副</a:t>
            </a:r>
            <a:r>
              <a:rPr lang="zh-TW" sz="1000" dirty="0">
                <a:solidFill>
                  <a:schemeClr val="bg2">
                    <a:lumMod val="25000"/>
                  </a:schemeClr>
                </a:solidFill>
                <a:latin typeface="微軟正黑體" panose="020B0604030504040204" pitchFamily="34" charset="-120"/>
                <a:ea typeface="微軟正黑體" panose="020B0604030504040204" pitchFamily="34" charset="-120"/>
                <a:cs typeface="Times New Roman" pitchFamily="18" charset="0"/>
              </a:rPr>
              <a:t>召集人：國安會諮詢委員</a:t>
            </a:r>
            <a:endParaRPr lang="zh-TW" sz="1000" dirty="0">
              <a:solidFill>
                <a:schemeClr val="bg2">
                  <a:lumMod val="25000"/>
                </a:schemeClr>
              </a:solidFill>
              <a:latin typeface="微軟正黑體" panose="020B0604030504040204" pitchFamily="34" charset="-120"/>
              <a:ea typeface="微軟正黑體" panose="020B0604030504040204" pitchFamily="34" charset="-120"/>
              <a:cs typeface="新細明體" pitchFamily="18" charset="-120"/>
            </a:endParaRPr>
          </a:p>
          <a:p>
            <a:pPr algn="ctr" eaLnBrk="0" hangingPunct="0">
              <a:defRPr/>
            </a:pPr>
            <a:r>
              <a:rPr lang="zh-TW" sz="1000" dirty="0">
                <a:solidFill>
                  <a:schemeClr val="bg2">
                    <a:lumMod val="25000"/>
                  </a:schemeClr>
                </a:solidFill>
                <a:latin typeface="微軟正黑體" panose="020B0604030504040204" pitchFamily="34" charset="-120"/>
                <a:ea typeface="微軟正黑體" panose="020B0604030504040204" pitchFamily="34" charset="-120"/>
                <a:cs typeface="Times New Roman" pitchFamily="18" charset="0"/>
              </a:rPr>
              <a:t>委員：行政院本部資安長、部會及直轄市副首長、國安局副局長、學者及專家</a:t>
            </a:r>
            <a:endParaRPr lang="zh-TW" sz="1000" dirty="0">
              <a:solidFill>
                <a:schemeClr val="bg2">
                  <a:lumMod val="25000"/>
                </a:schemeClr>
              </a:solidFill>
              <a:latin typeface="微軟正黑體" panose="020B0604030504040204" pitchFamily="34" charset="-120"/>
              <a:ea typeface="微軟正黑體" panose="020B0604030504040204" pitchFamily="34" charset="-120"/>
              <a:cs typeface="新細明體" pitchFamily="18" charset="-120"/>
            </a:endParaRPr>
          </a:p>
        </p:txBody>
      </p:sp>
      <p:sp>
        <p:nvSpPr>
          <p:cNvPr id="6" name="Rectangle 95"/>
          <p:cNvSpPr>
            <a:spLocks noChangeArrowheads="1"/>
          </p:cNvSpPr>
          <p:nvPr/>
        </p:nvSpPr>
        <p:spPr bwMode="auto">
          <a:xfrm>
            <a:off x="1985963" y="3205163"/>
            <a:ext cx="1601787" cy="603250"/>
          </a:xfrm>
          <a:prstGeom prst="rect">
            <a:avLst/>
          </a:prstGeom>
          <a:solidFill>
            <a:schemeClr val="bg2">
              <a:lumMod val="75000"/>
            </a:schemeClr>
          </a:solidFill>
          <a:ln w="38100">
            <a:solidFill>
              <a:srgbClr val="FF9900"/>
            </a:solidFill>
          </a:ln>
          <a:effectLst>
            <a:outerShdw dist="28398" dir="3806097" algn="ctr" rotWithShape="0">
              <a:srgbClr val="243F60"/>
            </a:outerShdw>
          </a:effectLst>
        </p:spPr>
        <p:txBody>
          <a:bodyPr anchor="ctr"/>
          <a:lstStyle/>
          <a:p>
            <a:pPr algn="ctr">
              <a:defRPr/>
            </a:pPr>
            <a:r>
              <a:rPr lang="zh-TW" sz="1400" b="1">
                <a:solidFill>
                  <a:srgbClr val="0070C0"/>
                </a:solidFill>
                <a:latin typeface="微軟正黑體" pitchFamily="34" charset="-120"/>
                <a:ea typeface="微軟正黑體" pitchFamily="34" charset="-120"/>
                <a:cs typeface="Times New Roman" pitchFamily="18" charset="0"/>
              </a:rPr>
              <a:t>網際防護體系</a:t>
            </a:r>
            <a:endParaRPr lang="zh-TW" sz="1400" b="1">
              <a:solidFill>
                <a:srgbClr val="0070C0"/>
              </a:solidFill>
              <a:latin typeface="微軟正黑體" pitchFamily="34" charset="-120"/>
              <a:ea typeface="微軟正黑體" pitchFamily="34" charset="-120"/>
              <a:cs typeface="新細明體" charset="-120"/>
            </a:endParaRPr>
          </a:p>
          <a:p>
            <a:pPr algn="ctr" eaLnBrk="0" hangingPunct="0">
              <a:defRPr/>
            </a:pPr>
            <a:r>
              <a:rPr lang="zh-TW" altLang="zh-TW" sz="1200" b="1">
                <a:solidFill>
                  <a:srgbClr val="660066"/>
                </a:solidFill>
                <a:latin typeface="微軟正黑體" pitchFamily="34" charset="-120"/>
                <a:ea typeface="微軟正黑體" pitchFamily="34" charset="-120"/>
                <a:cs typeface="Times New Roman" pitchFamily="18" charset="0"/>
              </a:rPr>
              <a:t>科技部</a:t>
            </a:r>
          </a:p>
        </p:txBody>
      </p:sp>
      <p:sp>
        <p:nvSpPr>
          <p:cNvPr id="7" name="Rectangle 94"/>
          <p:cNvSpPr>
            <a:spLocks noChangeArrowheads="1"/>
          </p:cNvSpPr>
          <p:nvPr/>
        </p:nvSpPr>
        <p:spPr bwMode="auto">
          <a:xfrm>
            <a:off x="4049713" y="3198813"/>
            <a:ext cx="1371600" cy="601662"/>
          </a:xfrm>
          <a:prstGeom prst="rect">
            <a:avLst/>
          </a:prstGeom>
          <a:solidFill>
            <a:srgbClr val="FFCCCC"/>
          </a:solidFill>
          <a:ln w="9525">
            <a:noFill/>
            <a:miter lim="800000"/>
            <a:headEnd/>
            <a:tailEnd/>
          </a:ln>
          <a:effectLst>
            <a:outerShdw dist="28398" dir="3806097" algn="ctr" rotWithShape="0">
              <a:srgbClr val="243F60"/>
            </a:outerShdw>
          </a:effectLst>
        </p:spPr>
        <p:txBody>
          <a:bodyPr anchor="ctr"/>
          <a:lstStyle/>
          <a:p>
            <a:pPr algn="ctr">
              <a:defRPr/>
            </a:pPr>
            <a:r>
              <a:rPr lang="zh-TW" altLang="zh-TW" sz="1200" b="1">
                <a:solidFill>
                  <a:srgbClr val="0070C0"/>
                </a:solidFill>
                <a:latin typeface="微軟正黑體" pitchFamily="34" charset="-120"/>
                <a:ea typeface="微軟正黑體" pitchFamily="34" charset="-120"/>
                <a:cs typeface="Times New Roman" pitchFamily="18" charset="0"/>
              </a:rPr>
              <a:t>網際犯罪</a:t>
            </a:r>
          </a:p>
          <a:p>
            <a:pPr algn="ctr">
              <a:defRPr/>
            </a:pPr>
            <a:r>
              <a:rPr lang="zh-TW" altLang="zh-TW" sz="1200" b="1">
                <a:solidFill>
                  <a:srgbClr val="0070C0"/>
                </a:solidFill>
                <a:latin typeface="微軟正黑體" pitchFamily="34" charset="-120"/>
                <a:ea typeface="微軟正黑體" pitchFamily="34" charset="-120"/>
                <a:cs typeface="Times New Roman" pitchFamily="18" charset="0"/>
              </a:rPr>
              <a:t>偵防體系</a:t>
            </a:r>
          </a:p>
          <a:p>
            <a:pPr algn="ctr">
              <a:defRPr/>
            </a:pPr>
            <a:r>
              <a:rPr lang="zh-TW" altLang="zh-TW" sz="1000">
                <a:latin typeface="微軟正黑體" pitchFamily="34" charset="-120"/>
                <a:ea typeface="微軟正黑體" pitchFamily="34" charset="-120"/>
                <a:cs typeface="Times New Roman" pitchFamily="18" charset="0"/>
              </a:rPr>
              <a:t>法務部</a:t>
            </a:r>
            <a:r>
              <a:rPr lang="en-US" altLang="zh-TW" sz="1000">
                <a:latin typeface="微軟正黑體" pitchFamily="34" charset="-120"/>
                <a:ea typeface="微軟正黑體" pitchFamily="34" charset="-120"/>
                <a:cs typeface="Times New Roman" pitchFamily="18" charset="0"/>
              </a:rPr>
              <a:t>/</a:t>
            </a:r>
            <a:r>
              <a:rPr lang="zh-TW" altLang="en-US" sz="1000">
                <a:latin typeface="微軟正黑體" pitchFamily="34" charset="-120"/>
                <a:ea typeface="微軟正黑體" pitchFamily="34" charset="-120"/>
                <a:cs typeface="Times New Roman" pitchFamily="18" charset="0"/>
              </a:rPr>
              <a:t>內政部</a:t>
            </a:r>
          </a:p>
        </p:txBody>
      </p:sp>
      <p:sp>
        <p:nvSpPr>
          <p:cNvPr id="8" name="Rectangle 93"/>
          <p:cNvSpPr>
            <a:spLocks noChangeArrowheads="1"/>
          </p:cNvSpPr>
          <p:nvPr/>
        </p:nvSpPr>
        <p:spPr bwMode="auto">
          <a:xfrm>
            <a:off x="5573713" y="3198813"/>
            <a:ext cx="1600200" cy="601662"/>
          </a:xfrm>
          <a:prstGeom prst="rect">
            <a:avLst/>
          </a:prstGeom>
          <a:solidFill>
            <a:schemeClr val="accent6">
              <a:lumMod val="40000"/>
              <a:lumOff val="60000"/>
            </a:schemeClr>
          </a:solidFill>
          <a:ln>
            <a:noFill/>
          </a:ln>
          <a:effectLst>
            <a:outerShdw dist="28398" dir="3806097" algn="ctr" rotWithShape="0">
              <a:srgbClr val="3F3151"/>
            </a:outerShdw>
          </a:effectLst>
        </p:spPr>
        <p:txBody>
          <a:bodyPr anchor="ctr"/>
          <a:lstStyle/>
          <a:p>
            <a:pPr algn="ctr">
              <a:defRPr/>
            </a:pPr>
            <a:r>
              <a:rPr lang="zh-TW" sz="1200" b="1" dirty="0">
                <a:solidFill>
                  <a:srgbClr val="0070C0"/>
                </a:solidFill>
                <a:latin typeface="微軟正黑體" panose="020B0604030504040204" pitchFamily="34" charset="-120"/>
                <a:ea typeface="微軟正黑體" panose="020B0604030504040204" pitchFamily="34" charset="-120"/>
                <a:cs typeface="Times New Roman" pitchFamily="18" charset="0"/>
              </a:rPr>
              <a:t>關鍵性系統</a:t>
            </a:r>
            <a:endParaRPr lang="zh-TW" sz="1200" b="1" dirty="0">
              <a:solidFill>
                <a:srgbClr val="0070C0"/>
              </a:solidFill>
              <a:latin typeface="微軟正黑體" panose="020B0604030504040204" pitchFamily="34" charset="-120"/>
              <a:ea typeface="微軟正黑體" panose="020B0604030504040204" pitchFamily="34" charset="-120"/>
              <a:cs typeface="新細明體" pitchFamily="18" charset="-120"/>
            </a:endParaRPr>
          </a:p>
          <a:p>
            <a:pPr algn="ctr" eaLnBrk="0" hangingPunct="0">
              <a:defRPr/>
            </a:pPr>
            <a:r>
              <a:rPr lang="zh-TW" sz="1200" b="1" dirty="0">
                <a:solidFill>
                  <a:srgbClr val="0070C0"/>
                </a:solidFill>
                <a:latin typeface="微軟正黑體" panose="020B0604030504040204" pitchFamily="34" charset="-120"/>
                <a:ea typeface="微軟正黑體" panose="020B0604030504040204" pitchFamily="34" charset="-120"/>
                <a:cs typeface="Times New Roman" pitchFamily="18" charset="0"/>
              </a:rPr>
              <a:t>防護體系</a:t>
            </a:r>
            <a:endParaRPr lang="zh-TW" sz="1200" b="1" dirty="0">
              <a:solidFill>
                <a:srgbClr val="0070C0"/>
              </a:solidFill>
              <a:latin typeface="微軟正黑體" panose="020B0604030504040204" pitchFamily="34" charset="-120"/>
              <a:ea typeface="微軟正黑體" panose="020B0604030504040204" pitchFamily="34" charset="-120"/>
              <a:cs typeface="新細明體" pitchFamily="18" charset="-120"/>
            </a:endParaRPr>
          </a:p>
          <a:p>
            <a:pPr algn="ctr" eaLnBrk="0" hangingPunct="0">
              <a:defRPr/>
            </a:pPr>
            <a:r>
              <a:rPr lang="zh-TW" sz="1000" dirty="0">
                <a:latin typeface="微軟正黑體" panose="020B0604030504040204" pitchFamily="34" charset="-120"/>
                <a:ea typeface="微軟正黑體" panose="020B0604030504040204" pitchFamily="34" charset="-120"/>
                <a:cs typeface="Times New Roman" pitchFamily="18" charset="0"/>
              </a:rPr>
              <a:t>行政院國土安全辦公室</a:t>
            </a:r>
            <a:endParaRPr lang="zh-TW" sz="1000" dirty="0">
              <a:latin typeface="微軟正黑體" panose="020B0604030504040204" pitchFamily="34" charset="-120"/>
              <a:ea typeface="微軟正黑體" panose="020B0604030504040204" pitchFamily="34" charset="-120"/>
              <a:cs typeface="新細明體" pitchFamily="18" charset="-120"/>
            </a:endParaRPr>
          </a:p>
        </p:txBody>
      </p:sp>
      <p:sp>
        <p:nvSpPr>
          <p:cNvPr id="9" name="Rectangle 92"/>
          <p:cNvSpPr>
            <a:spLocks noChangeArrowheads="1"/>
          </p:cNvSpPr>
          <p:nvPr/>
        </p:nvSpPr>
        <p:spPr bwMode="auto">
          <a:xfrm>
            <a:off x="7313613" y="3200400"/>
            <a:ext cx="1473200" cy="601663"/>
          </a:xfrm>
          <a:prstGeom prst="rect">
            <a:avLst/>
          </a:prstGeom>
          <a:solidFill>
            <a:schemeClr val="accent6">
              <a:lumMod val="40000"/>
              <a:lumOff val="60000"/>
            </a:schemeClr>
          </a:solidFill>
          <a:ln>
            <a:noFill/>
          </a:ln>
          <a:effectLst>
            <a:outerShdw dist="28398" dir="3806097" algn="ctr" rotWithShape="0">
              <a:srgbClr val="3F3151"/>
            </a:outerShdw>
          </a:effectLst>
        </p:spPr>
        <p:txBody>
          <a:bodyPr anchor="ctr"/>
          <a:lstStyle/>
          <a:p>
            <a:pPr algn="ctr">
              <a:defRPr/>
            </a:pPr>
            <a:r>
              <a:rPr lang="zh-TW" sz="1200" b="1" dirty="0">
                <a:solidFill>
                  <a:srgbClr val="0070C0"/>
                </a:solidFill>
                <a:latin typeface="微軟正黑體" panose="020B0604030504040204" pitchFamily="34" charset="-120"/>
                <a:ea typeface="微軟正黑體" panose="020B0604030504040204" pitchFamily="34" charset="-120"/>
                <a:cs typeface="Times New Roman" pitchFamily="18" charset="0"/>
              </a:rPr>
              <a:t>其他資安</a:t>
            </a:r>
            <a:endParaRPr lang="zh-TW" sz="1200" b="1" dirty="0">
              <a:solidFill>
                <a:srgbClr val="0070C0"/>
              </a:solidFill>
              <a:latin typeface="微軟正黑體" panose="020B0604030504040204" pitchFamily="34" charset="-120"/>
              <a:ea typeface="微軟正黑體" panose="020B0604030504040204" pitchFamily="34" charset="-120"/>
              <a:cs typeface="新細明體" pitchFamily="18" charset="-120"/>
            </a:endParaRPr>
          </a:p>
          <a:p>
            <a:pPr algn="ctr" eaLnBrk="0" hangingPunct="0">
              <a:defRPr/>
            </a:pPr>
            <a:r>
              <a:rPr lang="zh-TW" sz="1200" b="1" dirty="0">
                <a:solidFill>
                  <a:srgbClr val="0070C0"/>
                </a:solidFill>
                <a:latin typeface="微軟正黑體" panose="020B0604030504040204" pitchFamily="34" charset="-120"/>
                <a:ea typeface="微軟正黑體" panose="020B0604030504040204" pitchFamily="34" charset="-120"/>
                <a:cs typeface="Times New Roman" pitchFamily="18" charset="0"/>
              </a:rPr>
              <a:t>相關體系</a:t>
            </a:r>
            <a:endParaRPr lang="zh-TW" sz="1200" b="1" dirty="0">
              <a:solidFill>
                <a:srgbClr val="0070C0"/>
              </a:solidFill>
              <a:latin typeface="微軟正黑體" panose="020B0604030504040204" pitchFamily="34" charset="-120"/>
              <a:ea typeface="微軟正黑體" panose="020B0604030504040204" pitchFamily="34" charset="-120"/>
              <a:cs typeface="新細明體" pitchFamily="18" charset="-120"/>
            </a:endParaRPr>
          </a:p>
          <a:p>
            <a:pPr algn="ctr" eaLnBrk="0" hangingPunct="0">
              <a:defRPr/>
            </a:pPr>
            <a:r>
              <a:rPr lang="zh-TW" sz="1000" dirty="0">
                <a:latin typeface="微軟正黑體" panose="020B0604030504040204" pitchFamily="34" charset="-120"/>
                <a:ea typeface="微軟正黑體" panose="020B0604030504040204" pitchFamily="34" charset="-120"/>
                <a:cs typeface="Times New Roman" pitchFamily="18" charset="0"/>
              </a:rPr>
              <a:t>各主管機關</a:t>
            </a:r>
            <a:endParaRPr lang="zh-TW" dirty="0">
              <a:latin typeface="微軟正黑體" panose="020B0604030504040204" pitchFamily="34" charset="-120"/>
              <a:ea typeface="微軟正黑體" panose="020B0604030504040204" pitchFamily="34" charset="-120"/>
              <a:cs typeface="新細明體" pitchFamily="18" charset="-120"/>
            </a:endParaRPr>
          </a:p>
        </p:txBody>
      </p:sp>
      <p:sp>
        <p:nvSpPr>
          <p:cNvPr id="10" name="Rectangle 91"/>
          <p:cNvSpPr>
            <a:spLocks noChangeArrowheads="1"/>
          </p:cNvSpPr>
          <p:nvPr/>
        </p:nvSpPr>
        <p:spPr bwMode="auto">
          <a:xfrm>
            <a:off x="323850" y="4297363"/>
            <a:ext cx="1108075" cy="709612"/>
          </a:xfrm>
          <a:prstGeom prst="rect">
            <a:avLst/>
          </a:prstGeom>
          <a:solidFill>
            <a:schemeClr val="bg2">
              <a:lumMod val="75000"/>
            </a:schemeClr>
          </a:solidFill>
          <a:ln>
            <a:noFill/>
          </a:ln>
          <a:effectLst>
            <a:outerShdw dist="28398" dir="3806097" algn="ctr" rotWithShape="0">
              <a:srgbClr val="243F60"/>
            </a:outerShdw>
          </a:effectLst>
        </p:spPr>
        <p:txBody>
          <a:bodyPr anchor="ctr"/>
          <a:lstStyle/>
          <a:p>
            <a:pPr algn="ctr">
              <a:defRPr/>
            </a:pPr>
            <a:r>
              <a:rPr lang="zh-TW" sz="1000" b="1" dirty="0">
                <a:solidFill>
                  <a:srgbClr val="C00000"/>
                </a:solidFill>
                <a:latin typeface="微軟正黑體" panose="020B0604030504040204" pitchFamily="34" charset="-120"/>
                <a:ea typeface="微軟正黑體" panose="020B0604030504040204" pitchFamily="34" charset="-120"/>
                <a:cs typeface="Times New Roman" pitchFamily="18" charset="0"/>
              </a:rPr>
              <a:t>標準規範組</a:t>
            </a:r>
            <a:endParaRPr lang="zh-TW" sz="800" b="1" dirty="0">
              <a:solidFill>
                <a:srgbClr val="C00000"/>
              </a:solidFill>
              <a:latin typeface="微軟正黑體" panose="020B0604030504040204" pitchFamily="34" charset="-120"/>
              <a:ea typeface="微軟正黑體" panose="020B0604030504040204" pitchFamily="34" charset="-120"/>
              <a:cs typeface="新細明體" pitchFamily="18" charset="-120"/>
            </a:endParaRPr>
          </a:p>
          <a:p>
            <a:pPr algn="ctr" eaLnBrk="0" hangingPunct="0">
              <a:defRPr/>
            </a:pPr>
            <a:r>
              <a:rPr lang="zh-TW" sz="1000" dirty="0">
                <a:latin typeface="微軟正黑體" panose="020B0604030504040204" pitchFamily="34" charset="-120"/>
                <a:ea typeface="微軟正黑體" panose="020B0604030504040204" pitchFamily="34" charset="-120"/>
                <a:cs typeface="Times New Roman" pitchFamily="18" charset="0"/>
              </a:rPr>
              <a:t>經濟部</a:t>
            </a:r>
            <a:endParaRPr lang="zh-TW" sz="800" dirty="0">
              <a:latin typeface="微軟正黑體" panose="020B0604030504040204" pitchFamily="34" charset="-120"/>
              <a:ea typeface="微軟正黑體" panose="020B0604030504040204" pitchFamily="34" charset="-120"/>
              <a:cs typeface="新細明體" pitchFamily="18" charset="-120"/>
            </a:endParaRPr>
          </a:p>
          <a:p>
            <a:pPr algn="ctr" eaLnBrk="0" hangingPunct="0">
              <a:defRPr/>
            </a:pPr>
            <a:r>
              <a:rPr lang="en-US" altLang="zh-TW" sz="900" dirty="0">
                <a:latin typeface="微軟正黑體" panose="020B0604030504040204" pitchFamily="34" charset="-120"/>
                <a:ea typeface="微軟正黑體" panose="020B0604030504040204" pitchFamily="34" charset="-120"/>
                <a:cs typeface="Times New Roman" pitchFamily="18" charset="0"/>
              </a:rPr>
              <a:t>(</a:t>
            </a:r>
            <a:r>
              <a:rPr lang="zh-TW" altLang="en-US" sz="900" dirty="0">
                <a:latin typeface="微軟正黑體" panose="020B0604030504040204" pitchFamily="34" charset="-120"/>
                <a:ea typeface="微軟正黑體" panose="020B0604030504040204" pitchFamily="34" charset="-120"/>
                <a:cs typeface="Times New Roman" pitchFamily="18" charset="0"/>
              </a:rPr>
              <a:t>通傳會</a:t>
            </a:r>
            <a:r>
              <a:rPr lang="en-US" altLang="zh-TW" sz="900" dirty="0">
                <a:latin typeface="微軟正黑體" panose="020B0604030504040204" pitchFamily="34" charset="-120"/>
                <a:ea typeface="微軟正黑體" panose="020B0604030504040204" pitchFamily="34" charset="-120"/>
                <a:cs typeface="Times New Roman" pitchFamily="18" charset="0"/>
              </a:rPr>
              <a:t>)</a:t>
            </a:r>
            <a:endParaRPr lang="en-US" altLang="zh-TW" dirty="0">
              <a:latin typeface="微軟正黑體" panose="020B0604030504040204" pitchFamily="34" charset="-120"/>
              <a:ea typeface="微軟正黑體" panose="020B0604030504040204" pitchFamily="34" charset="-120"/>
              <a:cs typeface="新細明體" pitchFamily="18" charset="-120"/>
            </a:endParaRPr>
          </a:p>
        </p:txBody>
      </p:sp>
      <p:sp>
        <p:nvSpPr>
          <p:cNvPr id="11" name="Rectangle 90"/>
          <p:cNvSpPr>
            <a:spLocks noChangeArrowheads="1"/>
          </p:cNvSpPr>
          <p:nvPr/>
        </p:nvSpPr>
        <p:spPr bwMode="auto">
          <a:xfrm>
            <a:off x="1557338" y="4297363"/>
            <a:ext cx="1108075" cy="709612"/>
          </a:xfrm>
          <a:prstGeom prst="rect">
            <a:avLst/>
          </a:prstGeom>
          <a:solidFill>
            <a:schemeClr val="bg2">
              <a:lumMod val="75000"/>
            </a:schemeClr>
          </a:solidFill>
          <a:ln>
            <a:noFill/>
          </a:ln>
          <a:effectLst>
            <a:outerShdw dist="28398" dir="3806097" algn="ctr" rotWithShape="0">
              <a:srgbClr val="243F60"/>
            </a:outerShdw>
          </a:effectLst>
        </p:spPr>
        <p:txBody>
          <a:bodyPr anchor="ctr"/>
          <a:lstStyle/>
          <a:p>
            <a:pPr algn="ctr">
              <a:defRPr/>
            </a:pPr>
            <a:r>
              <a:rPr lang="zh-TW" sz="1000" b="1" dirty="0">
                <a:solidFill>
                  <a:srgbClr val="C00000"/>
                </a:solidFill>
                <a:latin typeface="微軟正黑體" panose="020B0604030504040204" pitchFamily="34" charset="-120"/>
                <a:ea typeface="微軟正黑體" panose="020B0604030504040204" pitchFamily="34" charset="-120"/>
                <a:cs typeface="Times New Roman" pitchFamily="18" charset="0"/>
              </a:rPr>
              <a:t>認知教育及</a:t>
            </a:r>
            <a:endParaRPr lang="zh-TW" sz="800" b="1" dirty="0">
              <a:solidFill>
                <a:srgbClr val="C00000"/>
              </a:solidFill>
              <a:latin typeface="微軟正黑體" panose="020B0604030504040204" pitchFamily="34" charset="-120"/>
              <a:ea typeface="微軟正黑體" panose="020B0604030504040204" pitchFamily="34" charset="-120"/>
              <a:cs typeface="新細明體" pitchFamily="18" charset="-120"/>
            </a:endParaRPr>
          </a:p>
          <a:p>
            <a:pPr algn="ctr" eaLnBrk="0" hangingPunct="0">
              <a:defRPr/>
            </a:pPr>
            <a:r>
              <a:rPr lang="zh-TW" sz="1000" b="1" dirty="0">
                <a:solidFill>
                  <a:srgbClr val="C00000"/>
                </a:solidFill>
                <a:latin typeface="微軟正黑體" panose="020B0604030504040204" pitchFamily="34" charset="-120"/>
                <a:ea typeface="微軟正黑體" panose="020B0604030504040204" pitchFamily="34" charset="-120"/>
                <a:cs typeface="Times New Roman" pitchFamily="18" charset="0"/>
              </a:rPr>
              <a:t>人才培育組</a:t>
            </a:r>
            <a:endParaRPr lang="zh-TW" sz="800" b="1" dirty="0">
              <a:solidFill>
                <a:srgbClr val="C00000"/>
              </a:solidFill>
              <a:latin typeface="微軟正黑體" panose="020B0604030504040204" pitchFamily="34" charset="-120"/>
              <a:ea typeface="微軟正黑體" panose="020B0604030504040204" pitchFamily="34" charset="-120"/>
              <a:cs typeface="新細明體" pitchFamily="18" charset="-120"/>
            </a:endParaRPr>
          </a:p>
          <a:p>
            <a:pPr algn="ctr" eaLnBrk="0" hangingPunct="0">
              <a:defRPr/>
            </a:pPr>
            <a:r>
              <a:rPr lang="zh-TW" sz="1000" dirty="0">
                <a:latin typeface="微軟正黑體" panose="020B0604030504040204" pitchFamily="34" charset="-120"/>
                <a:ea typeface="微軟正黑體" panose="020B0604030504040204" pitchFamily="34" charset="-120"/>
                <a:cs typeface="Times New Roman" pitchFamily="18" charset="0"/>
              </a:rPr>
              <a:t>教育部</a:t>
            </a:r>
            <a:endParaRPr lang="zh-TW" sz="800" dirty="0">
              <a:latin typeface="微軟正黑體" panose="020B0604030504040204" pitchFamily="34" charset="-120"/>
              <a:ea typeface="微軟正黑體" panose="020B0604030504040204" pitchFamily="34" charset="-120"/>
              <a:cs typeface="新細明體" pitchFamily="18" charset="-120"/>
            </a:endParaRPr>
          </a:p>
          <a:p>
            <a:pPr algn="ctr" eaLnBrk="0" hangingPunct="0">
              <a:defRPr/>
            </a:pPr>
            <a:r>
              <a:rPr lang="en-US" altLang="zh-TW" sz="900" dirty="0">
                <a:latin typeface="微軟正黑體" panose="020B0604030504040204" pitchFamily="34" charset="-120"/>
                <a:ea typeface="微軟正黑體" panose="020B0604030504040204" pitchFamily="34" charset="-120"/>
                <a:cs typeface="Times New Roman" pitchFamily="18" charset="0"/>
              </a:rPr>
              <a:t>(</a:t>
            </a:r>
            <a:r>
              <a:rPr lang="zh-TW" altLang="en-US" sz="900" dirty="0">
                <a:latin typeface="微軟正黑體" panose="020B0604030504040204" pitchFamily="34" charset="-120"/>
                <a:ea typeface="微軟正黑體" panose="020B0604030504040204" pitchFamily="34" charset="-120"/>
                <a:cs typeface="Times New Roman" pitchFamily="18" charset="0"/>
              </a:rPr>
              <a:t>科技部</a:t>
            </a:r>
            <a:r>
              <a:rPr lang="en-US" altLang="zh-TW" sz="900" dirty="0">
                <a:latin typeface="微軟正黑體" panose="020B0604030504040204" pitchFamily="34" charset="-120"/>
                <a:ea typeface="微軟正黑體" panose="020B0604030504040204" pitchFamily="34" charset="-120"/>
                <a:cs typeface="Times New Roman" pitchFamily="18" charset="0"/>
              </a:rPr>
              <a:t>)</a:t>
            </a:r>
            <a:endParaRPr lang="en-US" altLang="zh-TW" dirty="0">
              <a:latin typeface="微軟正黑體" panose="020B0604030504040204" pitchFamily="34" charset="-120"/>
              <a:ea typeface="微軟正黑體" panose="020B0604030504040204" pitchFamily="34" charset="-120"/>
              <a:cs typeface="新細明體" pitchFamily="18" charset="-120"/>
            </a:endParaRPr>
          </a:p>
        </p:txBody>
      </p:sp>
      <p:sp>
        <p:nvSpPr>
          <p:cNvPr id="12" name="Rectangle 89"/>
          <p:cNvSpPr>
            <a:spLocks noChangeArrowheads="1"/>
          </p:cNvSpPr>
          <p:nvPr/>
        </p:nvSpPr>
        <p:spPr bwMode="auto">
          <a:xfrm>
            <a:off x="2790825" y="4292600"/>
            <a:ext cx="1109663" cy="711200"/>
          </a:xfrm>
          <a:prstGeom prst="rect">
            <a:avLst/>
          </a:prstGeom>
          <a:solidFill>
            <a:schemeClr val="bg2">
              <a:lumMod val="75000"/>
            </a:schemeClr>
          </a:solidFill>
          <a:ln w="38100">
            <a:solidFill>
              <a:srgbClr val="FF9900"/>
            </a:solidFill>
          </a:ln>
          <a:effectLst>
            <a:outerShdw dist="28398" dir="3806097" algn="ctr" rotWithShape="0">
              <a:srgbClr val="243F60"/>
            </a:outerShdw>
          </a:effectLst>
        </p:spPr>
        <p:txBody>
          <a:bodyPr anchor="ctr"/>
          <a:lstStyle/>
          <a:p>
            <a:pPr algn="ctr">
              <a:defRPr/>
            </a:pPr>
            <a:r>
              <a:rPr lang="zh-TW" sz="1000" b="1">
                <a:solidFill>
                  <a:srgbClr val="C00000"/>
                </a:solidFill>
                <a:latin typeface="微軟正黑體" pitchFamily="34" charset="-120"/>
                <a:ea typeface="微軟正黑體" pitchFamily="34" charset="-120"/>
                <a:cs typeface="Times New Roman" pitchFamily="18" charset="0"/>
              </a:rPr>
              <a:t>稽核服務組</a:t>
            </a:r>
            <a:endParaRPr lang="zh-TW" sz="800" b="1">
              <a:solidFill>
                <a:srgbClr val="C00000"/>
              </a:solidFill>
              <a:latin typeface="微軟正黑體" pitchFamily="34" charset="-120"/>
              <a:ea typeface="微軟正黑體" pitchFamily="34" charset="-120"/>
              <a:cs typeface="新細明體" charset="-120"/>
            </a:endParaRPr>
          </a:p>
          <a:p>
            <a:pPr algn="ctr" eaLnBrk="0" hangingPunct="0">
              <a:defRPr/>
            </a:pPr>
            <a:r>
              <a:rPr lang="zh-TW" altLang="zh-TW" sz="1200" b="1">
                <a:solidFill>
                  <a:srgbClr val="660066"/>
                </a:solidFill>
                <a:latin typeface="微軟正黑體" pitchFamily="34" charset="-120"/>
                <a:ea typeface="微軟正黑體" pitchFamily="34" charset="-120"/>
                <a:cs typeface="Times New Roman" pitchFamily="18" charset="0"/>
              </a:rPr>
              <a:t>科技部</a:t>
            </a:r>
          </a:p>
          <a:p>
            <a:pPr algn="ctr" eaLnBrk="0" hangingPunct="0">
              <a:defRPr/>
            </a:pPr>
            <a:r>
              <a:rPr lang="en-US" altLang="zh-TW" sz="1000">
                <a:latin typeface="微軟正黑體" pitchFamily="34" charset="-120"/>
                <a:ea typeface="微軟正黑體" pitchFamily="34" charset="-120"/>
                <a:cs typeface="Times New Roman" pitchFamily="18" charset="0"/>
              </a:rPr>
              <a:t>(</a:t>
            </a:r>
            <a:r>
              <a:rPr lang="zh-TW" altLang="en-US" sz="1000">
                <a:latin typeface="微軟正黑體" pitchFamily="34" charset="-120"/>
                <a:ea typeface="微軟正黑體" pitchFamily="34" charset="-120"/>
                <a:cs typeface="Times New Roman" pitchFamily="18" charset="0"/>
              </a:rPr>
              <a:t>各機關</a:t>
            </a:r>
            <a:r>
              <a:rPr lang="en-US" altLang="zh-TW" sz="1000">
                <a:latin typeface="微軟正黑體" pitchFamily="34" charset="-120"/>
                <a:ea typeface="微軟正黑體" pitchFamily="34" charset="-120"/>
                <a:cs typeface="Times New Roman" pitchFamily="18" charset="0"/>
              </a:rPr>
              <a:t>)</a:t>
            </a:r>
            <a:endParaRPr lang="en-US" altLang="zh-TW">
              <a:latin typeface="微軟正黑體" pitchFamily="34" charset="-120"/>
              <a:ea typeface="微軟正黑體" pitchFamily="34" charset="-120"/>
              <a:cs typeface="新細明體" charset="-120"/>
            </a:endParaRPr>
          </a:p>
        </p:txBody>
      </p:sp>
      <p:sp>
        <p:nvSpPr>
          <p:cNvPr id="13" name="Rectangle 88"/>
          <p:cNvSpPr>
            <a:spLocks noChangeArrowheads="1"/>
          </p:cNvSpPr>
          <p:nvPr/>
        </p:nvSpPr>
        <p:spPr bwMode="auto">
          <a:xfrm>
            <a:off x="3968750" y="4297363"/>
            <a:ext cx="1158875" cy="709612"/>
          </a:xfrm>
          <a:prstGeom prst="rect">
            <a:avLst/>
          </a:prstGeom>
          <a:solidFill>
            <a:schemeClr val="bg2">
              <a:lumMod val="75000"/>
            </a:schemeClr>
          </a:solidFill>
          <a:ln w="38100">
            <a:solidFill>
              <a:srgbClr val="FF9900"/>
            </a:solidFill>
          </a:ln>
          <a:effectLst>
            <a:outerShdw dist="28398" dir="3806097" algn="ctr" rotWithShape="0">
              <a:srgbClr val="243F60"/>
            </a:outerShdw>
          </a:effectLst>
        </p:spPr>
        <p:txBody>
          <a:bodyPr anchor="ctr"/>
          <a:lstStyle/>
          <a:p>
            <a:pPr algn="ctr">
              <a:defRPr/>
            </a:pPr>
            <a:r>
              <a:rPr lang="zh-TW" sz="1000" b="1">
                <a:solidFill>
                  <a:srgbClr val="C00000"/>
                </a:solidFill>
                <a:latin typeface="微軟正黑體" pitchFamily="34" charset="-120"/>
                <a:ea typeface="微軟正黑體" pitchFamily="34" charset="-120"/>
                <a:cs typeface="Times New Roman" pitchFamily="18" charset="0"/>
              </a:rPr>
              <a:t>政府資通安全組</a:t>
            </a:r>
            <a:endParaRPr lang="zh-TW" sz="1000" b="1">
              <a:solidFill>
                <a:srgbClr val="C00000"/>
              </a:solidFill>
              <a:latin typeface="微軟正黑體" pitchFamily="34" charset="-120"/>
              <a:ea typeface="微軟正黑體" pitchFamily="34" charset="-120"/>
              <a:cs typeface="新細明體" charset="-120"/>
            </a:endParaRPr>
          </a:p>
          <a:p>
            <a:pPr algn="ctr" eaLnBrk="0" hangingPunct="0">
              <a:defRPr/>
            </a:pPr>
            <a:r>
              <a:rPr lang="zh-TW" altLang="zh-TW" sz="1200" b="1">
                <a:solidFill>
                  <a:srgbClr val="660066"/>
                </a:solidFill>
                <a:latin typeface="微軟正黑體" pitchFamily="34" charset="-120"/>
                <a:ea typeface="微軟正黑體" pitchFamily="34" charset="-120"/>
                <a:cs typeface="Times New Roman" pitchFamily="18" charset="0"/>
              </a:rPr>
              <a:t>科技部</a:t>
            </a:r>
          </a:p>
          <a:p>
            <a:pPr algn="ctr" eaLnBrk="0" hangingPunct="0">
              <a:defRPr/>
            </a:pPr>
            <a:r>
              <a:rPr lang="en-US" altLang="zh-TW" sz="900">
                <a:latin typeface="微軟正黑體" pitchFamily="34" charset="-120"/>
                <a:ea typeface="微軟正黑體" pitchFamily="34" charset="-120"/>
                <a:cs typeface="Times New Roman" pitchFamily="18" charset="0"/>
              </a:rPr>
              <a:t>(</a:t>
            </a:r>
            <a:r>
              <a:rPr lang="zh-TW" altLang="en-US" sz="900">
                <a:latin typeface="微軟正黑體" pitchFamily="34" charset="-120"/>
                <a:ea typeface="微軟正黑體" pitchFamily="34" charset="-120"/>
                <a:cs typeface="Times New Roman" pitchFamily="18" charset="0"/>
              </a:rPr>
              <a:t>各機關</a:t>
            </a:r>
            <a:r>
              <a:rPr lang="en-US" altLang="zh-TW" sz="900">
                <a:latin typeface="微軟正黑體" pitchFamily="34" charset="-120"/>
                <a:ea typeface="微軟正黑體" pitchFamily="34" charset="-120"/>
                <a:cs typeface="Times New Roman" pitchFamily="18" charset="0"/>
              </a:rPr>
              <a:t>)</a:t>
            </a:r>
            <a:endParaRPr lang="en-US" altLang="zh-TW">
              <a:latin typeface="微軟正黑體" pitchFamily="34" charset="-120"/>
              <a:ea typeface="微軟正黑體" pitchFamily="34" charset="-120"/>
              <a:cs typeface="新細明體" charset="-120"/>
            </a:endParaRPr>
          </a:p>
        </p:txBody>
      </p:sp>
      <p:sp>
        <p:nvSpPr>
          <p:cNvPr id="14" name="Rectangle 87"/>
          <p:cNvSpPr>
            <a:spLocks noChangeArrowheads="1"/>
          </p:cNvSpPr>
          <p:nvPr/>
        </p:nvSpPr>
        <p:spPr bwMode="auto">
          <a:xfrm>
            <a:off x="5235575" y="4297363"/>
            <a:ext cx="1109663" cy="709612"/>
          </a:xfrm>
          <a:prstGeom prst="rect">
            <a:avLst/>
          </a:prstGeom>
          <a:solidFill>
            <a:srgbClr val="FFCCCC"/>
          </a:solidFill>
          <a:ln w="9525">
            <a:noFill/>
            <a:miter lim="800000"/>
            <a:headEnd/>
            <a:tailEnd/>
          </a:ln>
          <a:effectLst>
            <a:outerShdw dist="28398" dir="3806097" algn="ctr" rotWithShape="0">
              <a:srgbClr val="243F60"/>
            </a:outerShdw>
          </a:effectLst>
        </p:spPr>
        <p:txBody>
          <a:bodyPr anchor="ctr"/>
          <a:lstStyle/>
          <a:p>
            <a:pPr algn="ctr">
              <a:defRPr/>
            </a:pPr>
            <a:r>
              <a:rPr lang="zh-TW" altLang="zh-TW" sz="1000" b="1">
                <a:solidFill>
                  <a:srgbClr val="C00000"/>
                </a:solidFill>
                <a:latin typeface="微軟正黑體" pitchFamily="34" charset="-120"/>
                <a:ea typeface="微軟正黑體" pitchFamily="34" charset="-120"/>
                <a:cs typeface="Times New Roman" pitchFamily="18" charset="0"/>
              </a:rPr>
              <a:t>個資保護及</a:t>
            </a:r>
            <a:endParaRPr lang="zh-TW" altLang="zh-TW" sz="800" b="1">
              <a:solidFill>
                <a:srgbClr val="C00000"/>
              </a:solidFill>
              <a:latin typeface="微軟正黑體" pitchFamily="34" charset="-120"/>
              <a:ea typeface="微軟正黑體" pitchFamily="34" charset="-120"/>
              <a:cs typeface="新細明體" charset="-120"/>
            </a:endParaRPr>
          </a:p>
          <a:p>
            <a:pPr algn="ctr" eaLnBrk="0" hangingPunct="0">
              <a:defRPr/>
            </a:pPr>
            <a:r>
              <a:rPr lang="zh-TW" altLang="zh-TW" sz="1000" b="1">
                <a:solidFill>
                  <a:srgbClr val="C00000"/>
                </a:solidFill>
                <a:latin typeface="微軟正黑體" pitchFamily="34" charset="-120"/>
                <a:ea typeface="微軟正黑體" pitchFamily="34" charset="-120"/>
                <a:cs typeface="Times New Roman" pitchFamily="18" charset="0"/>
              </a:rPr>
              <a:t>法制推動組</a:t>
            </a:r>
            <a:endParaRPr lang="zh-TW" altLang="zh-TW" sz="800" b="1">
              <a:solidFill>
                <a:srgbClr val="C00000"/>
              </a:solidFill>
              <a:latin typeface="微軟正黑體" pitchFamily="34" charset="-120"/>
              <a:ea typeface="微軟正黑體" pitchFamily="34" charset="-120"/>
              <a:cs typeface="新細明體" charset="-120"/>
            </a:endParaRPr>
          </a:p>
          <a:p>
            <a:pPr algn="ctr" eaLnBrk="0" hangingPunct="0">
              <a:defRPr/>
            </a:pPr>
            <a:r>
              <a:rPr lang="zh-TW" altLang="zh-TW" sz="1000">
                <a:latin typeface="微軟正黑體" pitchFamily="34" charset="-120"/>
                <a:ea typeface="微軟正黑體" pitchFamily="34" charset="-120"/>
                <a:cs typeface="Times New Roman" pitchFamily="18" charset="0"/>
              </a:rPr>
              <a:t>法務部</a:t>
            </a:r>
            <a:endParaRPr lang="zh-TW" altLang="zh-TW" sz="800">
              <a:latin typeface="微軟正黑體" pitchFamily="34" charset="-120"/>
              <a:ea typeface="微軟正黑體" pitchFamily="34" charset="-120"/>
              <a:cs typeface="新細明體" charset="-120"/>
            </a:endParaRPr>
          </a:p>
          <a:p>
            <a:pPr algn="ctr" eaLnBrk="0" hangingPunct="0">
              <a:defRPr/>
            </a:pPr>
            <a:r>
              <a:rPr lang="en-US" altLang="zh-TW" sz="900">
                <a:latin typeface="微軟正黑體" pitchFamily="34" charset="-120"/>
                <a:ea typeface="微軟正黑體" pitchFamily="34" charset="-120"/>
                <a:cs typeface="Times New Roman" pitchFamily="18" charset="0"/>
              </a:rPr>
              <a:t>(</a:t>
            </a:r>
            <a:r>
              <a:rPr lang="zh-TW" altLang="en-US" sz="900">
                <a:latin typeface="微軟正黑體" pitchFamily="34" charset="-120"/>
                <a:ea typeface="微軟正黑體" pitchFamily="34" charset="-120"/>
                <a:cs typeface="Times New Roman" pitchFamily="18" charset="0"/>
              </a:rPr>
              <a:t>各機關</a:t>
            </a:r>
            <a:r>
              <a:rPr lang="en-US" altLang="zh-TW" sz="900">
                <a:latin typeface="微軟正黑體" pitchFamily="34" charset="-120"/>
                <a:ea typeface="微軟正黑體" pitchFamily="34" charset="-120"/>
                <a:cs typeface="Times New Roman" pitchFamily="18" charset="0"/>
              </a:rPr>
              <a:t>)</a:t>
            </a:r>
            <a:endParaRPr lang="en-US" altLang="zh-TW">
              <a:latin typeface="微軟正黑體" pitchFamily="34" charset="-120"/>
              <a:ea typeface="微軟正黑體" pitchFamily="34" charset="-120"/>
              <a:cs typeface="新細明體" charset="-120"/>
            </a:endParaRPr>
          </a:p>
        </p:txBody>
      </p:sp>
      <p:sp>
        <p:nvSpPr>
          <p:cNvPr id="15" name="Rectangle 86"/>
          <p:cNvSpPr>
            <a:spLocks noChangeArrowheads="1"/>
          </p:cNvSpPr>
          <p:nvPr/>
        </p:nvSpPr>
        <p:spPr bwMode="auto">
          <a:xfrm>
            <a:off x="6457950" y="4297363"/>
            <a:ext cx="1108075" cy="709612"/>
          </a:xfrm>
          <a:prstGeom prst="rect">
            <a:avLst/>
          </a:prstGeom>
          <a:solidFill>
            <a:srgbClr val="FFCCCC"/>
          </a:solidFill>
          <a:ln w="9525">
            <a:noFill/>
            <a:miter lim="800000"/>
            <a:headEnd/>
            <a:tailEnd/>
          </a:ln>
          <a:effectLst>
            <a:outerShdw dist="28398" dir="3806097" algn="ctr" rotWithShape="0">
              <a:srgbClr val="243F60"/>
            </a:outerShdw>
          </a:effectLst>
        </p:spPr>
        <p:txBody>
          <a:bodyPr anchor="ctr"/>
          <a:lstStyle/>
          <a:p>
            <a:pPr algn="ctr">
              <a:defRPr/>
            </a:pPr>
            <a:r>
              <a:rPr lang="zh-TW" altLang="zh-TW" sz="1000" b="1">
                <a:solidFill>
                  <a:srgbClr val="C00000"/>
                </a:solidFill>
                <a:latin typeface="微軟正黑體" pitchFamily="34" charset="-120"/>
                <a:ea typeface="微軟正黑體" pitchFamily="34" charset="-120"/>
                <a:cs typeface="Times New Roman" pitchFamily="18" charset="0"/>
              </a:rPr>
              <a:t>防治網路</a:t>
            </a:r>
            <a:endParaRPr lang="zh-TW" altLang="zh-TW" sz="800" b="1">
              <a:solidFill>
                <a:srgbClr val="C00000"/>
              </a:solidFill>
              <a:latin typeface="微軟正黑體" pitchFamily="34" charset="-120"/>
              <a:ea typeface="微軟正黑體" pitchFamily="34" charset="-120"/>
              <a:cs typeface="新細明體" charset="-120"/>
            </a:endParaRPr>
          </a:p>
          <a:p>
            <a:pPr algn="ctr" eaLnBrk="0" hangingPunct="0">
              <a:defRPr/>
            </a:pPr>
            <a:r>
              <a:rPr lang="zh-TW" altLang="zh-TW" sz="1000" b="1">
                <a:solidFill>
                  <a:srgbClr val="C00000"/>
                </a:solidFill>
                <a:latin typeface="微軟正黑體" pitchFamily="34" charset="-120"/>
                <a:ea typeface="微軟正黑體" pitchFamily="34" charset="-120"/>
                <a:cs typeface="Times New Roman" pitchFamily="18" charset="0"/>
              </a:rPr>
              <a:t>犯罪組</a:t>
            </a:r>
            <a:endParaRPr lang="zh-TW" altLang="zh-TW" sz="800" b="1">
              <a:solidFill>
                <a:srgbClr val="C00000"/>
              </a:solidFill>
              <a:latin typeface="微軟正黑體" pitchFamily="34" charset="-120"/>
              <a:ea typeface="微軟正黑體" pitchFamily="34" charset="-120"/>
              <a:cs typeface="新細明體" charset="-120"/>
            </a:endParaRPr>
          </a:p>
          <a:p>
            <a:pPr algn="ctr" eaLnBrk="0" hangingPunct="0">
              <a:defRPr/>
            </a:pPr>
            <a:r>
              <a:rPr lang="zh-TW" altLang="zh-TW" sz="1000">
                <a:latin typeface="微軟正黑體" pitchFamily="34" charset="-120"/>
                <a:ea typeface="微軟正黑體" pitchFamily="34" charset="-120"/>
                <a:cs typeface="Times New Roman" pitchFamily="18" charset="0"/>
              </a:rPr>
              <a:t>內政部</a:t>
            </a:r>
            <a:endParaRPr lang="zh-TW" altLang="zh-TW">
              <a:latin typeface="微軟正黑體" pitchFamily="34" charset="-120"/>
              <a:ea typeface="微軟正黑體" pitchFamily="34" charset="-120"/>
              <a:cs typeface="新細明體" charset="-120"/>
            </a:endParaRPr>
          </a:p>
        </p:txBody>
      </p:sp>
      <p:sp>
        <p:nvSpPr>
          <p:cNvPr id="16" name="Rectangle 85"/>
          <p:cNvSpPr>
            <a:spLocks noChangeArrowheads="1"/>
          </p:cNvSpPr>
          <p:nvPr/>
        </p:nvSpPr>
        <p:spPr bwMode="auto">
          <a:xfrm>
            <a:off x="7678738" y="4297363"/>
            <a:ext cx="1108075" cy="709612"/>
          </a:xfrm>
          <a:prstGeom prst="rect">
            <a:avLst/>
          </a:prstGeom>
          <a:solidFill>
            <a:srgbClr val="FFCCCC"/>
          </a:solidFill>
          <a:ln w="9525">
            <a:noFill/>
            <a:miter lim="800000"/>
            <a:headEnd/>
            <a:tailEnd/>
          </a:ln>
          <a:effectLst>
            <a:outerShdw dist="28398" dir="3806097" algn="ctr" rotWithShape="0">
              <a:srgbClr val="243F60"/>
            </a:outerShdw>
          </a:effectLst>
        </p:spPr>
        <p:txBody>
          <a:bodyPr anchor="ctr"/>
          <a:lstStyle/>
          <a:p>
            <a:pPr algn="ctr">
              <a:defRPr/>
            </a:pPr>
            <a:r>
              <a:rPr lang="zh-TW" altLang="zh-TW" sz="1000" b="1">
                <a:solidFill>
                  <a:srgbClr val="C00000"/>
                </a:solidFill>
                <a:latin typeface="微軟正黑體" pitchFamily="34" charset="-120"/>
                <a:ea typeface="微軟正黑體" pitchFamily="34" charset="-120"/>
                <a:cs typeface="Times New Roman" pitchFamily="18" charset="0"/>
              </a:rPr>
              <a:t>資通訊</a:t>
            </a:r>
            <a:endParaRPr lang="zh-TW" altLang="zh-TW" sz="800" b="1">
              <a:solidFill>
                <a:srgbClr val="C00000"/>
              </a:solidFill>
              <a:latin typeface="微軟正黑體" pitchFamily="34" charset="-120"/>
              <a:ea typeface="微軟正黑體" pitchFamily="34" charset="-120"/>
              <a:cs typeface="新細明體" charset="-120"/>
            </a:endParaRPr>
          </a:p>
          <a:p>
            <a:pPr algn="ctr" eaLnBrk="0" hangingPunct="0">
              <a:defRPr/>
            </a:pPr>
            <a:r>
              <a:rPr lang="zh-TW" altLang="zh-TW" sz="1000" b="1">
                <a:solidFill>
                  <a:srgbClr val="C00000"/>
                </a:solidFill>
                <a:latin typeface="微軟正黑體" pitchFamily="34" charset="-120"/>
                <a:ea typeface="微軟正黑體" pitchFamily="34" charset="-120"/>
                <a:cs typeface="Times New Roman" pitchFamily="18" charset="0"/>
              </a:rPr>
              <a:t>環境安全組</a:t>
            </a:r>
            <a:endParaRPr lang="zh-TW" altLang="zh-TW" sz="800" b="1">
              <a:solidFill>
                <a:srgbClr val="C00000"/>
              </a:solidFill>
              <a:latin typeface="微軟正黑體" pitchFamily="34" charset="-120"/>
              <a:ea typeface="微軟正黑體" pitchFamily="34" charset="-120"/>
              <a:cs typeface="新細明體" charset="-120"/>
            </a:endParaRPr>
          </a:p>
          <a:p>
            <a:pPr algn="ctr" eaLnBrk="0" hangingPunct="0">
              <a:defRPr/>
            </a:pPr>
            <a:r>
              <a:rPr lang="zh-TW" altLang="zh-TW" sz="1000">
                <a:latin typeface="微軟正黑體" pitchFamily="34" charset="-120"/>
                <a:ea typeface="微軟正黑體" pitchFamily="34" charset="-120"/>
                <a:cs typeface="Times New Roman" pitchFamily="18" charset="0"/>
              </a:rPr>
              <a:t>通傳會</a:t>
            </a:r>
            <a:endParaRPr lang="zh-TW" altLang="zh-TW" sz="800">
              <a:latin typeface="微軟正黑體" pitchFamily="34" charset="-120"/>
              <a:ea typeface="微軟正黑體" pitchFamily="34" charset="-120"/>
              <a:cs typeface="新細明體" charset="-120"/>
            </a:endParaRPr>
          </a:p>
          <a:p>
            <a:pPr algn="ctr" eaLnBrk="0" hangingPunct="0">
              <a:defRPr/>
            </a:pPr>
            <a:r>
              <a:rPr lang="en-US" altLang="zh-TW" sz="800">
                <a:latin typeface="微軟正黑體" pitchFamily="34" charset="-120"/>
                <a:ea typeface="微軟正黑體" pitchFamily="34" charset="-120"/>
                <a:cs typeface="Times New Roman" pitchFamily="18" charset="0"/>
              </a:rPr>
              <a:t>(</a:t>
            </a:r>
            <a:r>
              <a:rPr lang="zh-TW" altLang="en-US" sz="800">
                <a:latin typeface="微軟正黑體" pitchFamily="34" charset="-120"/>
                <a:ea typeface="微軟正黑體" pitchFamily="34" charset="-120"/>
                <a:cs typeface="Times New Roman" pitchFamily="18" charset="0"/>
              </a:rPr>
              <a:t>經濟部</a:t>
            </a:r>
            <a:r>
              <a:rPr lang="en-US" altLang="zh-TW" sz="800">
                <a:latin typeface="微軟正黑體" pitchFamily="34" charset="-120"/>
                <a:ea typeface="微軟正黑體" pitchFamily="34" charset="-120"/>
                <a:cs typeface="Times New Roman" pitchFamily="18" charset="0"/>
              </a:rPr>
              <a:t>)</a:t>
            </a:r>
            <a:endParaRPr lang="en-US" altLang="zh-TW">
              <a:latin typeface="微軟正黑體" pitchFamily="34" charset="-120"/>
              <a:ea typeface="微軟正黑體" pitchFamily="34" charset="-120"/>
              <a:cs typeface="新細明體" charset="-120"/>
            </a:endParaRPr>
          </a:p>
        </p:txBody>
      </p:sp>
      <p:cxnSp>
        <p:nvCxnSpPr>
          <p:cNvPr id="22544" name="AutoShape 84"/>
          <p:cNvCxnSpPr>
            <a:cxnSpLocks noChangeShapeType="1"/>
          </p:cNvCxnSpPr>
          <p:nvPr/>
        </p:nvCxnSpPr>
        <p:spPr bwMode="auto">
          <a:xfrm>
            <a:off x="4410075" y="1944688"/>
            <a:ext cx="12700" cy="1014412"/>
          </a:xfrm>
          <a:prstGeom prst="straightConnector1">
            <a:avLst/>
          </a:prstGeom>
          <a:noFill/>
          <a:ln w="19050">
            <a:solidFill>
              <a:srgbClr val="000000"/>
            </a:solidFill>
            <a:round/>
            <a:headEnd/>
            <a:tailEnd/>
          </a:ln>
        </p:spPr>
      </p:cxnSp>
      <p:cxnSp>
        <p:nvCxnSpPr>
          <p:cNvPr id="22545" name="AutoShape 83"/>
          <p:cNvCxnSpPr>
            <a:cxnSpLocks noChangeShapeType="1"/>
          </p:cNvCxnSpPr>
          <p:nvPr/>
        </p:nvCxnSpPr>
        <p:spPr bwMode="auto">
          <a:xfrm>
            <a:off x="2790825" y="2960688"/>
            <a:ext cx="0" cy="250825"/>
          </a:xfrm>
          <a:prstGeom prst="straightConnector1">
            <a:avLst/>
          </a:prstGeom>
          <a:noFill/>
          <a:ln w="19050">
            <a:solidFill>
              <a:srgbClr val="000000"/>
            </a:solidFill>
            <a:round/>
            <a:headEnd/>
            <a:tailEnd/>
          </a:ln>
        </p:spPr>
      </p:cxnSp>
      <p:cxnSp>
        <p:nvCxnSpPr>
          <p:cNvPr id="22546" name="AutoShape 82"/>
          <p:cNvCxnSpPr>
            <a:cxnSpLocks noChangeShapeType="1"/>
          </p:cNvCxnSpPr>
          <p:nvPr/>
        </p:nvCxnSpPr>
        <p:spPr bwMode="auto">
          <a:xfrm>
            <a:off x="4737100" y="2955925"/>
            <a:ext cx="0" cy="254000"/>
          </a:xfrm>
          <a:prstGeom prst="straightConnector1">
            <a:avLst/>
          </a:prstGeom>
          <a:noFill/>
          <a:ln w="19050">
            <a:solidFill>
              <a:srgbClr val="000000"/>
            </a:solidFill>
            <a:round/>
            <a:headEnd/>
            <a:tailEnd/>
          </a:ln>
        </p:spPr>
      </p:cxnSp>
      <p:cxnSp>
        <p:nvCxnSpPr>
          <p:cNvPr id="22547" name="AutoShape 81"/>
          <p:cNvCxnSpPr>
            <a:cxnSpLocks noChangeShapeType="1"/>
          </p:cNvCxnSpPr>
          <p:nvPr/>
        </p:nvCxnSpPr>
        <p:spPr bwMode="auto">
          <a:xfrm flipH="1">
            <a:off x="2778125" y="2963863"/>
            <a:ext cx="1970088" cy="3175"/>
          </a:xfrm>
          <a:prstGeom prst="straightConnector1">
            <a:avLst/>
          </a:prstGeom>
          <a:noFill/>
          <a:ln w="19050">
            <a:solidFill>
              <a:srgbClr val="000000"/>
            </a:solidFill>
            <a:round/>
            <a:headEnd/>
            <a:tailEnd/>
          </a:ln>
        </p:spPr>
      </p:cxnSp>
      <p:cxnSp>
        <p:nvCxnSpPr>
          <p:cNvPr id="22548" name="AutoShape 80"/>
          <p:cNvCxnSpPr>
            <a:cxnSpLocks noChangeShapeType="1"/>
          </p:cNvCxnSpPr>
          <p:nvPr/>
        </p:nvCxnSpPr>
        <p:spPr bwMode="auto">
          <a:xfrm flipH="1">
            <a:off x="5040313" y="2468563"/>
            <a:ext cx="2197100" cy="0"/>
          </a:xfrm>
          <a:prstGeom prst="straightConnector1">
            <a:avLst/>
          </a:prstGeom>
          <a:noFill/>
          <a:ln w="19050">
            <a:solidFill>
              <a:srgbClr val="000000"/>
            </a:solidFill>
            <a:prstDash val="dash"/>
            <a:round/>
            <a:headEnd/>
            <a:tailEnd/>
          </a:ln>
        </p:spPr>
      </p:cxnSp>
      <p:cxnSp>
        <p:nvCxnSpPr>
          <p:cNvPr id="22549" name="AutoShape 79"/>
          <p:cNvCxnSpPr>
            <a:cxnSpLocks noChangeShapeType="1"/>
          </p:cNvCxnSpPr>
          <p:nvPr/>
        </p:nvCxnSpPr>
        <p:spPr bwMode="auto">
          <a:xfrm flipH="1">
            <a:off x="6361113" y="2963863"/>
            <a:ext cx="1689100" cy="0"/>
          </a:xfrm>
          <a:prstGeom prst="straightConnector1">
            <a:avLst/>
          </a:prstGeom>
          <a:noFill/>
          <a:ln w="19050">
            <a:solidFill>
              <a:srgbClr val="000000"/>
            </a:solidFill>
            <a:prstDash val="dash"/>
            <a:round/>
            <a:headEnd/>
            <a:tailEnd/>
          </a:ln>
        </p:spPr>
      </p:cxnSp>
      <p:cxnSp>
        <p:nvCxnSpPr>
          <p:cNvPr id="22550" name="AutoShape 78"/>
          <p:cNvCxnSpPr>
            <a:cxnSpLocks noChangeShapeType="1"/>
          </p:cNvCxnSpPr>
          <p:nvPr/>
        </p:nvCxnSpPr>
        <p:spPr bwMode="auto">
          <a:xfrm flipV="1">
            <a:off x="6375400" y="2974975"/>
            <a:ext cx="0" cy="223838"/>
          </a:xfrm>
          <a:prstGeom prst="straightConnector1">
            <a:avLst/>
          </a:prstGeom>
          <a:noFill/>
          <a:ln w="19050">
            <a:solidFill>
              <a:srgbClr val="000000"/>
            </a:solidFill>
            <a:prstDash val="dash"/>
            <a:round/>
            <a:headEnd/>
            <a:tailEnd/>
          </a:ln>
        </p:spPr>
      </p:cxnSp>
      <p:cxnSp>
        <p:nvCxnSpPr>
          <p:cNvPr id="22551" name="AutoShape 77"/>
          <p:cNvCxnSpPr>
            <a:cxnSpLocks noChangeShapeType="1"/>
          </p:cNvCxnSpPr>
          <p:nvPr/>
        </p:nvCxnSpPr>
        <p:spPr bwMode="auto">
          <a:xfrm flipV="1">
            <a:off x="8050213" y="2974975"/>
            <a:ext cx="0" cy="223838"/>
          </a:xfrm>
          <a:prstGeom prst="straightConnector1">
            <a:avLst/>
          </a:prstGeom>
          <a:noFill/>
          <a:ln w="19050">
            <a:solidFill>
              <a:srgbClr val="000000"/>
            </a:solidFill>
            <a:prstDash val="dash"/>
            <a:round/>
            <a:headEnd/>
            <a:tailEnd/>
          </a:ln>
        </p:spPr>
      </p:cxnSp>
      <p:cxnSp>
        <p:nvCxnSpPr>
          <p:cNvPr id="22552" name="AutoShape 76"/>
          <p:cNvCxnSpPr>
            <a:cxnSpLocks noChangeShapeType="1"/>
          </p:cNvCxnSpPr>
          <p:nvPr/>
        </p:nvCxnSpPr>
        <p:spPr bwMode="auto">
          <a:xfrm flipV="1">
            <a:off x="7234238" y="2468563"/>
            <a:ext cx="0" cy="463550"/>
          </a:xfrm>
          <a:prstGeom prst="straightConnector1">
            <a:avLst/>
          </a:prstGeom>
          <a:noFill/>
          <a:ln w="19050">
            <a:solidFill>
              <a:srgbClr val="000000"/>
            </a:solidFill>
            <a:prstDash val="dash"/>
            <a:round/>
            <a:headEnd/>
            <a:tailEnd/>
          </a:ln>
        </p:spPr>
      </p:cxnSp>
      <p:sp>
        <p:nvSpPr>
          <p:cNvPr id="26" name="Text Box 75"/>
          <p:cNvSpPr txBox="1">
            <a:spLocks noChangeArrowheads="1"/>
          </p:cNvSpPr>
          <p:nvPr/>
        </p:nvSpPr>
        <p:spPr bwMode="auto">
          <a:xfrm>
            <a:off x="444500" y="5316538"/>
            <a:ext cx="347663" cy="1208087"/>
          </a:xfrm>
          <a:prstGeom prst="rect">
            <a:avLst/>
          </a:prstGeom>
          <a:solidFill>
            <a:schemeClr val="accent5">
              <a:lumMod val="40000"/>
              <a:lumOff val="60000"/>
            </a:schemeClr>
          </a:solidFill>
          <a:ln>
            <a:noFill/>
          </a:ln>
          <a:effectLst>
            <a:outerShdw blurRad="44450" dist="27940" dir="5400000" algn="ctr">
              <a:srgbClr val="000000">
                <a:alpha val="32000"/>
              </a:srgbClr>
            </a:outerShdw>
          </a:effectLst>
        </p:spPr>
        <p:txBody>
          <a:bodyPr vert="eaVert"/>
          <a:lstStyle/>
          <a:p>
            <a:pPr>
              <a:defRPr/>
            </a:pPr>
            <a:endParaRPr lang="zh-TW" altLang="zh-TW">
              <a:latin typeface="微軟正黑體" panose="020B0604030504040204" pitchFamily="34" charset="-120"/>
              <a:ea typeface="微軟正黑體" panose="020B0604030504040204" pitchFamily="34" charset="-120"/>
              <a:cs typeface="新細明體" pitchFamily="18" charset="-120"/>
            </a:endParaRPr>
          </a:p>
        </p:txBody>
      </p:sp>
      <p:sp>
        <p:nvSpPr>
          <p:cNvPr id="27" name="Text Box 74"/>
          <p:cNvSpPr txBox="1">
            <a:spLocks noChangeArrowheads="1"/>
          </p:cNvSpPr>
          <p:nvPr/>
        </p:nvSpPr>
        <p:spPr bwMode="auto">
          <a:xfrm>
            <a:off x="957263" y="5316538"/>
            <a:ext cx="347662" cy="1208087"/>
          </a:xfrm>
          <a:prstGeom prst="rect">
            <a:avLst/>
          </a:prstGeom>
          <a:solidFill>
            <a:schemeClr val="accent5">
              <a:lumMod val="40000"/>
              <a:lumOff val="60000"/>
            </a:schemeClr>
          </a:solidFill>
          <a:ln>
            <a:noFill/>
          </a:ln>
          <a:effectLst>
            <a:outerShdw blurRad="44450" dist="27940" dir="5400000" algn="ctr">
              <a:srgbClr val="000000">
                <a:alpha val="32000"/>
              </a:srgbClr>
            </a:outerShdw>
          </a:effectLst>
        </p:spPr>
        <p:txBody>
          <a:bodyPr vert="eaVert"/>
          <a:lstStyle/>
          <a:p>
            <a:pPr>
              <a:defRPr/>
            </a:pPr>
            <a:endParaRPr lang="zh-TW" altLang="zh-TW">
              <a:latin typeface="微軟正黑體" panose="020B0604030504040204" pitchFamily="34" charset="-120"/>
              <a:ea typeface="微軟正黑體" panose="020B0604030504040204" pitchFamily="34" charset="-120"/>
              <a:cs typeface="新細明體" pitchFamily="18" charset="-120"/>
            </a:endParaRPr>
          </a:p>
        </p:txBody>
      </p:sp>
      <p:sp>
        <p:nvSpPr>
          <p:cNvPr id="28" name="Text Box 73"/>
          <p:cNvSpPr txBox="1">
            <a:spLocks noChangeArrowheads="1"/>
          </p:cNvSpPr>
          <p:nvPr/>
        </p:nvSpPr>
        <p:spPr bwMode="auto">
          <a:xfrm>
            <a:off x="1685925" y="5316538"/>
            <a:ext cx="349250" cy="1208087"/>
          </a:xfrm>
          <a:prstGeom prst="rect">
            <a:avLst/>
          </a:prstGeom>
          <a:solidFill>
            <a:schemeClr val="accent4">
              <a:lumMod val="60000"/>
              <a:lumOff val="40000"/>
            </a:schemeClr>
          </a:solidFill>
          <a:ln>
            <a:noFill/>
          </a:ln>
          <a:effectLst>
            <a:outerShdw blurRad="44450" dist="27940" dir="5400000" algn="ctr">
              <a:srgbClr val="000000">
                <a:alpha val="32000"/>
              </a:srgbClr>
            </a:outerShdw>
          </a:effectLst>
        </p:spPr>
        <p:txBody>
          <a:bodyPr vert="eaVert"/>
          <a:lstStyle/>
          <a:p>
            <a:pPr>
              <a:defRPr/>
            </a:pPr>
            <a:endParaRPr lang="zh-TW" altLang="zh-TW">
              <a:latin typeface="微軟正黑體" panose="020B0604030504040204" pitchFamily="34" charset="-120"/>
              <a:ea typeface="微軟正黑體" panose="020B0604030504040204" pitchFamily="34" charset="-120"/>
              <a:cs typeface="新細明體" pitchFamily="18" charset="-120"/>
            </a:endParaRPr>
          </a:p>
        </p:txBody>
      </p:sp>
      <p:sp>
        <p:nvSpPr>
          <p:cNvPr id="29" name="Text Box 72"/>
          <p:cNvSpPr txBox="1">
            <a:spLocks noChangeArrowheads="1"/>
          </p:cNvSpPr>
          <p:nvPr/>
        </p:nvSpPr>
        <p:spPr bwMode="auto">
          <a:xfrm>
            <a:off x="2195513" y="5316538"/>
            <a:ext cx="347662" cy="1208087"/>
          </a:xfrm>
          <a:prstGeom prst="rect">
            <a:avLst/>
          </a:prstGeom>
          <a:solidFill>
            <a:schemeClr val="accent4">
              <a:lumMod val="60000"/>
              <a:lumOff val="40000"/>
            </a:schemeClr>
          </a:solidFill>
          <a:ln>
            <a:noFill/>
          </a:ln>
          <a:effectLst>
            <a:outerShdw blurRad="44450" dist="27940" dir="5400000" algn="ctr">
              <a:srgbClr val="000000">
                <a:alpha val="32000"/>
              </a:srgbClr>
            </a:outerShdw>
          </a:effectLst>
        </p:spPr>
        <p:txBody>
          <a:bodyPr vert="eaVert"/>
          <a:lstStyle/>
          <a:p>
            <a:pPr>
              <a:defRPr/>
            </a:pPr>
            <a:endParaRPr lang="zh-TW" altLang="zh-TW">
              <a:latin typeface="微軟正黑體" panose="020B0604030504040204" pitchFamily="34" charset="-120"/>
              <a:ea typeface="微軟正黑體" panose="020B0604030504040204" pitchFamily="34" charset="-120"/>
              <a:cs typeface="新細明體" pitchFamily="18" charset="-120"/>
            </a:endParaRPr>
          </a:p>
        </p:txBody>
      </p:sp>
      <p:sp>
        <p:nvSpPr>
          <p:cNvPr id="30" name="Text Box 71"/>
          <p:cNvSpPr txBox="1">
            <a:spLocks noChangeArrowheads="1"/>
          </p:cNvSpPr>
          <p:nvPr/>
        </p:nvSpPr>
        <p:spPr bwMode="auto">
          <a:xfrm>
            <a:off x="2963863" y="5316538"/>
            <a:ext cx="347662" cy="1208087"/>
          </a:xfrm>
          <a:prstGeom prst="rect">
            <a:avLst/>
          </a:prstGeom>
          <a:solidFill>
            <a:srgbClr val="CCECFF"/>
          </a:solidFill>
          <a:ln>
            <a:noFill/>
          </a:ln>
          <a:effectLst>
            <a:outerShdw blurRad="44450" dist="27940" dir="5400000" algn="ctr">
              <a:srgbClr val="000000">
                <a:alpha val="32000"/>
              </a:srgbClr>
            </a:outerShdw>
          </a:effectLst>
        </p:spPr>
        <p:txBody>
          <a:bodyPr vert="eaVert"/>
          <a:lstStyle/>
          <a:p>
            <a:pPr>
              <a:defRPr/>
            </a:pPr>
            <a:endParaRPr lang="zh-TW" altLang="zh-TW">
              <a:latin typeface="微軟正黑體" panose="020B0604030504040204" pitchFamily="34" charset="-120"/>
              <a:ea typeface="微軟正黑體" panose="020B0604030504040204" pitchFamily="34" charset="-120"/>
              <a:cs typeface="新細明體" pitchFamily="18" charset="-120"/>
            </a:endParaRPr>
          </a:p>
        </p:txBody>
      </p:sp>
      <p:sp>
        <p:nvSpPr>
          <p:cNvPr id="31" name="Text Box 70"/>
          <p:cNvSpPr txBox="1">
            <a:spLocks noChangeArrowheads="1"/>
          </p:cNvSpPr>
          <p:nvPr/>
        </p:nvSpPr>
        <p:spPr bwMode="auto">
          <a:xfrm>
            <a:off x="3382963" y="5316538"/>
            <a:ext cx="347662" cy="1208087"/>
          </a:xfrm>
          <a:prstGeom prst="rect">
            <a:avLst/>
          </a:prstGeom>
          <a:solidFill>
            <a:srgbClr val="CCECFF"/>
          </a:solidFill>
          <a:ln>
            <a:noFill/>
          </a:ln>
          <a:effectLst>
            <a:outerShdw blurRad="44450" dist="27940" dir="5400000" algn="ctr">
              <a:srgbClr val="000000">
                <a:alpha val="32000"/>
              </a:srgbClr>
            </a:outerShdw>
          </a:effectLst>
        </p:spPr>
        <p:txBody>
          <a:bodyPr vert="eaVert"/>
          <a:lstStyle/>
          <a:p>
            <a:pPr>
              <a:defRPr/>
            </a:pPr>
            <a:endParaRPr lang="zh-TW" altLang="zh-TW">
              <a:latin typeface="微軟正黑體" panose="020B0604030504040204" pitchFamily="34" charset="-120"/>
              <a:ea typeface="微軟正黑體" panose="020B0604030504040204" pitchFamily="34" charset="-120"/>
              <a:cs typeface="新細明體" pitchFamily="18" charset="-120"/>
            </a:endParaRPr>
          </a:p>
        </p:txBody>
      </p:sp>
      <p:sp>
        <p:nvSpPr>
          <p:cNvPr id="32" name="Text Box 69"/>
          <p:cNvSpPr txBox="1">
            <a:spLocks noChangeArrowheads="1"/>
          </p:cNvSpPr>
          <p:nvPr/>
        </p:nvSpPr>
        <p:spPr bwMode="auto">
          <a:xfrm>
            <a:off x="4213225" y="5316538"/>
            <a:ext cx="347663" cy="1208087"/>
          </a:xfrm>
          <a:prstGeom prst="rect">
            <a:avLst/>
          </a:prstGeom>
          <a:solidFill>
            <a:srgbClr val="CCECFF"/>
          </a:solidFill>
          <a:ln>
            <a:noFill/>
          </a:ln>
          <a:effectLst>
            <a:outerShdw blurRad="44450" dist="27940" dir="5400000" algn="ctr">
              <a:srgbClr val="000000">
                <a:alpha val="32000"/>
              </a:srgbClr>
            </a:outerShdw>
          </a:effectLst>
        </p:spPr>
        <p:txBody>
          <a:bodyPr vert="eaVert"/>
          <a:lstStyle/>
          <a:p>
            <a:pPr>
              <a:defRPr/>
            </a:pPr>
            <a:endParaRPr lang="zh-TW" altLang="zh-TW">
              <a:latin typeface="微軟正黑體" panose="020B0604030504040204" pitchFamily="34" charset="-120"/>
              <a:ea typeface="微軟正黑體" panose="020B0604030504040204" pitchFamily="34" charset="-120"/>
              <a:cs typeface="新細明體" pitchFamily="18" charset="-120"/>
            </a:endParaRPr>
          </a:p>
        </p:txBody>
      </p:sp>
      <p:sp>
        <p:nvSpPr>
          <p:cNvPr id="33" name="Text Box 68"/>
          <p:cNvSpPr txBox="1">
            <a:spLocks noChangeArrowheads="1"/>
          </p:cNvSpPr>
          <p:nvPr/>
        </p:nvSpPr>
        <p:spPr bwMode="auto">
          <a:xfrm>
            <a:off x="4627563" y="5316538"/>
            <a:ext cx="347662" cy="1208087"/>
          </a:xfrm>
          <a:prstGeom prst="rect">
            <a:avLst/>
          </a:prstGeom>
          <a:solidFill>
            <a:srgbClr val="CCECFF"/>
          </a:solidFill>
          <a:ln>
            <a:noFill/>
          </a:ln>
          <a:effectLst>
            <a:outerShdw blurRad="44450" dist="27940" dir="5400000" algn="ctr">
              <a:srgbClr val="000000">
                <a:alpha val="32000"/>
              </a:srgbClr>
            </a:outerShdw>
          </a:effectLst>
        </p:spPr>
        <p:txBody>
          <a:bodyPr vert="eaVert"/>
          <a:lstStyle/>
          <a:p>
            <a:pPr>
              <a:defRPr/>
            </a:pPr>
            <a:endParaRPr lang="zh-TW" altLang="zh-TW">
              <a:latin typeface="微軟正黑體" panose="020B0604030504040204" pitchFamily="34" charset="-120"/>
              <a:ea typeface="微軟正黑體" panose="020B0604030504040204" pitchFamily="34" charset="-120"/>
              <a:cs typeface="新細明體" pitchFamily="18" charset="-120"/>
            </a:endParaRPr>
          </a:p>
        </p:txBody>
      </p:sp>
      <p:sp>
        <p:nvSpPr>
          <p:cNvPr id="34" name="Text Box 67"/>
          <p:cNvSpPr txBox="1">
            <a:spLocks noChangeArrowheads="1"/>
          </p:cNvSpPr>
          <p:nvPr/>
        </p:nvSpPr>
        <p:spPr bwMode="auto">
          <a:xfrm>
            <a:off x="8305800" y="5316538"/>
            <a:ext cx="347663" cy="1208087"/>
          </a:xfrm>
          <a:prstGeom prst="rect">
            <a:avLst/>
          </a:prstGeom>
          <a:gradFill rotWithShape="0">
            <a:gsLst>
              <a:gs pos="0">
                <a:srgbClr val="4F81BD"/>
              </a:gs>
              <a:gs pos="100000">
                <a:srgbClr val="365E8F"/>
              </a:gs>
            </a:gsLst>
            <a:path path="shape">
              <a:fillToRect l="50000" t="50000" r="50000" b="50000"/>
            </a:path>
          </a:gradFill>
          <a:ln>
            <a:noFill/>
          </a:ln>
          <a:effectLst>
            <a:outerShdw blurRad="44450" dist="27940" dir="5400000" algn="ctr">
              <a:srgbClr val="000000">
                <a:alpha val="32000"/>
              </a:srgbClr>
            </a:outerShdw>
          </a:effectLst>
          <a:extLst/>
        </p:spPr>
        <p:txBody>
          <a:bodyPr vert="eaVert"/>
          <a:lstStyle/>
          <a:p>
            <a:pPr>
              <a:defRPr/>
            </a:pPr>
            <a:endParaRPr lang="zh-TW" altLang="zh-TW">
              <a:latin typeface="微軟正黑體" panose="020B0604030504040204" pitchFamily="34" charset="-120"/>
              <a:ea typeface="微軟正黑體" panose="020B0604030504040204" pitchFamily="34" charset="-120"/>
              <a:cs typeface="新細明體" pitchFamily="18" charset="-120"/>
            </a:endParaRPr>
          </a:p>
        </p:txBody>
      </p:sp>
      <p:sp>
        <p:nvSpPr>
          <p:cNvPr id="35" name="Text Box 66"/>
          <p:cNvSpPr txBox="1">
            <a:spLocks noChangeArrowheads="1"/>
          </p:cNvSpPr>
          <p:nvPr/>
        </p:nvSpPr>
        <p:spPr bwMode="auto">
          <a:xfrm>
            <a:off x="7799388" y="5316538"/>
            <a:ext cx="347662" cy="1208087"/>
          </a:xfrm>
          <a:prstGeom prst="rect">
            <a:avLst/>
          </a:prstGeom>
          <a:gradFill rotWithShape="0">
            <a:gsLst>
              <a:gs pos="0">
                <a:srgbClr val="4F81BD"/>
              </a:gs>
              <a:gs pos="100000">
                <a:srgbClr val="365E8F"/>
              </a:gs>
            </a:gsLst>
            <a:path path="shape">
              <a:fillToRect l="50000" t="50000" r="50000" b="50000"/>
            </a:path>
          </a:gradFill>
          <a:ln>
            <a:noFill/>
          </a:ln>
          <a:effectLst>
            <a:outerShdw blurRad="44450" dist="27940" dir="5400000" algn="ctr">
              <a:srgbClr val="000000">
                <a:alpha val="32000"/>
              </a:srgbClr>
            </a:outerShdw>
          </a:effectLst>
          <a:extLst/>
        </p:spPr>
        <p:txBody>
          <a:bodyPr vert="eaVert"/>
          <a:lstStyle/>
          <a:p>
            <a:pPr>
              <a:defRPr/>
            </a:pPr>
            <a:endParaRPr lang="zh-TW" altLang="zh-TW">
              <a:latin typeface="微軟正黑體" panose="020B0604030504040204" pitchFamily="34" charset="-120"/>
              <a:ea typeface="微軟正黑體" panose="020B0604030504040204" pitchFamily="34" charset="-120"/>
              <a:cs typeface="新細明體" pitchFamily="18" charset="-120"/>
            </a:endParaRPr>
          </a:p>
        </p:txBody>
      </p:sp>
      <p:sp>
        <p:nvSpPr>
          <p:cNvPr id="37" name="Text Box 64"/>
          <p:cNvSpPr txBox="1">
            <a:spLocks noChangeArrowheads="1"/>
          </p:cNvSpPr>
          <p:nvPr/>
        </p:nvSpPr>
        <p:spPr bwMode="auto">
          <a:xfrm>
            <a:off x="6757988" y="5316538"/>
            <a:ext cx="347662" cy="1208087"/>
          </a:xfrm>
          <a:prstGeom prst="rect">
            <a:avLst/>
          </a:prstGeom>
          <a:solidFill>
            <a:srgbClr val="CCECFF"/>
          </a:solidFill>
          <a:ln>
            <a:noFill/>
          </a:ln>
          <a:effectLst>
            <a:outerShdw blurRad="44450" dist="27940" dir="5400000" algn="ctr">
              <a:srgbClr val="000000">
                <a:alpha val="32000"/>
              </a:srgbClr>
            </a:outerShdw>
          </a:effectLst>
        </p:spPr>
        <p:txBody>
          <a:bodyPr vert="eaVert"/>
          <a:lstStyle/>
          <a:p>
            <a:pPr>
              <a:defRPr/>
            </a:pPr>
            <a:endParaRPr lang="zh-TW" altLang="zh-TW">
              <a:latin typeface="微軟正黑體" panose="020B0604030504040204" pitchFamily="34" charset="-120"/>
              <a:ea typeface="微軟正黑體" panose="020B0604030504040204" pitchFamily="34" charset="-120"/>
              <a:cs typeface="新細明體" pitchFamily="18" charset="-120"/>
            </a:endParaRPr>
          </a:p>
        </p:txBody>
      </p:sp>
      <p:sp>
        <p:nvSpPr>
          <p:cNvPr id="38" name="Text Box 63"/>
          <p:cNvSpPr txBox="1">
            <a:spLocks noChangeArrowheads="1"/>
          </p:cNvSpPr>
          <p:nvPr/>
        </p:nvSpPr>
        <p:spPr bwMode="auto">
          <a:xfrm>
            <a:off x="6332538" y="5316538"/>
            <a:ext cx="347662" cy="1208087"/>
          </a:xfrm>
          <a:prstGeom prst="rect">
            <a:avLst/>
          </a:prstGeom>
          <a:solidFill>
            <a:srgbClr val="CCECFF"/>
          </a:solidFill>
          <a:ln>
            <a:noFill/>
          </a:ln>
          <a:effectLst>
            <a:outerShdw blurRad="44450" dist="27940" dir="5400000" algn="ctr">
              <a:srgbClr val="000000">
                <a:alpha val="32000"/>
              </a:srgbClr>
            </a:outerShdw>
          </a:effectLst>
        </p:spPr>
        <p:txBody>
          <a:bodyPr vert="eaVert"/>
          <a:lstStyle/>
          <a:p>
            <a:pPr>
              <a:defRPr/>
            </a:pPr>
            <a:endParaRPr lang="zh-TW" altLang="zh-TW">
              <a:latin typeface="微軟正黑體" panose="020B0604030504040204" pitchFamily="34" charset="-120"/>
              <a:ea typeface="微軟正黑體" panose="020B0604030504040204" pitchFamily="34" charset="-120"/>
              <a:cs typeface="新細明體" pitchFamily="18" charset="-120"/>
            </a:endParaRPr>
          </a:p>
        </p:txBody>
      </p:sp>
      <p:sp>
        <p:nvSpPr>
          <p:cNvPr id="39" name="Text Box 62"/>
          <p:cNvSpPr txBox="1">
            <a:spLocks noChangeArrowheads="1"/>
          </p:cNvSpPr>
          <p:nvPr/>
        </p:nvSpPr>
        <p:spPr bwMode="auto">
          <a:xfrm>
            <a:off x="5900738" y="5316538"/>
            <a:ext cx="347662" cy="1208087"/>
          </a:xfrm>
          <a:prstGeom prst="rect">
            <a:avLst/>
          </a:prstGeom>
          <a:solidFill>
            <a:srgbClr val="CCECFF"/>
          </a:solidFill>
          <a:ln>
            <a:noFill/>
          </a:ln>
          <a:effectLst>
            <a:outerShdw blurRad="44450" dist="27940" dir="5400000" algn="ctr">
              <a:srgbClr val="000000">
                <a:alpha val="32000"/>
              </a:srgbClr>
            </a:outerShdw>
          </a:effectLst>
        </p:spPr>
        <p:txBody>
          <a:bodyPr vert="eaVert"/>
          <a:lstStyle/>
          <a:p>
            <a:pPr>
              <a:defRPr/>
            </a:pPr>
            <a:endParaRPr lang="zh-TW" altLang="zh-TW">
              <a:latin typeface="微軟正黑體" panose="020B0604030504040204" pitchFamily="34" charset="-120"/>
              <a:ea typeface="微軟正黑體" panose="020B0604030504040204" pitchFamily="34" charset="-120"/>
              <a:cs typeface="新細明體" pitchFamily="18" charset="-120"/>
            </a:endParaRPr>
          </a:p>
        </p:txBody>
      </p:sp>
      <p:sp>
        <p:nvSpPr>
          <p:cNvPr id="40" name="Text Box 61"/>
          <p:cNvSpPr txBox="1">
            <a:spLocks noChangeArrowheads="1"/>
          </p:cNvSpPr>
          <p:nvPr/>
        </p:nvSpPr>
        <p:spPr bwMode="auto">
          <a:xfrm>
            <a:off x="5472113" y="5316538"/>
            <a:ext cx="347662" cy="1208087"/>
          </a:xfrm>
          <a:prstGeom prst="rect">
            <a:avLst/>
          </a:prstGeom>
          <a:solidFill>
            <a:srgbClr val="CCECFF"/>
          </a:solidFill>
          <a:ln>
            <a:noFill/>
          </a:ln>
          <a:effectLst>
            <a:outerShdw blurRad="44450" dist="27940" dir="5400000" algn="ctr">
              <a:srgbClr val="000000">
                <a:alpha val="32000"/>
              </a:srgbClr>
            </a:outerShdw>
          </a:effectLst>
        </p:spPr>
        <p:txBody>
          <a:bodyPr vert="eaVert"/>
          <a:lstStyle/>
          <a:p>
            <a:pPr>
              <a:defRPr/>
            </a:pPr>
            <a:endParaRPr lang="zh-TW" altLang="zh-TW">
              <a:latin typeface="微軟正黑體" panose="020B0604030504040204" pitchFamily="34" charset="-120"/>
              <a:ea typeface="微軟正黑體" panose="020B0604030504040204" pitchFamily="34" charset="-120"/>
              <a:cs typeface="新細明體" pitchFamily="18" charset="-120"/>
            </a:endParaRPr>
          </a:p>
        </p:txBody>
      </p:sp>
      <p:sp>
        <p:nvSpPr>
          <p:cNvPr id="41" name="Text Box 60"/>
          <p:cNvSpPr txBox="1">
            <a:spLocks noChangeArrowheads="1"/>
          </p:cNvSpPr>
          <p:nvPr/>
        </p:nvSpPr>
        <p:spPr bwMode="auto">
          <a:xfrm>
            <a:off x="5053013" y="5316538"/>
            <a:ext cx="347662" cy="1208087"/>
          </a:xfrm>
          <a:prstGeom prst="rect">
            <a:avLst/>
          </a:prstGeom>
          <a:solidFill>
            <a:srgbClr val="CCECFF"/>
          </a:solidFill>
          <a:ln>
            <a:noFill/>
          </a:ln>
          <a:effectLst>
            <a:outerShdw blurRad="44450" dist="27940" dir="5400000" algn="ctr">
              <a:srgbClr val="000000">
                <a:alpha val="32000"/>
              </a:srgbClr>
            </a:outerShdw>
          </a:effectLst>
        </p:spPr>
        <p:txBody>
          <a:bodyPr vert="eaVert"/>
          <a:lstStyle/>
          <a:p>
            <a:pPr>
              <a:defRPr/>
            </a:pPr>
            <a:endParaRPr lang="zh-TW" altLang="zh-TW">
              <a:latin typeface="微軟正黑體" panose="020B0604030504040204" pitchFamily="34" charset="-120"/>
              <a:ea typeface="微軟正黑體" panose="020B0604030504040204" pitchFamily="34" charset="-120"/>
              <a:cs typeface="新細明體" pitchFamily="18" charset="-120"/>
            </a:endParaRPr>
          </a:p>
        </p:txBody>
      </p:sp>
      <p:sp>
        <p:nvSpPr>
          <p:cNvPr id="42" name="Text Box 59"/>
          <p:cNvSpPr txBox="1">
            <a:spLocks noChangeArrowheads="1"/>
          </p:cNvSpPr>
          <p:nvPr/>
        </p:nvSpPr>
        <p:spPr bwMode="auto">
          <a:xfrm>
            <a:off x="3800475" y="5316538"/>
            <a:ext cx="347663" cy="1208087"/>
          </a:xfrm>
          <a:prstGeom prst="rect">
            <a:avLst/>
          </a:prstGeom>
          <a:solidFill>
            <a:srgbClr val="CCECFF"/>
          </a:solidFill>
          <a:ln>
            <a:noFill/>
          </a:ln>
          <a:effectLst>
            <a:outerShdw blurRad="44450" dist="27940" dir="5400000" algn="ctr">
              <a:srgbClr val="000000">
                <a:alpha val="32000"/>
              </a:srgbClr>
            </a:outerShdw>
          </a:effectLst>
        </p:spPr>
        <p:txBody>
          <a:bodyPr vert="eaVert"/>
          <a:lstStyle/>
          <a:p>
            <a:pPr>
              <a:defRPr/>
            </a:pPr>
            <a:endParaRPr lang="zh-TW" altLang="zh-TW">
              <a:latin typeface="微軟正黑體" panose="020B0604030504040204" pitchFamily="34" charset="-120"/>
              <a:ea typeface="微軟正黑體" panose="020B0604030504040204" pitchFamily="34" charset="-120"/>
              <a:cs typeface="新細明體" pitchFamily="18" charset="-120"/>
            </a:endParaRPr>
          </a:p>
        </p:txBody>
      </p:sp>
      <p:sp>
        <p:nvSpPr>
          <p:cNvPr id="43" name="Text Box 58"/>
          <p:cNvSpPr txBox="1">
            <a:spLocks noChangeArrowheads="1"/>
          </p:cNvSpPr>
          <p:nvPr/>
        </p:nvSpPr>
        <p:spPr bwMode="auto">
          <a:xfrm>
            <a:off x="8305800" y="5311775"/>
            <a:ext cx="347663" cy="1209675"/>
          </a:xfrm>
          <a:prstGeom prst="rect">
            <a:avLst/>
          </a:prstGeom>
          <a:solidFill>
            <a:schemeClr val="tx2">
              <a:lumMod val="20000"/>
              <a:lumOff val="80000"/>
            </a:schemeClr>
          </a:solidFill>
          <a:ln>
            <a:noFill/>
          </a:ln>
          <a:effectLst>
            <a:outerShdw blurRad="44450" dist="27940" dir="5400000" algn="ctr">
              <a:srgbClr val="000000">
                <a:alpha val="32000"/>
              </a:srgbClr>
            </a:outerShdw>
          </a:effectLst>
        </p:spPr>
        <p:txBody>
          <a:bodyPr vert="eaVert"/>
          <a:lstStyle/>
          <a:p>
            <a:pPr algn="ctr">
              <a:defRPr/>
            </a:pPr>
            <a:r>
              <a:rPr lang="zh-TW" sz="800" b="1" dirty="0">
                <a:solidFill>
                  <a:srgbClr val="0000CC"/>
                </a:solidFill>
                <a:latin typeface="微軟正黑體" panose="020B0604030504040204" pitchFamily="34" charset="-120"/>
                <a:ea typeface="微軟正黑體" panose="020B0604030504040204" pitchFamily="34" charset="-120"/>
                <a:cs typeface="Times New Roman" pitchFamily="18" charset="0"/>
              </a:rPr>
              <a:t>網路內容安全分組</a:t>
            </a:r>
            <a:endParaRPr lang="zh-TW" sz="800" b="1" dirty="0">
              <a:solidFill>
                <a:srgbClr val="0000CC"/>
              </a:solidFill>
              <a:latin typeface="微軟正黑體" panose="020B0604030504040204" pitchFamily="34" charset="-120"/>
              <a:ea typeface="微軟正黑體" panose="020B0604030504040204" pitchFamily="34" charset="-120"/>
              <a:cs typeface="新細明體" pitchFamily="18" charset="-120"/>
            </a:endParaRPr>
          </a:p>
          <a:p>
            <a:pPr algn="ctr" eaLnBrk="0" hangingPunct="0">
              <a:defRPr/>
            </a:pPr>
            <a:r>
              <a:rPr lang="zh-TW" sz="800" dirty="0">
                <a:latin typeface="微軟正黑體" panose="020B0604030504040204" pitchFamily="34" charset="-120"/>
                <a:ea typeface="微軟正黑體" panose="020B0604030504040204" pitchFamily="34" charset="-120"/>
                <a:cs typeface="Times New Roman" pitchFamily="18" charset="0"/>
              </a:rPr>
              <a:t>通傳會</a:t>
            </a:r>
            <a:endParaRPr lang="zh-TW" dirty="0">
              <a:latin typeface="微軟正黑體" panose="020B0604030504040204" pitchFamily="34" charset="-120"/>
              <a:ea typeface="微軟正黑體" panose="020B0604030504040204" pitchFamily="34" charset="-120"/>
              <a:cs typeface="新細明體" pitchFamily="18" charset="-120"/>
            </a:endParaRPr>
          </a:p>
        </p:txBody>
      </p:sp>
      <p:sp>
        <p:nvSpPr>
          <p:cNvPr id="44" name="Text Box 57"/>
          <p:cNvSpPr txBox="1">
            <a:spLocks noChangeArrowheads="1"/>
          </p:cNvSpPr>
          <p:nvPr/>
        </p:nvSpPr>
        <p:spPr bwMode="auto">
          <a:xfrm>
            <a:off x="377825" y="5408613"/>
            <a:ext cx="479425" cy="1003300"/>
          </a:xfrm>
          <a:prstGeom prst="rect">
            <a:avLst/>
          </a:prstGeom>
          <a:noFill/>
          <a:ln>
            <a:noFill/>
          </a:ln>
          <a:effectLst>
            <a:outerShdw blurRad="44450" dist="27940" dir="5400000" algn="ctr">
              <a:srgbClr val="000000">
                <a:alpha val="32000"/>
              </a:srgbClr>
            </a:outerShdw>
          </a:effectLst>
          <a:extLst/>
        </p:spPr>
        <p:txBody>
          <a:bodyPr vert="eaVert"/>
          <a:lstStyle/>
          <a:p>
            <a:pPr algn="ctr">
              <a:defRPr/>
            </a:pPr>
            <a:r>
              <a:rPr lang="zh-TW" sz="800" b="1" dirty="0">
                <a:solidFill>
                  <a:srgbClr val="0000CC"/>
                </a:solidFill>
                <a:latin typeface="微軟正黑體" panose="020B0604030504040204" pitchFamily="34" charset="-120"/>
                <a:ea typeface="微軟正黑體" panose="020B0604030504040204" pitchFamily="34" charset="-120"/>
                <a:cs typeface="Times New Roman" pitchFamily="18" charset="0"/>
              </a:rPr>
              <a:t>技術規範分組</a:t>
            </a:r>
            <a:endParaRPr lang="zh-TW" sz="800" b="1" dirty="0">
              <a:solidFill>
                <a:srgbClr val="0000CC"/>
              </a:solidFill>
              <a:latin typeface="微軟正黑體" panose="020B0604030504040204" pitchFamily="34" charset="-120"/>
              <a:ea typeface="微軟正黑體" panose="020B0604030504040204" pitchFamily="34" charset="-120"/>
              <a:cs typeface="新細明體" pitchFamily="18" charset="-120"/>
            </a:endParaRPr>
          </a:p>
          <a:p>
            <a:pPr algn="ctr" eaLnBrk="0" hangingPunct="0">
              <a:defRPr/>
            </a:pPr>
            <a:r>
              <a:rPr lang="zh-TW" sz="800" dirty="0">
                <a:latin typeface="微軟正黑體" panose="020B0604030504040204" pitchFamily="34" charset="-120"/>
                <a:ea typeface="微軟正黑體" panose="020B0604030504040204" pitchFamily="34" charset="-120"/>
                <a:cs typeface="Times New Roman" pitchFamily="18" charset="0"/>
              </a:rPr>
              <a:t>通傳會</a:t>
            </a:r>
            <a:endParaRPr lang="zh-TW" dirty="0">
              <a:latin typeface="微軟正黑體" panose="020B0604030504040204" pitchFamily="34" charset="-120"/>
              <a:ea typeface="微軟正黑體" panose="020B0604030504040204" pitchFamily="34" charset="-120"/>
              <a:cs typeface="新細明體" pitchFamily="18" charset="-120"/>
            </a:endParaRPr>
          </a:p>
        </p:txBody>
      </p:sp>
      <p:sp>
        <p:nvSpPr>
          <p:cNvPr id="45" name="Text Box 56"/>
          <p:cNvSpPr txBox="1">
            <a:spLocks noChangeArrowheads="1"/>
          </p:cNvSpPr>
          <p:nvPr/>
        </p:nvSpPr>
        <p:spPr bwMode="auto">
          <a:xfrm>
            <a:off x="904875" y="5383213"/>
            <a:ext cx="479425" cy="1089025"/>
          </a:xfrm>
          <a:prstGeom prst="rect">
            <a:avLst/>
          </a:prstGeom>
          <a:noFill/>
          <a:ln>
            <a:noFill/>
          </a:ln>
          <a:effectLst>
            <a:outerShdw blurRad="44450" dist="27940" dir="5400000" algn="ctr">
              <a:srgbClr val="000000">
                <a:alpha val="32000"/>
              </a:srgbClr>
            </a:outerShdw>
          </a:effectLst>
          <a:extLst/>
        </p:spPr>
        <p:txBody>
          <a:bodyPr vert="eaVert"/>
          <a:lstStyle/>
          <a:p>
            <a:pPr algn="ctr">
              <a:defRPr/>
            </a:pPr>
            <a:r>
              <a:rPr lang="zh-TW" sz="800" b="1" dirty="0">
                <a:solidFill>
                  <a:srgbClr val="0000CC"/>
                </a:solidFill>
                <a:latin typeface="微軟正黑體" panose="020B0604030504040204" pitchFamily="34" charset="-120"/>
                <a:ea typeface="微軟正黑體" panose="020B0604030504040204" pitchFamily="34" charset="-120"/>
                <a:cs typeface="Times New Roman" pitchFamily="18" charset="0"/>
              </a:rPr>
              <a:t>標準分組</a:t>
            </a:r>
            <a:endParaRPr lang="zh-TW" sz="800" b="1" dirty="0">
              <a:solidFill>
                <a:srgbClr val="0000CC"/>
              </a:solidFill>
              <a:latin typeface="微軟正黑體" panose="020B0604030504040204" pitchFamily="34" charset="-120"/>
              <a:ea typeface="微軟正黑體" panose="020B0604030504040204" pitchFamily="34" charset="-120"/>
              <a:cs typeface="新細明體" pitchFamily="18" charset="-120"/>
            </a:endParaRPr>
          </a:p>
          <a:p>
            <a:pPr algn="ctr" eaLnBrk="0" hangingPunct="0">
              <a:defRPr/>
            </a:pPr>
            <a:r>
              <a:rPr lang="zh-TW" sz="800" dirty="0">
                <a:latin typeface="微軟正黑體" panose="020B0604030504040204" pitchFamily="34" charset="-120"/>
                <a:ea typeface="微軟正黑體" panose="020B0604030504040204" pitchFamily="34" charset="-120"/>
                <a:cs typeface="Times New Roman" pitchFamily="18" charset="0"/>
              </a:rPr>
              <a:t>經濟部</a:t>
            </a:r>
            <a:r>
              <a:rPr lang="en-US" altLang="zh-TW" sz="800" dirty="0">
                <a:latin typeface="微軟正黑體" panose="020B0604030504040204" pitchFamily="34" charset="-120"/>
                <a:ea typeface="微軟正黑體" panose="020B0604030504040204" pitchFamily="34" charset="-120"/>
                <a:cs typeface="Times New Roman" pitchFamily="18" charset="0"/>
              </a:rPr>
              <a:t>(</a:t>
            </a:r>
            <a:r>
              <a:rPr lang="zh-TW" altLang="en-US" sz="800" dirty="0">
                <a:latin typeface="微軟正黑體" panose="020B0604030504040204" pitchFamily="34" charset="-120"/>
                <a:ea typeface="微軟正黑體" panose="020B0604030504040204" pitchFamily="34" charset="-120"/>
                <a:cs typeface="Times New Roman" pitchFamily="18" charset="0"/>
              </a:rPr>
              <a:t>標檢局</a:t>
            </a:r>
            <a:r>
              <a:rPr lang="en-US" altLang="zh-TW" sz="800" dirty="0">
                <a:latin typeface="微軟正黑體" panose="020B0604030504040204" pitchFamily="34" charset="-120"/>
                <a:ea typeface="微軟正黑體" panose="020B0604030504040204" pitchFamily="34" charset="-120"/>
                <a:cs typeface="Times New Roman" pitchFamily="18" charset="0"/>
              </a:rPr>
              <a:t>)</a:t>
            </a:r>
            <a:endParaRPr lang="en-US" altLang="zh-TW" dirty="0">
              <a:latin typeface="微軟正黑體" panose="020B0604030504040204" pitchFamily="34" charset="-120"/>
              <a:ea typeface="微軟正黑體" panose="020B0604030504040204" pitchFamily="34" charset="-120"/>
              <a:cs typeface="新細明體" pitchFamily="18" charset="-120"/>
            </a:endParaRPr>
          </a:p>
        </p:txBody>
      </p:sp>
      <p:sp>
        <p:nvSpPr>
          <p:cNvPr id="46" name="Text Box 55"/>
          <p:cNvSpPr txBox="1">
            <a:spLocks noChangeArrowheads="1"/>
          </p:cNvSpPr>
          <p:nvPr/>
        </p:nvSpPr>
        <p:spPr bwMode="auto">
          <a:xfrm>
            <a:off x="1619250" y="5403850"/>
            <a:ext cx="479425" cy="1022350"/>
          </a:xfrm>
          <a:prstGeom prst="rect">
            <a:avLst/>
          </a:prstGeom>
          <a:noFill/>
          <a:ln>
            <a:noFill/>
          </a:ln>
          <a:effectLst>
            <a:outerShdw blurRad="44450" dist="27940" dir="5400000" algn="ctr">
              <a:srgbClr val="000000">
                <a:alpha val="32000"/>
              </a:srgbClr>
            </a:outerShdw>
          </a:effectLst>
          <a:extLst/>
        </p:spPr>
        <p:txBody>
          <a:bodyPr vert="eaVert"/>
          <a:lstStyle/>
          <a:p>
            <a:pPr algn="ctr">
              <a:defRPr/>
            </a:pPr>
            <a:r>
              <a:rPr lang="zh-TW" sz="800" b="1" dirty="0">
                <a:solidFill>
                  <a:srgbClr val="0000CC"/>
                </a:solidFill>
                <a:latin typeface="微軟正黑體" panose="020B0604030504040204" pitchFamily="34" charset="-120"/>
                <a:ea typeface="微軟正黑體" panose="020B0604030504040204" pitchFamily="34" charset="-120"/>
                <a:cs typeface="Times New Roman" pitchFamily="18" charset="0"/>
              </a:rPr>
              <a:t>資訊服務分組</a:t>
            </a:r>
            <a:endParaRPr lang="zh-TW" sz="800" b="1" dirty="0">
              <a:solidFill>
                <a:srgbClr val="0000CC"/>
              </a:solidFill>
              <a:latin typeface="微軟正黑體" panose="020B0604030504040204" pitchFamily="34" charset="-120"/>
              <a:ea typeface="微軟正黑體" panose="020B0604030504040204" pitchFamily="34" charset="-120"/>
              <a:cs typeface="新細明體" pitchFamily="18" charset="-120"/>
            </a:endParaRPr>
          </a:p>
          <a:p>
            <a:pPr algn="ctr" eaLnBrk="0" hangingPunct="0">
              <a:defRPr/>
            </a:pPr>
            <a:r>
              <a:rPr lang="zh-TW" altLang="en-US" sz="800" dirty="0">
                <a:latin typeface="微軟正黑體" panose="020B0604030504040204" pitchFamily="34" charset="-120"/>
                <a:ea typeface="微軟正黑體" panose="020B0604030504040204" pitchFamily="34" charset="-120"/>
                <a:cs typeface="Times New Roman" pitchFamily="18" charset="0"/>
              </a:rPr>
              <a:t>科技部</a:t>
            </a:r>
            <a:endParaRPr lang="zh-TW" dirty="0">
              <a:latin typeface="微軟正黑體" panose="020B0604030504040204" pitchFamily="34" charset="-120"/>
              <a:ea typeface="微軟正黑體" panose="020B0604030504040204" pitchFamily="34" charset="-120"/>
              <a:cs typeface="新細明體" pitchFamily="18" charset="-120"/>
            </a:endParaRPr>
          </a:p>
        </p:txBody>
      </p:sp>
      <p:sp>
        <p:nvSpPr>
          <p:cNvPr id="47" name="Text Box 54"/>
          <p:cNvSpPr txBox="1">
            <a:spLocks noChangeArrowheads="1"/>
          </p:cNvSpPr>
          <p:nvPr/>
        </p:nvSpPr>
        <p:spPr bwMode="auto">
          <a:xfrm>
            <a:off x="2130425" y="5403850"/>
            <a:ext cx="479425" cy="1031875"/>
          </a:xfrm>
          <a:prstGeom prst="rect">
            <a:avLst/>
          </a:prstGeom>
          <a:noFill/>
          <a:ln>
            <a:noFill/>
          </a:ln>
          <a:effectLst>
            <a:outerShdw blurRad="44450" dist="27940" dir="5400000" algn="ctr">
              <a:srgbClr val="000000">
                <a:alpha val="32000"/>
              </a:srgbClr>
            </a:outerShdw>
          </a:effectLst>
          <a:extLst/>
        </p:spPr>
        <p:txBody>
          <a:bodyPr vert="eaVert"/>
          <a:lstStyle/>
          <a:p>
            <a:pPr algn="ctr">
              <a:defRPr/>
            </a:pPr>
            <a:r>
              <a:rPr lang="zh-TW" sz="800" b="1" dirty="0">
                <a:solidFill>
                  <a:srgbClr val="0000CC"/>
                </a:solidFill>
                <a:latin typeface="微軟正黑體" panose="020B0604030504040204" pitchFamily="34" charset="-120"/>
                <a:ea typeface="微軟正黑體" panose="020B0604030504040204" pitchFamily="34" charset="-120"/>
                <a:cs typeface="Times New Roman" pitchFamily="18" charset="0"/>
              </a:rPr>
              <a:t>資安教育分組</a:t>
            </a:r>
            <a:endParaRPr lang="zh-TW" sz="800" b="1" dirty="0">
              <a:solidFill>
                <a:srgbClr val="0000CC"/>
              </a:solidFill>
              <a:latin typeface="微軟正黑體" panose="020B0604030504040204" pitchFamily="34" charset="-120"/>
              <a:ea typeface="微軟正黑體" panose="020B0604030504040204" pitchFamily="34" charset="-120"/>
              <a:cs typeface="新細明體" pitchFamily="18" charset="-120"/>
            </a:endParaRPr>
          </a:p>
          <a:p>
            <a:pPr algn="ctr" eaLnBrk="0" hangingPunct="0">
              <a:defRPr/>
            </a:pPr>
            <a:r>
              <a:rPr lang="zh-TW" sz="800" dirty="0">
                <a:latin typeface="微軟正黑體" panose="020B0604030504040204" pitchFamily="34" charset="-120"/>
                <a:ea typeface="微軟正黑體" panose="020B0604030504040204" pitchFamily="34" charset="-120"/>
                <a:cs typeface="Times New Roman" pitchFamily="18" charset="0"/>
              </a:rPr>
              <a:t>教育部</a:t>
            </a:r>
            <a:endParaRPr lang="zh-TW" dirty="0">
              <a:latin typeface="微軟正黑體" panose="020B0604030504040204" pitchFamily="34" charset="-120"/>
              <a:ea typeface="微軟正黑體" panose="020B0604030504040204" pitchFamily="34" charset="-120"/>
              <a:cs typeface="新細明體" pitchFamily="18" charset="-120"/>
            </a:endParaRPr>
          </a:p>
        </p:txBody>
      </p:sp>
      <p:sp>
        <p:nvSpPr>
          <p:cNvPr id="48" name="Text Box 53"/>
          <p:cNvSpPr txBox="1">
            <a:spLocks noChangeArrowheads="1"/>
          </p:cNvSpPr>
          <p:nvPr/>
        </p:nvSpPr>
        <p:spPr bwMode="auto">
          <a:xfrm>
            <a:off x="7799388" y="5316538"/>
            <a:ext cx="347662" cy="1208087"/>
          </a:xfrm>
          <a:prstGeom prst="rect">
            <a:avLst/>
          </a:prstGeom>
          <a:solidFill>
            <a:schemeClr val="tx2">
              <a:lumMod val="20000"/>
              <a:lumOff val="80000"/>
            </a:schemeClr>
          </a:solidFill>
          <a:ln>
            <a:noFill/>
          </a:ln>
          <a:effectLst>
            <a:outerShdw blurRad="44450" dist="27940" dir="5400000" algn="ctr">
              <a:srgbClr val="000000">
                <a:alpha val="32000"/>
              </a:srgbClr>
            </a:outerShdw>
          </a:effectLst>
        </p:spPr>
        <p:txBody>
          <a:bodyPr vert="eaVert"/>
          <a:lstStyle/>
          <a:p>
            <a:pPr algn="ctr">
              <a:defRPr/>
            </a:pPr>
            <a:r>
              <a:rPr lang="zh-TW" sz="800" b="1" dirty="0">
                <a:solidFill>
                  <a:srgbClr val="0000CC"/>
                </a:solidFill>
                <a:latin typeface="微軟正黑體" panose="020B0604030504040204" pitchFamily="34" charset="-120"/>
                <a:ea typeface="微軟正黑體" panose="020B0604030504040204" pitchFamily="34" charset="-120"/>
                <a:cs typeface="Times New Roman" pitchFamily="18" charset="0"/>
              </a:rPr>
              <a:t>關鍵工業控制系統安</a:t>
            </a:r>
            <a:endParaRPr lang="zh-TW" sz="800" b="1" dirty="0">
              <a:solidFill>
                <a:srgbClr val="0000CC"/>
              </a:solidFill>
              <a:latin typeface="微軟正黑體" panose="020B0604030504040204" pitchFamily="34" charset="-120"/>
              <a:ea typeface="微軟正黑體" panose="020B0604030504040204" pitchFamily="34" charset="-120"/>
              <a:cs typeface="新細明體" pitchFamily="18" charset="-120"/>
            </a:endParaRPr>
          </a:p>
          <a:p>
            <a:pPr algn="ctr" eaLnBrk="0" hangingPunct="0">
              <a:defRPr/>
            </a:pPr>
            <a:r>
              <a:rPr lang="zh-TW" sz="800" b="1" dirty="0">
                <a:solidFill>
                  <a:srgbClr val="0000CC"/>
                </a:solidFill>
                <a:latin typeface="微軟正黑體" panose="020B0604030504040204" pitchFamily="34" charset="-120"/>
                <a:ea typeface="微軟正黑體" panose="020B0604030504040204" pitchFamily="34" charset="-120"/>
                <a:cs typeface="Times New Roman" pitchFamily="18" charset="0"/>
              </a:rPr>
              <a:t>全分組</a:t>
            </a:r>
            <a:r>
              <a:rPr lang="zh-TW" altLang="en-US" sz="600" b="1" dirty="0">
                <a:solidFill>
                  <a:srgbClr val="0000CC"/>
                </a:solidFill>
                <a:latin typeface="微軟正黑體" panose="020B0604030504040204" pitchFamily="34" charset="-120"/>
                <a:ea typeface="微軟正黑體" panose="020B0604030504040204" pitchFamily="34" charset="-120"/>
                <a:cs typeface="Times New Roman" pitchFamily="18" charset="0"/>
              </a:rPr>
              <a:t>  </a:t>
            </a:r>
            <a:r>
              <a:rPr lang="zh-TW" altLang="en-US" sz="600" dirty="0">
                <a:latin typeface="微軟正黑體" panose="020B0604030504040204" pitchFamily="34" charset="-120"/>
                <a:ea typeface="微軟正黑體" panose="020B0604030504040204" pitchFamily="34" charset="-120"/>
                <a:cs typeface="Times New Roman" pitchFamily="18" charset="0"/>
              </a:rPr>
              <a:t>經濟部</a:t>
            </a:r>
            <a:r>
              <a:rPr lang="en-US" altLang="zh-TW" sz="600" dirty="0">
                <a:latin typeface="微軟正黑體" panose="020B0604030504040204" pitchFamily="34" charset="-120"/>
                <a:ea typeface="微軟正黑體" panose="020B0604030504040204" pitchFamily="34" charset="-120"/>
                <a:cs typeface="Times New Roman" pitchFamily="18" charset="0"/>
              </a:rPr>
              <a:t>(</a:t>
            </a:r>
            <a:r>
              <a:rPr lang="zh-TW" altLang="en-US" sz="600" dirty="0">
                <a:latin typeface="微軟正黑體" panose="020B0604030504040204" pitchFamily="34" charset="-120"/>
                <a:ea typeface="微軟正黑體" panose="020B0604030504040204" pitchFamily="34" charset="-120"/>
                <a:cs typeface="Times New Roman" pitchFamily="18" charset="0"/>
              </a:rPr>
              <a:t>國營會</a:t>
            </a:r>
            <a:r>
              <a:rPr lang="en-US" altLang="zh-TW" sz="600" dirty="0">
                <a:latin typeface="微軟正黑體" panose="020B0604030504040204" pitchFamily="34" charset="-120"/>
                <a:ea typeface="微軟正黑體" panose="020B0604030504040204" pitchFamily="34" charset="-120"/>
                <a:cs typeface="Times New Roman" pitchFamily="18" charset="0"/>
              </a:rPr>
              <a:t>)</a:t>
            </a:r>
            <a:endParaRPr lang="en-US" altLang="zh-TW" dirty="0">
              <a:latin typeface="微軟正黑體" panose="020B0604030504040204" pitchFamily="34" charset="-120"/>
              <a:ea typeface="微軟正黑體" panose="020B0604030504040204" pitchFamily="34" charset="-120"/>
              <a:cs typeface="新細明體" pitchFamily="18" charset="-120"/>
            </a:endParaRPr>
          </a:p>
        </p:txBody>
      </p:sp>
      <p:sp>
        <p:nvSpPr>
          <p:cNvPr id="49" name="Text Box 52"/>
          <p:cNvSpPr txBox="1">
            <a:spLocks noChangeArrowheads="1"/>
          </p:cNvSpPr>
          <p:nvPr/>
        </p:nvSpPr>
        <p:spPr bwMode="auto">
          <a:xfrm>
            <a:off x="2895600" y="5392738"/>
            <a:ext cx="479425" cy="1042987"/>
          </a:xfrm>
          <a:prstGeom prst="rect">
            <a:avLst/>
          </a:prstGeom>
          <a:noFill/>
          <a:ln>
            <a:noFill/>
          </a:ln>
          <a:effectLst>
            <a:outerShdw blurRad="44450" dist="27940" dir="5400000" algn="ctr">
              <a:srgbClr val="000000">
                <a:alpha val="32000"/>
              </a:srgbClr>
            </a:outerShdw>
          </a:effectLst>
          <a:extLst/>
        </p:spPr>
        <p:txBody>
          <a:bodyPr vert="eaVert"/>
          <a:lstStyle/>
          <a:p>
            <a:pPr algn="ctr">
              <a:defRPr/>
            </a:pPr>
            <a:r>
              <a:rPr lang="zh-TW" sz="800" b="1" dirty="0">
                <a:solidFill>
                  <a:srgbClr val="0000CC"/>
                </a:solidFill>
                <a:latin typeface="微軟正黑體" panose="020B0604030504040204" pitchFamily="34" charset="-120"/>
                <a:ea typeface="微軟正黑體" panose="020B0604030504040204" pitchFamily="34" charset="-120"/>
                <a:cs typeface="Times New Roman" pitchFamily="18" charset="0"/>
              </a:rPr>
              <a:t>人力資源分組</a:t>
            </a:r>
            <a:endParaRPr lang="zh-TW" sz="800" b="1" dirty="0">
              <a:solidFill>
                <a:srgbClr val="0000CC"/>
              </a:solidFill>
              <a:latin typeface="微軟正黑體" panose="020B0604030504040204" pitchFamily="34" charset="-120"/>
              <a:ea typeface="微軟正黑體" panose="020B0604030504040204" pitchFamily="34" charset="-120"/>
              <a:cs typeface="新細明體" pitchFamily="18" charset="-120"/>
            </a:endParaRPr>
          </a:p>
          <a:p>
            <a:pPr algn="ctr" eaLnBrk="0" hangingPunct="0">
              <a:defRPr/>
            </a:pPr>
            <a:r>
              <a:rPr lang="zh-TW" sz="800" dirty="0">
                <a:latin typeface="微軟正黑體" panose="020B0604030504040204" pitchFamily="34" charset="-120"/>
                <a:ea typeface="微軟正黑體" panose="020B0604030504040204" pitchFamily="34" charset="-120"/>
                <a:cs typeface="Times New Roman" pitchFamily="18" charset="0"/>
              </a:rPr>
              <a:t>人事總處</a:t>
            </a:r>
            <a:endParaRPr lang="zh-TW" dirty="0">
              <a:latin typeface="微軟正黑體" panose="020B0604030504040204" pitchFamily="34" charset="-120"/>
              <a:ea typeface="微軟正黑體" panose="020B0604030504040204" pitchFamily="34" charset="-120"/>
              <a:cs typeface="新細明體" pitchFamily="18" charset="-120"/>
            </a:endParaRPr>
          </a:p>
        </p:txBody>
      </p:sp>
      <p:sp>
        <p:nvSpPr>
          <p:cNvPr id="50" name="Text Box 51"/>
          <p:cNvSpPr txBox="1">
            <a:spLocks noChangeArrowheads="1"/>
          </p:cNvSpPr>
          <p:nvPr/>
        </p:nvSpPr>
        <p:spPr bwMode="auto">
          <a:xfrm>
            <a:off x="3311525" y="5392738"/>
            <a:ext cx="479425" cy="1042987"/>
          </a:xfrm>
          <a:prstGeom prst="rect">
            <a:avLst/>
          </a:prstGeom>
          <a:noFill/>
          <a:ln>
            <a:noFill/>
          </a:ln>
          <a:effectLst>
            <a:outerShdw blurRad="44450" dist="27940" dir="5400000" algn="ctr">
              <a:srgbClr val="000000">
                <a:alpha val="32000"/>
              </a:srgbClr>
            </a:outerShdw>
          </a:effectLst>
          <a:extLst/>
        </p:spPr>
        <p:txBody>
          <a:bodyPr vert="eaVert"/>
          <a:lstStyle/>
          <a:p>
            <a:pPr algn="ctr">
              <a:defRPr/>
            </a:pPr>
            <a:r>
              <a:rPr lang="zh-TW" sz="800" b="1" dirty="0">
                <a:solidFill>
                  <a:srgbClr val="0000CC"/>
                </a:solidFill>
                <a:latin typeface="微軟正黑體" panose="020B0604030504040204" pitchFamily="34" charset="-120"/>
                <a:ea typeface="微軟正黑體" panose="020B0604030504040204" pitchFamily="34" charset="-120"/>
                <a:cs typeface="Times New Roman" pitchFamily="18" charset="0"/>
              </a:rPr>
              <a:t>通訊傳播分組</a:t>
            </a:r>
            <a:endParaRPr lang="zh-TW" sz="800" b="1" dirty="0">
              <a:solidFill>
                <a:srgbClr val="0000CC"/>
              </a:solidFill>
              <a:latin typeface="微軟正黑體" panose="020B0604030504040204" pitchFamily="34" charset="-120"/>
              <a:ea typeface="微軟正黑體" panose="020B0604030504040204" pitchFamily="34" charset="-120"/>
              <a:cs typeface="新細明體" pitchFamily="18" charset="-120"/>
            </a:endParaRPr>
          </a:p>
          <a:p>
            <a:pPr algn="ctr" eaLnBrk="0" hangingPunct="0">
              <a:defRPr/>
            </a:pPr>
            <a:r>
              <a:rPr lang="zh-TW" sz="800" dirty="0">
                <a:latin typeface="微軟正黑體" panose="020B0604030504040204" pitchFamily="34" charset="-120"/>
                <a:ea typeface="微軟正黑體" panose="020B0604030504040204" pitchFamily="34" charset="-120"/>
                <a:cs typeface="Times New Roman" pitchFamily="18" charset="0"/>
              </a:rPr>
              <a:t>通傳會</a:t>
            </a:r>
            <a:endParaRPr lang="zh-TW" dirty="0">
              <a:latin typeface="微軟正黑體" panose="020B0604030504040204" pitchFamily="34" charset="-120"/>
              <a:ea typeface="微軟正黑體" panose="020B0604030504040204" pitchFamily="34" charset="-120"/>
              <a:cs typeface="新細明體" pitchFamily="18" charset="-120"/>
            </a:endParaRPr>
          </a:p>
        </p:txBody>
      </p:sp>
      <p:sp>
        <p:nvSpPr>
          <p:cNvPr id="51" name="Text Box 50"/>
          <p:cNvSpPr txBox="1">
            <a:spLocks noChangeArrowheads="1"/>
          </p:cNvSpPr>
          <p:nvPr/>
        </p:nvSpPr>
        <p:spPr bwMode="auto">
          <a:xfrm>
            <a:off x="3724275" y="5392738"/>
            <a:ext cx="479425" cy="1042987"/>
          </a:xfrm>
          <a:prstGeom prst="rect">
            <a:avLst/>
          </a:prstGeom>
          <a:noFill/>
          <a:ln>
            <a:noFill/>
          </a:ln>
          <a:effectLst>
            <a:outerShdw blurRad="44450" dist="27940" dir="5400000" algn="ctr">
              <a:srgbClr val="000000">
                <a:alpha val="32000"/>
              </a:srgbClr>
            </a:outerShdw>
          </a:effectLst>
          <a:extLst/>
        </p:spPr>
        <p:txBody>
          <a:bodyPr vert="eaVert"/>
          <a:lstStyle/>
          <a:p>
            <a:pPr algn="ctr">
              <a:defRPr/>
            </a:pPr>
            <a:r>
              <a:rPr lang="zh-TW" sz="800" b="1" dirty="0">
                <a:solidFill>
                  <a:srgbClr val="0000CC"/>
                </a:solidFill>
                <a:latin typeface="微軟正黑體" panose="020B0604030504040204" pitchFamily="34" charset="-120"/>
                <a:ea typeface="微軟正黑體" panose="020B0604030504040204" pitchFamily="34" charset="-120"/>
                <a:cs typeface="Times New Roman" pitchFamily="18" charset="0"/>
              </a:rPr>
              <a:t>衛生醫療分組</a:t>
            </a:r>
            <a:endParaRPr lang="zh-TW" sz="800" b="1" dirty="0">
              <a:solidFill>
                <a:srgbClr val="0000CC"/>
              </a:solidFill>
              <a:latin typeface="微軟正黑體" panose="020B0604030504040204" pitchFamily="34" charset="-120"/>
              <a:ea typeface="微軟正黑體" panose="020B0604030504040204" pitchFamily="34" charset="-120"/>
              <a:cs typeface="新細明體" pitchFamily="18" charset="-120"/>
            </a:endParaRPr>
          </a:p>
          <a:p>
            <a:pPr algn="ctr" eaLnBrk="0" hangingPunct="0">
              <a:defRPr/>
            </a:pPr>
            <a:r>
              <a:rPr lang="zh-TW" sz="800" dirty="0">
                <a:latin typeface="微軟正黑體" panose="020B0604030504040204" pitchFamily="34" charset="-120"/>
                <a:ea typeface="微軟正黑體" panose="020B0604030504040204" pitchFamily="34" charset="-120"/>
                <a:cs typeface="Times New Roman" pitchFamily="18" charset="0"/>
              </a:rPr>
              <a:t>衛</a:t>
            </a:r>
            <a:r>
              <a:rPr lang="zh-TW" altLang="en-US" sz="800" dirty="0">
                <a:latin typeface="微軟正黑體" panose="020B0604030504040204" pitchFamily="34" charset="-120"/>
                <a:ea typeface="微軟正黑體" panose="020B0604030504040204" pitchFamily="34" charset="-120"/>
                <a:cs typeface="Times New Roman" pitchFamily="18" charset="0"/>
              </a:rPr>
              <a:t>福部</a:t>
            </a:r>
            <a:endParaRPr lang="zh-TW" dirty="0">
              <a:latin typeface="微軟正黑體" panose="020B0604030504040204" pitchFamily="34" charset="-120"/>
              <a:ea typeface="微軟正黑體" panose="020B0604030504040204" pitchFamily="34" charset="-120"/>
              <a:cs typeface="新細明體" pitchFamily="18" charset="-120"/>
            </a:endParaRPr>
          </a:p>
        </p:txBody>
      </p:sp>
      <p:sp>
        <p:nvSpPr>
          <p:cNvPr id="52" name="Text Box 49"/>
          <p:cNvSpPr txBox="1">
            <a:spLocks noChangeArrowheads="1"/>
          </p:cNvSpPr>
          <p:nvPr/>
        </p:nvSpPr>
        <p:spPr bwMode="auto">
          <a:xfrm>
            <a:off x="4140200" y="5421313"/>
            <a:ext cx="479425" cy="1016000"/>
          </a:xfrm>
          <a:prstGeom prst="rect">
            <a:avLst/>
          </a:prstGeom>
          <a:noFill/>
          <a:ln>
            <a:noFill/>
          </a:ln>
          <a:effectLst>
            <a:outerShdw blurRad="44450" dist="27940" dir="5400000" algn="ctr">
              <a:srgbClr val="000000">
                <a:alpha val="32000"/>
              </a:srgbClr>
            </a:outerShdw>
          </a:effectLst>
          <a:extLst/>
        </p:spPr>
        <p:txBody>
          <a:bodyPr vert="eaVert"/>
          <a:lstStyle/>
          <a:p>
            <a:pPr algn="ctr">
              <a:defRPr/>
            </a:pPr>
            <a:r>
              <a:rPr lang="zh-TW" sz="800" b="1" dirty="0">
                <a:solidFill>
                  <a:srgbClr val="0000CC"/>
                </a:solidFill>
                <a:latin typeface="微軟正黑體" panose="020B0604030504040204" pitchFamily="34" charset="-120"/>
                <a:ea typeface="微軟正黑體" panose="020B0604030504040204" pitchFamily="34" charset="-120"/>
                <a:cs typeface="Times New Roman" pitchFamily="18" charset="0"/>
              </a:rPr>
              <a:t>金融服務分組</a:t>
            </a:r>
            <a:endParaRPr lang="zh-TW" sz="800" b="1" dirty="0">
              <a:solidFill>
                <a:srgbClr val="0000CC"/>
              </a:solidFill>
              <a:latin typeface="微軟正黑體" panose="020B0604030504040204" pitchFamily="34" charset="-120"/>
              <a:ea typeface="微軟正黑體" panose="020B0604030504040204" pitchFamily="34" charset="-120"/>
              <a:cs typeface="新細明體" pitchFamily="18" charset="-120"/>
            </a:endParaRPr>
          </a:p>
          <a:p>
            <a:pPr algn="ctr" eaLnBrk="0" hangingPunct="0">
              <a:defRPr/>
            </a:pPr>
            <a:r>
              <a:rPr lang="zh-TW" sz="800" dirty="0">
                <a:latin typeface="微軟正黑體" panose="020B0604030504040204" pitchFamily="34" charset="-120"/>
                <a:ea typeface="微軟正黑體" panose="020B0604030504040204" pitchFamily="34" charset="-120"/>
                <a:cs typeface="Times New Roman" pitchFamily="18" charset="0"/>
              </a:rPr>
              <a:t>金管會</a:t>
            </a:r>
            <a:endParaRPr lang="zh-TW" dirty="0">
              <a:latin typeface="微軟正黑體" panose="020B0604030504040204" pitchFamily="34" charset="-120"/>
              <a:ea typeface="微軟正黑體" panose="020B0604030504040204" pitchFamily="34" charset="-120"/>
              <a:cs typeface="新細明體" pitchFamily="18" charset="-120"/>
            </a:endParaRPr>
          </a:p>
        </p:txBody>
      </p:sp>
      <p:sp>
        <p:nvSpPr>
          <p:cNvPr id="53" name="Text Box 48"/>
          <p:cNvSpPr txBox="1">
            <a:spLocks noChangeArrowheads="1"/>
          </p:cNvSpPr>
          <p:nvPr/>
        </p:nvSpPr>
        <p:spPr bwMode="auto">
          <a:xfrm>
            <a:off x="4559300" y="5421313"/>
            <a:ext cx="477838" cy="1008062"/>
          </a:xfrm>
          <a:prstGeom prst="rect">
            <a:avLst/>
          </a:prstGeom>
          <a:noFill/>
          <a:ln>
            <a:noFill/>
          </a:ln>
          <a:effectLst>
            <a:outerShdw blurRad="44450" dist="27940" dir="5400000" algn="ctr">
              <a:srgbClr val="000000">
                <a:alpha val="32000"/>
              </a:srgbClr>
            </a:outerShdw>
          </a:effectLst>
          <a:extLst/>
        </p:spPr>
        <p:txBody>
          <a:bodyPr vert="eaVert"/>
          <a:lstStyle/>
          <a:p>
            <a:pPr algn="ctr">
              <a:defRPr/>
            </a:pPr>
            <a:r>
              <a:rPr lang="zh-TW" sz="800" b="1" dirty="0">
                <a:solidFill>
                  <a:srgbClr val="0000CC"/>
                </a:solidFill>
                <a:latin typeface="微軟正黑體" panose="020B0604030504040204" pitchFamily="34" charset="-120"/>
                <a:ea typeface="微軟正黑體" panose="020B0604030504040204" pitchFamily="34" charset="-120"/>
                <a:cs typeface="Times New Roman" pitchFamily="18" charset="0"/>
              </a:rPr>
              <a:t>財政事務分組</a:t>
            </a:r>
            <a:endParaRPr lang="zh-TW" sz="800" b="1" dirty="0">
              <a:solidFill>
                <a:srgbClr val="0000CC"/>
              </a:solidFill>
              <a:latin typeface="微軟正黑體" panose="020B0604030504040204" pitchFamily="34" charset="-120"/>
              <a:ea typeface="微軟正黑體" panose="020B0604030504040204" pitchFamily="34" charset="-120"/>
              <a:cs typeface="新細明體" pitchFamily="18" charset="-120"/>
            </a:endParaRPr>
          </a:p>
          <a:p>
            <a:pPr algn="ctr" eaLnBrk="0" hangingPunct="0">
              <a:defRPr/>
            </a:pPr>
            <a:r>
              <a:rPr lang="zh-TW" sz="800" dirty="0">
                <a:latin typeface="微軟正黑體" panose="020B0604030504040204" pitchFamily="34" charset="-120"/>
                <a:ea typeface="微軟正黑體" panose="020B0604030504040204" pitchFamily="34" charset="-120"/>
                <a:cs typeface="Times New Roman" pitchFamily="18" charset="0"/>
              </a:rPr>
              <a:t>財政部</a:t>
            </a:r>
            <a:endParaRPr lang="zh-TW" dirty="0">
              <a:latin typeface="微軟正黑體" panose="020B0604030504040204" pitchFamily="34" charset="-120"/>
              <a:ea typeface="微軟正黑體" panose="020B0604030504040204" pitchFamily="34" charset="-120"/>
              <a:cs typeface="新細明體" pitchFamily="18" charset="-120"/>
            </a:endParaRPr>
          </a:p>
        </p:txBody>
      </p:sp>
      <p:sp>
        <p:nvSpPr>
          <p:cNvPr id="54" name="Text Box 47"/>
          <p:cNvSpPr txBox="1">
            <a:spLocks noChangeArrowheads="1"/>
          </p:cNvSpPr>
          <p:nvPr/>
        </p:nvSpPr>
        <p:spPr bwMode="auto">
          <a:xfrm>
            <a:off x="4976813" y="5392738"/>
            <a:ext cx="479425" cy="1042987"/>
          </a:xfrm>
          <a:prstGeom prst="rect">
            <a:avLst/>
          </a:prstGeom>
          <a:noFill/>
          <a:ln>
            <a:noFill/>
          </a:ln>
          <a:effectLst>
            <a:outerShdw blurRad="44450" dist="27940" dir="5400000" algn="ctr">
              <a:srgbClr val="000000">
                <a:alpha val="32000"/>
              </a:srgbClr>
            </a:outerShdw>
          </a:effectLst>
          <a:extLst/>
        </p:spPr>
        <p:txBody>
          <a:bodyPr vert="eaVert"/>
          <a:lstStyle/>
          <a:p>
            <a:pPr algn="ctr">
              <a:defRPr/>
            </a:pPr>
            <a:r>
              <a:rPr lang="zh-TW" sz="800" b="1" dirty="0">
                <a:solidFill>
                  <a:srgbClr val="0000CC"/>
                </a:solidFill>
                <a:latin typeface="微軟正黑體" panose="020B0604030504040204" pitchFamily="34" charset="-120"/>
                <a:ea typeface="微軟正黑體" panose="020B0604030504040204" pitchFamily="34" charset="-120"/>
                <a:cs typeface="Times New Roman" pitchFamily="18" charset="0"/>
              </a:rPr>
              <a:t>交通事業分組</a:t>
            </a:r>
            <a:endParaRPr lang="zh-TW" sz="800" b="1" dirty="0">
              <a:solidFill>
                <a:srgbClr val="0000CC"/>
              </a:solidFill>
              <a:latin typeface="微軟正黑體" panose="020B0604030504040204" pitchFamily="34" charset="-120"/>
              <a:ea typeface="微軟正黑體" panose="020B0604030504040204" pitchFamily="34" charset="-120"/>
              <a:cs typeface="新細明體" pitchFamily="18" charset="-120"/>
            </a:endParaRPr>
          </a:p>
          <a:p>
            <a:pPr algn="ctr" eaLnBrk="0" hangingPunct="0">
              <a:defRPr/>
            </a:pPr>
            <a:r>
              <a:rPr lang="zh-TW" sz="800" dirty="0">
                <a:latin typeface="微軟正黑體" panose="020B0604030504040204" pitchFamily="34" charset="-120"/>
                <a:ea typeface="微軟正黑體" panose="020B0604030504040204" pitchFamily="34" charset="-120"/>
                <a:cs typeface="Times New Roman" pitchFamily="18" charset="0"/>
              </a:rPr>
              <a:t>交通部</a:t>
            </a:r>
            <a:endParaRPr lang="zh-TW" dirty="0">
              <a:latin typeface="微軟正黑體" panose="020B0604030504040204" pitchFamily="34" charset="-120"/>
              <a:ea typeface="微軟正黑體" panose="020B0604030504040204" pitchFamily="34" charset="-120"/>
              <a:cs typeface="新細明體" pitchFamily="18" charset="-120"/>
            </a:endParaRPr>
          </a:p>
        </p:txBody>
      </p:sp>
      <p:sp>
        <p:nvSpPr>
          <p:cNvPr id="55" name="Text Box 46"/>
          <p:cNvSpPr txBox="1">
            <a:spLocks noChangeArrowheads="1"/>
          </p:cNvSpPr>
          <p:nvPr/>
        </p:nvSpPr>
        <p:spPr bwMode="auto">
          <a:xfrm>
            <a:off x="5407025" y="5392738"/>
            <a:ext cx="479425" cy="1042987"/>
          </a:xfrm>
          <a:prstGeom prst="rect">
            <a:avLst/>
          </a:prstGeom>
          <a:noFill/>
          <a:ln>
            <a:noFill/>
          </a:ln>
          <a:effectLst>
            <a:outerShdw blurRad="44450" dist="27940" dir="5400000" algn="ctr">
              <a:srgbClr val="000000">
                <a:alpha val="32000"/>
              </a:srgbClr>
            </a:outerShdw>
          </a:effectLst>
          <a:extLst/>
        </p:spPr>
        <p:txBody>
          <a:bodyPr vert="eaVert"/>
          <a:lstStyle/>
          <a:p>
            <a:pPr algn="ctr">
              <a:defRPr/>
            </a:pPr>
            <a:r>
              <a:rPr lang="zh-TW" sz="800" b="1" dirty="0">
                <a:solidFill>
                  <a:srgbClr val="0000CC"/>
                </a:solidFill>
                <a:latin typeface="微軟正黑體" panose="020B0604030504040204" pitchFamily="34" charset="-120"/>
                <a:ea typeface="微軟正黑體" panose="020B0604030504040204" pitchFamily="34" charset="-120"/>
                <a:cs typeface="Times New Roman" pitchFamily="18" charset="0"/>
              </a:rPr>
              <a:t>經濟事業分組</a:t>
            </a:r>
            <a:endParaRPr lang="zh-TW" sz="800" b="1" dirty="0">
              <a:solidFill>
                <a:srgbClr val="0000CC"/>
              </a:solidFill>
              <a:latin typeface="微軟正黑體" panose="020B0604030504040204" pitchFamily="34" charset="-120"/>
              <a:ea typeface="微軟正黑體" panose="020B0604030504040204" pitchFamily="34" charset="-120"/>
              <a:cs typeface="新細明體" pitchFamily="18" charset="-120"/>
            </a:endParaRPr>
          </a:p>
          <a:p>
            <a:pPr algn="ctr" eaLnBrk="0" hangingPunct="0">
              <a:defRPr/>
            </a:pPr>
            <a:r>
              <a:rPr lang="zh-TW" sz="800" dirty="0">
                <a:latin typeface="微軟正黑體" panose="020B0604030504040204" pitchFamily="34" charset="-120"/>
                <a:ea typeface="微軟正黑體" panose="020B0604030504040204" pitchFamily="34" charset="-120"/>
                <a:cs typeface="Times New Roman" pitchFamily="18" charset="0"/>
              </a:rPr>
              <a:t>經濟部</a:t>
            </a:r>
            <a:endParaRPr lang="zh-TW" dirty="0">
              <a:latin typeface="微軟正黑體" panose="020B0604030504040204" pitchFamily="34" charset="-120"/>
              <a:ea typeface="微軟正黑體" panose="020B0604030504040204" pitchFamily="34" charset="-120"/>
              <a:cs typeface="新細明體" pitchFamily="18" charset="-120"/>
            </a:endParaRPr>
          </a:p>
        </p:txBody>
      </p:sp>
      <p:sp>
        <p:nvSpPr>
          <p:cNvPr id="56" name="Text Box 45"/>
          <p:cNvSpPr txBox="1">
            <a:spLocks noChangeArrowheads="1"/>
          </p:cNvSpPr>
          <p:nvPr/>
        </p:nvSpPr>
        <p:spPr bwMode="auto">
          <a:xfrm>
            <a:off x="5832475" y="5421313"/>
            <a:ext cx="479425" cy="1016000"/>
          </a:xfrm>
          <a:prstGeom prst="rect">
            <a:avLst/>
          </a:prstGeom>
          <a:noFill/>
          <a:ln>
            <a:noFill/>
          </a:ln>
          <a:effectLst>
            <a:outerShdw blurRad="44450" dist="27940" dir="5400000" algn="ctr">
              <a:srgbClr val="000000">
                <a:alpha val="32000"/>
              </a:srgbClr>
            </a:outerShdw>
          </a:effectLst>
          <a:extLst/>
        </p:spPr>
        <p:txBody>
          <a:bodyPr vert="eaVert"/>
          <a:lstStyle/>
          <a:p>
            <a:pPr algn="ctr">
              <a:defRPr/>
            </a:pPr>
            <a:r>
              <a:rPr lang="zh-TW" sz="800" b="1" dirty="0">
                <a:solidFill>
                  <a:srgbClr val="0000CC"/>
                </a:solidFill>
                <a:latin typeface="微軟正黑體" panose="020B0604030504040204" pitchFamily="34" charset="-120"/>
                <a:ea typeface="微軟正黑體" panose="020B0604030504040204" pitchFamily="34" charset="-120"/>
                <a:cs typeface="Times New Roman" pitchFamily="18" charset="0"/>
              </a:rPr>
              <a:t>學術機構分組</a:t>
            </a:r>
            <a:endParaRPr lang="zh-TW" sz="800" b="1" dirty="0">
              <a:solidFill>
                <a:srgbClr val="0000CC"/>
              </a:solidFill>
              <a:latin typeface="微軟正黑體" panose="020B0604030504040204" pitchFamily="34" charset="-120"/>
              <a:ea typeface="微軟正黑體" panose="020B0604030504040204" pitchFamily="34" charset="-120"/>
              <a:cs typeface="新細明體" pitchFamily="18" charset="-120"/>
            </a:endParaRPr>
          </a:p>
          <a:p>
            <a:pPr algn="ctr" eaLnBrk="0" hangingPunct="0">
              <a:defRPr/>
            </a:pPr>
            <a:r>
              <a:rPr lang="zh-TW" sz="800" dirty="0">
                <a:latin typeface="微軟正黑體" panose="020B0604030504040204" pitchFamily="34" charset="-120"/>
                <a:ea typeface="微軟正黑體" panose="020B0604030504040204" pitchFamily="34" charset="-120"/>
                <a:cs typeface="Times New Roman" pitchFamily="18" charset="0"/>
              </a:rPr>
              <a:t>教育部</a:t>
            </a:r>
            <a:endParaRPr lang="zh-TW" dirty="0">
              <a:latin typeface="微軟正黑體" panose="020B0604030504040204" pitchFamily="34" charset="-120"/>
              <a:ea typeface="微軟正黑體" panose="020B0604030504040204" pitchFamily="34" charset="-120"/>
              <a:cs typeface="新細明體" pitchFamily="18" charset="-120"/>
            </a:endParaRPr>
          </a:p>
        </p:txBody>
      </p:sp>
      <p:sp>
        <p:nvSpPr>
          <p:cNvPr id="57" name="Text Box 44"/>
          <p:cNvSpPr txBox="1">
            <a:spLocks noChangeArrowheads="1"/>
          </p:cNvSpPr>
          <p:nvPr/>
        </p:nvSpPr>
        <p:spPr bwMode="auto">
          <a:xfrm>
            <a:off x="6257925" y="5367338"/>
            <a:ext cx="477838" cy="1068387"/>
          </a:xfrm>
          <a:prstGeom prst="rect">
            <a:avLst/>
          </a:prstGeom>
          <a:noFill/>
          <a:ln>
            <a:noFill/>
          </a:ln>
          <a:effectLst>
            <a:outerShdw blurRad="44450" dist="27940" dir="5400000" algn="ctr">
              <a:srgbClr val="000000">
                <a:alpha val="32000"/>
              </a:srgbClr>
            </a:outerShdw>
          </a:effectLst>
          <a:extLst/>
        </p:spPr>
        <p:txBody>
          <a:bodyPr vert="eaVert"/>
          <a:lstStyle/>
          <a:p>
            <a:pPr algn="ctr">
              <a:defRPr/>
            </a:pPr>
            <a:r>
              <a:rPr lang="zh-TW" sz="800" b="1" dirty="0">
                <a:solidFill>
                  <a:srgbClr val="0000CC"/>
                </a:solidFill>
                <a:latin typeface="微軟正黑體" panose="020B0604030504040204" pitchFamily="34" charset="-120"/>
                <a:ea typeface="微軟正黑體" panose="020B0604030504040204" pitchFamily="34" charset="-120"/>
                <a:cs typeface="Times New Roman" pitchFamily="18" charset="0"/>
              </a:rPr>
              <a:t>電子化政府分組</a:t>
            </a:r>
            <a:endParaRPr lang="zh-TW" sz="800" b="1" dirty="0">
              <a:solidFill>
                <a:srgbClr val="0000CC"/>
              </a:solidFill>
              <a:latin typeface="微軟正黑體" panose="020B0604030504040204" pitchFamily="34" charset="-120"/>
              <a:ea typeface="微軟正黑體" panose="020B0604030504040204" pitchFamily="34" charset="-120"/>
              <a:cs typeface="新細明體" pitchFamily="18" charset="-120"/>
            </a:endParaRPr>
          </a:p>
          <a:p>
            <a:pPr algn="ctr" eaLnBrk="0" hangingPunct="0">
              <a:defRPr/>
            </a:pPr>
            <a:r>
              <a:rPr lang="zh-TW" altLang="en-US" sz="800" dirty="0">
                <a:latin typeface="微軟正黑體" panose="020B0604030504040204" pitchFamily="34" charset="-120"/>
                <a:ea typeface="微軟正黑體" panose="020B0604030504040204" pitchFamily="34" charset="-120"/>
                <a:cs typeface="Times New Roman" pitchFamily="18" charset="0"/>
              </a:rPr>
              <a:t>國發</a:t>
            </a:r>
            <a:r>
              <a:rPr lang="zh-TW" sz="800" dirty="0">
                <a:latin typeface="微軟正黑體" panose="020B0604030504040204" pitchFamily="34" charset="-120"/>
                <a:ea typeface="微軟正黑體" panose="020B0604030504040204" pitchFamily="34" charset="-120"/>
                <a:cs typeface="Times New Roman" pitchFamily="18" charset="0"/>
              </a:rPr>
              <a:t>會</a:t>
            </a:r>
            <a:endParaRPr lang="zh-TW" dirty="0">
              <a:latin typeface="微軟正黑體" panose="020B0604030504040204" pitchFamily="34" charset="-120"/>
              <a:ea typeface="微軟正黑體" panose="020B0604030504040204" pitchFamily="34" charset="-120"/>
              <a:cs typeface="新細明體" pitchFamily="18" charset="-120"/>
            </a:endParaRPr>
          </a:p>
        </p:txBody>
      </p:sp>
      <p:sp>
        <p:nvSpPr>
          <p:cNvPr id="58" name="Text Box 43"/>
          <p:cNvSpPr txBox="1">
            <a:spLocks noChangeArrowheads="1"/>
          </p:cNvSpPr>
          <p:nvPr/>
        </p:nvSpPr>
        <p:spPr bwMode="auto">
          <a:xfrm>
            <a:off x="6673850" y="5414963"/>
            <a:ext cx="479425" cy="1016000"/>
          </a:xfrm>
          <a:prstGeom prst="rect">
            <a:avLst/>
          </a:prstGeom>
          <a:noFill/>
          <a:ln>
            <a:noFill/>
          </a:ln>
          <a:effectLst>
            <a:outerShdw blurRad="44450" dist="27940" dir="5400000" algn="ctr">
              <a:srgbClr val="000000">
                <a:alpha val="32000"/>
              </a:srgbClr>
            </a:outerShdw>
          </a:effectLst>
          <a:extLst/>
        </p:spPr>
        <p:txBody>
          <a:bodyPr vert="eaVert"/>
          <a:lstStyle/>
          <a:p>
            <a:pPr algn="ctr">
              <a:defRPr/>
            </a:pPr>
            <a:r>
              <a:rPr lang="zh-TW" sz="800" b="1" dirty="0">
                <a:solidFill>
                  <a:srgbClr val="0000CC"/>
                </a:solidFill>
                <a:latin typeface="微軟正黑體" panose="020B0604030504040204" pitchFamily="34" charset="-120"/>
                <a:ea typeface="微軟正黑體" panose="020B0604030504040204" pitchFamily="34" charset="-120"/>
                <a:cs typeface="Times New Roman" pitchFamily="18" charset="0"/>
              </a:rPr>
              <a:t>國防體系分組</a:t>
            </a:r>
            <a:endParaRPr lang="zh-TW" sz="800" b="1" dirty="0">
              <a:solidFill>
                <a:srgbClr val="0000CC"/>
              </a:solidFill>
              <a:latin typeface="微軟正黑體" panose="020B0604030504040204" pitchFamily="34" charset="-120"/>
              <a:ea typeface="微軟正黑體" panose="020B0604030504040204" pitchFamily="34" charset="-120"/>
              <a:cs typeface="新細明體" pitchFamily="18" charset="-120"/>
            </a:endParaRPr>
          </a:p>
          <a:p>
            <a:pPr algn="ctr" eaLnBrk="0" hangingPunct="0">
              <a:defRPr/>
            </a:pPr>
            <a:r>
              <a:rPr lang="zh-TW" sz="800" dirty="0">
                <a:latin typeface="微軟正黑體" panose="020B0604030504040204" pitchFamily="34" charset="-120"/>
                <a:ea typeface="微軟正黑體" panose="020B0604030504040204" pitchFamily="34" charset="-120"/>
                <a:cs typeface="Times New Roman" pitchFamily="18" charset="0"/>
              </a:rPr>
              <a:t>國防部</a:t>
            </a:r>
            <a:endParaRPr lang="zh-TW" dirty="0">
              <a:latin typeface="微軟正黑體" panose="020B0604030504040204" pitchFamily="34" charset="-120"/>
              <a:ea typeface="微軟正黑體" panose="020B0604030504040204" pitchFamily="34" charset="-120"/>
              <a:cs typeface="新細明體" pitchFamily="18" charset="-120"/>
            </a:endParaRPr>
          </a:p>
        </p:txBody>
      </p:sp>
      <p:cxnSp>
        <p:nvCxnSpPr>
          <p:cNvPr id="22585" name="AutoShape 41"/>
          <p:cNvCxnSpPr>
            <a:cxnSpLocks noChangeShapeType="1"/>
          </p:cNvCxnSpPr>
          <p:nvPr/>
        </p:nvCxnSpPr>
        <p:spPr bwMode="auto">
          <a:xfrm flipH="1">
            <a:off x="882650" y="4064000"/>
            <a:ext cx="3690938" cy="0"/>
          </a:xfrm>
          <a:prstGeom prst="straightConnector1">
            <a:avLst/>
          </a:prstGeom>
          <a:noFill/>
          <a:ln w="19050">
            <a:solidFill>
              <a:srgbClr val="000000"/>
            </a:solidFill>
            <a:round/>
            <a:headEnd/>
            <a:tailEnd/>
          </a:ln>
        </p:spPr>
      </p:cxnSp>
      <p:cxnSp>
        <p:nvCxnSpPr>
          <p:cNvPr id="22586" name="AutoShape 40"/>
          <p:cNvCxnSpPr>
            <a:cxnSpLocks noChangeShapeType="1"/>
          </p:cNvCxnSpPr>
          <p:nvPr/>
        </p:nvCxnSpPr>
        <p:spPr bwMode="auto">
          <a:xfrm>
            <a:off x="2790825" y="3833813"/>
            <a:ext cx="0" cy="236537"/>
          </a:xfrm>
          <a:prstGeom prst="straightConnector1">
            <a:avLst/>
          </a:prstGeom>
          <a:noFill/>
          <a:ln w="19050">
            <a:solidFill>
              <a:srgbClr val="000000"/>
            </a:solidFill>
            <a:round/>
            <a:headEnd/>
            <a:tailEnd/>
          </a:ln>
        </p:spPr>
      </p:cxnSp>
      <p:cxnSp>
        <p:nvCxnSpPr>
          <p:cNvPr id="22587" name="AutoShape 39"/>
          <p:cNvCxnSpPr>
            <a:cxnSpLocks noChangeShapeType="1"/>
          </p:cNvCxnSpPr>
          <p:nvPr/>
        </p:nvCxnSpPr>
        <p:spPr bwMode="auto">
          <a:xfrm flipH="1">
            <a:off x="4729163" y="4062413"/>
            <a:ext cx="3511550" cy="3175"/>
          </a:xfrm>
          <a:prstGeom prst="straightConnector1">
            <a:avLst/>
          </a:prstGeom>
          <a:noFill/>
          <a:ln w="19050">
            <a:solidFill>
              <a:srgbClr val="000000"/>
            </a:solidFill>
            <a:round/>
            <a:headEnd/>
            <a:tailEnd/>
          </a:ln>
        </p:spPr>
      </p:cxnSp>
      <p:cxnSp>
        <p:nvCxnSpPr>
          <p:cNvPr id="22588" name="AutoShape 38"/>
          <p:cNvCxnSpPr>
            <a:cxnSpLocks noChangeShapeType="1"/>
          </p:cNvCxnSpPr>
          <p:nvPr/>
        </p:nvCxnSpPr>
        <p:spPr bwMode="auto">
          <a:xfrm flipH="1" flipV="1">
            <a:off x="606425" y="5187950"/>
            <a:ext cx="546100" cy="1588"/>
          </a:xfrm>
          <a:prstGeom prst="straightConnector1">
            <a:avLst/>
          </a:prstGeom>
          <a:noFill/>
          <a:ln w="19050">
            <a:solidFill>
              <a:srgbClr val="000000"/>
            </a:solidFill>
            <a:round/>
            <a:headEnd/>
            <a:tailEnd/>
          </a:ln>
        </p:spPr>
      </p:cxnSp>
      <p:cxnSp>
        <p:nvCxnSpPr>
          <p:cNvPr id="22589" name="AutoShape 37"/>
          <p:cNvCxnSpPr>
            <a:cxnSpLocks noChangeShapeType="1"/>
          </p:cNvCxnSpPr>
          <p:nvPr/>
        </p:nvCxnSpPr>
        <p:spPr bwMode="auto">
          <a:xfrm flipH="1">
            <a:off x="1846263" y="5180013"/>
            <a:ext cx="528637" cy="0"/>
          </a:xfrm>
          <a:prstGeom prst="straightConnector1">
            <a:avLst/>
          </a:prstGeom>
          <a:noFill/>
          <a:ln w="19050">
            <a:solidFill>
              <a:srgbClr val="000000"/>
            </a:solidFill>
            <a:round/>
            <a:headEnd/>
            <a:tailEnd/>
          </a:ln>
        </p:spPr>
      </p:cxnSp>
      <p:cxnSp>
        <p:nvCxnSpPr>
          <p:cNvPr id="22590" name="AutoShape 36"/>
          <p:cNvCxnSpPr>
            <a:cxnSpLocks noChangeShapeType="1"/>
          </p:cNvCxnSpPr>
          <p:nvPr/>
        </p:nvCxnSpPr>
        <p:spPr bwMode="auto">
          <a:xfrm flipH="1">
            <a:off x="7977188" y="5178425"/>
            <a:ext cx="506412" cy="0"/>
          </a:xfrm>
          <a:prstGeom prst="straightConnector1">
            <a:avLst/>
          </a:prstGeom>
          <a:noFill/>
          <a:ln w="19050">
            <a:solidFill>
              <a:srgbClr val="000000"/>
            </a:solidFill>
            <a:round/>
            <a:headEnd/>
            <a:tailEnd/>
          </a:ln>
        </p:spPr>
      </p:cxnSp>
      <p:cxnSp>
        <p:nvCxnSpPr>
          <p:cNvPr id="22591" name="AutoShape 35"/>
          <p:cNvCxnSpPr>
            <a:cxnSpLocks noChangeShapeType="1"/>
          </p:cNvCxnSpPr>
          <p:nvPr/>
        </p:nvCxnSpPr>
        <p:spPr bwMode="auto">
          <a:xfrm flipH="1">
            <a:off x="3122613" y="5180013"/>
            <a:ext cx="3797300" cy="0"/>
          </a:xfrm>
          <a:prstGeom prst="straightConnector1">
            <a:avLst/>
          </a:prstGeom>
          <a:noFill/>
          <a:ln w="19050">
            <a:solidFill>
              <a:srgbClr val="000000"/>
            </a:solidFill>
            <a:round/>
            <a:headEnd/>
            <a:tailEnd/>
          </a:ln>
        </p:spPr>
      </p:cxnSp>
      <p:cxnSp>
        <p:nvCxnSpPr>
          <p:cNvPr id="22592" name="AutoShape 34"/>
          <p:cNvCxnSpPr>
            <a:cxnSpLocks noChangeShapeType="1"/>
          </p:cNvCxnSpPr>
          <p:nvPr/>
        </p:nvCxnSpPr>
        <p:spPr bwMode="auto">
          <a:xfrm>
            <a:off x="8240713" y="5033963"/>
            <a:ext cx="0" cy="155575"/>
          </a:xfrm>
          <a:prstGeom prst="straightConnector1">
            <a:avLst/>
          </a:prstGeom>
          <a:noFill/>
          <a:ln w="19050">
            <a:solidFill>
              <a:srgbClr val="000000"/>
            </a:solidFill>
            <a:round/>
            <a:headEnd/>
            <a:tailEnd/>
          </a:ln>
        </p:spPr>
      </p:cxnSp>
      <p:cxnSp>
        <p:nvCxnSpPr>
          <p:cNvPr id="22593" name="AutoShape 33"/>
          <p:cNvCxnSpPr>
            <a:cxnSpLocks noChangeShapeType="1"/>
          </p:cNvCxnSpPr>
          <p:nvPr/>
        </p:nvCxnSpPr>
        <p:spPr bwMode="auto">
          <a:xfrm>
            <a:off x="7980363" y="5168900"/>
            <a:ext cx="0" cy="157163"/>
          </a:xfrm>
          <a:prstGeom prst="straightConnector1">
            <a:avLst/>
          </a:prstGeom>
          <a:noFill/>
          <a:ln w="19050">
            <a:solidFill>
              <a:srgbClr val="000000"/>
            </a:solidFill>
            <a:round/>
            <a:headEnd/>
            <a:tailEnd/>
          </a:ln>
        </p:spPr>
      </p:cxnSp>
      <p:cxnSp>
        <p:nvCxnSpPr>
          <p:cNvPr id="22594" name="AutoShape 32"/>
          <p:cNvCxnSpPr>
            <a:cxnSpLocks noChangeShapeType="1"/>
          </p:cNvCxnSpPr>
          <p:nvPr/>
        </p:nvCxnSpPr>
        <p:spPr bwMode="auto">
          <a:xfrm>
            <a:off x="8470900" y="5178425"/>
            <a:ext cx="0" cy="142875"/>
          </a:xfrm>
          <a:prstGeom prst="straightConnector1">
            <a:avLst/>
          </a:prstGeom>
          <a:noFill/>
          <a:ln w="19050">
            <a:solidFill>
              <a:srgbClr val="000000"/>
            </a:solidFill>
            <a:round/>
            <a:headEnd/>
            <a:tailEnd/>
          </a:ln>
        </p:spPr>
      </p:cxnSp>
      <p:cxnSp>
        <p:nvCxnSpPr>
          <p:cNvPr id="22595" name="AutoShape 31"/>
          <p:cNvCxnSpPr>
            <a:cxnSpLocks noChangeShapeType="1"/>
          </p:cNvCxnSpPr>
          <p:nvPr/>
        </p:nvCxnSpPr>
        <p:spPr bwMode="auto">
          <a:xfrm>
            <a:off x="4559300" y="5024438"/>
            <a:ext cx="0" cy="155575"/>
          </a:xfrm>
          <a:prstGeom prst="straightConnector1">
            <a:avLst/>
          </a:prstGeom>
          <a:noFill/>
          <a:ln w="19050">
            <a:solidFill>
              <a:srgbClr val="000000"/>
            </a:solidFill>
            <a:round/>
            <a:headEnd/>
            <a:tailEnd/>
          </a:ln>
        </p:spPr>
      </p:cxnSp>
      <p:cxnSp>
        <p:nvCxnSpPr>
          <p:cNvPr id="22596" name="AutoShape 30"/>
          <p:cNvCxnSpPr>
            <a:cxnSpLocks noChangeShapeType="1"/>
          </p:cNvCxnSpPr>
          <p:nvPr/>
        </p:nvCxnSpPr>
        <p:spPr bwMode="auto">
          <a:xfrm>
            <a:off x="2111375" y="5033963"/>
            <a:ext cx="0" cy="155575"/>
          </a:xfrm>
          <a:prstGeom prst="straightConnector1">
            <a:avLst/>
          </a:prstGeom>
          <a:noFill/>
          <a:ln w="19050">
            <a:solidFill>
              <a:srgbClr val="000000"/>
            </a:solidFill>
            <a:round/>
            <a:headEnd/>
            <a:tailEnd/>
          </a:ln>
        </p:spPr>
      </p:cxnSp>
      <p:cxnSp>
        <p:nvCxnSpPr>
          <p:cNvPr id="22597" name="AutoShape 29"/>
          <p:cNvCxnSpPr>
            <a:cxnSpLocks noChangeShapeType="1"/>
          </p:cNvCxnSpPr>
          <p:nvPr/>
        </p:nvCxnSpPr>
        <p:spPr bwMode="auto">
          <a:xfrm>
            <a:off x="890588" y="5033963"/>
            <a:ext cx="0" cy="155575"/>
          </a:xfrm>
          <a:prstGeom prst="straightConnector1">
            <a:avLst/>
          </a:prstGeom>
          <a:noFill/>
          <a:ln w="19050">
            <a:solidFill>
              <a:srgbClr val="000000"/>
            </a:solidFill>
            <a:round/>
            <a:headEnd/>
            <a:tailEnd/>
          </a:ln>
        </p:spPr>
      </p:cxnSp>
      <p:cxnSp>
        <p:nvCxnSpPr>
          <p:cNvPr id="22598" name="AutoShape 28"/>
          <p:cNvCxnSpPr>
            <a:cxnSpLocks noChangeShapeType="1"/>
          </p:cNvCxnSpPr>
          <p:nvPr/>
        </p:nvCxnSpPr>
        <p:spPr bwMode="auto">
          <a:xfrm>
            <a:off x="619125" y="5194300"/>
            <a:ext cx="0" cy="127000"/>
          </a:xfrm>
          <a:prstGeom prst="straightConnector1">
            <a:avLst/>
          </a:prstGeom>
          <a:noFill/>
          <a:ln w="19050">
            <a:solidFill>
              <a:srgbClr val="000000"/>
            </a:solidFill>
            <a:round/>
            <a:headEnd/>
            <a:tailEnd/>
          </a:ln>
        </p:spPr>
      </p:cxnSp>
      <p:cxnSp>
        <p:nvCxnSpPr>
          <p:cNvPr id="22599" name="AutoShape 27"/>
          <p:cNvCxnSpPr>
            <a:cxnSpLocks noChangeShapeType="1"/>
          </p:cNvCxnSpPr>
          <p:nvPr/>
        </p:nvCxnSpPr>
        <p:spPr bwMode="auto">
          <a:xfrm>
            <a:off x="1139825" y="5187950"/>
            <a:ext cx="0" cy="134938"/>
          </a:xfrm>
          <a:prstGeom prst="straightConnector1">
            <a:avLst/>
          </a:prstGeom>
          <a:noFill/>
          <a:ln w="19050">
            <a:solidFill>
              <a:srgbClr val="000000"/>
            </a:solidFill>
            <a:round/>
            <a:headEnd/>
            <a:tailEnd/>
          </a:ln>
        </p:spPr>
      </p:cxnSp>
      <p:cxnSp>
        <p:nvCxnSpPr>
          <p:cNvPr id="22600" name="AutoShape 26"/>
          <p:cNvCxnSpPr>
            <a:cxnSpLocks noChangeShapeType="1"/>
          </p:cNvCxnSpPr>
          <p:nvPr/>
        </p:nvCxnSpPr>
        <p:spPr bwMode="auto">
          <a:xfrm>
            <a:off x="1857375" y="5168900"/>
            <a:ext cx="0" cy="157163"/>
          </a:xfrm>
          <a:prstGeom prst="straightConnector1">
            <a:avLst/>
          </a:prstGeom>
          <a:noFill/>
          <a:ln w="19050">
            <a:solidFill>
              <a:srgbClr val="000000"/>
            </a:solidFill>
            <a:round/>
            <a:headEnd/>
            <a:tailEnd/>
          </a:ln>
        </p:spPr>
      </p:cxnSp>
      <p:cxnSp>
        <p:nvCxnSpPr>
          <p:cNvPr id="22601" name="AutoShape 25"/>
          <p:cNvCxnSpPr>
            <a:cxnSpLocks noChangeShapeType="1"/>
          </p:cNvCxnSpPr>
          <p:nvPr/>
        </p:nvCxnSpPr>
        <p:spPr bwMode="auto">
          <a:xfrm>
            <a:off x="2378075" y="5170488"/>
            <a:ext cx="0" cy="157162"/>
          </a:xfrm>
          <a:prstGeom prst="straightConnector1">
            <a:avLst/>
          </a:prstGeom>
          <a:noFill/>
          <a:ln w="19050">
            <a:solidFill>
              <a:srgbClr val="000000"/>
            </a:solidFill>
            <a:round/>
            <a:headEnd/>
            <a:tailEnd/>
          </a:ln>
        </p:spPr>
      </p:cxnSp>
      <p:cxnSp>
        <p:nvCxnSpPr>
          <p:cNvPr id="22602" name="AutoShape 24"/>
          <p:cNvCxnSpPr>
            <a:cxnSpLocks noChangeShapeType="1"/>
          </p:cNvCxnSpPr>
          <p:nvPr/>
        </p:nvCxnSpPr>
        <p:spPr bwMode="auto">
          <a:xfrm>
            <a:off x="3141663" y="5168900"/>
            <a:ext cx="0" cy="147638"/>
          </a:xfrm>
          <a:prstGeom prst="straightConnector1">
            <a:avLst/>
          </a:prstGeom>
          <a:noFill/>
          <a:ln w="19050">
            <a:solidFill>
              <a:srgbClr val="000000"/>
            </a:solidFill>
            <a:round/>
            <a:headEnd/>
            <a:tailEnd/>
          </a:ln>
        </p:spPr>
      </p:cxnSp>
      <p:cxnSp>
        <p:nvCxnSpPr>
          <p:cNvPr id="22603" name="AutoShape 23"/>
          <p:cNvCxnSpPr>
            <a:cxnSpLocks noChangeShapeType="1"/>
          </p:cNvCxnSpPr>
          <p:nvPr/>
        </p:nvCxnSpPr>
        <p:spPr bwMode="auto">
          <a:xfrm>
            <a:off x="3557588" y="5170488"/>
            <a:ext cx="0" cy="147637"/>
          </a:xfrm>
          <a:prstGeom prst="straightConnector1">
            <a:avLst/>
          </a:prstGeom>
          <a:noFill/>
          <a:ln w="19050">
            <a:solidFill>
              <a:srgbClr val="000000"/>
            </a:solidFill>
            <a:round/>
            <a:headEnd/>
            <a:tailEnd/>
          </a:ln>
        </p:spPr>
      </p:cxnSp>
      <p:cxnSp>
        <p:nvCxnSpPr>
          <p:cNvPr id="22604" name="AutoShape 22"/>
          <p:cNvCxnSpPr>
            <a:cxnSpLocks noChangeShapeType="1"/>
          </p:cNvCxnSpPr>
          <p:nvPr/>
        </p:nvCxnSpPr>
        <p:spPr bwMode="auto">
          <a:xfrm>
            <a:off x="3968750" y="5170488"/>
            <a:ext cx="0" cy="147637"/>
          </a:xfrm>
          <a:prstGeom prst="straightConnector1">
            <a:avLst/>
          </a:prstGeom>
          <a:noFill/>
          <a:ln w="19050">
            <a:solidFill>
              <a:srgbClr val="000000"/>
            </a:solidFill>
            <a:round/>
            <a:headEnd/>
            <a:tailEnd/>
          </a:ln>
        </p:spPr>
      </p:cxnSp>
      <p:cxnSp>
        <p:nvCxnSpPr>
          <p:cNvPr id="22605" name="AutoShape 21"/>
          <p:cNvCxnSpPr>
            <a:cxnSpLocks noChangeShapeType="1"/>
          </p:cNvCxnSpPr>
          <p:nvPr/>
        </p:nvCxnSpPr>
        <p:spPr bwMode="auto">
          <a:xfrm>
            <a:off x="4386263" y="5173663"/>
            <a:ext cx="0" cy="146050"/>
          </a:xfrm>
          <a:prstGeom prst="straightConnector1">
            <a:avLst/>
          </a:prstGeom>
          <a:noFill/>
          <a:ln w="19050">
            <a:solidFill>
              <a:srgbClr val="000000"/>
            </a:solidFill>
            <a:round/>
            <a:headEnd/>
            <a:tailEnd/>
          </a:ln>
        </p:spPr>
      </p:cxnSp>
      <p:cxnSp>
        <p:nvCxnSpPr>
          <p:cNvPr id="22606" name="AutoShape 20"/>
          <p:cNvCxnSpPr>
            <a:cxnSpLocks noChangeShapeType="1"/>
          </p:cNvCxnSpPr>
          <p:nvPr/>
        </p:nvCxnSpPr>
        <p:spPr bwMode="auto">
          <a:xfrm>
            <a:off x="4800600" y="5173663"/>
            <a:ext cx="0" cy="146050"/>
          </a:xfrm>
          <a:prstGeom prst="straightConnector1">
            <a:avLst/>
          </a:prstGeom>
          <a:noFill/>
          <a:ln w="19050">
            <a:solidFill>
              <a:srgbClr val="000000"/>
            </a:solidFill>
            <a:round/>
            <a:headEnd/>
            <a:tailEnd/>
          </a:ln>
        </p:spPr>
      </p:cxnSp>
      <p:cxnSp>
        <p:nvCxnSpPr>
          <p:cNvPr id="22607" name="AutoShape 19"/>
          <p:cNvCxnSpPr>
            <a:cxnSpLocks noChangeShapeType="1"/>
          </p:cNvCxnSpPr>
          <p:nvPr/>
        </p:nvCxnSpPr>
        <p:spPr bwMode="auto">
          <a:xfrm>
            <a:off x="5219700" y="5170488"/>
            <a:ext cx="0" cy="147637"/>
          </a:xfrm>
          <a:prstGeom prst="straightConnector1">
            <a:avLst/>
          </a:prstGeom>
          <a:noFill/>
          <a:ln w="19050">
            <a:solidFill>
              <a:srgbClr val="000000"/>
            </a:solidFill>
            <a:round/>
            <a:headEnd/>
            <a:tailEnd/>
          </a:ln>
        </p:spPr>
      </p:cxnSp>
      <p:cxnSp>
        <p:nvCxnSpPr>
          <p:cNvPr id="22608" name="AutoShape 18"/>
          <p:cNvCxnSpPr>
            <a:cxnSpLocks noChangeShapeType="1"/>
          </p:cNvCxnSpPr>
          <p:nvPr/>
        </p:nvCxnSpPr>
        <p:spPr bwMode="auto">
          <a:xfrm>
            <a:off x="5641975" y="5175250"/>
            <a:ext cx="0" cy="146050"/>
          </a:xfrm>
          <a:prstGeom prst="straightConnector1">
            <a:avLst/>
          </a:prstGeom>
          <a:noFill/>
          <a:ln w="19050">
            <a:solidFill>
              <a:srgbClr val="000000"/>
            </a:solidFill>
            <a:round/>
            <a:headEnd/>
            <a:tailEnd/>
          </a:ln>
        </p:spPr>
      </p:cxnSp>
      <p:cxnSp>
        <p:nvCxnSpPr>
          <p:cNvPr id="22609" name="AutoShape 17"/>
          <p:cNvCxnSpPr>
            <a:cxnSpLocks noChangeShapeType="1"/>
          </p:cNvCxnSpPr>
          <p:nvPr/>
        </p:nvCxnSpPr>
        <p:spPr bwMode="auto">
          <a:xfrm>
            <a:off x="6073775" y="5175250"/>
            <a:ext cx="0" cy="146050"/>
          </a:xfrm>
          <a:prstGeom prst="straightConnector1">
            <a:avLst/>
          </a:prstGeom>
          <a:noFill/>
          <a:ln w="19050">
            <a:solidFill>
              <a:srgbClr val="000000"/>
            </a:solidFill>
            <a:round/>
            <a:headEnd/>
            <a:tailEnd/>
          </a:ln>
        </p:spPr>
      </p:cxnSp>
      <p:cxnSp>
        <p:nvCxnSpPr>
          <p:cNvPr id="22610" name="AutoShape 16"/>
          <p:cNvCxnSpPr>
            <a:cxnSpLocks noChangeShapeType="1"/>
          </p:cNvCxnSpPr>
          <p:nvPr/>
        </p:nvCxnSpPr>
        <p:spPr bwMode="auto">
          <a:xfrm>
            <a:off x="6496050" y="5173663"/>
            <a:ext cx="0" cy="146050"/>
          </a:xfrm>
          <a:prstGeom prst="straightConnector1">
            <a:avLst/>
          </a:prstGeom>
          <a:noFill/>
          <a:ln w="19050">
            <a:solidFill>
              <a:srgbClr val="000000"/>
            </a:solidFill>
            <a:round/>
            <a:headEnd/>
            <a:tailEnd/>
          </a:ln>
        </p:spPr>
      </p:cxnSp>
      <p:cxnSp>
        <p:nvCxnSpPr>
          <p:cNvPr id="22611" name="AutoShape 15"/>
          <p:cNvCxnSpPr>
            <a:cxnSpLocks noChangeShapeType="1"/>
          </p:cNvCxnSpPr>
          <p:nvPr/>
        </p:nvCxnSpPr>
        <p:spPr bwMode="auto">
          <a:xfrm>
            <a:off x="6918325" y="5170488"/>
            <a:ext cx="0" cy="147637"/>
          </a:xfrm>
          <a:prstGeom prst="straightConnector1">
            <a:avLst/>
          </a:prstGeom>
          <a:noFill/>
          <a:ln w="19050">
            <a:solidFill>
              <a:srgbClr val="000000"/>
            </a:solidFill>
            <a:round/>
            <a:headEnd/>
            <a:tailEnd/>
          </a:ln>
        </p:spPr>
      </p:cxnSp>
      <p:cxnSp>
        <p:nvCxnSpPr>
          <p:cNvPr id="22612" name="AutoShape 13"/>
          <p:cNvCxnSpPr>
            <a:cxnSpLocks noChangeShapeType="1"/>
          </p:cNvCxnSpPr>
          <p:nvPr/>
        </p:nvCxnSpPr>
        <p:spPr bwMode="auto">
          <a:xfrm>
            <a:off x="4737100" y="3829050"/>
            <a:ext cx="0" cy="236538"/>
          </a:xfrm>
          <a:prstGeom prst="straightConnector1">
            <a:avLst/>
          </a:prstGeom>
          <a:noFill/>
          <a:ln w="19050">
            <a:solidFill>
              <a:srgbClr val="000000"/>
            </a:solidFill>
            <a:round/>
            <a:headEnd/>
            <a:tailEnd/>
          </a:ln>
        </p:spPr>
      </p:cxnSp>
      <p:cxnSp>
        <p:nvCxnSpPr>
          <p:cNvPr id="22613" name="AutoShape 12"/>
          <p:cNvCxnSpPr>
            <a:cxnSpLocks noChangeShapeType="1"/>
          </p:cNvCxnSpPr>
          <p:nvPr/>
        </p:nvCxnSpPr>
        <p:spPr bwMode="auto">
          <a:xfrm>
            <a:off x="3344863" y="4062413"/>
            <a:ext cx="0" cy="239712"/>
          </a:xfrm>
          <a:prstGeom prst="straightConnector1">
            <a:avLst/>
          </a:prstGeom>
          <a:noFill/>
          <a:ln w="19050">
            <a:solidFill>
              <a:srgbClr val="000000"/>
            </a:solidFill>
            <a:round/>
            <a:headEnd/>
            <a:tailEnd/>
          </a:ln>
        </p:spPr>
      </p:cxnSp>
      <p:cxnSp>
        <p:nvCxnSpPr>
          <p:cNvPr id="22614" name="AutoShape 11"/>
          <p:cNvCxnSpPr>
            <a:cxnSpLocks noChangeShapeType="1"/>
          </p:cNvCxnSpPr>
          <p:nvPr/>
        </p:nvCxnSpPr>
        <p:spPr bwMode="auto">
          <a:xfrm>
            <a:off x="2109788" y="4064000"/>
            <a:ext cx="0" cy="239713"/>
          </a:xfrm>
          <a:prstGeom prst="straightConnector1">
            <a:avLst/>
          </a:prstGeom>
          <a:noFill/>
          <a:ln w="19050">
            <a:solidFill>
              <a:srgbClr val="000000"/>
            </a:solidFill>
            <a:round/>
            <a:headEnd/>
            <a:tailEnd/>
          </a:ln>
        </p:spPr>
      </p:cxnSp>
      <p:cxnSp>
        <p:nvCxnSpPr>
          <p:cNvPr id="22615" name="AutoShape 10"/>
          <p:cNvCxnSpPr>
            <a:cxnSpLocks noChangeShapeType="1"/>
          </p:cNvCxnSpPr>
          <p:nvPr/>
        </p:nvCxnSpPr>
        <p:spPr bwMode="auto">
          <a:xfrm>
            <a:off x="892175" y="4070350"/>
            <a:ext cx="0" cy="241300"/>
          </a:xfrm>
          <a:prstGeom prst="straightConnector1">
            <a:avLst/>
          </a:prstGeom>
          <a:noFill/>
          <a:ln w="19050">
            <a:solidFill>
              <a:srgbClr val="000000"/>
            </a:solidFill>
            <a:round/>
            <a:headEnd/>
            <a:tailEnd/>
          </a:ln>
        </p:spPr>
      </p:cxnSp>
      <p:cxnSp>
        <p:nvCxnSpPr>
          <p:cNvPr id="22616" name="AutoShape 9"/>
          <p:cNvCxnSpPr>
            <a:cxnSpLocks noChangeShapeType="1"/>
          </p:cNvCxnSpPr>
          <p:nvPr/>
        </p:nvCxnSpPr>
        <p:spPr bwMode="auto">
          <a:xfrm>
            <a:off x="4560888" y="4064000"/>
            <a:ext cx="0" cy="239713"/>
          </a:xfrm>
          <a:prstGeom prst="straightConnector1">
            <a:avLst/>
          </a:prstGeom>
          <a:noFill/>
          <a:ln w="19050">
            <a:solidFill>
              <a:srgbClr val="000000"/>
            </a:solidFill>
            <a:round/>
            <a:headEnd/>
            <a:tailEnd/>
          </a:ln>
        </p:spPr>
      </p:cxnSp>
      <p:cxnSp>
        <p:nvCxnSpPr>
          <p:cNvPr id="22617" name="AutoShape 8"/>
          <p:cNvCxnSpPr>
            <a:cxnSpLocks noChangeShapeType="1"/>
          </p:cNvCxnSpPr>
          <p:nvPr/>
        </p:nvCxnSpPr>
        <p:spPr bwMode="auto">
          <a:xfrm>
            <a:off x="7013575" y="4065588"/>
            <a:ext cx="0" cy="241300"/>
          </a:xfrm>
          <a:prstGeom prst="straightConnector1">
            <a:avLst/>
          </a:prstGeom>
          <a:noFill/>
          <a:ln w="19050">
            <a:solidFill>
              <a:srgbClr val="000000"/>
            </a:solidFill>
            <a:round/>
            <a:headEnd/>
            <a:tailEnd/>
          </a:ln>
        </p:spPr>
      </p:cxnSp>
      <p:cxnSp>
        <p:nvCxnSpPr>
          <p:cNvPr id="22618" name="AutoShape 7"/>
          <p:cNvCxnSpPr>
            <a:cxnSpLocks noChangeShapeType="1"/>
          </p:cNvCxnSpPr>
          <p:nvPr/>
        </p:nvCxnSpPr>
        <p:spPr bwMode="auto">
          <a:xfrm>
            <a:off x="8231188" y="4062413"/>
            <a:ext cx="0" cy="239712"/>
          </a:xfrm>
          <a:prstGeom prst="straightConnector1">
            <a:avLst/>
          </a:prstGeom>
          <a:noFill/>
          <a:ln w="19050">
            <a:solidFill>
              <a:srgbClr val="000000"/>
            </a:solidFill>
            <a:round/>
            <a:headEnd/>
            <a:tailEnd/>
          </a:ln>
        </p:spPr>
      </p:cxnSp>
      <p:cxnSp>
        <p:nvCxnSpPr>
          <p:cNvPr id="22619" name="AutoShape 6"/>
          <p:cNvCxnSpPr>
            <a:cxnSpLocks noChangeShapeType="1"/>
          </p:cNvCxnSpPr>
          <p:nvPr/>
        </p:nvCxnSpPr>
        <p:spPr bwMode="auto">
          <a:xfrm>
            <a:off x="5789613" y="4057650"/>
            <a:ext cx="0" cy="241300"/>
          </a:xfrm>
          <a:prstGeom prst="straightConnector1">
            <a:avLst/>
          </a:prstGeom>
          <a:noFill/>
          <a:ln w="19050">
            <a:solidFill>
              <a:srgbClr val="000000"/>
            </a:solidFill>
            <a:round/>
            <a:headEnd/>
            <a:tailEnd/>
          </a:ln>
        </p:spPr>
      </p:cxnSp>
      <p:sp>
        <p:nvSpPr>
          <p:cNvPr id="96" name="Rectangle 5"/>
          <p:cNvSpPr>
            <a:spLocks noChangeArrowheads="1"/>
          </p:cNvSpPr>
          <p:nvPr/>
        </p:nvSpPr>
        <p:spPr bwMode="auto">
          <a:xfrm>
            <a:off x="7013575" y="1300163"/>
            <a:ext cx="1951038" cy="506412"/>
          </a:xfrm>
          <a:prstGeom prst="rect">
            <a:avLst/>
          </a:prstGeom>
          <a:solidFill>
            <a:srgbClr val="DDF0C8"/>
          </a:solidFill>
          <a:ln w="9525">
            <a:noFill/>
            <a:miter lim="800000"/>
            <a:headEnd/>
            <a:tailEnd/>
          </a:ln>
          <a:effectLst>
            <a:outerShdw dist="28398" dir="3806097" algn="ctr" rotWithShape="0">
              <a:srgbClr val="243F60"/>
            </a:outerShdw>
          </a:effectLst>
        </p:spPr>
        <p:txBody>
          <a:bodyPr anchor="ctr"/>
          <a:lstStyle/>
          <a:p>
            <a:pPr algn="ctr">
              <a:defRPr/>
            </a:pPr>
            <a:r>
              <a:rPr lang="zh-TW" altLang="zh-TW" sz="1000" b="1">
                <a:solidFill>
                  <a:srgbClr val="006600"/>
                </a:solidFill>
                <a:latin typeface="微軟正黑體" pitchFamily="34" charset="-120"/>
                <a:ea typeface="微軟正黑體" pitchFamily="34" charset="-120"/>
                <a:cs typeface="Times New Roman" pitchFamily="18" charset="0"/>
              </a:rPr>
              <a:t>行政院資通安全辦公室</a:t>
            </a:r>
            <a:endParaRPr lang="zh-TW" altLang="zh-TW" sz="800" b="1">
              <a:solidFill>
                <a:srgbClr val="006600"/>
              </a:solidFill>
              <a:latin typeface="微軟正黑體" pitchFamily="34" charset="-120"/>
              <a:ea typeface="微軟正黑體" pitchFamily="34" charset="-120"/>
              <a:cs typeface="新細明體" charset="-120"/>
            </a:endParaRPr>
          </a:p>
          <a:p>
            <a:pPr algn="ctr" eaLnBrk="0" hangingPunct="0">
              <a:defRPr/>
            </a:pPr>
            <a:r>
              <a:rPr lang="zh-TW" altLang="zh-TW" sz="1000">
                <a:latin typeface="微軟正黑體" pitchFamily="34" charset="-120"/>
                <a:ea typeface="微軟正黑體" pitchFamily="34" charset="-120"/>
                <a:cs typeface="Times New Roman" pitchFamily="18" charset="0"/>
              </a:rPr>
              <a:t>會報幕僚單位</a:t>
            </a:r>
            <a:endParaRPr lang="zh-TW" altLang="zh-TW">
              <a:latin typeface="微軟正黑體" pitchFamily="34" charset="-120"/>
              <a:ea typeface="微軟正黑體" pitchFamily="34" charset="-120"/>
              <a:cs typeface="新細明體" charset="-120"/>
            </a:endParaRPr>
          </a:p>
        </p:txBody>
      </p:sp>
      <p:cxnSp>
        <p:nvCxnSpPr>
          <p:cNvPr id="22621" name="AutoShape 3"/>
          <p:cNvCxnSpPr>
            <a:cxnSpLocks noChangeShapeType="1"/>
          </p:cNvCxnSpPr>
          <p:nvPr/>
        </p:nvCxnSpPr>
        <p:spPr bwMode="auto">
          <a:xfrm flipV="1">
            <a:off x="5053013" y="1974850"/>
            <a:ext cx="0" cy="493713"/>
          </a:xfrm>
          <a:prstGeom prst="straightConnector1">
            <a:avLst/>
          </a:prstGeom>
          <a:noFill/>
          <a:ln w="19050">
            <a:solidFill>
              <a:srgbClr val="000000"/>
            </a:solidFill>
            <a:prstDash val="dash"/>
            <a:round/>
            <a:headEnd/>
            <a:tailEnd/>
          </a:ln>
        </p:spPr>
      </p:cxnSp>
      <p:cxnSp>
        <p:nvCxnSpPr>
          <p:cNvPr id="22622" name="AutoShape 2"/>
          <p:cNvCxnSpPr>
            <a:cxnSpLocks noChangeShapeType="1"/>
            <a:stCxn id="5" idx="1"/>
          </p:cNvCxnSpPr>
          <p:nvPr/>
        </p:nvCxnSpPr>
        <p:spPr bwMode="auto">
          <a:xfrm flipH="1">
            <a:off x="1509713" y="1554163"/>
            <a:ext cx="449262" cy="7937"/>
          </a:xfrm>
          <a:prstGeom prst="straightConnector1">
            <a:avLst/>
          </a:prstGeom>
          <a:noFill/>
          <a:ln w="19050">
            <a:solidFill>
              <a:srgbClr val="000000"/>
            </a:solidFill>
            <a:round/>
            <a:headEnd/>
            <a:tailEnd/>
          </a:ln>
        </p:spPr>
      </p:cxnSp>
      <p:cxnSp>
        <p:nvCxnSpPr>
          <p:cNvPr id="22623" name="AutoShape 1"/>
          <p:cNvCxnSpPr>
            <a:cxnSpLocks noChangeShapeType="1"/>
          </p:cNvCxnSpPr>
          <p:nvPr/>
        </p:nvCxnSpPr>
        <p:spPr bwMode="auto">
          <a:xfrm flipH="1">
            <a:off x="6867525" y="1558925"/>
            <a:ext cx="146050" cy="0"/>
          </a:xfrm>
          <a:prstGeom prst="straightConnector1">
            <a:avLst/>
          </a:prstGeom>
          <a:noFill/>
          <a:ln w="19050">
            <a:solidFill>
              <a:srgbClr val="000000"/>
            </a:solidFill>
            <a:round/>
            <a:headEnd/>
            <a:tailEnd/>
          </a:ln>
        </p:spPr>
      </p:cxnSp>
      <p:sp>
        <p:nvSpPr>
          <p:cNvPr id="22624" name="矩形圖說文字 99"/>
          <p:cNvSpPr>
            <a:spLocks noChangeArrowheads="1"/>
          </p:cNvSpPr>
          <p:nvPr/>
        </p:nvSpPr>
        <p:spPr bwMode="auto">
          <a:xfrm>
            <a:off x="187325" y="2001838"/>
            <a:ext cx="2141538" cy="698500"/>
          </a:xfrm>
          <a:prstGeom prst="wedgeRectCallout">
            <a:avLst>
              <a:gd name="adj1" fmla="val -21014"/>
              <a:gd name="adj2" fmla="val -73407"/>
            </a:avLst>
          </a:prstGeom>
          <a:solidFill>
            <a:schemeClr val="bg1"/>
          </a:solidFill>
          <a:ln w="25400" algn="ctr">
            <a:solidFill>
              <a:srgbClr val="8E736A"/>
            </a:solidFill>
            <a:miter lim="800000"/>
            <a:headEnd/>
            <a:tailEnd/>
          </a:ln>
        </p:spPr>
        <p:txBody>
          <a:bodyPr/>
          <a:lstStyle/>
          <a:p>
            <a:r>
              <a:rPr lang="zh-TW" altLang="en-US" sz="1400" b="1">
                <a:solidFill>
                  <a:srgbClr val="000000"/>
                </a:solidFill>
                <a:latin typeface="微軟正黑體" pitchFamily="34" charset="-120"/>
                <a:ea typeface="微軟正黑體" pitchFamily="34" charset="-120"/>
                <a:cs typeface="Times New Roman" pitchFamily="18" charset="0"/>
              </a:rPr>
              <a:t>原</a:t>
            </a:r>
            <a:r>
              <a:rPr lang="zh-TW" altLang="zh-TW" sz="1400" b="1" u="sng">
                <a:solidFill>
                  <a:srgbClr val="FF0000"/>
                </a:solidFill>
                <a:latin typeface="微軟正黑體" pitchFamily="34" charset="-120"/>
                <a:ea typeface="微軟正黑體" pitchFamily="34" charset="-120"/>
                <a:cs typeface="Times New Roman" pitchFamily="18" charset="0"/>
              </a:rPr>
              <a:t>資通安全</a:t>
            </a:r>
            <a:r>
              <a:rPr lang="zh-TW" altLang="en-US" sz="1400" b="1" u="sng">
                <a:solidFill>
                  <a:srgbClr val="FF0000"/>
                </a:solidFill>
                <a:latin typeface="微軟正黑體" pitchFamily="34" charset="-120"/>
                <a:ea typeface="微軟正黑體" pitchFamily="34" charset="-120"/>
                <a:cs typeface="Times New Roman" pitchFamily="18" charset="0"/>
              </a:rPr>
              <a:t>技術交流小組及</a:t>
            </a:r>
            <a:r>
              <a:rPr lang="en-US" altLang="zh-TW" sz="1400" b="1" u="sng">
                <a:solidFill>
                  <a:srgbClr val="FF0000"/>
                </a:solidFill>
                <a:latin typeface="微軟正黑體" pitchFamily="34" charset="-120"/>
                <a:ea typeface="微軟正黑體" pitchFamily="34" charset="-120"/>
                <a:cs typeface="Times New Roman" pitchFamily="18" charset="0"/>
              </a:rPr>
              <a:t>G-ISAC</a:t>
            </a:r>
            <a:r>
              <a:rPr lang="zh-TW" altLang="en-US" sz="1400" b="1">
                <a:solidFill>
                  <a:srgbClr val="000000"/>
                </a:solidFill>
                <a:latin typeface="微軟正黑體" pitchFamily="34" charset="-120"/>
                <a:ea typeface="微軟正黑體" pitchFamily="34" charset="-120"/>
                <a:cs typeface="Times New Roman" pitchFamily="18" charset="0"/>
              </a:rPr>
              <a:t>納入資通安全諮詢會議題小組運作</a:t>
            </a:r>
            <a:endParaRPr lang="zh-TW" altLang="zh-TW" sz="1400" b="1">
              <a:solidFill>
                <a:srgbClr val="000000"/>
              </a:solidFill>
              <a:latin typeface="微軟正黑體" pitchFamily="34" charset="-120"/>
              <a:ea typeface="微軟正黑體" pitchFamily="34" charset="-120"/>
              <a:cs typeface="Times New Roman" pitchFamily="18" charset="0"/>
            </a:endParaRPr>
          </a:p>
          <a:p>
            <a:endParaRPr lang="zh-TW" altLang="en-US" sz="1400" b="1">
              <a:solidFill>
                <a:srgbClr val="000000"/>
              </a:solidFill>
              <a:latin typeface="微軟正黑體" pitchFamily="34" charset="-120"/>
              <a:ea typeface="微軟正黑體" pitchFamily="34" charset="-120"/>
              <a:cs typeface="Times New Roman" pitchFamily="18" charset="0"/>
            </a:endParaRPr>
          </a:p>
        </p:txBody>
      </p:sp>
      <p:sp>
        <p:nvSpPr>
          <p:cNvPr id="101" name="Rectangle 4"/>
          <p:cNvSpPr>
            <a:spLocks noChangeArrowheads="1"/>
          </p:cNvSpPr>
          <p:nvPr/>
        </p:nvSpPr>
        <p:spPr bwMode="auto">
          <a:xfrm>
            <a:off x="246063" y="1300163"/>
            <a:ext cx="1244600" cy="503237"/>
          </a:xfrm>
          <a:prstGeom prst="rect">
            <a:avLst/>
          </a:prstGeom>
          <a:solidFill>
            <a:schemeClr val="bg1">
              <a:lumMod val="85000"/>
            </a:schemeClr>
          </a:solidFill>
          <a:ln w="38100">
            <a:solidFill>
              <a:srgbClr val="FF0000"/>
            </a:solidFill>
          </a:ln>
          <a:effectLst>
            <a:outerShdw dist="28398" dir="3806097" algn="ctr" rotWithShape="0">
              <a:srgbClr val="243F60"/>
            </a:outerShdw>
          </a:effectLst>
        </p:spPr>
        <p:txBody>
          <a:bodyPr anchor="ctr"/>
          <a:lstStyle/>
          <a:p>
            <a:pPr algn="ctr">
              <a:defRPr/>
            </a:pPr>
            <a:r>
              <a:rPr lang="zh-TW" altLang="zh-TW" sz="1600" b="1" dirty="0">
                <a:solidFill>
                  <a:srgbClr val="7030A0"/>
                </a:solidFill>
                <a:latin typeface="微軟正黑體" panose="020B0604030504040204" pitchFamily="34" charset="-120"/>
                <a:ea typeface="微軟正黑體" panose="020B0604030504040204" pitchFamily="34" charset="-120"/>
                <a:cs typeface="Times New Roman" pitchFamily="18" charset="0"/>
              </a:rPr>
              <a:t>資通安全</a:t>
            </a:r>
            <a:endParaRPr lang="en-US" altLang="zh-TW" sz="1600" b="1" dirty="0">
              <a:solidFill>
                <a:srgbClr val="7030A0"/>
              </a:solidFill>
              <a:latin typeface="微軟正黑體" panose="020B0604030504040204" pitchFamily="34" charset="-120"/>
              <a:ea typeface="微軟正黑體" panose="020B0604030504040204" pitchFamily="34" charset="-120"/>
              <a:cs typeface="Times New Roman" pitchFamily="18" charset="0"/>
            </a:endParaRPr>
          </a:p>
          <a:p>
            <a:pPr algn="ctr">
              <a:defRPr/>
            </a:pPr>
            <a:r>
              <a:rPr lang="zh-TW" altLang="en-US" sz="1600" b="1" dirty="0">
                <a:solidFill>
                  <a:srgbClr val="7030A0"/>
                </a:solidFill>
                <a:latin typeface="微軟正黑體" panose="020B0604030504040204" pitchFamily="34" charset="-120"/>
                <a:ea typeface="微軟正黑體" panose="020B0604030504040204" pitchFamily="34" charset="-120"/>
                <a:cs typeface="Times New Roman" pitchFamily="18" charset="0"/>
              </a:rPr>
              <a:t>諮詢會</a:t>
            </a:r>
            <a:endParaRPr lang="zh-TW" sz="1600" b="1" dirty="0">
              <a:solidFill>
                <a:srgbClr val="7030A0"/>
              </a:solidFill>
              <a:latin typeface="微軟正黑體" panose="020B0604030504040204" pitchFamily="34" charset="-120"/>
              <a:ea typeface="微軟正黑體" panose="020B0604030504040204" pitchFamily="34" charset="-120"/>
              <a:cs typeface="Times New Roman" pitchFamily="18" charset="0"/>
            </a:endParaRPr>
          </a:p>
        </p:txBody>
      </p:sp>
      <p:cxnSp>
        <p:nvCxnSpPr>
          <p:cNvPr id="22626" name="AutoShape 2"/>
          <p:cNvCxnSpPr>
            <a:cxnSpLocks noChangeShapeType="1"/>
          </p:cNvCxnSpPr>
          <p:nvPr/>
        </p:nvCxnSpPr>
        <p:spPr bwMode="auto">
          <a:xfrm flipH="1">
            <a:off x="1512888" y="3503613"/>
            <a:ext cx="449262" cy="7937"/>
          </a:xfrm>
          <a:prstGeom prst="straightConnector1">
            <a:avLst/>
          </a:prstGeom>
          <a:noFill/>
          <a:ln w="19050">
            <a:solidFill>
              <a:srgbClr val="000000"/>
            </a:solidFill>
            <a:round/>
            <a:headEnd/>
            <a:tailEnd/>
          </a:ln>
        </p:spPr>
      </p:cxnSp>
      <p:sp>
        <p:nvSpPr>
          <p:cNvPr id="3" name="Rectangle 89"/>
          <p:cNvSpPr>
            <a:spLocks noChangeArrowheads="1"/>
          </p:cNvSpPr>
          <p:nvPr/>
        </p:nvSpPr>
        <p:spPr bwMode="auto">
          <a:xfrm>
            <a:off x="263525" y="3294063"/>
            <a:ext cx="1225550" cy="450850"/>
          </a:xfrm>
          <a:prstGeom prst="rect">
            <a:avLst/>
          </a:prstGeom>
          <a:solidFill>
            <a:schemeClr val="bg2"/>
          </a:solidFill>
          <a:ln w="38100">
            <a:solidFill>
              <a:srgbClr val="FF9900"/>
            </a:solidFill>
            <a:miter lim="800000"/>
            <a:headEnd/>
            <a:tailEnd/>
          </a:ln>
          <a:effectLst>
            <a:outerShdw dist="28398" dir="3806097" algn="ctr" rotWithShape="0">
              <a:srgbClr val="243F60"/>
            </a:outerShdw>
          </a:effectLst>
        </p:spPr>
        <p:txBody>
          <a:bodyPr anchor="ctr"/>
          <a:lstStyle/>
          <a:p>
            <a:pPr algn="ctr">
              <a:defRPr/>
            </a:pPr>
            <a:r>
              <a:rPr lang="zh-TW" sz="1200" b="1">
                <a:solidFill>
                  <a:srgbClr val="7030A0"/>
                </a:solidFill>
                <a:latin typeface="微軟正黑體" pitchFamily="34" charset="-120"/>
                <a:ea typeface="微軟正黑體" pitchFamily="34" charset="-120"/>
                <a:cs typeface="Times New Roman" pitchFamily="18" charset="0"/>
              </a:rPr>
              <a:t>國家資通安全</a:t>
            </a:r>
            <a:r>
              <a:rPr lang="zh-TW" altLang="zh-TW" sz="1200" b="1">
                <a:solidFill>
                  <a:srgbClr val="7030A0"/>
                </a:solidFill>
                <a:latin typeface="微軟正黑體" pitchFamily="34" charset="-120"/>
                <a:ea typeface="微軟正黑體" pitchFamily="34" charset="-120"/>
                <a:cs typeface="Times New Roman" pitchFamily="18" charset="0"/>
              </a:rPr>
              <a:t>科技中心</a:t>
            </a:r>
            <a:endParaRPr lang="en-US" altLang="zh-TW" sz="1200" b="1">
              <a:solidFill>
                <a:srgbClr val="7030A0"/>
              </a:solidFill>
              <a:latin typeface="微軟正黑體" pitchFamily="34" charset="-120"/>
              <a:ea typeface="微軟正黑體" pitchFamily="34" charset="-120"/>
              <a:cs typeface="Times New Roman" pitchFamily="18"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內容版面配置區 1"/>
          <p:cNvSpPr>
            <a:spLocks noGrp="1"/>
          </p:cNvSpPr>
          <p:nvPr>
            <p:ph idx="1"/>
          </p:nvPr>
        </p:nvSpPr>
        <p:spPr/>
        <p:txBody>
          <a:bodyPr/>
          <a:lstStyle/>
          <a:p>
            <a:pPr eaLnBrk="1" hangingPunct="1">
              <a:defRPr/>
            </a:pPr>
            <a:endParaRPr lang="zh-TW" altLang="en-US"/>
          </a:p>
        </p:txBody>
      </p:sp>
      <p:sp>
        <p:nvSpPr>
          <p:cNvPr id="36866" name="標題 2"/>
          <p:cNvSpPr>
            <a:spLocks noGrp="1"/>
          </p:cNvSpPr>
          <p:nvPr>
            <p:ph type="title"/>
          </p:nvPr>
        </p:nvSpPr>
        <p:spPr/>
        <p:txBody>
          <a:bodyPr/>
          <a:lstStyle/>
          <a:p>
            <a:pPr eaLnBrk="1" hangingPunct="1"/>
            <a:r>
              <a:rPr lang="zh-TW" altLang="en-US" smtClean="0"/>
              <a:t>資安會報資通安全諮詢會</a:t>
            </a:r>
          </a:p>
        </p:txBody>
      </p:sp>
      <p:sp>
        <p:nvSpPr>
          <p:cNvPr id="4" name="投影片編號版面配置區 3"/>
          <p:cNvSpPr>
            <a:spLocks noGrp="1"/>
          </p:cNvSpPr>
          <p:nvPr>
            <p:ph type="sldNum" sz="quarter" idx="10"/>
          </p:nvPr>
        </p:nvSpPr>
        <p:spPr/>
        <p:txBody>
          <a:bodyPr/>
          <a:lstStyle/>
          <a:p>
            <a:pPr>
              <a:defRPr/>
            </a:pPr>
            <a:fld id="{65A52EF1-3EDF-41A1-A5F6-59CFA8388A69}" type="slidenum">
              <a:rPr lang="en-US" altLang="zh-TW" smtClean="0"/>
              <a:pPr>
                <a:defRPr/>
              </a:pPr>
              <a:t>7</a:t>
            </a:fld>
            <a:endParaRPr lang="en-US" altLang="zh-TW"/>
          </a:p>
        </p:txBody>
      </p:sp>
      <p:grpSp>
        <p:nvGrpSpPr>
          <p:cNvPr id="36868" name="群組 4"/>
          <p:cNvGrpSpPr>
            <a:grpSpLocks/>
          </p:cNvGrpSpPr>
          <p:nvPr/>
        </p:nvGrpSpPr>
        <p:grpSpPr bwMode="auto">
          <a:xfrm>
            <a:off x="458788" y="1382713"/>
            <a:ext cx="8037512" cy="5487987"/>
            <a:chOff x="803088" y="1596458"/>
            <a:chExt cx="7481990" cy="3855764"/>
          </a:xfrm>
        </p:grpSpPr>
        <p:sp>
          <p:nvSpPr>
            <p:cNvPr id="6" name="椭圆 10"/>
            <p:cNvSpPr>
              <a:spLocks noChangeArrowheads="1"/>
            </p:cNvSpPr>
            <p:nvPr/>
          </p:nvSpPr>
          <p:spPr bwMode="auto">
            <a:xfrm>
              <a:off x="2082864" y="4000185"/>
              <a:ext cx="5222980" cy="1296145"/>
            </a:xfrm>
            <a:prstGeom prst="ellipse">
              <a:avLst/>
            </a:prstGeom>
            <a:gradFill rotWithShape="1">
              <a:gsLst>
                <a:gs pos="0">
                  <a:sysClr val="windowText" lastClr="000000">
                    <a:lumMod val="93000"/>
                    <a:lumOff val="7000"/>
                  </a:sysClr>
                </a:gs>
                <a:gs pos="100000">
                  <a:srgbClr val="FFFFFF">
                    <a:alpha val="0"/>
                  </a:srgbClr>
                </a:gs>
              </a:gsLst>
              <a:path path="shape">
                <a:fillToRect l="50000" t="50000" r="50000" b="50000"/>
              </a:path>
            </a:gradFill>
            <a:ln>
              <a:noFill/>
            </a:ln>
            <a:effectLst>
              <a:glow rad="127000">
                <a:srgbClr val="F79524">
                  <a:alpha val="0"/>
                </a:srgbClr>
              </a:glow>
              <a:outerShdw dist="107763" dir="2700000" algn="ctr" rotWithShape="0">
                <a:srgbClr val="535455"/>
              </a:outerShdw>
              <a:softEdge rad="368300"/>
            </a:effectLst>
            <a:extLst/>
          </p:spPr>
          <p:txBody>
            <a:bodyPr wrap="none" lIns="92075" tIns="46038" rIns="92075" bIns="46038" anchor="ctr"/>
            <a:lstStyle/>
            <a:p>
              <a:pPr algn="ctr">
                <a:defRPr/>
              </a:pPr>
              <a:endParaRPr lang="zh-CN" altLang="zh-CN" kern="0">
                <a:solidFill>
                  <a:sysClr val="windowText" lastClr="000000"/>
                </a:solidFill>
                <a:ea typeface="宋体" panose="02010600030101010101" pitchFamily="2" charset="-122"/>
              </a:endParaRPr>
            </a:p>
          </p:txBody>
        </p:sp>
        <p:grpSp>
          <p:nvGrpSpPr>
            <p:cNvPr id="36872" name="组合 4"/>
            <p:cNvGrpSpPr>
              <a:grpSpLocks/>
            </p:cNvGrpSpPr>
            <p:nvPr/>
          </p:nvGrpSpPr>
          <p:grpSpPr bwMode="auto">
            <a:xfrm>
              <a:off x="1273716" y="3554695"/>
              <a:ext cx="3527313" cy="1188323"/>
              <a:chOff x="537424" y="2540908"/>
              <a:chExt cx="4236496" cy="1427243"/>
            </a:xfrm>
          </p:grpSpPr>
          <p:sp>
            <p:nvSpPr>
              <p:cNvPr id="23" name="Freeform 12"/>
              <p:cNvSpPr>
                <a:spLocks/>
              </p:cNvSpPr>
              <p:nvPr/>
            </p:nvSpPr>
            <p:spPr bwMode="auto">
              <a:xfrm>
                <a:off x="536590" y="3178938"/>
                <a:ext cx="4236667" cy="770269"/>
              </a:xfrm>
              <a:custGeom>
                <a:avLst/>
                <a:gdLst>
                  <a:gd name="T0" fmla="*/ 1128 w 1128"/>
                  <a:gd name="T1" fmla="*/ 188 h 302"/>
                  <a:gd name="T2" fmla="*/ 974 w 1128"/>
                  <a:gd name="T3" fmla="*/ 252 h 302"/>
                  <a:gd name="T4" fmla="*/ 352 w 1128"/>
                  <a:gd name="T5" fmla="*/ 230 h 302"/>
                  <a:gd name="T6" fmla="*/ 404 w 1128"/>
                  <a:gd name="T7" fmla="*/ 276 h 302"/>
                  <a:gd name="T8" fmla="*/ 0 w 1128"/>
                  <a:gd name="T9" fmla="*/ 302 h 302"/>
                  <a:gd name="T10" fmla="*/ 200 w 1128"/>
                  <a:gd name="T11" fmla="*/ 128 h 302"/>
                  <a:gd name="T12" fmla="*/ 250 w 1128"/>
                  <a:gd name="T13" fmla="*/ 166 h 302"/>
                  <a:gd name="T14" fmla="*/ 1128 w 1128"/>
                  <a:gd name="T15" fmla="*/ 188 h 302"/>
                  <a:gd name="connsiteX0" fmla="*/ 10254 w 10254"/>
                  <a:gd name="connsiteY0" fmla="*/ 2963 h 6942"/>
                  <a:gd name="connsiteX1" fmla="*/ 8889 w 10254"/>
                  <a:gd name="connsiteY1" fmla="*/ 5082 h 6942"/>
                  <a:gd name="connsiteX2" fmla="*/ 3375 w 10254"/>
                  <a:gd name="connsiteY2" fmla="*/ 4354 h 6942"/>
                  <a:gd name="connsiteX3" fmla="*/ 3836 w 10254"/>
                  <a:gd name="connsiteY3" fmla="*/ 5877 h 6942"/>
                  <a:gd name="connsiteX4" fmla="*/ 254 w 10254"/>
                  <a:gd name="connsiteY4" fmla="*/ 6738 h 6942"/>
                  <a:gd name="connsiteX5" fmla="*/ 287 w 10254"/>
                  <a:gd name="connsiteY5" fmla="*/ 2803 h 6942"/>
                  <a:gd name="connsiteX6" fmla="*/ 2470 w 10254"/>
                  <a:gd name="connsiteY6" fmla="*/ 2235 h 6942"/>
                  <a:gd name="connsiteX7" fmla="*/ 10254 w 10254"/>
                  <a:gd name="connsiteY7" fmla="*/ 2963 h 6942"/>
                  <a:gd name="connsiteX0" fmla="*/ 10000 w 10000"/>
                  <a:gd name="connsiteY0" fmla="*/ 4267 h 9999"/>
                  <a:gd name="connsiteX1" fmla="*/ 8669 w 10000"/>
                  <a:gd name="connsiteY1" fmla="*/ 7320 h 9999"/>
                  <a:gd name="connsiteX2" fmla="*/ 3291 w 10000"/>
                  <a:gd name="connsiteY2" fmla="*/ 6271 h 9999"/>
                  <a:gd name="connsiteX3" fmla="*/ 3741 w 10000"/>
                  <a:gd name="connsiteY3" fmla="*/ 8465 h 9999"/>
                  <a:gd name="connsiteX4" fmla="*/ 248 w 10000"/>
                  <a:gd name="connsiteY4" fmla="*/ 9705 h 9999"/>
                  <a:gd name="connsiteX5" fmla="*/ 280 w 10000"/>
                  <a:gd name="connsiteY5" fmla="*/ 4037 h 9999"/>
                  <a:gd name="connsiteX6" fmla="*/ 2409 w 10000"/>
                  <a:gd name="connsiteY6" fmla="*/ 3219 h 9999"/>
                  <a:gd name="connsiteX7" fmla="*/ 10000 w 10000"/>
                  <a:gd name="connsiteY7" fmla="*/ 4267 h 9999"/>
                  <a:gd name="connsiteX0" fmla="*/ 9753 w 9753"/>
                  <a:gd name="connsiteY0" fmla="*/ 4267 h 10085"/>
                  <a:gd name="connsiteX1" fmla="*/ 8422 w 9753"/>
                  <a:gd name="connsiteY1" fmla="*/ 7321 h 10085"/>
                  <a:gd name="connsiteX2" fmla="*/ 3044 w 9753"/>
                  <a:gd name="connsiteY2" fmla="*/ 6272 h 10085"/>
                  <a:gd name="connsiteX3" fmla="*/ 3494 w 9753"/>
                  <a:gd name="connsiteY3" fmla="*/ 8466 h 10085"/>
                  <a:gd name="connsiteX4" fmla="*/ 1 w 9753"/>
                  <a:gd name="connsiteY4" fmla="*/ 9706 h 10085"/>
                  <a:gd name="connsiteX5" fmla="*/ 33 w 9753"/>
                  <a:gd name="connsiteY5" fmla="*/ 4037 h 10085"/>
                  <a:gd name="connsiteX6" fmla="*/ 2162 w 9753"/>
                  <a:gd name="connsiteY6" fmla="*/ 3219 h 10085"/>
                  <a:gd name="connsiteX7" fmla="*/ 9753 w 9753"/>
                  <a:gd name="connsiteY7" fmla="*/ 4267 h 10085"/>
                  <a:gd name="connsiteX0" fmla="*/ 10000 w 10000"/>
                  <a:gd name="connsiteY0" fmla="*/ 4231 h 9624"/>
                  <a:gd name="connsiteX1" fmla="*/ 8635 w 10000"/>
                  <a:gd name="connsiteY1" fmla="*/ 7259 h 9624"/>
                  <a:gd name="connsiteX2" fmla="*/ 3121 w 10000"/>
                  <a:gd name="connsiteY2" fmla="*/ 6219 h 9624"/>
                  <a:gd name="connsiteX3" fmla="*/ 3582 w 10000"/>
                  <a:gd name="connsiteY3" fmla="*/ 8395 h 9624"/>
                  <a:gd name="connsiteX4" fmla="*/ 1 w 10000"/>
                  <a:gd name="connsiteY4" fmla="*/ 9624 h 9624"/>
                  <a:gd name="connsiteX5" fmla="*/ 34 w 10000"/>
                  <a:gd name="connsiteY5" fmla="*/ 4003 h 9624"/>
                  <a:gd name="connsiteX6" fmla="*/ 2217 w 10000"/>
                  <a:gd name="connsiteY6" fmla="*/ 3192 h 9624"/>
                  <a:gd name="connsiteX7" fmla="*/ 10000 w 10000"/>
                  <a:gd name="connsiteY7" fmla="*/ 4231 h 9624"/>
                  <a:gd name="connsiteX0" fmla="*/ 10258 w 10258"/>
                  <a:gd name="connsiteY0" fmla="*/ 4487 h 10238"/>
                  <a:gd name="connsiteX1" fmla="*/ 8893 w 10258"/>
                  <a:gd name="connsiteY1" fmla="*/ 7634 h 10238"/>
                  <a:gd name="connsiteX2" fmla="*/ 3379 w 10258"/>
                  <a:gd name="connsiteY2" fmla="*/ 6553 h 10238"/>
                  <a:gd name="connsiteX3" fmla="*/ 3840 w 10258"/>
                  <a:gd name="connsiteY3" fmla="*/ 8814 h 10238"/>
                  <a:gd name="connsiteX4" fmla="*/ 259 w 10258"/>
                  <a:gd name="connsiteY4" fmla="*/ 10091 h 10238"/>
                  <a:gd name="connsiteX5" fmla="*/ 278 w 10258"/>
                  <a:gd name="connsiteY5" fmla="*/ 6434 h 10238"/>
                  <a:gd name="connsiteX6" fmla="*/ 2475 w 10258"/>
                  <a:gd name="connsiteY6" fmla="*/ 3408 h 10238"/>
                  <a:gd name="connsiteX7" fmla="*/ 10258 w 10258"/>
                  <a:gd name="connsiteY7" fmla="*/ 4487 h 10238"/>
                  <a:gd name="connsiteX0" fmla="*/ 10012 w 10012"/>
                  <a:gd name="connsiteY0" fmla="*/ 4487 h 10214"/>
                  <a:gd name="connsiteX1" fmla="*/ 8647 w 10012"/>
                  <a:gd name="connsiteY1" fmla="*/ 7634 h 10214"/>
                  <a:gd name="connsiteX2" fmla="*/ 3133 w 10012"/>
                  <a:gd name="connsiteY2" fmla="*/ 6553 h 10214"/>
                  <a:gd name="connsiteX3" fmla="*/ 3594 w 10012"/>
                  <a:gd name="connsiteY3" fmla="*/ 8814 h 10214"/>
                  <a:gd name="connsiteX4" fmla="*/ 13 w 10012"/>
                  <a:gd name="connsiteY4" fmla="*/ 10091 h 10214"/>
                  <a:gd name="connsiteX5" fmla="*/ 32 w 10012"/>
                  <a:gd name="connsiteY5" fmla="*/ 6434 h 10214"/>
                  <a:gd name="connsiteX6" fmla="*/ 2229 w 10012"/>
                  <a:gd name="connsiteY6" fmla="*/ 3408 h 10214"/>
                  <a:gd name="connsiteX7" fmla="*/ 10012 w 10012"/>
                  <a:gd name="connsiteY7" fmla="*/ 4487 h 10214"/>
                  <a:gd name="connsiteX0" fmla="*/ 10013 w 10013"/>
                  <a:gd name="connsiteY0" fmla="*/ 4487 h 10091"/>
                  <a:gd name="connsiteX1" fmla="*/ 8648 w 10013"/>
                  <a:gd name="connsiteY1" fmla="*/ 7634 h 10091"/>
                  <a:gd name="connsiteX2" fmla="*/ 3134 w 10013"/>
                  <a:gd name="connsiteY2" fmla="*/ 6553 h 10091"/>
                  <a:gd name="connsiteX3" fmla="*/ 3595 w 10013"/>
                  <a:gd name="connsiteY3" fmla="*/ 8814 h 10091"/>
                  <a:gd name="connsiteX4" fmla="*/ 14 w 10013"/>
                  <a:gd name="connsiteY4" fmla="*/ 10091 h 10091"/>
                  <a:gd name="connsiteX5" fmla="*/ 33 w 10013"/>
                  <a:gd name="connsiteY5" fmla="*/ 6434 h 10091"/>
                  <a:gd name="connsiteX6" fmla="*/ 2230 w 10013"/>
                  <a:gd name="connsiteY6" fmla="*/ 3408 h 10091"/>
                  <a:gd name="connsiteX7" fmla="*/ 10013 w 10013"/>
                  <a:gd name="connsiteY7" fmla="*/ 4487 h 10091"/>
                  <a:gd name="connsiteX0" fmla="*/ 10013 w 10013"/>
                  <a:gd name="connsiteY0" fmla="*/ 4487 h 10091"/>
                  <a:gd name="connsiteX1" fmla="*/ 8648 w 10013"/>
                  <a:gd name="connsiteY1" fmla="*/ 7634 h 10091"/>
                  <a:gd name="connsiteX2" fmla="*/ 3134 w 10013"/>
                  <a:gd name="connsiteY2" fmla="*/ 6553 h 10091"/>
                  <a:gd name="connsiteX3" fmla="*/ 3595 w 10013"/>
                  <a:gd name="connsiteY3" fmla="*/ 8814 h 10091"/>
                  <a:gd name="connsiteX4" fmla="*/ 14 w 10013"/>
                  <a:gd name="connsiteY4" fmla="*/ 10091 h 10091"/>
                  <a:gd name="connsiteX5" fmla="*/ 33 w 10013"/>
                  <a:gd name="connsiteY5" fmla="*/ 6434 h 10091"/>
                  <a:gd name="connsiteX6" fmla="*/ 2230 w 10013"/>
                  <a:gd name="connsiteY6" fmla="*/ 3408 h 10091"/>
                  <a:gd name="connsiteX7" fmla="*/ 10013 w 10013"/>
                  <a:gd name="connsiteY7" fmla="*/ 4487 h 100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013" h="10091">
                    <a:moveTo>
                      <a:pt x="10013" y="4487"/>
                    </a:moveTo>
                    <a:lnTo>
                      <a:pt x="8648" y="7634"/>
                    </a:lnTo>
                    <a:cubicBezTo>
                      <a:pt x="8648" y="7634"/>
                      <a:pt x="6432" y="1047"/>
                      <a:pt x="3134" y="6553"/>
                    </a:cubicBezTo>
                    <a:cubicBezTo>
                      <a:pt x="3288" y="7306"/>
                      <a:pt x="3441" y="8061"/>
                      <a:pt x="3595" y="8814"/>
                    </a:cubicBezTo>
                    <a:cubicBezTo>
                      <a:pt x="14" y="10091"/>
                      <a:pt x="643" y="9828"/>
                      <a:pt x="14" y="10091"/>
                    </a:cubicBezTo>
                    <a:cubicBezTo>
                      <a:pt x="-25" y="10107"/>
                      <a:pt x="33" y="6434"/>
                      <a:pt x="33" y="6434"/>
                    </a:cubicBezTo>
                    <a:cubicBezTo>
                      <a:pt x="815" y="5817"/>
                      <a:pt x="567" y="3733"/>
                      <a:pt x="2230" y="3408"/>
                    </a:cubicBezTo>
                    <a:cubicBezTo>
                      <a:pt x="3893" y="3083"/>
                      <a:pt x="6113" y="-4751"/>
                      <a:pt x="10013" y="4487"/>
                    </a:cubicBezTo>
                    <a:close/>
                  </a:path>
                </a:pathLst>
              </a:custGeom>
              <a:gradFill flip="none" rotWithShape="1">
                <a:gsLst>
                  <a:gs pos="27000">
                    <a:srgbClr val="FF7711"/>
                  </a:gs>
                  <a:gs pos="59000">
                    <a:srgbClr val="FFAA01"/>
                  </a:gs>
                  <a:gs pos="100000">
                    <a:srgbClr val="FECE02"/>
                  </a:gs>
                  <a:gs pos="0">
                    <a:srgbClr val="C73E01"/>
                  </a:gs>
                  <a:gs pos="80000">
                    <a:srgbClr val="FFC000"/>
                  </a:gs>
                </a:gsLst>
                <a:lin ang="10800000" scaled="1"/>
                <a:tileRect/>
              </a:gradFill>
              <a:ln w="3175" cap="flat" cmpd="sng" algn="ctr">
                <a:solidFill>
                  <a:sysClr val="window" lastClr="FFFFFF"/>
                </a:solidFill>
                <a:prstDash val="solid"/>
              </a:ln>
              <a:effectLst/>
            </p:spPr>
            <p:txBody>
              <a:bodyPr anchor="ctr"/>
              <a:lstStyle/>
              <a:p>
                <a:pPr algn="ctr">
                  <a:defRPr/>
                </a:pPr>
                <a:endParaRPr lang="zh-CN" altLang="en-US" kern="0">
                  <a:solidFill>
                    <a:prstClr val="white"/>
                  </a:solidFill>
                  <a:latin typeface="Calibri"/>
                  <a:ea typeface="宋体" panose="02010600030101010101" pitchFamily="2" charset="-122"/>
                </a:endParaRPr>
              </a:p>
            </p:txBody>
          </p:sp>
          <p:sp>
            <p:nvSpPr>
              <p:cNvPr id="24" name="Freeform 12"/>
              <p:cNvSpPr>
                <a:spLocks/>
              </p:cNvSpPr>
              <p:nvPr/>
            </p:nvSpPr>
            <p:spPr bwMode="auto">
              <a:xfrm>
                <a:off x="541914" y="2541289"/>
                <a:ext cx="4231343" cy="1133300"/>
              </a:xfrm>
              <a:custGeom>
                <a:avLst/>
                <a:gdLst>
                  <a:gd name="T0" fmla="*/ 1128 w 1128"/>
                  <a:gd name="T1" fmla="*/ 188 h 302"/>
                  <a:gd name="T2" fmla="*/ 974 w 1128"/>
                  <a:gd name="T3" fmla="*/ 252 h 302"/>
                  <a:gd name="T4" fmla="*/ 352 w 1128"/>
                  <a:gd name="T5" fmla="*/ 230 h 302"/>
                  <a:gd name="T6" fmla="*/ 404 w 1128"/>
                  <a:gd name="T7" fmla="*/ 276 h 302"/>
                  <a:gd name="T8" fmla="*/ 0 w 1128"/>
                  <a:gd name="T9" fmla="*/ 302 h 302"/>
                  <a:gd name="T10" fmla="*/ 200 w 1128"/>
                  <a:gd name="T11" fmla="*/ 128 h 302"/>
                  <a:gd name="T12" fmla="*/ 250 w 1128"/>
                  <a:gd name="T13" fmla="*/ 166 h 302"/>
                  <a:gd name="T14" fmla="*/ 1128 w 1128"/>
                  <a:gd name="T15" fmla="*/ 188 h 30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8" h="302">
                    <a:moveTo>
                      <a:pt x="1128" y="188"/>
                    </a:moveTo>
                    <a:cubicBezTo>
                      <a:pt x="974" y="252"/>
                      <a:pt x="974" y="252"/>
                      <a:pt x="974" y="252"/>
                    </a:cubicBezTo>
                    <a:cubicBezTo>
                      <a:pt x="974" y="252"/>
                      <a:pt x="724" y="118"/>
                      <a:pt x="352" y="230"/>
                    </a:cubicBezTo>
                    <a:cubicBezTo>
                      <a:pt x="404" y="276"/>
                      <a:pt x="404" y="276"/>
                      <a:pt x="404" y="276"/>
                    </a:cubicBezTo>
                    <a:cubicBezTo>
                      <a:pt x="0" y="302"/>
                      <a:pt x="0" y="302"/>
                      <a:pt x="0" y="302"/>
                    </a:cubicBezTo>
                    <a:cubicBezTo>
                      <a:pt x="200" y="128"/>
                      <a:pt x="200" y="128"/>
                      <a:pt x="200" y="128"/>
                    </a:cubicBezTo>
                    <a:cubicBezTo>
                      <a:pt x="250" y="166"/>
                      <a:pt x="250" y="166"/>
                      <a:pt x="250" y="166"/>
                    </a:cubicBezTo>
                    <a:cubicBezTo>
                      <a:pt x="250" y="166"/>
                      <a:pt x="688" y="0"/>
                      <a:pt x="1128" y="188"/>
                    </a:cubicBezTo>
                    <a:close/>
                  </a:path>
                </a:pathLst>
              </a:custGeom>
              <a:gradFill flip="none" rotWithShape="1">
                <a:gsLst>
                  <a:gs pos="27000">
                    <a:srgbClr val="FF7711"/>
                  </a:gs>
                  <a:gs pos="59000">
                    <a:srgbClr val="FFAA01"/>
                  </a:gs>
                  <a:gs pos="100000">
                    <a:srgbClr val="FECE02"/>
                  </a:gs>
                  <a:gs pos="0">
                    <a:srgbClr val="C73E01"/>
                  </a:gs>
                  <a:gs pos="80000">
                    <a:srgbClr val="FFC000"/>
                  </a:gs>
                </a:gsLst>
                <a:lin ang="0" scaled="1"/>
                <a:tileRect/>
              </a:gradFill>
              <a:ln w="3175" cap="flat" cmpd="sng" algn="ctr">
                <a:solidFill>
                  <a:sysClr val="window" lastClr="FFFFFF"/>
                </a:solidFill>
                <a:prstDash val="solid"/>
              </a:ln>
              <a:effectLst/>
            </p:spPr>
            <p:txBody>
              <a:bodyPr anchor="ctr"/>
              <a:lstStyle/>
              <a:p>
                <a:pPr algn="ctr">
                  <a:defRPr/>
                </a:pPr>
                <a:endParaRPr lang="zh-CN" altLang="en-US" kern="0">
                  <a:solidFill>
                    <a:prstClr val="white"/>
                  </a:solidFill>
                  <a:latin typeface="Calibri"/>
                  <a:ea typeface="宋体" panose="02010600030101010101" pitchFamily="2" charset="-122"/>
                </a:endParaRPr>
              </a:p>
            </p:txBody>
          </p:sp>
          <p:sp>
            <p:nvSpPr>
              <p:cNvPr id="25" name="任意多边形 7"/>
              <p:cNvSpPr/>
              <p:nvPr/>
            </p:nvSpPr>
            <p:spPr>
              <a:xfrm>
                <a:off x="541914" y="3576798"/>
                <a:ext cx="1505109" cy="391163"/>
              </a:xfrm>
              <a:custGeom>
                <a:avLst/>
                <a:gdLst>
                  <a:gd name="connsiteX0" fmla="*/ 1518249 w 1518249"/>
                  <a:gd name="connsiteY0" fmla="*/ 0 h 391064"/>
                  <a:gd name="connsiteX1" fmla="*/ 1518249 w 1518249"/>
                  <a:gd name="connsiteY1" fmla="*/ 276045 h 391064"/>
                  <a:gd name="connsiteX2" fmla="*/ 0 w 1518249"/>
                  <a:gd name="connsiteY2" fmla="*/ 391064 h 391064"/>
                  <a:gd name="connsiteX3" fmla="*/ 0 w 1518249"/>
                  <a:gd name="connsiteY3" fmla="*/ 97766 h 391064"/>
                  <a:gd name="connsiteX4" fmla="*/ 1518249 w 1518249"/>
                  <a:gd name="connsiteY4" fmla="*/ 0 h 3910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8249" h="391064">
                    <a:moveTo>
                      <a:pt x="1518249" y="0"/>
                    </a:moveTo>
                    <a:lnTo>
                      <a:pt x="1518249" y="276045"/>
                    </a:lnTo>
                    <a:lnTo>
                      <a:pt x="0" y="391064"/>
                    </a:lnTo>
                    <a:lnTo>
                      <a:pt x="0" y="97766"/>
                    </a:lnTo>
                    <a:lnTo>
                      <a:pt x="1518249" y="0"/>
                    </a:lnTo>
                    <a:close/>
                  </a:path>
                </a:pathLst>
              </a:custGeom>
              <a:solidFill>
                <a:srgbClr val="FFC000"/>
              </a:solidFill>
              <a:ln w="3175" cap="flat" cmpd="sng" algn="ctr">
                <a:solidFill>
                  <a:sysClr val="window" lastClr="FFFFFF"/>
                </a:solidFill>
                <a:prstDash val="solid"/>
              </a:ln>
              <a:effectLst/>
            </p:spPr>
            <p:txBody>
              <a:bodyPr anchor="ctr"/>
              <a:lstStyle/>
              <a:p>
                <a:pPr algn="ctr">
                  <a:defRPr/>
                </a:pPr>
                <a:endParaRPr lang="zh-CN" altLang="en-US" kern="0">
                  <a:solidFill>
                    <a:prstClr val="white"/>
                  </a:solidFill>
                  <a:latin typeface="Calibri"/>
                  <a:ea typeface="宋体" panose="02010600030101010101" pitchFamily="2" charset="-122"/>
                </a:endParaRPr>
              </a:p>
            </p:txBody>
          </p:sp>
          <p:sp>
            <p:nvSpPr>
              <p:cNvPr id="26" name="任意多边形 8"/>
              <p:cNvSpPr/>
              <p:nvPr/>
            </p:nvSpPr>
            <p:spPr>
              <a:xfrm>
                <a:off x="4203517" y="3255295"/>
                <a:ext cx="557316" cy="499671"/>
              </a:xfrm>
              <a:custGeom>
                <a:avLst/>
                <a:gdLst>
                  <a:gd name="connsiteX0" fmla="*/ 0 w 557841"/>
                  <a:gd name="connsiteY0" fmla="*/ 230038 h 500332"/>
                  <a:gd name="connsiteX1" fmla="*/ 0 w 557841"/>
                  <a:gd name="connsiteY1" fmla="*/ 500332 h 500332"/>
                  <a:gd name="connsiteX2" fmla="*/ 557841 w 557841"/>
                  <a:gd name="connsiteY2" fmla="*/ 276045 h 500332"/>
                  <a:gd name="connsiteX3" fmla="*/ 557841 w 557841"/>
                  <a:gd name="connsiteY3" fmla="*/ 0 h 500332"/>
                  <a:gd name="connsiteX4" fmla="*/ 0 w 557841"/>
                  <a:gd name="connsiteY4" fmla="*/ 230038 h 500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7841" h="500332">
                    <a:moveTo>
                      <a:pt x="0" y="230038"/>
                    </a:moveTo>
                    <a:lnTo>
                      <a:pt x="0" y="500332"/>
                    </a:lnTo>
                    <a:lnTo>
                      <a:pt x="557841" y="276045"/>
                    </a:lnTo>
                    <a:lnTo>
                      <a:pt x="557841" y="0"/>
                    </a:lnTo>
                    <a:lnTo>
                      <a:pt x="0" y="230038"/>
                    </a:lnTo>
                    <a:close/>
                  </a:path>
                </a:pathLst>
              </a:custGeom>
              <a:solidFill>
                <a:srgbClr val="C73E01"/>
              </a:solidFill>
              <a:ln w="3175" cap="flat" cmpd="sng" algn="ctr">
                <a:solidFill>
                  <a:sysClr val="window" lastClr="FFFFFF"/>
                </a:solidFill>
                <a:prstDash val="solid"/>
              </a:ln>
              <a:effectLst/>
            </p:spPr>
            <p:txBody>
              <a:bodyPr anchor="ctr"/>
              <a:lstStyle/>
              <a:p>
                <a:pPr algn="ctr">
                  <a:defRPr/>
                </a:pPr>
                <a:endParaRPr lang="zh-CN" altLang="en-US" kern="0">
                  <a:solidFill>
                    <a:prstClr val="white"/>
                  </a:solidFill>
                  <a:latin typeface="Calibri"/>
                  <a:ea typeface="宋体" panose="02010600030101010101" pitchFamily="2" charset="-122"/>
                </a:endParaRPr>
              </a:p>
            </p:txBody>
          </p:sp>
        </p:grpSp>
        <p:grpSp>
          <p:nvGrpSpPr>
            <p:cNvPr id="36873" name="组合 9"/>
            <p:cNvGrpSpPr>
              <a:grpSpLocks/>
            </p:cNvGrpSpPr>
            <p:nvPr/>
          </p:nvGrpSpPr>
          <p:grpSpPr bwMode="auto">
            <a:xfrm>
              <a:off x="4475397" y="4088702"/>
              <a:ext cx="3286039" cy="919175"/>
              <a:chOff x="4427984" y="2204864"/>
              <a:chExt cx="4230687" cy="1183415"/>
            </a:xfrm>
          </p:grpSpPr>
          <p:sp>
            <p:nvSpPr>
              <p:cNvPr id="19" name="任意多边形 10"/>
              <p:cNvSpPr/>
              <p:nvPr/>
            </p:nvSpPr>
            <p:spPr>
              <a:xfrm>
                <a:off x="7169591" y="2294620"/>
                <a:ext cx="291097" cy="552855"/>
              </a:xfrm>
              <a:custGeom>
                <a:avLst/>
                <a:gdLst>
                  <a:gd name="connsiteX0" fmla="*/ 0 w 291830"/>
                  <a:gd name="connsiteY0" fmla="*/ 0 h 476655"/>
                  <a:gd name="connsiteX1" fmla="*/ 9728 w 291830"/>
                  <a:gd name="connsiteY1" fmla="*/ 345332 h 476655"/>
                  <a:gd name="connsiteX2" fmla="*/ 291830 w 291830"/>
                  <a:gd name="connsiteY2" fmla="*/ 476655 h 476655"/>
                  <a:gd name="connsiteX3" fmla="*/ 282102 w 291830"/>
                  <a:gd name="connsiteY3" fmla="*/ 136187 h 476655"/>
                  <a:gd name="connsiteX4" fmla="*/ 0 w 291830"/>
                  <a:gd name="connsiteY4" fmla="*/ 0 h 476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1830" h="476655">
                    <a:moveTo>
                      <a:pt x="0" y="0"/>
                    </a:moveTo>
                    <a:lnTo>
                      <a:pt x="9728" y="345332"/>
                    </a:lnTo>
                    <a:lnTo>
                      <a:pt x="291830" y="476655"/>
                    </a:lnTo>
                    <a:lnTo>
                      <a:pt x="282102" y="136187"/>
                    </a:lnTo>
                    <a:lnTo>
                      <a:pt x="0" y="0"/>
                    </a:lnTo>
                    <a:close/>
                  </a:path>
                </a:pathLst>
              </a:custGeom>
              <a:solidFill>
                <a:srgbClr val="BE1247"/>
              </a:solidFill>
              <a:ln w="3175" cap="flat" cmpd="sng" algn="ctr">
                <a:solidFill>
                  <a:sysClr val="window" lastClr="FFFFFF"/>
                </a:solidFill>
                <a:prstDash val="solid"/>
              </a:ln>
              <a:effectLst/>
            </p:spPr>
            <p:txBody>
              <a:bodyPr anchor="ctr"/>
              <a:lstStyle/>
              <a:p>
                <a:pPr algn="ctr">
                  <a:defRPr/>
                </a:pPr>
                <a:endParaRPr lang="zh-CN" altLang="en-US" kern="0">
                  <a:solidFill>
                    <a:prstClr val="white"/>
                  </a:solidFill>
                  <a:latin typeface="Calibri"/>
                  <a:ea typeface="宋体" panose="02010600030101010101" pitchFamily="2" charset="-122"/>
                </a:endParaRPr>
              </a:p>
            </p:txBody>
          </p:sp>
          <p:sp>
            <p:nvSpPr>
              <p:cNvPr id="20" name="Freeform 7"/>
              <p:cNvSpPr>
                <a:spLocks/>
              </p:cNvSpPr>
              <p:nvPr/>
            </p:nvSpPr>
            <p:spPr bwMode="auto">
              <a:xfrm>
                <a:off x="4427944" y="2204153"/>
                <a:ext cx="4231382" cy="1184688"/>
              </a:xfrm>
              <a:custGeom>
                <a:avLst/>
                <a:gdLst>
                  <a:gd name="T0" fmla="*/ 160 w 1128"/>
                  <a:gd name="T1" fmla="*/ 42 h 230"/>
                  <a:gd name="T2" fmla="*/ 0 w 1128"/>
                  <a:gd name="T3" fmla="*/ 104 h 230"/>
                  <a:gd name="T4" fmla="*/ 410 w 1128"/>
                  <a:gd name="T5" fmla="*/ 224 h 230"/>
                  <a:gd name="T6" fmla="*/ 952 w 1128"/>
                  <a:gd name="T7" fmla="*/ 142 h 230"/>
                  <a:gd name="T8" fmla="*/ 1028 w 1128"/>
                  <a:gd name="T9" fmla="*/ 178 h 230"/>
                  <a:gd name="T10" fmla="*/ 1128 w 1128"/>
                  <a:gd name="T11" fmla="*/ 0 h 230"/>
                  <a:gd name="T12" fmla="*/ 730 w 1128"/>
                  <a:gd name="T13" fmla="*/ 24 h 230"/>
                  <a:gd name="T14" fmla="*/ 800 w 1128"/>
                  <a:gd name="T15" fmla="*/ 66 h 230"/>
                  <a:gd name="T16" fmla="*/ 504 w 1128"/>
                  <a:gd name="T17" fmla="*/ 112 h 230"/>
                  <a:gd name="T18" fmla="*/ 160 w 1128"/>
                  <a:gd name="T19" fmla="*/ 42 h 230"/>
                  <a:gd name="connsiteX0" fmla="*/ 837 w 10686"/>
                  <a:gd name="connsiteY0" fmla="*/ 731 h 9762"/>
                  <a:gd name="connsiteX1" fmla="*/ 686 w 10686"/>
                  <a:gd name="connsiteY1" fmla="*/ 4522 h 9762"/>
                  <a:gd name="connsiteX2" fmla="*/ 4321 w 10686"/>
                  <a:gd name="connsiteY2" fmla="*/ 9739 h 9762"/>
                  <a:gd name="connsiteX3" fmla="*/ 9126 w 10686"/>
                  <a:gd name="connsiteY3" fmla="*/ 6174 h 9762"/>
                  <a:gd name="connsiteX4" fmla="*/ 9799 w 10686"/>
                  <a:gd name="connsiteY4" fmla="*/ 7739 h 9762"/>
                  <a:gd name="connsiteX5" fmla="*/ 10686 w 10686"/>
                  <a:gd name="connsiteY5" fmla="*/ 0 h 9762"/>
                  <a:gd name="connsiteX6" fmla="*/ 7158 w 10686"/>
                  <a:gd name="connsiteY6" fmla="*/ 1043 h 9762"/>
                  <a:gd name="connsiteX7" fmla="*/ 7778 w 10686"/>
                  <a:gd name="connsiteY7" fmla="*/ 2870 h 9762"/>
                  <a:gd name="connsiteX8" fmla="*/ 5154 w 10686"/>
                  <a:gd name="connsiteY8" fmla="*/ 4870 h 9762"/>
                  <a:gd name="connsiteX9" fmla="*/ 837 w 10686"/>
                  <a:gd name="connsiteY9" fmla="*/ 731 h 9762"/>
                  <a:gd name="connsiteX0" fmla="*/ 374 w 9591"/>
                  <a:gd name="connsiteY0" fmla="*/ 749 h 10000"/>
                  <a:gd name="connsiteX1" fmla="*/ 233 w 9591"/>
                  <a:gd name="connsiteY1" fmla="*/ 4632 h 10000"/>
                  <a:gd name="connsiteX2" fmla="*/ 3635 w 9591"/>
                  <a:gd name="connsiteY2" fmla="*/ 9976 h 10000"/>
                  <a:gd name="connsiteX3" fmla="*/ 8131 w 9591"/>
                  <a:gd name="connsiteY3" fmla="*/ 6325 h 10000"/>
                  <a:gd name="connsiteX4" fmla="*/ 8761 w 9591"/>
                  <a:gd name="connsiteY4" fmla="*/ 7928 h 10000"/>
                  <a:gd name="connsiteX5" fmla="*/ 9591 w 9591"/>
                  <a:gd name="connsiteY5" fmla="*/ 0 h 10000"/>
                  <a:gd name="connsiteX6" fmla="*/ 6289 w 9591"/>
                  <a:gd name="connsiteY6" fmla="*/ 1068 h 10000"/>
                  <a:gd name="connsiteX7" fmla="*/ 6870 w 9591"/>
                  <a:gd name="connsiteY7" fmla="*/ 2940 h 10000"/>
                  <a:gd name="connsiteX8" fmla="*/ 4414 w 9591"/>
                  <a:gd name="connsiteY8" fmla="*/ 4989 h 10000"/>
                  <a:gd name="connsiteX9" fmla="*/ 374 w 9591"/>
                  <a:gd name="connsiteY9" fmla="*/ 749 h 10000"/>
                  <a:gd name="connsiteX0" fmla="*/ 164 w 9774"/>
                  <a:gd name="connsiteY0" fmla="*/ 749 h 10000"/>
                  <a:gd name="connsiteX1" fmla="*/ 17 w 9774"/>
                  <a:gd name="connsiteY1" fmla="*/ 4632 h 10000"/>
                  <a:gd name="connsiteX2" fmla="*/ 3564 w 9774"/>
                  <a:gd name="connsiteY2" fmla="*/ 9976 h 10000"/>
                  <a:gd name="connsiteX3" fmla="*/ 8252 w 9774"/>
                  <a:gd name="connsiteY3" fmla="*/ 6325 h 10000"/>
                  <a:gd name="connsiteX4" fmla="*/ 8909 w 9774"/>
                  <a:gd name="connsiteY4" fmla="*/ 7928 h 10000"/>
                  <a:gd name="connsiteX5" fmla="*/ 9774 w 9774"/>
                  <a:gd name="connsiteY5" fmla="*/ 0 h 10000"/>
                  <a:gd name="connsiteX6" fmla="*/ 6331 w 9774"/>
                  <a:gd name="connsiteY6" fmla="*/ 1068 h 10000"/>
                  <a:gd name="connsiteX7" fmla="*/ 6937 w 9774"/>
                  <a:gd name="connsiteY7" fmla="*/ 2940 h 10000"/>
                  <a:gd name="connsiteX8" fmla="*/ 4376 w 9774"/>
                  <a:gd name="connsiteY8" fmla="*/ 4989 h 10000"/>
                  <a:gd name="connsiteX9" fmla="*/ 164 w 9774"/>
                  <a:gd name="connsiteY9" fmla="*/ 749 h 10000"/>
                  <a:gd name="connsiteX0" fmla="*/ 336 w 10260"/>
                  <a:gd name="connsiteY0" fmla="*/ 576 h 10000"/>
                  <a:gd name="connsiteX1" fmla="*/ 277 w 10260"/>
                  <a:gd name="connsiteY1" fmla="*/ 4632 h 10000"/>
                  <a:gd name="connsiteX2" fmla="*/ 3906 w 10260"/>
                  <a:gd name="connsiteY2" fmla="*/ 9976 h 10000"/>
                  <a:gd name="connsiteX3" fmla="*/ 8703 w 10260"/>
                  <a:gd name="connsiteY3" fmla="*/ 6325 h 10000"/>
                  <a:gd name="connsiteX4" fmla="*/ 9375 w 10260"/>
                  <a:gd name="connsiteY4" fmla="*/ 7928 h 10000"/>
                  <a:gd name="connsiteX5" fmla="*/ 10260 w 10260"/>
                  <a:gd name="connsiteY5" fmla="*/ 0 h 10000"/>
                  <a:gd name="connsiteX6" fmla="*/ 6737 w 10260"/>
                  <a:gd name="connsiteY6" fmla="*/ 1068 h 10000"/>
                  <a:gd name="connsiteX7" fmla="*/ 7357 w 10260"/>
                  <a:gd name="connsiteY7" fmla="*/ 2940 h 10000"/>
                  <a:gd name="connsiteX8" fmla="*/ 4737 w 10260"/>
                  <a:gd name="connsiteY8" fmla="*/ 4989 h 10000"/>
                  <a:gd name="connsiteX9" fmla="*/ 336 w 10260"/>
                  <a:gd name="connsiteY9" fmla="*/ 576 h 10000"/>
                  <a:gd name="connsiteX0" fmla="*/ 255 w 10179"/>
                  <a:gd name="connsiteY0" fmla="*/ 576 h 10000"/>
                  <a:gd name="connsiteX1" fmla="*/ 196 w 10179"/>
                  <a:gd name="connsiteY1" fmla="*/ 4632 h 10000"/>
                  <a:gd name="connsiteX2" fmla="*/ 3825 w 10179"/>
                  <a:gd name="connsiteY2" fmla="*/ 9976 h 10000"/>
                  <a:gd name="connsiteX3" fmla="*/ 8622 w 10179"/>
                  <a:gd name="connsiteY3" fmla="*/ 6325 h 10000"/>
                  <a:gd name="connsiteX4" fmla="*/ 9294 w 10179"/>
                  <a:gd name="connsiteY4" fmla="*/ 7928 h 10000"/>
                  <a:gd name="connsiteX5" fmla="*/ 10179 w 10179"/>
                  <a:gd name="connsiteY5" fmla="*/ 0 h 10000"/>
                  <a:gd name="connsiteX6" fmla="*/ 6656 w 10179"/>
                  <a:gd name="connsiteY6" fmla="*/ 1068 h 10000"/>
                  <a:gd name="connsiteX7" fmla="*/ 7276 w 10179"/>
                  <a:gd name="connsiteY7" fmla="*/ 2940 h 10000"/>
                  <a:gd name="connsiteX8" fmla="*/ 4656 w 10179"/>
                  <a:gd name="connsiteY8" fmla="*/ 4989 h 10000"/>
                  <a:gd name="connsiteX9" fmla="*/ 255 w 10179"/>
                  <a:gd name="connsiteY9" fmla="*/ 576 h 10000"/>
                  <a:gd name="connsiteX0" fmla="*/ 81 w 10005"/>
                  <a:gd name="connsiteY0" fmla="*/ 576 h 10000"/>
                  <a:gd name="connsiteX1" fmla="*/ 22 w 10005"/>
                  <a:gd name="connsiteY1" fmla="*/ 4632 h 10000"/>
                  <a:gd name="connsiteX2" fmla="*/ 3651 w 10005"/>
                  <a:gd name="connsiteY2" fmla="*/ 9976 h 10000"/>
                  <a:gd name="connsiteX3" fmla="*/ 8448 w 10005"/>
                  <a:gd name="connsiteY3" fmla="*/ 6325 h 10000"/>
                  <a:gd name="connsiteX4" fmla="*/ 9120 w 10005"/>
                  <a:gd name="connsiteY4" fmla="*/ 7928 h 10000"/>
                  <a:gd name="connsiteX5" fmla="*/ 10005 w 10005"/>
                  <a:gd name="connsiteY5" fmla="*/ 0 h 10000"/>
                  <a:gd name="connsiteX6" fmla="*/ 6482 w 10005"/>
                  <a:gd name="connsiteY6" fmla="*/ 1068 h 10000"/>
                  <a:gd name="connsiteX7" fmla="*/ 7102 w 10005"/>
                  <a:gd name="connsiteY7" fmla="*/ 2940 h 10000"/>
                  <a:gd name="connsiteX8" fmla="*/ 4482 w 10005"/>
                  <a:gd name="connsiteY8" fmla="*/ 4989 h 10000"/>
                  <a:gd name="connsiteX9" fmla="*/ 81 w 10005"/>
                  <a:gd name="connsiteY9" fmla="*/ 576 h 10000"/>
                  <a:gd name="connsiteX0" fmla="*/ 56 w 9980"/>
                  <a:gd name="connsiteY0" fmla="*/ 576 h 9995"/>
                  <a:gd name="connsiteX1" fmla="*/ 66 w 9980"/>
                  <a:gd name="connsiteY1" fmla="*/ 4920 h 9995"/>
                  <a:gd name="connsiteX2" fmla="*/ 3626 w 9980"/>
                  <a:gd name="connsiteY2" fmla="*/ 9976 h 9995"/>
                  <a:gd name="connsiteX3" fmla="*/ 8423 w 9980"/>
                  <a:gd name="connsiteY3" fmla="*/ 6325 h 9995"/>
                  <a:gd name="connsiteX4" fmla="*/ 9095 w 9980"/>
                  <a:gd name="connsiteY4" fmla="*/ 7928 h 9995"/>
                  <a:gd name="connsiteX5" fmla="*/ 9980 w 9980"/>
                  <a:gd name="connsiteY5" fmla="*/ 0 h 9995"/>
                  <a:gd name="connsiteX6" fmla="*/ 6457 w 9980"/>
                  <a:gd name="connsiteY6" fmla="*/ 1068 h 9995"/>
                  <a:gd name="connsiteX7" fmla="*/ 7077 w 9980"/>
                  <a:gd name="connsiteY7" fmla="*/ 2940 h 9995"/>
                  <a:gd name="connsiteX8" fmla="*/ 4457 w 9980"/>
                  <a:gd name="connsiteY8" fmla="*/ 4989 h 9995"/>
                  <a:gd name="connsiteX9" fmla="*/ 56 w 9980"/>
                  <a:gd name="connsiteY9" fmla="*/ 576 h 9995"/>
                  <a:gd name="connsiteX0" fmla="*/ 15 w 9959"/>
                  <a:gd name="connsiteY0" fmla="*/ 576 h 10000"/>
                  <a:gd name="connsiteX1" fmla="*/ 25 w 9959"/>
                  <a:gd name="connsiteY1" fmla="*/ 4922 h 10000"/>
                  <a:gd name="connsiteX2" fmla="*/ 3592 w 9959"/>
                  <a:gd name="connsiteY2" fmla="*/ 9981 h 10000"/>
                  <a:gd name="connsiteX3" fmla="*/ 8399 w 9959"/>
                  <a:gd name="connsiteY3" fmla="*/ 6328 h 10000"/>
                  <a:gd name="connsiteX4" fmla="*/ 9072 w 9959"/>
                  <a:gd name="connsiteY4" fmla="*/ 7932 h 10000"/>
                  <a:gd name="connsiteX5" fmla="*/ 9959 w 9959"/>
                  <a:gd name="connsiteY5" fmla="*/ 0 h 10000"/>
                  <a:gd name="connsiteX6" fmla="*/ 6429 w 9959"/>
                  <a:gd name="connsiteY6" fmla="*/ 1069 h 10000"/>
                  <a:gd name="connsiteX7" fmla="*/ 7050 w 9959"/>
                  <a:gd name="connsiteY7" fmla="*/ 2941 h 10000"/>
                  <a:gd name="connsiteX8" fmla="*/ 4425 w 9959"/>
                  <a:gd name="connsiteY8" fmla="*/ 4991 h 10000"/>
                  <a:gd name="connsiteX9" fmla="*/ 15 w 9959"/>
                  <a:gd name="connsiteY9" fmla="*/ 576 h 10000"/>
                  <a:gd name="connsiteX0" fmla="*/ 0 w 9985"/>
                  <a:gd name="connsiteY0" fmla="*/ 576 h 10000"/>
                  <a:gd name="connsiteX1" fmla="*/ 10 w 9985"/>
                  <a:gd name="connsiteY1" fmla="*/ 4922 h 10000"/>
                  <a:gd name="connsiteX2" fmla="*/ 3592 w 9985"/>
                  <a:gd name="connsiteY2" fmla="*/ 9981 h 10000"/>
                  <a:gd name="connsiteX3" fmla="*/ 8419 w 9985"/>
                  <a:gd name="connsiteY3" fmla="*/ 6328 h 10000"/>
                  <a:gd name="connsiteX4" fmla="*/ 9094 w 9985"/>
                  <a:gd name="connsiteY4" fmla="*/ 7932 h 10000"/>
                  <a:gd name="connsiteX5" fmla="*/ 9985 w 9985"/>
                  <a:gd name="connsiteY5" fmla="*/ 0 h 10000"/>
                  <a:gd name="connsiteX6" fmla="*/ 6440 w 9985"/>
                  <a:gd name="connsiteY6" fmla="*/ 1069 h 10000"/>
                  <a:gd name="connsiteX7" fmla="*/ 7064 w 9985"/>
                  <a:gd name="connsiteY7" fmla="*/ 2941 h 10000"/>
                  <a:gd name="connsiteX8" fmla="*/ 4428 w 9985"/>
                  <a:gd name="connsiteY8" fmla="*/ 4991 h 10000"/>
                  <a:gd name="connsiteX9" fmla="*/ 0 w 9985"/>
                  <a:gd name="connsiteY9" fmla="*/ 576 h 10000"/>
                  <a:gd name="connsiteX0" fmla="*/ 0 w 10133"/>
                  <a:gd name="connsiteY0" fmla="*/ 4577 h 14001"/>
                  <a:gd name="connsiteX1" fmla="*/ 10 w 10133"/>
                  <a:gd name="connsiteY1" fmla="*/ 8923 h 14001"/>
                  <a:gd name="connsiteX2" fmla="*/ 3597 w 10133"/>
                  <a:gd name="connsiteY2" fmla="*/ 13982 h 14001"/>
                  <a:gd name="connsiteX3" fmla="*/ 8432 w 10133"/>
                  <a:gd name="connsiteY3" fmla="*/ 10329 h 14001"/>
                  <a:gd name="connsiteX4" fmla="*/ 9108 w 10133"/>
                  <a:gd name="connsiteY4" fmla="*/ 11933 h 14001"/>
                  <a:gd name="connsiteX5" fmla="*/ 10000 w 10133"/>
                  <a:gd name="connsiteY5" fmla="*/ 4001 h 14001"/>
                  <a:gd name="connsiteX6" fmla="*/ 9974 w 10133"/>
                  <a:gd name="connsiteY6" fmla="*/ 1 h 14001"/>
                  <a:gd name="connsiteX7" fmla="*/ 6450 w 10133"/>
                  <a:gd name="connsiteY7" fmla="*/ 5070 h 14001"/>
                  <a:gd name="connsiteX8" fmla="*/ 7075 w 10133"/>
                  <a:gd name="connsiteY8" fmla="*/ 6942 h 14001"/>
                  <a:gd name="connsiteX9" fmla="*/ 4435 w 10133"/>
                  <a:gd name="connsiteY9" fmla="*/ 8992 h 14001"/>
                  <a:gd name="connsiteX10" fmla="*/ 0 w 10133"/>
                  <a:gd name="connsiteY10" fmla="*/ 4577 h 14001"/>
                  <a:gd name="connsiteX0" fmla="*/ 0 w 10058"/>
                  <a:gd name="connsiteY0" fmla="*/ 4577 h 14001"/>
                  <a:gd name="connsiteX1" fmla="*/ 10 w 10058"/>
                  <a:gd name="connsiteY1" fmla="*/ 8923 h 14001"/>
                  <a:gd name="connsiteX2" fmla="*/ 3597 w 10058"/>
                  <a:gd name="connsiteY2" fmla="*/ 13982 h 14001"/>
                  <a:gd name="connsiteX3" fmla="*/ 8432 w 10058"/>
                  <a:gd name="connsiteY3" fmla="*/ 10329 h 14001"/>
                  <a:gd name="connsiteX4" fmla="*/ 9108 w 10058"/>
                  <a:gd name="connsiteY4" fmla="*/ 11933 h 14001"/>
                  <a:gd name="connsiteX5" fmla="*/ 10000 w 10058"/>
                  <a:gd name="connsiteY5" fmla="*/ 4001 h 14001"/>
                  <a:gd name="connsiteX6" fmla="*/ 9974 w 10058"/>
                  <a:gd name="connsiteY6" fmla="*/ 1 h 14001"/>
                  <a:gd name="connsiteX7" fmla="*/ 6450 w 10058"/>
                  <a:gd name="connsiteY7" fmla="*/ 5070 h 14001"/>
                  <a:gd name="connsiteX8" fmla="*/ 7075 w 10058"/>
                  <a:gd name="connsiteY8" fmla="*/ 6942 h 14001"/>
                  <a:gd name="connsiteX9" fmla="*/ 4435 w 10058"/>
                  <a:gd name="connsiteY9" fmla="*/ 8992 h 14001"/>
                  <a:gd name="connsiteX10" fmla="*/ 0 w 10058"/>
                  <a:gd name="connsiteY10" fmla="*/ 4577 h 14001"/>
                  <a:gd name="connsiteX0" fmla="*/ 0 w 10000"/>
                  <a:gd name="connsiteY0" fmla="*/ 4577 h 14001"/>
                  <a:gd name="connsiteX1" fmla="*/ 10 w 10000"/>
                  <a:gd name="connsiteY1" fmla="*/ 8923 h 14001"/>
                  <a:gd name="connsiteX2" fmla="*/ 3597 w 10000"/>
                  <a:gd name="connsiteY2" fmla="*/ 13982 h 14001"/>
                  <a:gd name="connsiteX3" fmla="*/ 8432 w 10000"/>
                  <a:gd name="connsiteY3" fmla="*/ 10329 h 14001"/>
                  <a:gd name="connsiteX4" fmla="*/ 9108 w 10000"/>
                  <a:gd name="connsiteY4" fmla="*/ 11933 h 14001"/>
                  <a:gd name="connsiteX5" fmla="*/ 10000 w 10000"/>
                  <a:gd name="connsiteY5" fmla="*/ 4001 h 14001"/>
                  <a:gd name="connsiteX6" fmla="*/ 9974 w 10000"/>
                  <a:gd name="connsiteY6" fmla="*/ 1 h 14001"/>
                  <a:gd name="connsiteX7" fmla="*/ 6450 w 10000"/>
                  <a:gd name="connsiteY7" fmla="*/ 5070 h 14001"/>
                  <a:gd name="connsiteX8" fmla="*/ 7075 w 10000"/>
                  <a:gd name="connsiteY8" fmla="*/ 6942 h 14001"/>
                  <a:gd name="connsiteX9" fmla="*/ 4435 w 10000"/>
                  <a:gd name="connsiteY9" fmla="*/ 8992 h 14001"/>
                  <a:gd name="connsiteX10" fmla="*/ 0 w 10000"/>
                  <a:gd name="connsiteY10" fmla="*/ 4577 h 14001"/>
                  <a:gd name="connsiteX0" fmla="*/ 0 w 10000"/>
                  <a:gd name="connsiteY0" fmla="*/ 4577 h 14001"/>
                  <a:gd name="connsiteX1" fmla="*/ 10 w 10000"/>
                  <a:gd name="connsiteY1" fmla="*/ 8923 h 14001"/>
                  <a:gd name="connsiteX2" fmla="*/ 3597 w 10000"/>
                  <a:gd name="connsiteY2" fmla="*/ 13982 h 14001"/>
                  <a:gd name="connsiteX3" fmla="*/ 8432 w 10000"/>
                  <a:gd name="connsiteY3" fmla="*/ 10329 h 14001"/>
                  <a:gd name="connsiteX4" fmla="*/ 9108 w 10000"/>
                  <a:gd name="connsiteY4" fmla="*/ 11933 h 14001"/>
                  <a:gd name="connsiteX5" fmla="*/ 10000 w 10000"/>
                  <a:gd name="connsiteY5" fmla="*/ 4001 h 14001"/>
                  <a:gd name="connsiteX6" fmla="*/ 9974 w 10000"/>
                  <a:gd name="connsiteY6" fmla="*/ 1 h 14001"/>
                  <a:gd name="connsiteX7" fmla="*/ 6450 w 10000"/>
                  <a:gd name="connsiteY7" fmla="*/ 5070 h 14001"/>
                  <a:gd name="connsiteX8" fmla="*/ 7075 w 10000"/>
                  <a:gd name="connsiteY8" fmla="*/ 6942 h 14001"/>
                  <a:gd name="connsiteX9" fmla="*/ 4435 w 10000"/>
                  <a:gd name="connsiteY9" fmla="*/ 8992 h 14001"/>
                  <a:gd name="connsiteX10" fmla="*/ 0 w 10000"/>
                  <a:gd name="connsiteY10" fmla="*/ 4577 h 14001"/>
                  <a:gd name="connsiteX0" fmla="*/ 0 w 9974"/>
                  <a:gd name="connsiteY0" fmla="*/ 4577 h 14001"/>
                  <a:gd name="connsiteX1" fmla="*/ 10 w 9974"/>
                  <a:gd name="connsiteY1" fmla="*/ 8923 h 14001"/>
                  <a:gd name="connsiteX2" fmla="*/ 3597 w 9974"/>
                  <a:gd name="connsiteY2" fmla="*/ 13982 h 14001"/>
                  <a:gd name="connsiteX3" fmla="*/ 8432 w 9974"/>
                  <a:gd name="connsiteY3" fmla="*/ 10329 h 14001"/>
                  <a:gd name="connsiteX4" fmla="*/ 9108 w 9974"/>
                  <a:gd name="connsiteY4" fmla="*/ 11933 h 14001"/>
                  <a:gd name="connsiteX5" fmla="*/ 9954 w 9974"/>
                  <a:gd name="connsiteY5" fmla="*/ 4290 h 14001"/>
                  <a:gd name="connsiteX6" fmla="*/ 9974 w 9974"/>
                  <a:gd name="connsiteY6" fmla="*/ 1 h 14001"/>
                  <a:gd name="connsiteX7" fmla="*/ 6450 w 9974"/>
                  <a:gd name="connsiteY7" fmla="*/ 5070 h 14001"/>
                  <a:gd name="connsiteX8" fmla="*/ 7075 w 9974"/>
                  <a:gd name="connsiteY8" fmla="*/ 6942 h 14001"/>
                  <a:gd name="connsiteX9" fmla="*/ 4435 w 9974"/>
                  <a:gd name="connsiteY9" fmla="*/ 8992 h 14001"/>
                  <a:gd name="connsiteX10" fmla="*/ 0 w 9974"/>
                  <a:gd name="connsiteY10" fmla="*/ 4577 h 14001"/>
                  <a:gd name="connsiteX0" fmla="*/ 0 w 10000"/>
                  <a:gd name="connsiteY0" fmla="*/ 3269 h 9999"/>
                  <a:gd name="connsiteX1" fmla="*/ 10 w 10000"/>
                  <a:gd name="connsiteY1" fmla="*/ 6373 h 9999"/>
                  <a:gd name="connsiteX2" fmla="*/ 3606 w 10000"/>
                  <a:gd name="connsiteY2" fmla="*/ 9986 h 9999"/>
                  <a:gd name="connsiteX3" fmla="*/ 8454 w 10000"/>
                  <a:gd name="connsiteY3" fmla="*/ 7377 h 9999"/>
                  <a:gd name="connsiteX4" fmla="*/ 9132 w 10000"/>
                  <a:gd name="connsiteY4" fmla="*/ 8523 h 9999"/>
                  <a:gd name="connsiteX5" fmla="*/ 9980 w 10000"/>
                  <a:gd name="connsiteY5" fmla="*/ 3064 h 9999"/>
                  <a:gd name="connsiteX6" fmla="*/ 10000 w 10000"/>
                  <a:gd name="connsiteY6" fmla="*/ 1 h 9999"/>
                  <a:gd name="connsiteX7" fmla="*/ 6467 w 10000"/>
                  <a:gd name="connsiteY7" fmla="*/ 3621 h 9999"/>
                  <a:gd name="connsiteX8" fmla="*/ 7093 w 10000"/>
                  <a:gd name="connsiteY8" fmla="*/ 4958 h 9999"/>
                  <a:gd name="connsiteX9" fmla="*/ 4447 w 10000"/>
                  <a:gd name="connsiteY9" fmla="*/ 6422 h 9999"/>
                  <a:gd name="connsiteX10" fmla="*/ 0 w 10000"/>
                  <a:gd name="connsiteY10" fmla="*/ 3269 h 9999"/>
                  <a:gd name="connsiteX0" fmla="*/ 0 w 10000"/>
                  <a:gd name="connsiteY0" fmla="*/ 3269 h 10000"/>
                  <a:gd name="connsiteX1" fmla="*/ 10 w 10000"/>
                  <a:gd name="connsiteY1" fmla="*/ 6374 h 10000"/>
                  <a:gd name="connsiteX2" fmla="*/ 3606 w 10000"/>
                  <a:gd name="connsiteY2" fmla="*/ 9987 h 10000"/>
                  <a:gd name="connsiteX3" fmla="*/ 8454 w 10000"/>
                  <a:gd name="connsiteY3" fmla="*/ 7378 h 10000"/>
                  <a:gd name="connsiteX4" fmla="*/ 9132 w 10000"/>
                  <a:gd name="connsiteY4" fmla="*/ 8524 h 10000"/>
                  <a:gd name="connsiteX5" fmla="*/ 9980 w 10000"/>
                  <a:gd name="connsiteY5" fmla="*/ 3064 h 10000"/>
                  <a:gd name="connsiteX6" fmla="*/ 10000 w 10000"/>
                  <a:gd name="connsiteY6" fmla="*/ 1 h 10000"/>
                  <a:gd name="connsiteX7" fmla="*/ 6467 w 10000"/>
                  <a:gd name="connsiteY7" fmla="*/ 3621 h 10000"/>
                  <a:gd name="connsiteX8" fmla="*/ 7093 w 10000"/>
                  <a:gd name="connsiteY8" fmla="*/ 4958 h 10000"/>
                  <a:gd name="connsiteX9" fmla="*/ 4447 w 10000"/>
                  <a:gd name="connsiteY9" fmla="*/ 6423 h 10000"/>
                  <a:gd name="connsiteX10" fmla="*/ 0 w 10000"/>
                  <a:gd name="connsiteY10" fmla="*/ 3269 h 10000"/>
                  <a:gd name="connsiteX0" fmla="*/ 0 w 10000"/>
                  <a:gd name="connsiteY0" fmla="*/ 3269 h 10032"/>
                  <a:gd name="connsiteX1" fmla="*/ 10 w 10000"/>
                  <a:gd name="connsiteY1" fmla="*/ 6374 h 10032"/>
                  <a:gd name="connsiteX2" fmla="*/ 3606 w 10000"/>
                  <a:gd name="connsiteY2" fmla="*/ 9987 h 10032"/>
                  <a:gd name="connsiteX3" fmla="*/ 8454 w 10000"/>
                  <a:gd name="connsiteY3" fmla="*/ 7378 h 10032"/>
                  <a:gd name="connsiteX4" fmla="*/ 9132 w 10000"/>
                  <a:gd name="connsiteY4" fmla="*/ 8524 h 10032"/>
                  <a:gd name="connsiteX5" fmla="*/ 9980 w 10000"/>
                  <a:gd name="connsiteY5" fmla="*/ 3064 h 10032"/>
                  <a:gd name="connsiteX6" fmla="*/ 10000 w 10000"/>
                  <a:gd name="connsiteY6" fmla="*/ 1 h 10032"/>
                  <a:gd name="connsiteX7" fmla="*/ 6467 w 10000"/>
                  <a:gd name="connsiteY7" fmla="*/ 3621 h 10032"/>
                  <a:gd name="connsiteX8" fmla="*/ 7093 w 10000"/>
                  <a:gd name="connsiteY8" fmla="*/ 4958 h 10032"/>
                  <a:gd name="connsiteX9" fmla="*/ 4447 w 10000"/>
                  <a:gd name="connsiteY9" fmla="*/ 6423 h 10032"/>
                  <a:gd name="connsiteX10" fmla="*/ 0 w 10000"/>
                  <a:gd name="connsiteY10" fmla="*/ 3269 h 10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000" h="10032">
                    <a:moveTo>
                      <a:pt x="0" y="3269"/>
                    </a:moveTo>
                    <a:cubicBezTo>
                      <a:pt x="1" y="6347"/>
                      <a:pt x="1" y="6368"/>
                      <a:pt x="10" y="6374"/>
                    </a:cubicBezTo>
                    <a:cubicBezTo>
                      <a:pt x="19" y="6381"/>
                      <a:pt x="1705" y="9655"/>
                      <a:pt x="3606" y="9987"/>
                    </a:cubicBezTo>
                    <a:cubicBezTo>
                      <a:pt x="5507" y="10319"/>
                      <a:pt x="7450" y="8778"/>
                      <a:pt x="8454" y="7378"/>
                    </a:cubicBezTo>
                    <a:cubicBezTo>
                      <a:pt x="8680" y="7760"/>
                      <a:pt x="9132" y="8588"/>
                      <a:pt x="9132" y="8524"/>
                    </a:cubicBezTo>
                    <a:cubicBezTo>
                      <a:pt x="9132" y="8504"/>
                      <a:pt x="9660" y="5206"/>
                      <a:pt x="9980" y="3064"/>
                    </a:cubicBezTo>
                    <a:cubicBezTo>
                      <a:pt x="9983" y="3045"/>
                      <a:pt x="10001" y="-50"/>
                      <a:pt x="10000" y="1"/>
                    </a:cubicBezTo>
                    <a:cubicBezTo>
                      <a:pt x="8822" y="1208"/>
                      <a:pt x="6951" y="2795"/>
                      <a:pt x="6467" y="3621"/>
                    </a:cubicBezTo>
                    <a:cubicBezTo>
                      <a:pt x="5983" y="4448"/>
                      <a:pt x="6885" y="4513"/>
                      <a:pt x="7093" y="4958"/>
                    </a:cubicBezTo>
                    <a:cubicBezTo>
                      <a:pt x="7093" y="4958"/>
                      <a:pt x="5628" y="6706"/>
                      <a:pt x="4447" y="6423"/>
                    </a:cubicBezTo>
                    <a:cubicBezTo>
                      <a:pt x="3264" y="6142"/>
                      <a:pt x="876" y="4988"/>
                      <a:pt x="0" y="3269"/>
                    </a:cubicBezTo>
                    <a:close/>
                  </a:path>
                </a:pathLst>
              </a:custGeom>
              <a:gradFill flip="none" rotWithShape="1">
                <a:gsLst>
                  <a:gs pos="0">
                    <a:srgbClr val="BE1247"/>
                  </a:gs>
                  <a:gs pos="27000">
                    <a:srgbClr val="D2144F"/>
                  </a:gs>
                  <a:gs pos="66000">
                    <a:srgbClr val="F87477"/>
                  </a:gs>
                  <a:gs pos="100000">
                    <a:srgbClr val="FA9496"/>
                  </a:gs>
                </a:gsLst>
                <a:lin ang="0" scaled="1"/>
                <a:tileRect/>
              </a:gradFill>
              <a:ln w="3175" cap="flat" cmpd="sng" algn="ctr">
                <a:solidFill>
                  <a:sysClr val="window" lastClr="FFFFFF"/>
                </a:solidFill>
                <a:prstDash val="solid"/>
              </a:ln>
              <a:effectLst/>
            </p:spPr>
            <p:txBody>
              <a:bodyPr anchor="ctr"/>
              <a:lstStyle/>
              <a:p>
                <a:pPr algn="ctr">
                  <a:defRPr/>
                </a:pPr>
                <a:endParaRPr lang="zh-CN" altLang="en-US" kern="0">
                  <a:solidFill>
                    <a:prstClr val="white"/>
                  </a:solidFill>
                  <a:latin typeface="Calibri"/>
                  <a:ea typeface="宋体" panose="02010600030101010101" pitchFamily="2" charset="-122"/>
                </a:endParaRPr>
              </a:p>
            </p:txBody>
          </p:sp>
          <p:sp>
            <p:nvSpPr>
              <p:cNvPr id="21" name="Freeform 7"/>
              <p:cNvSpPr>
                <a:spLocks/>
              </p:cNvSpPr>
              <p:nvPr/>
            </p:nvSpPr>
            <p:spPr bwMode="auto">
              <a:xfrm>
                <a:off x="4427944" y="2204153"/>
                <a:ext cx="4231382" cy="863027"/>
              </a:xfrm>
              <a:custGeom>
                <a:avLst/>
                <a:gdLst>
                  <a:gd name="T0" fmla="*/ 160 w 1128"/>
                  <a:gd name="T1" fmla="*/ 42 h 230"/>
                  <a:gd name="T2" fmla="*/ 0 w 1128"/>
                  <a:gd name="T3" fmla="*/ 104 h 230"/>
                  <a:gd name="T4" fmla="*/ 410 w 1128"/>
                  <a:gd name="T5" fmla="*/ 224 h 230"/>
                  <a:gd name="T6" fmla="*/ 952 w 1128"/>
                  <a:gd name="T7" fmla="*/ 142 h 230"/>
                  <a:gd name="T8" fmla="*/ 1028 w 1128"/>
                  <a:gd name="T9" fmla="*/ 178 h 230"/>
                  <a:gd name="T10" fmla="*/ 1128 w 1128"/>
                  <a:gd name="T11" fmla="*/ 0 h 230"/>
                  <a:gd name="T12" fmla="*/ 730 w 1128"/>
                  <a:gd name="T13" fmla="*/ 24 h 230"/>
                  <a:gd name="T14" fmla="*/ 800 w 1128"/>
                  <a:gd name="T15" fmla="*/ 66 h 230"/>
                  <a:gd name="T16" fmla="*/ 504 w 1128"/>
                  <a:gd name="T17" fmla="*/ 112 h 230"/>
                  <a:gd name="T18" fmla="*/ 160 w 1128"/>
                  <a:gd name="T19" fmla="*/ 42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28" h="230">
                    <a:moveTo>
                      <a:pt x="160" y="42"/>
                    </a:moveTo>
                    <a:cubicBezTo>
                      <a:pt x="0" y="104"/>
                      <a:pt x="0" y="104"/>
                      <a:pt x="0" y="104"/>
                    </a:cubicBezTo>
                    <a:cubicBezTo>
                      <a:pt x="0" y="104"/>
                      <a:pt x="152" y="218"/>
                      <a:pt x="410" y="224"/>
                    </a:cubicBezTo>
                    <a:cubicBezTo>
                      <a:pt x="668" y="230"/>
                      <a:pt x="840" y="186"/>
                      <a:pt x="952" y="142"/>
                    </a:cubicBezTo>
                    <a:cubicBezTo>
                      <a:pt x="1028" y="178"/>
                      <a:pt x="1028" y="178"/>
                      <a:pt x="1028" y="178"/>
                    </a:cubicBezTo>
                    <a:cubicBezTo>
                      <a:pt x="1128" y="0"/>
                      <a:pt x="1128" y="0"/>
                      <a:pt x="1128" y="0"/>
                    </a:cubicBezTo>
                    <a:cubicBezTo>
                      <a:pt x="730" y="24"/>
                      <a:pt x="730" y="24"/>
                      <a:pt x="730" y="24"/>
                    </a:cubicBezTo>
                    <a:cubicBezTo>
                      <a:pt x="800" y="66"/>
                      <a:pt x="800" y="66"/>
                      <a:pt x="800" y="66"/>
                    </a:cubicBezTo>
                    <a:cubicBezTo>
                      <a:pt x="800" y="66"/>
                      <a:pt x="688" y="117"/>
                      <a:pt x="504" y="112"/>
                    </a:cubicBezTo>
                    <a:cubicBezTo>
                      <a:pt x="320" y="108"/>
                      <a:pt x="258" y="96"/>
                      <a:pt x="160" y="42"/>
                    </a:cubicBezTo>
                    <a:close/>
                  </a:path>
                </a:pathLst>
              </a:custGeom>
              <a:gradFill flip="none" rotWithShape="1">
                <a:gsLst>
                  <a:gs pos="0">
                    <a:srgbClr val="BE1247"/>
                  </a:gs>
                  <a:gs pos="27000">
                    <a:srgbClr val="D2144F"/>
                  </a:gs>
                  <a:gs pos="66000">
                    <a:srgbClr val="F87477"/>
                  </a:gs>
                  <a:gs pos="100000">
                    <a:srgbClr val="FA9496"/>
                  </a:gs>
                </a:gsLst>
                <a:lin ang="10800000" scaled="1"/>
                <a:tileRect/>
              </a:gradFill>
              <a:ln w="3175" cap="flat" cmpd="sng" algn="ctr">
                <a:solidFill>
                  <a:sysClr val="window" lastClr="FFFFFF"/>
                </a:solidFill>
                <a:prstDash val="solid"/>
              </a:ln>
              <a:effectLst/>
            </p:spPr>
            <p:txBody>
              <a:bodyPr anchor="ctr"/>
              <a:lstStyle/>
              <a:p>
                <a:pPr algn="ctr">
                  <a:defRPr/>
                </a:pPr>
                <a:endParaRPr lang="zh-CN" altLang="en-US" kern="0">
                  <a:solidFill>
                    <a:prstClr val="white"/>
                  </a:solidFill>
                  <a:latin typeface="Calibri"/>
                  <a:ea typeface="宋体" panose="02010600030101010101" pitchFamily="2" charset="-122"/>
                </a:endParaRPr>
              </a:p>
            </p:txBody>
          </p:sp>
          <p:sp>
            <p:nvSpPr>
              <p:cNvPr id="22" name="任意多边形 13"/>
              <p:cNvSpPr/>
              <p:nvPr/>
            </p:nvSpPr>
            <p:spPr>
              <a:xfrm>
                <a:off x="8001027" y="2736903"/>
                <a:ext cx="293000" cy="478184"/>
              </a:xfrm>
              <a:custGeom>
                <a:avLst/>
                <a:gdLst>
                  <a:gd name="connsiteX0" fmla="*/ 0 w 291830"/>
                  <a:gd name="connsiteY0" fmla="*/ 0 h 476655"/>
                  <a:gd name="connsiteX1" fmla="*/ 9728 w 291830"/>
                  <a:gd name="connsiteY1" fmla="*/ 345332 h 476655"/>
                  <a:gd name="connsiteX2" fmla="*/ 291830 w 291830"/>
                  <a:gd name="connsiteY2" fmla="*/ 476655 h 476655"/>
                  <a:gd name="connsiteX3" fmla="*/ 282102 w 291830"/>
                  <a:gd name="connsiteY3" fmla="*/ 136187 h 476655"/>
                  <a:gd name="connsiteX4" fmla="*/ 0 w 291830"/>
                  <a:gd name="connsiteY4" fmla="*/ 0 h 476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1830" h="476655">
                    <a:moveTo>
                      <a:pt x="0" y="0"/>
                    </a:moveTo>
                    <a:lnTo>
                      <a:pt x="9728" y="345332"/>
                    </a:lnTo>
                    <a:lnTo>
                      <a:pt x="291830" y="476655"/>
                    </a:lnTo>
                    <a:lnTo>
                      <a:pt x="282102" y="136187"/>
                    </a:lnTo>
                    <a:lnTo>
                      <a:pt x="0" y="0"/>
                    </a:lnTo>
                    <a:close/>
                  </a:path>
                </a:pathLst>
              </a:custGeom>
              <a:solidFill>
                <a:srgbClr val="BE1247"/>
              </a:solidFill>
              <a:ln w="3175" cap="flat" cmpd="sng" algn="ctr">
                <a:solidFill>
                  <a:sysClr val="window" lastClr="FFFFFF"/>
                </a:solidFill>
                <a:prstDash val="solid"/>
              </a:ln>
              <a:effectLst/>
            </p:spPr>
            <p:txBody>
              <a:bodyPr anchor="ctr"/>
              <a:lstStyle/>
              <a:p>
                <a:pPr algn="ctr">
                  <a:defRPr/>
                </a:pPr>
                <a:endParaRPr lang="zh-CN" altLang="en-US" kern="0">
                  <a:solidFill>
                    <a:prstClr val="white"/>
                  </a:solidFill>
                  <a:latin typeface="Calibri"/>
                  <a:ea typeface="宋体" panose="02010600030101010101" pitchFamily="2" charset="-122"/>
                </a:endParaRPr>
              </a:p>
            </p:txBody>
          </p:sp>
        </p:grpSp>
        <p:sp>
          <p:nvSpPr>
            <p:cNvPr id="9" name="任意多边形 14"/>
            <p:cNvSpPr/>
            <p:nvPr/>
          </p:nvSpPr>
          <p:spPr>
            <a:xfrm>
              <a:off x="4021689" y="1902064"/>
              <a:ext cx="373877" cy="2273083"/>
            </a:xfrm>
            <a:custGeom>
              <a:avLst/>
              <a:gdLst>
                <a:gd name="connsiteX0" fmla="*/ 374574 w 374574"/>
                <a:gd name="connsiteY0" fmla="*/ 2291509 h 2291509"/>
                <a:gd name="connsiteX1" fmla="*/ 374574 w 374574"/>
                <a:gd name="connsiteY1" fmla="*/ 0 h 2291509"/>
                <a:gd name="connsiteX2" fmla="*/ 0 w 374574"/>
                <a:gd name="connsiteY2" fmla="*/ 0 h 2291509"/>
              </a:gdLst>
              <a:ahLst/>
              <a:cxnLst>
                <a:cxn ang="0">
                  <a:pos x="connsiteX0" y="connsiteY0"/>
                </a:cxn>
                <a:cxn ang="0">
                  <a:pos x="connsiteX1" y="connsiteY1"/>
                </a:cxn>
                <a:cxn ang="0">
                  <a:pos x="connsiteX2" y="connsiteY2"/>
                </a:cxn>
              </a:cxnLst>
              <a:rect l="l" t="t" r="r" b="b"/>
              <a:pathLst>
                <a:path w="374574" h="2291509">
                  <a:moveTo>
                    <a:pt x="374574" y="2291509"/>
                  </a:moveTo>
                  <a:lnTo>
                    <a:pt x="374574" y="0"/>
                  </a:lnTo>
                  <a:lnTo>
                    <a:pt x="0" y="0"/>
                  </a:lnTo>
                </a:path>
              </a:pathLst>
            </a:custGeom>
            <a:noFill/>
            <a:ln w="6350" cap="flat" cmpd="sng" algn="ctr">
              <a:solidFill>
                <a:srgbClr val="C73E01"/>
              </a:solidFill>
              <a:prstDash val="sysDot"/>
              <a:headEnd type="oval"/>
              <a:tailEnd type="oval" w="med" len="med"/>
            </a:ln>
            <a:effectLst/>
          </p:spPr>
          <p:txBody>
            <a:bodyPr anchor="ctr"/>
            <a:lstStyle/>
            <a:p>
              <a:pPr algn="ctr">
                <a:defRPr/>
              </a:pPr>
              <a:endParaRPr lang="zh-CN" altLang="en-US" kern="0">
                <a:solidFill>
                  <a:prstClr val="black"/>
                </a:solidFill>
                <a:latin typeface="Calibri"/>
                <a:ea typeface="宋体" panose="02010600030101010101" pitchFamily="2" charset="-122"/>
              </a:endParaRPr>
            </a:p>
          </p:txBody>
        </p:sp>
        <p:sp>
          <p:nvSpPr>
            <p:cNvPr id="10" name="任意多边形 15"/>
            <p:cNvSpPr/>
            <p:nvPr/>
          </p:nvSpPr>
          <p:spPr>
            <a:xfrm flipH="1">
              <a:off x="4732499" y="1902064"/>
              <a:ext cx="428556" cy="2462692"/>
            </a:xfrm>
            <a:custGeom>
              <a:avLst/>
              <a:gdLst>
                <a:gd name="connsiteX0" fmla="*/ 374574 w 374574"/>
                <a:gd name="connsiteY0" fmla="*/ 2291509 h 2291509"/>
                <a:gd name="connsiteX1" fmla="*/ 374574 w 374574"/>
                <a:gd name="connsiteY1" fmla="*/ 0 h 2291509"/>
                <a:gd name="connsiteX2" fmla="*/ 0 w 374574"/>
                <a:gd name="connsiteY2" fmla="*/ 0 h 2291509"/>
              </a:gdLst>
              <a:ahLst/>
              <a:cxnLst>
                <a:cxn ang="0">
                  <a:pos x="connsiteX0" y="connsiteY0"/>
                </a:cxn>
                <a:cxn ang="0">
                  <a:pos x="connsiteX1" y="connsiteY1"/>
                </a:cxn>
                <a:cxn ang="0">
                  <a:pos x="connsiteX2" y="connsiteY2"/>
                </a:cxn>
              </a:cxnLst>
              <a:rect l="l" t="t" r="r" b="b"/>
              <a:pathLst>
                <a:path w="374574" h="2291509">
                  <a:moveTo>
                    <a:pt x="374574" y="2291509"/>
                  </a:moveTo>
                  <a:lnTo>
                    <a:pt x="374574" y="0"/>
                  </a:lnTo>
                  <a:lnTo>
                    <a:pt x="0" y="0"/>
                  </a:lnTo>
                </a:path>
              </a:pathLst>
            </a:custGeom>
            <a:noFill/>
            <a:ln w="6350" cap="flat" cmpd="sng" algn="ctr">
              <a:solidFill>
                <a:srgbClr val="BE1247"/>
              </a:solidFill>
              <a:prstDash val="sysDot"/>
              <a:headEnd type="oval"/>
              <a:tailEnd type="oval" w="med" len="med"/>
            </a:ln>
            <a:effectLst/>
          </p:spPr>
          <p:txBody>
            <a:bodyPr anchor="ctr"/>
            <a:lstStyle/>
            <a:p>
              <a:pPr algn="ctr">
                <a:defRPr/>
              </a:pPr>
              <a:endParaRPr lang="zh-CN" altLang="en-US" kern="0">
                <a:solidFill>
                  <a:prstClr val="black"/>
                </a:solidFill>
                <a:latin typeface="Calibri"/>
                <a:ea typeface="宋体" panose="02010600030101010101" pitchFamily="2" charset="-122"/>
              </a:endParaRPr>
            </a:p>
          </p:txBody>
        </p:sp>
        <p:sp>
          <p:nvSpPr>
            <p:cNvPr id="36876" name="TextBox 11"/>
            <p:cNvSpPr txBox="1">
              <a:spLocks noChangeArrowheads="1"/>
            </p:cNvSpPr>
            <p:nvPr/>
          </p:nvSpPr>
          <p:spPr bwMode="auto">
            <a:xfrm flipH="1">
              <a:off x="808999" y="2011406"/>
              <a:ext cx="3518589" cy="1822650"/>
            </a:xfrm>
            <a:prstGeom prst="rect">
              <a:avLst/>
            </a:prstGeom>
            <a:noFill/>
            <a:ln w="9525">
              <a:noFill/>
              <a:miter lim="800000"/>
              <a:headEnd/>
              <a:tailEnd/>
            </a:ln>
          </p:spPr>
          <p:txBody>
            <a:bodyPr>
              <a:spAutoFit/>
            </a:bodyPr>
            <a:lstStyle/>
            <a:p>
              <a:pPr marL="177800" indent="-177800">
                <a:spcAft>
                  <a:spcPts val="600"/>
                </a:spcAft>
                <a:buFont typeface="Arial" charset="0"/>
                <a:buChar char="•"/>
              </a:pPr>
              <a:r>
                <a:rPr lang="zh-TW" altLang="zh-TW" b="1" u="sng">
                  <a:solidFill>
                    <a:srgbClr val="FF0000"/>
                  </a:solidFill>
                  <a:latin typeface="微軟正黑體" pitchFamily="34" charset="-120"/>
                  <a:ea typeface="微軟正黑體" pitchFamily="34" charset="-120"/>
                </a:rPr>
                <a:t>召集人</a:t>
              </a:r>
              <a:r>
                <a:rPr lang="zh-TW" altLang="zh-TW" b="1">
                  <a:solidFill>
                    <a:srgbClr val="373D54"/>
                  </a:solidFill>
                  <a:latin typeface="微軟正黑體" pitchFamily="34" charset="-120"/>
                  <a:ea typeface="微軟正黑體" pitchFamily="34" charset="-120"/>
                </a:rPr>
                <a:t>由</a:t>
              </a:r>
              <a:r>
                <a:rPr lang="zh-TW" altLang="en-US" b="1">
                  <a:solidFill>
                    <a:srgbClr val="373D54"/>
                  </a:solidFill>
                  <a:latin typeface="微軟正黑體" pitchFamily="34" charset="-120"/>
                  <a:ea typeface="微軟正黑體" pitchFamily="34" charset="-120"/>
                </a:rPr>
                <a:t>資安</a:t>
              </a:r>
              <a:r>
                <a:rPr lang="zh-TW" altLang="zh-TW" b="1">
                  <a:solidFill>
                    <a:srgbClr val="373D54"/>
                  </a:solidFill>
                  <a:latin typeface="微軟正黑體" pitchFamily="34" charset="-120"/>
                  <a:ea typeface="微軟正黑體" pitchFamily="34" charset="-120"/>
                </a:rPr>
                <a:t>會報召集人兼任</a:t>
              </a:r>
              <a:endParaRPr lang="en-US" altLang="zh-CN" b="1">
                <a:solidFill>
                  <a:srgbClr val="373D54"/>
                </a:solidFill>
                <a:latin typeface="微軟正黑體" pitchFamily="34" charset="-120"/>
                <a:ea typeface="微軟正黑體" pitchFamily="34" charset="-120"/>
              </a:endParaRPr>
            </a:p>
            <a:p>
              <a:pPr marL="177800" indent="-177800">
                <a:spcAft>
                  <a:spcPts val="600"/>
                </a:spcAft>
                <a:buFont typeface="Arial" charset="0"/>
                <a:buChar char="•"/>
              </a:pPr>
              <a:r>
                <a:rPr lang="zh-TW" altLang="zh-TW" b="1" u="sng">
                  <a:solidFill>
                    <a:srgbClr val="0000CC"/>
                  </a:solidFill>
                  <a:latin typeface="微軟正黑體" pitchFamily="34" charset="-120"/>
                  <a:ea typeface="微軟正黑體" pitchFamily="34" charset="-120"/>
                </a:rPr>
                <a:t>委員17人至21人</a:t>
              </a:r>
              <a:endParaRPr lang="en-US" altLang="zh-TW" b="1" u="sng">
                <a:solidFill>
                  <a:srgbClr val="0000CC"/>
                </a:solidFill>
                <a:latin typeface="微軟正黑體" pitchFamily="34" charset="-120"/>
                <a:ea typeface="微軟正黑體" pitchFamily="34" charset="-120"/>
              </a:endParaRPr>
            </a:p>
            <a:p>
              <a:pPr marL="177800" indent="-177800">
                <a:spcAft>
                  <a:spcPts val="600"/>
                </a:spcAft>
                <a:buFont typeface="Arial" charset="0"/>
                <a:buChar char="•"/>
              </a:pPr>
              <a:r>
                <a:rPr lang="zh-TW" altLang="en-US" b="1">
                  <a:solidFill>
                    <a:srgbClr val="373D54"/>
                  </a:solidFill>
                  <a:latin typeface="微軟正黑體" pitchFamily="34" charset="-120"/>
                  <a:ea typeface="微軟正黑體" pitchFamily="34" charset="-120"/>
                </a:rPr>
                <a:t>資安</a:t>
              </a:r>
              <a:r>
                <a:rPr lang="zh-TW" altLang="zh-TW" b="1">
                  <a:solidFill>
                    <a:srgbClr val="373D54"/>
                  </a:solidFill>
                  <a:latin typeface="微軟正黑體" pitchFamily="34" charset="-120"/>
                  <a:ea typeface="微軟正黑體" pitchFamily="34" charset="-120"/>
                </a:rPr>
                <a:t>會報召集人、副召集人及協同副召集人為當然委員</a:t>
              </a:r>
              <a:endParaRPr lang="en-US" altLang="zh-TW" b="1">
                <a:solidFill>
                  <a:srgbClr val="373D54"/>
                </a:solidFill>
                <a:latin typeface="微軟正黑體" pitchFamily="34" charset="-120"/>
                <a:ea typeface="微軟正黑體" pitchFamily="34" charset="-120"/>
              </a:endParaRPr>
            </a:p>
            <a:p>
              <a:pPr marL="177800" indent="-177800">
                <a:spcAft>
                  <a:spcPts val="600"/>
                </a:spcAft>
                <a:buFont typeface="Arial" charset="0"/>
                <a:buChar char="•"/>
              </a:pPr>
              <a:r>
                <a:rPr lang="zh-TW" altLang="zh-TW" b="1" u="sng">
                  <a:solidFill>
                    <a:srgbClr val="FF0000"/>
                  </a:solidFill>
                  <a:latin typeface="微軟正黑體" pitchFamily="34" charset="-120"/>
                  <a:ea typeface="微軟正黑體" pitchFamily="34" charset="-120"/>
                </a:rPr>
                <a:t>委員由</a:t>
              </a:r>
              <a:r>
                <a:rPr lang="zh-TW" altLang="en-US" b="1">
                  <a:solidFill>
                    <a:srgbClr val="373D54"/>
                  </a:solidFill>
                  <a:latin typeface="微軟正黑體" pitchFamily="34" charset="-120"/>
                  <a:ea typeface="微軟正黑體" pitchFamily="34" charset="-120"/>
                </a:rPr>
                <a:t>資安</a:t>
              </a:r>
              <a:r>
                <a:rPr lang="zh-TW" altLang="zh-TW" b="1">
                  <a:solidFill>
                    <a:srgbClr val="373D54"/>
                  </a:solidFill>
                  <a:latin typeface="微軟正黑體" pitchFamily="34" charset="-120"/>
                  <a:ea typeface="微軟正黑體" pitchFamily="34" charset="-120"/>
                </a:rPr>
                <a:t>會報召集人就</a:t>
              </a:r>
              <a:r>
                <a:rPr lang="zh-TW" altLang="zh-TW" b="1" u="sng">
                  <a:solidFill>
                    <a:srgbClr val="FF0000"/>
                  </a:solidFill>
                  <a:latin typeface="微軟正黑體" pitchFamily="34" charset="-120"/>
                  <a:ea typeface="微軟正黑體" pitchFamily="34" charset="-120"/>
                </a:rPr>
                <a:t>產、學、研相關學者專家派（聘）兼之</a:t>
              </a:r>
              <a:endParaRPr lang="en-US" altLang="zh-TW" b="1" u="sng">
                <a:solidFill>
                  <a:srgbClr val="FF0000"/>
                </a:solidFill>
                <a:latin typeface="微軟正黑體" pitchFamily="34" charset="-120"/>
                <a:ea typeface="微軟正黑體" pitchFamily="34" charset="-120"/>
              </a:endParaRPr>
            </a:p>
            <a:p>
              <a:pPr marL="177800" indent="-177800">
                <a:spcAft>
                  <a:spcPts val="600"/>
                </a:spcAft>
                <a:buFont typeface="Arial" charset="0"/>
                <a:buChar char="•"/>
              </a:pPr>
              <a:r>
                <a:rPr lang="zh-TW" altLang="zh-TW" b="1">
                  <a:solidFill>
                    <a:srgbClr val="373D54"/>
                  </a:solidFill>
                  <a:latin typeface="微軟正黑體" pitchFamily="34" charset="-120"/>
                  <a:ea typeface="微軟正黑體" pitchFamily="34" charset="-120"/>
                </a:rPr>
                <a:t>視議題需要邀請相關機關代表及學者專家列席</a:t>
              </a:r>
              <a:endParaRPr lang="en-US" altLang="zh-TW" b="1">
                <a:solidFill>
                  <a:srgbClr val="373D54"/>
                </a:solidFill>
                <a:latin typeface="微軟正黑體" pitchFamily="34" charset="-120"/>
                <a:ea typeface="微軟正黑體" pitchFamily="34" charset="-120"/>
              </a:endParaRPr>
            </a:p>
          </p:txBody>
        </p:sp>
        <p:sp>
          <p:nvSpPr>
            <p:cNvPr id="12" name="矩形 11"/>
            <p:cNvSpPr/>
            <p:nvPr/>
          </p:nvSpPr>
          <p:spPr>
            <a:xfrm>
              <a:off x="804565" y="1902064"/>
              <a:ext cx="2705812" cy="43498"/>
            </a:xfrm>
            <a:prstGeom prst="rect">
              <a:avLst/>
            </a:prstGeom>
            <a:solidFill>
              <a:srgbClr val="C73E01"/>
            </a:solidFill>
            <a:ln w="25400" cap="flat" cmpd="sng" algn="ctr">
              <a:noFill/>
              <a:prstDash val="solid"/>
            </a:ln>
            <a:effectLst/>
          </p:spPr>
          <p:txBody>
            <a:bodyPr anchor="ctr"/>
            <a:lstStyle/>
            <a:p>
              <a:pPr algn="ctr">
                <a:defRPr/>
              </a:pPr>
              <a:endParaRPr lang="zh-CN" altLang="en-US" kern="0">
                <a:solidFill>
                  <a:prstClr val="white"/>
                </a:solidFill>
                <a:latin typeface="Calibri"/>
                <a:ea typeface="宋体" panose="02010600030101010101" pitchFamily="2" charset="-122"/>
              </a:endParaRPr>
            </a:p>
          </p:txBody>
        </p:sp>
        <p:sp>
          <p:nvSpPr>
            <p:cNvPr id="13" name="TextBox 11"/>
            <p:cNvSpPr txBox="1">
              <a:spLocks noChangeArrowheads="1"/>
            </p:cNvSpPr>
            <p:nvPr/>
          </p:nvSpPr>
          <p:spPr bwMode="auto">
            <a:xfrm flipH="1">
              <a:off x="803088" y="1600919"/>
              <a:ext cx="2708767" cy="257645"/>
            </a:xfrm>
            <a:prstGeom prst="rect">
              <a:avLst/>
            </a:prstGeom>
            <a:solidFill>
              <a:schemeClr val="accent4">
                <a:lumMod val="60000"/>
                <a:lumOff val="40000"/>
              </a:schemeClr>
            </a:solidFill>
            <a:ln>
              <a:noFill/>
            </a:ln>
            <a:effectLst/>
            <a:extLst/>
          </p:spPr>
          <p:txBody>
            <a:bodyPr>
              <a:spAutoFit/>
            </a:bodyPr>
            <a:lstStyle/>
            <a:p>
              <a:pPr>
                <a:defRPr/>
              </a:pPr>
              <a:r>
                <a:rPr lang="zh-TW" altLang="zh-TW" b="1" u="sng">
                  <a:solidFill>
                    <a:srgbClr val="0000CC"/>
                  </a:solidFill>
                  <a:latin typeface="微軟正黑體" pitchFamily="34" charset="-120"/>
                  <a:ea typeface="微軟正黑體" pitchFamily="34" charset="-120"/>
                </a:rPr>
                <a:t>置召集人1人</a:t>
              </a:r>
              <a:endParaRPr lang="en-US" altLang="zh-CN" b="1">
                <a:solidFill>
                  <a:srgbClr val="0000CC"/>
                </a:solidFill>
                <a:latin typeface="微軟正黑體" pitchFamily="34" charset="-120"/>
                <a:ea typeface="微軟正黑體" pitchFamily="34" charset="-120"/>
              </a:endParaRPr>
            </a:p>
          </p:txBody>
        </p:sp>
        <p:sp>
          <p:nvSpPr>
            <p:cNvPr id="36879" name="TextBox 11"/>
            <p:cNvSpPr txBox="1">
              <a:spLocks noChangeArrowheads="1"/>
            </p:cNvSpPr>
            <p:nvPr/>
          </p:nvSpPr>
          <p:spPr bwMode="auto">
            <a:xfrm flipH="1">
              <a:off x="4992589" y="2031485"/>
              <a:ext cx="3292489" cy="1136646"/>
            </a:xfrm>
            <a:prstGeom prst="rect">
              <a:avLst/>
            </a:prstGeom>
            <a:noFill/>
            <a:ln w="9525">
              <a:noFill/>
              <a:miter lim="800000"/>
              <a:headEnd/>
              <a:tailEnd/>
            </a:ln>
          </p:spPr>
          <p:txBody>
            <a:bodyPr>
              <a:spAutoFit/>
            </a:bodyPr>
            <a:lstStyle/>
            <a:p>
              <a:pPr marL="177800" indent="-177800">
                <a:spcAft>
                  <a:spcPts val="1200"/>
                </a:spcAft>
                <a:buFont typeface="Arial" charset="0"/>
                <a:buChar char="•"/>
              </a:pPr>
              <a:r>
                <a:rPr lang="zh-TW" altLang="zh-TW" b="1" u="sng">
                  <a:solidFill>
                    <a:srgbClr val="FF0000"/>
                  </a:solidFill>
                  <a:latin typeface="微軟正黑體" pitchFamily="34" charset="-120"/>
                  <a:ea typeface="微軟正黑體" pitchFamily="34" charset="-120"/>
                </a:rPr>
                <a:t>執行秘書</a:t>
              </a:r>
              <a:r>
                <a:rPr lang="zh-TW" altLang="zh-TW" b="1">
                  <a:solidFill>
                    <a:srgbClr val="373D54"/>
                  </a:solidFill>
                  <a:latin typeface="微軟正黑體" pitchFamily="34" charset="-120"/>
                  <a:ea typeface="微軟正黑體" pitchFamily="34" charset="-120"/>
                </a:rPr>
                <a:t>由行政院資通安全辦公室主任兼任</a:t>
              </a:r>
              <a:endParaRPr lang="en-US" altLang="zh-TW" b="1">
                <a:solidFill>
                  <a:srgbClr val="373D54"/>
                </a:solidFill>
                <a:latin typeface="微軟正黑體" pitchFamily="34" charset="-120"/>
                <a:ea typeface="微軟正黑體" pitchFamily="34" charset="-120"/>
              </a:endParaRPr>
            </a:p>
            <a:p>
              <a:pPr marL="177800" indent="-177800">
                <a:spcAft>
                  <a:spcPts val="1200"/>
                </a:spcAft>
                <a:buFont typeface="Arial" charset="0"/>
                <a:buChar char="•"/>
              </a:pPr>
              <a:r>
                <a:rPr lang="zh-TW" altLang="zh-TW" b="1" u="sng">
                  <a:solidFill>
                    <a:srgbClr val="0000CC"/>
                  </a:solidFill>
                  <a:latin typeface="微軟正黑體" pitchFamily="34" charset="-120"/>
                  <a:ea typeface="微軟正黑體" pitchFamily="34" charset="-120"/>
                </a:rPr>
                <a:t>統籌行政院資通安全辦公室、科技部資訊處與</a:t>
              </a:r>
              <a:r>
                <a:rPr lang="zh-TW" altLang="en-US" b="1" u="sng">
                  <a:solidFill>
                    <a:srgbClr val="0000CC"/>
                  </a:solidFill>
                  <a:latin typeface="微軟正黑體" pitchFamily="34" charset="-120"/>
                  <a:ea typeface="微軟正黑體" pitchFamily="34" charset="-120"/>
                </a:rPr>
                <a:t>資安科技</a:t>
              </a:r>
              <a:r>
                <a:rPr lang="zh-TW" altLang="zh-TW" b="1" u="sng">
                  <a:solidFill>
                    <a:srgbClr val="0000CC"/>
                  </a:solidFill>
                  <a:latin typeface="微軟正黑體" pitchFamily="34" charset="-120"/>
                  <a:ea typeface="微軟正黑體" pitchFamily="34" charset="-120"/>
                </a:rPr>
                <a:t>中心人力與資源</a:t>
              </a:r>
              <a:r>
                <a:rPr lang="zh-TW" altLang="zh-TW" b="1" u="sng">
                  <a:solidFill>
                    <a:srgbClr val="FF0000"/>
                  </a:solidFill>
                  <a:latin typeface="微軟正黑體" pitchFamily="34" charset="-120"/>
                  <a:ea typeface="微軟正黑體" pitchFamily="34" charset="-120"/>
                </a:rPr>
                <a:t>辦理幕僚作業</a:t>
              </a:r>
              <a:endParaRPr lang="en-US" altLang="zh-CN" b="1" u="sng">
                <a:solidFill>
                  <a:srgbClr val="FF0000"/>
                </a:solidFill>
                <a:latin typeface="微軟正黑體" pitchFamily="34" charset="-120"/>
                <a:ea typeface="微軟正黑體" pitchFamily="34" charset="-120"/>
              </a:endParaRPr>
            </a:p>
          </p:txBody>
        </p:sp>
        <p:sp>
          <p:nvSpPr>
            <p:cNvPr id="15" name="矩形 14"/>
            <p:cNvSpPr/>
            <p:nvPr/>
          </p:nvSpPr>
          <p:spPr>
            <a:xfrm>
              <a:off x="5326566" y="1890910"/>
              <a:ext cx="2710245" cy="32345"/>
            </a:xfrm>
            <a:prstGeom prst="rect">
              <a:avLst/>
            </a:prstGeom>
            <a:solidFill>
              <a:srgbClr val="BE1247"/>
            </a:solidFill>
            <a:ln w="25400" cap="flat" cmpd="sng" algn="ctr">
              <a:noFill/>
              <a:prstDash val="solid"/>
            </a:ln>
            <a:effectLst/>
          </p:spPr>
          <p:txBody>
            <a:bodyPr anchor="ctr"/>
            <a:lstStyle/>
            <a:p>
              <a:pPr algn="ctr">
                <a:defRPr/>
              </a:pPr>
              <a:endParaRPr lang="zh-CN" altLang="en-US" kern="0">
                <a:solidFill>
                  <a:prstClr val="white"/>
                </a:solidFill>
                <a:latin typeface="Calibri"/>
                <a:ea typeface="宋体" panose="02010600030101010101" pitchFamily="2" charset="-122"/>
              </a:endParaRPr>
            </a:p>
          </p:txBody>
        </p:sp>
        <p:sp>
          <p:nvSpPr>
            <p:cNvPr id="16" name="TextBox 11"/>
            <p:cNvSpPr txBox="1">
              <a:spLocks noChangeArrowheads="1"/>
            </p:cNvSpPr>
            <p:nvPr/>
          </p:nvSpPr>
          <p:spPr bwMode="auto">
            <a:xfrm flipH="1">
              <a:off x="5320655" y="1596458"/>
              <a:ext cx="2727978" cy="257645"/>
            </a:xfrm>
            <a:prstGeom prst="rect">
              <a:avLst/>
            </a:prstGeom>
            <a:solidFill>
              <a:schemeClr val="accent4">
                <a:lumMod val="60000"/>
                <a:lumOff val="40000"/>
              </a:schemeClr>
            </a:solidFill>
            <a:ln>
              <a:noFill/>
            </a:ln>
            <a:effectLst/>
            <a:extLst/>
          </p:spPr>
          <p:txBody>
            <a:bodyPr>
              <a:spAutoFit/>
            </a:bodyPr>
            <a:lstStyle/>
            <a:p>
              <a:pPr>
                <a:defRPr/>
              </a:pPr>
              <a:r>
                <a:rPr lang="zh-TW" altLang="zh-TW" b="1">
                  <a:solidFill>
                    <a:srgbClr val="0000CC"/>
                  </a:solidFill>
                  <a:latin typeface="微軟正黑體" pitchFamily="34" charset="-120"/>
                  <a:ea typeface="微軟正黑體" pitchFamily="34" charset="-120"/>
                </a:rPr>
                <a:t>置</a:t>
              </a:r>
              <a:r>
                <a:rPr lang="zh-TW" altLang="zh-TW" b="1" u="sng">
                  <a:solidFill>
                    <a:srgbClr val="0000CC"/>
                  </a:solidFill>
                  <a:latin typeface="微軟正黑體" pitchFamily="34" charset="-120"/>
                  <a:ea typeface="微軟正黑體" pitchFamily="34" charset="-120"/>
                </a:rPr>
                <a:t>執行秘書1人</a:t>
              </a:r>
              <a:endParaRPr lang="en-US" altLang="zh-CN" b="1" u="sng">
                <a:solidFill>
                  <a:srgbClr val="0000CC"/>
                </a:solidFill>
                <a:latin typeface="微軟正黑體" pitchFamily="34" charset="-120"/>
                <a:ea typeface="微軟正黑體" pitchFamily="34" charset="-120"/>
              </a:endParaRPr>
            </a:p>
          </p:txBody>
        </p:sp>
        <p:sp>
          <p:nvSpPr>
            <p:cNvPr id="36882" name="TextBox 11"/>
            <p:cNvSpPr txBox="1">
              <a:spLocks noChangeArrowheads="1"/>
            </p:cNvSpPr>
            <p:nvPr/>
          </p:nvSpPr>
          <p:spPr bwMode="auto">
            <a:xfrm rot="20749143" flipH="1">
              <a:off x="1827188" y="3929986"/>
              <a:ext cx="1610778" cy="257669"/>
            </a:xfrm>
            <a:prstGeom prst="rect">
              <a:avLst/>
            </a:prstGeom>
            <a:noFill/>
            <a:ln w="9525">
              <a:noFill/>
              <a:miter lim="800000"/>
              <a:headEnd/>
              <a:tailEnd/>
            </a:ln>
          </p:spPr>
          <p:txBody>
            <a:bodyPr>
              <a:spAutoFit/>
            </a:bodyPr>
            <a:lstStyle/>
            <a:p>
              <a:r>
                <a:rPr kumimoji="0" lang="zh-TW" altLang="en-US">
                  <a:solidFill>
                    <a:srgbClr val="0D0D0D"/>
                  </a:solidFill>
                  <a:latin typeface="微軟正黑體" pitchFamily="34" charset="-120"/>
                  <a:ea typeface="微軟正黑體" pitchFamily="34" charset="-120"/>
                </a:rPr>
                <a:t>委員組</a:t>
              </a:r>
              <a:r>
                <a:rPr lang="zh-TW" altLang="en-US">
                  <a:solidFill>
                    <a:srgbClr val="0D0D0D"/>
                  </a:solidFill>
                  <a:latin typeface="微軟正黑體" pitchFamily="34" charset="-120"/>
                  <a:ea typeface="微軟正黑體" pitchFamily="34" charset="-120"/>
                </a:rPr>
                <a:t>成</a:t>
              </a:r>
              <a:endParaRPr lang="en-US" altLang="zh-CN" b="1">
                <a:solidFill>
                  <a:srgbClr val="0D0D0D"/>
                </a:solidFill>
                <a:ea typeface="微软雅黑" pitchFamily="34" charset="-122"/>
              </a:endParaRPr>
            </a:p>
          </p:txBody>
        </p:sp>
        <p:sp>
          <p:nvSpPr>
            <p:cNvPr id="36883" name="TextBox 11"/>
            <p:cNvSpPr txBox="1">
              <a:spLocks noChangeArrowheads="1"/>
            </p:cNvSpPr>
            <p:nvPr/>
          </p:nvSpPr>
          <p:spPr bwMode="auto">
            <a:xfrm rot="20857943" flipH="1">
              <a:off x="6117178" y="4269083"/>
              <a:ext cx="1944756" cy="450643"/>
            </a:xfrm>
            <a:prstGeom prst="rect">
              <a:avLst/>
            </a:prstGeom>
            <a:noFill/>
            <a:ln w="9525">
              <a:noFill/>
              <a:miter lim="800000"/>
              <a:headEnd/>
              <a:tailEnd/>
            </a:ln>
          </p:spPr>
          <p:txBody>
            <a:bodyPr>
              <a:spAutoFit/>
            </a:bodyPr>
            <a:lstStyle/>
            <a:p>
              <a:r>
                <a:rPr kumimoji="0" lang="zh-TW" altLang="zh-TW">
                  <a:latin typeface="微軟正黑體" pitchFamily="34" charset="-120"/>
                  <a:ea typeface="微軟正黑體" pitchFamily="34" charset="-120"/>
                </a:rPr>
                <a:t>幕僚作</a:t>
              </a:r>
              <a:r>
                <a:rPr lang="zh-TW" altLang="zh-TW">
                  <a:latin typeface="微軟正黑體" pitchFamily="34" charset="-120"/>
                  <a:ea typeface="微軟正黑體" pitchFamily="34" charset="-120"/>
                </a:rPr>
                <a:t>業</a:t>
              </a:r>
              <a:endParaRPr lang="zh-TW" altLang="en-US">
                <a:latin typeface="微軟正黑體" pitchFamily="34" charset="-120"/>
                <a:ea typeface="微軟正黑體" pitchFamily="34" charset="-120"/>
              </a:endParaRPr>
            </a:p>
            <a:p>
              <a:endParaRPr lang="en-US" altLang="zh-CN" b="1">
                <a:solidFill>
                  <a:srgbClr val="FFFFFF"/>
                </a:solidFill>
                <a:latin typeface="微軟正黑體" pitchFamily="34" charset="-120"/>
                <a:ea typeface="微軟正黑體" pitchFamily="34" charset="-120"/>
              </a:endParaRPr>
            </a:p>
          </p:txBody>
        </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標題 1"/>
          <p:cNvSpPr>
            <a:spLocks noGrp="1"/>
          </p:cNvSpPr>
          <p:nvPr>
            <p:ph type="title" idx="4294967295"/>
          </p:nvPr>
        </p:nvSpPr>
        <p:spPr>
          <a:xfrm>
            <a:off x="0" y="103188"/>
            <a:ext cx="8686800" cy="949325"/>
          </a:xfrm>
        </p:spPr>
        <p:txBody>
          <a:bodyPr/>
          <a:lstStyle/>
          <a:p>
            <a:r>
              <a:rPr lang="zh-TW" altLang="en-US" smtClean="0"/>
              <a:t>工作組及議題小組</a:t>
            </a:r>
            <a:r>
              <a:rPr lang="zh-TW" altLang="zh-TW" smtClean="0"/>
              <a:t>組織</a:t>
            </a:r>
            <a:r>
              <a:rPr kumimoji="1" lang="zh-TW" altLang="en-US" smtClean="0"/>
              <a:t>與分工</a:t>
            </a:r>
          </a:p>
        </p:txBody>
      </p:sp>
      <p:cxnSp>
        <p:nvCxnSpPr>
          <p:cNvPr id="14340" name="直線接點 53"/>
          <p:cNvCxnSpPr>
            <a:cxnSpLocks noChangeShapeType="1"/>
          </p:cNvCxnSpPr>
          <p:nvPr/>
        </p:nvCxnSpPr>
        <p:spPr bwMode="auto">
          <a:xfrm>
            <a:off x="4935536" y="2566988"/>
            <a:ext cx="2040497" cy="0"/>
          </a:xfrm>
          <a:prstGeom prst="line">
            <a:avLst/>
          </a:prstGeom>
          <a:noFill/>
          <a:ln w="28575">
            <a:solidFill>
              <a:schemeClr val="tx1"/>
            </a:solidFill>
            <a:miter lim="800000"/>
            <a:headEnd/>
            <a:tailEnd/>
          </a:ln>
          <a:scene3d>
            <a:camera prst="orthographicFront"/>
            <a:lightRig rig="threePt" dir="t"/>
          </a:scene3d>
          <a:sp3d>
            <a:bevelT/>
          </a:sp3d>
          <a:extLst/>
        </p:spPr>
      </p:cxnSp>
      <p:sp>
        <p:nvSpPr>
          <p:cNvPr id="27" name="文字方塊 26"/>
          <p:cNvSpPr txBox="1"/>
          <p:nvPr/>
        </p:nvSpPr>
        <p:spPr>
          <a:xfrm>
            <a:off x="6094828" y="3807200"/>
            <a:ext cx="738664" cy="2342391"/>
          </a:xfrm>
          <a:prstGeom prst="rect">
            <a:avLst/>
          </a:prstGeom>
          <a:solidFill>
            <a:schemeClr val="accent4">
              <a:lumMod val="60000"/>
              <a:lumOff val="40000"/>
            </a:schemeClr>
          </a:solidFill>
          <a:ln w="57150">
            <a:solidFill>
              <a:srgbClr val="FF0000"/>
            </a:solidFill>
          </a:ln>
          <a:effectLst>
            <a:outerShdw blurRad="50800" dist="38100" dir="2700000" algn="tl" rotWithShape="0">
              <a:prstClr val="black">
                <a:alpha val="40000"/>
              </a:prstClr>
            </a:outerShdw>
          </a:effectLst>
          <a:scene3d>
            <a:camera prst="orthographicFront"/>
            <a:lightRig rig="threePt" dir="t"/>
          </a:scene3d>
          <a:sp3d>
            <a:bevelT/>
          </a:sp3d>
        </p:spPr>
        <p:txBody>
          <a:bodyPr vert="eaVert">
            <a:spAutoFit/>
          </a:bodyPr>
          <a:lstStyle>
            <a:defPPr>
              <a:defRPr lang="en-US"/>
            </a:defPPr>
            <a:lvl1pPr>
              <a:defRPr b="1">
                <a:latin typeface="Times New Roman" pitchFamily="18" charset="0"/>
                <a:ea typeface="標楷體" pitchFamily="65" charset="-120"/>
                <a:cs typeface="Times New Roman" pitchFamily="18" charset="0"/>
              </a:defRPr>
            </a:lvl1pPr>
          </a:lstStyle>
          <a:p>
            <a:pPr>
              <a:defRPr/>
            </a:pPr>
            <a:r>
              <a:rPr lang="zh-TW" altLang="en-US" dirty="0" smtClean="0">
                <a:latin typeface="微軟正黑體" panose="020B0604030504040204" pitchFamily="34" charset="-120"/>
                <a:ea typeface="微軟正黑體" panose="020B0604030504040204" pitchFamily="34" charset="-120"/>
              </a:rPr>
              <a:t>資安聯防與技術發展議題小組</a:t>
            </a:r>
            <a:r>
              <a:rPr lang="en-US" altLang="zh-TW" dirty="0" smtClean="0">
                <a:solidFill>
                  <a:srgbClr val="0000CC"/>
                </a:solidFill>
                <a:latin typeface="微軟正黑體" panose="020B0604030504040204" pitchFamily="34" charset="-120"/>
                <a:ea typeface="微軟正黑體" panose="020B0604030504040204" pitchFamily="34" charset="-120"/>
              </a:rPr>
              <a:t>(</a:t>
            </a:r>
            <a:r>
              <a:rPr lang="zh-TW" altLang="en-US" dirty="0" smtClean="0">
                <a:solidFill>
                  <a:srgbClr val="0000CC"/>
                </a:solidFill>
                <a:latin typeface="微軟正黑體" panose="020B0604030504040204" pitchFamily="34" charset="-120"/>
                <a:ea typeface="微軟正黑體" panose="020B0604030504040204" pitchFamily="34" charset="-120"/>
              </a:rPr>
              <a:t>技服中心</a:t>
            </a:r>
            <a:r>
              <a:rPr lang="en-US" altLang="zh-TW" dirty="0" smtClean="0">
                <a:solidFill>
                  <a:srgbClr val="0000CC"/>
                </a:solidFill>
                <a:latin typeface="微軟正黑體" panose="020B0604030504040204" pitchFamily="34" charset="-120"/>
                <a:ea typeface="微軟正黑體" panose="020B0604030504040204" pitchFamily="34" charset="-120"/>
              </a:rPr>
              <a:t>)</a:t>
            </a:r>
            <a:endParaRPr lang="zh-TW" altLang="en-US" dirty="0">
              <a:solidFill>
                <a:srgbClr val="0000CC"/>
              </a:solidFill>
              <a:latin typeface="微軟正黑體" panose="020B0604030504040204" pitchFamily="34" charset="-120"/>
              <a:ea typeface="微軟正黑體" panose="020B0604030504040204" pitchFamily="34" charset="-120"/>
            </a:endParaRPr>
          </a:p>
        </p:txBody>
      </p:sp>
      <p:cxnSp>
        <p:nvCxnSpPr>
          <p:cNvPr id="4" name="直線接點 27"/>
          <p:cNvCxnSpPr>
            <a:cxnSpLocks noChangeShapeType="1"/>
          </p:cNvCxnSpPr>
          <p:nvPr/>
        </p:nvCxnSpPr>
        <p:spPr bwMode="auto">
          <a:xfrm>
            <a:off x="6484411" y="3517900"/>
            <a:ext cx="1011920" cy="0"/>
          </a:xfrm>
          <a:prstGeom prst="line">
            <a:avLst/>
          </a:prstGeom>
          <a:noFill/>
          <a:ln w="28575">
            <a:solidFill>
              <a:schemeClr val="tx1"/>
            </a:solidFill>
            <a:miter lim="800000"/>
            <a:headEnd/>
            <a:tailEnd/>
          </a:ln>
          <a:scene3d>
            <a:camera prst="orthographicFront"/>
            <a:lightRig rig="threePt" dir="t"/>
          </a:scene3d>
          <a:sp3d>
            <a:bevelT/>
          </a:sp3d>
          <a:extLst/>
        </p:spPr>
      </p:cxnSp>
      <p:sp>
        <p:nvSpPr>
          <p:cNvPr id="53" name="Rectangle 8"/>
          <p:cNvSpPr>
            <a:spLocks noChangeArrowheads="1"/>
          </p:cNvSpPr>
          <p:nvPr/>
        </p:nvSpPr>
        <p:spPr bwMode="auto">
          <a:xfrm>
            <a:off x="7977188" y="1939925"/>
            <a:ext cx="992187" cy="477838"/>
          </a:xfrm>
          <a:prstGeom prst="rect">
            <a:avLst/>
          </a:prstGeom>
          <a:solidFill>
            <a:srgbClr val="FFCCCC"/>
          </a:solidFill>
          <a:ln w="28575">
            <a:solidFill>
              <a:srgbClr val="0000CC"/>
            </a:solidFill>
            <a:miter lim="800000"/>
            <a:headEnd/>
            <a:tailEnd/>
          </a:ln>
          <a:effectLst>
            <a:outerShdw blurRad="50800" dist="38100" dir="2700000" algn="tl" rotWithShape="0">
              <a:prstClr val="black">
                <a:alpha val="40000"/>
              </a:prstClr>
            </a:outerShdw>
          </a:effectLst>
        </p:spPr>
        <p:txBody>
          <a:bodyPr>
            <a:spAutoFit/>
          </a:bodyPr>
          <a:lstStyle/>
          <a:p>
            <a:pPr algn="ctr">
              <a:defRPr/>
            </a:pPr>
            <a:r>
              <a:rPr lang="zh-TW" altLang="en-US" sz="1400" b="1" dirty="0">
                <a:solidFill>
                  <a:srgbClr val="800000"/>
                </a:solidFill>
                <a:latin typeface="微軟正黑體" pitchFamily="34" charset="-120"/>
                <a:ea typeface="微軟正黑體" pitchFamily="34" charset="-120"/>
                <a:cs typeface="Times New Roman" pitchFamily="18" charset="0"/>
              </a:rPr>
              <a:t>幕僚作業</a:t>
            </a:r>
            <a:endParaRPr lang="en-US" altLang="zh-TW" sz="1400" b="1" dirty="0">
              <a:solidFill>
                <a:srgbClr val="800000"/>
              </a:solidFill>
              <a:latin typeface="微軟正黑體" pitchFamily="34" charset="-120"/>
              <a:ea typeface="微軟正黑體" pitchFamily="34" charset="-120"/>
              <a:cs typeface="Times New Roman" pitchFamily="18" charset="0"/>
            </a:endParaRPr>
          </a:p>
          <a:p>
            <a:pPr algn="ctr">
              <a:defRPr/>
            </a:pPr>
            <a:r>
              <a:rPr lang="en-US" altLang="zh-TW" sz="1100" b="1" dirty="0">
                <a:solidFill>
                  <a:srgbClr val="0000CC"/>
                </a:solidFill>
                <a:latin typeface="微軟正黑體" pitchFamily="34" charset="-120"/>
                <a:ea typeface="微軟正黑體" pitchFamily="34" charset="-120"/>
                <a:cs typeface="Times New Roman" pitchFamily="18" charset="0"/>
              </a:rPr>
              <a:t>(</a:t>
            </a:r>
            <a:r>
              <a:rPr lang="zh-TW" altLang="en-US" sz="1100" b="1" dirty="0">
                <a:solidFill>
                  <a:srgbClr val="0000CC"/>
                </a:solidFill>
                <a:latin typeface="微軟正黑體" pitchFamily="34" charset="-120"/>
                <a:ea typeface="微軟正黑體" pitchFamily="34" charset="-120"/>
                <a:cs typeface="Times New Roman" pitchFamily="18" charset="0"/>
              </a:rPr>
              <a:t>院資安辦等</a:t>
            </a:r>
            <a:r>
              <a:rPr lang="en-US" altLang="zh-TW" sz="1100" b="1" dirty="0">
                <a:solidFill>
                  <a:srgbClr val="0000CC"/>
                </a:solidFill>
                <a:latin typeface="微軟正黑體" pitchFamily="34" charset="-120"/>
                <a:ea typeface="微軟正黑體" pitchFamily="34" charset="-120"/>
                <a:cs typeface="Times New Roman" pitchFamily="18" charset="0"/>
              </a:rPr>
              <a:t>)</a:t>
            </a:r>
            <a:endParaRPr lang="zh-TW" altLang="en-US" sz="1100" b="1" dirty="0">
              <a:solidFill>
                <a:srgbClr val="0000CC"/>
              </a:solidFill>
              <a:latin typeface="微軟正黑體" pitchFamily="34" charset="-120"/>
              <a:ea typeface="微軟正黑體" pitchFamily="34" charset="-120"/>
              <a:cs typeface="Times New Roman" pitchFamily="18" charset="0"/>
            </a:endParaRPr>
          </a:p>
        </p:txBody>
      </p:sp>
      <p:cxnSp>
        <p:nvCxnSpPr>
          <p:cNvPr id="14357" name="直線接點 29"/>
          <p:cNvCxnSpPr>
            <a:cxnSpLocks noChangeShapeType="1"/>
          </p:cNvCxnSpPr>
          <p:nvPr/>
        </p:nvCxnSpPr>
        <p:spPr bwMode="auto">
          <a:xfrm>
            <a:off x="6969645" y="2557848"/>
            <a:ext cx="0" cy="951025"/>
          </a:xfrm>
          <a:prstGeom prst="line">
            <a:avLst/>
          </a:prstGeom>
          <a:noFill/>
          <a:ln w="28575">
            <a:solidFill>
              <a:schemeClr val="tx1"/>
            </a:solidFill>
            <a:miter lim="800000"/>
            <a:headEnd/>
            <a:tailEnd/>
          </a:ln>
          <a:scene3d>
            <a:camera prst="orthographicFront"/>
            <a:lightRig rig="threePt" dir="t"/>
          </a:scene3d>
          <a:sp3d>
            <a:bevelT/>
          </a:sp3d>
          <a:extLst/>
        </p:spPr>
      </p:cxnSp>
      <p:sp>
        <p:nvSpPr>
          <p:cNvPr id="70" name="向右箭號 69"/>
          <p:cNvSpPr/>
          <p:nvPr/>
        </p:nvSpPr>
        <p:spPr bwMode="auto">
          <a:xfrm rot="10800000">
            <a:off x="7477125" y="1817688"/>
            <a:ext cx="490538" cy="733425"/>
          </a:xfrm>
          <a:prstGeom prst="stripedRightArrow">
            <a:avLst/>
          </a:prstGeom>
          <a:solidFill>
            <a:schemeClr val="accent1"/>
          </a:solidFill>
          <a:ln w="9525" cap="flat" cmpd="sng" algn="ctr">
            <a:solidFill>
              <a:schemeClr val="tx1"/>
            </a:solidFill>
            <a:prstDash val="solid"/>
            <a:round/>
            <a:headEnd type="none" w="med" len="med"/>
            <a:tailEnd type="none" w="med" len="med"/>
          </a:ln>
          <a:effectLst/>
          <a:extLst/>
        </p:spPr>
        <p:txBody>
          <a:bodyPr/>
          <a:lstStyle/>
          <a:p>
            <a:pPr>
              <a:defRPr/>
            </a:pPr>
            <a:endParaRPr kumimoji="0" lang="zh-TW" altLang="en-US" b="1">
              <a:latin typeface="微軟正黑體" panose="020B0604030504040204" pitchFamily="34" charset="-120"/>
              <a:ea typeface="微軟正黑體" panose="020B0604030504040204" pitchFamily="34" charset="-120"/>
            </a:endParaRPr>
          </a:p>
        </p:txBody>
      </p:sp>
      <p:cxnSp>
        <p:nvCxnSpPr>
          <p:cNvPr id="5" name="直線接點 72"/>
          <p:cNvCxnSpPr>
            <a:cxnSpLocks noChangeShapeType="1"/>
          </p:cNvCxnSpPr>
          <p:nvPr/>
        </p:nvCxnSpPr>
        <p:spPr bwMode="auto">
          <a:xfrm>
            <a:off x="4465315" y="3511550"/>
            <a:ext cx="1008112" cy="0"/>
          </a:xfrm>
          <a:prstGeom prst="line">
            <a:avLst/>
          </a:prstGeom>
          <a:noFill/>
          <a:ln w="28575">
            <a:solidFill>
              <a:schemeClr val="tx1"/>
            </a:solidFill>
            <a:miter lim="800000"/>
            <a:headEnd/>
            <a:tailEnd/>
          </a:ln>
          <a:scene3d>
            <a:camera prst="orthographicFront"/>
            <a:lightRig rig="threePt" dir="t"/>
          </a:scene3d>
          <a:sp3d>
            <a:bevelT/>
          </a:sp3d>
          <a:extLst/>
        </p:spPr>
      </p:cxnSp>
      <p:cxnSp>
        <p:nvCxnSpPr>
          <p:cNvPr id="37899" name="直線接點 80"/>
          <p:cNvCxnSpPr>
            <a:cxnSpLocks noChangeShapeType="1"/>
          </p:cNvCxnSpPr>
          <p:nvPr/>
        </p:nvCxnSpPr>
        <p:spPr bwMode="auto">
          <a:xfrm flipH="1">
            <a:off x="5468938" y="3517379"/>
            <a:ext cx="0" cy="217488"/>
          </a:xfrm>
          <a:prstGeom prst="line">
            <a:avLst/>
          </a:prstGeom>
          <a:noFill/>
          <a:ln w="28575">
            <a:solidFill>
              <a:schemeClr val="tx1"/>
            </a:solidFill>
            <a:miter lim="800000"/>
            <a:headEnd/>
            <a:tailEnd/>
          </a:ln>
        </p:spPr>
      </p:cxnSp>
      <p:sp>
        <p:nvSpPr>
          <p:cNvPr id="76" name="投影片編號版面配置區 4"/>
          <p:cNvSpPr txBox="1">
            <a:spLocks noGrp="1"/>
          </p:cNvSpPr>
          <p:nvPr/>
        </p:nvSpPr>
        <p:spPr bwMode="gray">
          <a:xfrm>
            <a:off x="-74613" y="6538913"/>
            <a:ext cx="838201" cy="261937"/>
          </a:xfrm>
          <a:prstGeom prst="rect">
            <a:avLst/>
          </a:prstGeom>
          <a:noFill/>
          <a:extLst/>
        </p:spPr>
        <p:txBody>
          <a:bodyPr/>
          <a:lstStyle/>
          <a:p>
            <a:pPr algn="ctr">
              <a:defRPr/>
            </a:pPr>
            <a:fld id="{3A3EB07F-7467-4C0D-BDA4-759BFD7A3D5F}" type="slidenum">
              <a:rPr kumimoji="0" lang="en-US" altLang="zh-TW" sz="1200" b="1">
                <a:solidFill>
                  <a:schemeClr val="accent1">
                    <a:lumMod val="50000"/>
                  </a:schemeClr>
                </a:solidFill>
                <a:latin typeface="微軟正黑體" pitchFamily="34" charset="-120"/>
                <a:ea typeface="微軟正黑體" pitchFamily="34" charset="-120"/>
              </a:rPr>
              <a:pPr algn="ctr">
                <a:defRPr/>
              </a:pPr>
              <a:t>8</a:t>
            </a:fld>
            <a:endParaRPr kumimoji="0" lang="en-US" altLang="zh-TW" sz="1200" b="1" dirty="0">
              <a:solidFill>
                <a:schemeClr val="accent1">
                  <a:lumMod val="50000"/>
                </a:schemeClr>
              </a:solidFill>
              <a:latin typeface="微軟正黑體" pitchFamily="34" charset="-120"/>
              <a:ea typeface="微軟正黑體" pitchFamily="34" charset="-120"/>
            </a:endParaRPr>
          </a:p>
        </p:txBody>
      </p:sp>
      <p:sp>
        <p:nvSpPr>
          <p:cNvPr id="3" name="矩形 2"/>
          <p:cNvSpPr/>
          <p:nvPr/>
        </p:nvSpPr>
        <p:spPr>
          <a:xfrm>
            <a:off x="7029344" y="6149591"/>
            <a:ext cx="924449" cy="400110"/>
          </a:xfrm>
          <a:prstGeom prst="rect">
            <a:avLst/>
          </a:prstGeom>
          <a:scene3d>
            <a:camera prst="orthographicFront"/>
            <a:lightRig rig="threePt" dir="t"/>
          </a:scene3d>
          <a:sp3d>
            <a:bevelT/>
          </a:sp3d>
        </p:spPr>
        <p:txBody>
          <a:bodyPr>
            <a:spAutoFit/>
          </a:bodyPr>
          <a:lstStyle/>
          <a:p>
            <a:pPr algn="ctr">
              <a:defRPr/>
            </a:pPr>
            <a:r>
              <a:rPr lang="en-US" altLang="zh-TW" sz="1000" b="1" u="sng" dirty="0">
                <a:solidFill>
                  <a:srgbClr val="0000CC"/>
                </a:solidFill>
                <a:latin typeface="微軟正黑體" pitchFamily="34" charset="-120"/>
                <a:ea typeface="微軟正黑體" pitchFamily="34" charset="-120"/>
              </a:rPr>
              <a:t> </a:t>
            </a:r>
            <a:r>
              <a:rPr lang="zh-TW" altLang="en-US" sz="1000" b="1" u="sng" dirty="0">
                <a:solidFill>
                  <a:srgbClr val="0000CC"/>
                </a:solidFill>
                <a:latin typeface="微軟正黑體" pitchFamily="34" charset="-120"/>
                <a:ea typeface="微軟正黑體" pitchFamily="34" charset="-120"/>
              </a:rPr>
              <a:t>按季召開</a:t>
            </a:r>
            <a:r>
              <a:rPr lang="en-US" altLang="zh-TW" sz="1000" b="1" u="sng" dirty="0">
                <a:solidFill>
                  <a:srgbClr val="0000CC"/>
                </a:solidFill>
                <a:latin typeface="微軟正黑體" pitchFamily="34" charset="-120"/>
                <a:ea typeface="微軟正黑體" pitchFamily="34" charset="-120"/>
              </a:rPr>
              <a:t>G-ISAC</a:t>
            </a:r>
            <a:r>
              <a:rPr lang="zh-TW" altLang="en-US" sz="1000" b="1" u="sng" dirty="0">
                <a:solidFill>
                  <a:srgbClr val="0000CC"/>
                </a:solidFill>
                <a:latin typeface="微軟正黑體" pitchFamily="34" charset="-120"/>
                <a:ea typeface="微軟正黑體" pitchFamily="34" charset="-120"/>
              </a:rPr>
              <a:t>會議</a:t>
            </a:r>
            <a:endParaRPr lang="zh-TW" altLang="en-US" sz="1000" dirty="0">
              <a:solidFill>
                <a:srgbClr val="0000CC"/>
              </a:solidFill>
            </a:endParaRPr>
          </a:p>
        </p:txBody>
      </p:sp>
      <p:sp>
        <p:nvSpPr>
          <p:cNvPr id="37904" name="矩形 39"/>
          <p:cNvSpPr>
            <a:spLocks noChangeArrowheads="1"/>
          </p:cNvSpPr>
          <p:nvPr/>
        </p:nvSpPr>
        <p:spPr bwMode="auto">
          <a:xfrm>
            <a:off x="5019675" y="6169025"/>
            <a:ext cx="893763" cy="400050"/>
          </a:xfrm>
          <a:prstGeom prst="rect">
            <a:avLst/>
          </a:prstGeom>
          <a:noFill/>
          <a:ln w="9525">
            <a:noFill/>
            <a:miter lim="800000"/>
            <a:headEnd/>
            <a:tailEnd/>
          </a:ln>
        </p:spPr>
        <p:txBody>
          <a:bodyPr>
            <a:spAutoFit/>
          </a:bodyPr>
          <a:lstStyle/>
          <a:p>
            <a:r>
              <a:rPr lang="zh-TW" altLang="en-US" sz="1000" b="1" u="sng">
                <a:solidFill>
                  <a:srgbClr val="0000CC"/>
                </a:solidFill>
                <a:latin typeface="微軟正黑體" pitchFamily="34" charset="-120"/>
                <a:ea typeface="微軟正黑體" pitchFamily="34" charset="-120"/>
              </a:rPr>
              <a:t>定期研商與廠商評鑑等</a:t>
            </a:r>
            <a:endParaRPr lang="zh-TW" altLang="en-US" sz="1000">
              <a:solidFill>
                <a:srgbClr val="0000CC"/>
              </a:solidFill>
            </a:endParaRPr>
          </a:p>
        </p:txBody>
      </p:sp>
      <p:sp>
        <p:nvSpPr>
          <p:cNvPr id="37905" name="矩形 45"/>
          <p:cNvSpPr>
            <a:spLocks noChangeArrowheads="1"/>
          </p:cNvSpPr>
          <p:nvPr/>
        </p:nvSpPr>
        <p:spPr bwMode="auto">
          <a:xfrm>
            <a:off x="4044950" y="6149975"/>
            <a:ext cx="803275" cy="400050"/>
          </a:xfrm>
          <a:prstGeom prst="rect">
            <a:avLst/>
          </a:prstGeom>
          <a:noFill/>
          <a:ln w="9525">
            <a:noFill/>
            <a:miter lim="800000"/>
            <a:headEnd/>
            <a:tailEnd/>
          </a:ln>
        </p:spPr>
        <p:txBody>
          <a:bodyPr>
            <a:spAutoFit/>
          </a:bodyPr>
          <a:lstStyle/>
          <a:p>
            <a:r>
              <a:rPr lang="zh-TW" altLang="en-US" sz="1000" b="1" u="sng">
                <a:solidFill>
                  <a:srgbClr val="0000CC"/>
                </a:solidFill>
                <a:latin typeface="微軟正黑體" pitchFamily="34" charset="-120"/>
                <a:ea typeface="微軟正黑體" pitchFamily="34" charset="-120"/>
              </a:rPr>
              <a:t>密集研議發展方案</a:t>
            </a:r>
            <a:endParaRPr lang="zh-TW" altLang="en-US" sz="1000">
              <a:solidFill>
                <a:srgbClr val="0000CC"/>
              </a:solidFill>
            </a:endParaRPr>
          </a:p>
        </p:txBody>
      </p:sp>
      <p:sp>
        <p:nvSpPr>
          <p:cNvPr id="37906" name="矩形 9"/>
          <p:cNvSpPr>
            <a:spLocks noChangeArrowheads="1"/>
          </p:cNvSpPr>
          <p:nvPr/>
        </p:nvSpPr>
        <p:spPr bwMode="auto">
          <a:xfrm>
            <a:off x="8218488" y="3970338"/>
            <a:ext cx="414337" cy="2030412"/>
          </a:xfrm>
          <a:prstGeom prst="rect">
            <a:avLst/>
          </a:prstGeom>
          <a:noFill/>
          <a:ln w="9525">
            <a:noFill/>
            <a:miter lim="800000"/>
            <a:headEnd/>
            <a:tailEnd/>
          </a:ln>
        </p:spPr>
        <p:txBody>
          <a:bodyPr wrap="none">
            <a:spAutoFit/>
          </a:bodyPr>
          <a:lstStyle/>
          <a:p>
            <a:r>
              <a:rPr lang="zh-TW" altLang="en-US" b="1">
                <a:solidFill>
                  <a:srgbClr val="006600"/>
                </a:solidFill>
                <a:latin typeface="微軟正黑體" pitchFamily="34" charset="-120"/>
                <a:ea typeface="微軟正黑體" pitchFamily="34" charset="-120"/>
              </a:rPr>
              <a:t>設</a:t>
            </a:r>
            <a:endParaRPr lang="en-US" altLang="zh-TW" b="1">
              <a:solidFill>
                <a:srgbClr val="006600"/>
              </a:solidFill>
              <a:latin typeface="微軟正黑體" pitchFamily="34" charset="-120"/>
              <a:ea typeface="微軟正黑體" pitchFamily="34" charset="-120"/>
            </a:endParaRPr>
          </a:p>
          <a:p>
            <a:r>
              <a:rPr lang="zh-TW" altLang="en-US" b="1">
                <a:solidFill>
                  <a:srgbClr val="006600"/>
                </a:solidFill>
                <a:latin typeface="微軟正黑體" pitchFamily="34" charset="-120"/>
                <a:ea typeface="微軟正黑體" pitchFamily="34" charset="-120"/>
              </a:rPr>
              <a:t>置</a:t>
            </a:r>
            <a:endParaRPr lang="en-US" altLang="zh-TW" b="1">
              <a:solidFill>
                <a:srgbClr val="006600"/>
              </a:solidFill>
              <a:latin typeface="微軟正黑體" pitchFamily="34" charset="-120"/>
              <a:ea typeface="微軟正黑體" pitchFamily="34" charset="-120"/>
            </a:endParaRPr>
          </a:p>
          <a:p>
            <a:r>
              <a:rPr lang="zh-TW" altLang="en-US" b="1">
                <a:solidFill>
                  <a:srgbClr val="006600"/>
                </a:solidFill>
                <a:latin typeface="微軟正黑體" pitchFamily="34" charset="-120"/>
                <a:ea typeface="微軟正黑體" pitchFamily="34" charset="-120"/>
              </a:rPr>
              <a:t>各</a:t>
            </a:r>
            <a:endParaRPr lang="en-US" altLang="zh-TW" b="1">
              <a:solidFill>
                <a:srgbClr val="006600"/>
              </a:solidFill>
              <a:latin typeface="微軟正黑體" pitchFamily="34" charset="-120"/>
              <a:ea typeface="微軟正黑體" pitchFamily="34" charset="-120"/>
            </a:endParaRPr>
          </a:p>
          <a:p>
            <a:r>
              <a:rPr lang="zh-TW" altLang="en-US" b="1">
                <a:solidFill>
                  <a:srgbClr val="006600"/>
                </a:solidFill>
                <a:latin typeface="微軟正黑體" pitchFamily="34" charset="-120"/>
                <a:ea typeface="微軟正黑體" pitchFamily="34" charset="-120"/>
              </a:rPr>
              <a:t>議</a:t>
            </a:r>
            <a:endParaRPr lang="en-US" altLang="zh-TW" b="1">
              <a:solidFill>
                <a:srgbClr val="006600"/>
              </a:solidFill>
              <a:latin typeface="微軟正黑體" pitchFamily="34" charset="-120"/>
              <a:ea typeface="微軟正黑體" pitchFamily="34" charset="-120"/>
            </a:endParaRPr>
          </a:p>
          <a:p>
            <a:r>
              <a:rPr lang="zh-TW" altLang="en-US" b="1">
                <a:solidFill>
                  <a:srgbClr val="006600"/>
                </a:solidFill>
                <a:latin typeface="微軟正黑體" pitchFamily="34" charset="-120"/>
                <a:ea typeface="微軟正黑體" pitchFamily="34" charset="-120"/>
              </a:rPr>
              <a:t>題</a:t>
            </a:r>
            <a:endParaRPr lang="en-US" altLang="zh-TW" b="1">
              <a:solidFill>
                <a:srgbClr val="006600"/>
              </a:solidFill>
              <a:latin typeface="微軟正黑體" pitchFamily="34" charset="-120"/>
              <a:ea typeface="微軟正黑體" pitchFamily="34" charset="-120"/>
            </a:endParaRPr>
          </a:p>
          <a:p>
            <a:r>
              <a:rPr lang="zh-TW" altLang="en-US" b="1">
                <a:solidFill>
                  <a:srgbClr val="006600"/>
                </a:solidFill>
                <a:latin typeface="微軟正黑體" pitchFamily="34" charset="-120"/>
                <a:ea typeface="微軟正黑體" pitchFamily="34" charset="-120"/>
              </a:rPr>
              <a:t>小</a:t>
            </a:r>
            <a:endParaRPr lang="en-US" altLang="zh-TW" b="1">
              <a:solidFill>
                <a:srgbClr val="006600"/>
              </a:solidFill>
              <a:latin typeface="微軟正黑體" pitchFamily="34" charset="-120"/>
              <a:ea typeface="微軟正黑體" pitchFamily="34" charset="-120"/>
            </a:endParaRPr>
          </a:p>
          <a:p>
            <a:r>
              <a:rPr lang="zh-TW" altLang="en-US" b="1">
                <a:solidFill>
                  <a:srgbClr val="006600"/>
                </a:solidFill>
                <a:latin typeface="微軟正黑體" pitchFamily="34" charset="-120"/>
                <a:ea typeface="微軟正黑體" pitchFamily="34" charset="-120"/>
              </a:rPr>
              <a:t>組</a:t>
            </a:r>
            <a:endParaRPr lang="zh-TW" altLang="en-US">
              <a:solidFill>
                <a:srgbClr val="006600"/>
              </a:solidFill>
            </a:endParaRPr>
          </a:p>
        </p:txBody>
      </p:sp>
      <p:sp>
        <p:nvSpPr>
          <p:cNvPr id="37907" name="矩形 48"/>
          <p:cNvSpPr>
            <a:spLocks noChangeArrowheads="1"/>
          </p:cNvSpPr>
          <p:nvPr/>
        </p:nvSpPr>
        <p:spPr bwMode="auto">
          <a:xfrm>
            <a:off x="8189913" y="2584450"/>
            <a:ext cx="412750" cy="915988"/>
          </a:xfrm>
          <a:prstGeom prst="rect">
            <a:avLst/>
          </a:prstGeom>
          <a:noFill/>
          <a:ln w="9525">
            <a:noFill/>
            <a:miter lim="800000"/>
            <a:headEnd/>
            <a:tailEnd/>
          </a:ln>
        </p:spPr>
        <p:txBody>
          <a:bodyPr wrap="none">
            <a:spAutoFit/>
          </a:bodyPr>
          <a:lstStyle/>
          <a:p>
            <a:r>
              <a:rPr lang="zh-TW" altLang="en-US" b="1">
                <a:solidFill>
                  <a:srgbClr val="006600"/>
                </a:solidFill>
                <a:latin typeface="微軟正黑體" pitchFamily="34" charset="-120"/>
                <a:ea typeface="微軟正黑體" pitchFamily="34" charset="-120"/>
              </a:rPr>
              <a:t>工</a:t>
            </a:r>
          </a:p>
          <a:p>
            <a:r>
              <a:rPr lang="zh-TW" altLang="en-US" b="1">
                <a:solidFill>
                  <a:srgbClr val="006600"/>
                </a:solidFill>
                <a:latin typeface="微軟正黑體" pitchFamily="34" charset="-120"/>
                <a:ea typeface="微軟正黑體" pitchFamily="34" charset="-120"/>
              </a:rPr>
              <a:t>作</a:t>
            </a:r>
            <a:endParaRPr lang="en-US" altLang="zh-TW" b="1">
              <a:solidFill>
                <a:srgbClr val="006600"/>
              </a:solidFill>
              <a:latin typeface="微軟正黑體" pitchFamily="34" charset="-120"/>
              <a:ea typeface="微軟正黑體" pitchFamily="34" charset="-120"/>
            </a:endParaRPr>
          </a:p>
          <a:p>
            <a:r>
              <a:rPr lang="zh-TW" altLang="en-US" b="1">
                <a:solidFill>
                  <a:srgbClr val="006600"/>
                </a:solidFill>
                <a:latin typeface="微軟正黑體" pitchFamily="34" charset="-120"/>
                <a:ea typeface="微軟正黑體" pitchFamily="34" charset="-120"/>
              </a:rPr>
              <a:t>組</a:t>
            </a:r>
            <a:endParaRPr lang="zh-TW" altLang="en-US">
              <a:solidFill>
                <a:srgbClr val="006600"/>
              </a:solidFill>
            </a:endParaRPr>
          </a:p>
        </p:txBody>
      </p:sp>
      <p:cxnSp>
        <p:nvCxnSpPr>
          <p:cNvPr id="37908" name="直線接點 82"/>
          <p:cNvCxnSpPr>
            <a:cxnSpLocks noChangeShapeType="1"/>
          </p:cNvCxnSpPr>
          <p:nvPr/>
        </p:nvCxnSpPr>
        <p:spPr bwMode="auto">
          <a:xfrm flipH="1">
            <a:off x="4445183" y="3513502"/>
            <a:ext cx="0" cy="217487"/>
          </a:xfrm>
          <a:prstGeom prst="line">
            <a:avLst/>
          </a:prstGeom>
          <a:noFill/>
          <a:ln w="28575">
            <a:solidFill>
              <a:schemeClr val="tx1"/>
            </a:solidFill>
            <a:miter lim="800000"/>
            <a:headEnd/>
            <a:tailEnd/>
          </a:ln>
        </p:spPr>
      </p:cxnSp>
      <p:sp>
        <p:nvSpPr>
          <p:cNvPr id="38" name="Rectangle 8"/>
          <p:cNvSpPr>
            <a:spLocks noChangeArrowheads="1"/>
          </p:cNvSpPr>
          <p:nvPr/>
        </p:nvSpPr>
        <p:spPr bwMode="auto">
          <a:xfrm>
            <a:off x="6226999" y="2861126"/>
            <a:ext cx="1491917" cy="400110"/>
          </a:xfrm>
          <a:prstGeom prst="rect">
            <a:avLst/>
          </a:prstGeom>
          <a:solidFill>
            <a:schemeClr val="accent4">
              <a:lumMod val="60000"/>
              <a:lumOff val="40000"/>
            </a:schemeClr>
          </a:solidFill>
          <a:ln w="28575">
            <a:solidFill>
              <a:schemeClr val="bg1"/>
            </a:solidFill>
          </a:ln>
          <a:effectLst>
            <a:outerShdw blurRad="50800" dist="38100" dir="2700000" algn="tl" rotWithShape="0">
              <a:prstClr val="black">
                <a:alpha val="40000"/>
              </a:prstClr>
            </a:outerShdw>
          </a:effectLst>
          <a:scene3d>
            <a:camera prst="orthographicFront"/>
            <a:lightRig rig="threePt" dir="t"/>
          </a:scene3d>
          <a:sp3d>
            <a:bevelT/>
          </a:sp3d>
        </p:spPr>
        <p:txBody>
          <a:bodyPr>
            <a:spAutoFit/>
          </a:bodyPr>
          <a:lstStyle/>
          <a:p>
            <a:pPr algn="ctr">
              <a:defRPr/>
            </a:pPr>
            <a:r>
              <a:rPr lang="zh-TW" altLang="en-US" sz="2000" b="1" dirty="0">
                <a:solidFill>
                  <a:srgbClr val="800000"/>
                </a:solidFill>
                <a:latin typeface="微軟正黑體" pitchFamily="34" charset="-120"/>
                <a:ea typeface="微軟正黑體" pitchFamily="34" charset="-120"/>
                <a:cs typeface="Times New Roman" pitchFamily="18" charset="0"/>
              </a:rPr>
              <a:t>資安技術組</a:t>
            </a:r>
          </a:p>
        </p:txBody>
      </p:sp>
      <p:sp>
        <p:nvSpPr>
          <p:cNvPr id="84" name="文字方塊 83"/>
          <p:cNvSpPr txBox="1"/>
          <p:nvPr/>
        </p:nvSpPr>
        <p:spPr>
          <a:xfrm>
            <a:off x="343721" y="1295400"/>
            <a:ext cx="3262432" cy="5227638"/>
          </a:xfrm>
          <a:prstGeom prst="rect">
            <a:avLst/>
          </a:prstGeom>
          <a:solidFill>
            <a:schemeClr val="accent5">
              <a:lumMod val="40000"/>
              <a:lumOff val="60000"/>
            </a:schemeClr>
          </a:solidFill>
          <a:ln w="28575">
            <a:noFill/>
          </a:ln>
          <a:effectLst>
            <a:outerShdw blurRad="50800" dist="38100" dir="2700000" algn="tl" rotWithShape="0">
              <a:prstClr val="black">
                <a:alpha val="40000"/>
              </a:prstClr>
            </a:outerShdw>
          </a:effectLst>
          <a:scene3d>
            <a:camera prst="orthographicFront"/>
            <a:lightRig rig="threePt" dir="t"/>
          </a:scene3d>
          <a:sp3d>
            <a:bevelT/>
          </a:sp3d>
        </p:spPr>
        <p:txBody>
          <a:bodyPr vert="eaVert">
            <a:spAutoFit/>
          </a:bodyPr>
          <a:lstStyle/>
          <a:p>
            <a:pPr marL="93663" indent="-93663">
              <a:lnSpc>
                <a:spcPts val="2400"/>
              </a:lnSpc>
              <a:spcAft>
                <a:spcPts val="600"/>
              </a:spcAft>
              <a:buFont typeface="Arial" charset="0"/>
              <a:buChar char="•"/>
              <a:defRPr/>
            </a:pPr>
            <a:r>
              <a:rPr lang="zh-TW" altLang="en-US" b="1">
                <a:solidFill>
                  <a:srgbClr val="FF0000"/>
                </a:solidFill>
                <a:latin typeface="微軟正黑體" pitchFamily="34" charset="-120"/>
                <a:ea typeface="微軟正黑體" pitchFamily="34" charset="-120"/>
                <a:cs typeface="Times New Roman" pitchFamily="18" charset="0"/>
              </a:rPr>
              <a:t>延續</a:t>
            </a:r>
            <a:r>
              <a:rPr lang="zh-TW" altLang="en-US" b="1">
                <a:latin typeface="微軟正黑體" pitchFamily="34" charset="-120"/>
                <a:ea typeface="微軟正黑體" pitchFamily="34" charset="-120"/>
                <a:cs typeface="Times New Roman" pitchFamily="18" charset="0"/>
              </a:rPr>
              <a:t>現</a:t>
            </a:r>
            <a:r>
              <a:rPr lang="en-US" altLang="zh-TW" b="1">
                <a:latin typeface="微軟正黑體" pitchFamily="34" charset="-120"/>
                <a:ea typeface="微軟正黑體" pitchFamily="34" charset="-120"/>
                <a:cs typeface="Times New Roman" pitchFamily="18" charset="0"/>
              </a:rPr>
              <a:t>G-ISAC</a:t>
            </a:r>
            <a:r>
              <a:rPr lang="zh-TW" altLang="en-US" b="1">
                <a:latin typeface="微軟正黑體" pitchFamily="34" charset="-120"/>
                <a:ea typeface="微軟正黑體" pitchFamily="34" charset="-120"/>
                <a:cs typeface="Times New Roman" pitchFamily="18" charset="0"/>
              </a:rPr>
              <a:t>及技術交流小組</a:t>
            </a:r>
            <a:r>
              <a:rPr lang="zh-TW" altLang="en-US" b="1">
                <a:solidFill>
                  <a:srgbClr val="FF0000"/>
                </a:solidFill>
                <a:latin typeface="微軟正黑體" pitchFamily="34" charset="-120"/>
                <a:ea typeface="微軟正黑體" pitchFamily="34" charset="-120"/>
                <a:cs typeface="Times New Roman" pitchFamily="18" charset="0"/>
              </a:rPr>
              <a:t>重要機制</a:t>
            </a:r>
            <a:r>
              <a:rPr lang="en-US" altLang="zh-TW" b="1">
                <a:latin typeface="微軟正黑體" pitchFamily="34" charset="-120"/>
                <a:ea typeface="微軟正黑體" pitchFamily="34" charset="-120"/>
                <a:cs typeface="Times New Roman" pitchFamily="18" charset="0"/>
              </a:rPr>
              <a:t>(</a:t>
            </a:r>
            <a:r>
              <a:rPr lang="zh-TW" altLang="en-US" b="1">
                <a:solidFill>
                  <a:srgbClr val="0000CC"/>
                </a:solidFill>
                <a:latin typeface="微軟正黑體" pitchFamily="34" charset="-120"/>
                <a:ea typeface="微軟正黑體" pitchFamily="34" charset="-120"/>
                <a:cs typeface="Times New Roman" pitchFamily="18" charset="0"/>
              </a:rPr>
              <a:t>資安情資分享與分析</a:t>
            </a:r>
            <a:r>
              <a:rPr lang="zh-TW" altLang="en-US" b="1">
                <a:latin typeface="微軟正黑體" pitchFamily="34" charset="-120"/>
                <a:ea typeface="微軟正黑體" pitchFamily="34" charset="-120"/>
                <a:cs typeface="Times New Roman" pitchFamily="18" charset="0"/>
              </a:rPr>
              <a:t>及</a:t>
            </a:r>
            <a:r>
              <a:rPr lang="zh-TW" altLang="en-US" b="1">
                <a:solidFill>
                  <a:srgbClr val="0000CC"/>
                </a:solidFill>
                <a:latin typeface="微軟正黑體" pitchFamily="34" charset="-120"/>
                <a:ea typeface="微軟正黑體" pitchFamily="34" charset="-120"/>
                <a:cs typeface="Times New Roman" pitchFamily="18" charset="0"/>
              </a:rPr>
              <a:t>資安廠商評鑑等</a:t>
            </a:r>
            <a:r>
              <a:rPr lang="en-US" altLang="zh-TW" b="1">
                <a:latin typeface="微軟正黑體" pitchFamily="34" charset="-120"/>
                <a:ea typeface="微軟正黑體" pitchFamily="34" charset="-120"/>
                <a:cs typeface="Times New Roman" pitchFamily="18" charset="0"/>
              </a:rPr>
              <a:t>)</a:t>
            </a:r>
          </a:p>
          <a:p>
            <a:pPr marL="93663" indent="-93663">
              <a:lnSpc>
                <a:spcPts val="2400"/>
              </a:lnSpc>
              <a:spcAft>
                <a:spcPts val="600"/>
              </a:spcAft>
              <a:buFont typeface="Arial" charset="0"/>
              <a:buChar char="•"/>
              <a:defRPr/>
            </a:pPr>
            <a:r>
              <a:rPr lang="zh-TW" altLang="en-US" b="1">
                <a:latin typeface="微軟正黑體" pitchFamily="34" charset="-120"/>
                <a:ea typeface="微軟正黑體" pitchFamily="34" charset="-120"/>
                <a:cs typeface="Times New Roman" pitchFamily="18" charset="0"/>
              </a:rPr>
              <a:t>各工作組可依</a:t>
            </a:r>
            <a:r>
              <a:rPr lang="zh-TW" altLang="zh-TW" b="1">
                <a:latin typeface="微軟正黑體" pitchFamily="34" charset="-120"/>
                <a:ea typeface="微軟正黑體" pitchFamily="34" charset="-120"/>
                <a:cs typeface="Times New Roman" pitchFamily="18" charset="0"/>
              </a:rPr>
              <a:t>需要設置若干</a:t>
            </a:r>
            <a:r>
              <a:rPr lang="zh-TW" altLang="en-US" b="1">
                <a:latin typeface="微軟正黑體" pitchFamily="34" charset="-120"/>
                <a:ea typeface="微軟正黑體" pitchFamily="34" charset="-120"/>
                <a:cs typeface="Times New Roman" pitchFamily="18" charset="0"/>
              </a:rPr>
              <a:t>「</a:t>
            </a:r>
            <a:r>
              <a:rPr lang="zh-TW" altLang="zh-TW" b="1">
                <a:latin typeface="微軟正黑體" pitchFamily="34" charset="-120"/>
                <a:ea typeface="微軟正黑體" pitchFamily="34" charset="-120"/>
                <a:cs typeface="Times New Roman" pitchFamily="18" charset="0"/>
              </a:rPr>
              <a:t>議題小組</a:t>
            </a:r>
            <a:r>
              <a:rPr lang="zh-TW" altLang="zh-TW">
                <a:solidFill>
                  <a:srgbClr val="373D54"/>
                </a:solidFill>
                <a:latin typeface="微軟正黑體" pitchFamily="34" charset="-120"/>
                <a:ea typeface="微軟正黑體" pitchFamily="34" charset="-120"/>
                <a:cs typeface="Times New Roman" pitchFamily="18" charset="0"/>
              </a:rPr>
              <a:t> </a:t>
            </a:r>
            <a:r>
              <a:rPr lang="zh-TW" altLang="en-US" b="1">
                <a:latin typeface="微軟正黑體" pitchFamily="34" charset="-120"/>
                <a:ea typeface="微軟正黑體" pitchFamily="34" charset="-120"/>
                <a:cs typeface="Times New Roman" pitchFamily="18" charset="0"/>
              </a:rPr>
              <a:t>」</a:t>
            </a:r>
            <a:endParaRPr lang="en-US" altLang="zh-TW">
              <a:solidFill>
                <a:srgbClr val="373D54"/>
              </a:solidFill>
              <a:latin typeface="微軟正黑體" pitchFamily="34" charset="-120"/>
              <a:ea typeface="微軟正黑體" pitchFamily="34" charset="-120"/>
              <a:cs typeface="Times New Roman" pitchFamily="18" charset="0"/>
            </a:endParaRPr>
          </a:p>
          <a:p>
            <a:pPr marL="93663" indent="-93663">
              <a:lnSpc>
                <a:spcPts val="2400"/>
              </a:lnSpc>
              <a:spcAft>
                <a:spcPts val="600"/>
              </a:spcAft>
              <a:buFont typeface="Arial" charset="0"/>
              <a:buChar char="•"/>
              <a:defRPr/>
            </a:pPr>
            <a:r>
              <a:rPr lang="zh-TW" altLang="en-US" b="1" u="sng">
                <a:latin typeface="微軟正黑體" pitchFamily="34" charset="-120"/>
                <a:ea typeface="微軟正黑體" pitchFamily="34" charset="-120"/>
                <a:cs typeface="Times New Roman" pitchFamily="18" charset="0"/>
              </a:rPr>
              <a:t>初期</a:t>
            </a:r>
            <a:r>
              <a:rPr lang="zh-TW" altLang="en-US" b="1" u="sng">
                <a:solidFill>
                  <a:srgbClr val="FF0000"/>
                </a:solidFill>
                <a:latin typeface="微軟正黑體" pitchFamily="34" charset="-120"/>
                <a:ea typeface="微軟正黑體" pitchFamily="34" charset="-120"/>
                <a:cs typeface="Times New Roman" pitchFamily="18" charset="0"/>
              </a:rPr>
              <a:t>資安政策組</a:t>
            </a:r>
            <a:r>
              <a:rPr lang="zh-TW" altLang="en-US" b="1">
                <a:latin typeface="微軟正黑體" pitchFamily="34" charset="-120"/>
                <a:ea typeface="微軟正黑體" pitchFamily="34" charset="-120"/>
                <a:cs typeface="Times New Roman" pitchFamily="18" charset="0"/>
              </a:rPr>
              <a:t>先設置</a:t>
            </a:r>
            <a:r>
              <a:rPr lang="zh-TW" altLang="en-US" b="1">
                <a:solidFill>
                  <a:srgbClr val="0000CC"/>
                </a:solidFill>
                <a:latin typeface="微軟正黑體" pitchFamily="34" charset="-120"/>
                <a:ea typeface="微軟正黑體" pitchFamily="34" charset="-120"/>
                <a:cs typeface="Times New Roman" pitchFamily="18" charset="0"/>
              </a:rPr>
              <a:t>資安政策推動</a:t>
            </a:r>
            <a:r>
              <a:rPr lang="zh-TW" altLang="en-US" b="1">
                <a:latin typeface="微軟正黑體" pitchFamily="34" charset="-120"/>
                <a:ea typeface="微軟正黑體" pitchFamily="34" charset="-120"/>
                <a:cs typeface="Times New Roman" pitchFamily="18" charset="0"/>
              </a:rPr>
              <a:t>議題小組</a:t>
            </a:r>
            <a:r>
              <a:rPr lang="zh-TW" altLang="en-US" b="1">
                <a:latin typeface="新細明體" charset="-120"/>
                <a:ea typeface="微軟正黑體" pitchFamily="34" charset="-120"/>
                <a:cs typeface="Times New Roman" pitchFamily="18" charset="0"/>
              </a:rPr>
              <a:t>；</a:t>
            </a:r>
            <a:r>
              <a:rPr lang="zh-TW" altLang="en-US" b="1" u="sng">
                <a:solidFill>
                  <a:srgbClr val="FF0000"/>
                </a:solidFill>
                <a:latin typeface="微軟正黑體" pitchFamily="34" charset="-120"/>
                <a:ea typeface="微軟正黑體" pitchFamily="34" charset="-120"/>
                <a:cs typeface="Times New Roman" pitchFamily="18" charset="0"/>
              </a:rPr>
              <a:t>資安技術組</a:t>
            </a:r>
            <a:r>
              <a:rPr lang="zh-TW" altLang="en-US" b="1" u="sng">
                <a:latin typeface="微軟正黑體" pitchFamily="34" charset="-120"/>
                <a:ea typeface="微軟正黑體" pitchFamily="34" charset="-120"/>
                <a:cs typeface="Times New Roman" pitchFamily="18" charset="0"/>
              </a:rPr>
              <a:t>設置</a:t>
            </a:r>
            <a:r>
              <a:rPr lang="zh-TW" altLang="en-US" b="1" u="sng">
                <a:solidFill>
                  <a:srgbClr val="0000CC"/>
                </a:solidFill>
                <a:latin typeface="微軟正黑體" pitchFamily="34" charset="-120"/>
                <a:ea typeface="微軟正黑體" pitchFamily="34" charset="-120"/>
                <a:cs typeface="Times New Roman" pitchFamily="18" charset="0"/>
              </a:rPr>
              <a:t>資安聯防與技術發展議題小組</a:t>
            </a:r>
            <a:endParaRPr lang="en-US" altLang="zh-TW" b="1">
              <a:latin typeface="微軟正黑體" pitchFamily="34" charset="-120"/>
              <a:ea typeface="微軟正黑體" pitchFamily="34" charset="-120"/>
              <a:cs typeface="Times New Roman" pitchFamily="18" charset="0"/>
            </a:endParaRPr>
          </a:p>
          <a:p>
            <a:pPr marL="93663" indent="-93663">
              <a:lnSpc>
                <a:spcPts val="2400"/>
              </a:lnSpc>
              <a:spcAft>
                <a:spcPts val="600"/>
              </a:spcAft>
              <a:buFont typeface="Arial" charset="0"/>
              <a:buChar char="•"/>
              <a:defRPr/>
            </a:pPr>
            <a:r>
              <a:rPr lang="zh-TW" altLang="en-US" b="1">
                <a:latin typeface="微軟正黑體" pitchFamily="34" charset="-120"/>
                <a:ea typeface="微軟正黑體" pitchFamily="34" charset="-120"/>
                <a:cs typeface="Times New Roman" pitchFamily="18" charset="0"/>
              </a:rPr>
              <a:t>後續將視業務需要，研議增設資安法制建設</a:t>
            </a:r>
            <a:r>
              <a:rPr lang="zh-TW" altLang="en-US" b="1">
                <a:latin typeface="新細明體" charset="-120"/>
                <a:ea typeface="微軟正黑體" pitchFamily="34" charset="-120"/>
                <a:cs typeface="Times New Roman" pitchFamily="18" charset="0"/>
              </a:rPr>
              <a:t>、</a:t>
            </a:r>
            <a:r>
              <a:rPr lang="zh-TW" altLang="en-US" b="1">
                <a:latin typeface="微軟正黑體" pitchFamily="34" charset="-120"/>
                <a:ea typeface="微軟正黑體" pitchFamily="34" charset="-120"/>
                <a:cs typeface="Times New Roman" pitchFamily="18" charset="0"/>
              </a:rPr>
              <a:t>資安人才培育</a:t>
            </a:r>
            <a:r>
              <a:rPr lang="zh-TW" altLang="en-US" b="1">
                <a:latin typeface="新細明體" charset="-120"/>
                <a:ea typeface="微軟正黑體" pitchFamily="34" charset="-120"/>
                <a:cs typeface="Times New Roman" pitchFamily="18" charset="0"/>
              </a:rPr>
              <a:t>、</a:t>
            </a:r>
            <a:r>
              <a:rPr lang="zh-TW" altLang="en-US" b="1">
                <a:latin typeface="微軟正黑體" pitchFamily="34" charset="-120"/>
                <a:ea typeface="微軟正黑體" pitchFamily="34" charset="-120"/>
                <a:cs typeface="Times New Roman" pitchFamily="18" charset="0"/>
              </a:rPr>
              <a:t>資安產業發展</a:t>
            </a:r>
            <a:r>
              <a:rPr lang="zh-TW" altLang="en-US" b="1">
                <a:latin typeface="新細明體" charset="-120"/>
                <a:ea typeface="微軟正黑體" pitchFamily="34" charset="-120"/>
                <a:cs typeface="Times New Roman" pitchFamily="18" charset="0"/>
              </a:rPr>
              <a:t>、</a:t>
            </a:r>
            <a:r>
              <a:rPr lang="zh-TW" altLang="en-US" b="1">
                <a:latin typeface="微軟正黑體" pitchFamily="34" charset="-120"/>
                <a:ea typeface="微軟正黑體" pitchFamily="34" charset="-120"/>
                <a:cs typeface="Times New Roman" pitchFamily="18" charset="0"/>
              </a:rPr>
              <a:t> </a:t>
            </a:r>
            <a:r>
              <a:rPr lang="en-US" altLang="zh-TW" b="1">
                <a:latin typeface="微軟正黑體" pitchFamily="34" charset="-120"/>
                <a:ea typeface="微軟正黑體" pitchFamily="34" charset="-120"/>
                <a:cs typeface="Times New Roman" pitchFamily="18" charset="0"/>
              </a:rPr>
              <a:t>CIIP</a:t>
            </a:r>
            <a:r>
              <a:rPr lang="zh-TW" altLang="en-US" b="1">
                <a:latin typeface="微軟正黑體" pitchFamily="34" charset="-120"/>
                <a:ea typeface="微軟正黑體" pitchFamily="34" charset="-120"/>
                <a:cs typeface="Times New Roman" pitchFamily="18" charset="0"/>
              </a:rPr>
              <a:t>資安防護等議題小組之必要性</a:t>
            </a:r>
            <a:endParaRPr lang="en-US" altLang="zh-TW" b="1">
              <a:latin typeface="微軟正黑體" pitchFamily="34" charset="-120"/>
              <a:ea typeface="微軟正黑體" pitchFamily="34" charset="-120"/>
              <a:cs typeface="Times New Roman" pitchFamily="18" charset="0"/>
            </a:endParaRPr>
          </a:p>
          <a:p>
            <a:pPr marL="93663" indent="-93663">
              <a:lnSpc>
                <a:spcPts val="2400"/>
              </a:lnSpc>
              <a:spcAft>
                <a:spcPts val="600"/>
              </a:spcAft>
              <a:buFont typeface="Arial" charset="0"/>
              <a:buChar char="•"/>
              <a:defRPr/>
            </a:pPr>
            <a:r>
              <a:rPr lang="zh-TW" altLang="en-US" b="1">
                <a:latin typeface="微軟正黑體" pitchFamily="34" charset="-120"/>
                <a:ea typeface="微軟正黑體" pitchFamily="34" charset="-120"/>
                <a:cs typeface="Times New Roman" pitchFamily="18" charset="0"/>
              </a:rPr>
              <a:t>新增或</a:t>
            </a:r>
            <a:r>
              <a:rPr lang="zh-TW" altLang="zh-TW" b="1">
                <a:latin typeface="微軟正黑體" pitchFamily="34" charset="-120"/>
                <a:ea typeface="微軟正黑體" pitchFamily="34" charset="-120"/>
                <a:cs typeface="Times New Roman" pitchFamily="18" charset="0"/>
              </a:rPr>
              <a:t>結束議題小組時需提報</a:t>
            </a:r>
            <a:r>
              <a:rPr lang="zh-TW" altLang="en-US" b="1">
                <a:latin typeface="微軟正黑體" pitchFamily="34" charset="-120"/>
                <a:ea typeface="微軟正黑體" pitchFamily="34" charset="-120"/>
                <a:cs typeface="Times New Roman" pitchFamily="18" charset="0"/>
              </a:rPr>
              <a:t>工作</a:t>
            </a:r>
            <a:r>
              <a:rPr lang="zh-TW" altLang="zh-TW" b="1">
                <a:latin typeface="微軟正黑體" pitchFamily="34" charset="-120"/>
                <a:ea typeface="微軟正黑體" pitchFamily="34" charset="-120"/>
                <a:cs typeface="Times New Roman" pitchFamily="18" charset="0"/>
              </a:rPr>
              <a:t>組會議同意</a:t>
            </a:r>
            <a:endParaRPr lang="en-US" altLang="zh-TW" b="1">
              <a:latin typeface="微軟正黑體" pitchFamily="34" charset="-120"/>
              <a:ea typeface="微軟正黑體" pitchFamily="34" charset="-120"/>
              <a:cs typeface="Times New Roman" pitchFamily="18" charset="0"/>
            </a:endParaRPr>
          </a:p>
        </p:txBody>
      </p:sp>
      <p:sp>
        <p:nvSpPr>
          <p:cNvPr id="85" name="文字方塊 84"/>
          <p:cNvSpPr txBox="1"/>
          <p:nvPr/>
        </p:nvSpPr>
        <p:spPr>
          <a:xfrm>
            <a:off x="5087522" y="3810159"/>
            <a:ext cx="738664" cy="2349481"/>
          </a:xfrm>
          <a:prstGeom prst="rect">
            <a:avLst/>
          </a:prstGeom>
          <a:solidFill>
            <a:srgbClr val="92D050"/>
          </a:solidFill>
          <a:ln w="57150">
            <a:solidFill>
              <a:srgbClr val="FF0000"/>
            </a:solidFill>
          </a:ln>
          <a:effectLst>
            <a:outerShdw blurRad="50800" dist="38100" dir="2700000" algn="tl" rotWithShape="0">
              <a:prstClr val="black">
                <a:alpha val="40000"/>
              </a:prstClr>
            </a:outerShdw>
          </a:effectLst>
          <a:scene3d>
            <a:camera prst="orthographicFront"/>
            <a:lightRig rig="threePt" dir="t"/>
          </a:scene3d>
          <a:sp3d>
            <a:bevelT/>
          </a:sp3d>
        </p:spPr>
        <p:txBody>
          <a:bodyPr vert="eaVert">
            <a:spAutoFit/>
          </a:bodyPr>
          <a:lstStyle>
            <a:defPPr>
              <a:defRPr lang="en-US"/>
            </a:defPPr>
            <a:lvl1pPr>
              <a:defRPr b="1">
                <a:latin typeface="Times New Roman" pitchFamily="18" charset="0"/>
                <a:ea typeface="標楷體" pitchFamily="65" charset="-120"/>
                <a:cs typeface="Times New Roman" pitchFamily="18" charset="0"/>
              </a:defRPr>
            </a:lvl1pPr>
          </a:lstStyle>
          <a:p>
            <a:pPr>
              <a:defRPr/>
            </a:pPr>
            <a:r>
              <a:rPr lang="zh-TW" altLang="en-US" dirty="0" smtClean="0">
                <a:solidFill>
                  <a:srgbClr val="0000CC"/>
                </a:solidFill>
                <a:latin typeface="微軟正黑體" panose="020B0604030504040204" pitchFamily="34" charset="-120"/>
                <a:ea typeface="微軟正黑體" panose="020B0604030504040204" pitchFamily="34" charset="-120"/>
              </a:rPr>
              <a:t>資安服務與公私協同合作機制</a:t>
            </a:r>
            <a:r>
              <a:rPr lang="en-US" altLang="zh-TW" dirty="0" smtClean="0">
                <a:solidFill>
                  <a:srgbClr val="0000CC"/>
                </a:solidFill>
                <a:latin typeface="微軟正黑體" panose="020B0604030504040204" pitchFamily="34" charset="-120"/>
                <a:ea typeface="微軟正黑體" panose="020B0604030504040204" pitchFamily="34" charset="-120"/>
              </a:rPr>
              <a:t>(</a:t>
            </a:r>
            <a:r>
              <a:rPr lang="zh-TW" altLang="en-US" dirty="0" smtClean="0">
                <a:solidFill>
                  <a:srgbClr val="0000CC"/>
                </a:solidFill>
                <a:latin typeface="微軟正黑體" panose="020B0604030504040204" pitchFamily="34" charset="-120"/>
                <a:ea typeface="微軟正黑體" panose="020B0604030504040204" pitchFamily="34" charset="-120"/>
              </a:rPr>
              <a:t>科技部</a:t>
            </a:r>
            <a:r>
              <a:rPr lang="en-US" altLang="zh-TW" dirty="0" smtClean="0">
                <a:solidFill>
                  <a:srgbClr val="0000CC"/>
                </a:solidFill>
                <a:latin typeface="微軟正黑體" panose="020B0604030504040204" pitchFamily="34" charset="-120"/>
                <a:ea typeface="微軟正黑體" panose="020B0604030504040204" pitchFamily="34" charset="-120"/>
              </a:rPr>
              <a:t>)</a:t>
            </a:r>
            <a:endParaRPr lang="zh-TW" altLang="en-US" dirty="0">
              <a:solidFill>
                <a:srgbClr val="0000CC"/>
              </a:solidFill>
              <a:latin typeface="微軟正黑體" panose="020B0604030504040204" pitchFamily="34" charset="-120"/>
              <a:ea typeface="微軟正黑體" panose="020B0604030504040204" pitchFamily="34" charset="-120"/>
            </a:endParaRPr>
          </a:p>
        </p:txBody>
      </p:sp>
      <p:sp>
        <p:nvSpPr>
          <p:cNvPr id="43" name="文字方塊 42"/>
          <p:cNvSpPr txBox="1"/>
          <p:nvPr/>
        </p:nvSpPr>
        <p:spPr>
          <a:xfrm>
            <a:off x="7087039" y="3811094"/>
            <a:ext cx="738664" cy="2328450"/>
          </a:xfrm>
          <a:prstGeom prst="rect">
            <a:avLst/>
          </a:prstGeom>
          <a:solidFill>
            <a:srgbClr val="92D050"/>
          </a:solidFill>
          <a:ln w="57150">
            <a:solidFill>
              <a:srgbClr val="FF0000"/>
            </a:solidFill>
          </a:ln>
          <a:effectLst>
            <a:outerShdw blurRad="50800" dist="38100" dir="2700000" algn="tl" rotWithShape="0">
              <a:prstClr val="black">
                <a:alpha val="40000"/>
              </a:prstClr>
            </a:outerShdw>
          </a:effectLst>
          <a:scene3d>
            <a:camera prst="orthographicFront"/>
            <a:lightRig rig="threePt" dir="t"/>
          </a:scene3d>
          <a:sp3d>
            <a:bevelT/>
          </a:sp3d>
        </p:spPr>
        <p:txBody>
          <a:bodyPr vert="eaVert">
            <a:spAutoFit/>
          </a:bodyPr>
          <a:lstStyle/>
          <a:p>
            <a:pPr>
              <a:defRPr/>
            </a:pPr>
            <a:r>
              <a:rPr lang="zh-TW" altLang="en-US" b="1" dirty="0">
                <a:solidFill>
                  <a:srgbClr val="0000CC"/>
                </a:solidFill>
                <a:latin typeface="微軟正黑體" pitchFamily="34" charset="-120"/>
                <a:ea typeface="微軟正黑體" pitchFamily="34" charset="-120"/>
                <a:cs typeface="Times New Roman" pitchFamily="18" charset="0"/>
              </a:rPr>
              <a:t>資安情資分享與分析機制</a:t>
            </a:r>
            <a:r>
              <a:rPr lang="en-US" altLang="zh-TW" b="1" dirty="0">
                <a:solidFill>
                  <a:srgbClr val="0000CC"/>
                </a:solidFill>
                <a:latin typeface="微軟正黑體" panose="020B0604030504040204" pitchFamily="34" charset="-120"/>
                <a:ea typeface="微軟正黑體" panose="020B0604030504040204" pitchFamily="34" charset="-120"/>
              </a:rPr>
              <a:t>(</a:t>
            </a:r>
            <a:r>
              <a:rPr lang="zh-TW" altLang="en-US" b="1" dirty="0">
                <a:solidFill>
                  <a:srgbClr val="0000CC"/>
                </a:solidFill>
                <a:latin typeface="微軟正黑體" panose="020B0604030504040204" pitchFamily="34" charset="-120"/>
                <a:ea typeface="微軟正黑體" panose="020B0604030504040204" pitchFamily="34" charset="-120"/>
              </a:rPr>
              <a:t>技服中心</a:t>
            </a:r>
            <a:r>
              <a:rPr lang="en-US" altLang="zh-TW" b="1" dirty="0">
                <a:solidFill>
                  <a:srgbClr val="0000CC"/>
                </a:solidFill>
                <a:latin typeface="微軟正黑體" panose="020B0604030504040204" pitchFamily="34" charset="-120"/>
                <a:ea typeface="微軟正黑體" panose="020B0604030504040204" pitchFamily="34" charset="-120"/>
              </a:rPr>
              <a:t>)</a:t>
            </a:r>
            <a:endParaRPr lang="zh-TW" altLang="en-US" b="1" dirty="0">
              <a:solidFill>
                <a:srgbClr val="0000CC"/>
              </a:solidFill>
              <a:latin typeface="微軟正黑體" pitchFamily="34" charset="-120"/>
              <a:ea typeface="微軟正黑體" pitchFamily="34" charset="-120"/>
              <a:cs typeface="Times New Roman" pitchFamily="18" charset="0"/>
            </a:endParaRPr>
          </a:p>
        </p:txBody>
      </p:sp>
      <p:cxnSp>
        <p:nvCxnSpPr>
          <p:cNvPr id="37921" name="直線接點 29"/>
          <p:cNvCxnSpPr>
            <a:cxnSpLocks noChangeShapeType="1"/>
          </p:cNvCxnSpPr>
          <p:nvPr/>
        </p:nvCxnSpPr>
        <p:spPr bwMode="auto">
          <a:xfrm>
            <a:off x="4930073" y="2542837"/>
            <a:ext cx="14287" cy="955675"/>
          </a:xfrm>
          <a:prstGeom prst="line">
            <a:avLst/>
          </a:prstGeom>
          <a:noFill/>
          <a:ln w="28575">
            <a:solidFill>
              <a:schemeClr val="tx1"/>
            </a:solidFill>
            <a:miter lim="800000"/>
            <a:headEnd/>
            <a:tailEnd/>
          </a:ln>
        </p:spPr>
      </p:cxnSp>
      <p:sp>
        <p:nvSpPr>
          <p:cNvPr id="48" name="Rectangle 8"/>
          <p:cNvSpPr>
            <a:spLocks noChangeArrowheads="1"/>
          </p:cNvSpPr>
          <p:nvPr/>
        </p:nvSpPr>
        <p:spPr bwMode="auto">
          <a:xfrm>
            <a:off x="4232249" y="2898069"/>
            <a:ext cx="1584325" cy="400110"/>
          </a:xfrm>
          <a:prstGeom prst="rect">
            <a:avLst/>
          </a:prstGeom>
          <a:solidFill>
            <a:srgbClr val="CCFF99"/>
          </a:solidFill>
          <a:ln w="28575">
            <a:noFill/>
            <a:miter lim="800000"/>
            <a:headEnd/>
            <a:tailEnd/>
          </a:ln>
          <a:effectLst>
            <a:outerShdw blurRad="50800" dist="38100" dir="2700000" algn="tl" rotWithShape="0">
              <a:prstClr val="black">
                <a:alpha val="40000"/>
              </a:prstClr>
            </a:outerShdw>
          </a:effectLst>
          <a:scene3d>
            <a:camera prst="orthographicFront"/>
            <a:lightRig rig="threePt" dir="t"/>
          </a:scene3d>
          <a:sp3d>
            <a:bevelT/>
          </a:sp3d>
        </p:spPr>
        <p:txBody>
          <a:bodyPr>
            <a:spAutoFit/>
          </a:bodyPr>
          <a:lstStyle/>
          <a:p>
            <a:pPr algn="ctr">
              <a:defRPr/>
            </a:pPr>
            <a:r>
              <a:rPr lang="zh-TW" altLang="en-US" sz="2000" b="1" dirty="0">
                <a:solidFill>
                  <a:srgbClr val="800000"/>
                </a:solidFill>
                <a:latin typeface="微軟正黑體" pitchFamily="34" charset="-120"/>
                <a:ea typeface="微軟正黑體" pitchFamily="34" charset="-120"/>
                <a:cs typeface="Times New Roman" pitchFamily="18" charset="0"/>
              </a:rPr>
              <a:t>資安政策組</a:t>
            </a:r>
            <a:endParaRPr lang="zh-TW" altLang="en-US" sz="1400" b="1" dirty="0">
              <a:solidFill>
                <a:srgbClr val="0000CC"/>
              </a:solidFill>
              <a:latin typeface="微軟正黑體" pitchFamily="34" charset="-120"/>
              <a:ea typeface="微軟正黑體" pitchFamily="34" charset="-120"/>
              <a:cs typeface="Times New Roman" pitchFamily="18" charset="0"/>
            </a:endParaRPr>
          </a:p>
        </p:txBody>
      </p:sp>
      <p:sp>
        <p:nvSpPr>
          <p:cNvPr id="37925" name="矩形 15"/>
          <p:cNvSpPr>
            <a:spLocks noChangeArrowheads="1"/>
          </p:cNvSpPr>
          <p:nvPr/>
        </p:nvSpPr>
        <p:spPr bwMode="auto">
          <a:xfrm>
            <a:off x="4091691" y="2807403"/>
            <a:ext cx="3786188" cy="601662"/>
          </a:xfrm>
          <a:prstGeom prst="rect">
            <a:avLst/>
          </a:prstGeom>
          <a:noFill/>
          <a:ln w="28575" algn="ctr">
            <a:solidFill>
              <a:srgbClr val="0000CC"/>
            </a:solidFill>
            <a:prstDash val="sysDash"/>
            <a:round/>
            <a:headEnd/>
            <a:tailEnd/>
          </a:ln>
        </p:spPr>
        <p:txBody>
          <a:bodyPr/>
          <a:lstStyle/>
          <a:p>
            <a:endParaRPr kumimoji="0" lang="zh-TW" altLang="en-US"/>
          </a:p>
        </p:txBody>
      </p:sp>
      <p:sp>
        <p:nvSpPr>
          <p:cNvPr id="50" name="向右箭號 49"/>
          <p:cNvSpPr/>
          <p:nvPr/>
        </p:nvSpPr>
        <p:spPr bwMode="auto">
          <a:xfrm rot="10800000">
            <a:off x="3619500" y="2735263"/>
            <a:ext cx="465138" cy="733425"/>
          </a:xfrm>
          <a:prstGeom prst="stripedRightArrow">
            <a:avLst/>
          </a:prstGeom>
          <a:solidFill>
            <a:schemeClr val="accent1"/>
          </a:solidFill>
          <a:ln w="9525" cap="flat" cmpd="sng" algn="ctr">
            <a:solidFill>
              <a:schemeClr val="tx1"/>
            </a:solidFill>
            <a:prstDash val="solid"/>
            <a:round/>
            <a:headEnd type="none" w="med" len="med"/>
            <a:tailEnd type="none" w="med" len="med"/>
          </a:ln>
          <a:effectLst/>
          <a:extLst/>
        </p:spPr>
        <p:txBody>
          <a:bodyPr/>
          <a:lstStyle/>
          <a:p>
            <a:pPr>
              <a:defRPr/>
            </a:pPr>
            <a:endParaRPr kumimoji="0" lang="zh-TW" altLang="en-US" b="1">
              <a:latin typeface="微軟正黑體" panose="020B0604030504040204" pitchFamily="34" charset="-120"/>
              <a:ea typeface="微軟正黑體" panose="020B0604030504040204" pitchFamily="34" charset="-120"/>
            </a:endParaRPr>
          </a:p>
        </p:txBody>
      </p:sp>
      <p:cxnSp>
        <p:nvCxnSpPr>
          <p:cNvPr id="37927" name="直線接點 29"/>
          <p:cNvCxnSpPr>
            <a:cxnSpLocks noChangeShapeType="1"/>
          </p:cNvCxnSpPr>
          <p:nvPr/>
        </p:nvCxnSpPr>
        <p:spPr bwMode="auto">
          <a:xfrm>
            <a:off x="6021388" y="1643063"/>
            <a:ext cx="4658" cy="920255"/>
          </a:xfrm>
          <a:prstGeom prst="line">
            <a:avLst/>
          </a:prstGeom>
          <a:noFill/>
          <a:ln w="28575">
            <a:solidFill>
              <a:schemeClr val="tx1"/>
            </a:solidFill>
            <a:miter lim="800000"/>
            <a:headEnd/>
            <a:tailEnd/>
          </a:ln>
        </p:spPr>
      </p:cxnSp>
      <p:sp>
        <p:nvSpPr>
          <p:cNvPr id="2" name="Text Box 5"/>
          <p:cNvSpPr txBox="1">
            <a:spLocks noChangeArrowheads="1"/>
          </p:cNvSpPr>
          <p:nvPr/>
        </p:nvSpPr>
        <p:spPr bwMode="auto">
          <a:xfrm>
            <a:off x="4522076" y="1965718"/>
            <a:ext cx="2954337" cy="460375"/>
          </a:xfrm>
          <a:prstGeom prst="rect">
            <a:avLst/>
          </a:prstGeom>
          <a:solidFill>
            <a:srgbClr val="FFC000"/>
          </a:solidFill>
          <a:ln/>
          <a:scene3d>
            <a:camera prst="orthographicFront">
              <a:rot lat="0" lon="0" rev="0"/>
            </a:camera>
            <a:lightRig rig="threePt" dir="t">
              <a:rot lat="0" lon="0" rev="1200000"/>
            </a:lightRig>
          </a:scene3d>
          <a:sp3d>
            <a:bevelT w="63500" h="25400" prst="slope"/>
          </a:sp3d>
        </p:spPr>
        <p:style>
          <a:lnRef idx="0">
            <a:schemeClr val="accent4"/>
          </a:lnRef>
          <a:fillRef idx="3">
            <a:schemeClr val="accent4"/>
          </a:fillRef>
          <a:effectRef idx="3">
            <a:schemeClr val="accent4"/>
          </a:effectRef>
          <a:fontRef idx="minor">
            <a:schemeClr val="lt1"/>
          </a:fontRef>
        </p:style>
        <p:txBody>
          <a:bodyPr wrap="none">
            <a:spAutoFit/>
          </a:bodyPr>
          <a:lstStyle>
            <a:lvl1pPr eaLnBrk="0" hangingPunct="0">
              <a:defRPr kumimoji="1">
                <a:solidFill>
                  <a:schemeClr val="tx1"/>
                </a:solidFill>
                <a:latin typeface="Arial" charset="0"/>
                <a:ea typeface="新細明體" charset="-120"/>
              </a:defRPr>
            </a:lvl1pPr>
            <a:lvl2pPr marL="742950" indent="-285750" eaLnBrk="0" hangingPunct="0">
              <a:defRPr kumimoji="1">
                <a:solidFill>
                  <a:schemeClr val="tx1"/>
                </a:solidFill>
                <a:latin typeface="Arial" charset="0"/>
                <a:ea typeface="新細明體" charset="-120"/>
              </a:defRPr>
            </a:lvl2pPr>
            <a:lvl3pPr marL="1143000" indent="-228600" eaLnBrk="0" hangingPunct="0">
              <a:defRPr kumimoji="1">
                <a:solidFill>
                  <a:schemeClr val="tx1"/>
                </a:solidFill>
                <a:latin typeface="Arial" charset="0"/>
                <a:ea typeface="新細明體" charset="-120"/>
              </a:defRPr>
            </a:lvl3pPr>
            <a:lvl4pPr marL="1600200" indent="-228600" eaLnBrk="0" hangingPunct="0">
              <a:defRPr kumimoji="1">
                <a:solidFill>
                  <a:schemeClr val="tx1"/>
                </a:solidFill>
                <a:latin typeface="Arial" charset="0"/>
                <a:ea typeface="新細明體" charset="-120"/>
              </a:defRPr>
            </a:lvl4pPr>
            <a:lvl5pPr marL="2057400" indent="-228600" eaLnBrk="0" hangingPunct="0">
              <a:defRPr kumimoji="1">
                <a:solidFill>
                  <a:schemeClr val="tx1"/>
                </a:solidFill>
                <a:latin typeface="Arial" charset="0"/>
                <a:ea typeface="新細明體" charset="-120"/>
              </a:defRPr>
            </a:lvl5pPr>
            <a:lvl6pPr marL="2514600" indent="-228600" eaLnBrk="0" fontAlgn="base" hangingPunct="0">
              <a:spcBef>
                <a:spcPct val="0"/>
              </a:spcBef>
              <a:spcAft>
                <a:spcPct val="0"/>
              </a:spcAft>
              <a:defRPr kumimoji="1">
                <a:solidFill>
                  <a:schemeClr val="tx1"/>
                </a:solidFill>
                <a:latin typeface="Arial" charset="0"/>
                <a:ea typeface="新細明體" charset="-120"/>
              </a:defRPr>
            </a:lvl6pPr>
            <a:lvl7pPr marL="2971800" indent="-228600" eaLnBrk="0" fontAlgn="base" hangingPunct="0">
              <a:spcBef>
                <a:spcPct val="0"/>
              </a:spcBef>
              <a:spcAft>
                <a:spcPct val="0"/>
              </a:spcAft>
              <a:defRPr kumimoji="1">
                <a:solidFill>
                  <a:schemeClr val="tx1"/>
                </a:solidFill>
                <a:latin typeface="Arial" charset="0"/>
                <a:ea typeface="新細明體" charset="-120"/>
              </a:defRPr>
            </a:lvl7pPr>
            <a:lvl8pPr marL="3429000" indent="-228600" eaLnBrk="0" fontAlgn="base" hangingPunct="0">
              <a:spcBef>
                <a:spcPct val="0"/>
              </a:spcBef>
              <a:spcAft>
                <a:spcPct val="0"/>
              </a:spcAft>
              <a:defRPr kumimoji="1">
                <a:solidFill>
                  <a:schemeClr val="tx1"/>
                </a:solidFill>
                <a:latin typeface="Arial" charset="0"/>
                <a:ea typeface="新細明體" charset="-120"/>
              </a:defRPr>
            </a:lvl8pPr>
            <a:lvl9pPr marL="3886200" indent="-228600" eaLnBrk="0" fontAlgn="base" hangingPunct="0">
              <a:spcBef>
                <a:spcPct val="0"/>
              </a:spcBef>
              <a:spcAft>
                <a:spcPct val="0"/>
              </a:spcAft>
              <a:defRPr kumimoji="1">
                <a:solidFill>
                  <a:schemeClr val="tx1"/>
                </a:solidFill>
                <a:latin typeface="Arial" charset="0"/>
                <a:ea typeface="新細明體" charset="-120"/>
              </a:defRPr>
            </a:lvl9pPr>
          </a:lstStyle>
          <a:p>
            <a:pPr algn="ctr" eaLnBrk="1" hangingPunct="1">
              <a:defRPr/>
            </a:pPr>
            <a:r>
              <a:rPr lang="zh-TW" altLang="en-US" sz="2400" b="1" dirty="0" smtClean="0">
                <a:solidFill>
                  <a:srgbClr val="0000CC"/>
                </a:solidFill>
                <a:latin typeface="微軟正黑體" pitchFamily="34" charset="-120"/>
                <a:ea typeface="微軟正黑體" pitchFamily="34" charset="-120"/>
                <a:cs typeface="Times New Roman" pitchFamily="18" charset="0"/>
              </a:rPr>
              <a:t>資通安全諮詢委員會</a:t>
            </a:r>
          </a:p>
        </p:txBody>
      </p:sp>
      <p:sp>
        <p:nvSpPr>
          <p:cNvPr id="37931" name="矩形 39"/>
          <p:cNvSpPr>
            <a:spLocks noChangeArrowheads="1"/>
          </p:cNvSpPr>
          <p:nvPr/>
        </p:nvSpPr>
        <p:spPr bwMode="auto">
          <a:xfrm>
            <a:off x="6015038" y="6138863"/>
            <a:ext cx="823912" cy="400050"/>
          </a:xfrm>
          <a:prstGeom prst="rect">
            <a:avLst/>
          </a:prstGeom>
          <a:noFill/>
          <a:ln w="9525">
            <a:noFill/>
            <a:miter lim="800000"/>
            <a:headEnd/>
            <a:tailEnd/>
          </a:ln>
        </p:spPr>
        <p:txBody>
          <a:bodyPr>
            <a:spAutoFit/>
          </a:bodyPr>
          <a:lstStyle/>
          <a:p>
            <a:r>
              <a:rPr lang="zh-TW" altLang="en-US" sz="1000" b="1" u="sng">
                <a:solidFill>
                  <a:srgbClr val="0000CC"/>
                </a:solidFill>
                <a:latin typeface="微軟正黑體" pitchFamily="34" charset="-120"/>
                <a:ea typeface="微軟正黑體" pitchFamily="34" charset="-120"/>
                <a:cs typeface="Times New Roman" pitchFamily="18" charset="0"/>
              </a:rPr>
              <a:t>密集研討新興技術議題</a:t>
            </a:r>
            <a:endParaRPr lang="zh-TW" altLang="en-US" sz="1000">
              <a:solidFill>
                <a:srgbClr val="0000CC"/>
              </a:solidFill>
              <a:ea typeface="微軟正黑體" pitchFamily="34" charset="-120"/>
              <a:cs typeface="Times New Roman" pitchFamily="18" charset="0"/>
            </a:endParaRPr>
          </a:p>
        </p:txBody>
      </p:sp>
      <p:cxnSp>
        <p:nvCxnSpPr>
          <p:cNvPr id="37932" name="直線接點 29"/>
          <p:cNvCxnSpPr>
            <a:cxnSpLocks noChangeShapeType="1"/>
          </p:cNvCxnSpPr>
          <p:nvPr/>
        </p:nvCxnSpPr>
        <p:spPr bwMode="auto">
          <a:xfrm>
            <a:off x="7478010" y="3508740"/>
            <a:ext cx="0" cy="217488"/>
          </a:xfrm>
          <a:prstGeom prst="line">
            <a:avLst/>
          </a:prstGeom>
          <a:noFill/>
          <a:ln w="28575">
            <a:solidFill>
              <a:schemeClr val="tx1"/>
            </a:solidFill>
            <a:miter lim="800000"/>
            <a:headEnd/>
            <a:tailEnd/>
          </a:ln>
        </p:spPr>
      </p:cxnSp>
      <p:sp>
        <p:nvSpPr>
          <p:cNvPr id="47" name="文字方塊 46"/>
          <p:cNvSpPr txBox="1"/>
          <p:nvPr/>
        </p:nvSpPr>
        <p:spPr>
          <a:xfrm>
            <a:off x="4076051" y="3797153"/>
            <a:ext cx="738664" cy="2362488"/>
          </a:xfrm>
          <a:prstGeom prst="rect">
            <a:avLst/>
          </a:prstGeom>
          <a:solidFill>
            <a:schemeClr val="accent4">
              <a:lumMod val="60000"/>
              <a:lumOff val="40000"/>
            </a:schemeClr>
          </a:solidFill>
          <a:ln w="57150">
            <a:solidFill>
              <a:srgbClr val="FF0000"/>
            </a:solidFill>
          </a:ln>
          <a:effectLst>
            <a:outerShdw blurRad="50800" dist="38100" dir="2700000" algn="tl" rotWithShape="0">
              <a:prstClr val="black">
                <a:alpha val="40000"/>
              </a:prstClr>
            </a:outerShdw>
          </a:effectLst>
          <a:scene3d>
            <a:camera prst="orthographicFront"/>
            <a:lightRig rig="threePt" dir="t"/>
          </a:scene3d>
          <a:sp3d>
            <a:bevelT/>
          </a:sp3d>
        </p:spPr>
        <p:txBody>
          <a:bodyPr vert="eaVert">
            <a:spAutoFit/>
          </a:bodyPr>
          <a:lstStyle>
            <a:defPPr>
              <a:defRPr lang="en-US"/>
            </a:defPPr>
            <a:lvl1pPr>
              <a:defRPr b="1">
                <a:latin typeface="Times New Roman" pitchFamily="18" charset="0"/>
                <a:ea typeface="標楷體" pitchFamily="65" charset="-120"/>
                <a:cs typeface="Times New Roman" pitchFamily="18" charset="0"/>
              </a:defRPr>
            </a:lvl1pPr>
          </a:lstStyle>
          <a:p>
            <a:pPr>
              <a:defRPr/>
            </a:pPr>
            <a:r>
              <a:rPr lang="zh-TW" altLang="en-US" dirty="0" smtClean="0">
                <a:latin typeface="微軟正黑體" panose="020B0604030504040204" pitchFamily="34" charset="-120"/>
                <a:ea typeface="微軟正黑體" panose="020B0604030504040204" pitchFamily="34" charset="-120"/>
              </a:rPr>
              <a:t>資安政策推動議題小組</a:t>
            </a:r>
            <a:r>
              <a:rPr lang="en-US" altLang="zh-TW" dirty="0" smtClean="0">
                <a:solidFill>
                  <a:srgbClr val="0000CC"/>
                </a:solidFill>
                <a:latin typeface="微軟正黑體" panose="020B0604030504040204" pitchFamily="34" charset="-120"/>
                <a:ea typeface="微軟正黑體" panose="020B0604030504040204" pitchFamily="34" charset="-120"/>
              </a:rPr>
              <a:t>(</a:t>
            </a:r>
            <a:r>
              <a:rPr lang="zh-TW" altLang="en-US" dirty="0" smtClean="0">
                <a:solidFill>
                  <a:srgbClr val="0000CC"/>
                </a:solidFill>
                <a:latin typeface="微軟正黑體" panose="020B0604030504040204" pitchFamily="34" charset="-120"/>
                <a:ea typeface="微軟正黑體" panose="020B0604030504040204" pitchFamily="34" charset="-120"/>
              </a:rPr>
              <a:t>院資安辦</a:t>
            </a:r>
            <a:r>
              <a:rPr lang="en-US" altLang="zh-TW" dirty="0" smtClean="0">
                <a:solidFill>
                  <a:srgbClr val="0000CC"/>
                </a:solidFill>
                <a:latin typeface="微軟正黑體" panose="020B0604030504040204" pitchFamily="34" charset="-120"/>
                <a:ea typeface="微軟正黑體" panose="020B0604030504040204" pitchFamily="34" charset="-120"/>
              </a:rPr>
              <a:t>)</a:t>
            </a:r>
            <a:endParaRPr lang="zh-TW" altLang="en-US" dirty="0">
              <a:solidFill>
                <a:srgbClr val="0000CC"/>
              </a:solidFill>
              <a:latin typeface="微軟正黑體" panose="020B0604030504040204" pitchFamily="34" charset="-120"/>
              <a:ea typeface="微軟正黑體" panose="020B0604030504040204" pitchFamily="34" charset="-120"/>
            </a:endParaRPr>
          </a:p>
        </p:txBody>
      </p:sp>
      <p:sp>
        <p:nvSpPr>
          <p:cNvPr id="13340" name="Text Box 5"/>
          <p:cNvSpPr txBox="1">
            <a:spLocks noChangeArrowheads="1"/>
          </p:cNvSpPr>
          <p:nvPr/>
        </p:nvSpPr>
        <p:spPr bwMode="auto">
          <a:xfrm>
            <a:off x="4219733" y="1228631"/>
            <a:ext cx="3570288" cy="461962"/>
          </a:xfrm>
          <a:prstGeom prst="rect">
            <a:avLst/>
          </a:prstGeom>
          <a:solidFill>
            <a:srgbClr val="99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spAutoFit/>
          </a:bodyPr>
          <a:lstStyle>
            <a:lvl1pPr eaLnBrk="0" hangingPunct="0">
              <a:spcBef>
                <a:spcPct val="20000"/>
              </a:spcBef>
              <a:buClr>
                <a:schemeClr val="tx2"/>
              </a:buClr>
              <a:buFont typeface="Wingdings" pitchFamily="2" charset="2"/>
              <a:buChar char="v"/>
              <a:defRPr sz="2800" b="1">
                <a:solidFill>
                  <a:srgbClr val="373D54"/>
                </a:solidFill>
                <a:latin typeface="Times New Roman" pitchFamily="18" charset="0"/>
                <a:ea typeface="標楷體" pitchFamily="65" charset="-120"/>
              </a:defRPr>
            </a:lvl1pPr>
            <a:lvl2pPr marL="742950" indent="-285750" eaLnBrk="0" hangingPunct="0">
              <a:spcBef>
                <a:spcPct val="20000"/>
              </a:spcBef>
              <a:buClr>
                <a:schemeClr val="accent1"/>
              </a:buClr>
              <a:buFont typeface="Wingdings" pitchFamily="2" charset="2"/>
              <a:buChar char="§"/>
              <a:defRPr sz="2600" b="1">
                <a:solidFill>
                  <a:srgbClr val="373D54"/>
                </a:solidFill>
                <a:latin typeface="Times New Roman" pitchFamily="18" charset="0"/>
                <a:ea typeface="標楷體" pitchFamily="65" charset="-120"/>
              </a:defRPr>
            </a:lvl2pPr>
            <a:lvl3pPr marL="1143000" indent="-228600" eaLnBrk="0" hangingPunct="0">
              <a:spcBef>
                <a:spcPct val="20000"/>
              </a:spcBef>
              <a:buClr>
                <a:schemeClr val="accent2"/>
              </a:buClr>
              <a:buChar char="•"/>
              <a:defRPr sz="2400" b="1">
                <a:solidFill>
                  <a:srgbClr val="373D54"/>
                </a:solidFill>
                <a:latin typeface="Times New Roman" pitchFamily="18" charset="0"/>
                <a:ea typeface="標楷體" pitchFamily="65" charset="-120"/>
              </a:defRPr>
            </a:lvl3pPr>
            <a:lvl4pPr marL="1600200" indent="-228600" eaLnBrk="0" hangingPunct="0">
              <a:spcBef>
                <a:spcPct val="20000"/>
              </a:spcBef>
              <a:buChar char="–"/>
              <a:defRPr sz="2000" b="1">
                <a:solidFill>
                  <a:srgbClr val="373D54"/>
                </a:solidFill>
                <a:latin typeface="Times New Roman" pitchFamily="18" charset="0"/>
                <a:ea typeface="標楷體" pitchFamily="65" charset="-120"/>
              </a:defRPr>
            </a:lvl4pPr>
            <a:lvl5pPr marL="2057400" indent="-228600" eaLnBrk="0" hangingPunct="0">
              <a:spcBef>
                <a:spcPct val="20000"/>
              </a:spcBef>
              <a:buChar char="»"/>
              <a:defRPr sz="2000" b="1">
                <a:solidFill>
                  <a:srgbClr val="373D54"/>
                </a:solidFill>
                <a:latin typeface="Times New Roman" pitchFamily="18" charset="0"/>
                <a:ea typeface="標楷體" pitchFamily="65" charset="-120"/>
              </a:defRPr>
            </a:lvl5pPr>
            <a:lvl6pPr marL="2514600" indent="-228600" eaLnBrk="0" fontAlgn="base" hangingPunct="0">
              <a:spcBef>
                <a:spcPct val="20000"/>
              </a:spcBef>
              <a:spcAft>
                <a:spcPct val="0"/>
              </a:spcAft>
              <a:buChar char="»"/>
              <a:defRPr sz="2000" b="1">
                <a:solidFill>
                  <a:srgbClr val="373D54"/>
                </a:solidFill>
                <a:latin typeface="Times New Roman" pitchFamily="18" charset="0"/>
                <a:ea typeface="標楷體" pitchFamily="65" charset="-120"/>
              </a:defRPr>
            </a:lvl6pPr>
            <a:lvl7pPr marL="2971800" indent="-228600" eaLnBrk="0" fontAlgn="base" hangingPunct="0">
              <a:spcBef>
                <a:spcPct val="20000"/>
              </a:spcBef>
              <a:spcAft>
                <a:spcPct val="0"/>
              </a:spcAft>
              <a:buChar char="»"/>
              <a:defRPr sz="2000" b="1">
                <a:solidFill>
                  <a:srgbClr val="373D54"/>
                </a:solidFill>
                <a:latin typeface="Times New Roman" pitchFamily="18" charset="0"/>
                <a:ea typeface="標楷體" pitchFamily="65" charset="-120"/>
              </a:defRPr>
            </a:lvl7pPr>
            <a:lvl8pPr marL="3429000" indent="-228600" eaLnBrk="0" fontAlgn="base" hangingPunct="0">
              <a:spcBef>
                <a:spcPct val="20000"/>
              </a:spcBef>
              <a:spcAft>
                <a:spcPct val="0"/>
              </a:spcAft>
              <a:buChar char="»"/>
              <a:defRPr sz="2000" b="1">
                <a:solidFill>
                  <a:srgbClr val="373D54"/>
                </a:solidFill>
                <a:latin typeface="Times New Roman" pitchFamily="18" charset="0"/>
                <a:ea typeface="標楷體" pitchFamily="65" charset="-120"/>
              </a:defRPr>
            </a:lvl8pPr>
            <a:lvl9pPr marL="3886200" indent="-228600" eaLnBrk="0" fontAlgn="base" hangingPunct="0">
              <a:spcBef>
                <a:spcPct val="20000"/>
              </a:spcBef>
              <a:spcAft>
                <a:spcPct val="0"/>
              </a:spcAft>
              <a:buChar char="»"/>
              <a:defRPr sz="2000" b="1">
                <a:solidFill>
                  <a:srgbClr val="373D54"/>
                </a:solidFill>
                <a:latin typeface="Times New Roman" pitchFamily="18" charset="0"/>
                <a:ea typeface="標楷體" pitchFamily="65" charset="-120"/>
              </a:defRPr>
            </a:lvl9pPr>
          </a:lstStyle>
          <a:p>
            <a:pPr algn="ctr" eaLnBrk="1" hangingPunct="1">
              <a:spcBef>
                <a:spcPct val="0"/>
              </a:spcBef>
              <a:buClrTx/>
              <a:buFontTx/>
              <a:buNone/>
              <a:defRPr/>
            </a:pPr>
            <a:r>
              <a:rPr lang="zh-TW" altLang="zh-TW" sz="2400" smtClean="0">
                <a:solidFill>
                  <a:srgbClr val="002060"/>
                </a:solidFill>
                <a:latin typeface="微軟正黑體" pitchFamily="34" charset="-120"/>
                <a:ea typeface="微軟正黑體" pitchFamily="34" charset="-120"/>
                <a:cs typeface="Times New Roman" pitchFamily="18" charset="0"/>
              </a:rPr>
              <a:t>行政院國家資通安全會報</a:t>
            </a:r>
            <a:endParaRPr lang="zh-TW" altLang="zh-TW" sz="2400" smtClean="0">
              <a:solidFill>
                <a:srgbClr val="002060"/>
              </a:solidFill>
              <a:latin typeface="微軟正黑體" pitchFamily="34" charset="-120"/>
              <a:ea typeface="微軟正黑體" pitchFamily="34" charset="-120"/>
              <a:cs typeface="新細明體" pitchFamily="18" charset="-120"/>
            </a:endParaRPr>
          </a:p>
        </p:txBody>
      </p:sp>
      <p:cxnSp>
        <p:nvCxnSpPr>
          <p:cNvPr id="37939" name="直線接點 29"/>
          <p:cNvCxnSpPr>
            <a:cxnSpLocks noChangeShapeType="1"/>
          </p:cNvCxnSpPr>
          <p:nvPr/>
        </p:nvCxnSpPr>
        <p:spPr bwMode="auto">
          <a:xfrm>
            <a:off x="6499929" y="3530782"/>
            <a:ext cx="0" cy="217487"/>
          </a:xfrm>
          <a:prstGeom prst="line">
            <a:avLst/>
          </a:prstGeom>
          <a:noFill/>
          <a:ln w="28575">
            <a:solidFill>
              <a:schemeClr val="tx1"/>
            </a:solidFill>
            <a:miter lim="800000"/>
            <a:headEnd/>
            <a:tailEnd/>
          </a:ln>
        </p:spPr>
      </p:cxn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標題 1"/>
          <p:cNvSpPr>
            <a:spLocks noGrp="1"/>
          </p:cNvSpPr>
          <p:nvPr>
            <p:ph type="ctrTitle"/>
          </p:nvPr>
        </p:nvSpPr>
        <p:spPr/>
        <p:txBody>
          <a:bodyPr/>
          <a:lstStyle/>
          <a:p>
            <a:pPr algn="ctr" eaLnBrk="1" hangingPunct="1"/>
            <a:r>
              <a:rPr lang="zh-TW" altLang="en-US" smtClean="0"/>
              <a:t>報告完畢　敬請指教</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行政院資通安全辦公室範本">
  <a:themeElements>
    <a:clrScheme name="原創">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268TGp_future_light_ani_k">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268TGp_future_light_ani_k 1">
        <a:dk1>
          <a:srgbClr val="000000"/>
        </a:dk1>
        <a:lt1>
          <a:srgbClr val="FFFFFF"/>
        </a:lt1>
        <a:dk2>
          <a:srgbClr val="003366"/>
        </a:dk2>
        <a:lt2>
          <a:srgbClr val="C0C0C0"/>
        </a:lt2>
        <a:accent1>
          <a:srgbClr val="4EA7EA"/>
        </a:accent1>
        <a:accent2>
          <a:srgbClr val="93C052"/>
        </a:accent2>
        <a:accent3>
          <a:srgbClr val="FFFFFF"/>
        </a:accent3>
        <a:accent4>
          <a:srgbClr val="000000"/>
        </a:accent4>
        <a:accent5>
          <a:srgbClr val="B2D0F3"/>
        </a:accent5>
        <a:accent6>
          <a:srgbClr val="85AE49"/>
        </a:accent6>
        <a:hlink>
          <a:srgbClr val="9999FF"/>
        </a:hlink>
        <a:folHlink>
          <a:srgbClr val="855ADA"/>
        </a:folHlink>
      </a:clrScheme>
      <a:clrMap bg1="lt1" tx1="dk1" bg2="lt2" tx2="dk2" accent1="accent1" accent2="accent2" accent3="accent3" accent4="accent4" accent5="accent5" accent6="accent6" hlink="hlink" folHlink="folHlink"/>
    </a:extraClrScheme>
    <a:extraClrScheme>
      <a:clrScheme name="268TGp_future_light_ani_k 2">
        <a:dk1>
          <a:srgbClr val="000000"/>
        </a:dk1>
        <a:lt1>
          <a:srgbClr val="FFFFFF"/>
        </a:lt1>
        <a:dk2>
          <a:srgbClr val="003366"/>
        </a:dk2>
        <a:lt2>
          <a:srgbClr val="C0C0C0"/>
        </a:lt2>
        <a:accent1>
          <a:srgbClr val="DF6521"/>
        </a:accent1>
        <a:accent2>
          <a:srgbClr val="D7D03B"/>
        </a:accent2>
        <a:accent3>
          <a:srgbClr val="FFFFFF"/>
        </a:accent3>
        <a:accent4>
          <a:srgbClr val="000000"/>
        </a:accent4>
        <a:accent5>
          <a:srgbClr val="ECB8AB"/>
        </a:accent5>
        <a:accent6>
          <a:srgbClr val="C3BC35"/>
        </a:accent6>
        <a:hlink>
          <a:srgbClr val="188FB4"/>
        </a:hlink>
        <a:folHlink>
          <a:srgbClr val="A98FD9"/>
        </a:folHlink>
      </a:clrScheme>
      <a:clrMap bg1="lt1" tx1="dk1" bg2="lt2" tx2="dk2" accent1="accent1" accent2="accent2" accent3="accent3" accent4="accent4" accent5="accent5" accent6="accent6" hlink="hlink" folHlink="folHlink"/>
    </a:extraClrScheme>
    <a:extraClrScheme>
      <a:clrScheme name="268TGp_future_light_ani_k 3">
        <a:dk1>
          <a:srgbClr val="000000"/>
        </a:dk1>
        <a:lt1>
          <a:srgbClr val="FFFFFF"/>
        </a:lt1>
        <a:dk2>
          <a:srgbClr val="003366"/>
        </a:dk2>
        <a:lt2>
          <a:srgbClr val="C0C0C0"/>
        </a:lt2>
        <a:accent1>
          <a:srgbClr val="A5A5A5"/>
        </a:accent1>
        <a:accent2>
          <a:srgbClr val="449CD8"/>
        </a:accent2>
        <a:accent3>
          <a:srgbClr val="FFFFFF"/>
        </a:accent3>
        <a:accent4>
          <a:srgbClr val="000000"/>
        </a:accent4>
        <a:accent5>
          <a:srgbClr val="CFCFCF"/>
        </a:accent5>
        <a:accent6>
          <a:srgbClr val="3D8DC4"/>
        </a:accent6>
        <a:hlink>
          <a:srgbClr val="19B3B3"/>
        </a:hlink>
        <a:folHlink>
          <a:srgbClr val="855ADA"/>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5681</TotalTime>
  <Words>1484</Words>
  <Application>Microsoft Office PowerPoint</Application>
  <PresentationFormat>如螢幕大小 (4:3)</PresentationFormat>
  <Paragraphs>293</Paragraphs>
  <Slides>9</Slides>
  <Notes>0</Notes>
  <HiddenSlides>0</HiddenSlides>
  <MMClips>0</MMClips>
  <ScaleCrop>false</ScaleCrop>
  <HeadingPairs>
    <vt:vector size="4" baseType="variant">
      <vt:variant>
        <vt:lpstr>佈景主題</vt:lpstr>
      </vt:variant>
      <vt:variant>
        <vt:i4>1</vt:i4>
      </vt:variant>
      <vt:variant>
        <vt:lpstr>投影片標題</vt:lpstr>
      </vt:variant>
      <vt:variant>
        <vt:i4>9</vt:i4>
      </vt:variant>
    </vt:vector>
  </HeadingPairs>
  <TitlesOfParts>
    <vt:vector size="10" baseType="lpstr">
      <vt:lpstr>行政院資通安全辦公室範本</vt:lpstr>
      <vt:lpstr>行政院國家資通安全會報組織及 運作調整情形</vt:lpstr>
      <vt:lpstr>現行資安會報組織架構 (104年3月13日生效)</vt:lpstr>
      <vt:lpstr>投影片 3</vt:lpstr>
      <vt:lpstr>資安三級制(1/2)</vt:lpstr>
      <vt:lpstr>資安三級制(2/2)</vt:lpstr>
      <vt:lpstr>調整後資安會報組織架構</vt:lpstr>
      <vt:lpstr>資安會報資通安全諮詢會</vt:lpstr>
      <vt:lpstr>工作組及議題小組組織與分工</vt:lpstr>
      <vt:lpstr>報告完畢　敬請指教</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行政院資通安全辦公室</dc:title>
  <dc:creator>王翔正</dc:creator>
  <cp:lastModifiedBy>Administrator</cp:lastModifiedBy>
  <cp:revision>753</cp:revision>
  <dcterms:created xsi:type="dcterms:W3CDTF">2013-03-04T08:38:42Z</dcterms:created>
  <dcterms:modified xsi:type="dcterms:W3CDTF">2015-12-21T07:48:47Z</dcterms:modified>
</cp:coreProperties>
</file>