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2" r:id="rId1"/>
  </p:sldMasterIdLst>
  <p:notesMasterIdLst>
    <p:notesMasterId r:id="rId8"/>
  </p:notesMasterIdLst>
  <p:handoutMasterIdLst>
    <p:handoutMasterId r:id="rId9"/>
  </p:handoutMasterIdLst>
  <p:sldIdLst>
    <p:sldId id="572" r:id="rId2"/>
    <p:sldId id="632" r:id="rId3"/>
    <p:sldId id="630" r:id="rId4"/>
    <p:sldId id="633" r:id="rId5"/>
    <p:sldId id="634" r:id="rId6"/>
    <p:sldId id="617" r:id="rId7"/>
  </p:sldIdLst>
  <p:sldSz cx="10080625" cy="6858000"/>
  <p:notesSz cx="6735763" cy="98663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17" userDrawn="1">
          <p15:clr>
            <a:srgbClr val="A4A3A4"/>
          </p15:clr>
        </p15:guide>
        <p15:guide id="2" pos="2034" userDrawn="1">
          <p15:clr>
            <a:srgbClr val="A4A3A4"/>
          </p15:clr>
        </p15:guide>
        <p15:guide id="3" orient="horz" pos="3107" userDrawn="1">
          <p15:clr>
            <a:srgbClr val="A4A3A4"/>
          </p15:clr>
        </p15:guide>
        <p15:guide id="4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9966FF"/>
    <a:srgbClr val="9933FF"/>
    <a:srgbClr val="4472C4"/>
    <a:srgbClr val="EDE3D2"/>
    <a:srgbClr val="FFFFFF"/>
    <a:srgbClr val="000000"/>
    <a:srgbClr val="660066"/>
    <a:srgbClr val="449BC1"/>
    <a:srgbClr val="43B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佈景主題樣式 2 - 輔色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93D81CF-94F2-401A-BA57-92F5A7B2D0C5}" styleName="中等深淺樣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31" autoAdjust="0"/>
    <p:restoredTop sz="96182" autoAdjust="0"/>
  </p:normalViewPr>
  <p:slideViewPr>
    <p:cSldViewPr>
      <p:cViewPr varScale="1">
        <p:scale>
          <a:sx n="113" d="100"/>
          <a:sy n="113" d="100"/>
        </p:scale>
        <p:origin x="1578" y="96"/>
      </p:cViewPr>
      <p:guideLst>
        <p:guide orient="horz" pos="2160"/>
        <p:guide pos="31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2148" y="54"/>
      </p:cViewPr>
      <p:guideLst>
        <p:guide orient="horz" pos="3017"/>
        <p:guide pos="2034"/>
        <p:guide orient="horz" pos="3107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4B801F-3C6E-4C4D-9D56-F1E830DE3286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1E635617-0516-4BF6-9C3E-DCC7CEBB724A}">
      <dgm:prSet phldrT="[文字]" custT="1"/>
      <dgm:spPr>
        <a:solidFill>
          <a:srgbClr val="9966FF"/>
        </a:solidFill>
      </dgm:spPr>
      <dgm:t>
        <a:bodyPr/>
        <a:lstStyle/>
        <a:p>
          <a:r>
            <a:rPr lang="zh-TW" altLang="en-US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國家語言發展法</a:t>
          </a:r>
          <a:endParaRPr lang="zh-TW" altLang="en-US" sz="2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F5FEABC-717E-40F5-BB3A-46EADCC8870F}" type="parTrans" cxnId="{98A08448-360A-4A0E-AC58-6959C5161CFC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CA41034-4531-4D33-BBF4-FD90DBC5D788}" type="sibTrans" cxnId="{98A08448-360A-4A0E-AC58-6959C5161CFC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367839A-142E-4129-ADB8-5A705DD8805F}">
      <dgm:prSet phldrT="[文字]" custT="1"/>
      <dgm:spPr/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積極改善</a:t>
          </a:r>
          <a:endParaRPr lang="en-US" altLang="zh-TW" sz="22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語言消逝及斷層危機</a:t>
          </a:r>
          <a:endParaRPr lang="zh-TW" altLang="en-US" sz="2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49CDAE1-57C5-4C01-8AD2-52E2EF2E6269}" type="parTrans" cxnId="{5A46F1FD-8E9E-48D6-8CDD-C847E93DEFAE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FF3F0A-7AC4-4C77-B564-9EDD613F985E}" type="sibTrans" cxnId="{5A46F1FD-8E9E-48D6-8CDD-C847E93DEFAE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E1CD9E4-6D9C-4B55-94B6-600A696399DC}">
      <dgm:prSet phldrT="[文字]" custT="1"/>
      <dgm:spPr/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尊重</a:t>
          </a:r>
          <a:endParaRPr lang="en-US" altLang="zh-TW" sz="20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國家多元文化發展及語言文化多樣性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16C94EF-353B-4E09-AC64-1521821FB559}" type="parTrans" cxnId="{030A24F5-D661-47BA-B8DB-B9D031520BC2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1D10F3D-B1B9-4B28-8CB4-88850C1A65D9}" type="sibTrans" cxnId="{030A24F5-D661-47BA-B8DB-B9D031520BC2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3291D94-F721-4426-AFB5-CF35D83117EA}">
      <dgm:prSet phldrT="[文字]" custT="1"/>
      <dgm:spPr/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落實</a:t>
          </a:r>
          <a:endParaRPr lang="en-US" altLang="zh-TW" sz="22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語言權為</a:t>
          </a:r>
          <a:endParaRPr lang="en-US" altLang="zh-TW" sz="22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基本人權</a:t>
          </a:r>
          <a:endParaRPr lang="zh-TW" altLang="en-US" sz="2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CF4375E-B656-4EF5-98F2-C1888C793758}" type="parTrans" cxnId="{3300F76C-C358-494C-BB75-FAF63F7EAE53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067DDB-4813-4082-9D92-4B65E07C0B4F}" type="sibTrans" cxnId="{3300F76C-C358-494C-BB75-FAF63F7EAE53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C1EB98-C4EF-4245-AFF3-9834F3476E4E}">
      <dgm:prSet custT="1"/>
      <dgm:spPr/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推動文化平權及</a:t>
          </a:r>
          <a:endParaRPr lang="en-US" altLang="zh-TW" sz="20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文化近用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72D892-F8D0-4868-9E75-F414A5F5C859}" type="parTrans" cxnId="{2CDFF9C1-BC4D-47FB-B47E-4E5CE6A2B2B4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D0C8959-56DC-47CF-812E-7F0EC4E7C5F2}" type="sibTrans" cxnId="{2CDFF9C1-BC4D-47FB-B47E-4E5CE6A2B2B4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5944E81-1537-45CA-9014-B0E8F7AA1562}" type="pres">
      <dgm:prSet presAssocID="{124B801F-3C6E-4C4D-9D56-F1E830DE328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3AAA798-6A6B-40EA-81F9-F0884BF7619D}" type="pres">
      <dgm:prSet presAssocID="{1E635617-0516-4BF6-9C3E-DCC7CEBB724A}" presName="centerShape" presStyleLbl="node0" presStyleIdx="0" presStyleCnt="1" custScaleX="106506" custScaleY="106506"/>
      <dgm:spPr/>
      <dgm:t>
        <a:bodyPr/>
        <a:lstStyle/>
        <a:p>
          <a:endParaRPr lang="zh-TW" altLang="en-US"/>
        </a:p>
      </dgm:t>
    </dgm:pt>
    <dgm:pt modelId="{29878661-4684-4E6D-9340-AEB630C57FC4}" type="pres">
      <dgm:prSet presAssocID="{449CDAE1-57C5-4C01-8AD2-52E2EF2E6269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4920FBF7-5127-4BA3-A463-1F708639200C}" type="pres">
      <dgm:prSet presAssocID="{D367839A-142E-4129-ADB8-5A705DD8805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168B08-E501-4BEE-9661-D0D12D64A0A9}" type="pres">
      <dgm:prSet presAssocID="{C16C94EF-353B-4E09-AC64-1521821FB559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CAF13039-DDD9-4F40-9FEA-EA5735A69A90}" type="pres">
      <dgm:prSet presAssocID="{3E1CD9E4-6D9C-4B55-94B6-600A696399D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ADA12ED-B67B-4579-B25F-F15815FF9745}" type="pres">
      <dgm:prSet presAssocID="{7CF4375E-B656-4EF5-98F2-C1888C793758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1C7D2B74-691E-4EFF-808E-35324CF883BF}" type="pres">
      <dgm:prSet presAssocID="{03291D94-F721-4426-AFB5-CF35D83117E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26D850-C574-495C-80D4-201282A7B069}" type="pres">
      <dgm:prSet presAssocID="{6272D892-F8D0-4868-9E75-F414A5F5C859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DAC1CCCC-6FDC-4587-A44E-DD7CBF5B8A04}" type="pres">
      <dgm:prSet presAssocID="{ADC1EB98-C4EF-4245-AFF3-9834F3476E4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E819848-4161-448A-BC74-88F4F18D46FC}" type="presOf" srcId="{124B801F-3C6E-4C4D-9D56-F1E830DE3286}" destId="{35944E81-1537-45CA-9014-B0E8F7AA1562}" srcOrd="0" destOrd="0" presId="urn:microsoft.com/office/officeart/2005/8/layout/radial4"/>
    <dgm:cxn modelId="{98A08448-360A-4A0E-AC58-6959C5161CFC}" srcId="{124B801F-3C6E-4C4D-9D56-F1E830DE3286}" destId="{1E635617-0516-4BF6-9C3E-DCC7CEBB724A}" srcOrd="0" destOrd="0" parTransId="{1F5FEABC-717E-40F5-BB3A-46EADCC8870F}" sibTransId="{9CA41034-4531-4D33-BBF4-FD90DBC5D788}"/>
    <dgm:cxn modelId="{6FDA95C0-E3FD-4766-8CBC-CEBB6158EFF6}" type="presOf" srcId="{D367839A-142E-4129-ADB8-5A705DD8805F}" destId="{4920FBF7-5127-4BA3-A463-1F708639200C}" srcOrd="0" destOrd="0" presId="urn:microsoft.com/office/officeart/2005/8/layout/radial4"/>
    <dgm:cxn modelId="{BAEDBDC5-751A-4B7C-A027-DF9C1457A396}" type="presOf" srcId="{1E635617-0516-4BF6-9C3E-DCC7CEBB724A}" destId="{23AAA798-6A6B-40EA-81F9-F0884BF7619D}" srcOrd="0" destOrd="0" presId="urn:microsoft.com/office/officeart/2005/8/layout/radial4"/>
    <dgm:cxn modelId="{030A24F5-D661-47BA-B8DB-B9D031520BC2}" srcId="{1E635617-0516-4BF6-9C3E-DCC7CEBB724A}" destId="{3E1CD9E4-6D9C-4B55-94B6-600A696399DC}" srcOrd="1" destOrd="0" parTransId="{C16C94EF-353B-4E09-AC64-1521821FB559}" sibTransId="{21D10F3D-B1B9-4B28-8CB4-88850C1A65D9}"/>
    <dgm:cxn modelId="{5A46F1FD-8E9E-48D6-8CDD-C847E93DEFAE}" srcId="{1E635617-0516-4BF6-9C3E-DCC7CEBB724A}" destId="{D367839A-142E-4129-ADB8-5A705DD8805F}" srcOrd="0" destOrd="0" parTransId="{449CDAE1-57C5-4C01-8AD2-52E2EF2E6269}" sibTransId="{B6FF3F0A-7AC4-4C77-B564-9EDD613F985E}"/>
    <dgm:cxn modelId="{155B78C0-D605-44E0-8264-7BBB654E54B2}" type="presOf" srcId="{6272D892-F8D0-4868-9E75-F414A5F5C859}" destId="{B626D850-C574-495C-80D4-201282A7B069}" srcOrd="0" destOrd="0" presId="urn:microsoft.com/office/officeart/2005/8/layout/radial4"/>
    <dgm:cxn modelId="{2CDFF9C1-BC4D-47FB-B47E-4E5CE6A2B2B4}" srcId="{1E635617-0516-4BF6-9C3E-DCC7CEBB724A}" destId="{ADC1EB98-C4EF-4245-AFF3-9834F3476E4E}" srcOrd="3" destOrd="0" parTransId="{6272D892-F8D0-4868-9E75-F414A5F5C859}" sibTransId="{CD0C8959-56DC-47CF-812E-7F0EC4E7C5F2}"/>
    <dgm:cxn modelId="{A1FFBD98-D880-4926-9983-6A203848A234}" type="presOf" srcId="{3E1CD9E4-6D9C-4B55-94B6-600A696399DC}" destId="{CAF13039-DDD9-4F40-9FEA-EA5735A69A90}" srcOrd="0" destOrd="0" presId="urn:microsoft.com/office/officeart/2005/8/layout/radial4"/>
    <dgm:cxn modelId="{3300F76C-C358-494C-BB75-FAF63F7EAE53}" srcId="{1E635617-0516-4BF6-9C3E-DCC7CEBB724A}" destId="{03291D94-F721-4426-AFB5-CF35D83117EA}" srcOrd="2" destOrd="0" parTransId="{7CF4375E-B656-4EF5-98F2-C1888C793758}" sibTransId="{32067DDB-4813-4082-9D92-4B65E07C0B4F}"/>
    <dgm:cxn modelId="{C0AE9454-C607-4F26-AED9-022EADE17A57}" type="presOf" srcId="{ADC1EB98-C4EF-4245-AFF3-9834F3476E4E}" destId="{DAC1CCCC-6FDC-4587-A44E-DD7CBF5B8A04}" srcOrd="0" destOrd="0" presId="urn:microsoft.com/office/officeart/2005/8/layout/radial4"/>
    <dgm:cxn modelId="{6D40CAC0-7430-4DB6-B21F-F33FBE3A8B16}" type="presOf" srcId="{449CDAE1-57C5-4C01-8AD2-52E2EF2E6269}" destId="{29878661-4684-4E6D-9340-AEB630C57FC4}" srcOrd="0" destOrd="0" presId="urn:microsoft.com/office/officeart/2005/8/layout/radial4"/>
    <dgm:cxn modelId="{B5B2373F-C871-4FF3-8ADA-40CFC48C27F4}" type="presOf" srcId="{7CF4375E-B656-4EF5-98F2-C1888C793758}" destId="{2ADA12ED-B67B-4579-B25F-F15815FF9745}" srcOrd="0" destOrd="0" presId="urn:microsoft.com/office/officeart/2005/8/layout/radial4"/>
    <dgm:cxn modelId="{8694AFE0-23A2-4BFB-9EDC-2017FF74C17D}" type="presOf" srcId="{03291D94-F721-4426-AFB5-CF35D83117EA}" destId="{1C7D2B74-691E-4EFF-808E-35324CF883BF}" srcOrd="0" destOrd="0" presId="urn:microsoft.com/office/officeart/2005/8/layout/radial4"/>
    <dgm:cxn modelId="{0A4B57A7-E5DA-4823-856C-A835DA5D920C}" type="presOf" srcId="{C16C94EF-353B-4E09-AC64-1521821FB559}" destId="{9F168B08-E501-4BEE-9661-D0D12D64A0A9}" srcOrd="0" destOrd="0" presId="urn:microsoft.com/office/officeart/2005/8/layout/radial4"/>
    <dgm:cxn modelId="{DBE24950-E0BE-4F57-ACB1-7F01FBC7C46A}" type="presParOf" srcId="{35944E81-1537-45CA-9014-B0E8F7AA1562}" destId="{23AAA798-6A6B-40EA-81F9-F0884BF7619D}" srcOrd="0" destOrd="0" presId="urn:microsoft.com/office/officeart/2005/8/layout/radial4"/>
    <dgm:cxn modelId="{5F3DE68D-01B2-459B-AEC9-06E7C6DBF7CE}" type="presParOf" srcId="{35944E81-1537-45CA-9014-B0E8F7AA1562}" destId="{29878661-4684-4E6D-9340-AEB630C57FC4}" srcOrd="1" destOrd="0" presId="urn:microsoft.com/office/officeart/2005/8/layout/radial4"/>
    <dgm:cxn modelId="{E8E8AF4C-6D29-4EEF-924D-16DA9D0DD364}" type="presParOf" srcId="{35944E81-1537-45CA-9014-B0E8F7AA1562}" destId="{4920FBF7-5127-4BA3-A463-1F708639200C}" srcOrd="2" destOrd="0" presId="urn:microsoft.com/office/officeart/2005/8/layout/radial4"/>
    <dgm:cxn modelId="{AAEFBA0E-3C2D-4730-B73F-E7AC65982309}" type="presParOf" srcId="{35944E81-1537-45CA-9014-B0E8F7AA1562}" destId="{9F168B08-E501-4BEE-9661-D0D12D64A0A9}" srcOrd="3" destOrd="0" presId="urn:microsoft.com/office/officeart/2005/8/layout/radial4"/>
    <dgm:cxn modelId="{615873D6-DB3D-4633-B881-DB8C02BCF4CF}" type="presParOf" srcId="{35944E81-1537-45CA-9014-B0E8F7AA1562}" destId="{CAF13039-DDD9-4F40-9FEA-EA5735A69A90}" srcOrd="4" destOrd="0" presId="urn:microsoft.com/office/officeart/2005/8/layout/radial4"/>
    <dgm:cxn modelId="{CE9A1D6B-7ADB-4CD4-B7DB-9DC7D14C9470}" type="presParOf" srcId="{35944E81-1537-45CA-9014-B0E8F7AA1562}" destId="{2ADA12ED-B67B-4579-B25F-F15815FF9745}" srcOrd="5" destOrd="0" presId="urn:microsoft.com/office/officeart/2005/8/layout/radial4"/>
    <dgm:cxn modelId="{DAC11043-2025-42B1-9F60-3C2716357A00}" type="presParOf" srcId="{35944E81-1537-45CA-9014-B0E8F7AA1562}" destId="{1C7D2B74-691E-4EFF-808E-35324CF883BF}" srcOrd="6" destOrd="0" presId="urn:microsoft.com/office/officeart/2005/8/layout/radial4"/>
    <dgm:cxn modelId="{C7970D2D-EDE9-4C46-9998-B9D01532F130}" type="presParOf" srcId="{35944E81-1537-45CA-9014-B0E8F7AA1562}" destId="{B626D850-C574-495C-80D4-201282A7B069}" srcOrd="7" destOrd="0" presId="urn:microsoft.com/office/officeart/2005/8/layout/radial4"/>
    <dgm:cxn modelId="{9D212277-B088-47CB-B2C8-74327EE412CB}" type="presParOf" srcId="{35944E81-1537-45CA-9014-B0E8F7AA1562}" destId="{DAC1CCCC-6FDC-4587-A44E-DD7CBF5B8A0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FCE696-4FA2-4C36-B738-E5EAB36B38FE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1E28E217-6B36-4E0A-BBE3-907833496614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90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90BD94F-67F2-490F-B737-DFAA20D7A640}" type="parTrans" cxnId="{7DC37316-1F3E-402D-A4AA-27B79CD101E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20416CE-0633-4DF7-A751-0CB20A6B9C95}" type="sibTrans" cxnId="{7DC37316-1F3E-402D-A4AA-27B79CD101E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C67DC40-FA7E-4CA3-939C-5787B7872AD3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2-6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7987505-0DAE-45B8-B974-3AD2DED077AB}" type="parTrans" cxnId="{562883AB-E7F0-425D-8BEE-7D184C7A37C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6FA52EA-060E-43AA-94E5-B47B46545D76}" type="sibTrans" cxnId="{562883AB-E7F0-425D-8BEE-7D184C7A37C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55645F-8F3C-497D-91A2-9408DE5B717E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0E974D1-4D3F-4AFE-B181-4357743D6600}" type="parTrans" cxnId="{83D18B0E-689D-4CDE-A9EE-C5C4CB5FB2C1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4987D2A-2D05-42BC-BDDE-D6A252E195CF}" type="sibTrans" cxnId="{83D18B0E-689D-4CDE-A9EE-C5C4CB5FB2C1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DAB5C25-53DC-456D-B015-7004D5292A6D}">
      <dgm:prSet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827C311-5613-4A05-ADA1-4127DAE376FE}" type="parTrans" cxnId="{DF2D1267-14AC-48E6-833E-1EBAD4BC5C9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0661E45-38FC-432D-919D-D4817FE60F95}" type="sibTrans" cxnId="{DF2D1267-14AC-48E6-833E-1EBAD4BC5C9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E2A4F26-1B39-42C1-939F-90C909F69ADB}">
      <dgm:prSet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92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87F7232-C5DE-4DF1-9D93-1EC388EDDB6B}" type="parTrans" cxnId="{58CBAA45-410B-4310-A3D1-ABFA5949A4E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496E623-A374-4B1F-9A9C-CF24E499B725}" type="sibTrans" cxnId="{58CBAA45-410B-4310-A3D1-ABFA5949A4E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42E5F9D-CA2D-4AB6-B91B-F5A74E4D57A6}">
      <dgm:prSet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420F428-9E06-441F-9AC0-C9DAEE166AEF}" type="parTrans" cxnId="{ED78C3A5-A51F-4C4C-960C-05DD761E9EE2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1CDA12-B327-4669-A235-CBAE00B758AC}" type="sibTrans" cxnId="{ED78C3A5-A51F-4C4C-960C-05DD761E9EE2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0A5EB0E-A1F2-48D2-A98A-12C50B6A8538}">
      <dgm:prSet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</a:t>
          </a: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</a:t>
          </a: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5D835F-5DE5-45E1-B51B-19D90CCFE791}" type="parTrans" cxnId="{AD02F05A-5D90-41B2-BDAE-74A197186BEE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BC3FC5E-4951-49E4-B58D-97141398B0FD}" type="sibTrans" cxnId="{AD02F05A-5D90-41B2-BDAE-74A197186BEE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CCE4D17-3AAF-437F-BBF6-019A40692900}">
      <dgm:prSet custT="1"/>
      <dgm:spPr/>
      <dgm:t>
        <a:bodyPr/>
        <a:lstStyle/>
        <a:p>
          <a:pPr>
            <a:lnSpc>
              <a:spcPts val="22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96</a:t>
          </a:r>
          <a:r>
            <a: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ACEFAFA-2993-4D82-9185-BF0A47BECDDA}" type="parTrans" cxnId="{90B04464-9B3E-4FE5-A452-BB8435BC8E0F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E0BB8EA-7C1D-4B81-8B7B-8E790AE17624}" type="sibTrans" cxnId="{90B04464-9B3E-4FE5-A452-BB8435BC8E0F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2987287-FB5B-43F4-942B-7D97A08647D5}">
      <dgm:prSet custT="1"/>
      <dgm:spPr/>
      <dgm:t>
        <a:bodyPr/>
        <a:lstStyle/>
        <a:p>
          <a:pPr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教育部擬具「語言平等法」草案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7AB9A20-A97F-4FFA-9B63-A5F945401C31}" type="parTrans" cxnId="{D1B74206-D58A-40DA-BDCF-3B09C936F554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7BEBA72-AD06-4CA7-B22C-7D212BF1B72F}" type="sibTrans" cxnId="{D1B74206-D58A-40DA-BDCF-3B09C936F554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2CE16A4-804B-4EEA-B7CC-F952432707C7}">
      <dgm:prSet custT="1"/>
      <dgm:spPr/>
      <dgm:t>
        <a:bodyPr/>
        <a:lstStyle/>
        <a:p>
          <a:pPr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行政院核示將「語言平等法」研議、制定等事項移由文建會主政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854796C-53FC-43C1-A49C-D59A9CF78AB5}" type="parTrans" cxnId="{BCB7DD23-AC5D-4F88-AA09-7839FA794EC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4CDDE65-DB87-4BF2-BCD2-B8AE35055B1C}" type="sibTrans" cxnId="{BCB7DD23-AC5D-4F88-AA09-7839FA794EC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3E2B57-0174-46CB-8C29-09D212F420D0}">
      <dgm:prSet custT="1"/>
      <dgm:spPr/>
      <dgm:t>
        <a:bodyPr rIns="360000"/>
        <a:lstStyle/>
        <a:p>
          <a:pPr algn="just"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行政院召開審查會議通過，後因立法院法案屆期不連續之故而撤案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922894B-73BA-47F2-A154-2A549C613078}" type="parTrans" cxnId="{6F2EE5F4-3884-41E2-8F07-86003AED89F4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D52044F-4BC7-4227-8E16-3266BF327B80}" type="sibTrans" cxnId="{6F2EE5F4-3884-41E2-8F07-86003AED89F4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1C365C6-B14B-4139-B02F-886456021E68}">
      <dgm:prSet custT="1"/>
      <dgm:spPr/>
      <dgm:t>
        <a:bodyPr/>
        <a:lstStyle/>
        <a:p>
          <a:pPr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立法委員陸續於立法院提案國家語言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平等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發展法草案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BD7A68-19B1-4F1E-89BD-F678D456B7F2}" type="parTrans" cxnId="{D4921A47-250A-4E8C-99EF-B2F5DA733621}">
      <dgm:prSet/>
      <dgm:spPr/>
      <dgm:t>
        <a:bodyPr/>
        <a:lstStyle/>
        <a:p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5769ADF-1A3F-4355-A724-55C36AD59318}" type="sibTrans" cxnId="{D4921A47-250A-4E8C-99EF-B2F5DA733621}">
      <dgm:prSet/>
      <dgm:spPr/>
      <dgm:t>
        <a:bodyPr/>
        <a:lstStyle/>
        <a:p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2741718-B763-44E9-95FD-6284CA0C3FAD}">
      <dgm:prSet custT="1"/>
      <dgm:spPr/>
      <dgm:t>
        <a:bodyPr rIns="360000"/>
        <a:lstStyle/>
        <a:p>
          <a:pPr algn="just"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文化部廣泛徵集各界意見、辦理公聽會、座談會及諮詢會議共計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13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場次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750A804-98E6-4D2C-9DC6-C506AD7F623C}" type="parTrans" cxnId="{C732BC15-E20F-4368-B460-2E1ECC4F1AE6}">
      <dgm:prSet/>
      <dgm:spPr/>
      <dgm:t>
        <a:bodyPr/>
        <a:lstStyle/>
        <a:p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56B49D7-B569-4C4B-9D80-E8D6032A6A4F}" type="sibTrans" cxnId="{C732BC15-E20F-4368-B460-2E1ECC4F1AE6}">
      <dgm:prSet/>
      <dgm:spPr/>
      <dgm:t>
        <a:bodyPr/>
        <a:lstStyle/>
        <a:p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3FA0433-4253-447E-860E-1E31EC2F71FE}">
      <dgm:prSet custT="1"/>
      <dgm:spPr/>
      <dgm:t>
        <a:bodyPr rIns="360000"/>
        <a:lstStyle/>
        <a:p>
          <a:pPr algn="just" rtl="0"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彙整各界意見後草擬國家語言發展法草案，並於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日公告。另於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23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日辦理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場全國性公聽會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第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場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87FDB65-4818-4061-8A37-68194D23E465}" type="parTrans" cxnId="{C043A23F-97C8-41F3-9CEF-0F775A940660}">
      <dgm:prSet/>
      <dgm:spPr/>
      <dgm:t>
        <a:bodyPr/>
        <a:lstStyle/>
        <a:p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9508B8F-D71B-4029-9B76-2BD3BEEAFF3B}" type="sibTrans" cxnId="{C043A23F-97C8-41F3-9CEF-0F775A940660}">
      <dgm:prSet/>
      <dgm:spPr/>
      <dgm:t>
        <a:bodyPr/>
        <a:lstStyle/>
        <a:p>
          <a:endParaRPr lang="zh-TW" altLang="en-US" sz="1600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4BCC089-613F-4D53-B8EC-3F6B7EA02DE0}">
      <dgm:prSet custT="1"/>
      <dgm:spPr/>
      <dgm:t>
        <a:bodyPr/>
        <a:lstStyle/>
        <a:p>
          <a:pPr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研修草案內容及辦理相關法制作業事宜，於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10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日函送行政院審查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1D3AE23-4CA3-46EB-B2F8-10E13B534BBA}" type="parTrans" cxnId="{6AE78F5A-34B2-4E9F-8046-927E8C342327}">
      <dgm:prSet/>
      <dgm:spPr/>
      <dgm:t>
        <a:bodyPr/>
        <a:lstStyle/>
        <a:p>
          <a:endParaRPr lang="zh-TW" altLang="en-US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345ACA-D034-45BE-AE84-02EE6DDE3CF5}" type="sibTrans" cxnId="{6AE78F5A-34B2-4E9F-8046-927E8C342327}">
      <dgm:prSet/>
      <dgm:spPr/>
      <dgm:t>
        <a:bodyPr/>
        <a:lstStyle/>
        <a:p>
          <a:endParaRPr lang="zh-TW" altLang="en-US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B0DB15F-3EED-4101-A3C3-9255BA74498A}">
      <dgm:prSet custT="1"/>
      <dgm:spPr/>
      <dgm:t>
        <a:bodyPr/>
        <a:lstStyle/>
        <a:p>
          <a:pPr>
            <a:lnSpc>
              <a:spcPts val="1800"/>
            </a:lnSpc>
            <a:spcBef>
              <a:spcPts val="600"/>
            </a:spcBef>
            <a:spcAft>
              <a:spcPts val="600"/>
            </a:spcAft>
          </a:pP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15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日行政院召開「國家語言發展法草案審查」竣事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F65616-0AF3-4B45-A318-D4079D93A53F}" type="parTrans" cxnId="{A3270DD9-7FBD-4808-BC83-6BBCCF8BF253}">
      <dgm:prSet/>
      <dgm:spPr/>
      <dgm:t>
        <a:bodyPr/>
        <a:lstStyle/>
        <a:p>
          <a:endParaRPr lang="zh-TW" altLang="en-US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0A60257-EDE2-44D8-9DF5-1C2DB8D640C0}" type="sibTrans" cxnId="{A3270DD9-7FBD-4808-BC83-6BBCCF8BF253}">
      <dgm:prSet/>
      <dgm:spPr/>
      <dgm:t>
        <a:bodyPr/>
        <a:lstStyle/>
        <a:p>
          <a:endParaRPr lang="zh-TW" altLang="en-US" b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44F0F68-8E29-44BC-9B06-2DE75C1EB0B9}" type="pres">
      <dgm:prSet presAssocID="{1EFCE696-4FA2-4C36-B738-E5EAB36B38F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1902E7C-30EF-4297-B432-986AEAD86821}" type="pres">
      <dgm:prSet presAssocID="{1E28E217-6B36-4E0A-BBE3-907833496614}" presName="parentLin" presStyleCnt="0"/>
      <dgm:spPr/>
    </dgm:pt>
    <dgm:pt modelId="{2A4E5073-ACB9-4FC5-B336-159006080D98}" type="pres">
      <dgm:prSet presAssocID="{1E28E217-6B36-4E0A-BBE3-907833496614}" presName="parentLeftMargin" presStyleLbl="node1" presStyleIdx="0" presStyleCnt="8"/>
      <dgm:spPr/>
      <dgm:t>
        <a:bodyPr/>
        <a:lstStyle/>
        <a:p>
          <a:endParaRPr lang="zh-TW" altLang="en-US"/>
        </a:p>
      </dgm:t>
    </dgm:pt>
    <dgm:pt modelId="{CA87AB37-EDAB-40A1-A09C-2BE28631FCAC}" type="pres">
      <dgm:prSet presAssocID="{1E28E217-6B36-4E0A-BBE3-907833496614}" presName="parentText" presStyleLbl="node1" presStyleIdx="0" presStyleCnt="8" custFlipHor="1" custScaleX="37803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1B9C82-FE74-4D7F-B001-F975D128C51D}" type="pres">
      <dgm:prSet presAssocID="{1E28E217-6B36-4E0A-BBE3-907833496614}" presName="negativeSpace" presStyleCnt="0"/>
      <dgm:spPr/>
    </dgm:pt>
    <dgm:pt modelId="{70D4A098-CDBD-4C41-8881-C4562B4A09F8}" type="pres">
      <dgm:prSet presAssocID="{1E28E217-6B36-4E0A-BBE3-907833496614}" presName="childText" presStyleLbl="conFgAcc1" presStyleIdx="0" presStyleCnt="8" custLinFactNeighborX="-917" custLinFactNeighborY="2153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CB5DD3-7FF3-4121-9CC4-A348EFB5AA58}" type="pres">
      <dgm:prSet presAssocID="{020416CE-0633-4DF7-A751-0CB20A6B9C95}" presName="spaceBetweenRectangles" presStyleCnt="0"/>
      <dgm:spPr/>
    </dgm:pt>
    <dgm:pt modelId="{3C3183BC-DAAA-4C98-9FD4-5D110D9FD287}" type="pres">
      <dgm:prSet presAssocID="{CE2A4F26-1B39-42C1-939F-90C909F69ADB}" presName="parentLin" presStyleCnt="0"/>
      <dgm:spPr/>
    </dgm:pt>
    <dgm:pt modelId="{4DA32D51-54D3-449E-BAE6-03C9DB99926A}" type="pres">
      <dgm:prSet presAssocID="{CE2A4F26-1B39-42C1-939F-90C909F69ADB}" presName="parentLeftMargin" presStyleLbl="node1" presStyleIdx="0" presStyleCnt="8"/>
      <dgm:spPr/>
      <dgm:t>
        <a:bodyPr/>
        <a:lstStyle/>
        <a:p>
          <a:endParaRPr lang="zh-TW" altLang="en-US"/>
        </a:p>
      </dgm:t>
    </dgm:pt>
    <dgm:pt modelId="{BCAB748D-FFE6-4ADF-BFEA-C21AA38E8C0E}" type="pres">
      <dgm:prSet presAssocID="{CE2A4F26-1B39-42C1-939F-90C909F69ADB}" presName="parentText" presStyleLbl="node1" presStyleIdx="1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F50BC0-8127-4E94-B308-A65295855429}" type="pres">
      <dgm:prSet presAssocID="{CE2A4F26-1B39-42C1-939F-90C909F69ADB}" presName="negativeSpace" presStyleCnt="0"/>
      <dgm:spPr/>
    </dgm:pt>
    <dgm:pt modelId="{ADC21AAE-766D-4B39-BC4D-5260CDF60896}" type="pres">
      <dgm:prSet presAssocID="{CE2A4F26-1B39-42C1-939F-90C909F69ADB}" presName="childText" presStyleLbl="conFgAcc1" presStyleIdx="1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8D93F4-CC68-4D07-B95A-B365EB9D3681}" type="pres">
      <dgm:prSet presAssocID="{F496E623-A374-4B1F-9A9C-CF24E499B725}" presName="spaceBetweenRectangles" presStyleCnt="0"/>
      <dgm:spPr/>
    </dgm:pt>
    <dgm:pt modelId="{33A11482-7360-40AB-A30A-4C95C1283A30}" type="pres">
      <dgm:prSet presAssocID="{2CCE4D17-3AAF-437F-BBF6-019A40692900}" presName="parentLin" presStyleCnt="0"/>
      <dgm:spPr/>
    </dgm:pt>
    <dgm:pt modelId="{878178CA-1C92-49CE-90E4-2076F04CD6ED}" type="pres">
      <dgm:prSet presAssocID="{2CCE4D17-3AAF-437F-BBF6-019A40692900}" presName="parentLeftMargin" presStyleLbl="node1" presStyleIdx="1" presStyleCnt="8"/>
      <dgm:spPr/>
      <dgm:t>
        <a:bodyPr/>
        <a:lstStyle/>
        <a:p>
          <a:endParaRPr lang="zh-TW" altLang="en-US"/>
        </a:p>
      </dgm:t>
    </dgm:pt>
    <dgm:pt modelId="{84C04B4F-274C-4D64-AFBC-092839B1F33A}" type="pres">
      <dgm:prSet presAssocID="{2CCE4D17-3AAF-437F-BBF6-019A40692900}" presName="parentText" presStyleLbl="node1" presStyleIdx="2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DE6291-C25B-43C4-9328-B45F1C826B95}" type="pres">
      <dgm:prSet presAssocID="{2CCE4D17-3AAF-437F-BBF6-019A40692900}" presName="negativeSpace" presStyleCnt="0"/>
      <dgm:spPr/>
    </dgm:pt>
    <dgm:pt modelId="{455C0838-8728-4422-932F-96BAE9571B15}" type="pres">
      <dgm:prSet presAssocID="{2CCE4D17-3AAF-437F-BBF6-019A40692900}" presName="childText" presStyleLbl="conFgAcc1" presStyleIdx="2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0F1C28C-9404-4032-9113-00F4F609AF02}" type="pres">
      <dgm:prSet presAssocID="{3E0BB8EA-7C1D-4B81-8B7B-8E790AE17624}" presName="spaceBetweenRectangles" presStyleCnt="0"/>
      <dgm:spPr/>
    </dgm:pt>
    <dgm:pt modelId="{07971C87-EEED-4A24-A8FD-2A0D0E4DEC13}" type="pres">
      <dgm:prSet presAssocID="{642E5F9D-CA2D-4AB6-B91B-F5A74E4D57A6}" presName="parentLin" presStyleCnt="0"/>
      <dgm:spPr/>
    </dgm:pt>
    <dgm:pt modelId="{B1120A24-FC7B-402E-AA92-1AECC145F08F}" type="pres">
      <dgm:prSet presAssocID="{642E5F9D-CA2D-4AB6-B91B-F5A74E4D57A6}" presName="parentLeftMargin" presStyleLbl="node1" presStyleIdx="2" presStyleCnt="8"/>
      <dgm:spPr/>
      <dgm:t>
        <a:bodyPr/>
        <a:lstStyle/>
        <a:p>
          <a:endParaRPr lang="zh-TW" altLang="en-US"/>
        </a:p>
      </dgm:t>
    </dgm:pt>
    <dgm:pt modelId="{3FEBCF83-1BC0-4175-81A8-7E2E539BBF97}" type="pres">
      <dgm:prSet presAssocID="{642E5F9D-CA2D-4AB6-B91B-F5A74E4D57A6}" presName="parentText" presStyleLbl="node1" presStyleIdx="3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8966706-997D-4405-B905-BE12EA61B3D2}" type="pres">
      <dgm:prSet presAssocID="{642E5F9D-CA2D-4AB6-B91B-F5A74E4D57A6}" presName="negativeSpace" presStyleCnt="0"/>
      <dgm:spPr/>
    </dgm:pt>
    <dgm:pt modelId="{AE9571C5-4736-4287-A8C8-95D9843B246A}" type="pres">
      <dgm:prSet presAssocID="{642E5F9D-CA2D-4AB6-B91B-F5A74E4D57A6}" presName="childText" presStyleLbl="conFgAcc1" presStyleIdx="3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DD35FC7-7D10-46D9-A4D9-3CAE28D57821}" type="pres">
      <dgm:prSet presAssocID="{7D1CDA12-B327-4669-A235-CBAE00B758AC}" presName="spaceBetweenRectangles" presStyleCnt="0"/>
      <dgm:spPr/>
    </dgm:pt>
    <dgm:pt modelId="{7DDF2E1B-940F-46DC-9493-B148E53B5AE3}" type="pres">
      <dgm:prSet presAssocID="{6C67DC40-FA7E-4CA3-939C-5787B7872AD3}" presName="parentLin" presStyleCnt="0"/>
      <dgm:spPr/>
    </dgm:pt>
    <dgm:pt modelId="{91A4C748-1B79-475D-9237-FE40E282ADB4}" type="pres">
      <dgm:prSet presAssocID="{6C67DC40-FA7E-4CA3-939C-5787B7872AD3}" presName="parentLeftMargin" presStyleLbl="node1" presStyleIdx="3" presStyleCnt="8"/>
      <dgm:spPr/>
      <dgm:t>
        <a:bodyPr/>
        <a:lstStyle/>
        <a:p>
          <a:endParaRPr lang="zh-TW" altLang="en-US"/>
        </a:p>
      </dgm:t>
    </dgm:pt>
    <dgm:pt modelId="{10E842BB-6E1B-4A87-851F-5420B97A6E8B}" type="pres">
      <dgm:prSet presAssocID="{6C67DC40-FA7E-4CA3-939C-5787B7872AD3}" presName="parentText" presStyleLbl="node1" presStyleIdx="4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A8A9368-AC4E-4C01-B442-9B5751CF546B}" type="pres">
      <dgm:prSet presAssocID="{6C67DC40-FA7E-4CA3-939C-5787B7872AD3}" presName="negativeSpace" presStyleCnt="0"/>
      <dgm:spPr/>
    </dgm:pt>
    <dgm:pt modelId="{930BCACB-ED10-4D66-8BE1-12BDFCEE21B4}" type="pres">
      <dgm:prSet presAssocID="{6C67DC40-FA7E-4CA3-939C-5787B7872AD3}" presName="childText" presStyleLbl="conFgAcc1" presStyleIdx="4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192B23-3286-4E3E-9434-7F8EF06D0117}" type="pres">
      <dgm:prSet presAssocID="{26FA52EA-060E-43AA-94E5-B47B46545D76}" presName="spaceBetweenRectangles" presStyleCnt="0"/>
      <dgm:spPr/>
    </dgm:pt>
    <dgm:pt modelId="{0901FD90-F800-4604-9871-678A94D4D3F7}" type="pres">
      <dgm:prSet presAssocID="{F355645F-8F3C-497D-91A2-9408DE5B717E}" presName="parentLin" presStyleCnt="0"/>
      <dgm:spPr/>
    </dgm:pt>
    <dgm:pt modelId="{ACB35360-0104-41AA-9740-2ED257795671}" type="pres">
      <dgm:prSet presAssocID="{F355645F-8F3C-497D-91A2-9408DE5B717E}" presName="parentLeftMargin" presStyleLbl="node1" presStyleIdx="4" presStyleCnt="8"/>
      <dgm:spPr/>
      <dgm:t>
        <a:bodyPr/>
        <a:lstStyle/>
        <a:p>
          <a:endParaRPr lang="zh-TW" altLang="en-US"/>
        </a:p>
      </dgm:t>
    </dgm:pt>
    <dgm:pt modelId="{C59B45BA-CD39-48E9-8535-B6B85EAB89B6}" type="pres">
      <dgm:prSet presAssocID="{F355645F-8F3C-497D-91A2-9408DE5B717E}" presName="parentText" presStyleLbl="node1" presStyleIdx="5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7DB52C-7A6A-4E20-BB30-038D9BF29AE0}" type="pres">
      <dgm:prSet presAssocID="{F355645F-8F3C-497D-91A2-9408DE5B717E}" presName="negativeSpace" presStyleCnt="0"/>
      <dgm:spPr/>
    </dgm:pt>
    <dgm:pt modelId="{5837D18A-1222-4CE6-A5C0-464A074F72E5}" type="pres">
      <dgm:prSet presAssocID="{F355645F-8F3C-497D-91A2-9408DE5B717E}" presName="childText" presStyleLbl="conFgAcc1" presStyleIdx="5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C52ABA-6D33-497E-BD00-F36F00CFEEB1}" type="pres">
      <dgm:prSet presAssocID="{C4987D2A-2D05-42BC-BDDE-D6A252E195CF}" presName="spaceBetweenRectangles" presStyleCnt="0"/>
      <dgm:spPr/>
    </dgm:pt>
    <dgm:pt modelId="{08D854B5-D834-4228-AA6E-C628178D73E3}" type="pres">
      <dgm:prSet presAssocID="{C0A5EB0E-A1F2-48D2-A98A-12C50B6A8538}" presName="parentLin" presStyleCnt="0"/>
      <dgm:spPr/>
    </dgm:pt>
    <dgm:pt modelId="{8AE9078D-CB64-4A7E-AF9C-3C5540A6A10A}" type="pres">
      <dgm:prSet presAssocID="{C0A5EB0E-A1F2-48D2-A98A-12C50B6A8538}" presName="parentLeftMargin" presStyleLbl="node1" presStyleIdx="5" presStyleCnt="8"/>
      <dgm:spPr/>
      <dgm:t>
        <a:bodyPr/>
        <a:lstStyle/>
        <a:p>
          <a:endParaRPr lang="zh-TW" altLang="en-US"/>
        </a:p>
      </dgm:t>
    </dgm:pt>
    <dgm:pt modelId="{F62710F5-B845-499C-99E6-3D2D6BD4E28C}" type="pres">
      <dgm:prSet presAssocID="{C0A5EB0E-A1F2-48D2-A98A-12C50B6A8538}" presName="parentText" presStyleLbl="node1" presStyleIdx="6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483720-69F4-4DC5-8726-543B2BDE9C38}" type="pres">
      <dgm:prSet presAssocID="{C0A5EB0E-A1F2-48D2-A98A-12C50B6A8538}" presName="negativeSpace" presStyleCnt="0"/>
      <dgm:spPr/>
    </dgm:pt>
    <dgm:pt modelId="{B50C6501-98F3-4F11-A777-1A0FE22AE298}" type="pres">
      <dgm:prSet presAssocID="{C0A5EB0E-A1F2-48D2-A98A-12C50B6A8538}" presName="childText" presStyleLbl="conFgAcc1" presStyleIdx="6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0DEC9C-D3AD-4DC6-B584-C7EDAF72D356}" type="pres">
      <dgm:prSet presAssocID="{ABC3FC5E-4951-49E4-B58D-97141398B0FD}" presName="spaceBetweenRectangles" presStyleCnt="0"/>
      <dgm:spPr/>
    </dgm:pt>
    <dgm:pt modelId="{413476CD-ED2B-44B7-9B1D-8E0641B73F7A}" type="pres">
      <dgm:prSet presAssocID="{5DAB5C25-53DC-456D-B015-7004D5292A6D}" presName="parentLin" presStyleCnt="0"/>
      <dgm:spPr/>
    </dgm:pt>
    <dgm:pt modelId="{37CF9885-A22B-46D6-A7DF-61815161EEEA}" type="pres">
      <dgm:prSet presAssocID="{5DAB5C25-53DC-456D-B015-7004D5292A6D}" presName="parentLeftMargin" presStyleLbl="node1" presStyleIdx="6" presStyleCnt="8"/>
      <dgm:spPr/>
      <dgm:t>
        <a:bodyPr/>
        <a:lstStyle/>
        <a:p>
          <a:endParaRPr lang="zh-TW" altLang="en-US"/>
        </a:p>
      </dgm:t>
    </dgm:pt>
    <dgm:pt modelId="{A220F867-9D62-42F9-B473-11882A37F78C}" type="pres">
      <dgm:prSet presAssocID="{5DAB5C25-53DC-456D-B015-7004D5292A6D}" presName="parentText" presStyleLbl="node1" presStyleIdx="7" presStyleCnt="8" custScaleX="37090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8001B3-C5F0-4690-9CE4-9A336EE17577}" type="pres">
      <dgm:prSet presAssocID="{5DAB5C25-53DC-456D-B015-7004D5292A6D}" presName="negativeSpace" presStyleCnt="0"/>
      <dgm:spPr/>
    </dgm:pt>
    <dgm:pt modelId="{7D9AA545-4816-4BC9-97D5-4239284E9A98}" type="pres">
      <dgm:prSet presAssocID="{5DAB5C25-53DC-456D-B015-7004D5292A6D}" presName="childText" presStyleLbl="conFgAcc1" presStyleIdx="7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4921A47-250A-4E8C-99EF-B2F5DA733621}" srcId="{642E5F9D-CA2D-4AB6-B91B-F5A74E4D57A6}" destId="{C1C365C6-B14B-4139-B02F-886456021E68}" srcOrd="0" destOrd="0" parTransId="{50BD7A68-19B1-4F1E-89BD-F678D456B7F2}" sibTransId="{05769ADF-1A3F-4355-A724-55C36AD59318}"/>
    <dgm:cxn modelId="{C41AFB1B-ACDF-494D-86F8-006E9DC9FD08}" type="presOf" srcId="{A4BCC089-613F-4D53-B8EC-3F6B7EA02DE0}" destId="{B50C6501-98F3-4F11-A777-1A0FE22AE298}" srcOrd="0" destOrd="0" presId="urn:microsoft.com/office/officeart/2005/8/layout/list1"/>
    <dgm:cxn modelId="{13D1F962-4E8D-482E-838E-F76C09BC4A5C}" type="presOf" srcId="{1EFCE696-4FA2-4C36-B738-E5EAB36B38FE}" destId="{844F0F68-8E29-44BC-9B06-2DE75C1EB0B9}" srcOrd="0" destOrd="0" presId="urn:microsoft.com/office/officeart/2005/8/layout/list1"/>
    <dgm:cxn modelId="{654CAC74-1164-4BAF-8AC9-0489C1DFC3C0}" type="presOf" srcId="{C0A5EB0E-A1F2-48D2-A98A-12C50B6A8538}" destId="{8AE9078D-CB64-4A7E-AF9C-3C5540A6A10A}" srcOrd="0" destOrd="0" presId="urn:microsoft.com/office/officeart/2005/8/layout/list1"/>
    <dgm:cxn modelId="{A3270DD9-7FBD-4808-BC83-6BBCCF8BF253}" srcId="{5DAB5C25-53DC-456D-B015-7004D5292A6D}" destId="{AB0DB15F-3EED-4101-A3C3-9255BA74498A}" srcOrd="0" destOrd="0" parTransId="{62F65616-0AF3-4B45-A318-D4079D93A53F}" sibTransId="{20A60257-EDE2-44D8-9DF5-1C2DB8D640C0}"/>
    <dgm:cxn modelId="{78134530-9C5D-4A1E-B471-F2D411148FE2}" type="presOf" srcId="{642E5F9D-CA2D-4AB6-B91B-F5A74E4D57A6}" destId="{3FEBCF83-1BC0-4175-81A8-7E2E539BBF97}" srcOrd="1" destOrd="0" presId="urn:microsoft.com/office/officeart/2005/8/layout/list1"/>
    <dgm:cxn modelId="{C732BC15-E20F-4368-B460-2E1ECC4F1AE6}" srcId="{6C67DC40-FA7E-4CA3-939C-5787B7872AD3}" destId="{02741718-B763-44E9-95FD-6284CA0C3FAD}" srcOrd="0" destOrd="0" parTransId="{A750A804-98E6-4D2C-9DC6-C506AD7F623C}" sibTransId="{B56B49D7-B569-4C4B-9D80-E8D6032A6A4F}"/>
    <dgm:cxn modelId="{86A4B65E-69CE-41FB-8DEC-6E459D572F6E}" type="presOf" srcId="{642E5F9D-CA2D-4AB6-B91B-F5A74E4D57A6}" destId="{B1120A24-FC7B-402E-AA92-1AECC145F08F}" srcOrd="0" destOrd="0" presId="urn:microsoft.com/office/officeart/2005/8/layout/list1"/>
    <dgm:cxn modelId="{83D18B0E-689D-4CDE-A9EE-C5C4CB5FB2C1}" srcId="{1EFCE696-4FA2-4C36-B738-E5EAB36B38FE}" destId="{F355645F-8F3C-497D-91A2-9408DE5B717E}" srcOrd="5" destOrd="0" parTransId="{20E974D1-4D3F-4AFE-B181-4357743D6600}" sibTransId="{C4987D2A-2D05-42BC-BDDE-D6A252E195CF}"/>
    <dgm:cxn modelId="{2A88600A-9F94-44FE-9E27-CEB360079766}" type="presOf" srcId="{2CCE4D17-3AAF-437F-BBF6-019A40692900}" destId="{84C04B4F-274C-4D64-AFBC-092839B1F33A}" srcOrd="1" destOrd="0" presId="urn:microsoft.com/office/officeart/2005/8/layout/list1"/>
    <dgm:cxn modelId="{92F0FC3C-86DE-4D4C-989A-071C3863C78C}" type="presOf" srcId="{FB3E2B57-0174-46CB-8C29-09D212F420D0}" destId="{455C0838-8728-4422-932F-96BAE9571B15}" srcOrd="0" destOrd="0" presId="urn:microsoft.com/office/officeart/2005/8/layout/list1"/>
    <dgm:cxn modelId="{AD02F05A-5D90-41B2-BDAE-74A197186BEE}" srcId="{1EFCE696-4FA2-4C36-B738-E5EAB36B38FE}" destId="{C0A5EB0E-A1F2-48D2-A98A-12C50B6A8538}" srcOrd="6" destOrd="0" parTransId="{AE5D835F-5DE5-45E1-B51B-19D90CCFE791}" sibTransId="{ABC3FC5E-4951-49E4-B58D-97141398B0FD}"/>
    <dgm:cxn modelId="{6F2EE5F4-3884-41E2-8F07-86003AED89F4}" srcId="{2CCE4D17-3AAF-437F-BBF6-019A40692900}" destId="{FB3E2B57-0174-46CB-8C29-09D212F420D0}" srcOrd="0" destOrd="0" parTransId="{E922894B-73BA-47F2-A154-2A549C613078}" sibTransId="{3D52044F-4BC7-4227-8E16-3266BF327B80}"/>
    <dgm:cxn modelId="{58CBAA45-410B-4310-A3D1-ABFA5949A4EB}" srcId="{1EFCE696-4FA2-4C36-B738-E5EAB36B38FE}" destId="{CE2A4F26-1B39-42C1-939F-90C909F69ADB}" srcOrd="1" destOrd="0" parTransId="{987F7232-C5DE-4DF1-9D93-1EC388EDDB6B}" sibTransId="{F496E623-A374-4B1F-9A9C-CF24E499B725}"/>
    <dgm:cxn modelId="{7B550959-DA19-48ED-B5C3-2A1D2FE83991}" type="presOf" srcId="{CE2A4F26-1B39-42C1-939F-90C909F69ADB}" destId="{4DA32D51-54D3-449E-BAE6-03C9DB99926A}" srcOrd="0" destOrd="0" presId="urn:microsoft.com/office/officeart/2005/8/layout/list1"/>
    <dgm:cxn modelId="{4E38C90C-79DF-491A-95FF-70B0A77F5C6E}" type="presOf" srcId="{F355645F-8F3C-497D-91A2-9408DE5B717E}" destId="{ACB35360-0104-41AA-9740-2ED257795671}" srcOrd="0" destOrd="0" presId="urn:microsoft.com/office/officeart/2005/8/layout/list1"/>
    <dgm:cxn modelId="{BCB7DD23-AC5D-4F88-AA09-7839FA794EC6}" srcId="{CE2A4F26-1B39-42C1-939F-90C909F69ADB}" destId="{A2CE16A4-804B-4EEA-B7CC-F952432707C7}" srcOrd="0" destOrd="0" parTransId="{F854796C-53FC-43C1-A49C-D59A9CF78AB5}" sibTransId="{54CDDE65-DB87-4BF2-BCD2-B8AE35055B1C}"/>
    <dgm:cxn modelId="{D4289CA2-783F-45DE-BC32-FB810A43925B}" type="presOf" srcId="{2CCE4D17-3AAF-437F-BBF6-019A40692900}" destId="{878178CA-1C92-49CE-90E4-2076F04CD6ED}" srcOrd="0" destOrd="0" presId="urn:microsoft.com/office/officeart/2005/8/layout/list1"/>
    <dgm:cxn modelId="{90B04464-9B3E-4FE5-A452-BB8435BC8E0F}" srcId="{1EFCE696-4FA2-4C36-B738-E5EAB36B38FE}" destId="{2CCE4D17-3AAF-437F-BBF6-019A40692900}" srcOrd="2" destOrd="0" parTransId="{CACEFAFA-2993-4D82-9185-BF0A47BECDDA}" sibTransId="{3E0BB8EA-7C1D-4B81-8B7B-8E790AE17624}"/>
    <dgm:cxn modelId="{951554CF-FD5F-4524-B082-8D30EAB764AD}" type="presOf" srcId="{C1C365C6-B14B-4139-B02F-886456021E68}" destId="{AE9571C5-4736-4287-A8C8-95D9843B246A}" srcOrd="0" destOrd="0" presId="urn:microsoft.com/office/officeart/2005/8/layout/list1"/>
    <dgm:cxn modelId="{23B3D4C6-A03F-4053-A40B-0AD6987FE731}" type="presOf" srcId="{1E28E217-6B36-4E0A-BBE3-907833496614}" destId="{CA87AB37-EDAB-40A1-A09C-2BE28631FCAC}" srcOrd="1" destOrd="0" presId="urn:microsoft.com/office/officeart/2005/8/layout/list1"/>
    <dgm:cxn modelId="{7DC37316-1F3E-402D-A4AA-27B79CD101E6}" srcId="{1EFCE696-4FA2-4C36-B738-E5EAB36B38FE}" destId="{1E28E217-6B36-4E0A-BBE3-907833496614}" srcOrd="0" destOrd="0" parTransId="{690BD94F-67F2-490F-B737-DFAA20D7A640}" sibTransId="{020416CE-0633-4DF7-A751-0CB20A6B9C95}"/>
    <dgm:cxn modelId="{A0EA9890-1E91-44AF-B8BF-7A2401682481}" type="presOf" srcId="{A2987287-FB5B-43F4-942B-7D97A08647D5}" destId="{70D4A098-CDBD-4C41-8881-C4562B4A09F8}" srcOrd="0" destOrd="0" presId="urn:microsoft.com/office/officeart/2005/8/layout/list1"/>
    <dgm:cxn modelId="{0D5A4F33-EBA5-4B4E-8893-E0CC0EDE1602}" type="presOf" srcId="{CE2A4F26-1B39-42C1-939F-90C909F69ADB}" destId="{BCAB748D-FFE6-4ADF-BFEA-C21AA38E8C0E}" srcOrd="1" destOrd="0" presId="urn:microsoft.com/office/officeart/2005/8/layout/list1"/>
    <dgm:cxn modelId="{DF2D1267-14AC-48E6-833E-1EBAD4BC5C97}" srcId="{1EFCE696-4FA2-4C36-B738-E5EAB36B38FE}" destId="{5DAB5C25-53DC-456D-B015-7004D5292A6D}" srcOrd="7" destOrd="0" parTransId="{A827C311-5613-4A05-ADA1-4127DAE376FE}" sibTransId="{D0661E45-38FC-432D-919D-D4817FE60F95}"/>
    <dgm:cxn modelId="{45CC3AF8-D116-4917-A2BC-DA8DC0354787}" type="presOf" srcId="{A2CE16A4-804B-4EEA-B7CC-F952432707C7}" destId="{ADC21AAE-766D-4B39-BC4D-5260CDF60896}" srcOrd="0" destOrd="0" presId="urn:microsoft.com/office/officeart/2005/8/layout/list1"/>
    <dgm:cxn modelId="{D0EA437A-BC87-4561-A486-277B1A958B3F}" type="presOf" srcId="{6C67DC40-FA7E-4CA3-939C-5787B7872AD3}" destId="{10E842BB-6E1B-4A87-851F-5420B97A6E8B}" srcOrd="1" destOrd="0" presId="urn:microsoft.com/office/officeart/2005/8/layout/list1"/>
    <dgm:cxn modelId="{C043A23F-97C8-41F3-9CEF-0F775A940660}" srcId="{F355645F-8F3C-497D-91A2-9408DE5B717E}" destId="{93FA0433-4253-447E-860E-1E31EC2F71FE}" srcOrd="0" destOrd="0" parTransId="{587FDB65-4818-4061-8A37-68194D23E465}" sibTransId="{29508B8F-D71B-4029-9B76-2BD3BEEAFF3B}"/>
    <dgm:cxn modelId="{5A0864AC-1E81-4A5A-979F-F66A1069F1FA}" type="presOf" srcId="{5DAB5C25-53DC-456D-B015-7004D5292A6D}" destId="{37CF9885-A22B-46D6-A7DF-61815161EEEA}" srcOrd="0" destOrd="0" presId="urn:microsoft.com/office/officeart/2005/8/layout/list1"/>
    <dgm:cxn modelId="{6AE78F5A-34B2-4E9F-8046-927E8C342327}" srcId="{C0A5EB0E-A1F2-48D2-A98A-12C50B6A8538}" destId="{A4BCC089-613F-4D53-B8EC-3F6B7EA02DE0}" srcOrd="0" destOrd="0" parTransId="{41D3AE23-4CA3-46EB-B2F8-10E13B534BBA}" sibTransId="{0C345ACA-D034-45BE-AE84-02EE6DDE3CF5}"/>
    <dgm:cxn modelId="{562883AB-E7F0-425D-8BEE-7D184C7A37CB}" srcId="{1EFCE696-4FA2-4C36-B738-E5EAB36B38FE}" destId="{6C67DC40-FA7E-4CA3-939C-5787B7872AD3}" srcOrd="4" destOrd="0" parTransId="{47987505-0DAE-45B8-B974-3AD2DED077AB}" sibTransId="{26FA52EA-060E-43AA-94E5-B47B46545D76}"/>
    <dgm:cxn modelId="{08B5F8EF-5A47-4289-BAF2-6FAADEC51E2D}" type="presOf" srcId="{AB0DB15F-3EED-4101-A3C3-9255BA74498A}" destId="{7D9AA545-4816-4BC9-97D5-4239284E9A98}" srcOrd="0" destOrd="0" presId="urn:microsoft.com/office/officeart/2005/8/layout/list1"/>
    <dgm:cxn modelId="{D1B74206-D58A-40DA-BDCF-3B09C936F554}" srcId="{1E28E217-6B36-4E0A-BBE3-907833496614}" destId="{A2987287-FB5B-43F4-942B-7D97A08647D5}" srcOrd="0" destOrd="0" parTransId="{D7AB9A20-A97F-4FFA-9B63-A5F945401C31}" sibTransId="{47BEBA72-AD06-4CA7-B22C-7D212BF1B72F}"/>
    <dgm:cxn modelId="{D44A649D-19A5-4C44-8EC2-D1F7E39C6DD5}" type="presOf" srcId="{6C67DC40-FA7E-4CA3-939C-5787B7872AD3}" destId="{91A4C748-1B79-475D-9237-FE40E282ADB4}" srcOrd="0" destOrd="0" presId="urn:microsoft.com/office/officeart/2005/8/layout/list1"/>
    <dgm:cxn modelId="{5C875430-5CE0-4B15-BD28-B3AF33ACBF93}" type="presOf" srcId="{C0A5EB0E-A1F2-48D2-A98A-12C50B6A8538}" destId="{F62710F5-B845-499C-99E6-3D2D6BD4E28C}" srcOrd="1" destOrd="0" presId="urn:microsoft.com/office/officeart/2005/8/layout/list1"/>
    <dgm:cxn modelId="{ED78C3A5-A51F-4C4C-960C-05DD761E9EE2}" srcId="{1EFCE696-4FA2-4C36-B738-E5EAB36B38FE}" destId="{642E5F9D-CA2D-4AB6-B91B-F5A74E4D57A6}" srcOrd="3" destOrd="0" parTransId="{5420F428-9E06-441F-9AC0-C9DAEE166AEF}" sibTransId="{7D1CDA12-B327-4669-A235-CBAE00B758AC}"/>
    <dgm:cxn modelId="{E6E53A85-1A43-4F2C-88A1-6ABEAA87F94D}" type="presOf" srcId="{93FA0433-4253-447E-860E-1E31EC2F71FE}" destId="{5837D18A-1222-4CE6-A5C0-464A074F72E5}" srcOrd="0" destOrd="0" presId="urn:microsoft.com/office/officeart/2005/8/layout/list1"/>
    <dgm:cxn modelId="{43F3584E-C2A8-4FF8-B6BA-F3A97DFACDF7}" type="presOf" srcId="{F355645F-8F3C-497D-91A2-9408DE5B717E}" destId="{C59B45BA-CD39-48E9-8535-B6B85EAB89B6}" srcOrd="1" destOrd="0" presId="urn:microsoft.com/office/officeart/2005/8/layout/list1"/>
    <dgm:cxn modelId="{DCE5148D-89D7-46BE-8C10-70BE33261B7E}" type="presOf" srcId="{02741718-B763-44E9-95FD-6284CA0C3FAD}" destId="{930BCACB-ED10-4D66-8BE1-12BDFCEE21B4}" srcOrd="0" destOrd="0" presId="urn:microsoft.com/office/officeart/2005/8/layout/list1"/>
    <dgm:cxn modelId="{230B3091-6D82-419B-ADC8-18B125EEEF49}" type="presOf" srcId="{5DAB5C25-53DC-456D-B015-7004D5292A6D}" destId="{A220F867-9D62-42F9-B473-11882A37F78C}" srcOrd="1" destOrd="0" presId="urn:microsoft.com/office/officeart/2005/8/layout/list1"/>
    <dgm:cxn modelId="{E25FAA76-FE06-44C9-9FF8-11F63BE03A77}" type="presOf" srcId="{1E28E217-6B36-4E0A-BBE3-907833496614}" destId="{2A4E5073-ACB9-4FC5-B336-159006080D98}" srcOrd="0" destOrd="0" presId="urn:microsoft.com/office/officeart/2005/8/layout/list1"/>
    <dgm:cxn modelId="{EFA21FEE-39E1-4FCD-BA9B-AB687C11851F}" type="presParOf" srcId="{844F0F68-8E29-44BC-9B06-2DE75C1EB0B9}" destId="{01902E7C-30EF-4297-B432-986AEAD86821}" srcOrd="0" destOrd="0" presId="urn:microsoft.com/office/officeart/2005/8/layout/list1"/>
    <dgm:cxn modelId="{E5E60D9E-A902-46DD-9742-62C6C025C9DA}" type="presParOf" srcId="{01902E7C-30EF-4297-B432-986AEAD86821}" destId="{2A4E5073-ACB9-4FC5-B336-159006080D98}" srcOrd="0" destOrd="0" presId="urn:microsoft.com/office/officeart/2005/8/layout/list1"/>
    <dgm:cxn modelId="{93902E13-5A05-4429-AE43-B88621716987}" type="presParOf" srcId="{01902E7C-30EF-4297-B432-986AEAD86821}" destId="{CA87AB37-EDAB-40A1-A09C-2BE28631FCAC}" srcOrd="1" destOrd="0" presId="urn:microsoft.com/office/officeart/2005/8/layout/list1"/>
    <dgm:cxn modelId="{6344A218-F552-4374-801A-06F053138A60}" type="presParOf" srcId="{844F0F68-8E29-44BC-9B06-2DE75C1EB0B9}" destId="{0B1B9C82-FE74-4D7F-B001-F975D128C51D}" srcOrd="1" destOrd="0" presId="urn:microsoft.com/office/officeart/2005/8/layout/list1"/>
    <dgm:cxn modelId="{C13A49B8-828A-40F3-9654-C84F5D3E0CDF}" type="presParOf" srcId="{844F0F68-8E29-44BC-9B06-2DE75C1EB0B9}" destId="{70D4A098-CDBD-4C41-8881-C4562B4A09F8}" srcOrd="2" destOrd="0" presId="urn:microsoft.com/office/officeart/2005/8/layout/list1"/>
    <dgm:cxn modelId="{9B0C76B1-934E-4BAA-86A6-38B0AD97F2DD}" type="presParOf" srcId="{844F0F68-8E29-44BC-9B06-2DE75C1EB0B9}" destId="{58CB5DD3-7FF3-4121-9CC4-A348EFB5AA58}" srcOrd="3" destOrd="0" presId="urn:microsoft.com/office/officeart/2005/8/layout/list1"/>
    <dgm:cxn modelId="{AEAD3B14-10F8-4B1C-A04D-68120255AC49}" type="presParOf" srcId="{844F0F68-8E29-44BC-9B06-2DE75C1EB0B9}" destId="{3C3183BC-DAAA-4C98-9FD4-5D110D9FD287}" srcOrd="4" destOrd="0" presId="urn:microsoft.com/office/officeart/2005/8/layout/list1"/>
    <dgm:cxn modelId="{AB965B3D-15F2-4742-AEE1-0BAE13E8262F}" type="presParOf" srcId="{3C3183BC-DAAA-4C98-9FD4-5D110D9FD287}" destId="{4DA32D51-54D3-449E-BAE6-03C9DB99926A}" srcOrd="0" destOrd="0" presId="urn:microsoft.com/office/officeart/2005/8/layout/list1"/>
    <dgm:cxn modelId="{F91CD599-EA5B-4357-ADDF-03A00B5A06C9}" type="presParOf" srcId="{3C3183BC-DAAA-4C98-9FD4-5D110D9FD287}" destId="{BCAB748D-FFE6-4ADF-BFEA-C21AA38E8C0E}" srcOrd="1" destOrd="0" presId="urn:microsoft.com/office/officeart/2005/8/layout/list1"/>
    <dgm:cxn modelId="{7C6EAF05-F7B9-4F61-93DA-9901BAC0EAB5}" type="presParOf" srcId="{844F0F68-8E29-44BC-9B06-2DE75C1EB0B9}" destId="{8AF50BC0-8127-4E94-B308-A65295855429}" srcOrd="5" destOrd="0" presId="urn:microsoft.com/office/officeart/2005/8/layout/list1"/>
    <dgm:cxn modelId="{CF7E74BA-AF2B-44DE-A9D4-4F2AE00B88CA}" type="presParOf" srcId="{844F0F68-8E29-44BC-9B06-2DE75C1EB0B9}" destId="{ADC21AAE-766D-4B39-BC4D-5260CDF60896}" srcOrd="6" destOrd="0" presId="urn:microsoft.com/office/officeart/2005/8/layout/list1"/>
    <dgm:cxn modelId="{B6D54437-AD79-47DA-852A-3238A35FA7BF}" type="presParOf" srcId="{844F0F68-8E29-44BC-9B06-2DE75C1EB0B9}" destId="{F08D93F4-CC68-4D07-B95A-B365EB9D3681}" srcOrd="7" destOrd="0" presId="urn:microsoft.com/office/officeart/2005/8/layout/list1"/>
    <dgm:cxn modelId="{7B183164-7444-4E42-A4E8-66EBD5AF23C8}" type="presParOf" srcId="{844F0F68-8E29-44BC-9B06-2DE75C1EB0B9}" destId="{33A11482-7360-40AB-A30A-4C95C1283A30}" srcOrd="8" destOrd="0" presId="urn:microsoft.com/office/officeart/2005/8/layout/list1"/>
    <dgm:cxn modelId="{34B548C2-E61D-403B-92F7-8EF7ED718EA7}" type="presParOf" srcId="{33A11482-7360-40AB-A30A-4C95C1283A30}" destId="{878178CA-1C92-49CE-90E4-2076F04CD6ED}" srcOrd="0" destOrd="0" presId="urn:microsoft.com/office/officeart/2005/8/layout/list1"/>
    <dgm:cxn modelId="{47724EE1-6150-4373-A88F-09DF210A8A2C}" type="presParOf" srcId="{33A11482-7360-40AB-A30A-4C95C1283A30}" destId="{84C04B4F-274C-4D64-AFBC-092839B1F33A}" srcOrd="1" destOrd="0" presId="urn:microsoft.com/office/officeart/2005/8/layout/list1"/>
    <dgm:cxn modelId="{FF6BC49C-FB6C-4162-B432-8B3D1F9AF824}" type="presParOf" srcId="{844F0F68-8E29-44BC-9B06-2DE75C1EB0B9}" destId="{D4DE6291-C25B-43C4-9328-B45F1C826B95}" srcOrd="9" destOrd="0" presId="urn:microsoft.com/office/officeart/2005/8/layout/list1"/>
    <dgm:cxn modelId="{CA35E66C-E716-4327-9CDA-8249787D2668}" type="presParOf" srcId="{844F0F68-8E29-44BC-9B06-2DE75C1EB0B9}" destId="{455C0838-8728-4422-932F-96BAE9571B15}" srcOrd="10" destOrd="0" presId="urn:microsoft.com/office/officeart/2005/8/layout/list1"/>
    <dgm:cxn modelId="{DF51CBC5-B914-492B-B62D-C59FA54B69AD}" type="presParOf" srcId="{844F0F68-8E29-44BC-9B06-2DE75C1EB0B9}" destId="{E0F1C28C-9404-4032-9113-00F4F609AF02}" srcOrd="11" destOrd="0" presId="urn:microsoft.com/office/officeart/2005/8/layout/list1"/>
    <dgm:cxn modelId="{FE7010E8-0470-40D5-A806-858BE29F3DB7}" type="presParOf" srcId="{844F0F68-8E29-44BC-9B06-2DE75C1EB0B9}" destId="{07971C87-EEED-4A24-A8FD-2A0D0E4DEC13}" srcOrd="12" destOrd="0" presId="urn:microsoft.com/office/officeart/2005/8/layout/list1"/>
    <dgm:cxn modelId="{A80AED50-C89B-4CF6-96F2-8CFD818944BE}" type="presParOf" srcId="{07971C87-EEED-4A24-A8FD-2A0D0E4DEC13}" destId="{B1120A24-FC7B-402E-AA92-1AECC145F08F}" srcOrd="0" destOrd="0" presId="urn:microsoft.com/office/officeart/2005/8/layout/list1"/>
    <dgm:cxn modelId="{9B8BC4C8-DC38-4E5A-8AD4-D6F8723D2630}" type="presParOf" srcId="{07971C87-EEED-4A24-A8FD-2A0D0E4DEC13}" destId="{3FEBCF83-1BC0-4175-81A8-7E2E539BBF97}" srcOrd="1" destOrd="0" presId="urn:microsoft.com/office/officeart/2005/8/layout/list1"/>
    <dgm:cxn modelId="{97CD6DEC-3D48-4668-B97A-920CD71A75E2}" type="presParOf" srcId="{844F0F68-8E29-44BC-9B06-2DE75C1EB0B9}" destId="{B8966706-997D-4405-B905-BE12EA61B3D2}" srcOrd="13" destOrd="0" presId="urn:microsoft.com/office/officeart/2005/8/layout/list1"/>
    <dgm:cxn modelId="{1B2DAFBF-721C-4030-90D3-699FEC9CEFB6}" type="presParOf" srcId="{844F0F68-8E29-44BC-9B06-2DE75C1EB0B9}" destId="{AE9571C5-4736-4287-A8C8-95D9843B246A}" srcOrd="14" destOrd="0" presId="urn:microsoft.com/office/officeart/2005/8/layout/list1"/>
    <dgm:cxn modelId="{0272BCF9-B881-4F82-9C26-E0DF83AE222E}" type="presParOf" srcId="{844F0F68-8E29-44BC-9B06-2DE75C1EB0B9}" destId="{CDD35FC7-7D10-46D9-A4D9-3CAE28D57821}" srcOrd="15" destOrd="0" presId="urn:microsoft.com/office/officeart/2005/8/layout/list1"/>
    <dgm:cxn modelId="{C7E79E72-2590-445D-96DF-281BCF3C6EF6}" type="presParOf" srcId="{844F0F68-8E29-44BC-9B06-2DE75C1EB0B9}" destId="{7DDF2E1B-940F-46DC-9493-B148E53B5AE3}" srcOrd="16" destOrd="0" presId="urn:microsoft.com/office/officeart/2005/8/layout/list1"/>
    <dgm:cxn modelId="{57BD79B7-9AC5-411D-8A0A-F685B1DC875A}" type="presParOf" srcId="{7DDF2E1B-940F-46DC-9493-B148E53B5AE3}" destId="{91A4C748-1B79-475D-9237-FE40E282ADB4}" srcOrd="0" destOrd="0" presId="urn:microsoft.com/office/officeart/2005/8/layout/list1"/>
    <dgm:cxn modelId="{D4F85928-6CE8-4B7E-A18A-9656462A2FA8}" type="presParOf" srcId="{7DDF2E1B-940F-46DC-9493-B148E53B5AE3}" destId="{10E842BB-6E1B-4A87-851F-5420B97A6E8B}" srcOrd="1" destOrd="0" presId="urn:microsoft.com/office/officeart/2005/8/layout/list1"/>
    <dgm:cxn modelId="{F39435CA-4B69-4D05-9465-750B2CF522BF}" type="presParOf" srcId="{844F0F68-8E29-44BC-9B06-2DE75C1EB0B9}" destId="{DA8A9368-AC4E-4C01-B442-9B5751CF546B}" srcOrd="17" destOrd="0" presId="urn:microsoft.com/office/officeart/2005/8/layout/list1"/>
    <dgm:cxn modelId="{569E8109-1B37-4677-B769-F4D6D15ADF49}" type="presParOf" srcId="{844F0F68-8E29-44BC-9B06-2DE75C1EB0B9}" destId="{930BCACB-ED10-4D66-8BE1-12BDFCEE21B4}" srcOrd="18" destOrd="0" presId="urn:microsoft.com/office/officeart/2005/8/layout/list1"/>
    <dgm:cxn modelId="{70048230-3964-4C29-83F0-FB2812B41781}" type="presParOf" srcId="{844F0F68-8E29-44BC-9B06-2DE75C1EB0B9}" destId="{0E192B23-3286-4E3E-9434-7F8EF06D0117}" srcOrd="19" destOrd="0" presId="urn:microsoft.com/office/officeart/2005/8/layout/list1"/>
    <dgm:cxn modelId="{C0A7CB4F-3003-45C5-9A58-E1B19C8B71FF}" type="presParOf" srcId="{844F0F68-8E29-44BC-9B06-2DE75C1EB0B9}" destId="{0901FD90-F800-4604-9871-678A94D4D3F7}" srcOrd="20" destOrd="0" presId="urn:microsoft.com/office/officeart/2005/8/layout/list1"/>
    <dgm:cxn modelId="{30B1A285-8A14-4C81-A476-4DC60E8F3A22}" type="presParOf" srcId="{0901FD90-F800-4604-9871-678A94D4D3F7}" destId="{ACB35360-0104-41AA-9740-2ED257795671}" srcOrd="0" destOrd="0" presId="urn:microsoft.com/office/officeart/2005/8/layout/list1"/>
    <dgm:cxn modelId="{DC409B28-2CCF-43CD-8E9B-F4AC6E06E6AA}" type="presParOf" srcId="{0901FD90-F800-4604-9871-678A94D4D3F7}" destId="{C59B45BA-CD39-48E9-8535-B6B85EAB89B6}" srcOrd="1" destOrd="0" presId="urn:microsoft.com/office/officeart/2005/8/layout/list1"/>
    <dgm:cxn modelId="{9DFC4771-F87F-4A23-9490-AA9D7D844BE9}" type="presParOf" srcId="{844F0F68-8E29-44BC-9B06-2DE75C1EB0B9}" destId="{A07DB52C-7A6A-4E20-BB30-038D9BF29AE0}" srcOrd="21" destOrd="0" presId="urn:microsoft.com/office/officeart/2005/8/layout/list1"/>
    <dgm:cxn modelId="{F5BA5D45-F8DC-4F61-9FF6-8D98BAD46D49}" type="presParOf" srcId="{844F0F68-8E29-44BC-9B06-2DE75C1EB0B9}" destId="{5837D18A-1222-4CE6-A5C0-464A074F72E5}" srcOrd="22" destOrd="0" presId="urn:microsoft.com/office/officeart/2005/8/layout/list1"/>
    <dgm:cxn modelId="{0288F191-9F6C-4FF4-8E11-14C1E2415C58}" type="presParOf" srcId="{844F0F68-8E29-44BC-9B06-2DE75C1EB0B9}" destId="{E5C52ABA-6D33-497E-BD00-F36F00CFEEB1}" srcOrd="23" destOrd="0" presId="urn:microsoft.com/office/officeart/2005/8/layout/list1"/>
    <dgm:cxn modelId="{EB033705-0EDB-4CE0-81F2-80992A414D66}" type="presParOf" srcId="{844F0F68-8E29-44BC-9B06-2DE75C1EB0B9}" destId="{08D854B5-D834-4228-AA6E-C628178D73E3}" srcOrd="24" destOrd="0" presId="urn:microsoft.com/office/officeart/2005/8/layout/list1"/>
    <dgm:cxn modelId="{86C20285-0F42-4AD2-A3A6-5495D0A0BDCD}" type="presParOf" srcId="{08D854B5-D834-4228-AA6E-C628178D73E3}" destId="{8AE9078D-CB64-4A7E-AF9C-3C5540A6A10A}" srcOrd="0" destOrd="0" presId="urn:microsoft.com/office/officeart/2005/8/layout/list1"/>
    <dgm:cxn modelId="{4FAF3320-D566-4B2C-881E-351ADDB3E357}" type="presParOf" srcId="{08D854B5-D834-4228-AA6E-C628178D73E3}" destId="{F62710F5-B845-499C-99E6-3D2D6BD4E28C}" srcOrd="1" destOrd="0" presId="urn:microsoft.com/office/officeart/2005/8/layout/list1"/>
    <dgm:cxn modelId="{CC94EC7A-39C6-44DD-A557-47F5E6AA0E12}" type="presParOf" srcId="{844F0F68-8E29-44BC-9B06-2DE75C1EB0B9}" destId="{8F483720-69F4-4DC5-8726-543B2BDE9C38}" srcOrd="25" destOrd="0" presId="urn:microsoft.com/office/officeart/2005/8/layout/list1"/>
    <dgm:cxn modelId="{B2675671-9C29-4185-80B0-901763883B66}" type="presParOf" srcId="{844F0F68-8E29-44BC-9B06-2DE75C1EB0B9}" destId="{B50C6501-98F3-4F11-A777-1A0FE22AE298}" srcOrd="26" destOrd="0" presId="urn:microsoft.com/office/officeart/2005/8/layout/list1"/>
    <dgm:cxn modelId="{DD240401-AA56-4BF7-80D2-9F22271BC52F}" type="presParOf" srcId="{844F0F68-8E29-44BC-9B06-2DE75C1EB0B9}" destId="{CC0DEC9C-D3AD-4DC6-B584-C7EDAF72D356}" srcOrd="27" destOrd="0" presId="urn:microsoft.com/office/officeart/2005/8/layout/list1"/>
    <dgm:cxn modelId="{D61926ED-6C97-4F8D-9107-909B9A8DAD4C}" type="presParOf" srcId="{844F0F68-8E29-44BC-9B06-2DE75C1EB0B9}" destId="{413476CD-ED2B-44B7-9B1D-8E0641B73F7A}" srcOrd="28" destOrd="0" presId="urn:microsoft.com/office/officeart/2005/8/layout/list1"/>
    <dgm:cxn modelId="{4DC7E8A3-18B3-4FCD-ADAB-96B102EE983E}" type="presParOf" srcId="{413476CD-ED2B-44B7-9B1D-8E0641B73F7A}" destId="{37CF9885-A22B-46D6-A7DF-61815161EEEA}" srcOrd="0" destOrd="0" presId="urn:microsoft.com/office/officeart/2005/8/layout/list1"/>
    <dgm:cxn modelId="{5D35AA52-FE09-4324-8672-E46DBB7301B5}" type="presParOf" srcId="{413476CD-ED2B-44B7-9B1D-8E0641B73F7A}" destId="{A220F867-9D62-42F9-B473-11882A37F78C}" srcOrd="1" destOrd="0" presId="urn:microsoft.com/office/officeart/2005/8/layout/list1"/>
    <dgm:cxn modelId="{B613B912-0293-4B6C-9489-C77EC0E73280}" type="presParOf" srcId="{844F0F68-8E29-44BC-9B06-2DE75C1EB0B9}" destId="{B08001B3-C5F0-4690-9CE4-9A336EE17577}" srcOrd="29" destOrd="0" presId="urn:microsoft.com/office/officeart/2005/8/layout/list1"/>
    <dgm:cxn modelId="{87378E63-82F1-49C4-9C43-16F965FCCAC4}" type="presParOf" srcId="{844F0F68-8E29-44BC-9B06-2DE75C1EB0B9}" destId="{7D9AA545-4816-4BC9-97D5-4239284E9A98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FEFF68-2464-430E-8F6B-0B0EC3D19D8C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B7607A10-51B5-4073-B4FE-7CE4B6BC09DD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國家語言發展法</a:t>
          </a:r>
          <a:endParaRPr lang="zh-TW" altLang="en-US" sz="20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E5822C-7893-4679-9CA3-EA11D0B1DD11}" type="parTrans" cxnId="{984EF20D-3A4F-4C79-BF0B-E70F956CAAD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1EFC5B8-CC44-4973-B8E5-2DD64EF694A2}" type="sibTrans" cxnId="{984EF20D-3A4F-4C79-BF0B-E70F956CAAD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07F94C4-ECE0-4E52-BE1C-8D48F6A44AFA}">
      <dgm:prSet phldrT="[文字]"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保存與推廣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2B253A2-00B9-4259-8D3E-443F4F31C16E}" type="parTrans" cxnId="{FB555BE8-7798-48D8-A0F0-7E434D0A67C2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7F4EEBF-1C79-4646-A9B7-1FC3AFF32FB4}" type="sibTrans" cxnId="{FB555BE8-7798-48D8-A0F0-7E434D0A67C2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7C03923-47D5-4324-BD28-1A034D95CDD2}">
      <dgm:prSet phldrT="[文字]"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提升使用能力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B1C60D4-A771-44E3-954E-E7EB6F562E1D}" type="parTrans" cxnId="{2063CFCC-A5E2-4B04-919A-136059AA96A7}">
      <dgm:prSet/>
      <dgm:spPr/>
      <dgm:t>
        <a:bodyPr/>
        <a:lstStyle/>
        <a:p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17F09B-0BFE-4151-9E6D-074A1EF7B612}" type="sibTrans" cxnId="{2063CFCC-A5E2-4B04-919A-136059AA96A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A926B29-F314-4E60-A360-CC5C2E53D372}">
      <dgm:prSet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政府基礎工作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A152CC3-3F96-4920-9818-EEA0A4246499}" type="parTrans" cxnId="{04E5A262-111A-4E80-8996-8F86525FCBF9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C07F511-B81E-47C5-8A11-CB907F58FB55}" type="sibTrans" cxnId="{04E5A262-111A-4E80-8996-8F86525FCBF9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C47AC9B-8DAF-4FFB-9603-9FE670368B56}">
      <dgm:prSet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特別保障措施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309B97A-2F67-4EAB-BF2F-502F7B42F889}" type="parTrans" cxnId="{7167E767-A2F4-4A76-B20A-64D259C7F3F1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3AC0246-BE27-45B6-BC3E-218AC1FAD774}" type="sibTrans" cxnId="{7167E767-A2F4-4A76-B20A-64D259C7F3F1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A70D709-56B2-4154-ADE6-47D65353F90B}">
      <dgm:prSet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國家語言範疇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EC35107-08F2-4D8D-9DFF-100B08F24346}" type="parTrans" cxnId="{F09C8A36-AA8A-4A9E-823D-F312E819A0A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A04B18B-E2AF-4880-8BDD-4C97DD5E317B}" type="sibTrans" cxnId="{F09C8A36-AA8A-4A9E-823D-F312E819A0A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B386E51-5CE1-4F0B-BCB9-F37359AB0768}">
      <dgm:prSet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保障使用權利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52B3F06-1BEF-4A07-A15A-5C5FF13CD266}" type="parTrans" cxnId="{36F22586-9F7F-47E3-9C0D-AD3F0212BBC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7B8A7E9-6CC7-4B52-A9C0-43FD10681CB0}" type="sibTrans" cxnId="{36F22586-9F7F-47E3-9C0D-AD3F0212BBC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9315D4A-B4FE-480D-BA72-DF2A8CD92735}">
      <dgm:prSet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強化教學資源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E2A2EE3-4ED8-4BE1-A732-2FE38827DF47}" type="parTrans" cxnId="{FACA34ED-3584-45DE-A2F4-5059A78EE35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5250A0-4BE4-4A7D-91FB-6B21B2844B8D}" type="sibTrans" cxnId="{FACA34ED-3584-45DE-A2F4-5059A78EE35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EA2BA5A-EF25-43FA-B87D-5C07D1107150}" type="pres">
      <dgm:prSet presAssocID="{5DFEFF68-2464-430E-8F6B-0B0EC3D19D8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A5AED5F-8D3C-493B-BA18-87F9E241C6BC}" type="pres">
      <dgm:prSet presAssocID="{B7607A10-51B5-4073-B4FE-7CE4B6BC09DD}" presName="centerShape" presStyleLbl="node0" presStyleIdx="0" presStyleCnt="1" custScaleX="120533" custScaleY="120533"/>
      <dgm:spPr/>
      <dgm:t>
        <a:bodyPr/>
        <a:lstStyle/>
        <a:p>
          <a:endParaRPr lang="zh-TW" altLang="en-US"/>
        </a:p>
      </dgm:t>
    </dgm:pt>
    <dgm:pt modelId="{D41B9A4B-685F-4F1C-BDE3-0897E7CEBD83}" type="pres">
      <dgm:prSet presAssocID="{5A152CC3-3F96-4920-9818-EEA0A4246499}" presName="parTrans" presStyleLbl="sibTrans2D1" presStyleIdx="0" presStyleCnt="7"/>
      <dgm:spPr/>
      <dgm:t>
        <a:bodyPr/>
        <a:lstStyle/>
        <a:p>
          <a:endParaRPr lang="zh-TW" altLang="en-US"/>
        </a:p>
      </dgm:t>
    </dgm:pt>
    <dgm:pt modelId="{B7F0522E-82B9-4502-8E1D-7F7E9C619048}" type="pres">
      <dgm:prSet presAssocID="{5A152CC3-3F96-4920-9818-EEA0A4246499}" presName="connectorText" presStyleLbl="sibTrans2D1" presStyleIdx="0" presStyleCnt="7"/>
      <dgm:spPr/>
      <dgm:t>
        <a:bodyPr/>
        <a:lstStyle/>
        <a:p>
          <a:endParaRPr lang="zh-TW" altLang="en-US"/>
        </a:p>
      </dgm:t>
    </dgm:pt>
    <dgm:pt modelId="{4BA702F5-C62C-4703-81FC-A587396920A8}" type="pres">
      <dgm:prSet presAssocID="{AA926B29-F314-4E60-A360-CC5C2E53D372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5C94457-321D-4BB6-B2A2-87531ED09FD3}" type="pres">
      <dgm:prSet presAssocID="{3EC35107-08F2-4D8D-9DFF-100B08F24346}" presName="parTrans" presStyleLbl="sibTrans2D1" presStyleIdx="1" presStyleCnt="7"/>
      <dgm:spPr/>
      <dgm:t>
        <a:bodyPr/>
        <a:lstStyle/>
        <a:p>
          <a:endParaRPr lang="zh-TW" altLang="en-US"/>
        </a:p>
      </dgm:t>
    </dgm:pt>
    <dgm:pt modelId="{C406C9E0-F7AA-4CA2-8320-89A01AF825AE}" type="pres">
      <dgm:prSet presAssocID="{3EC35107-08F2-4D8D-9DFF-100B08F24346}" presName="connectorText" presStyleLbl="sibTrans2D1" presStyleIdx="1" presStyleCnt="7"/>
      <dgm:spPr/>
      <dgm:t>
        <a:bodyPr/>
        <a:lstStyle/>
        <a:p>
          <a:endParaRPr lang="zh-TW" altLang="en-US"/>
        </a:p>
      </dgm:t>
    </dgm:pt>
    <dgm:pt modelId="{F15D734F-7AD9-4152-9860-DA417DEA1B94}" type="pres">
      <dgm:prSet presAssocID="{EA70D709-56B2-4154-ADE6-47D65353F90B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5C059A-B834-4B06-AAD1-CDE6C8BE9289}" type="pres">
      <dgm:prSet presAssocID="{4309B97A-2F67-4EAB-BF2F-502F7B42F889}" presName="parTrans" presStyleLbl="sibTrans2D1" presStyleIdx="2" presStyleCnt="7"/>
      <dgm:spPr/>
      <dgm:t>
        <a:bodyPr/>
        <a:lstStyle/>
        <a:p>
          <a:endParaRPr lang="zh-TW" altLang="en-US"/>
        </a:p>
      </dgm:t>
    </dgm:pt>
    <dgm:pt modelId="{BD1715A3-D768-49E6-9876-FCF5EF95FCA6}" type="pres">
      <dgm:prSet presAssocID="{4309B97A-2F67-4EAB-BF2F-502F7B42F889}" presName="connectorText" presStyleLbl="sibTrans2D1" presStyleIdx="2" presStyleCnt="7"/>
      <dgm:spPr/>
      <dgm:t>
        <a:bodyPr/>
        <a:lstStyle/>
        <a:p>
          <a:endParaRPr lang="zh-TW" altLang="en-US"/>
        </a:p>
      </dgm:t>
    </dgm:pt>
    <dgm:pt modelId="{878F1EC9-4C54-4223-BC5A-C56E0D949A95}" type="pres">
      <dgm:prSet presAssocID="{DC47AC9B-8DAF-4FFB-9603-9FE670368B5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C8FCB2-979D-4D7E-A10B-66A6487CA596}" type="pres">
      <dgm:prSet presAssocID="{12B253A2-00B9-4259-8D3E-443F4F31C16E}" presName="parTrans" presStyleLbl="sibTrans2D1" presStyleIdx="3" presStyleCnt="7"/>
      <dgm:spPr/>
      <dgm:t>
        <a:bodyPr/>
        <a:lstStyle/>
        <a:p>
          <a:endParaRPr lang="zh-TW" altLang="en-US"/>
        </a:p>
      </dgm:t>
    </dgm:pt>
    <dgm:pt modelId="{C0E1E03E-A970-4D60-B89F-681A9BEBCD81}" type="pres">
      <dgm:prSet presAssocID="{12B253A2-00B9-4259-8D3E-443F4F31C16E}" presName="connectorText" presStyleLbl="sibTrans2D1" presStyleIdx="3" presStyleCnt="7"/>
      <dgm:spPr/>
      <dgm:t>
        <a:bodyPr/>
        <a:lstStyle/>
        <a:p>
          <a:endParaRPr lang="zh-TW" altLang="en-US"/>
        </a:p>
      </dgm:t>
    </dgm:pt>
    <dgm:pt modelId="{06A3F790-B0B2-4388-9FE2-A03F8E1CF94E}" type="pres">
      <dgm:prSet presAssocID="{C07F94C4-ECE0-4E52-BE1C-8D48F6A44AF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29C60A-809A-49B1-B2A3-222632706A35}" type="pres">
      <dgm:prSet presAssocID="{EE2A2EE3-4ED8-4BE1-A732-2FE38827DF47}" presName="parTrans" presStyleLbl="sibTrans2D1" presStyleIdx="4" presStyleCnt="7"/>
      <dgm:spPr/>
      <dgm:t>
        <a:bodyPr/>
        <a:lstStyle/>
        <a:p>
          <a:endParaRPr lang="zh-TW" altLang="en-US"/>
        </a:p>
      </dgm:t>
    </dgm:pt>
    <dgm:pt modelId="{66D0DEAA-691D-4C42-A9C6-65D7CA5852F7}" type="pres">
      <dgm:prSet presAssocID="{EE2A2EE3-4ED8-4BE1-A732-2FE38827DF47}" presName="connectorText" presStyleLbl="sibTrans2D1" presStyleIdx="4" presStyleCnt="7"/>
      <dgm:spPr/>
      <dgm:t>
        <a:bodyPr/>
        <a:lstStyle/>
        <a:p>
          <a:endParaRPr lang="zh-TW" altLang="en-US"/>
        </a:p>
      </dgm:t>
    </dgm:pt>
    <dgm:pt modelId="{0DC9B237-298F-4F9A-9ABD-264CCA62DB3F}" type="pres">
      <dgm:prSet presAssocID="{F9315D4A-B4FE-480D-BA72-DF2A8CD9273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9409D4-65AF-43C5-9AEA-652E8A4C9D10}" type="pres">
      <dgm:prSet presAssocID="{752B3F06-1BEF-4A07-A15A-5C5FF13CD266}" presName="parTrans" presStyleLbl="sibTrans2D1" presStyleIdx="5" presStyleCnt="7"/>
      <dgm:spPr/>
      <dgm:t>
        <a:bodyPr/>
        <a:lstStyle/>
        <a:p>
          <a:endParaRPr lang="zh-TW" altLang="en-US"/>
        </a:p>
      </dgm:t>
    </dgm:pt>
    <dgm:pt modelId="{D858E652-DE82-40E9-8206-8AFB8E12135E}" type="pres">
      <dgm:prSet presAssocID="{752B3F06-1BEF-4A07-A15A-5C5FF13CD266}" presName="connectorText" presStyleLbl="sibTrans2D1" presStyleIdx="5" presStyleCnt="7"/>
      <dgm:spPr/>
      <dgm:t>
        <a:bodyPr/>
        <a:lstStyle/>
        <a:p>
          <a:endParaRPr lang="zh-TW" altLang="en-US"/>
        </a:p>
      </dgm:t>
    </dgm:pt>
    <dgm:pt modelId="{1B29A9A5-364E-4841-A2E6-FBFE76BA6CC6}" type="pres">
      <dgm:prSet presAssocID="{2B386E51-5CE1-4F0B-BCB9-F37359AB0768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9F233E-C80D-4391-ADC2-2C48BDBE54AE}" type="pres">
      <dgm:prSet presAssocID="{8B1C60D4-A771-44E3-954E-E7EB6F562E1D}" presName="parTrans" presStyleLbl="sibTrans2D1" presStyleIdx="6" presStyleCnt="7"/>
      <dgm:spPr/>
      <dgm:t>
        <a:bodyPr/>
        <a:lstStyle/>
        <a:p>
          <a:endParaRPr lang="zh-TW" altLang="en-US"/>
        </a:p>
      </dgm:t>
    </dgm:pt>
    <dgm:pt modelId="{E5C20A34-8D7D-48D1-AAEE-86823D6659CD}" type="pres">
      <dgm:prSet presAssocID="{8B1C60D4-A771-44E3-954E-E7EB6F562E1D}" presName="connectorText" presStyleLbl="sibTrans2D1" presStyleIdx="6" presStyleCnt="7"/>
      <dgm:spPr/>
      <dgm:t>
        <a:bodyPr/>
        <a:lstStyle/>
        <a:p>
          <a:endParaRPr lang="zh-TW" altLang="en-US"/>
        </a:p>
      </dgm:t>
    </dgm:pt>
    <dgm:pt modelId="{D4590419-1B03-44EA-BF8A-1F4DB688C9C3}" type="pres">
      <dgm:prSet presAssocID="{87C03923-47D5-4324-BD28-1A034D95CDD2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063CFCC-A5E2-4B04-919A-136059AA96A7}" srcId="{B7607A10-51B5-4073-B4FE-7CE4B6BC09DD}" destId="{87C03923-47D5-4324-BD28-1A034D95CDD2}" srcOrd="6" destOrd="0" parTransId="{8B1C60D4-A771-44E3-954E-E7EB6F562E1D}" sibTransId="{4217F09B-0BFE-4151-9E6D-074A1EF7B612}"/>
    <dgm:cxn modelId="{9CDE988D-1DD3-4CBD-9BA6-EE8B9C00AEB3}" type="presOf" srcId="{87C03923-47D5-4324-BD28-1A034D95CDD2}" destId="{D4590419-1B03-44EA-BF8A-1F4DB688C9C3}" srcOrd="0" destOrd="0" presId="urn:microsoft.com/office/officeart/2005/8/layout/radial5"/>
    <dgm:cxn modelId="{44738F18-923C-4FF5-BFE3-6AFE6BA1CE54}" type="presOf" srcId="{AA926B29-F314-4E60-A360-CC5C2E53D372}" destId="{4BA702F5-C62C-4703-81FC-A587396920A8}" srcOrd="0" destOrd="0" presId="urn:microsoft.com/office/officeart/2005/8/layout/radial5"/>
    <dgm:cxn modelId="{F09C8A36-AA8A-4A9E-823D-F312E819A0A3}" srcId="{B7607A10-51B5-4073-B4FE-7CE4B6BC09DD}" destId="{EA70D709-56B2-4154-ADE6-47D65353F90B}" srcOrd="1" destOrd="0" parTransId="{3EC35107-08F2-4D8D-9DFF-100B08F24346}" sibTransId="{DA04B18B-E2AF-4880-8BDD-4C97DD5E317B}"/>
    <dgm:cxn modelId="{58B24B6F-092D-4445-BCEF-B97645E7C322}" type="presOf" srcId="{C07F94C4-ECE0-4E52-BE1C-8D48F6A44AFA}" destId="{06A3F790-B0B2-4388-9FE2-A03F8E1CF94E}" srcOrd="0" destOrd="0" presId="urn:microsoft.com/office/officeart/2005/8/layout/radial5"/>
    <dgm:cxn modelId="{FACA34ED-3584-45DE-A2F4-5059A78EE356}" srcId="{B7607A10-51B5-4073-B4FE-7CE4B6BC09DD}" destId="{F9315D4A-B4FE-480D-BA72-DF2A8CD92735}" srcOrd="4" destOrd="0" parTransId="{EE2A2EE3-4ED8-4BE1-A732-2FE38827DF47}" sibTransId="{8C5250A0-4BE4-4A7D-91FB-6B21B2844B8D}"/>
    <dgm:cxn modelId="{A889B1C6-7433-4584-87FE-98F9BC614056}" type="presOf" srcId="{2B386E51-5CE1-4F0B-BCB9-F37359AB0768}" destId="{1B29A9A5-364E-4841-A2E6-FBFE76BA6CC6}" srcOrd="0" destOrd="0" presId="urn:microsoft.com/office/officeart/2005/8/layout/radial5"/>
    <dgm:cxn modelId="{FF8A4886-5282-4634-AB6D-A9A17DCB25C1}" type="presOf" srcId="{3EC35107-08F2-4D8D-9DFF-100B08F24346}" destId="{C406C9E0-F7AA-4CA2-8320-89A01AF825AE}" srcOrd="1" destOrd="0" presId="urn:microsoft.com/office/officeart/2005/8/layout/radial5"/>
    <dgm:cxn modelId="{A4D33BAA-8A12-4563-A5CB-A463CF372A05}" type="presOf" srcId="{752B3F06-1BEF-4A07-A15A-5C5FF13CD266}" destId="{E39409D4-65AF-43C5-9AEA-652E8A4C9D10}" srcOrd="0" destOrd="0" presId="urn:microsoft.com/office/officeart/2005/8/layout/radial5"/>
    <dgm:cxn modelId="{7167E767-A2F4-4A76-B20A-64D259C7F3F1}" srcId="{B7607A10-51B5-4073-B4FE-7CE4B6BC09DD}" destId="{DC47AC9B-8DAF-4FFB-9603-9FE670368B56}" srcOrd="2" destOrd="0" parTransId="{4309B97A-2F67-4EAB-BF2F-502F7B42F889}" sibTransId="{83AC0246-BE27-45B6-BC3E-218AC1FAD774}"/>
    <dgm:cxn modelId="{A43A8ABB-FF65-4A39-90FC-9EF49D1281BF}" type="presOf" srcId="{5DFEFF68-2464-430E-8F6B-0B0EC3D19D8C}" destId="{EEA2BA5A-EF25-43FA-B87D-5C07D1107150}" srcOrd="0" destOrd="0" presId="urn:microsoft.com/office/officeart/2005/8/layout/radial5"/>
    <dgm:cxn modelId="{A6D41785-9DD2-4461-81CE-B411A8077BD7}" type="presOf" srcId="{3EC35107-08F2-4D8D-9DFF-100B08F24346}" destId="{15C94457-321D-4BB6-B2A2-87531ED09FD3}" srcOrd="0" destOrd="0" presId="urn:microsoft.com/office/officeart/2005/8/layout/radial5"/>
    <dgm:cxn modelId="{2C52486B-700F-42F3-ACA1-A214A2521026}" type="presOf" srcId="{EE2A2EE3-4ED8-4BE1-A732-2FE38827DF47}" destId="{66D0DEAA-691D-4C42-A9C6-65D7CA5852F7}" srcOrd="1" destOrd="0" presId="urn:microsoft.com/office/officeart/2005/8/layout/radial5"/>
    <dgm:cxn modelId="{019E92D2-00F5-4E41-B20A-7C634017D8A0}" type="presOf" srcId="{8B1C60D4-A771-44E3-954E-E7EB6F562E1D}" destId="{E5C20A34-8D7D-48D1-AAEE-86823D6659CD}" srcOrd="1" destOrd="0" presId="urn:microsoft.com/office/officeart/2005/8/layout/radial5"/>
    <dgm:cxn modelId="{CFAC050B-E028-4FF0-B095-4BAB609DB1D6}" type="presOf" srcId="{8B1C60D4-A771-44E3-954E-E7EB6F562E1D}" destId="{509F233E-C80D-4391-ADC2-2C48BDBE54AE}" srcOrd="0" destOrd="0" presId="urn:microsoft.com/office/officeart/2005/8/layout/radial5"/>
    <dgm:cxn modelId="{F3B7C6E0-10B2-4399-93CC-D92EB99DCF1B}" type="presOf" srcId="{12B253A2-00B9-4259-8D3E-443F4F31C16E}" destId="{3FC8FCB2-979D-4D7E-A10B-66A6487CA596}" srcOrd="0" destOrd="0" presId="urn:microsoft.com/office/officeart/2005/8/layout/radial5"/>
    <dgm:cxn modelId="{BEE219CD-9C3D-415E-8D56-226A49D470DE}" type="presOf" srcId="{5A152CC3-3F96-4920-9818-EEA0A4246499}" destId="{B7F0522E-82B9-4502-8E1D-7F7E9C619048}" srcOrd="1" destOrd="0" presId="urn:microsoft.com/office/officeart/2005/8/layout/radial5"/>
    <dgm:cxn modelId="{9CDAD68A-7D1E-4D7E-A15D-E662B408365C}" type="presOf" srcId="{EE2A2EE3-4ED8-4BE1-A732-2FE38827DF47}" destId="{E429C60A-809A-49B1-B2A3-222632706A35}" srcOrd="0" destOrd="0" presId="urn:microsoft.com/office/officeart/2005/8/layout/radial5"/>
    <dgm:cxn modelId="{FB555BE8-7798-48D8-A0F0-7E434D0A67C2}" srcId="{B7607A10-51B5-4073-B4FE-7CE4B6BC09DD}" destId="{C07F94C4-ECE0-4E52-BE1C-8D48F6A44AFA}" srcOrd="3" destOrd="0" parTransId="{12B253A2-00B9-4259-8D3E-443F4F31C16E}" sibTransId="{87F4EEBF-1C79-4646-A9B7-1FC3AFF32FB4}"/>
    <dgm:cxn modelId="{7C81CB27-3B77-4CCC-950E-32B95086B456}" type="presOf" srcId="{4309B97A-2F67-4EAB-BF2F-502F7B42F889}" destId="{9E5C059A-B834-4B06-AAD1-CDE6C8BE9289}" srcOrd="0" destOrd="0" presId="urn:microsoft.com/office/officeart/2005/8/layout/radial5"/>
    <dgm:cxn modelId="{8CABC681-D18A-4E52-A27B-7BEBE1A45BEF}" type="presOf" srcId="{12B253A2-00B9-4259-8D3E-443F4F31C16E}" destId="{C0E1E03E-A970-4D60-B89F-681A9BEBCD81}" srcOrd="1" destOrd="0" presId="urn:microsoft.com/office/officeart/2005/8/layout/radial5"/>
    <dgm:cxn modelId="{E71E4558-AFF1-4128-9DB4-03B3ACD51C48}" type="presOf" srcId="{4309B97A-2F67-4EAB-BF2F-502F7B42F889}" destId="{BD1715A3-D768-49E6-9876-FCF5EF95FCA6}" srcOrd="1" destOrd="0" presId="urn:microsoft.com/office/officeart/2005/8/layout/radial5"/>
    <dgm:cxn modelId="{984EF20D-3A4F-4C79-BF0B-E70F956CAAD7}" srcId="{5DFEFF68-2464-430E-8F6B-0B0EC3D19D8C}" destId="{B7607A10-51B5-4073-B4FE-7CE4B6BC09DD}" srcOrd="0" destOrd="0" parTransId="{AEE5822C-7893-4679-9CA3-EA11D0B1DD11}" sibTransId="{61EFC5B8-CC44-4973-B8E5-2DD64EF694A2}"/>
    <dgm:cxn modelId="{36F22586-9F7F-47E3-9C0D-AD3F0212BBC6}" srcId="{B7607A10-51B5-4073-B4FE-7CE4B6BC09DD}" destId="{2B386E51-5CE1-4F0B-BCB9-F37359AB0768}" srcOrd="5" destOrd="0" parTransId="{752B3F06-1BEF-4A07-A15A-5C5FF13CD266}" sibTransId="{E7B8A7E9-6CC7-4B52-A9C0-43FD10681CB0}"/>
    <dgm:cxn modelId="{C12C6224-C791-4D58-A86A-5E1963780D24}" type="presOf" srcId="{B7607A10-51B5-4073-B4FE-7CE4B6BC09DD}" destId="{7A5AED5F-8D3C-493B-BA18-87F9E241C6BC}" srcOrd="0" destOrd="0" presId="urn:microsoft.com/office/officeart/2005/8/layout/radial5"/>
    <dgm:cxn modelId="{F5DB8FAB-5BEA-4781-ADB3-9A00C6A96399}" type="presOf" srcId="{DC47AC9B-8DAF-4FFB-9603-9FE670368B56}" destId="{878F1EC9-4C54-4223-BC5A-C56E0D949A95}" srcOrd="0" destOrd="0" presId="urn:microsoft.com/office/officeart/2005/8/layout/radial5"/>
    <dgm:cxn modelId="{5E8029DC-FA0B-48A2-8A12-5C5E230428F9}" type="presOf" srcId="{752B3F06-1BEF-4A07-A15A-5C5FF13CD266}" destId="{D858E652-DE82-40E9-8206-8AFB8E12135E}" srcOrd="1" destOrd="0" presId="urn:microsoft.com/office/officeart/2005/8/layout/radial5"/>
    <dgm:cxn modelId="{CAC42EED-7556-4959-B0A4-C95404B79C6D}" type="presOf" srcId="{5A152CC3-3F96-4920-9818-EEA0A4246499}" destId="{D41B9A4B-685F-4F1C-BDE3-0897E7CEBD83}" srcOrd="0" destOrd="0" presId="urn:microsoft.com/office/officeart/2005/8/layout/radial5"/>
    <dgm:cxn modelId="{04E5A262-111A-4E80-8996-8F86525FCBF9}" srcId="{B7607A10-51B5-4073-B4FE-7CE4B6BC09DD}" destId="{AA926B29-F314-4E60-A360-CC5C2E53D372}" srcOrd="0" destOrd="0" parTransId="{5A152CC3-3F96-4920-9818-EEA0A4246499}" sibTransId="{6C07F511-B81E-47C5-8A11-CB907F58FB55}"/>
    <dgm:cxn modelId="{932622AD-8331-45AB-AE19-01EC07449455}" type="presOf" srcId="{EA70D709-56B2-4154-ADE6-47D65353F90B}" destId="{F15D734F-7AD9-4152-9860-DA417DEA1B94}" srcOrd="0" destOrd="0" presId="urn:microsoft.com/office/officeart/2005/8/layout/radial5"/>
    <dgm:cxn modelId="{96958271-6F9A-419C-A2EC-5E53ECC16EE8}" type="presOf" srcId="{F9315D4A-B4FE-480D-BA72-DF2A8CD92735}" destId="{0DC9B237-298F-4F9A-9ABD-264CCA62DB3F}" srcOrd="0" destOrd="0" presId="urn:microsoft.com/office/officeart/2005/8/layout/radial5"/>
    <dgm:cxn modelId="{11A90516-E481-44BF-8305-E95D69B14CA9}" type="presParOf" srcId="{EEA2BA5A-EF25-43FA-B87D-5C07D1107150}" destId="{7A5AED5F-8D3C-493B-BA18-87F9E241C6BC}" srcOrd="0" destOrd="0" presId="urn:microsoft.com/office/officeart/2005/8/layout/radial5"/>
    <dgm:cxn modelId="{09E54128-0C2F-4562-906A-4A163A8B5FF2}" type="presParOf" srcId="{EEA2BA5A-EF25-43FA-B87D-5C07D1107150}" destId="{D41B9A4B-685F-4F1C-BDE3-0897E7CEBD83}" srcOrd="1" destOrd="0" presId="urn:microsoft.com/office/officeart/2005/8/layout/radial5"/>
    <dgm:cxn modelId="{180E9AF4-5B46-4C6B-9D96-211FDD1DF51B}" type="presParOf" srcId="{D41B9A4B-685F-4F1C-BDE3-0897E7CEBD83}" destId="{B7F0522E-82B9-4502-8E1D-7F7E9C619048}" srcOrd="0" destOrd="0" presId="urn:microsoft.com/office/officeart/2005/8/layout/radial5"/>
    <dgm:cxn modelId="{000D1D51-2786-4175-94B8-6017329540E3}" type="presParOf" srcId="{EEA2BA5A-EF25-43FA-B87D-5C07D1107150}" destId="{4BA702F5-C62C-4703-81FC-A587396920A8}" srcOrd="2" destOrd="0" presId="urn:microsoft.com/office/officeart/2005/8/layout/radial5"/>
    <dgm:cxn modelId="{E0978917-8B81-46BE-83FF-C650FEE9DA50}" type="presParOf" srcId="{EEA2BA5A-EF25-43FA-B87D-5C07D1107150}" destId="{15C94457-321D-4BB6-B2A2-87531ED09FD3}" srcOrd="3" destOrd="0" presId="urn:microsoft.com/office/officeart/2005/8/layout/radial5"/>
    <dgm:cxn modelId="{405F250D-DB94-4B26-85B3-AEFD8FF47883}" type="presParOf" srcId="{15C94457-321D-4BB6-B2A2-87531ED09FD3}" destId="{C406C9E0-F7AA-4CA2-8320-89A01AF825AE}" srcOrd="0" destOrd="0" presId="urn:microsoft.com/office/officeart/2005/8/layout/radial5"/>
    <dgm:cxn modelId="{EAE4A77E-C8AE-43EA-AFA9-69532F453ACE}" type="presParOf" srcId="{EEA2BA5A-EF25-43FA-B87D-5C07D1107150}" destId="{F15D734F-7AD9-4152-9860-DA417DEA1B94}" srcOrd="4" destOrd="0" presId="urn:microsoft.com/office/officeart/2005/8/layout/radial5"/>
    <dgm:cxn modelId="{37E060C5-700D-4013-8433-9B01AC895B6E}" type="presParOf" srcId="{EEA2BA5A-EF25-43FA-B87D-5C07D1107150}" destId="{9E5C059A-B834-4B06-AAD1-CDE6C8BE9289}" srcOrd="5" destOrd="0" presId="urn:microsoft.com/office/officeart/2005/8/layout/radial5"/>
    <dgm:cxn modelId="{C0D8DA45-61BB-4125-BB82-734F71033B31}" type="presParOf" srcId="{9E5C059A-B834-4B06-AAD1-CDE6C8BE9289}" destId="{BD1715A3-D768-49E6-9876-FCF5EF95FCA6}" srcOrd="0" destOrd="0" presId="urn:microsoft.com/office/officeart/2005/8/layout/radial5"/>
    <dgm:cxn modelId="{D6F6F663-1436-45C1-BE2D-1E5C6CDC059C}" type="presParOf" srcId="{EEA2BA5A-EF25-43FA-B87D-5C07D1107150}" destId="{878F1EC9-4C54-4223-BC5A-C56E0D949A95}" srcOrd="6" destOrd="0" presId="urn:microsoft.com/office/officeart/2005/8/layout/radial5"/>
    <dgm:cxn modelId="{1AC2F7B8-EDE4-4F8B-B0B0-96E666C8898E}" type="presParOf" srcId="{EEA2BA5A-EF25-43FA-B87D-5C07D1107150}" destId="{3FC8FCB2-979D-4D7E-A10B-66A6487CA596}" srcOrd="7" destOrd="0" presId="urn:microsoft.com/office/officeart/2005/8/layout/radial5"/>
    <dgm:cxn modelId="{722D4CC1-9DDA-419B-A4CC-A3FD3E7F6DA9}" type="presParOf" srcId="{3FC8FCB2-979D-4D7E-A10B-66A6487CA596}" destId="{C0E1E03E-A970-4D60-B89F-681A9BEBCD81}" srcOrd="0" destOrd="0" presId="urn:microsoft.com/office/officeart/2005/8/layout/radial5"/>
    <dgm:cxn modelId="{A3365330-FEC5-49BF-BABB-ED666B730069}" type="presParOf" srcId="{EEA2BA5A-EF25-43FA-B87D-5C07D1107150}" destId="{06A3F790-B0B2-4388-9FE2-A03F8E1CF94E}" srcOrd="8" destOrd="0" presId="urn:microsoft.com/office/officeart/2005/8/layout/radial5"/>
    <dgm:cxn modelId="{CF258424-E572-429F-91B9-AD1006B5918A}" type="presParOf" srcId="{EEA2BA5A-EF25-43FA-B87D-5C07D1107150}" destId="{E429C60A-809A-49B1-B2A3-222632706A35}" srcOrd="9" destOrd="0" presId="urn:microsoft.com/office/officeart/2005/8/layout/radial5"/>
    <dgm:cxn modelId="{A7DA9C30-D90D-450A-AA22-F442BFE02F5C}" type="presParOf" srcId="{E429C60A-809A-49B1-B2A3-222632706A35}" destId="{66D0DEAA-691D-4C42-A9C6-65D7CA5852F7}" srcOrd="0" destOrd="0" presId="urn:microsoft.com/office/officeart/2005/8/layout/radial5"/>
    <dgm:cxn modelId="{9FC044A4-CD9A-4FED-9D82-9969CE727640}" type="presParOf" srcId="{EEA2BA5A-EF25-43FA-B87D-5C07D1107150}" destId="{0DC9B237-298F-4F9A-9ABD-264CCA62DB3F}" srcOrd="10" destOrd="0" presId="urn:microsoft.com/office/officeart/2005/8/layout/radial5"/>
    <dgm:cxn modelId="{60C65D12-8EE4-43FB-B3CD-EA41B0829133}" type="presParOf" srcId="{EEA2BA5A-EF25-43FA-B87D-5C07D1107150}" destId="{E39409D4-65AF-43C5-9AEA-652E8A4C9D10}" srcOrd="11" destOrd="0" presId="urn:microsoft.com/office/officeart/2005/8/layout/radial5"/>
    <dgm:cxn modelId="{D375A624-3776-45BB-83E7-9E80DDF2FAAC}" type="presParOf" srcId="{E39409D4-65AF-43C5-9AEA-652E8A4C9D10}" destId="{D858E652-DE82-40E9-8206-8AFB8E12135E}" srcOrd="0" destOrd="0" presId="urn:microsoft.com/office/officeart/2005/8/layout/radial5"/>
    <dgm:cxn modelId="{939B064F-D4E9-4C63-8400-80751665910A}" type="presParOf" srcId="{EEA2BA5A-EF25-43FA-B87D-5C07D1107150}" destId="{1B29A9A5-364E-4841-A2E6-FBFE76BA6CC6}" srcOrd="12" destOrd="0" presId="urn:microsoft.com/office/officeart/2005/8/layout/radial5"/>
    <dgm:cxn modelId="{6B7F5756-AB74-465A-8DDC-8361F67723CB}" type="presParOf" srcId="{EEA2BA5A-EF25-43FA-B87D-5C07D1107150}" destId="{509F233E-C80D-4391-ADC2-2C48BDBE54AE}" srcOrd="13" destOrd="0" presId="urn:microsoft.com/office/officeart/2005/8/layout/radial5"/>
    <dgm:cxn modelId="{73B13E59-0EEE-4083-BE31-200BAFA8ADEC}" type="presParOf" srcId="{509F233E-C80D-4391-ADC2-2C48BDBE54AE}" destId="{E5C20A34-8D7D-48D1-AAEE-86823D6659CD}" srcOrd="0" destOrd="0" presId="urn:microsoft.com/office/officeart/2005/8/layout/radial5"/>
    <dgm:cxn modelId="{F26DE6AF-52F7-4088-A8E1-D1FFEE307DC5}" type="presParOf" srcId="{EEA2BA5A-EF25-43FA-B87D-5C07D1107150}" destId="{D4590419-1B03-44EA-BF8A-1F4DB688C9C3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242399-5369-450F-89FA-190C4D9A82A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EFA88AF0-ADC5-4B89-8E9E-2227711DF0E7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一、保障族群權益，提升臺灣民主價值：</a:t>
          </a:r>
          <a:endParaRPr lang="zh-TW" alt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58DE6C2-81DD-4D32-933D-3255D0CFD700}" type="parTrans" cxnId="{BAA0A5F4-91BB-4987-B888-4E31A4AEDFF0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53EAAF5-283F-4B04-8BC0-814E3BF4582B}" type="sibTrans" cxnId="{BAA0A5F4-91BB-4987-B888-4E31A4AEDFF0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8E7ABBB-1AD1-4627-8251-0C188E0C5EF9}">
      <dgm:prSet phldrT="[文字]" custT="1"/>
      <dgm:spPr/>
      <dgm:t>
        <a:bodyPr/>
        <a:lstStyle/>
        <a:p>
          <a:r>
            <a:rPr lang="zh-TW" altLang="en-US" sz="22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從文化平權的角度進一步考量，臺灣各族群語言應該同樣受到保障，且應更進一步思考弱勢族群的文化權益及嘉惠需要使用的群體，</a:t>
          </a:r>
          <a:r>
            <a:rPr lang="zh-TW" altLang="en-US" sz="2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以提升臺灣民主價值</a:t>
          </a:r>
          <a:r>
            <a:rPr lang="zh-TW" altLang="en-US" sz="22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。</a:t>
          </a:r>
          <a:endParaRPr lang="zh-TW" altLang="en-US" sz="22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F15BB8E-15A1-4E66-8647-63B3D164FFD6}" type="parTrans" cxnId="{C7FE16CC-F712-4D42-B004-BC31F012AB6F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2A46D78-0B52-4897-93B4-28F77D35412A}" type="sibTrans" cxnId="{C7FE16CC-F712-4D42-B004-BC31F012AB6F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29834D6-6769-4491-8657-DFB16C353188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二、改善語言斷層危機，促進多元文化發展</a:t>
          </a:r>
          <a:endParaRPr lang="zh-TW" alt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2C43C5B-2961-4ADF-A9DE-27C272E4576D}" type="parTrans" cxnId="{D1EF64FA-967C-4FD3-89C2-02CFEC5394F2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6AC71A-44F6-40F0-A1D3-C929CE51F415}" type="sibTrans" cxnId="{D1EF64FA-967C-4FD3-89C2-02CFEC5394F2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713687F-97FC-4D42-B768-99C85E01345E}">
      <dgm:prSet phldrT="[文字]" custT="1"/>
      <dgm:spPr/>
      <dgm:t>
        <a:bodyPr/>
        <a:lstStyle/>
        <a:p>
          <a:r>
            <a:rPr lang="zh-TW" altLang="en-US" sz="2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彌補過去因一元化的語言政策造成臺灣本土語言急速流失之傷害外，亦希望能基於尊重文化多元性的立場，營造多元語言友善環境，讓臺灣不同族群的歷史與文化，能夠世代傳承，並豐富這塊土地的未來面貌。</a:t>
          </a:r>
          <a:endParaRPr lang="zh-TW" altLang="en-US" sz="2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33D851-DD76-4143-8F74-136B0DC2EEF4}" type="parTrans" cxnId="{7CC7FEA7-C2A3-4944-A302-FED69CCF31C6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BE89DE5-A6BB-42C5-AD26-E639985FA8A4}" type="sibTrans" cxnId="{7CC7FEA7-C2A3-4944-A302-FED69CCF31C6}">
      <dgm:prSet/>
      <dgm:spPr/>
      <dgm:t>
        <a:bodyPr/>
        <a:lstStyle/>
        <a:p>
          <a:endParaRPr lang="zh-TW" altLang="en-US" sz="24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8556930-DAAE-4757-AA89-636228177423}" type="pres">
      <dgm:prSet presAssocID="{67242399-5369-450F-89FA-190C4D9A82A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912B8D4-E11C-4FC2-BC94-38BAD574D5C1}" type="pres">
      <dgm:prSet presAssocID="{EFA88AF0-ADC5-4B89-8E9E-2227711DF0E7}" presName="parentText" presStyleLbl="node1" presStyleIdx="0" presStyleCnt="2" custLinFactNeighborX="0" custLinFactNeighborY="-173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DC49F8-9D7F-4396-A389-908191533B8C}" type="pres">
      <dgm:prSet presAssocID="{EFA88AF0-ADC5-4B89-8E9E-2227711DF0E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90D211-1758-40E2-8C1C-1B113EC05BF5}" type="pres">
      <dgm:prSet presAssocID="{F29834D6-6769-4491-8657-DFB16C35318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2B08A60-BDE4-4BDC-9CB9-F56D286858A5}" type="pres">
      <dgm:prSet presAssocID="{F29834D6-6769-4491-8657-DFB16C35318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CC7FEA7-C2A3-4944-A302-FED69CCF31C6}" srcId="{F29834D6-6769-4491-8657-DFB16C353188}" destId="{9713687F-97FC-4D42-B768-99C85E01345E}" srcOrd="0" destOrd="0" parTransId="{0C33D851-DD76-4143-8F74-136B0DC2EEF4}" sibTransId="{1BE89DE5-A6BB-42C5-AD26-E639985FA8A4}"/>
    <dgm:cxn modelId="{BAA0A5F4-91BB-4987-B888-4E31A4AEDFF0}" srcId="{67242399-5369-450F-89FA-190C4D9A82AB}" destId="{EFA88AF0-ADC5-4B89-8E9E-2227711DF0E7}" srcOrd="0" destOrd="0" parTransId="{558DE6C2-81DD-4D32-933D-3255D0CFD700}" sibTransId="{E53EAAF5-283F-4B04-8BC0-814E3BF4582B}"/>
    <dgm:cxn modelId="{E7E02954-F7D0-4E56-BBDA-B043CA2F90CA}" type="presOf" srcId="{A8E7ABBB-1AD1-4627-8251-0C188E0C5EF9}" destId="{0ADC49F8-9D7F-4396-A389-908191533B8C}" srcOrd="0" destOrd="0" presId="urn:microsoft.com/office/officeart/2005/8/layout/vList2"/>
    <dgm:cxn modelId="{6D2E383D-E54E-4D16-8758-6906ED92EE9F}" type="presOf" srcId="{9713687F-97FC-4D42-B768-99C85E01345E}" destId="{A2B08A60-BDE4-4BDC-9CB9-F56D286858A5}" srcOrd="0" destOrd="0" presId="urn:microsoft.com/office/officeart/2005/8/layout/vList2"/>
    <dgm:cxn modelId="{C7FE16CC-F712-4D42-B004-BC31F012AB6F}" srcId="{EFA88AF0-ADC5-4B89-8E9E-2227711DF0E7}" destId="{A8E7ABBB-1AD1-4627-8251-0C188E0C5EF9}" srcOrd="0" destOrd="0" parTransId="{CF15BB8E-15A1-4E66-8647-63B3D164FFD6}" sibTransId="{D2A46D78-0B52-4897-93B4-28F77D35412A}"/>
    <dgm:cxn modelId="{2B1A148D-52C9-4043-94C3-22C7CF491C50}" type="presOf" srcId="{EFA88AF0-ADC5-4B89-8E9E-2227711DF0E7}" destId="{2912B8D4-E11C-4FC2-BC94-38BAD574D5C1}" srcOrd="0" destOrd="0" presId="urn:microsoft.com/office/officeart/2005/8/layout/vList2"/>
    <dgm:cxn modelId="{D1EF64FA-967C-4FD3-89C2-02CFEC5394F2}" srcId="{67242399-5369-450F-89FA-190C4D9A82AB}" destId="{F29834D6-6769-4491-8657-DFB16C353188}" srcOrd="1" destOrd="0" parTransId="{12C43C5B-2961-4ADF-A9DE-27C272E4576D}" sibTransId="{016AC71A-44F6-40F0-A1D3-C929CE51F415}"/>
    <dgm:cxn modelId="{6771B97F-7D0F-4395-8707-6841C5BBA65A}" type="presOf" srcId="{67242399-5369-450F-89FA-190C4D9A82AB}" destId="{D8556930-DAAE-4757-AA89-636228177423}" srcOrd="0" destOrd="0" presId="urn:microsoft.com/office/officeart/2005/8/layout/vList2"/>
    <dgm:cxn modelId="{311807A5-DAF1-4053-BF7D-663753271410}" type="presOf" srcId="{F29834D6-6769-4491-8657-DFB16C353188}" destId="{0A90D211-1758-40E2-8C1C-1B113EC05BF5}" srcOrd="0" destOrd="0" presId="urn:microsoft.com/office/officeart/2005/8/layout/vList2"/>
    <dgm:cxn modelId="{A655257B-2AEE-4121-B2BD-34E5D9DDFE12}" type="presParOf" srcId="{D8556930-DAAE-4757-AA89-636228177423}" destId="{2912B8D4-E11C-4FC2-BC94-38BAD574D5C1}" srcOrd="0" destOrd="0" presId="urn:microsoft.com/office/officeart/2005/8/layout/vList2"/>
    <dgm:cxn modelId="{0AE3558A-45DE-41A9-9912-1835EF7244D8}" type="presParOf" srcId="{D8556930-DAAE-4757-AA89-636228177423}" destId="{0ADC49F8-9D7F-4396-A389-908191533B8C}" srcOrd="1" destOrd="0" presId="urn:microsoft.com/office/officeart/2005/8/layout/vList2"/>
    <dgm:cxn modelId="{4CB61995-78CE-4C36-9848-8433ED6CF7DB}" type="presParOf" srcId="{D8556930-DAAE-4757-AA89-636228177423}" destId="{0A90D211-1758-40E2-8C1C-1B113EC05BF5}" srcOrd="2" destOrd="0" presId="urn:microsoft.com/office/officeart/2005/8/layout/vList2"/>
    <dgm:cxn modelId="{55B5CBAD-6E71-4491-A894-0BBC7BD31911}" type="presParOf" srcId="{D8556930-DAAE-4757-AA89-636228177423}" destId="{A2B08A60-BDE4-4BDC-9CB9-F56D286858A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AAA798-6A6B-40EA-81F9-F0884BF7619D}">
      <dsp:nvSpPr>
        <dsp:cNvPr id="0" name=""/>
        <dsp:cNvSpPr/>
      </dsp:nvSpPr>
      <dsp:spPr>
        <a:xfrm>
          <a:off x="2452685" y="2040630"/>
          <a:ext cx="1979999" cy="1979999"/>
        </a:xfrm>
        <a:prstGeom prst="ellipse">
          <a:avLst/>
        </a:prstGeom>
        <a:solidFill>
          <a:srgbClr val="99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國家語言發展法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42649" y="2330594"/>
        <a:ext cx="1400071" cy="1400071"/>
      </dsp:txXfrm>
    </dsp:sp>
    <dsp:sp modelId="{29878661-4684-4E6D-9340-AEB630C57FC4}">
      <dsp:nvSpPr>
        <dsp:cNvPr id="0" name=""/>
        <dsp:cNvSpPr/>
      </dsp:nvSpPr>
      <dsp:spPr>
        <a:xfrm rot="11700000">
          <a:off x="908770" y="2290151"/>
          <a:ext cx="1518165" cy="52982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20FBF7-5127-4BA3-A463-1F708639200C}">
      <dsp:nvSpPr>
        <dsp:cNvPr id="0" name=""/>
        <dsp:cNvSpPr/>
      </dsp:nvSpPr>
      <dsp:spPr>
        <a:xfrm>
          <a:off x="51586" y="1652161"/>
          <a:ext cx="1766097" cy="141287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積極改善</a:t>
          </a:r>
          <a:endParaRPr lang="en-US" altLang="zh-TW" sz="22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9779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語言消逝及斷層危機</a:t>
          </a:r>
          <a:endParaRPr lang="zh-TW" altLang="en-US" sz="2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2968" y="1693543"/>
        <a:ext cx="1683333" cy="1330113"/>
      </dsp:txXfrm>
    </dsp:sp>
    <dsp:sp modelId="{9F168B08-E501-4BEE-9661-D0D12D64A0A9}">
      <dsp:nvSpPr>
        <dsp:cNvPr id="0" name=""/>
        <dsp:cNvSpPr/>
      </dsp:nvSpPr>
      <dsp:spPr>
        <a:xfrm rot="14700000">
          <a:off x="1907065" y="1100428"/>
          <a:ext cx="1518165" cy="52982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13039-DDD9-4F40-9FEA-EA5735A69A90}">
      <dsp:nvSpPr>
        <dsp:cNvPr id="0" name=""/>
        <dsp:cNvSpPr/>
      </dsp:nvSpPr>
      <dsp:spPr>
        <a:xfrm>
          <a:off x="1462297" y="-29058"/>
          <a:ext cx="1766097" cy="1412877"/>
        </a:xfrm>
        <a:prstGeom prst="roundRect">
          <a:avLst>
            <a:gd name="adj" fmla="val 10000"/>
          </a:avLst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尊重</a:t>
          </a:r>
          <a:endParaRPr lang="en-US" altLang="zh-TW" sz="20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國家多元文化發展及語言文化多樣性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503679" y="12324"/>
        <a:ext cx="1683333" cy="1330113"/>
      </dsp:txXfrm>
    </dsp:sp>
    <dsp:sp modelId="{2ADA12ED-B67B-4579-B25F-F15815FF9745}">
      <dsp:nvSpPr>
        <dsp:cNvPr id="0" name=""/>
        <dsp:cNvSpPr/>
      </dsp:nvSpPr>
      <dsp:spPr>
        <a:xfrm rot="17700000">
          <a:off x="3460138" y="1100428"/>
          <a:ext cx="1518165" cy="52982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D2B74-691E-4EFF-808E-35324CF883BF}">
      <dsp:nvSpPr>
        <dsp:cNvPr id="0" name=""/>
        <dsp:cNvSpPr/>
      </dsp:nvSpPr>
      <dsp:spPr>
        <a:xfrm>
          <a:off x="3656974" y="-29058"/>
          <a:ext cx="1766097" cy="1412877"/>
        </a:xfrm>
        <a:prstGeom prst="roundRect">
          <a:avLst>
            <a:gd name="adj" fmla="val 10000"/>
          </a:avLst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落實</a:t>
          </a:r>
          <a:endParaRPr lang="en-US" altLang="zh-TW" sz="22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9779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語言權為</a:t>
          </a:r>
          <a:endParaRPr lang="en-US" altLang="zh-TW" sz="22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9779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基本人權</a:t>
          </a:r>
          <a:endParaRPr lang="zh-TW" altLang="en-US" sz="2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698356" y="12324"/>
        <a:ext cx="1683333" cy="1330113"/>
      </dsp:txXfrm>
    </dsp:sp>
    <dsp:sp modelId="{B626D850-C574-495C-80D4-201282A7B069}">
      <dsp:nvSpPr>
        <dsp:cNvPr id="0" name=""/>
        <dsp:cNvSpPr/>
      </dsp:nvSpPr>
      <dsp:spPr>
        <a:xfrm rot="20700000">
          <a:off x="4458434" y="2290151"/>
          <a:ext cx="1518165" cy="52982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C1CCCC-6FDC-4587-A44E-DD7CBF5B8A04}">
      <dsp:nvSpPr>
        <dsp:cNvPr id="0" name=""/>
        <dsp:cNvSpPr/>
      </dsp:nvSpPr>
      <dsp:spPr>
        <a:xfrm>
          <a:off x="5067686" y="1652161"/>
          <a:ext cx="1766097" cy="1412877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推動文化平權及</a:t>
          </a:r>
          <a:endParaRPr lang="en-US" altLang="zh-TW" sz="20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文化近用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109068" y="1693543"/>
        <a:ext cx="1683333" cy="13301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4A098-CDBD-4C41-8881-C4562B4A09F8}">
      <dsp:nvSpPr>
        <dsp:cNvPr id="0" name=""/>
        <dsp:cNvSpPr/>
      </dsp:nvSpPr>
      <dsp:spPr>
        <a:xfrm>
          <a:off x="0" y="282754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632117" bIns="113792" numCol="1" spcCol="1270" anchor="t" anchorCtr="0">
          <a:noAutofit/>
        </a:bodyPr>
        <a:lstStyle/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教育部擬具「語言平等法」草案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282754"/>
        <a:ext cx="8144669" cy="448875"/>
      </dsp:txXfrm>
    </dsp:sp>
    <dsp:sp modelId="{CA87AB37-EDAB-40A1-A09C-2BE28631FCAC}">
      <dsp:nvSpPr>
        <dsp:cNvPr id="0" name=""/>
        <dsp:cNvSpPr/>
      </dsp:nvSpPr>
      <dsp:spPr>
        <a:xfrm flipH="1">
          <a:off x="407233" y="62740"/>
          <a:ext cx="2155250" cy="288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90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76799"/>
        <a:ext cx="2127132" cy="259882"/>
      </dsp:txXfrm>
    </dsp:sp>
    <dsp:sp modelId="{ADC21AAE-766D-4B39-BC4D-5260CDF60896}">
      <dsp:nvSpPr>
        <dsp:cNvPr id="0" name=""/>
        <dsp:cNvSpPr/>
      </dsp:nvSpPr>
      <dsp:spPr>
        <a:xfrm>
          <a:off x="0" y="967015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050478"/>
              <a:satOff val="-1461"/>
              <a:lumOff val="-5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632117" bIns="113792" numCol="1" spcCol="1270" anchor="t" anchorCtr="0">
          <a:noAutofit/>
        </a:bodyPr>
        <a:lstStyle/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行政院核示將「語言平等法」研議、制定等事項移由文建會主政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967015"/>
        <a:ext cx="8144669" cy="448875"/>
      </dsp:txXfrm>
    </dsp:sp>
    <dsp:sp modelId="{BCAB748D-FFE6-4ADF-BFEA-C21AA38E8C0E}">
      <dsp:nvSpPr>
        <dsp:cNvPr id="0" name=""/>
        <dsp:cNvSpPr/>
      </dsp:nvSpPr>
      <dsp:spPr>
        <a:xfrm>
          <a:off x="407233" y="752815"/>
          <a:ext cx="2114600" cy="288000"/>
        </a:xfrm>
        <a:prstGeom prst="roundRect">
          <a:avLst/>
        </a:prstGeom>
        <a:solidFill>
          <a:schemeClr val="accent5">
            <a:hueOff val="-1050478"/>
            <a:satOff val="-1461"/>
            <a:lumOff val="-5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92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766874"/>
        <a:ext cx="2086482" cy="259882"/>
      </dsp:txXfrm>
    </dsp:sp>
    <dsp:sp modelId="{455C0838-8728-4422-932F-96BAE9571B15}">
      <dsp:nvSpPr>
        <dsp:cNvPr id="0" name=""/>
        <dsp:cNvSpPr/>
      </dsp:nvSpPr>
      <dsp:spPr>
        <a:xfrm>
          <a:off x="0" y="1657090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100956"/>
              <a:satOff val="-2922"/>
              <a:lumOff val="-11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360000" bIns="113792" numCol="1" spcCol="1270" anchor="t" anchorCtr="0">
          <a:noAutofit/>
        </a:bodyPr>
        <a:lstStyle/>
        <a:p>
          <a:pPr marL="171450" lvl="1" indent="-171450" algn="just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行政院召開審查會議通過，後因立法院法案屆期不連續之故而撤案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1657090"/>
        <a:ext cx="8144669" cy="448875"/>
      </dsp:txXfrm>
    </dsp:sp>
    <dsp:sp modelId="{84C04B4F-274C-4D64-AFBC-092839B1F33A}">
      <dsp:nvSpPr>
        <dsp:cNvPr id="0" name=""/>
        <dsp:cNvSpPr/>
      </dsp:nvSpPr>
      <dsp:spPr>
        <a:xfrm>
          <a:off x="407233" y="1442890"/>
          <a:ext cx="2114600" cy="288000"/>
        </a:xfrm>
        <a:prstGeom prst="roundRect">
          <a:avLst/>
        </a:prstGeom>
        <a:solidFill>
          <a:schemeClr val="accent5">
            <a:hueOff val="-2100956"/>
            <a:satOff val="-2922"/>
            <a:lumOff val="-11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96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1456949"/>
        <a:ext cx="2086482" cy="259882"/>
      </dsp:txXfrm>
    </dsp:sp>
    <dsp:sp modelId="{AE9571C5-4736-4287-A8C8-95D9843B246A}">
      <dsp:nvSpPr>
        <dsp:cNvPr id="0" name=""/>
        <dsp:cNvSpPr/>
      </dsp:nvSpPr>
      <dsp:spPr>
        <a:xfrm>
          <a:off x="0" y="2347166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151433"/>
              <a:satOff val="-4383"/>
              <a:lumOff val="-16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632117" bIns="113792" numCol="1" spcCol="1270" anchor="t" anchorCtr="0">
          <a:noAutofit/>
        </a:bodyPr>
        <a:lstStyle/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立法委員陸續於立法院提案國家語言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平等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發展法草案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2347166"/>
        <a:ext cx="8144669" cy="448875"/>
      </dsp:txXfrm>
    </dsp:sp>
    <dsp:sp modelId="{3FEBCF83-1BC0-4175-81A8-7E2E539BBF97}">
      <dsp:nvSpPr>
        <dsp:cNvPr id="0" name=""/>
        <dsp:cNvSpPr/>
      </dsp:nvSpPr>
      <dsp:spPr>
        <a:xfrm>
          <a:off x="407233" y="2132965"/>
          <a:ext cx="2114600" cy="288000"/>
        </a:xfrm>
        <a:prstGeom prst="roundRect">
          <a:avLst/>
        </a:prstGeom>
        <a:solidFill>
          <a:schemeClr val="accent5">
            <a:hueOff val="-3151433"/>
            <a:satOff val="-4383"/>
            <a:lumOff val="-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2147024"/>
        <a:ext cx="2086482" cy="259882"/>
      </dsp:txXfrm>
    </dsp:sp>
    <dsp:sp modelId="{930BCACB-ED10-4D66-8BE1-12BDFCEE21B4}">
      <dsp:nvSpPr>
        <dsp:cNvPr id="0" name=""/>
        <dsp:cNvSpPr/>
      </dsp:nvSpPr>
      <dsp:spPr>
        <a:xfrm>
          <a:off x="0" y="3037241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201911"/>
              <a:satOff val="-5845"/>
              <a:lumOff val="-22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360000" bIns="113792" numCol="1" spcCol="1270" anchor="t" anchorCtr="0">
          <a:noAutofit/>
        </a:bodyPr>
        <a:lstStyle/>
        <a:p>
          <a:pPr marL="171450" lvl="1" indent="-171450" algn="just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文化部廣泛徵集各界意見、辦理公聽會、座談會及諮詢會議共計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13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場次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037241"/>
        <a:ext cx="8144669" cy="448875"/>
      </dsp:txXfrm>
    </dsp:sp>
    <dsp:sp modelId="{10E842BB-6E1B-4A87-851F-5420B97A6E8B}">
      <dsp:nvSpPr>
        <dsp:cNvPr id="0" name=""/>
        <dsp:cNvSpPr/>
      </dsp:nvSpPr>
      <dsp:spPr>
        <a:xfrm>
          <a:off x="407233" y="2823041"/>
          <a:ext cx="2114600" cy="288000"/>
        </a:xfrm>
        <a:prstGeom prst="roundRect">
          <a:avLst/>
        </a:prstGeom>
        <a:solidFill>
          <a:schemeClr val="accent5">
            <a:hueOff val="-4201911"/>
            <a:satOff val="-5845"/>
            <a:lumOff val="-22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2-6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2837100"/>
        <a:ext cx="2086482" cy="259882"/>
      </dsp:txXfrm>
    </dsp:sp>
    <dsp:sp modelId="{5837D18A-1222-4CE6-A5C0-464A074F72E5}">
      <dsp:nvSpPr>
        <dsp:cNvPr id="0" name=""/>
        <dsp:cNvSpPr/>
      </dsp:nvSpPr>
      <dsp:spPr>
        <a:xfrm>
          <a:off x="0" y="3727316"/>
          <a:ext cx="8144669" cy="677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252389"/>
              <a:satOff val="-7306"/>
              <a:lumOff val="-28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360000" bIns="113792" numCol="1" spcCol="1270" anchor="t" anchorCtr="0">
          <a:noAutofit/>
        </a:bodyPr>
        <a:lstStyle/>
        <a:p>
          <a:pPr marL="171450" lvl="1" indent="-171450" algn="just" defTabSz="711200" rtl="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彙整各界意見後草擬國家語言發展法草案，並於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日公告。另於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23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日辦理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場全國性公聽會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第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場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727316"/>
        <a:ext cx="8144669" cy="677250"/>
      </dsp:txXfrm>
    </dsp:sp>
    <dsp:sp modelId="{C59B45BA-CD39-48E9-8535-B6B85EAB89B6}">
      <dsp:nvSpPr>
        <dsp:cNvPr id="0" name=""/>
        <dsp:cNvSpPr/>
      </dsp:nvSpPr>
      <dsp:spPr>
        <a:xfrm>
          <a:off x="407233" y="3513116"/>
          <a:ext cx="2114600" cy="288000"/>
        </a:xfrm>
        <a:prstGeom prst="roundRect">
          <a:avLst/>
        </a:prstGeom>
        <a:solidFill>
          <a:schemeClr val="accent5">
            <a:hueOff val="-5252389"/>
            <a:satOff val="-7306"/>
            <a:lumOff val="-28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3527175"/>
        <a:ext cx="2086482" cy="259882"/>
      </dsp:txXfrm>
    </dsp:sp>
    <dsp:sp modelId="{B50C6501-98F3-4F11-A777-1A0FE22AE298}">
      <dsp:nvSpPr>
        <dsp:cNvPr id="0" name=""/>
        <dsp:cNvSpPr/>
      </dsp:nvSpPr>
      <dsp:spPr>
        <a:xfrm>
          <a:off x="0" y="4645766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302867"/>
              <a:satOff val="-8767"/>
              <a:lumOff val="-33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632117" bIns="113792" numCol="1" spcCol="1270" anchor="t" anchorCtr="0">
          <a:noAutofit/>
        </a:bodyPr>
        <a:lstStyle/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研修草案內容及辦理相關法制作業事宜，於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10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日函送行政院審查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4645766"/>
        <a:ext cx="8144669" cy="448875"/>
      </dsp:txXfrm>
    </dsp:sp>
    <dsp:sp modelId="{F62710F5-B845-499C-99E6-3D2D6BD4E28C}">
      <dsp:nvSpPr>
        <dsp:cNvPr id="0" name=""/>
        <dsp:cNvSpPr/>
      </dsp:nvSpPr>
      <dsp:spPr>
        <a:xfrm>
          <a:off x="407233" y="4431566"/>
          <a:ext cx="2114600" cy="288000"/>
        </a:xfrm>
        <a:prstGeom prst="roundRect">
          <a:avLst/>
        </a:prstGeom>
        <a:solidFill>
          <a:schemeClr val="accent5">
            <a:hueOff val="-6302867"/>
            <a:satOff val="-8767"/>
            <a:lumOff val="-33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</a:t>
          </a: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9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</a:t>
          </a: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4445625"/>
        <a:ext cx="2086482" cy="259882"/>
      </dsp:txXfrm>
    </dsp:sp>
    <dsp:sp modelId="{7D9AA545-4816-4BC9-97D5-4239284E9A98}">
      <dsp:nvSpPr>
        <dsp:cNvPr id="0" name=""/>
        <dsp:cNvSpPr/>
      </dsp:nvSpPr>
      <dsp:spPr>
        <a:xfrm>
          <a:off x="0" y="5335841"/>
          <a:ext cx="8144669" cy="448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117" tIns="104140" rIns="632117" bIns="113792" numCol="1" spcCol="1270" anchor="t" anchorCtr="0">
          <a:noAutofit/>
        </a:bodyPr>
        <a:lstStyle/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15</a:t>
          </a:r>
          <a:r>
            <a:rPr lang="zh-TW" altLang="en-US" sz="16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日行政院召開「國家語言發展法草案審查」竣事</a:t>
          </a:r>
          <a:endParaRPr lang="zh-TW" altLang="en-US" sz="16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5335841"/>
        <a:ext cx="8144669" cy="448875"/>
      </dsp:txXfrm>
    </dsp:sp>
    <dsp:sp modelId="{A220F867-9D62-42F9-B473-11882A37F78C}">
      <dsp:nvSpPr>
        <dsp:cNvPr id="0" name=""/>
        <dsp:cNvSpPr/>
      </dsp:nvSpPr>
      <dsp:spPr>
        <a:xfrm>
          <a:off x="407233" y="5121641"/>
          <a:ext cx="2114600" cy="288000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94" tIns="0" rIns="215494" bIns="0" numCol="1" spcCol="1270" anchor="ctr" anchorCtr="0">
          <a:noAutofit/>
        </a:bodyPr>
        <a:lstStyle/>
        <a:p>
          <a:pPr lvl="0" algn="l" defTabSz="711200">
            <a:lnSpc>
              <a:spcPts val="22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zh-TW" altLang="en-US" sz="1600" b="0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endParaRPr lang="zh-TW" altLang="en-US" sz="1600" b="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1292" y="5135700"/>
        <a:ext cx="2086482" cy="2598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5AED5F-8D3C-493B-BA18-87F9E241C6BC}">
      <dsp:nvSpPr>
        <dsp:cNvPr id="0" name=""/>
        <dsp:cNvSpPr/>
      </dsp:nvSpPr>
      <dsp:spPr>
        <a:xfrm>
          <a:off x="3590997" y="1503983"/>
          <a:ext cx="1512004" cy="151200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國家語言發展法</a:t>
          </a:r>
          <a:endParaRPr lang="zh-TW" altLang="en-US" sz="20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812425" y="1725411"/>
        <a:ext cx="1069148" cy="1069148"/>
      </dsp:txXfrm>
    </dsp:sp>
    <dsp:sp modelId="{D41B9A4B-685F-4F1C-BDE3-0897E7CEBD83}">
      <dsp:nvSpPr>
        <dsp:cNvPr id="0" name=""/>
        <dsp:cNvSpPr/>
      </dsp:nvSpPr>
      <dsp:spPr>
        <a:xfrm rot="16200000">
          <a:off x="4248521" y="1110495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278065" y="1225340"/>
        <a:ext cx="137870" cy="255904"/>
      </dsp:txXfrm>
    </dsp:sp>
    <dsp:sp modelId="{4BA702F5-C62C-4703-81FC-A587396920A8}">
      <dsp:nvSpPr>
        <dsp:cNvPr id="0" name=""/>
        <dsp:cNvSpPr/>
      </dsp:nvSpPr>
      <dsp:spPr>
        <a:xfrm>
          <a:off x="3782505" y="3377"/>
          <a:ext cx="1128988" cy="112898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政府基礎工作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47841" y="168713"/>
        <a:ext cx="798316" cy="798316"/>
      </dsp:txXfrm>
    </dsp:sp>
    <dsp:sp modelId="{15C94457-321D-4BB6-B2A2-87531ED09FD3}">
      <dsp:nvSpPr>
        <dsp:cNvPr id="0" name=""/>
        <dsp:cNvSpPr/>
      </dsp:nvSpPr>
      <dsp:spPr>
        <a:xfrm rot="19285714">
          <a:off x="4980500" y="1462998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225557"/>
            <a:satOff val="-1705"/>
            <a:lumOff val="-6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986945" y="1566719"/>
        <a:ext cx="137870" cy="255904"/>
      </dsp:txXfrm>
    </dsp:sp>
    <dsp:sp modelId="{F15D734F-7AD9-4152-9860-DA417DEA1B94}">
      <dsp:nvSpPr>
        <dsp:cNvPr id="0" name=""/>
        <dsp:cNvSpPr/>
      </dsp:nvSpPr>
      <dsp:spPr>
        <a:xfrm>
          <a:off x="5105453" y="640475"/>
          <a:ext cx="1128988" cy="1128988"/>
        </a:xfrm>
        <a:prstGeom prst="ellipse">
          <a:avLst/>
        </a:prstGeom>
        <a:solidFill>
          <a:schemeClr val="accent5">
            <a:hueOff val="-1225557"/>
            <a:satOff val="-1705"/>
            <a:lumOff val="-6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國家語言範疇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270789" y="805811"/>
        <a:ext cx="798316" cy="798316"/>
      </dsp:txXfrm>
    </dsp:sp>
    <dsp:sp modelId="{9E5C059A-B834-4B06-AAD1-CDE6C8BE9289}">
      <dsp:nvSpPr>
        <dsp:cNvPr id="0" name=""/>
        <dsp:cNvSpPr/>
      </dsp:nvSpPr>
      <dsp:spPr>
        <a:xfrm rot="771429">
          <a:off x="5161284" y="2255064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162025" y="2333791"/>
        <a:ext cx="137870" cy="255904"/>
      </dsp:txXfrm>
    </dsp:sp>
    <dsp:sp modelId="{878F1EC9-4C54-4223-BC5A-C56E0D949A95}">
      <dsp:nvSpPr>
        <dsp:cNvPr id="0" name=""/>
        <dsp:cNvSpPr/>
      </dsp:nvSpPr>
      <dsp:spPr>
        <a:xfrm>
          <a:off x="5432194" y="2072022"/>
          <a:ext cx="1128988" cy="1128988"/>
        </a:xfrm>
        <a:prstGeom prst="ellipse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特別保障措施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597530" y="2237358"/>
        <a:ext cx="798316" cy="798316"/>
      </dsp:txXfrm>
    </dsp:sp>
    <dsp:sp modelId="{3FC8FCB2-979D-4D7E-A10B-66A6487CA596}">
      <dsp:nvSpPr>
        <dsp:cNvPr id="0" name=""/>
        <dsp:cNvSpPr/>
      </dsp:nvSpPr>
      <dsp:spPr>
        <a:xfrm rot="3857143">
          <a:off x="4654739" y="2890252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671464" y="2948935"/>
        <a:ext cx="137870" cy="255904"/>
      </dsp:txXfrm>
    </dsp:sp>
    <dsp:sp modelId="{06A3F790-B0B2-4388-9FE2-A03F8E1CF94E}">
      <dsp:nvSpPr>
        <dsp:cNvPr id="0" name=""/>
        <dsp:cNvSpPr/>
      </dsp:nvSpPr>
      <dsp:spPr>
        <a:xfrm>
          <a:off x="4516686" y="3220033"/>
          <a:ext cx="1128988" cy="1128988"/>
        </a:xfrm>
        <a:prstGeom prst="ellips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保存與推廣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682022" y="3385369"/>
        <a:ext cx="798316" cy="798316"/>
      </dsp:txXfrm>
    </dsp:sp>
    <dsp:sp modelId="{E429C60A-809A-49B1-B2A3-222632706A35}">
      <dsp:nvSpPr>
        <dsp:cNvPr id="0" name=""/>
        <dsp:cNvSpPr/>
      </dsp:nvSpPr>
      <dsp:spPr>
        <a:xfrm rot="6942857">
          <a:off x="3842303" y="2890252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3884665" y="2948935"/>
        <a:ext cx="137870" cy="255904"/>
      </dsp:txXfrm>
    </dsp:sp>
    <dsp:sp modelId="{0DC9B237-298F-4F9A-9ABD-264CCA62DB3F}">
      <dsp:nvSpPr>
        <dsp:cNvPr id="0" name=""/>
        <dsp:cNvSpPr/>
      </dsp:nvSpPr>
      <dsp:spPr>
        <a:xfrm>
          <a:off x="3048324" y="3220033"/>
          <a:ext cx="1128988" cy="1128988"/>
        </a:xfrm>
        <a:prstGeom prst="ellipse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強化教學資源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13660" y="3385369"/>
        <a:ext cx="798316" cy="798316"/>
      </dsp:txXfrm>
    </dsp:sp>
    <dsp:sp modelId="{E39409D4-65AF-43C5-9AEA-652E8A4C9D10}">
      <dsp:nvSpPr>
        <dsp:cNvPr id="0" name=""/>
        <dsp:cNvSpPr/>
      </dsp:nvSpPr>
      <dsp:spPr>
        <a:xfrm rot="10028571">
          <a:off x="3335758" y="2255064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127787"/>
            <a:satOff val="-8523"/>
            <a:lumOff val="-32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3394104" y="2333791"/>
        <a:ext cx="137870" cy="255904"/>
      </dsp:txXfrm>
    </dsp:sp>
    <dsp:sp modelId="{1B29A9A5-364E-4841-A2E6-FBFE76BA6CC6}">
      <dsp:nvSpPr>
        <dsp:cNvPr id="0" name=""/>
        <dsp:cNvSpPr/>
      </dsp:nvSpPr>
      <dsp:spPr>
        <a:xfrm>
          <a:off x="2132816" y="2072022"/>
          <a:ext cx="1128988" cy="1128988"/>
        </a:xfrm>
        <a:prstGeom prst="ellipse">
          <a:avLst/>
        </a:prstGeom>
        <a:solidFill>
          <a:schemeClr val="accent5">
            <a:hueOff val="-6127787"/>
            <a:satOff val="-8523"/>
            <a:lumOff val="-32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保障使用權利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298152" y="2237358"/>
        <a:ext cx="798316" cy="798316"/>
      </dsp:txXfrm>
    </dsp:sp>
    <dsp:sp modelId="{509F233E-C80D-4391-ADC2-2C48BDBE54AE}">
      <dsp:nvSpPr>
        <dsp:cNvPr id="0" name=""/>
        <dsp:cNvSpPr/>
      </dsp:nvSpPr>
      <dsp:spPr>
        <a:xfrm rot="13114286">
          <a:off x="3516542" y="1462998"/>
          <a:ext cx="196957" cy="426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3569184" y="1566719"/>
        <a:ext cx="137870" cy="255904"/>
      </dsp:txXfrm>
    </dsp:sp>
    <dsp:sp modelId="{D4590419-1B03-44EA-BF8A-1F4DB688C9C3}">
      <dsp:nvSpPr>
        <dsp:cNvPr id="0" name=""/>
        <dsp:cNvSpPr/>
      </dsp:nvSpPr>
      <dsp:spPr>
        <a:xfrm>
          <a:off x="2459557" y="640475"/>
          <a:ext cx="1128988" cy="1128988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提升使用能力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624893" y="805811"/>
        <a:ext cx="798316" cy="7983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0" y="8"/>
            <a:ext cx="2919566" cy="49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t" anchorCtr="0" compatLnSpc="1">
            <a:prstTxWarp prst="textNoShape">
              <a:avLst/>
            </a:prstTxWarp>
          </a:bodyPr>
          <a:lstStyle>
            <a:lvl1pPr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198" y="8"/>
            <a:ext cx="2919566" cy="49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t" anchorCtr="0" compatLnSpc="1">
            <a:prstTxWarp prst="textNoShape">
              <a:avLst/>
            </a:prstTxWarp>
          </a:bodyPr>
          <a:lstStyle>
            <a:lvl1pPr algn="r"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0" y="9373004"/>
            <a:ext cx="2919566" cy="49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b" anchorCtr="0" compatLnSpc="1">
            <a:prstTxWarp prst="textNoShape">
              <a:avLst/>
            </a:prstTxWarp>
          </a:bodyPr>
          <a:lstStyle>
            <a:lvl1pPr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198" y="9373004"/>
            <a:ext cx="2919566" cy="49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b" anchorCtr="0" compatLnSpc="1">
            <a:prstTxWarp prst="textNoShape">
              <a:avLst/>
            </a:prstTxWarp>
          </a:bodyPr>
          <a:lstStyle>
            <a:lvl1pPr algn="r"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fld id="{D4EC10AC-D7D3-4515-A339-C48890FBCD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96164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0" y="8"/>
            <a:ext cx="2919566" cy="49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t" anchorCtr="0" compatLnSpc="1">
            <a:prstTxWarp prst="textNoShape">
              <a:avLst/>
            </a:prstTxWarp>
          </a:bodyPr>
          <a:lstStyle>
            <a:lvl1pPr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198" y="8"/>
            <a:ext cx="2919566" cy="49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t" anchorCtr="0" compatLnSpc="1">
            <a:prstTxWarp prst="textNoShape">
              <a:avLst/>
            </a:prstTxWarp>
          </a:bodyPr>
          <a:lstStyle>
            <a:lvl1pPr algn="r"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49288" y="741363"/>
            <a:ext cx="5437187" cy="3700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208" y="4687301"/>
            <a:ext cx="4939350" cy="4438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0" y="9373004"/>
            <a:ext cx="2919566" cy="49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b" anchorCtr="0" compatLnSpc="1">
            <a:prstTxWarp prst="textNoShape">
              <a:avLst/>
            </a:prstTxWarp>
          </a:bodyPr>
          <a:lstStyle>
            <a:lvl1pPr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198" y="9373004"/>
            <a:ext cx="2919566" cy="49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546" tIns="45269" rIns="90546" bIns="45269" numCol="1" anchor="b" anchorCtr="0" compatLnSpc="1">
            <a:prstTxWarp prst="textNoShape">
              <a:avLst/>
            </a:prstTxWarp>
          </a:bodyPr>
          <a:lstStyle>
            <a:lvl1pPr algn="r" defTabSz="906225">
              <a:defRPr sz="1100">
                <a:ea typeface="新細明體" pitchFamily="18" charset="-120"/>
              </a:defRPr>
            </a:lvl1pPr>
          </a:lstStyle>
          <a:p>
            <a:pPr>
              <a:defRPr/>
            </a:pPr>
            <a:fld id="{4A9D7ACC-7B61-44B7-91CC-3197DCA52A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7436651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9D7ACC-7B61-44B7-91CC-3197DCA52A8B}" type="slidenum">
              <a:rPr lang="en-US" altLang="zh-TW" smtClean="0"/>
              <a:pPr>
                <a:defRPr/>
              </a:pPr>
              <a:t>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20948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60078" y="1122363"/>
            <a:ext cx="7560469" cy="2387600"/>
          </a:xfrm>
        </p:spPr>
        <p:txBody>
          <a:bodyPr anchor="b"/>
          <a:lstStyle>
            <a:lvl1pPr algn="ctr">
              <a:defRPr sz="496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60078" y="3602038"/>
            <a:ext cx="7560469" cy="1655762"/>
          </a:xfrm>
        </p:spPr>
        <p:txBody>
          <a:bodyPr/>
          <a:lstStyle>
            <a:lvl1pPr marL="0" indent="0" algn="ctr">
              <a:buNone/>
              <a:defRPr sz="1984"/>
            </a:lvl1pPr>
            <a:lvl2pPr marL="378013" indent="0" algn="ctr">
              <a:buNone/>
              <a:defRPr sz="1654"/>
            </a:lvl2pPr>
            <a:lvl3pPr marL="756026" indent="0" algn="ctr">
              <a:buNone/>
              <a:defRPr sz="1488"/>
            </a:lvl3pPr>
            <a:lvl4pPr marL="1134039" indent="0" algn="ctr">
              <a:buNone/>
              <a:defRPr sz="1323"/>
            </a:lvl4pPr>
            <a:lvl5pPr marL="1512052" indent="0" algn="ctr">
              <a:buNone/>
              <a:defRPr sz="1323"/>
            </a:lvl5pPr>
            <a:lvl6pPr marL="1890065" indent="0" algn="ctr">
              <a:buNone/>
              <a:defRPr sz="1323"/>
            </a:lvl6pPr>
            <a:lvl7pPr marL="2268078" indent="0" algn="ctr">
              <a:buNone/>
              <a:defRPr sz="1323"/>
            </a:lvl7pPr>
            <a:lvl8pPr marL="2646091" indent="0" algn="ctr">
              <a:buNone/>
              <a:defRPr sz="1323"/>
            </a:lvl8pPr>
            <a:lvl9pPr marL="3024104" indent="0" algn="ctr">
              <a:buNone/>
              <a:defRPr sz="1323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656580-49CF-48EB-8BDC-D559DB0A77DA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749796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EC7F0D-9BB8-46E4-B892-9B9A6F39E85B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821483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7793" y="1709739"/>
            <a:ext cx="8694539" cy="2852737"/>
          </a:xfrm>
        </p:spPr>
        <p:txBody>
          <a:bodyPr anchor="b"/>
          <a:lstStyle>
            <a:lvl1pPr>
              <a:defRPr sz="496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7793" y="4589464"/>
            <a:ext cx="8694539" cy="150018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1pPr>
            <a:lvl2pPr marL="378013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026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403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05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06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07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609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4104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3235A0-BE7A-403C-8A00-8B5FFE43771F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062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93043" y="1825625"/>
            <a:ext cx="4284266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103316" y="1825625"/>
            <a:ext cx="4284266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823166-5882-4E1C-AFBA-C282093EDC54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832333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4356" y="365126"/>
            <a:ext cx="8694539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94357" y="1681163"/>
            <a:ext cx="4264576" cy="82391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8013" indent="0">
              <a:buNone/>
              <a:defRPr sz="1654" b="1"/>
            </a:lvl2pPr>
            <a:lvl3pPr marL="756026" indent="0">
              <a:buNone/>
              <a:defRPr sz="1488" b="1"/>
            </a:lvl3pPr>
            <a:lvl4pPr marL="1134039" indent="0">
              <a:buNone/>
              <a:defRPr sz="1323" b="1"/>
            </a:lvl4pPr>
            <a:lvl5pPr marL="1512052" indent="0">
              <a:buNone/>
              <a:defRPr sz="1323" b="1"/>
            </a:lvl5pPr>
            <a:lvl6pPr marL="1890065" indent="0">
              <a:buNone/>
              <a:defRPr sz="1323" b="1"/>
            </a:lvl6pPr>
            <a:lvl7pPr marL="2268078" indent="0">
              <a:buNone/>
              <a:defRPr sz="1323" b="1"/>
            </a:lvl7pPr>
            <a:lvl8pPr marL="2646091" indent="0">
              <a:buNone/>
              <a:defRPr sz="1323" b="1"/>
            </a:lvl8pPr>
            <a:lvl9pPr marL="3024104" indent="0">
              <a:buNone/>
              <a:defRPr sz="1323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94357" y="2505075"/>
            <a:ext cx="4264576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103316" y="1681163"/>
            <a:ext cx="4285579" cy="82391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8013" indent="0">
              <a:buNone/>
              <a:defRPr sz="1654" b="1"/>
            </a:lvl2pPr>
            <a:lvl3pPr marL="756026" indent="0">
              <a:buNone/>
              <a:defRPr sz="1488" b="1"/>
            </a:lvl3pPr>
            <a:lvl4pPr marL="1134039" indent="0">
              <a:buNone/>
              <a:defRPr sz="1323" b="1"/>
            </a:lvl4pPr>
            <a:lvl5pPr marL="1512052" indent="0">
              <a:buNone/>
              <a:defRPr sz="1323" b="1"/>
            </a:lvl5pPr>
            <a:lvl6pPr marL="1890065" indent="0">
              <a:buNone/>
              <a:defRPr sz="1323" b="1"/>
            </a:lvl6pPr>
            <a:lvl7pPr marL="2268078" indent="0">
              <a:buNone/>
              <a:defRPr sz="1323" b="1"/>
            </a:lvl7pPr>
            <a:lvl8pPr marL="2646091" indent="0">
              <a:buNone/>
              <a:defRPr sz="1323" b="1"/>
            </a:lvl8pPr>
            <a:lvl9pPr marL="3024104" indent="0">
              <a:buNone/>
              <a:defRPr sz="1323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103316" y="2505075"/>
            <a:ext cx="4285579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2532E9-032E-4449-A29E-6AFCE73228BA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275764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A62D91-27D5-420E-B3AA-01CF8A84B220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037766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CC2181-7883-4B45-8565-1B632FD068FD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83203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4356" y="457200"/>
            <a:ext cx="3251264" cy="1600200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85579" y="987426"/>
            <a:ext cx="5103316" cy="4873625"/>
          </a:xfrm>
        </p:spPr>
        <p:txBody>
          <a:bodyPr/>
          <a:lstStyle>
            <a:lvl1pPr>
              <a:defRPr sz="2646"/>
            </a:lvl1pPr>
            <a:lvl2pPr>
              <a:defRPr sz="2315"/>
            </a:lvl2pPr>
            <a:lvl3pPr>
              <a:defRPr sz="1984"/>
            </a:lvl3pPr>
            <a:lvl4pPr>
              <a:defRPr sz="1654"/>
            </a:lvl4pPr>
            <a:lvl5pPr>
              <a:defRPr sz="1654"/>
            </a:lvl5pPr>
            <a:lvl6pPr>
              <a:defRPr sz="1654"/>
            </a:lvl6pPr>
            <a:lvl7pPr>
              <a:defRPr sz="1654"/>
            </a:lvl7pPr>
            <a:lvl8pPr>
              <a:defRPr sz="1654"/>
            </a:lvl8pPr>
            <a:lvl9pPr>
              <a:defRPr sz="1654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94356" y="2057400"/>
            <a:ext cx="3251264" cy="3811588"/>
          </a:xfrm>
        </p:spPr>
        <p:txBody>
          <a:bodyPr/>
          <a:lstStyle>
            <a:lvl1pPr marL="0" indent="0">
              <a:buNone/>
              <a:defRPr sz="1323"/>
            </a:lvl1pPr>
            <a:lvl2pPr marL="378013" indent="0">
              <a:buNone/>
              <a:defRPr sz="1158"/>
            </a:lvl2pPr>
            <a:lvl3pPr marL="756026" indent="0">
              <a:buNone/>
              <a:defRPr sz="992"/>
            </a:lvl3pPr>
            <a:lvl4pPr marL="1134039" indent="0">
              <a:buNone/>
              <a:defRPr sz="827"/>
            </a:lvl4pPr>
            <a:lvl5pPr marL="1512052" indent="0">
              <a:buNone/>
              <a:defRPr sz="827"/>
            </a:lvl5pPr>
            <a:lvl6pPr marL="1890065" indent="0">
              <a:buNone/>
              <a:defRPr sz="827"/>
            </a:lvl6pPr>
            <a:lvl7pPr marL="2268078" indent="0">
              <a:buNone/>
              <a:defRPr sz="827"/>
            </a:lvl7pPr>
            <a:lvl8pPr marL="2646091" indent="0">
              <a:buNone/>
              <a:defRPr sz="827"/>
            </a:lvl8pPr>
            <a:lvl9pPr marL="3024104" indent="0">
              <a:buNone/>
              <a:defRPr sz="827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82A60E-58C8-40C1-B33C-2B93B8CF28E5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155019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4356" y="457200"/>
            <a:ext cx="3251264" cy="1600200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285579" y="987426"/>
            <a:ext cx="5103316" cy="4873625"/>
          </a:xfrm>
        </p:spPr>
        <p:txBody>
          <a:bodyPr/>
          <a:lstStyle>
            <a:lvl1pPr marL="0" indent="0">
              <a:buNone/>
              <a:defRPr sz="2646"/>
            </a:lvl1pPr>
            <a:lvl2pPr marL="378013" indent="0">
              <a:buNone/>
              <a:defRPr sz="2315"/>
            </a:lvl2pPr>
            <a:lvl3pPr marL="756026" indent="0">
              <a:buNone/>
              <a:defRPr sz="1984"/>
            </a:lvl3pPr>
            <a:lvl4pPr marL="1134039" indent="0">
              <a:buNone/>
              <a:defRPr sz="1654"/>
            </a:lvl4pPr>
            <a:lvl5pPr marL="1512052" indent="0">
              <a:buNone/>
              <a:defRPr sz="1654"/>
            </a:lvl5pPr>
            <a:lvl6pPr marL="1890065" indent="0">
              <a:buNone/>
              <a:defRPr sz="1654"/>
            </a:lvl6pPr>
            <a:lvl7pPr marL="2268078" indent="0">
              <a:buNone/>
              <a:defRPr sz="1654"/>
            </a:lvl7pPr>
            <a:lvl8pPr marL="2646091" indent="0">
              <a:buNone/>
              <a:defRPr sz="1654"/>
            </a:lvl8pPr>
            <a:lvl9pPr marL="3024104" indent="0">
              <a:buNone/>
              <a:defRPr sz="1654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94356" y="2057400"/>
            <a:ext cx="3251264" cy="3811588"/>
          </a:xfrm>
        </p:spPr>
        <p:txBody>
          <a:bodyPr/>
          <a:lstStyle>
            <a:lvl1pPr marL="0" indent="0">
              <a:buNone/>
              <a:defRPr sz="1323"/>
            </a:lvl1pPr>
            <a:lvl2pPr marL="378013" indent="0">
              <a:buNone/>
              <a:defRPr sz="1158"/>
            </a:lvl2pPr>
            <a:lvl3pPr marL="756026" indent="0">
              <a:buNone/>
              <a:defRPr sz="992"/>
            </a:lvl3pPr>
            <a:lvl4pPr marL="1134039" indent="0">
              <a:buNone/>
              <a:defRPr sz="827"/>
            </a:lvl4pPr>
            <a:lvl5pPr marL="1512052" indent="0">
              <a:buNone/>
              <a:defRPr sz="827"/>
            </a:lvl5pPr>
            <a:lvl6pPr marL="1890065" indent="0">
              <a:buNone/>
              <a:defRPr sz="827"/>
            </a:lvl6pPr>
            <a:lvl7pPr marL="2268078" indent="0">
              <a:buNone/>
              <a:defRPr sz="827"/>
            </a:lvl7pPr>
            <a:lvl8pPr marL="2646091" indent="0">
              <a:buNone/>
              <a:defRPr sz="827"/>
            </a:lvl8pPr>
            <a:lvl9pPr marL="3024104" indent="0">
              <a:buNone/>
              <a:defRPr sz="827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6AAE31-1522-421D-A5E8-B46DC153415F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276208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D32231-7301-4980-A1DB-B7239627778B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6127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13947" y="365125"/>
            <a:ext cx="217363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93043" y="365125"/>
            <a:ext cx="6394896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AD82F3-CC65-47C5-8567-68809C9526EF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543791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93043" y="365126"/>
            <a:ext cx="869453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93043" y="1825625"/>
            <a:ext cx="869453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93043" y="6356351"/>
            <a:ext cx="22681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924027C-8246-47E8-A808-23A2D2DE8355}" type="datetime1">
              <a:rPr lang="zh-TW" altLang="en-US" smtClean="0"/>
              <a:t>2018/1/3</a:t>
            </a:fld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39207" y="6356351"/>
            <a:ext cx="34022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pic>
        <p:nvPicPr>
          <p:cNvPr id="8" name="圖片 9" descr="logo3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40750" y="16670"/>
            <a:ext cx="15398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4"/>
          </p:nvPr>
        </p:nvSpPr>
        <p:spPr>
          <a:xfrm>
            <a:off x="7119938" y="6356350"/>
            <a:ext cx="22669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42280-7B6F-4E79-AD4B-4B16FC05B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7001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756026" rtl="0" eaLnBrk="1" latinLnBrk="0" hangingPunct="1">
        <a:lnSpc>
          <a:spcPct val="90000"/>
        </a:lnSpc>
        <a:spcBef>
          <a:spcPct val="0"/>
        </a:spcBef>
        <a:buNone/>
        <a:defRPr sz="363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9006" indent="-189006" algn="l" defTabSz="756026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7019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5032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3pPr>
      <a:lvl4pPr marL="1323045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1058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9071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7084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5097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3110" indent="-189006" algn="l" defTabSz="756026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8013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6026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4039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2052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90065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8078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6091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4104" algn="l" defTabSz="756026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840432" y="2348880"/>
            <a:ext cx="7560469" cy="1872208"/>
          </a:xfrm>
        </p:spPr>
        <p:txBody>
          <a:bodyPr>
            <a:normAutofit/>
          </a:bodyPr>
          <a:lstStyle/>
          <a:p>
            <a:pPr>
              <a:lnSpc>
                <a:spcPts val="6000"/>
              </a:lnSpc>
            </a:pPr>
            <a:r>
              <a:rPr lang="zh-TW" altLang="en-US" sz="4800" b="1" dirty="0" smtClean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國家語言發展法（草案）</a:t>
            </a:r>
            <a:r>
              <a:rPr lang="en-US" altLang="zh-TW" sz="4800" b="1" dirty="0" smtClean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800" b="1" dirty="0" smtClean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800" b="1" dirty="0"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9" descr="logo3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768" y="44624"/>
            <a:ext cx="1696664" cy="57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24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1</a:t>
            </a:fld>
            <a:endParaRPr lang="zh-TW" altLang="en-US" dirty="0"/>
          </a:p>
        </p:txBody>
      </p:sp>
      <p:grpSp>
        <p:nvGrpSpPr>
          <p:cNvPr id="12" name="群組 11"/>
          <p:cNvGrpSpPr/>
          <p:nvPr/>
        </p:nvGrpSpPr>
        <p:grpSpPr>
          <a:xfrm>
            <a:off x="0" y="174911"/>
            <a:ext cx="2520032" cy="576064"/>
            <a:chOff x="-36512" y="1015733"/>
            <a:chExt cx="7776864" cy="576064"/>
          </a:xfrm>
        </p:grpSpPr>
        <p:sp>
          <p:nvSpPr>
            <p:cNvPr id="13" name="圓角化對角線角落矩形 12"/>
            <p:cNvSpPr/>
            <p:nvPr/>
          </p:nvSpPr>
          <p:spPr>
            <a:xfrm>
              <a:off x="-36512" y="1015733"/>
              <a:ext cx="7776864" cy="576064"/>
            </a:xfrm>
            <a:prstGeom prst="round2DiagRect">
              <a:avLst>
                <a:gd name="adj1" fmla="val 0"/>
                <a:gd name="adj2" fmla="val 0"/>
              </a:avLst>
            </a:prstGeom>
            <a:solidFill>
              <a:srgbClr val="EDE3D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834322" y="1072932"/>
              <a:ext cx="43690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立法目的</a:t>
              </a:r>
              <a:endPara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533890485"/>
              </p:ext>
            </p:extLst>
          </p:nvPr>
        </p:nvGraphicFramePr>
        <p:xfrm>
          <a:off x="1835957" y="1321256"/>
          <a:ext cx="6885370" cy="399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" name="圓角矩形 4"/>
          <p:cNvSpPr txBox="1"/>
          <p:nvPr/>
        </p:nvSpPr>
        <p:spPr>
          <a:xfrm>
            <a:off x="2340013" y="5501248"/>
            <a:ext cx="6381314" cy="1037664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rgbClr val="A50021"/>
            </a:solidFill>
            <a:prstDash val="sys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algn="dist" defTabSz="1066800">
              <a:lnSpc>
                <a:spcPts val="2800"/>
              </a:lnSpc>
              <a:spcAft>
                <a:spcPts val="0"/>
              </a:spcAft>
            </a:pPr>
            <a:r>
              <a:rPr lang="zh-TW" altLang="en-US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建構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通盤性法案</a:t>
            </a:r>
            <a:r>
              <a:rPr lang="zh-TW" altLang="en-US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，以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支持</a:t>
            </a:r>
            <a:r>
              <a:rPr lang="zh-TW" altLang="zh-TW" sz="1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國家語言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政策制定，</a:t>
            </a:r>
            <a:r>
              <a:rPr lang="zh-TW" altLang="en-US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</a:t>
            </a:r>
            <a:r>
              <a:rPr lang="zh-TW" altLang="zh-TW" sz="1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國家語言傳承、復振與發展所需資源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強化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</a:t>
            </a:r>
            <a:r>
              <a:rPr lang="zh-TW" altLang="zh-TW" sz="1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文化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r>
              <a:rPr lang="zh-TW" altLang="en-US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zh-TW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施政方向</a:t>
            </a:r>
            <a:endParaRPr lang="zh-TW" altLang="zh-TW" sz="1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43839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2</a:t>
            </a:fld>
            <a:endParaRPr lang="zh-TW" altLang="en-US"/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142230821"/>
              </p:ext>
            </p:extLst>
          </p:nvPr>
        </p:nvGraphicFramePr>
        <p:xfrm>
          <a:off x="976007" y="842512"/>
          <a:ext cx="8144669" cy="5847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9" name="群組 8"/>
          <p:cNvGrpSpPr/>
          <p:nvPr/>
        </p:nvGrpSpPr>
        <p:grpSpPr>
          <a:xfrm>
            <a:off x="0" y="188640"/>
            <a:ext cx="2520032" cy="576064"/>
            <a:chOff x="-36512" y="1015733"/>
            <a:chExt cx="7776864" cy="576064"/>
          </a:xfrm>
        </p:grpSpPr>
        <p:sp>
          <p:nvSpPr>
            <p:cNvPr id="10" name="圓角化對角線角落矩形 9"/>
            <p:cNvSpPr/>
            <p:nvPr/>
          </p:nvSpPr>
          <p:spPr>
            <a:xfrm>
              <a:off x="-36512" y="1015733"/>
              <a:ext cx="7776864" cy="576064"/>
            </a:xfrm>
            <a:prstGeom prst="round2DiagRect">
              <a:avLst>
                <a:gd name="adj1" fmla="val 0"/>
                <a:gd name="adj2" fmla="val 0"/>
              </a:avLst>
            </a:prstGeom>
            <a:solidFill>
              <a:srgbClr val="EDE3D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834323" y="1072932"/>
              <a:ext cx="21411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立法歷程</a:t>
              </a:r>
              <a:endPara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143596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3</a:t>
            </a:fld>
            <a:endParaRPr lang="zh-TW" altLang="en-US" dirty="0"/>
          </a:p>
        </p:txBody>
      </p:sp>
      <p:graphicFrame>
        <p:nvGraphicFramePr>
          <p:cNvPr id="20" name="資料庫圖表 19"/>
          <p:cNvGraphicFramePr/>
          <p:nvPr>
            <p:extLst>
              <p:ext uri="{D42A27DB-BD31-4B8C-83A1-F6EECF244321}">
                <p14:modId xmlns:p14="http://schemas.microsoft.com/office/powerpoint/2010/main" val="4248885333"/>
              </p:ext>
            </p:extLst>
          </p:nvPr>
        </p:nvGraphicFramePr>
        <p:xfrm>
          <a:off x="724495" y="1403012"/>
          <a:ext cx="8694000" cy="435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矩形 20"/>
          <p:cNvSpPr/>
          <p:nvPr/>
        </p:nvSpPr>
        <p:spPr>
          <a:xfrm>
            <a:off x="2357912" y="6218720"/>
            <a:ext cx="568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本法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草案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共計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17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條，依執行項目可分為七大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項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目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0" y="199066"/>
            <a:ext cx="2520032" cy="576064"/>
            <a:chOff x="-36512" y="1015733"/>
            <a:chExt cx="7776864" cy="576064"/>
          </a:xfrm>
        </p:grpSpPr>
        <p:sp>
          <p:nvSpPr>
            <p:cNvPr id="10" name="圓角化對角線角落矩形 9"/>
            <p:cNvSpPr/>
            <p:nvPr/>
          </p:nvSpPr>
          <p:spPr>
            <a:xfrm>
              <a:off x="-36512" y="1015733"/>
              <a:ext cx="7776864" cy="576064"/>
            </a:xfrm>
            <a:prstGeom prst="round2DiagRect">
              <a:avLst>
                <a:gd name="adj1" fmla="val 0"/>
                <a:gd name="adj2" fmla="val 0"/>
              </a:avLst>
            </a:prstGeom>
            <a:solidFill>
              <a:srgbClr val="EDE3D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834322" y="1072932"/>
              <a:ext cx="43690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法案重點</a:t>
              </a:r>
              <a:endPara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" name="圓角矩形 2"/>
          <p:cNvSpPr/>
          <p:nvPr/>
        </p:nvSpPr>
        <p:spPr>
          <a:xfrm>
            <a:off x="7128544" y="2492896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賦予臺灣各固有族群之自然語言</a:t>
            </a:r>
            <a:r>
              <a: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含臺灣手語</a:t>
            </a:r>
            <a:r>
              <a:rPr lang="en-US" altLang="zh-TW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法制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地位</a:t>
            </a:r>
          </a:p>
        </p:txBody>
      </p:sp>
      <p:sp>
        <p:nvSpPr>
          <p:cNvPr id="19" name="圓角矩形 18"/>
          <p:cNvSpPr/>
          <p:nvPr/>
        </p:nvSpPr>
        <p:spPr>
          <a:xfrm>
            <a:off x="7272560" y="4149080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保障面臨傳承危機之國家語言得以傳承、復振與發展</a:t>
            </a:r>
          </a:p>
        </p:txBody>
      </p:sp>
      <p:sp>
        <p:nvSpPr>
          <p:cNvPr id="22" name="圓角矩形 21"/>
          <p:cNvSpPr/>
          <p:nvPr/>
        </p:nvSpPr>
        <p:spPr>
          <a:xfrm>
            <a:off x="6354560" y="5371881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國家語言之調查機制、建立資料庫、整合書寫系統</a:t>
            </a:r>
          </a:p>
        </p:txBody>
      </p:sp>
      <p:sp>
        <p:nvSpPr>
          <p:cNvPr id="23" name="圓角矩形 22"/>
          <p:cNvSpPr/>
          <p:nvPr/>
        </p:nvSpPr>
        <p:spPr>
          <a:xfrm>
            <a:off x="1943968" y="5444132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</a:t>
            </a:r>
            <a:r>
              <a:rPr lang="zh-TW" altLang="en-US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全國家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語言教育、師資及學習資源</a:t>
            </a:r>
          </a:p>
        </p:txBody>
      </p:sp>
      <p:sp>
        <p:nvSpPr>
          <p:cNvPr id="24" name="圓角矩形 23"/>
          <p:cNvSpPr/>
          <p:nvPr/>
        </p:nvSpPr>
        <p:spPr>
          <a:xfrm>
            <a:off x="1025968" y="4168958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提供使用機會，加強多元語言之公共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</a:p>
        </p:txBody>
      </p:sp>
      <p:sp>
        <p:nvSpPr>
          <p:cNvPr id="25" name="圓角矩形 24"/>
          <p:cNvSpPr/>
          <p:nvPr/>
        </p:nvSpPr>
        <p:spPr>
          <a:xfrm>
            <a:off x="1260016" y="2572740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積極推廣及提升人民使用國家語言能力</a:t>
            </a:r>
            <a:endParaRPr lang="zh-TW" altLang="en-US" sz="15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4105698" y="707820"/>
            <a:ext cx="1836000" cy="68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規範推動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國家語言事務</a:t>
            </a:r>
            <a:r>
              <a:rPr lang="zh-TW" altLang="en-US" sz="15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之各專責單位應執行之業務</a:t>
            </a:r>
            <a:endParaRPr lang="zh-TW" altLang="en-US" sz="15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123380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42280-7B6F-4E79-AD4B-4B16FC05B1BE}" type="slidenum">
              <a:rPr lang="zh-TW" altLang="en-US" smtClean="0"/>
              <a:t>4</a:t>
            </a:fld>
            <a:endParaRPr lang="zh-TW" altLang="en-US"/>
          </a:p>
        </p:txBody>
      </p:sp>
      <p:grpSp>
        <p:nvGrpSpPr>
          <p:cNvPr id="9" name="群組 8"/>
          <p:cNvGrpSpPr/>
          <p:nvPr/>
        </p:nvGrpSpPr>
        <p:grpSpPr>
          <a:xfrm>
            <a:off x="0" y="188640"/>
            <a:ext cx="2520032" cy="576064"/>
            <a:chOff x="-36512" y="1015733"/>
            <a:chExt cx="7776864" cy="576064"/>
          </a:xfrm>
        </p:grpSpPr>
        <p:sp>
          <p:nvSpPr>
            <p:cNvPr id="10" name="圓角化對角線角落矩形 9"/>
            <p:cNvSpPr/>
            <p:nvPr/>
          </p:nvSpPr>
          <p:spPr>
            <a:xfrm>
              <a:off x="-36512" y="1015733"/>
              <a:ext cx="7776864" cy="576064"/>
            </a:xfrm>
            <a:prstGeom prst="round2DiagRect">
              <a:avLst>
                <a:gd name="adj1" fmla="val 0"/>
                <a:gd name="adj2" fmla="val 0"/>
              </a:avLst>
            </a:prstGeom>
            <a:solidFill>
              <a:srgbClr val="EDE3D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834322" y="1072932"/>
              <a:ext cx="43690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法案效益</a:t>
              </a:r>
              <a:endPara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4014049294"/>
              </p:ext>
            </p:extLst>
          </p:nvPr>
        </p:nvGraphicFramePr>
        <p:xfrm>
          <a:off x="1223888" y="1412776"/>
          <a:ext cx="7488832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391707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119441" y="6356351"/>
            <a:ext cx="2268141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647824" y="2852936"/>
            <a:ext cx="8694539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簡報結束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謝謝指教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687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23822</TotalTime>
  <Words>501</Words>
  <Application>Microsoft Office PowerPoint</Application>
  <PresentationFormat>自訂</PresentationFormat>
  <Paragraphs>58</Paragraphs>
  <Slides>6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微軟正黑體</vt:lpstr>
      <vt:lpstr>新細明體</vt:lpstr>
      <vt:lpstr>Arial</vt:lpstr>
      <vt:lpstr>Calibri</vt:lpstr>
      <vt:lpstr>Calibri Light</vt:lpstr>
      <vt:lpstr>Times New Roman</vt:lpstr>
      <vt:lpstr>Office 佈景主題</vt:lpstr>
      <vt:lpstr>國家語言發展法（草案） </vt:lpstr>
      <vt:lpstr>PowerPoint 簡報</vt:lpstr>
      <vt:lpstr>PowerPoint 簡報</vt:lpstr>
      <vt:lpstr>PowerPoint 簡報</vt:lpstr>
      <vt:lpstr>PowerPoint 簡報</vt:lpstr>
      <vt:lpstr>簡報結束 謝謝指教</vt:lpstr>
    </vt:vector>
  </TitlesOfParts>
  <Company>belcher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popo</dc:creator>
  <cp:lastModifiedBy>陳昱升</cp:lastModifiedBy>
  <cp:revision>2264</cp:revision>
  <cp:lastPrinted>2018-01-03T03:47:38Z</cp:lastPrinted>
  <dcterms:created xsi:type="dcterms:W3CDTF">2004-02-01T13:53:50Z</dcterms:created>
  <dcterms:modified xsi:type="dcterms:W3CDTF">2018-01-03T06:38:47Z</dcterms:modified>
</cp:coreProperties>
</file>