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6" r:id="rId1"/>
  </p:sldMasterIdLst>
  <p:notesMasterIdLst>
    <p:notesMasterId r:id="rId21"/>
  </p:notesMasterIdLst>
  <p:handoutMasterIdLst>
    <p:handoutMasterId r:id="rId22"/>
  </p:handoutMasterIdLst>
  <p:sldIdLst>
    <p:sldId id="689" r:id="rId2"/>
    <p:sldId id="699" r:id="rId3"/>
    <p:sldId id="666" r:id="rId4"/>
    <p:sldId id="685" r:id="rId5"/>
    <p:sldId id="706" r:id="rId6"/>
    <p:sldId id="709" r:id="rId7"/>
    <p:sldId id="707" r:id="rId8"/>
    <p:sldId id="673" r:id="rId9"/>
    <p:sldId id="701" r:id="rId10"/>
    <p:sldId id="671" r:id="rId11"/>
    <p:sldId id="672" r:id="rId12"/>
    <p:sldId id="678" r:id="rId13"/>
    <p:sldId id="674" r:id="rId14"/>
    <p:sldId id="675" r:id="rId15"/>
    <p:sldId id="679" r:id="rId16"/>
    <p:sldId id="676" r:id="rId17"/>
    <p:sldId id="698" r:id="rId18"/>
    <p:sldId id="697" r:id="rId19"/>
    <p:sldId id="696" r:id="rId20"/>
  </p:sldIdLst>
  <p:sldSz cx="9144000" cy="6858000" type="screen4x3"/>
  <p:notesSz cx="6735763" cy="9869488"/>
  <p:defaultTex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p:defaultTextStyle>
  <p:extLst>
    <p:ext uri="{521415D9-36F7-43E2-AB2F-B90AF26B5E84}">
      <p14:sectionLst xmlns:p14="http://schemas.microsoft.com/office/powerpoint/2010/main">
        <p14:section name="預設章節" id="{EEC9B0C4-6173-4052-AC01-C892AFD74EC3}">
          <p14:sldIdLst>
            <p14:sldId id="689"/>
            <p14:sldId id="699"/>
            <p14:sldId id="666"/>
            <p14:sldId id="685"/>
            <p14:sldId id="706"/>
            <p14:sldId id="709"/>
            <p14:sldId id="707"/>
            <p14:sldId id="673"/>
            <p14:sldId id="701"/>
            <p14:sldId id="671"/>
            <p14:sldId id="672"/>
            <p14:sldId id="678"/>
            <p14:sldId id="674"/>
            <p14:sldId id="675"/>
            <p14:sldId id="679"/>
            <p14:sldId id="676"/>
            <p14:sldId id="698"/>
            <p14:sldId id="697"/>
            <p14:sldId id="696"/>
          </p14:sldIdLst>
        </p14:section>
        <p14:section name="未命名的章節" id="{D95E4AFE-1FDD-44EC-A1A7-1F612C54008B}">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7" userDrawn="1">
          <p15:clr>
            <a:srgbClr val="A4A3A4"/>
          </p15:clr>
        </p15:guide>
        <p15:guide id="2" pos="2121" userDrawn="1">
          <p15:clr>
            <a:srgbClr val="A4A3A4"/>
          </p15:clr>
        </p15:guide>
        <p15:guide id="3" orient="horz" pos="3108" userDrawn="1">
          <p15:clr>
            <a:srgbClr val="A4A3A4"/>
          </p15:clr>
        </p15:guide>
        <p15:guide id="4"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C1C1"/>
    <a:srgbClr val="FFE7FF"/>
    <a:srgbClr val="FFCCFF"/>
    <a:srgbClr val="009900"/>
    <a:srgbClr val="FFE0A3"/>
    <a:srgbClr val="F2CCAC"/>
    <a:srgbClr val="FCD7B2"/>
    <a:srgbClr val="0000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07" autoAdjust="0"/>
    <p:restoredTop sz="96429" autoAdjust="0"/>
  </p:normalViewPr>
  <p:slideViewPr>
    <p:cSldViewPr>
      <p:cViewPr varScale="1">
        <p:scale>
          <a:sx n="116" d="100"/>
          <a:sy n="116" d="100"/>
        </p:scale>
        <p:origin x="1554"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8" d="100"/>
          <a:sy n="78" d="100"/>
        </p:scale>
        <p:origin x="-3972" y="-96"/>
      </p:cViewPr>
      <p:guideLst>
        <p:guide orient="horz" pos="3107"/>
        <p:guide pos="2121"/>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7AAFB5-A22A-45EA-AEB4-03EE2ADD456F}"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zh-TW" altLang="en-US"/>
        </a:p>
      </dgm:t>
    </dgm:pt>
    <dgm:pt modelId="{B7FAC1B6-D90B-4B01-A18F-F0CE9CB19079}">
      <dgm:prSet phldrT="[文字]" custT="1"/>
      <dgm:spPr/>
      <dgm:t>
        <a:bodyPr/>
        <a:lstStyle/>
        <a:p>
          <a:r>
            <a:rPr lang="en-US" altLang="zh-TW" sz="2000" b="1" dirty="0" smtClean="0">
              <a:solidFill>
                <a:schemeClr val="bg1"/>
              </a:solidFill>
              <a:latin typeface="+mj-ea"/>
              <a:ea typeface="+mj-ea"/>
            </a:rPr>
            <a:t>105</a:t>
          </a:r>
          <a:r>
            <a:rPr lang="zh-TW" altLang="en-US" sz="2000" b="1" dirty="0" smtClean="0">
              <a:solidFill>
                <a:schemeClr val="bg1"/>
              </a:solidFill>
              <a:latin typeface="+mj-ea"/>
              <a:ea typeface="+mj-ea"/>
            </a:rPr>
            <a:t>年</a:t>
          </a:r>
          <a:r>
            <a:rPr lang="en-US" altLang="zh-TW" sz="2000" b="1" dirty="0" smtClean="0">
              <a:solidFill>
                <a:schemeClr val="bg1"/>
              </a:solidFill>
              <a:latin typeface="+mj-ea"/>
              <a:ea typeface="+mj-ea"/>
            </a:rPr>
            <a:t>8</a:t>
          </a:r>
          <a:r>
            <a:rPr lang="zh-TW" altLang="en-US" sz="2000" b="1" dirty="0" smtClean="0">
              <a:solidFill>
                <a:schemeClr val="bg1"/>
              </a:solidFill>
              <a:latin typeface="+mj-ea"/>
              <a:ea typeface="+mj-ea"/>
            </a:rPr>
            <a:t>月總統府通過之「新南向政策」政策綱領</a:t>
          </a:r>
          <a:endParaRPr lang="zh-TW" altLang="en-US" sz="2000" b="1" dirty="0">
            <a:solidFill>
              <a:schemeClr val="bg1"/>
            </a:solidFill>
          </a:endParaRPr>
        </a:p>
      </dgm:t>
    </dgm:pt>
    <dgm:pt modelId="{8FBF5FA6-3889-44A4-B2C6-C14CADD9B29F}" type="parTrans" cxnId="{D3A70772-A388-4125-BFEB-EF66B30D154A}">
      <dgm:prSet/>
      <dgm:spPr/>
      <dgm:t>
        <a:bodyPr/>
        <a:lstStyle/>
        <a:p>
          <a:endParaRPr lang="zh-TW" altLang="en-US"/>
        </a:p>
      </dgm:t>
    </dgm:pt>
    <dgm:pt modelId="{CF7213A6-7206-4D32-9CB2-CD845BA94F20}" type="sibTrans" cxnId="{D3A70772-A388-4125-BFEB-EF66B30D154A}">
      <dgm:prSet/>
      <dgm:spPr/>
      <dgm:t>
        <a:bodyPr/>
        <a:lstStyle/>
        <a:p>
          <a:endParaRPr lang="zh-TW" altLang="en-US"/>
        </a:p>
      </dgm:t>
    </dgm:pt>
    <dgm:pt modelId="{6AB62835-A22C-4E0B-A286-A81E772A02BE}">
      <dgm:prSet phldrT="[文字]" custT="1"/>
      <dgm:spPr/>
      <dgm:t>
        <a:bodyPr/>
        <a:lstStyle/>
        <a:p>
          <a:r>
            <a:rPr lang="en-US" altLang="zh-TW" sz="2000" b="1" dirty="0" smtClean="0">
              <a:solidFill>
                <a:schemeClr val="bg1"/>
              </a:solidFill>
              <a:latin typeface="+mj-ea"/>
              <a:ea typeface="+mj-ea"/>
            </a:rPr>
            <a:t>105</a:t>
          </a:r>
          <a:r>
            <a:rPr lang="zh-TW" altLang="en-US" sz="2000" b="1" dirty="0" smtClean="0">
              <a:solidFill>
                <a:schemeClr val="bg1"/>
              </a:solidFill>
              <a:latin typeface="+mj-ea"/>
              <a:ea typeface="+mj-ea"/>
            </a:rPr>
            <a:t>年</a:t>
          </a:r>
          <a:r>
            <a:rPr lang="en-US" altLang="zh-TW" sz="2000" b="1" dirty="0" smtClean="0">
              <a:solidFill>
                <a:schemeClr val="bg1"/>
              </a:solidFill>
              <a:latin typeface="+mj-ea"/>
              <a:ea typeface="+mj-ea"/>
            </a:rPr>
            <a:t>12</a:t>
          </a:r>
          <a:r>
            <a:rPr lang="zh-TW" altLang="en-US" sz="2000" b="1" dirty="0" smtClean="0">
              <a:solidFill>
                <a:schemeClr val="bg1"/>
              </a:solidFill>
              <a:latin typeface="+mj-ea"/>
              <a:ea typeface="+mj-ea"/>
            </a:rPr>
            <a:t>月行政院核定之「新南向政策推動計畫」</a:t>
          </a:r>
          <a:endParaRPr lang="zh-TW" altLang="en-US" sz="2000" b="1" dirty="0">
            <a:solidFill>
              <a:schemeClr val="bg1"/>
            </a:solidFill>
          </a:endParaRPr>
        </a:p>
      </dgm:t>
    </dgm:pt>
    <dgm:pt modelId="{A4E6D3D6-ED15-424D-B7C4-2DB5C5415F1B}" type="parTrans" cxnId="{F70814F2-C798-48D7-8A76-CEE6E048D1F8}">
      <dgm:prSet/>
      <dgm:spPr/>
      <dgm:t>
        <a:bodyPr/>
        <a:lstStyle/>
        <a:p>
          <a:endParaRPr lang="zh-TW" altLang="en-US"/>
        </a:p>
      </dgm:t>
    </dgm:pt>
    <dgm:pt modelId="{EF2D53D4-5E0A-491F-9888-E0901CFCF401}" type="sibTrans" cxnId="{F70814F2-C798-48D7-8A76-CEE6E048D1F8}">
      <dgm:prSet/>
      <dgm:spPr/>
      <dgm:t>
        <a:bodyPr/>
        <a:lstStyle/>
        <a:p>
          <a:endParaRPr lang="zh-TW" altLang="en-US"/>
        </a:p>
      </dgm:t>
    </dgm:pt>
    <dgm:pt modelId="{3552CAE3-EDC9-4AA2-B21A-395E9FE96B59}" type="pres">
      <dgm:prSet presAssocID="{5C7AAFB5-A22A-45EA-AEB4-03EE2ADD456F}" presName="linear" presStyleCnt="0">
        <dgm:presLayoutVars>
          <dgm:dir/>
          <dgm:animLvl val="lvl"/>
          <dgm:resizeHandles val="exact"/>
        </dgm:presLayoutVars>
      </dgm:prSet>
      <dgm:spPr/>
      <dgm:t>
        <a:bodyPr/>
        <a:lstStyle/>
        <a:p>
          <a:endParaRPr lang="zh-TW" altLang="en-US"/>
        </a:p>
      </dgm:t>
    </dgm:pt>
    <dgm:pt modelId="{044E63FA-6207-4290-A83D-F605875245BD}" type="pres">
      <dgm:prSet presAssocID="{B7FAC1B6-D90B-4B01-A18F-F0CE9CB19079}" presName="parentLin" presStyleCnt="0"/>
      <dgm:spPr/>
    </dgm:pt>
    <dgm:pt modelId="{23215257-8DC2-41ED-B0A4-882C330E3D53}" type="pres">
      <dgm:prSet presAssocID="{B7FAC1B6-D90B-4B01-A18F-F0CE9CB19079}" presName="parentLeftMargin" presStyleLbl="node1" presStyleIdx="0" presStyleCnt="2"/>
      <dgm:spPr/>
      <dgm:t>
        <a:bodyPr/>
        <a:lstStyle/>
        <a:p>
          <a:endParaRPr lang="zh-TW" altLang="en-US"/>
        </a:p>
      </dgm:t>
    </dgm:pt>
    <dgm:pt modelId="{8BBCE4A4-7C88-441E-A8C0-1A4F6F858043}" type="pres">
      <dgm:prSet presAssocID="{B7FAC1B6-D90B-4B01-A18F-F0CE9CB19079}" presName="parentText" presStyleLbl="node1" presStyleIdx="0" presStyleCnt="2" custScaleX="125660">
        <dgm:presLayoutVars>
          <dgm:chMax val="0"/>
          <dgm:bulletEnabled val="1"/>
        </dgm:presLayoutVars>
      </dgm:prSet>
      <dgm:spPr/>
      <dgm:t>
        <a:bodyPr/>
        <a:lstStyle/>
        <a:p>
          <a:endParaRPr lang="zh-TW" altLang="en-US"/>
        </a:p>
      </dgm:t>
    </dgm:pt>
    <dgm:pt modelId="{3A89F8F5-B63A-4994-AA3A-91052558DC84}" type="pres">
      <dgm:prSet presAssocID="{B7FAC1B6-D90B-4B01-A18F-F0CE9CB19079}" presName="negativeSpace" presStyleCnt="0"/>
      <dgm:spPr/>
    </dgm:pt>
    <dgm:pt modelId="{49474BED-F227-4552-8804-99C835A50C8E}" type="pres">
      <dgm:prSet presAssocID="{B7FAC1B6-D90B-4B01-A18F-F0CE9CB19079}" presName="childText" presStyleLbl="conFgAcc1" presStyleIdx="0" presStyleCnt="2">
        <dgm:presLayoutVars>
          <dgm:bulletEnabled val="1"/>
        </dgm:presLayoutVars>
      </dgm:prSet>
      <dgm:spPr/>
    </dgm:pt>
    <dgm:pt modelId="{51D4786C-0F93-4E11-B2D3-5F9E232DBD75}" type="pres">
      <dgm:prSet presAssocID="{CF7213A6-7206-4D32-9CB2-CD845BA94F20}" presName="spaceBetweenRectangles" presStyleCnt="0"/>
      <dgm:spPr/>
    </dgm:pt>
    <dgm:pt modelId="{5130061A-4C0C-45EF-B373-E0ACBCEE684A}" type="pres">
      <dgm:prSet presAssocID="{6AB62835-A22C-4E0B-A286-A81E772A02BE}" presName="parentLin" presStyleCnt="0"/>
      <dgm:spPr/>
    </dgm:pt>
    <dgm:pt modelId="{BD14602D-1B24-478A-9813-C19CCE662FCE}" type="pres">
      <dgm:prSet presAssocID="{6AB62835-A22C-4E0B-A286-A81E772A02BE}" presName="parentLeftMargin" presStyleLbl="node1" presStyleIdx="0" presStyleCnt="2"/>
      <dgm:spPr/>
      <dgm:t>
        <a:bodyPr/>
        <a:lstStyle/>
        <a:p>
          <a:endParaRPr lang="zh-TW" altLang="en-US"/>
        </a:p>
      </dgm:t>
    </dgm:pt>
    <dgm:pt modelId="{C8A0DFA4-43EC-4405-9ED2-3C92BE80F1F7}" type="pres">
      <dgm:prSet presAssocID="{6AB62835-A22C-4E0B-A286-A81E772A02BE}" presName="parentText" presStyleLbl="node1" presStyleIdx="1" presStyleCnt="2" custScaleX="125864">
        <dgm:presLayoutVars>
          <dgm:chMax val="0"/>
          <dgm:bulletEnabled val="1"/>
        </dgm:presLayoutVars>
      </dgm:prSet>
      <dgm:spPr/>
      <dgm:t>
        <a:bodyPr/>
        <a:lstStyle/>
        <a:p>
          <a:endParaRPr lang="zh-TW" altLang="en-US"/>
        </a:p>
      </dgm:t>
    </dgm:pt>
    <dgm:pt modelId="{2D5A1D01-8295-4B1B-AA8D-1A4D5833DAB0}" type="pres">
      <dgm:prSet presAssocID="{6AB62835-A22C-4E0B-A286-A81E772A02BE}" presName="negativeSpace" presStyleCnt="0"/>
      <dgm:spPr/>
    </dgm:pt>
    <dgm:pt modelId="{B3F89B88-AEAF-40D7-89A0-3E6DADC62D4D}" type="pres">
      <dgm:prSet presAssocID="{6AB62835-A22C-4E0B-A286-A81E772A02BE}" presName="childText" presStyleLbl="conFgAcc1" presStyleIdx="1" presStyleCnt="2">
        <dgm:presLayoutVars>
          <dgm:bulletEnabled val="1"/>
        </dgm:presLayoutVars>
      </dgm:prSet>
      <dgm:spPr/>
    </dgm:pt>
  </dgm:ptLst>
  <dgm:cxnLst>
    <dgm:cxn modelId="{8946504D-6E0B-4B32-800D-85ABE7563086}" type="presOf" srcId="{6AB62835-A22C-4E0B-A286-A81E772A02BE}" destId="{BD14602D-1B24-478A-9813-C19CCE662FCE}" srcOrd="0" destOrd="0" presId="urn:microsoft.com/office/officeart/2005/8/layout/list1"/>
    <dgm:cxn modelId="{2A43BFF0-7678-4227-9D4D-F92297DD52DC}" type="presOf" srcId="{5C7AAFB5-A22A-45EA-AEB4-03EE2ADD456F}" destId="{3552CAE3-EDC9-4AA2-B21A-395E9FE96B59}" srcOrd="0" destOrd="0" presId="urn:microsoft.com/office/officeart/2005/8/layout/list1"/>
    <dgm:cxn modelId="{93FAB29C-54A2-4B2F-8AD3-A53D09E0CF62}" type="presOf" srcId="{B7FAC1B6-D90B-4B01-A18F-F0CE9CB19079}" destId="{23215257-8DC2-41ED-B0A4-882C330E3D53}" srcOrd="0" destOrd="0" presId="urn:microsoft.com/office/officeart/2005/8/layout/list1"/>
    <dgm:cxn modelId="{66DF22AF-0A8B-486C-87C1-8CBB3B5C4F9B}" type="presOf" srcId="{B7FAC1B6-D90B-4B01-A18F-F0CE9CB19079}" destId="{8BBCE4A4-7C88-441E-A8C0-1A4F6F858043}" srcOrd="1" destOrd="0" presId="urn:microsoft.com/office/officeart/2005/8/layout/list1"/>
    <dgm:cxn modelId="{F70814F2-C798-48D7-8A76-CEE6E048D1F8}" srcId="{5C7AAFB5-A22A-45EA-AEB4-03EE2ADD456F}" destId="{6AB62835-A22C-4E0B-A286-A81E772A02BE}" srcOrd="1" destOrd="0" parTransId="{A4E6D3D6-ED15-424D-B7C4-2DB5C5415F1B}" sibTransId="{EF2D53D4-5E0A-491F-9888-E0901CFCF401}"/>
    <dgm:cxn modelId="{D3A70772-A388-4125-BFEB-EF66B30D154A}" srcId="{5C7AAFB5-A22A-45EA-AEB4-03EE2ADD456F}" destId="{B7FAC1B6-D90B-4B01-A18F-F0CE9CB19079}" srcOrd="0" destOrd="0" parTransId="{8FBF5FA6-3889-44A4-B2C6-C14CADD9B29F}" sibTransId="{CF7213A6-7206-4D32-9CB2-CD845BA94F20}"/>
    <dgm:cxn modelId="{D2033FEC-D509-47F8-911D-62C0A35F783B}" type="presOf" srcId="{6AB62835-A22C-4E0B-A286-A81E772A02BE}" destId="{C8A0DFA4-43EC-4405-9ED2-3C92BE80F1F7}" srcOrd="1" destOrd="0" presId="urn:microsoft.com/office/officeart/2005/8/layout/list1"/>
    <dgm:cxn modelId="{74CB2296-788E-4575-931F-B456FA029FA3}" type="presParOf" srcId="{3552CAE3-EDC9-4AA2-B21A-395E9FE96B59}" destId="{044E63FA-6207-4290-A83D-F605875245BD}" srcOrd="0" destOrd="0" presId="urn:microsoft.com/office/officeart/2005/8/layout/list1"/>
    <dgm:cxn modelId="{76ADCCEF-EA86-43CE-8E0A-43FEF440CD90}" type="presParOf" srcId="{044E63FA-6207-4290-A83D-F605875245BD}" destId="{23215257-8DC2-41ED-B0A4-882C330E3D53}" srcOrd="0" destOrd="0" presId="urn:microsoft.com/office/officeart/2005/8/layout/list1"/>
    <dgm:cxn modelId="{E4C710C2-3764-4E7B-B2D7-A3E706AAB75A}" type="presParOf" srcId="{044E63FA-6207-4290-A83D-F605875245BD}" destId="{8BBCE4A4-7C88-441E-A8C0-1A4F6F858043}" srcOrd="1" destOrd="0" presId="urn:microsoft.com/office/officeart/2005/8/layout/list1"/>
    <dgm:cxn modelId="{4B584E15-D07E-4DBD-B9A8-14E2692F9107}" type="presParOf" srcId="{3552CAE3-EDC9-4AA2-B21A-395E9FE96B59}" destId="{3A89F8F5-B63A-4994-AA3A-91052558DC84}" srcOrd="1" destOrd="0" presId="urn:microsoft.com/office/officeart/2005/8/layout/list1"/>
    <dgm:cxn modelId="{363DD4BC-845E-42DC-80E7-9DCE18DF2815}" type="presParOf" srcId="{3552CAE3-EDC9-4AA2-B21A-395E9FE96B59}" destId="{49474BED-F227-4552-8804-99C835A50C8E}" srcOrd="2" destOrd="0" presId="urn:microsoft.com/office/officeart/2005/8/layout/list1"/>
    <dgm:cxn modelId="{17A1C6F3-A057-4D33-9708-99B9FAC456B6}" type="presParOf" srcId="{3552CAE3-EDC9-4AA2-B21A-395E9FE96B59}" destId="{51D4786C-0F93-4E11-B2D3-5F9E232DBD75}" srcOrd="3" destOrd="0" presId="urn:microsoft.com/office/officeart/2005/8/layout/list1"/>
    <dgm:cxn modelId="{CA676A84-B9E7-42E0-AE9B-E4B596C71ECE}" type="presParOf" srcId="{3552CAE3-EDC9-4AA2-B21A-395E9FE96B59}" destId="{5130061A-4C0C-45EF-B373-E0ACBCEE684A}" srcOrd="4" destOrd="0" presId="urn:microsoft.com/office/officeart/2005/8/layout/list1"/>
    <dgm:cxn modelId="{D91D5A16-3F7A-44C6-9F91-F4E832ADCDA0}" type="presParOf" srcId="{5130061A-4C0C-45EF-B373-E0ACBCEE684A}" destId="{BD14602D-1B24-478A-9813-C19CCE662FCE}" srcOrd="0" destOrd="0" presId="urn:microsoft.com/office/officeart/2005/8/layout/list1"/>
    <dgm:cxn modelId="{9FCE50AF-E08B-46C7-A1DF-B44A7DE4D336}" type="presParOf" srcId="{5130061A-4C0C-45EF-B373-E0ACBCEE684A}" destId="{C8A0DFA4-43EC-4405-9ED2-3C92BE80F1F7}" srcOrd="1" destOrd="0" presId="urn:microsoft.com/office/officeart/2005/8/layout/list1"/>
    <dgm:cxn modelId="{89FF6BF8-A9A2-414E-A069-A9EDF82DFA7B}" type="presParOf" srcId="{3552CAE3-EDC9-4AA2-B21A-395E9FE96B59}" destId="{2D5A1D01-8295-4B1B-AA8D-1A4D5833DAB0}" srcOrd="5" destOrd="0" presId="urn:microsoft.com/office/officeart/2005/8/layout/list1"/>
    <dgm:cxn modelId="{388E683B-6C93-4EC0-800D-24C8060C817E}" type="presParOf" srcId="{3552CAE3-EDC9-4AA2-B21A-395E9FE96B59}" destId="{B3F89B88-AEAF-40D7-89A0-3E6DADC62D4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53F7AD-729B-435F-8A00-A34BF910B1AD}" type="doc">
      <dgm:prSet loTypeId="urn:microsoft.com/office/officeart/2005/8/layout/vList3" loCatId="list" qsTypeId="urn:microsoft.com/office/officeart/2005/8/quickstyle/simple1" qsCatId="simple" csTypeId="urn:microsoft.com/office/officeart/2005/8/colors/accent2_1" csCatId="accent2" phldr="1"/>
      <dgm:spPr/>
    </dgm:pt>
    <dgm:pt modelId="{FD24AAE1-45F2-4358-9AE7-D83F442E09C5}">
      <dgm:prSet phldrT="[文字]" custT="1"/>
      <dgm:spPr>
        <a:solidFill>
          <a:srgbClr val="FFC1C1"/>
        </a:solidFill>
      </dgm:spPr>
      <dgm:t>
        <a:bodyPr/>
        <a:lstStyle/>
        <a:p>
          <a:r>
            <a:rPr lang="zh-TW" altLang="en-US" sz="2000" b="1" dirty="0" smtClean="0">
              <a:latin typeface="+mj-ea"/>
              <a:ea typeface="+mj-ea"/>
            </a:rPr>
            <a:t>   </a:t>
          </a:r>
          <a:r>
            <a:rPr lang="zh-TW" altLang="en-US" sz="2200" b="1" dirty="0" smtClean="0">
              <a:solidFill>
                <a:srgbClr val="C00000"/>
              </a:solidFill>
              <a:latin typeface="+mj-ea"/>
              <a:ea typeface="+mj-ea"/>
            </a:rPr>
            <a:t>提供優質教育產業、</a:t>
          </a:r>
          <a:endParaRPr lang="en-US" altLang="zh-TW" sz="2200" b="1" dirty="0" smtClean="0">
            <a:solidFill>
              <a:srgbClr val="C00000"/>
            </a:solidFill>
            <a:latin typeface="+mj-ea"/>
            <a:ea typeface="+mj-ea"/>
          </a:endParaRPr>
        </a:p>
        <a:p>
          <a:r>
            <a:rPr lang="zh-TW" altLang="en-US" sz="2200" b="1" dirty="0" smtClean="0">
              <a:solidFill>
                <a:srgbClr val="C00000"/>
              </a:solidFill>
              <a:latin typeface="+mj-ea"/>
              <a:ea typeface="+mj-ea"/>
            </a:rPr>
            <a:t>專業人才雙向培育</a:t>
          </a:r>
          <a:endParaRPr lang="zh-TW" altLang="en-US" sz="2200" b="1" dirty="0">
            <a:solidFill>
              <a:srgbClr val="C00000"/>
            </a:solidFill>
          </a:endParaRPr>
        </a:p>
      </dgm:t>
    </dgm:pt>
    <dgm:pt modelId="{101FD838-5A2D-49C6-A8BE-8E1EA1B0A9FC}" type="parTrans" cxnId="{3AA18573-221A-4967-B421-2C78BD410756}">
      <dgm:prSet/>
      <dgm:spPr/>
      <dgm:t>
        <a:bodyPr/>
        <a:lstStyle/>
        <a:p>
          <a:endParaRPr lang="zh-TW" altLang="en-US"/>
        </a:p>
      </dgm:t>
    </dgm:pt>
    <dgm:pt modelId="{FCDD852A-637B-499D-A3FF-D54E70CEFC58}" type="sibTrans" cxnId="{3AA18573-221A-4967-B421-2C78BD410756}">
      <dgm:prSet/>
      <dgm:spPr/>
      <dgm:t>
        <a:bodyPr/>
        <a:lstStyle/>
        <a:p>
          <a:endParaRPr lang="zh-TW" altLang="en-US"/>
        </a:p>
      </dgm:t>
    </dgm:pt>
    <dgm:pt modelId="{BFD65E25-8C90-456F-95A6-2A6C1FCC6C37}">
      <dgm:prSet phldrT="[文字]" custT="1"/>
      <dgm:spPr>
        <a:solidFill>
          <a:schemeClr val="accent5">
            <a:lumMod val="60000"/>
            <a:lumOff val="40000"/>
          </a:schemeClr>
        </a:solidFill>
      </dgm:spPr>
      <dgm:t>
        <a:bodyPr/>
        <a:lstStyle/>
        <a:p>
          <a:r>
            <a:rPr lang="zh-TW" altLang="en-US" sz="2200" b="1" dirty="0" smtClean="0">
              <a:solidFill>
                <a:srgbClr val="008000"/>
              </a:solidFill>
              <a:latin typeface="+mj-ea"/>
              <a:ea typeface="+mj-ea"/>
            </a:rPr>
            <a:t>擴大雙邊人才交流</a:t>
          </a:r>
          <a:endParaRPr lang="zh-TW" altLang="en-US" sz="2200" b="1" dirty="0">
            <a:solidFill>
              <a:srgbClr val="008000"/>
            </a:solidFill>
          </a:endParaRPr>
        </a:p>
      </dgm:t>
    </dgm:pt>
    <dgm:pt modelId="{B0E1F990-3633-4D50-AC6C-9F51CD231F17}" type="parTrans" cxnId="{293ABF4C-4394-4934-8356-816A4B8DA2E5}">
      <dgm:prSet/>
      <dgm:spPr/>
      <dgm:t>
        <a:bodyPr/>
        <a:lstStyle/>
        <a:p>
          <a:endParaRPr lang="zh-TW" altLang="en-US"/>
        </a:p>
      </dgm:t>
    </dgm:pt>
    <dgm:pt modelId="{649B4437-92CA-4550-BA23-C02810596578}" type="sibTrans" cxnId="{293ABF4C-4394-4934-8356-816A4B8DA2E5}">
      <dgm:prSet/>
      <dgm:spPr/>
      <dgm:t>
        <a:bodyPr/>
        <a:lstStyle/>
        <a:p>
          <a:endParaRPr lang="zh-TW" altLang="en-US"/>
        </a:p>
      </dgm:t>
    </dgm:pt>
    <dgm:pt modelId="{9179132E-40D7-46DB-A037-4FD027D78B93}">
      <dgm:prSet phldrT="[文字]" custT="1"/>
      <dgm:spPr>
        <a:solidFill>
          <a:schemeClr val="accent2">
            <a:lumMod val="60000"/>
            <a:lumOff val="40000"/>
          </a:schemeClr>
        </a:solidFill>
      </dgm:spPr>
      <dgm:t>
        <a:bodyPr/>
        <a:lstStyle/>
        <a:p>
          <a:r>
            <a:rPr lang="zh-TW" altLang="en-US" sz="2200" b="1" dirty="0" smtClean="0">
              <a:solidFill>
                <a:schemeClr val="accent2">
                  <a:lumMod val="50000"/>
                </a:schemeClr>
              </a:solidFill>
              <a:latin typeface="+mj-ea"/>
              <a:ea typeface="+mj-ea"/>
            </a:rPr>
            <a:t>擴展雙邊教育合作平臺</a:t>
          </a:r>
          <a:endParaRPr lang="zh-TW" altLang="en-US" sz="2200" b="1" dirty="0">
            <a:solidFill>
              <a:schemeClr val="accent2">
                <a:lumMod val="50000"/>
              </a:schemeClr>
            </a:solidFill>
          </a:endParaRPr>
        </a:p>
      </dgm:t>
    </dgm:pt>
    <dgm:pt modelId="{DEE48A13-23AF-46F4-A0E5-9BCCD1A0D2A4}" type="parTrans" cxnId="{562A680F-7F98-4D8D-AF78-6E4C08E50DCA}">
      <dgm:prSet/>
      <dgm:spPr/>
      <dgm:t>
        <a:bodyPr/>
        <a:lstStyle/>
        <a:p>
          <a:endParaRPr lang="zh-TW" altLang="en-US"/>
        </a:p>
      </dgm:t>
    </dgm:pt>
    <dgm:pt modelId="{B9D064FC-364A-42AE-9627-D398D31B1A9B}" type="sibTrans" cxnId="{562A680F-7F98-4D8D-AF78-6E4C08E50DCA}">
      <dgm:prSet/>
      <dgm:spPr/>
      <dgm:t>
        <a:bodyPr/>
        <a:lstStyle/>
        <a:p>
          <a:endParaRPr lang="zh-TW" altLang="en-US"/>
        </a:p>
      </dgm:t>
    </dgm:pt>
    <dgm:pt modelId="{1FD1E01F-9103-42EF-8889-A2BC5151EB73}" type="pres">
      <dgm:prSet presAssocID="{AB53F7AD-729B-435F-8A00-A34BF910B1AD}" presName="linearFlow" presStyleCnt="0">
        <dgm:presLayoutVars>
          <dgm:dir/>
          <dgm:resizeHandles val="exact"/>
        </dgm:presLayoutVars>
      </dgm:prSet>
      <dgm:spPr/>
    </dgm:pt>
    <dgm:pt modelId="{AAAB16EE-4AB5-4DEE-93EC-191CED9E0060}" type="pres">
      <dgm:prSet presAssocID="{FD24AAE1-45F2-4358-9AE7-D83F442E09C5}" presName="composite" presStyleCnt="0"/>
      <dgm:spPr/>
    </dgm:pt>
    <dgm:pt modelId="{076C146A-E55A-42C1-8811-2C6FD6CCEAA9}" type="pres">
      <dgm:prSet presAssocID="{FD24AAE1-45F2-4358-9AE7-D83F442E09C5}" presName="imgShp" presStyleLbl="fgImgPlace1" presStyleIdx="0" presStyleCnt="3"/>
      <dgm:spPr>
        <a:prstGeom prst="ellipse">
          <a:avLst/>
        </a:prstGeom>
      </dgm:spPr>
    </dgm:pt>
    <dgm:pt modelId="{F8827045-F59F-4541-A531-D0784595043A}" type="pres">
      <dgm:prSet presAssocID="{FD24AAE1-45F2-4358-9AE7-D83F442E09C5}" presName="txShp" presStyleLbl="node1" presStyleIdx="0" presStyleCnt="3">
        <dgm:presLayoutVars>
          <dgm:bulletEnabled val="1"/>
        </dgm:presLayoutVars>
      </dgm:prSet>
      <dgm:spPr/>
      <dgm:t>
        <a:bodyPr/>
        <a:lstStyle/>
        <a:p>
          <a:endParaRPr lang="zh-TW" altLang="en-US"/>
        </a:p>
      </dgm:t>
    </dgm:pt>
    <dgm:pt modelId="{D7EFF702-EF39-424B-ABC3-67680729C4C7}" type="pres">
      <dgm:prSet presAssocID="{FCDD852A-637B-499D-A3FF-D54E70CEFC58}" presName="spacing" presStyleCnt="0"/>
      <dgm:spPr/>
    </dgm:pt>
    <dgm:pt modelId="{AED7944F-E0A5-4DF6-8753-5B786A6A5ADC}" type="pres">
      <dgm:prSet presAssocID="{BFD65E25-8C90-456F-95A6-2A6C1FCC6C37}" presName="composite" presStyleCnt="0"/>
      <dgm:spPr/>
    </dgm:pt>
    <dgm:pt modelId="{68C21CF6-9AFD-406A-8D82-ADEF2A505D29}" type="pres">
      <dgm:prSet presAssocID="{BFD65E25-8C90-456F-95A6-2A6C1FCC6C37}" presName="imgShp" presStyleLbl="fgImgPlace1" presStyleIdx="1" presStyleCnt="3"/>
      <dgm:spPr/>
    </dgm:pt>
    <dgm:pt modelId="{475E2A18-0E3A-4406-B314-125BA2A9F1EE}" type="pres">
      <dgm:prSet presAssocID="{BFD65E25-8C90-456F-95A6-2A6C1FCC6C37}" presName="txShp" presStyleLbl="node1" presStyleIdx="1" presStyleCnt="3">
        <dgm:presLayoutVars>
          <dgm:bulletEnabled val="1"/>
        </dgm:presLayoutVars>
      </dgm:prSet>
      <dgm:spPr/>
      <dgm:t>
        <a:bodyPr/>
        <a:lstStyle/>
        <a:p>
          <a:endParaRPr lang="zh-TW" altLang="en-US"/>
        </a:p>
      </dgm:t>
    </dgm:pt>
    <dgm:pt modelId="{01A2D26F-A6C2-4B84-90A2-8F2A5BB54659}" type="pres">
      <dgm:prSet presAssocID="{649B4437-92CA-4550-BA23-C02810596578}" presName="spacing" presStyleCnt="0"/>
      <dgm:spPr/>
    </dgm:pt>
    <dgm:pt modelId="{8CB5C4DB-CA3B-40D5-9DC4-F674C2908354}" type="pres">
      <dgm:prSet presAssocID="{9179132E-40D7-46DB-A037-4FD027D78B93}" presName="composite" presStyleCnt="0"/>
      <dgm:spPr/>
    </dgm:pt>
    <dgm:pt modelId="{DF9813BD-1E49-4B36-A96E-78C6CA893277}" type="pres">
      <dgm:prSet presAssocID="{9179132E-40D7-46DB-A037-4FD027D78B93}" presName="imgShp" presStyleLbl="fgImgPlace1" presStyleIdx="2" presStyleCnt="3"/>
      <dgm:spPr/>
    </dgm:pt>
    <dgm:pt modelId="{CE2F26A6-9913-4A89-BC3C-74606B376D4B}" type="pres">
      <dgm:prSet presAssocID="{9179132E-40D7-46DB-A037-4FD027D78B93}" presName="txShp" presStyleLbl="node1" presStyleIdx="2" presStyleCnt="3">
        <dgm:presLayoutVars>
          <dgm:bulletEnabled val="1"/>
        </dgm:presLayoutVars>
      </dgm:prSet>
      <dgm:spPr/>
      <dgm:t>
        <a:bodyPr/>
        <a:lstStyle/>
        <a:p>
          <a:endParaRPr lang="zh-TW" altLang="en-US"/>
        </a:p>
      </dgm:t>
    </dgm:pt>
  </dgm:ptLst>
  <dgm:cxnLst>
    <dgm:cxn modelId="{B637BB62-5415-449B-9659-DCB2F353D06C}" type="presOf" srcId="{BFD65E25-8C90-456F-95A6-2A6C1FCC6C37}" destId="{475E2A18-0E3A-4406-B314-125BA2A9F1EE}" srcOrd="0" destOrd="0" presId="urn:microsoft.com/office/officeart/2005/8/layout/vList3"/>
    <dgm:cxn modelId="{562A680F-7F98-4D8D-AF78-6E4C08E50DCA}" srcId="{AB53F7AD-729B-435F-8A00-A34BF910B1AD}" destId="{9179132E-40D7-46DB-A037-4FD027D78B93}" srcOrd="2" destOrd="0" parTransId="{DEE48A13-23AF-46F4-A0E5-9BCCD1A0D2A4}" sibTransId="{B9D064FC-364A-42AE-9627-D398D31B1A9B}"/>
    <dgm:cxn modelId="{1723CB83-42FC-47B2-8BBD-6154EB12307D}" type="presOf" srcId="{9179132E-40D7-46DB-A037-4FD027D78B93}" destId="{CE2F26A6-9913-4A89-BC3C-74606B376D4B}" srcOrd="0" destOrd="0" presId="urn:microsoft.com/office/officeart/2005/8/layout/vList3"/>
    <dgm:cxn modelId="{C5A7EA3D-09CD-4065-B792-83F6BD6AD849}" type="presOf" srcId="{FD24AAE1-45F2-4358-9AE7-D83F442E09C5}" destId="{F8827045-F59F-4541-A531-D0784595043A}" srcOrd="0" destOrd="0" presId="urn:microsoft.com/office/officeart/2005/8/layout/vList3"/>
    <dgm:cxn modelId="{758CC667-5407-45D5-A94F-ED16532EF749}" type="presOf" srcId="{AB53F7AD-729B-435F-8A00-A34BF910B1AD}" destId="{1FD1E01F-9103-42EF-8889-A2BC5151EB73}" srcOrd="0" destOrd="0" presId="urn:microsoft.com/office/officeart/2005/8/layout/vList3"/>
    <dgm:cxn modelId="{3AA18573-221A-4967-B421-2C78BD410756}" srcId="{AB53F7AD-729B-435F-8A00-A34BF910B1AD}" destId="{FD24AAE1-45F2-4358-9AE7-D83F442E09C5}" srcOrd="0" destOrd="0" parTransId="{101FD838-5A2D-49C6-A8BE-8E1EA1B0A9FC}" sibTransId="{FCDD852A-637B-499D-A3FF-D54E70CEFC58}"/>
    <dgm:cxn modelId="{293ABF4C-4394-4934-8356-816A4B8DA2E5}" srcId="{AB53F7AD-729B-435F-8A00-A34BF910B1AD}" destId="{BFD65E25-8C90-456F-95A6-2A6C1FCC6C37}" srcOrd="1" destOrd="0" parTransId="{B0E1F990-3633-4D50-AC6C-9F51CD231F17}" sibTransId="{649B4437-92CA-4550-BA23-C02810596578}"/>
    <dgm:cxn modelId="{445D2394-B886-4488-AD6A-45501574A61A}" type="presParOf" srcId="{1FD1E01F-9103-42EF-8889-A2BC5151EB73}" destId="{AAAB16EE-4AB5-4DEE-93EC-191CED9E0060}" srcOrd="0" destOrd="0" presId="urn:microsoft.com/office/officeart/2005/8/layout/vList3"/>
    <dgm:cxn modelId="{12C1C087-DF79-45AC-9C66-D7815A5B46DC}" type="presParOf" srcId="{AAAB16EE-4AB5-4DEE-93EC-191CED9E0060}" destId="{076C146A-E55A-42C1-8811-2C6FD6CCEAA9}" srcOrd="0" destOrd="0" presId="urn:microsoft.com/office/officeart/2005/8/layout/vList3"/>
    <dgm:cxn modelId="{27EE80E4-B81D-40DC-8F36-330125C3FDB0}" type="presParOf" srcId="{AAAB16EE-4AB5-4DEE-93EC-191CED9E0060}" destId="{F8827045-F59F-4541-A531-D0784595043A}" srcOrd="1" destOrd="0" presId="urn:microsoft.com/office/officeart/2005/8/layout/vList3"/>
    <dgm:cxn modelId="{6B1C9D96-57ED-4B7D-B2D3-82023F0FB2EA}" type="presParOf" srcId="{1FD1E01F-9103-42EF-8889-A2BC5151EB73}" destId="{D7EFF702-EF39-424B-ABC3-67680729C4C7}" srcOrd="1" destOrd="0" presId="urn:microsoft.com/office/officeart/2005/8/layout/vList3"/>
    <dgm:cxn modelId="{C77DEF9B-1190-4634-A517-9CB63D3E1B6F}" type="presParOf" srcId="{1FD1E01F-9103-42EF-8889-A2BC5151EB73}" destId="{AED7944F-E0A5-4DF6-8753-5B786A6A5ADC}" srcOrd="2" destOrd="0" presId="urn:microsoft.com/office/officeart/2005/8/layout/vList3"/>
    <dgm:cxn modelId="{0F2712F5-E759-4A00-B5A1-2FE5722B00E5}" type="presParOf" srcId="{AED7944F-E0A5-4DF6-8753-5B786A6A5ADC}" destId="{68C21CF6-9AFD-406A-8D82-ADEF2A505D29}" srcOrd="0" destOrd="0" presId="urn:microsoft.com/office/officeart/2005/8/layout/vList3"/>
    <dgm:cxn modelId="{731CCA37-78F1-45A9-90F4-37B95F3E9CB8}" type="presParOf" srcId="{AED7944F-E0A5-4DF6-8753-5B786A6A5ADC}" destId="{475E2A18-0E3A-4406-B314-125BA2A9F1EE}" srcOrd="1" destOrd="0" presId="urn:microsoft.com/office/officeart/2005/8/layout/vList3"/>
    <dgm:cxn modelId="{D9F0D729-249D-4072-A7BD-F44677F7222B}" type="presParOf" srcId="{1FD1E01F-9103-42EF-8889-A2BC5151EB73}" destId="{01A2D26F-A6C2-4B84-90A2-8F2A5BB54659}" srcOrd="3" destOrd="0" presId="urn:microsoft.com/office/officeart/2005/8/layout/vList3"/>
    <dgm:cxn modelId="{589E44E3-A12A-460B-A572-83DD65695E6A}" type="presParOf" srcId="{1FD1E01F-9103-42EF-8889-A2BC5151EB73}" destId="{8CB5C4DB-CA3B-40D5-9DC4-F674C2908354}" srcOrd="4" destOrd="0" presId="urn:microsoft.com/office/officeart/2005/8/layout/vList3"/>
    <dgm:cxn modelId="{05C601FA-DADF-4DA9-95D4-003124663201}" type="presParOf" srcId="{8CB5C4DB-CA3B-40D5-9DC4-F674C2908354}" destId="{DF9813BD-1E49-4B36-A96E-78C6CA893277}" srcOrd="0" destOrd="0" presId="urn:microsoft.com/office/officeart/2005/8/layout/vList3"/>
    <dgm:cxn modelId="{5FC88E85-64AA-45CD-AEAE-29236EE86891}" type="presParOf" srcId="{8CB5C4DB-CA3B-40D5-9DC4-F674C2908354}" destId="{CE2F26A6-9913-4A89-BC3C-74606B376D4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1D2E72-4A62-4BC5-88D8-95576C977944}" type="doc">
      <dgm:prSet loTypeId="urn:diagrams.loki3.com/BracketList+Icon" loCatId="list" qsTypeId="urn:microsoft.com/office/officeart/2005/8/quickstyle/simple1" qsCatId="simple" csTypeId="urn:microsoft.com/office/officeart/2005/8/colors/accent1_2" csCatId="accent1" phldr="1"/>
      <dgm:spPr/>
      <dgm:t>
        <a:bodyPr/>
        <a:lstStyle/>
        <a:p>
          <a:endParaRPr lang="zh-TW" altLang="en-US"/>
        </a:p>
      </dgm:t>
    </dgm:pt>
    <dgm:pt modelId="{6FDEF876-3587-4D1B-A1D9-71210F888098}">
      <dgm:prSet phldrT="[文字]" custT="1"/>
      <dgm:spPr/>
      <dgm:t>
        <a:bodyPr/>
        <a:lstStyle/>
        <a:p>
          <a:r>
            <a:rPr lang="en-US" altLang="zh-TW" sz="2000" b="1" dirty="0" smtClean="0">
              <a:latin typeface="+mj-ea"/>
            </a:rPr>
            <a:t>20%</a:t>
          </a:r>
          <a:endParaRPr lang="zh-TW" altLang="en-US" sz="2000" dirty="0"/>
        </a:p>
      </dgm:t>
    </dgm:pt>
    <dgm:pt modelId="{5EAA452B-4070-4D32-AD92-C9AB093EEC7F}" type="parTrans" cxnId="{BE768604-937D-47B9-88CC-1F2A20A60E22}">
      <dgm:prSet/>
      <dgm:spPr/>
      <dgm:t>
        <a:bodyPr/>
        <a:lstStyle/>
        <a:p>
          <a:endParaRPr lang="zh-TW" altLang="en-US" sz="2000"/>
        </a:p>
      </dgm:t>
    </dgm:pt>
    <dgm:pt modelId="{0989FBE2-3B2B-423C-A43E-E86E78B02F2D}" type="sibTrans" cxnId="{BE768604-937D-47B9-88CC-1F2A20A60E22}">
      <dgm:prSet/>
      <dgm:spPr/>
      <dgm:t>
        <a:bodyPr/>
        <a:lstStyle/>
        <a:p>
          <a:endParaRPr lang="zh-TW" altLang="en-US" sz="2000"/>
        </a:p>
      </dgm:t>
    </dgm:pt>
    <dgm:pt modelId="{DC4EE37E-08B0-43EB-A553-159416CCDBD3}">
      <dgm:prSet phldrT="[文字]" custT="1"/>
      <dgm:spPr>
        <a:solidFill>
          <a:schemeClr val="accent3">
            <a:lumMod val="60000"/>
            <a:lumOff val="40000"/>
          </a:schemeClr>
        </a:solidFill>
      </dgm:spPr>
      <dgm:t>
        <a:bodyPr/>
        <a:lstStyle/>
        <a:p>
          <a:r>
            <a:rPr lang="zh-TW" altLang="en-US" sz="2000" b="1" dirty="0" smtClean="0">
              <a:solidFill>
                <a:srgbClr val="C00000"/>
              </a:solidFill>
              <a:latin typeface="+mj-ea"/>
            </a:rPr>
            <a:t>新南向國家在臺留學</a:t>
          </a:r>
          <a:r>
            <a:rPr lang="en-US" altLang="zh-TW" sz="2000" b="1" dirty="0" smtClean="0">
              <a:solidFill>
                <a:srgbClr val="C00000"/>
              </a:solidFill>
              <a:latin typeface="+mj-ea"/>
            </a:rPr>
            <a:t>/</a:t>
          </a:r>
          <a:r>
            <a:rPr lang="zh-TW" altLang="en-US" sz="2000" b="1" dirty="0" smtClean="0">
              <a:solidFill>
                <a:srgbClr val="C00000"/>
              </a:solidFill>
              <a:latin typeface="+mj-ea"/>
            </a:rPr>
            <a:t>研習人數，每年成長</a:t>
          </a:r>
          <a:endParaRPr lang="zh-TW" altLang="en-US" sz="2000" dirty="0">
            <a:solidFill>
              <a:srgbClr val="C00000"/>
            </a:solidFill>
          </a:endParaRPr>
        </a:p>
      </dgm:t>
    </dgm:pt>
    <dgm:pt modelId="{FFAE906D-0307-43E4-85E0-D98438B822B5}" type="parTrans" cxnId="{20F2EE3F-2683-4B61-B234-CD4F054AFE71}">
      <dgm:prSet/>
      <dgm:spPr/>
      <dgm:t>
        <a:bodyPr/>
        <a:lstStyle/>
        <a:p>
          <a:endParaRPr lang="zh-TW" altLang="en-US" sz="2000"/>
        </a:p>
      </dgm:t>
    </dgm:pt>
    <dgm:pt modelId="{BC9D706B-31C8-42A4-989B-5E6A001C988C}" type="sibTrans" cxnId="{20F2EE3F-2683-4B61-B234-CD4F054AFE71}">
      <dgm:prSet/>
      <dgm:spPr/>
      <dgm:t>
        <a:bodyPr/>
        <a:lstStyle/>
        <a:p>
          <a:endParaRPr lang="zh-TW" altLang="en-US" sz="2000"/>
        </a:p>
      </dgm:t>
    </dgm:pt>
    <dgm:pt modelId="{90CE26F4-44D3-4620-93AB-88DC3501A2EC}">
      <dgm:prSet phldrT="[文字]" custT="1"/>
      <dgm:spPr/>
      <dgm:t>
        <a:bodyPr/>
        <a:lstStyle/>
        <a:p>
          <a:r>
            <a:rPr lang="en-US" altLang="zh-TW" sz="2000" b="1" dirty="0" smtClean="0">
              <a:latin typeface="+mj-ea"/>
            </a:rPr>
            <a:t>5.8</a:t>
          </a:r>
          <a:r>
            <a:rPr lang="zh-TW" altLang="en-US" sz="2000" b="1" dirty="0" smtClean="0">
              <a:latin typeface="+mj-ea"/>
            </a:rPr>
            <a:t>萬人</a:t>
          </a:r>
          <a:endParaRPr lang="zh-TW" altLang="en-US" sz="2000" dirty="0"/>
        </a:p>
      </dgm:t>
    </dgm:pt>
    <dgm:pt modelId="{9FFA5421-0B37-4512-B047-17DBBA65E741}" type="parTrans" cxnId="{4BC182E7-4329-4692-ABB8-38037AEB38EF}">
      <dgm:prSet/>
      <dgm:spPr/>
      <dgm:t>
        <a:bodyPr/>
        <a:lstStyle/>
        <a:p>
          <a:endParaRPr lang="zh-TW" altLang="en-US" sz="2000"/>
        </a:p>
      </dgm:t>
    </dgm:pt>
    <dgm:pt modelId="{AD66A9FA-6BE1-4294-B409-ECA8FD68C9E6}" type="sibTrans" cxnId="{4BC182E7-4329-4692-ABB8-38037AEB38EF}">
      <dgm:prSet/>
      <dgm:spPr/>
      <dgm:t>
        <a:bodyPr/>
        <a:lstStyle/>
        <a:p>
          <a:endParaRPr lang="zh-TW" altLang="en-US" sz="2000"/>
        </a:p>
      </dgm:t>
    </dgm:pt>
    <dgm:pt modelId="{DAD98211-ACBD-4BDE-9450-58E0397CF5B4}">
      <dgm:prSet phldrT="[文字]" custT="1"/>
      <dgm:spPr>
        <a:solidFill>
          <a:schemeClr val="accent3">
            <a:lumMod val="60000"/>
            <a:lumOff val="40000"/>
          </a:schemeClr>
        </a:solidFill>
      </dgm:spPr>
      <dgm:t>
        <a:bodyPr/>
        <a:lstStyle/>
        <a:p>
          <a:r>
            <a:rPr lang="en-US" altLang="zh-TW" sz="2000" b="1" dirty="0" smtClean="0">
              <a:solidFill>
                <a:srgbClr val="C00000"/>
              </a:solidFill>
              <a:latin typeface="+mj-ea"/>
            </a:rPr>
            <a:t>108</a:t>
          </a:r>
          <a:r>
            <a:rPr lang="zh-TW" altLang="en-US" sz="2000" b="1" dirty="0" smtClean="0">
              <a:solidFill>
                <a:srgbClr val="C00000"/>
              </a:solidFill>
              <a:latin typeface="+mj-ea"/>
            </a:rPr>
            <a:t>學年度新南向國家在臺留學</a:t>
          </a:r>
          <a:r>
            <a:rPr lang="en-US" altLang="zh-TW" sz="2000" b="1" dirty="0" smtClean="0">
              <a:solidFill>
                <a:srgbClr val="C00000"/>
              </a:solidFill>
              <a:latin typeface="+mj-ea"/>
            </a:rPr>
            <a:t>/</a:t>
          </a:r>
          <a:r>
            <a:rPr lang="zh-TW" altLang="en-US" sz="2000" b="1" dirty="0" smtClean="0">
              <a:solidFill>
                <a:srgbClr val="C00000"/>
              </a:solidFill>
              <a:latin typeface="+mj-ea"/>
            </a:rPr>
            <a:t>研習學生人數</a:t>
          </a:r>
          <a:endParaRPr lang="zh-TW" altLang="en-US" sz="2000" dirty="0">
            <a:solidFill>
              <a:srgbClr val="C00000"/>
            </a:solidFill>
          </a:endParaRPr>
        </a:p>
      </dgm:t>
    </dgm:pt>
    <dgm:pt modelId="{CE62BC36-0A82-40A5-8617-D7CD32689B97}" type="parTrans" cxnId="{C03B298D-86B9-425F-BA62-3ED152FBB0F3}">
      <dgm:prSet/>
      <dgm:spPr/>
      <dgm:t>
        <a:bodyPr/>
        <a:lstStyle/>
        <a:p>
          <a:endParaRPr lang="zh-TW" altLang="en-US" sz="2000"/>
        </a:p>
      </dgm:t>
    </dgm:pt>
    <dgm:pt modelId="{91190AAF-DFB2-4AA9-ADBC-04465EF09453}" type="sibTrans" cxnId="{C03B298D-86B9-425F-BA62-3ED152FBB0F3}">
      <dgm:prSet/>
      <dgm:spPr/>
      <dgm:t>
        <a:bodyPr/>
        <a:lstStyle/>
        <a:p>
          <a:endParaRPr lang="zh-TW" altLang="en-US" sz="2000"/>
        </a:p>
      </dgm:t>
    </dgm:pt>
    <dgm:pt modelId="{A42D639D-5627-43EF-9567-E1DFDA6C041B}" type="pres">
      <dgm:prSet presAssocID="{AC1D2E72-4A62-4BC5-88D8-95576C977944}" presName="Name0" presStyleCnt="0">
        <dgm:presLayoutVars>
          <dgm:dir/>
          <dgm:animLvl val="lvl"/>
          <dgm:resizeHandles val="exact"/>
        </dgm:presLayoutVars>
      </dgm:prSet>
      <dgm:spPr/>
      <dgm:t>
        <a:bodyPr/>
        <a:lstStyle/>
        <a:p>
          <a:endParaRPr lang="zh-TW" altLang="en-US"/>
        </a:p>
      </dgm:t>
    </dgm:pt>
    <dgm:pt modelId="{C6F94847-C79F-4AB7-8FE2-117F5B1D6CCA}" type="pres">
      <dgm:prSet presAssocID="{6FDEF876-3587-4D1B-A1D9-71210F888098}" presName="linNode" presStyleCnt="0"/>
      <dgm:spPr/>
    </dgm:pt>
    <dgm:pt modelId="{327F821B-97F6-4B23-8E0D-9B51893F0C81}" type="pres">
      <dgm:prSet presAssocID="{6FDEF876-3587-4D1B-A1D9-71210F888098}" presName="parTx" presStyleLbl="revTx" presStyleIdx="0" presStyleCnt="2">
        <dgm:presLayoutVars>
          <dgm:chMax val="1"/>
          <dgm:bulletEnabled val="1"/>
        </dgm:presLayoutVars>
      </dgm:prSet>
      <dgm:spPr/>
      <dgm:t>
        <a:bodyPr/>
        <a:lstStyle/>
        <a:p>
          <a:endParaRPr lang="zh-TW" altLang="en-US"/>
        </a:p>
      </dgm:t>
    </dgm:pt>
    <dgm:pt modelId="{BAFC613B-4D7E-4964-AE44-97902FB05321}" type="pres">
      <dgm:prSet presAssocID="{6FDEF876-3587-4D1B-A1D9-71210F888098}" presName="bracket" presStyleLbl="parChTrans1D1" presStyleIdx="0" presStyleCnt="2"/>
      <dgm:spPr/>
    </dgm:pt>
    <dgm:pt modelId="{57E557F9-474D-42E6-9DB3-6CD99739E24A}" type="pres">
      <dgm:prSet presAssocID="{6FDEF876-3587-4D1B-A1D9-71210F888098}" presName="spH" presStyleCnt="0"/>
      <dgm:spPr/>
    </dgm:pt>
    <dgm:pt modelId="{D3FE141D-92B1-4BE5-A484-62A349DE7CB4}" type="pres">
      <dgm:prSet presAssocID="{6FDEF876-3587-4D1B-A1D9-71210F888098}" presName="desTx" presStyleLbl="node1" presStyleIdx="0" presStyleCnt="2">
        <dgm:presLayoutVars>
          <dgm:bulletEnabled val="1"/>
        </dgm:presLayoutVars>
      </dgm:prSet>
      <dgm:spPr/>
      <dgm:t>
        <a:bodyPr/>
        <a:lstStyle/>
        <a:p>
          <a:endParaRPr lang="zh-TW" altLang="en-US"/>
        </a:p>
      </dgm:t>
    </dgm:pt>
    <dgm:pt modelId="{8CB9E21E-840C-4546-9145-C6970E4C53C7}" type="pres">
      <dgm:prSet presAssocID="{0989FBE2-3B2B-423C-A43E-E86E78B02F2D}" presName="spV" presStyleCnt="0"/>
      <dgm:spPr/>
    </dgm:pt>
    <dgm:pt modelId="{052A322C-969E-4FE2-BAC2-628C3A534896}" type="pres">
      <dgm:prSet presAssocID="{90CE26F4-44D3-4620-93AB-88DC3501A2EC}" presName="linNode" presStyleCnt="0"/>
      <dgm:spPr/>
    </dgm:pt>
    <dgm:pt modelId="{A840D62C-8F5A-480D-867D-B4F56D942F00}" type="pres">
      <dgm:prSet presAssocID="{90CE26F4-44D3-4620-93AB-88DC3501A2EC}" presName="parTx" presStyleLbl="revTx" presStyleIdx="1" presStyleCnt="2">
        <dgm:presLayoutVars>
          <dgm:chMax val="1"/>
          <dgm:bulletEnabled val="1"/>
        </dgm:presLayoutVars>
      </dgm:prSet>
      <dgm:spPr/>
      <dgm:t>
        <a:bodyPr/>
        <a:lstStyle/>
        <a:p>
          <a:endParaRPr lang="zh-TW" altLang="en-US"/>
        </a:p>
      </dgm:t>
    </dgm:pt>
    <dgm:pt modelId="{2B756C2A-655E-4ADE-8C93-3A941CF6A2EE}" type="pres">
      <dgm:prSet presAssocID="{90CE26F4-44D3-4620-93AB-88DC3501A2EC}" presName="bracket" presStyleLbl="parChTrans1D1" presStyleIdx="1" presStyleCnt="2"/>
      <dgm:spPr/>
    </dgm:pt>
    <dgm:pt modelId="{315465D4-A182-4498-886D-DAC1DDC05C02}" type="pres">
      <dgm:prSet presAssocID="{90CE26F4-44D3-4620-93AB-88DC3501A2EC}" presName="spH" presStyleCnt="0"/>
      <dgm:spPr/>
    </dgm:pt>
    <dgm:pt modelId="{5982D4AA-74E5-4148-B92A-581FBDDC323C}" type="pres">
      <dgm:prSet presAssocID="{90CE26F4-44D3-4620-93AB-88DC3501A2EC}" presName="desTx" presStyleLbl="node1" presStyleIdx="1" presStyleCnt="2">
        <dgm:presLayoutVars>
          <dgm:bulletEnabled val="1"/>
        </dgm:presLayoutVars>
      </dgm:prSet>
      <dgm:spPr/>
      <dgm:t>
        <a:bodyPr/>
        <a:lstStyle/>
        <a:p>
          <a:endParaRPr lang="zh-TW" altLang="en-US"/>
        </a:p>
      </dgm:t>
    </dgm:pt>
  </dgm:ptLst>
  <dgm:cxnLst>
    <dgm:cxn modelId="{7F64BB85-EB6B-4157-8D7E-0D387132B52A}" type="presOf" srcId="{AC1D2E72-4A62-4BC5-88D8-95576C977944}" destId="{A42D639D-5627-43EF-9567-E1DFDA6C041B}" srcOrd="0" destOrd="0" presId="urn:diagrams.loki3.com/BracketList+Icon"/>
    <dgm:cxn modelId="{C03B298D-86B9-425F-BA62-3ED152FBB0F3}" srcId="{90CE26F4-44D3-4620-93AB-88DC3501A2EC}" destId="{DAD98211-ACBD-4BDE-9450-58E0397CF5B4}" srcOrd="0" destOrd="0" parTransId="{CE62BC36-0A82-40A5-8617-D7CD32689B97}" sibTransId="{91190AAF-DFB2-4AA9-ADBC-04465EF09453}"/>
    <dgm:cxn modelId="{83B98443-B30E-464A-A8F2-4CC9389D8D12}" type="presOf" srcId="{DAD98211-ACBD-4BDE-9450-58E0397CF5B4}" destId="{5982D4AA-74E5-4148-B92A-581FBDDC323C}" srcOrd="0" destOrd="0" presId="urn:diagrams.loki3.com/BracketList+Icon"/>
    <dgm:cxn modelId="{4BC182E7-4329-4692-ABB8-38037AEB38EF}" srcId="{AC1D2E72-4A62-4BC5-88D8-95576C977944}" destId="{90CE26F4-44D3-4620-93AB-88DC3501A2EC}" srcOrd="1" destOrd="0" parTransId="{9FFA5421-0B37-4512-B047-17DBBA65E741}" sibTransId="{AD66A9FA-6BE1-4294-B409-ECA8FD68C9E6}"/>
    <dgm:cxn modelId="{BE768604-937D-47B9-88CC-1F2A20A60E22}" srcId="{AC1D2E72-4A62-4BC5-88D8-95576C977944}" destId="{6FDEF876-3587-4D1B-A1D9-71210F888098}" srcOrd="0" destOrd="0" parTransId="{5EAA452B-4070-4D32-AD92-C9AB093EEC7F}" sibTransId="{0989FBE2-3B2B-423C-A43E-E86E78B02F2D}"/>
    <dgm:cxn modelId="{FF1715A6-8DB7-4AFE-B855-85DACC7350EC}" type="presOf" srcId="{DC4EE37E-08B0-43EB-A553-159416CCDBD3}" destId="{D3FE141D-92B1-4BE5-A484-62A349DE7CB4}" srcOrd="0" destOrd="0" presId="urn:diagrams.loki3.com/BracketList+Icon"/>
    <dgm:cxn modelId="{7B19E0F0-0F84-4992-8713-11B0CE48B4B7}" type="presOf" srcId="{6FDEF876-3587-4D1B-A1D9-71210F888098}" destId="{327F821B-97F6-4B23-8E0D-9B51893F0C81}" srcOrd="0" destOrd="0" presId="urn:diagrams.loki3.com/BracketList+Icon"/>
    <dgm:cxn modelId="{DC2170D8-02E5-4DB4-9F5B-E4957940CA08}" type="presOf" srcId="{90CE26F4-44D3-4620-93AB-88DC3501A2EC}" destId="{A840D62C-8F5A-480D-867D-B4F56D942F00}" srcOrd="0" destOrd="0" presId="urn:diagrams.loki3.com/BracketList+Icon"/>
    <dgm:cxn modelId="{20F2EE3F-2683-4B61-B234-CD4F054AFE71}" srcId="{6FDEF876-3587-4D1B-A1D9-71210F888098}" destId="{DC4EE37E-08B0-43EB-A553-159416CCDBD3}" srcOrd="0" destOrd="0" parTransId="{FFAE906D-0307-43E4-85E0-D98438B822B5}" sibTransId="{BC9D706B-31C8-42A4-989B-5E6A001C988C}"/>
    <dgm:cxn modelId="{BCC42380-23A2-43BE-A41B-3FC2E0748C30}" type="presParOf" srcId="{A42D639D-5627-43EF-9567-E1DFDA6C041B}" destId="{C6F94847-C79F-4AB7-8FE2-117F5B1D6CCA}" srcOrd="0" destOrd="0" presId="urn:diagrams.loki3.com/BracketList+Icon"/>
    <dgm:cxn modelId="{FCC6E06E-396B-44E7-995B-92EC1E566226}" type="presParOf" srcId="{C6F94847-C79F-4AB7-8FE2-117F5B1D6CCA}" destId="{327F821B-97F6-4B23-8E0D-9B51893F0C81}" srcOrd="0" destOrd="0" presId="urn:diagrams.loki3.com/BracketList+Icon"/>
    <dgm:cxn modelId="{A584B070-784E-401C-AA62-DBADB522745E}" type="presParOf" srcId="{C6F94847-C79F-4AB7-8FE2-117F5B1D6CCA}" destId="{BAFC613B-4D7E-4964-AE44-97902FB05321}" srcOrd="1" destOrd="0" presId="urn:diagrams.loki3.com/BracketList+Icon"/>
    <dgm:cxn modelId="{1882D379-DA07-4807-80FD-4C37B396E0E1}" type="presParOf" srcId="{C6F94847-C79F-4AB7-8FE2-117F5B1D6CCA}" destId="{57E557F9-474D-42E6-9DB3-6CD99739E24A}" srcOrd="2" destOrd="0" presId="urn:diagrams.loki3.com/BracketList+Icon"/>
    <dgm:cxn modelId="{44FC8883-94D3-4377-B0E3-651D4F62C964}" type="presParOf" srcId="{C6F94847-C79F-4AB7-8FE2-117F5B1D6CCA}" destId="{D3FE141D-92B1-4BE5-A484-62A349DE7CB4}" srcOrd="3" destOrd="0" presId="urn:diagrams.loki3.com/BracketList+Icon"/>
    <dgm:cxn modelId="{DC98AC85-026B-46C3-A60E-C45981202846}" type="presParOf" srcId="{A42D639D-5627-43EF-9567-E1DFDA6C041B}" destId="{8CB9E21E-840C-4546-9145-C6970E4C53C7}" srcOrd="1" destOrd="0" presId="urn:diagrams.loki3.com/BracketList+Icon"/>
    <dgm:cxn modelId="{4F93254F-9251-4623-815B-CE9EAAAE12A9}" type="presParOf" srcId="{A42D639D-5627-43EF-9567-E1DFDA6C041B}" destId="{052A322C-969E-4FE2-BAC2-628C3A534896}" srcOrd="2" destOrd="0" presId="urn:diagrams.loki3.com/BracketList+Icon"/>
    <dgm:cxn modelId="{B67B2F74-7B93-482C-A1AC-4653BEDB2A7A}" type="presParOf" srcId="{052A322C-969E-4FE2-BAC2-628C3A534896}" destId="{A840D62C-8F5A-480D-867D-B4F56D942F00}" srcOrd="0" destOrd="0" presId="urn:diagrams.loki3.com/BracketList+Icon"/>
    <dgm:cxn modelId="{5B23B10B-844B-492C-95C6-B5BD3DC49D9B}" type="presParOf" srcId="{052A322C-969E-4FE2-BAC2-628C3A534896}" destId="{2B756C2A-655E-4ADE-8C93-3A941CF6A2EE}" srcOrd="1" destOrd="0" presId="urn:diagrams.loki3.com/BracketList+Icon"/>
    <dgm:cxn modelId="{FBB44BE1-3537-4DC8-B5FF-1B064FF79771}" type="presParOf" srcId="{052A322C-969E-4FE2-BAC2-628C3A534896}" destId="{315465D4-A182-4498-886D-DAC1DDC05C02}" srcOrd="2" destOrd="0" presId="urn:diagrams.loki3.com/BracketList+Icon"/>
    <dgm:cxn modelId="{9B3C8122-3F65-4598-82FE-D5346B7FFF8B}" type="presParOf" srcId="{052A322C-969E-4FE2-BAC2-628C3A534896}" destId="{5982D4AA-74E5-4148-B92A-581FBDDC323C}" srcOrd="3" destOrd="0" presId="urn:diagrams.loki3.com/BracketList+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15C1C9-0DD9-4691-A952-1BF5CC72C7FB}"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zh-TW" altLang="en-US"/>
        </a:p>
      </dgm:t>
    </dgm:pt>
    <dgm:pt modelId="{5CFE9292-2440-4DAD-A67C-DD0A46862FAA}">
      <dgm:prSet phldrT="[文字]" custT="1">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zh-TW" altLang="en-US" sz="2800" b="1" dirty="0" smtClean="0">
              <a:latin typeface="+mj-ea"/>
              <a:ea typeface="+mj-ea"/>
            </a:rPr>
            <a:t>擴大招生</a:t>
          </a:r>
          <a:endParaRPr lang="zh-TW" altLang="en-US" sz="2800" b="1" dirty="0">
            <a:latin typeface="+mj-ea"/>
            <a:ea typeface="+mj-ea"/>
          </a:endParaRPr>
        </a:p>
      </dgm:t>
    </dgm:pt>
    <dgm:pt modelId="{63B8976E-A89F-40D9-B90C-699AF6CB12FF}" type="parTrans" cxnId="{F5477E93-A4C6-43FB-9E78-8DD5ED682B53}">
      <dgm:prSet/>
      <dgm:spPr/>
      <dgm:t>
        <a:bodyPr/>
        <a:lstStyle/>
        <a:p>
          <a:endParaRPr lang="zh-TW" altLang="en-US"/>
        </a:p>
      </dgm:t>
    </dgm:pt>
    <dgm:pt modelId="{11756F03-0FC9-4B74-821B-43265F562160}" type="sibTrans" cxnId="{F5477E93-A4C6-43FB-9E78-8DD5ED682B53}">
      <dgm:prSet/>
      <dgm:spPr/>
      <dgm:t>
        <a:bodyPr/>
        <a:lstStyle/>
        <a:p>
          <a:endParaRPr lang="zh-TW" altLang="en-US"/>
        </a:p>
      </dgm:t>
    </dgm:pt>
    <dgm:pt modelId="{566CA7C7-FD44-44D6-BD63-F198FDC5B743}">
      <dgm:prSet phldrT="[文字]" custT="1">
        <dgm:style>
          <a:lnRef idx="1">
            <a:schemeClr val="accent3"/>
          </a:lnRef>
          <a:fillRef idx="2">
            <a:schemeClr val="accent3"/>
          </a:fillRef>
          <a:effectRef idx="1">
            <a:schemeClr val="accent3"/>
          </a:effectRef>
          <a:fontRef idx="minor">
            <a:schemeClr val="dk1"/>
          </a:fontRef>
        </dgm:style>
      </dgm:prSet>
      <dgm:spPr/>
      <dgm:t>
        <a:bodyPr/>
        <a:lstStyle/>
        <a:p>
          <a:pPr algn="just">
            <a:spcAft>
              <a:spcPts val="0"/>
            </a:spcAft>
          </a:pPr>
          <a:r>
            <a:rPr lang="en-US" altLang="en-US" sz="1800" dirty="0" smtClean="0">
              <a:latin typeface="+mj-ea"/>
              <a:ea typeface="+mj-ea"/>
            </a:rPr>
            <a:t>105</a:t>
          </a:r>
          <a:r>
            <a:rPr lang="zh-TW" altLang="en-US" sz="1800" dirty="0" smtClean="0">
              <a:latin typeface="+mj-ea"/>
              <a:ea typeface="+mj-ea"/>
            </a:rPr>
            <a:t>年新南向國家僑外生來臺留學、研習超過</a:t>
          </a:r>
          <a:r>
            <a:rPr lang="en-US" altLang="en-US" sz="1800" dirty="0" smtClean="0">
              <a:latin typeface="+mj-ea"/>
              <a:ea typeface="+mj-ea"/>
            </a:rPr>
            <a:t>3</a:t>
          </a:r>
          <a:r>
            <a:rPr lang="zh-TW" altLang="en-US" sz="1800" dirty="0" smtClean="0">
              <a:latin typeface="+mj-ea"/>
              <a:ea typeface="+mj-ea"/>
            </a:rPr>
            <a:t>萬人，較</a:t>
          </a:r>
          <a:r>
            <a:rPr lang="en-US" altLang="en-US" sz="1800" dirty="0" smtClean="0">
              <a:latin typeface="+mj-ea"/>
              <a:ea typeface="+mj-ea"/>
            </a:rPr>
            <a:t>104</a:t>
          </a:r>
          <a:r>
            <a:rPr lang="zh-TW" altLang="en-US" sz="1800" dirty="0" smtClean="0">
              <a:latin typeface="+mj-ea"/>
              <a:ea typeface="+mj-ea"/>
            </a:rPr>
            <a:t>年增加</a:t>
          </a:r>
          <a:r>
            <a:rPr lang="en-US" altLang="en-US" sz="1800" dirty="0" smtClean="0">
              <a:latin typeface="+mj-ea"/>
              <a:ea typeface="+mj-ea"/>
            </a:rPr>
            <a:t>2,790</a:t>
          </a:r>
          <a:r>
            <a:rPr lang="zh-TW" altLang="en-US" sz="1800" dirty="0" smtClean="0">
              <a:latin typeface="+mj-ea"/>
              <a:ea typeface="+mj-ea"/>
            </a:rPr>
            <a:t>人</a:t>
          </a:r>
          <a:endParaRPr lang="zh-TW" altLang="en-US" sz="1800" dirty="0">
            <a:latin typeface="+mj-ea"/>
            <a:ea typeface="+mj-ea"/>
          </a:endParaRPr>
        </a:p>
      </dgm:t>
    </dgm:pt>
    <dgm:pt modelId="{1F88FFE3-8009-4FC2-BC39-BB74B11B13BE}" type="parTrans" cxnId="{AFF7D8EF-F933-4764-9977-D9F0FE8A971B}">
      <dgm:prSet/>
      <dgm:spPr/>
      <dgm:t>
        <a:bodyPr/>
        <a:lstStyle/>
        <a:p>
          <a:endParaRPr lang="zh-TW" altLang="en-US"/>
        </a:p>
      </dgm:t>
    </dgm:pt>
    <dgm:pt modelId="{5D95C5A0-AF85-47EA-B192-F000F2556ECE}" type="sibTrans" cxnId="{AFF7D8EF-F933-4764-9977-D9F0FE8A971B}">
      <dgm:prSet/>
      <dgm:spPr/>
      <dgm:t>
        <a:bodyPr/>
        <a:lstStyle/>
        <a:p>
          <a:endParaRPr lang="zh-TW" altLang="en-US"/>
        </a:p>
      </dgm:t>
    </dgm:pt>
    <dgm:pt modelId="{AE8CE953-08A0-4364-9C93-FB27DF9BCA46}">
      <dgm:prSet phldrT="[文字]" custT="1">
        <dgm:style>
          <a:lnRef idx="0">
            <a:schemeClr val="accent2"/>
          </a:lnRef>
          <a:fillRef idx="3">
            <a:schemeClr val="accent2"/>
          </a:fillRef>
          <a:effectRef idx="3">
            <a:schemeClr val="accent2"/>
          </a:effectRef>
          <a:fontRef idx="minor">
            <a:schemeClr val="lt1"/>
          </a:fontRef>
        </dgm:style>
      </dgm:prSet>
      <dgm:spPr/>
      <dgm:t>
        <a:bodyPr/>
        <a:lstStyle/>
        <a:p>
          <a:r>
            <a:rPr lang="zh-TW" altLang="en-US" sz="2800" b="1" dirty="0" smtClean="0">
              <a:latin typeface="+mj-ea"/>
              <a:ea typeface="+mj-ea"/>
            </a:rPr>
            <a:t>學習建置</a:t>
          </a:r>
          <a:endParaRPr lang="zh-TW" altLang="en-US" sz="2800" b="1" dirty="0">
            <a:latin typeface="+mj-ea"/>
            <a:ea typeface="+mj-ea"/>
          </a:endParaRPr>
        </a:p>
      </dgm:t>
    </dgm:pt>
    <dgm:pt modelId="{DE36AA18-8F26-4E9B-BED6-93F1BF6412B5}" type="parTrans" cxnId="{F13EDD5C-1CFF-4ECF-8896-E26F23D62ACD}">
      <dgm:prSet/>
      <dgm:spPr/>
      <dgm:t>
        <a:bodyPr/>
        <a:lstStyle/>
        <a:p>
          <a:endParaRPr lang="zh-TW" altLang="en-US"/>
        </a:p>
      </dgm:t>
    </dgm:pt>
    <dgm:pt modelId="{833F396A-3DA9-40D1-85DA-4995E83FF443}" type="sibTrans" cxnId="{F13EDD5C-1CFF-4ECF-8896-E26F23D62ACD}">
      <dgm:prSet/>
      <dgm:spPr/>
      <dgm:t>
        <a:bodyPr/>
        <a:lstStyle/>
        <a:p>
          <a:endParaRPr lang="zh-TW" altLang="en-US"/>
        </a:p>
      </dgm:t>
    </dgm:pt>
    <dgm:pt modelId="{88287825-1348-4077-8182-7F5A6D252AF9}">
      <dgm:prSet phldrT="[文字]" custT="1">
        <dgm:style>
          <a:lnRef idx="1">
            <a:schemeClr val="accent2"/>
          </a:lnRef>
          <a:fillRef idx="2">
            <a:schemeClr val="accent2"/>
          </a:fillRef>
          <a:effectRef idx="1">
            <a:schemeClr val="accent2"/>
          </a:effectRef>
          <a:fontRef idx="minor">
            <a:schemeClr val="dk1"/>
          </a:fontRef>
        </dgm:style>
      </dgm:prSet>
      <dgm:spPr/>
      <dgm:t>
        <a:bodyPr/>
        <a:lstStyle/>
        <a:p>
          <a:pPr algn="just">
            <a:spcAft>
              <a:spcPts val="0"/>
            </a:spcAft>
          </a:pPr>
          <a:r>
            <a:rPr lang="zh-TW" altLang="en-US" sz="1800" dirty="0" smtClean="0">
              <a:latin typeface="+mj-ea"/>
              <a:ea typeface="+mj-ea"/>
            </a:rPr>
            <a:t>完成越南、印尼新住民語言教材共</a:t>
          </a:r>
          <a:r>
            <a:rPr lang="en-US" altLang="en-US" sz="1800" dirty="0" smtClean="0">
              <a:latin typeface="+mj-ea"/>
              <a:ea typeface="+mj-ea"/>
            </a:rPr>
            <a:t>12</a:t>
          </a:r>
          <a:r>
            <a:rPr lang="zh-TW" altLang="en-US" sz="1800" dirty="0" smtClean="0">
              <a:latin typeface="+mj-ea"/>
              <a:ea typeface="+mj-ea"/>
            </a:rPr>
            <a:t>冊</a:t>
          </a:r>
          <a:endParaRPr lang="zh-TW" altLang="en-US" sz="1800" dirty="0">
            <a:latin typeface="+mj-ea"/>
            <a:ea typeface="+mj-ea"/>
          </a:endParaRPr>
        </a:p>
      </dgm:t>
    </dgm:pt>
    <dgm:pt modelId="{CA0830E0-88F6-4E62-B8D1-7F3914EF735F}" type="parTrans" cxnId="{9E8C83FE-E8F0-479A-9157-5F91536C5B61}">
      <dgm:prSet/>
      <dgm:spPr/>
      <dgm:t>
        <a:bodyPr/>
        <a:lstStyle/>
        <a:p>
          <a:endParaRPr lang="zh-TW" altLang="en-US"/>
        </a:p>
      </dgm:t>
    </dgm:pt>
    <dgm:pt modelId="{4CF64765-22A6-45C8-B3D8-AD1302182566}" type="sibTrans" cxnId="{9E8C83FE-E8F0-479A-9157-5F91536C5B61}">
      <dgm:prSet/>
      <dgm:spPr/>
      <dgm:t>
        <a:bodyPr/>
        <a:lstStyle/>
        <a:p>
          <a:endParaRPr lang="zh-TW" altLang="en-US"/>
        </a:p>
      </dgm:t>
    </dgm:pt>
    <dgm:pt modelId="{37B31FD0-E3F0-4999-B7CA-426AF1D10168}">
      <dgm:prSet custT="1"/>
      <dgm:spPr/>
      <dgm:t>
        <a:bodyPr/>
        <a:lstStyle/>
        <a:p>
          <a:pPr algn="just">
            <a:spcAft>
              <a:spcPts val="0"/>
            </a:spcAft>
          </a:pPr>
          <a:r>
            <a:rPr lang="zh-TW" altLang="en-US" sz="1800" dirty="0" smtClean="0">
              <a:latin typeface="+mj-ea"/>
              <a:ea typeface="+mj-ea"/>
            </a:rPr>
            <a:t>完成泰語小</a:t>
          </a:r>
          <a:r>
            <a:rPr lang="en-US" altLang="en-US" sz="1800" dirty="0" smtClean="0">
              <a:latin typeface="+mj-ea"/>
              <a:ea typeface="+mj-ea"/>
            </a:rPr>
            <a:t>1-</a:t>
          </a:r>
          <a:r>
            <a:rPr lang="zh-TW" altLang="en-US" sz="1800" dirty="0" smtClean="0">
              <a:latin typeface="+mj-ea"/>
              <a:ea typeface="+mj-ea"/>
            </a:rPr>
            <a:t>小</a:t>
          </a:r>
          <a:r>
            <a:rPr lang="en-US" altLang="en-US" sz="1800" dirty="0" smtClean="0">
              <a:latin typeface="+mj-ea"/>
              <a:ea typeface="+mj-ea"/>
            </a:rPr>
            <a:t>2</a:t>
          </a:r>
          <a:r>
            <a:rPr lang="zh-TW" altLang="en-US" sz="1800" dirty="0" smtClean="0">
              <a:latin typeface="+mj-ea"/>
              <a:ea typeface="+mj-ea"/>
            </a:rPr>
            <a:t>教材編輯</a:t>
          </a:r>
        </a:p>
      </dgm:t>
    </dgm:pt>
    <dgm:pt modelId="{EA7CDBAD-1E2D-482F-AFC2-B8E07AA05F3C}" type="parTrans" cxnId="{B468B22C-E6AD-4533-9C9C-948296D0B4DE}">
      <dgm:prSet/>
      <dgm:spPr/>
      <dgm:t>
        <a:bodyPr/>
        <a:lstStyle/>
        <a:p>
          <a:endParaRPr lang="zh-TW" altLang="en-US"/>
        </a:p>
      </dgm:t>
    </dgm:pt>
    <dgm:pt modelId="{A9EEA509-28B4-4698-82DB-D4D015C40080}" type="sibTrans" cxnId="{B468B22C-E6AD-4533-9C9C-948296D0B4DE}">
      <dgm:prSet/>
      <dgm:spPr/>
      <dgm:t>
        <a:bodyPr/>
        <a:lstStyle/>
        <a:p>
          <a:endParaRPr lang="zh-TW" altLang="en-US"/>
        </a:p>
      </dgm:t>
    </dgm:pt>
    <dgm:pt modelId="{A22E35EB-C9A2-4458-97C7-28616512F617}">
      <dgm:prSet custT="1"/>
      <dgm:spPr/>
      <dgm:t>
        <a:bodyPr/>
        <a:lstStyle/>
        <a:p>
          <a:pPr algn="just">
            <a:spcAft>
              <a:spcPts val="0"/>
            </a:spcAft>
          </a:pPr>
          <a:r>
            <a:rPr lang="zh-TW" altLang="en-US" sz="1800" dirty="0" smtClean="0">
              <a:latin typeface="+mj-ea"/>
              <a:ea typeface="+mj-ea"/>
            </a:rPr>
            <a:t>完成</a:t>
          </a:r>
          <a:r>
            <a:rPr lang="en-US" altLang="en-US" sz="1800" dirty="0" smtClean="0">
              <a:latin typeface="+mj-ea"/>
              <a:ea typeface="+mj-ea"/>
            </a:rPr>
            <a:t>1,375</a:t>
          </a:r>
          <a:r>
            <a:rPr lang="zh-TW" altLang="en-US" sz="1800" dirty="0" smtClean="0">
              <a:latin typeface="+mj-ea"/>
              <a:ea typeface="+mj-ea"/>
            </a:rPr>
            <a:t>名新住民語教學支援人員培訓</a:t>
          </a:r>
        </a:p>
      </dgm:t>
    </dgm:pt>
    <dgm:pt modelId="{603BCAFF-6ACF-4387-B6AA-4131E28191E3}" type="parTrans" cxnId="{45DCE1DB-3B21-49D1-A43B-4950299512A0}">
      <dgm:prSet/>
      <dgm:spPr/>
      <dgm:t>
        <a:bodyPr/>
        <a:lstStyle/>
        <a:p>
          <a:endParaRPr lang="zh-TW" altLang="en-US"/>
        </a:p>
      </dgm:t>
    </dgm:pt>
    <dgm:pt modelId="{16A40D88-12CD-4AB3-8189-5F676BD27119}" type="sibTrans" cxnId="{45DCE1DB-3B21-49D1-A43B-4950299512A0}">
      <dgm:prSet/>
      <dgm:spPr/>
      <dgm:t>
        <a:bodyPr/>
        <a:lstStyle/>
        <a:p>
          <a:endParaRPr lang="zh-TW" altLang="en-US"/>
        </a:p>
      </dgm:t>
    </dgm:pt>
    <dgm:pt modelId="{028950B8-25E5-4444-90FA-F4FFD14C8892}">
      <dgm:prSet custT="1"/>
      <dgm:spPr/>
      <dgm:t>
        <a:bodyPr/>
        <a:lstStyle/>
        <a:p>
          <a:pPr algn="just">
            <a:spcAft>
              <a:spcPts val="0"/>
            </a:spcAft>
          </a:pPr>
          <a:r>
            <a:rPr lang="zh-TW" altLang="en-US" sz="1800" dirty="0" smtClean="0">
              <a:latin typeface="+mj-ea"/>
              <a:ea typeface="+mj-ea"/>
            </a:rPr>
            <a:t>大學</a:t>
          </a:r>
          <a:r>
            <a:rPr lang="en-US" altLang="en-US" sz="1800" dirty="0" smtClean="0">
              <a:latin typeface="+mj-ea"/>
              <a:ea typeface="+mj-ea"/>
            </a:rPr>
            <a:t>3</a:t>
          </a:r>
          <a:r>
            <a:rPr lang="zh-TW" altLang="en-US" sz="1800" dirty="0" smtClean="0">
              <a:latin typeface="+mj-ea"/>
              <a:ea typeface="+mj-ea"/>
            </a:rPr>
            <a:t>校開設</a:t>
          </a:r>
          <a:r>
            <a:rPr lang="en-US" altLang="en-US" sz="1800" dirty="0" smtClean="0">
              <a:latin typeface="+mj-ea"/>
              <a:ea typeface="+mj-ea"/>
            </a:rPr>
            <a:t>6</a:t>
          </a:r>
          <a:r>
            <a:rPr lang="zh-TW" altLang="en-US" sz="1800" dirty="0" smtClean="0">
              <a:latin typeface="+mj-ea"/>
              <a:ea typeface="+mj-ea"/>
            </a:rPr>
            <a:t>門東南亞語課程</a:t>
          </a:r>
        </a:p>
      </dgm:t>
    </dgm:pt>
    <dgm:pt modelId="{DC574D43-9157-49DF-A858-C91D38CEAE26}" type="parTrans" cxnId="{CDBFFD06-A6A3-4E64-BFE1-A868F713BFEC}">
      <dgm:prSet/>
      <dgm:spPr/>
      <dgm:t>
        <a:bodyPr/>
        <a:lstStyle/>
        <a:p>
          <a:endParaRPr lang="zh-TW" altLang="en-US"/>
        </a:p>
      </dgm:t>
    </dgm:pt>
    <dgm:pt modelId="{CCE27B63-C506-4E4B-BBFF-CBDDE5F99FDF}" type="sibTrans" cxnId="{CDBFFD06-A6A3-4E64-BFE1-A868F713BFEC}">
      <dgm:prSet/>
      <dgm:spPr/>
      <dgm:t>
        <a:bodyPr/>
        <a:lstStyle/>
        <a:p>
          <a:endParaRPr lang="zh-TW" altLang="en-US"/>
        </a:p>
      </dgm:t>
    </dgm:pt>
    <dgm:pt modelId="{EEC6091D-E0C7-40DE-97DF-1F3AC2F8313D}">
      <dgm:prSet custT="1"/>
      <dgm:spPr/>
      <dgm:t>
        <a:bodyPr/>
        <a:lstStyle/>
        <a:p>
          <a:pPr algn="just">
            <a:spcAft>
              <a:spcPts val="0"/>
            </a:spcAft>
          </a:pPr>
          <a:r>
            <a:rPr lang="zh-TW" altLang="en-US" sz="1800" dirty="0" smtClean="0">
              <a:latin typeface="+mj-ea"/>
              <a:ea typeface="+mj-ea"/>
            </a:rPr>
            <a:t>大學校院開設文化經貿養成</a:t>
          </a:r>
          <a:r>
            <a:rPr lang="en-US" altLang="en-US" sz="1800" dirty="0" smtClean="0">
              <a:latin typeface="+mj-ea"/>
              <a:ea typeface="+mj-ea"/>
            </a:rPr>
            <a:t>5</a:t>
          </a:r>
          <a:r>
            <a:rPr lang="zh-TW" altLang="en-US" sz="1800" dirty="0" smtClean="0">
              <a:latin typeface="+mj-ea"/>
              <a:ea typeface="+mj-ea"/>
            </a:rPr>
            <a:t>班</a:t>
          </a:r>
        </a:p>
      </dgm:t>
    </dgm:pt>
    <dgm:pt modelId="{A9C9B91D-E6FD-4AA7-83F5-3962F2B367B7}" type="parTrans" cxnId="{401CF76A-7AAC-428C-B308-DE8072F4D055}">
      <dgm:prSet/>
      <dgm:spPr/>
      <dgm:t>
        <a:bodyPr/>
        <a:lstStyle/>
        <a:p>
          <a:endParaRPr lang="zh-TW" altLang="en-US"/>
        </a:p>
      </dgm:t>
    </dgm:pt>
    <dgm:pt modelId="{154EA731-9CE2-4028-AA93-D3EDF95F006B}" type="sibTrans" cxnId="{401CF76A-7AAC-428C-B308-DE8072F4D055}">
      <dgm:prSet/>
      <dgm:spPr/>
      <dgm:t>
        <a:bodyPr/>
        <a:lstStyle/>
        <a:p>
          <a:endParaRPr lang="zh-TW" altLang="en-US"/>
        </a:p>
      </dgm:t>
    </dgm:pt>
    <dgm:pt modelId="{AC47C858-E594-47E0-B0B7-054792D5ADEB}">
      <dgm:prSet custT="1"/>
      <dgm:spPr/>
      <dgm:t>
        <a:bodyPr/>
        <a:lstStyle/>
        <a:p>
          <a:pPr algn="just">
            <a:spcAft>
              <a:spcPts val="0"/>
            </a:spcAft>
          </a:pPr>
          <a:r>
            <a:rPr lang="zh-TW" altLang="en-US" sz="1800" dirty="0" smtClean="0">
              <a:latin typeface="+mj-ea"/>
              <a:ea typeface="+mj-ea"/>
            </a:rPr>
            <a:t>選送完成</a:t>
          </a:r>
          <a:r>
            <a:rPr lang="en-US" altLang="en-US" sz="1800" dirty="0" smtClean="0">
              <a:latin typeface="+mj-ea"/>
              <a:ea typeface="+mj-ea"/>
            </a:rPr>
            <a:t>17</a:t>
          </a:r>
          <a:r>
            <a:rPr lang="zh-TW" altLang="en-US" sz="1800" dirty="0" smtClean="0">
              <a:latin typeface="+mj-ea"/>
              <a:ea typeface="+mj-ea"/>
            </a:rPr>
            <a:t>所師培大學師資生至新南向國家教育見習共計</a:t>
          </a:r>
          <a:r>
            <a:rPr lang="en-US" altLang="en-US" sz="1800" dirty="0" smtClean="0">
              <a:latin typeface="+mj-ea"/>
              <a:ea typeface="+mj-ea"/>
            </a:rPr>
            <a:t>20</a:t>
          </a:r>
          <a:r>
            <a:rPr lang="zh-TW" altLang="en-US" sz="1800" dirty="0" smtClean="0">
              <a:latin typeface="+mj-ea"/>
              <a:ea typeface="+mj-ea"/>
            </a:rPr>
            <a:t>案</a:t>
          </a:r>
        </a:p>
      </dgm:t>
    </dgm:pt>
    <dgm:pt modelId="{FC2730D8-B621-4A0C-B95A-87836A295E9C}" type="parTrans" cxnId="{B14F0410-787D-49B6-85DD-1F49E74733CA}">
      <dgm:prSet/>
      <dgm:spPr/>
      <dgm:t>
        <a:bodyPr/>
        <a:lstStyle/>
        <a:p>
          <a:endParaRPr lang="zh-TW" altLang="en-US"/>
        </a:p>
      </dgm:t>
    </dgm:pt>
    <dgm:pt modelId="{04E771EF-3F11-414F-8E3A-6FD44E976D27}" type="sibTrans" cxnId="{B14F0410-787D-49B6-85DD-1F49E74733CA}">
      <dgm:prSet/>
      <dgm:spPr/>
      <dgm:t>
        <a:bodyPr/>
        <a:lstStyle/>
        <a:p>
          <a:endParaRPr lang="zh-TW" altLang="en-US"/>
        </a:p>
      </dgm:t>
    </dgm:pt>
    <dgm:pt modelId="{714C5E51-B59C-40DD-8689-7B320B4C524A}">
      <dgm:prSet custT="1"/>
      <dgm:spPr/>
      <dgm:t>
        <a:bodyPr/>
        <a:lstStyle/>
        <a:p>
          <a:r>
            <a:rPr lang="zh-TW" altLang="en-US" sz="1800" dirty="0" smtClean="0">
              <a:latin typeface="+mj-ea"/>
              <a:ea typeface="+mj-ea"/>
            </a:rPr>
            <a:t>與東南亞主要國家合作選送獲其官方獎學金之優秀大學講師及政府官員來臺攻讀學位或培訓</a:t>
          </a:r>
          <a:r>
            <a:rPr lang="en-US" altLang="zh-TW" sz="1800" dirty="0" smtClean="0">
              <a:latin typeface="+mj-ea"/>
              <a:ea typeface="+mj-ea"/>
            </a:rPr>
            <a:t>108</a:t>
          </a:r>
          <a:r>
            <a:rPr lang="zh-TW" altLang="en-US" sz="1800" dirty="0" smtClean="0">
              <a:latin typeface="+mj-ea"/>
              <a:ea typeface="+mj-ea"/>
            </a:rPr>
            <a:t>人</a:t>
          </a:r>
          <a:endParaRPr lang="zh-TW" altLang="en-US" sz="1800" dirty="0">
            <a:latin typeface="+mj-ea"/>
            <a:ea typeface="+mj-ea"/>
          </a:endParaRPr>
        </a:p>
      </dgm:t>
    </dgm:pt>
    <dgm:pt modelId="{4D04021D-E8DE-4C23-AB4F-751163DCAC47}" type="parTrans" cxnId="{40E02895-2F85-4FCC-8AAD-6D9499E1919A}">
      <dgm:prSet/>
      <dgm:spPr/>
      <dgm:t>
        <a:bodyPr/>
        <a:lstStyle/>
        <a:p>
          <a:endParaRPr lang="zh-TW" altLang="en-US"/>
        </a:p>
      </dgm:t>
    </dgm:pt>
    <dgm:pt modelId="{421981F0-462A-43B3-90FC-0A6A5C4B3216}" type="sibTrans" cxnId="{40E02895-2F85-4FCC-8AAD-6D9499E1919A}">
      <dgm:prSet/>
      <dgm:spPr/>
      <dgm:t>
        <a:bodyPr/>
        <a:lstStyle/>
        <a:p>
          <a:endParaRPr lang="zh-TW" altLang="en-US"/>
        </a:p>
      </dgm:t>
    </dgm:pt>
    <dgm:pt modelId="{FF417F84-7BBD-4464-BA63-41C1B04B1DA6}" type="pres">
      <dgm:prSet presAssocID="{B915C1C9-0DD9-4691-A952-1BF5CC72C7FB}" presName="Name0" presStyleCnt="0">
        <dgm:presLayoutVars>
          <dgm:dir/>
          <dgm:animLvl val="lvl"/>
          <dgm:resizeHandles val="exact"/>
        </dgm:presLayoutVars>
      </dgm:prSet>
      <dgm:spPr/>
      <dgm:t>
        <a:bodyPr/>
        <a:lstStyle/>
        <a:p>
          <a:endParaRPr lang="zh-TW" altLang="en-US"/>
        </a:p>
      </dgm:t>
    </dgm:pt>
    <dgm:pt modelId="{338A611C-5885-4990-A89C-2D86884DFCA9}" type="pres">
      <dgm:prSet presAssocID="{5CFE9292-2440-4DAD-A67C-DD0A46862FAA}" presName="linNode" presStyleCnt="0"/>
      <dgm:spPr/>
    </dgm:pt>
    <dgm:pt modelId="{D0328850-2486-4BE1-BFE8-729A1CA830BC}" type="pres">
      <dgm:prSet presAssocID="{5CFE9292-2440-4DAD-A67C-DD0A46862FAA}" presName="parentText" presStyleLbl="node1" presStyleIdx="0" presStyleCnt="2" custScaleX="90279" custScaleY="54985">
        <dgm:presLayoutVars>
          <dgm:chMax val="1"/>
          <dgm:bulletEnabled val="1"/>
        </dgm:presLayoutVars>
      </dgm:prSet>
      <dgm:spPr/>
      <dgm:t>
        <a:bodyPr/>
        <a:lstStyle/>
        <a:p>
          <a:endParaRPr lang="zh-TW" altLang="en-US"/>
        </a:p>
      </dgm:t>
    </dgm:pt>
    <dgm:pt modelId="{3468B1C9-BEC9-4838-8C08-3740B5EC206B}" type="pres">
      <dgm:prSet presAssocID="{5CFE9292-2440-4DAD-A67C-DD0A46862FAA}" presName="descendantText" presStyleLbl="alignAccFollowNode1" presStyleIdx="0" presStyleCnt="2" custScaleY="72609">
        <dgm:presLayoutVars>
          <dgm:bulletEnabled val="1"/>
        </dgm:presLayoutVars>
      </dgm:prSet>
      <dgm:spPr/>
      <dgm:t>
        <a:bodyPr/>
        <a:lstStyle/>
        <a:p>
          <a:endParaRPr lang="zh-TW" altLang="en-US"/>
        </a:p>
      </dgm:t>
    </dgm:pt>
    <dgm:pt modelId="{302D0FA6-B58D-4D71-B1E0-C8929197FC0E}" type="pres">
      <dgm:prSet presAssocID="{11756F03-0FC9-4B74-821B-43265F562160}" presName="sp" presStyleCnt="0"/>
      <dgm:spPr/>
    </dgm:pt>
    <dgm:pt modelId="{296383C6-1647-451B-BA93-D54CAFF78D88}" type="pres">
      <dgm:prSet presAssocID="{AE8CE953-08A0-4364-9C93-FB27DF9BCA46}" presName="linNode" presStyleCnt="0"/>
      <dgm:spPr/>
    </dgm:pt>
    <dgm:pt modelId="{1C1EE675-AA8D-4B97-BE2C-6E6E89B3BF1C}" type="pres">
      <dgm:prSet presAssocID="{AE8CE953-08A0-4364-9C93-FB27DF9BCA46}" presName="parentText" presStyleLbl="node1" presStyleIdx="1" presStyleCnt="2" custScaleX="90541" custScaleY="65174">
        <dgm:presLayoutVars>
          <dgm:chMax val="1"/>
          <dgm:bulletEnabled val="1"/>
        </dgm:presLayoutVars>
      </dgm:prSet>
      <dgm:spPr/>
      <dgm:t>
        <a:bodyPr/>
        <a:lstStyle/>
        <a:p>
          <a:endParaRPr lang="zh-TW" altLang="en-US"/>
        </a:p>
      </dgm:t>
    </dgm:pt>
    <dgm:pt modelId="{CA580280-7A28-43B5-965F-ACA58E8270BC}" type="pres">
      <dgm:prSet presAssocID="{AE8CE953-08A0-4364-9C93-FB27DF9BCA46}" presName="descendantText" presStyleLbl="alignAccFollowNode1" presStyleIdx="1" presStyleCnt="2" custScaleY="92834">
        <dgm:presLayoutVars>
          <dgm:bulletEnabled val="1"/>
        </dgm:presLayoutVars>
      </dgm:prSet>
      <dgm:spPr/>
      <dgm:t>
        <a:bodyPr/>
        <a:lstStyle/>
        <a:p>
          <a:endParaRPr lang="zh-TW" altLang="en-US"/>
        </a:p>
      </dgm:t>
    </dgm:pt>
  </dgm:ptLst>
  <dgm:cxnLst>
    <dgm:cxn modelId="{E2A8D98E-07E3-43B5-84D0-D6B20BAA9F02}" type="presOf" srcId="{714C5E51-B59C-40DD-8689-7B320B4C524A}" destId="{3468B1C9-BEC9-4838-8C08-3740B5EC206B}" srcOrd="0" destOrd="1" presId="urn:microsoft.com/office/officeart/2005/8/layout/vList5"/>
    <dgm:cxn modelId="{40E02895-2F85-4FCC-8AAD-6D9499E1919A}" srcId="{5CFE9292-2440-4DAD-A67C-DD0A46862FAA}" destId="{714C5E51-B59C-40DD-8689-7B320B4C524A}" srcOrd="1" destOrd="0" parTransId="{4D04021D-E8DE-4C23-AB4F-751163DCAC47}" sibTransId="{421981F0-462A-43B3-90FC-0A6A5C4B3216}"/>
    <dgm:cxn modelId="{45DCE1DB-3B21-49D1-A43B-4950299512A0}" srcId="{AE8CE953-08A0-4364-9C93-FB27DF9BCA46}" destId="{A22E35EB-C9A2-4458-97C7-28616512F617}" srcOrd="2" destOrd="0" parTransId="{603BCAFF-6ACF-4387-B6AA-4131E28191E3}" sibTransId="{16A40D88-12CD-4AB3-8189-5F676BD27119}"/>
    <dgm:cxn modelId="{F13EDD5C-1CFF-4ECF-8896-E26F23D62ACD}" srcId="{B915C1C9-0DD9-4691-A952-1BF5CC72C7FB}" destId="{AE8CE953-08A0-4364-9C93-FB27DF9BCA46}" srcOrd="1" destOrd="0" parTransId="{DE36AA18-8F26-4E9B-BED6-93F1BF6412B5}" sibTransId="{833F396A-3DA9-40D1-85DA-4995E83FF443}"/>
    <dgm:cxn modelId="{5E711816-7783-4051-8588-678750C8DBBE}" type="presOf" srcId="{37B31FD0-E3F0-4999-B7CA-426AF1D10168}" destId="{CA580280-7A28-43B5-965F-ACA58E8270BC}" srcOrd="0" destOrd="1" presId="urn:microsoft.com/office/officeart/2005/8/layout/vList5"/>
    <dgm:cxn modelId="{AFF7D8EF-F933-4764-9977-D9F0FE8A971B}" srcId="{5CFE9292-2440-4DAD-A67C-DD0A46862FAA}" destId="{566CA7C7-FD44-44D6-BD63-F198FDC5B743}" srcOrd="0" destOrd="0" parTransId="{1F88FFE3-8009-4FC2-BC39-BB74B11B13BE}" sibTransId="{5D95C5A0-AF85-47EA-B192-F000F2556ECE}"/>
    <dgm:cxn modelId="{9E8C83FE-E8F0-479A-9157-5F91536C5B61}" srcId="{AE8CE953-08A0-4364-9C93-FB27DF9BCA46}" destId="{88287825-1348-4077-8182-7F5A6D252AF9}" srcOrd="0" destOrd="0" parTransId="{CA0830E0-88F6-4E62-B8D1-7F3914EF735F}" sibTransId="{4CF64765-22A6-45C8-B3D8-AD1302182566}"/>
    <dgm:cxn modelId="{BCBD3650-332F-4EB2-AB87-856657B7EB64}" type="presOf" srcId="{028950B8-25E5-4444-90FA-F4FFD14C8892}" destId="{CA580280-7A28-43B5-965F-ACA58E8270BC}" srcOrd="0" destOrd="3" presId="urn:microsoft.com/office/officeart/2005/8/layout/vList5"/>
    <dgm:cxn modelId="{AE267D29-C71F-4AC6-BC01-1A46CC89C12A}" type="presOf" srcId="{EEC6091D-E0C7-40DE-97DF-1F3AC2F8313D}" destId="{CA580280-7A28-43B5-965F-ACA58E8270BC}" srcOrd="0" destOrd="4" presId="urn:microsoft.com/office/officeart/2005/8/layout/vList5"/>
    <dgm:cxn modelId="{CDBFFD06-A6A3-4E64-BFE1-A868F713BFEC}" srcId="{AE8CE953-08A0-4364-9C93-FB27DF9BCA46}" destId="{028950B8-25E5-4444-90FA-F4FFD14C8892}" srcOrd="3" destOrd="0" parTransId="{DC574D43-9157-49DF-A858-C91D38CEAE26}" sibTransId="{CCE27B63-C506-4E4B-BBFF-CBDDE5F99FDF}"/>
    <dgm:cxn modelId="{F246CE6D-42D7-4409-8B47-6D2F3945BA2E}" type="presOf" srcId="{B915C1C9-0DD9-4691-A952-1BF5CC72C7FB}" destId="{FF417F84-7BBD-4464-BA63-41C1B04B1DA6}" srcOrd="0" destOrd="0" presId="urn:microsoft.com/office/officeart/2005/8/layout/vList5"/>
    <dgm:cxn modelId="{9EFDD92F-AEC8-45DB-AB92-7203D2730A42}" type="presOf" srcId="{88287825-1348-4077-8182-7F5A6D252AF9}" destId="{CA580280-7A28-43B5-965F-ACA58E8270BC}" srcOrd="0" destOrd="0" presId="urn:microsoft.com/office/officeart/2005/8/layout/vList5"/>
    <dgm:cxn modelId="{AD361D17-8F19-473E-B2C9-DA99E0F6F31A}" type="presOf" srcId="{566CA7C7-FD44-44D6-BD63-F198FDC5B743}" destId="{3468B1C9-BEC9-4838-8C08-3740B5EC206B}" srcOrd="0" destOrd="0" presId="urn:microsoft.com/office/officeart/2005/8/layout/vList5"/>
    <dgm:cxn modelId="{8B86A02B-DF37-4FF6-B2D8-0A506226B65C}" type="presOf" srcId="{AE8CE953-08A0-4364-9C93-FB27DF9BCA46}" destId="{1C1EE675-AA8D-4B97-BE2C-6E6E89B3BF1C}" srcOrd="0" destOrd="0" presId="urn:microsoft.com/office/officeart/2005/8/layout/vList5"/>
    <dgm:cxn modelId="{112D210B-A23B-4319-8B2D-5684BB1CFA65}" type="presOf" srcId="{A22E35EB-C9A2-4458-97C7-28616512F617}" destId="{CA580280-7A28-43B5-965F-ACA58E8270BC}" srcOrd="0" destOrd="2" presId="urn:microsoft.com/office/officeart/2005/8/layout/vList5"/>
    <dgm:cxn modelId="{401CF76A-7AAC-428C-B308-DE8072F4D055}" srcId="{AE8CE953-08A0-4364-9C93-FB27DF9BCA46}" destId="{EEC6091D-E0C7-40DE-97DF-1F3AC2F8313D}" srcOrd="4" destOrd="0" parTransId="{A9C9B91D-E6FD-4AA7-83F5-3962F2B367B7}" sibTransId="{154EA731-9CE2-4028-AA93-D3EDF95F006B}"/>
    <dgm:cxn modelId="{E3CCB1E0-C5F0-431C-B7DB-AEB1113FC56C}" type="presOf" srcId="{AC47C858-E594-47E0-B0B7-054792D5ADEB}" destId="{CA580280-7A28-43B5-965F-ACA58E8270BC}" srcOrd="0" destOrd="5" presId="urn:microsoft.com/office/officeart/2005/8/layout/vList5"/>
    <dgm:cxn modelId="{B468B22C-E6AD-4533-9C9C-948296D0B4DE}" srcId="{AE8CE953-08A0-4364-9C93-FB27DF9BCA46}" destId="{37B31FD0-E3F0-4999-B7CA-426AF1D10168}" srcOrd="1" destOrd="0" parTransId="{EA7CDBAD-1E2D-482F-AFC2-B8E07AA05F3C}" sibTransId="{A9EEA509-28B4-4698-82DB-D4D015C40080}"/>
    <dgm:cxn modelId="{B14F0410-787D-49B6-85DD-1F49E74733CA}" srcId="{AE8CE953-08A0-4364-9C93-FB27DF9BCA46}" destId="{AC47C858-E594-47E0-B0B7-054792D5ADEB}" srcOrd="5" destOrd="0" parTransId="{FC2730D8-B621-4A0C-B95A-87836A295E9C}" sibTransId="{04E771EF-3F11-414F-8E3A-6FD44E976D27}"/>
    <dgm:cxn modelId="{7529F962-D05B-4BA7-A309-D76F37EADAE0}" type="presOf" srcId="{5CFE9292-2440-4DAD-A67C-DD0A46862FAA}" destId="{D0328850-2486-4BE1-BFE8-729A1CA830BC}" srcOrd="0" destOrd="0" presId="urn:microsoft.com/office/officeart/2005/8/layout/vList5"/>
    <dgm:cxn modelId="{F5477E93-A4C6-43FB-9E78-8DD5ED682B53}" srcId="{B915C1C9-0DD9-4691-A952-1BF5CC72C7FB}" destId="{5CFE9292-2440-4DAD-A67C-DD0A46862FAA}" srcOrd="0" destOrd="0" parTransId="{63B8976E-A89F-40D9-B90C-699AF6CB12FF}" sibTransId="{11756F03-0FC9-4B74-821B-43265F562160}"/>
    <dgm:cxn modelId="{7FC31B29-EF43-48A2-A1AF-CF003320A09B}" type="presParOf" srcId="{FF417F84-7BBD-4464-BA63-41C1B04B1DA6}" destId="{338A611C-5885-4990-A89C-2D86884DFCA9}" srcOrd="0" destOrd="0" presId="urn:microsoft.com/office/officeart/2005/8/layout/vList5"/>
    <dgm:cxn modelId="{0C5B7D0E-E081-4D05-B405-5AB93D95FAC4}" type="presParOf" srcId="{338A611C-5885-4990-A89C-2D86884DFCA9}" destId="{D0328850-2486-4BE1-BFE8-729A1CA830BC}" srcOrd="0" destOrd="0" presId="urn:microsoft.com/office/officeart/2005/8/layout/vList5"/>
    <dgm:cxn modelId="{8EBDC07C-6384-47D4-863D-159C1CBAA44A}" type="presParOf" srcId="{338A611C-5885-4990-A89C-2D86884DFCA9}" destId="{3468B1C9-BEC9-4838-8C08-3740B5EC206B}" srcOrd="1" destOrd="0" presId="urn:microsoft.com/office/officeart/2005/8/layout/vList5"/>
    <dgm:cxn modelId="{68EAF361-40BC-4A2C-A80C-88686E545C46}" type="presParOf" srcId="{FF417F84-7BBD-4464-BA63-41C1B04B1DA6}" destId="{302D0FA6-B58D-4D71-B1E0-C8929197FC0E}" srcOrd="1" destOrd="0" presId="urn:microsoft.com/office/officeart/2005/8/layout/vList5"/>
    <dgm:cxn modelId="{68CD639B-CDFA-424C-ABE6-7F8285217163}" type="presParOf" srcId="{FF417F84-7BBD-4464-BA63-41C1B04B1DA6}" destId="{296383C6-1647-451B-BA93-D54CAFF78D88}" srcOrd="2" destOrd="0" presId="urn:microsoft.com/office/officeart/2005/8/layout/vList5"/>
    <dgm:cxn modelId="{B456B5B8-E3AC-4E9C-8595-079C1159F475}" type="presParOf" srcId="{296383C6-1647-451B-BA93-D54CAFF78D88}" destId="{1C1EE675-AA8D-4B97-BE2C-6E6E89B3BF1C}" srcOrd="0" destOrd="0" presId="urn:microsoft.com/office/officeart/2005/8/layout/vList5"/>
    <dgm:cxn modelId="{5FEF61DC-2D62-4D67-BE67-E414F04F7489}" type="presParOf" srcId="{296383C6-1647-451B-BA93-D54CAFF78D88}" destId="{CA580280-7A28-43B5-965F-ACA58E8270B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915C1C9-0DD9-4691-A952-1BF5CC72C7FB}"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zh-TW" altLang="en-US"/>
        </a:p>
      </dgm:t>
    </dgm:pt>
    <dgm:pt modelId="{5CFE9292-2440-4DAD-A67C-DD0A46862FAA}">
      <dgm:prSet phldrT="[文字]" custT="1">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zh-TW" altLang="en-US" sz="2800" b="1" dirty="0" smtClean="0">
              <a:latin typeface="+mj-ea"/>
              <a:ea typeface="+mj-ea"/>
            </a:rPr>
            <a:t>政策宣傳</a:t>
          </a:r>
          <a:endParaRPr lang="zh-TW" altLang="en-US" sz="2800" b="1" dirty="0">
            <a:latin typeface="+mj-ea"/>
            <a:ea typeface="+mj-ea"/>
          </a:endParaRPr>
        </a:p>
      </dgm:t>
    </dgm:pt>
    <dgm:pt modelId="{63B8976E-A89F-40D9-B90C-699AF6CB12FF}" type="parTrans" cxnId="{F5477E93-A4C6-43FB-9E78-8DD5ED682B53}">
      <dgm:prSet/>
      <dgm:spPr/>
      <dgm:t>
        <a:bodyPr/>
        <a:lstStyle/>
        <a:p>
          <a:endParaRPr lang="zh-TW" altLang="en-US"/>
        </a:p>
      </dgm:t>
    </dgm:pt>
    <dgm:pt modelId="{11756F03-0FC9-4B74-821B-43265F562160}" type="sibTrans" cxnId="{F5477E93-A4C6-43FB-9E78-8DD5ED682B53}">
      <dgm:prSet/>
      <dgm:spPr/>
      <dgm:t>
        <a:bodyPr/>
        <a:lstStyle/>
        <a:p>
          <a:endParaRPr lang="zh-TW" altLang="en-US"/>
        </a:p>
      </dgm:t>
    </dgm:pt>
    <dgm:pt modelId="{566CA7C7-FD44-44D6-BD63-F198FDC5B743}">
      <dgm:prSet phldrT="[文字]" custT="1">
        <dgm:style>
          <a:lnRef idx="1">
            <a:schemeClr val="accent3"/>
          </a:lnRef>
          <a:fillRef idx="2">
            <a:schemeClr val="accent3"/>
          </a:fillRef>
          <a:effectRef idx="1">
            <a:schemeClr val="accent3"/>
          </a:effectRef>
          <a:fontRef idx="minor">
            <a:schemeClr val="dk1"/>
          </a:fontRef>
        </dgm:style>
      </dgm:prSet>
      <dgm:spPr/>
      <dgm:t>
        <a:bodyPr/>
        <a:lstStyle/>
        <a:p>
          <a:pPr algn="just">
            <a:spcAft>
              <a:spcPts val="0"/>
            </a:spcAft>
          </a:pPr>
          <a:r>
            <a:rPr lang="zh-TW" altLang="en-US" sz="1800" dirty="0" smtClean="0">
              <a:latin typeface="+mj-ea"/>
              <a:ea typeface="+mj-ea"/>
            </a:rPr>
            <a:t>建構完成「新南向人才培育計畫」網站</a:t>
          </a:r>
          <a:endParaRPr lang="zh-TW" altLang="en-US" sz="1800" dirty="0">
            <a:latin typeface="+mj-ea"/>
            <a:ea typeface="+mj-ea"/>
          </a:endParaRPr>
        </a:p>
      </dgm:t>
    </dgm:pt>
    <dgm:pt modelId="{1F88FFE3-8009-4FC2-BC39-BB74B11B13BE}" type="parTrans" cxnId="{AFF7D8EF-F933-4764-9977-D9F0FE8A971B}">
      <dgm:prSet/>
      <dgm:spPr/>
      <dgm:t>
        <a:bodyPr/>
        <a:lstStyle/>
        <a:p>
          <a:endParaRPr lang="zh-TW" altLang="en-US"/>
        </a:p>
      </dgm:t>
    </dgm:pt>
    <dgm:pt modelId="{5D95C5A0-AF85-47EA-B192-F000F2556ECE}" type="sibTrans" cxnId="{AFF7D8EF-F933-4764-9977-D9F0FE8A971B}">
      <dgm:prSet/>
      <dgm:spPr/>
      <dgm:t>
        <a:bodyPr/>
        <a:lstStyle/>
        <a:p>
          <a:endParaRPr lang="zh-TW" altLang="en-US"/>
        </a:p>
      </dgm:t>
    </dgm:pt>
    <dgm:pt modelId="{FF6D571D-A33F-4A5C-B782-AEAFDDBAA637}">
      <dgm:prSet phldrT="[文字]" custT="1">
        <dgm:style>
          <a:lnRef idx="1">
            <a:schemeClr val="accent5"/>
          </a:lnRef>
          <a:fillRef idx="3">
            <a:schemeClr val="accent5"/>
          </a:fillRef>
          <a:effectRef idx="2">
            <a:schemeClr val="accent5"/>
          </a:effectRef>
          <a:fontRef idx="minor">
            <a:schemeClr val="lt1"/>
          </a:fontRef>
        </dgm:style>
      </dgm:prSet>
      <dgm:spPr/>
      <dgm:t>
        <a:bodyPr/>
        <a:lstStyle/>
        <a:p>
          <a:r>
            <a:rPr lang="zh-TW" altLang="en-US" sz="2800" b="1" dirty="0" smtClean="0">
              <a:latin typeface="+mj-ea"/>
              <a:ea typeface="+mj-ea"/>
            </a:rPr>
            <a:t>增派駐外人力</a:t>
          </a:r>
          <a:endParaRPr lang="zh-TW" altLang="en-US" sz="2800" b="1" dirty="0">
            <a:latin typeface="+mj-ea"/>
            <a:ea typeface="+mj-ea"/>
          </a:endParaRPr>
        </a:p>
      </dgm:t>
    </dgm:pt>
    <dgm:pt modelId="{C8176094-A225-4BDF-82D0-B3481AB15AFF}" type="parTrans" cxnId="{DCC9D40F-7361-4DC3-971F-F46B178FD148}">
      <dgm:prSet/>
      <dgm:spPr/>
      <dgm:t>
        <a:bodyPr/>
        <a:lstStyle/>
        <a:p>
          <a:endParaRPr lang="zh-TW" altLang="en-US"/>
        </a:p>
      </dgm:t>
    </dgm:pt>
    <dgm:pt modelId="{89101ACB-738C-483D-A153-F5CA10435AC5}" type="sibTrans" cxnId="{DCC9D40F-7361-4DC3-971F-F46B178FD148}">
      <dgm:prSet/>
      <dgm:spPr/>
      <dgm:t>
        <a:bodyPr/>
        <a:lstStyle/>
        <a:p>
          <a:endParaRPr lang="zh-TW" altLang="en-US"/>
        </a:p>
      </dgm:t>
    </dgm:pt>
    <dgm:pt modelId="{5E46DE01-4276-4989-A16F-8DE6EAD3A34F}">
      <dgm:prSet phldrT="[文字]" custT="1">
        <dgm:style>
          <a:lnRef idx="1">
            <a:schemeClr val="accent5"/>
          </a:lnRef>
          <a:fillRef idx="2">
            <a:schemeClr val="accent5"/>
          </a:fillRef>
          <a:effectRef idx="1">
            <a:schemeClr val="accent5"/>
          </a:effectRef>
          <a:fontRef idx="minor">
            <a:schemeClr val="dk1"/>
          </a:fontRef>
        </dgm:style>
      </dgm:prSet>
      <dgm:spPr/>
      <dgm:t>
        <a:bodyPr/>
        <a:lstStyle/>
        <a:p>
          <a:pPr algn="just">
            <a:spcAft>
              <a:spcPts val="0"/>
            </a:spcAft>
          </a:pPr>
          <a:r>
            <a:rPr lang="zh-TW" altLang="en-US" sz="1800" dirty="0" smtClean="0">
              <a:latin typeface="+mj-ea"/>
              <a:ea typeface="+mj-ea"/>
            </a:rPr>
            <a:t>泰國設立教育組</a:t>
          </a:r>
          <a:endParaRPr lang="zh-TW" altLang="en-US" sz="1800" dirty="0">
            <a:latin typeface="+mj-ea"/>
            <a:ea typeface="+mj-ea"/>
          </a:endParaRPr>
        </a:p>
      </dgm:t>
    </dgm:pt>
    <dgm:pt modelId="{EF7CDA3F-3CD5-4AEB-9886-0B0E626EC477}" type="parTrans" cxnId="{BFF5C4D7-6880-4878-8320-02C65F4DE243}">
      <dgm:prSet/>
      <dgm:spPr/>
      <dgm:t>
        <a:bodyPr/>
        <a:lstStyle/>
        <a:p>
          <a:endParaRPr lang="zh-TW" altLang="en-US"/>
        </a:p>
      </dgm:t>
    </dgm:pt>
    <dgm:pt modelId="{E612BFFE-521C-4E52-ACEB-4AEDC4FE917F}" type="sibTrans" cxnId="{BFF5C4D7-6880-4878-8320-02C65F4DE243}">
      <dgm:prSet/>
      <dgm:spPr/>
      <dgm:t>
        <a:bodyPr/>
        <a:lstStyle/>
        <a:p>
          <a:endParaRPr lang="zh-TW" altLang="en-US"/>
        </a:p>
      </dgm:t>
    </dgm:pt>
    <dgm:pt modelId="{AE8CE953-08A0-4364-9C93-FB27DF9BCA46}">
      <dgm:prSet phldrT="[文字]" custT="1">
        <dgm:style>
          <a:lnRef idx="0">
            <a:schemeClr val="accent2"/>
          </a:lnRef>
          <a:fillRef idx="3">
            <a:schemeClr val="accent2"/>
          </a:fillRef>
          <a:effectRef idx="3">
            <a:schemeClr val="accent2"/>
          </a:effectRef>
          <a:fontRef idx="minor">
            <a:schemeClr val="lt1"/>
          </a:fontRef>
        </dgm:style>
      </dgm:prSet>
      <dgm:spPr/>
      <dgm:t>
        <a:bodyPr/>
        <a:lstStyle/>
        <a:p>
          <a:r>
            <a:rPr lang="zh-TW" altLang="en-US" sz="2800" b="1" dirty="0" smtClean="0">
              <a:latin typeface="+mj-ea"/>
              <a:ea typeface="+mj-ea"/>
            </a:rPr>
            <a:t>雙向交流</a:t>
          </a:r>
          <a:endParaRPr lang="zh-TW" altLang="en-US" sz="2800" b="1" dirty="0">
            <a:latin typeface="+mj-ea"/>
            <a:ea typeface="+mj-ea"/>
          </a:endParaRPr>
        </a:p>
      </dgm:t>
    </dgm:pt>
    <dgm:pt modelId="{DE36AA18-8F26-4E9B-BED6-93F1BF6412B5}" type="parTrans" cxnId="{F13EDD5C-1CFF-4ECF-8896-E26F23D62ACD}">
      <dgm:prSet/>
      <dgm:spPr/>
      <dgm:t>
        <a:bodyPr/>
        <a:lstStyle/>
        <a:p>
          <a:endParaRPr lang="zh-TW" altLang="en-US"/>
        </a:p>
      </dgm:t>
    </dgm:pt>
    <dgm:pt modelId="{833F396A-3DA9-40D1-85DA-4995E83FF443}" type="sibTrans" cxnId="{F13EDD5C-1CFF-4ECF-8896-E26F23D62ACD}">
      <dgm:prSet/>
      <dgm:spPr/>
      <dgm:t>
        <a:bodyPr/>
        <a:lstStyle/>
        <a:p>
          <a:endParaRPr lang="zh-TW" altLang="en-US"/>
        </a:p>
      </dgm:t>
    </dgm:pt>
    <dgm:pt modelId="{88287825-1348-4077-8182-7F5A6D252AF9}">
      <dgm:prSet phldrT="[文字]" custT="1">
        <dgm:style>
          <a:lnRef idx="1">
            <a:schemeClr val="accent2"/>
          </a:lnRef>
          <a:fillRef idx="2">
            <a:schemeClr val="accent2"/>
          </a:fillRef>
          <a:effectRef idx="1">
            <a:schemeClr val="accent2"/>
          </a:effectRef>
          <a:fontRef idx="minor">
            <a:schemeClr val="dk1"/>
          </a:fontRef>
        </dgm:style>
      </dgm:prSet>
      <dgm:spPr/>
      <dgm:t>
        <a:bodyPr/>
        <a:lstStyle/>
        <a:p>
          <a:pPr algn="just">
            <a:spcAft>
              <a:spcPct val="15000"/>
            </a:spcAft>
          </a:pPr>
          <a:r>
            <a:rPr lang="zh-TW" altLang="en-US" sz="1600" dirty="0" smtClean="0">
              <a:latin typeface="+mj-ea"/>
              <a:ea typeface="+mj-ea"/>
            </a:rPr>
            <a:t>舉辦臺印尼、臺馬雙邊官方論壇</a:t>
          </a:r>
          <a:endParaRPr lang="zh-TW" altLang="en-US" sz="1600" dirty="0"/>
        </a:p>
      </dgm:t>
    </dgm:pt>
    <dgm:pt modelId="{CA0830E0-88F6-4E62-B8D1-7F3914EF735F}" type="parTrans" cxnId="{9E8C83FE-E8F0-479A-9157-5F91536C5B61}">
      <dgm:prSet/>
      <dgm:spPr/>
      <dgm:t>
        <a:bodyPr/>
        <a:lstStyle/>
        <a:p>
          <a:endParaRPr lang="zh-TW" altLang="en-US"/>
        </a:p>
      </dgm:t>
    </dgm:pt>
    <dgm:pt modelId="{4CF64765-22A6-45C8-B3D8-AD1302182566}" type="sibTrans" cxnId="{9E8C83FE-E8F0-479A-9157-5F91536C5B61}">
      <dgm:prSet/>
      <dgm:spPr/>
      <dgm:t>
        <a:bodyPr/>
        <a:lstStyle/>
        <a:p>
          <a:endParaRPr lang="zh-TW" altLang="en-US"/>
        </a:p>
      </dgm:t>
    </dgm:pt>
    <dgm:pt modelId="{2C7554DE-207B-4D32-A90A-BE0FDBE0A665}">
      <dgm:prSet custT="1">
        <dgm:style>
          <a:lnRef idx="1">
            <a:schemeClr val="accent3"/>
          </a:lnRef>
          <a:fillRef idx="2">
            <a:schemeClr val="accent3"/>
          </a:fillRef>
          <a:effectRef idx="1">
            <a:schemeClr val="accent3"/>
          </a:effectRef>
          <a:fontRef idx="minor">
            <a:schemeClr val="dk1"/>
          </a:fontRef>
        </dgm:style>
      </dgm:prSet>
      <dgm:spPr/>
      <dgm:t>
        <a:bodyPr/>
        <a:lstStyle/>
        <a:p>
          <a:pPr algn="just">
            <a:spcAft>
              <a:spcPts val="0"/>
            </a:spcAft>
          </a:pPr>
          <a:r>
            <a:rPr lang="zh-TW" altLang="en-US" sz="1800" dirty="0" smtClean="0">
              <a:latin typeface="+mj-ea"/>
              <a:ea typeface="+mj-ea"/>
            </a:rPr>
            <a:t>推出新南向人才交流懶人包短片</a:t>
          </a:r>
          <a:endParaRPr lang="zh-TW" altLang="en-US" sz="1800" dirty="0">
            <a:latin typeface="+mj-ea"/>
            <a:ea typeface="+mj-ea"/>
          </a:endParaRPr>
        </a:p>
      </dgm:t>
    </dgm:pt>
    <dgm:pt modelId="{52A58C17-58A1-4C70-99B8-A49E23D47271}" type="parTrans" cxnId="{0023B5EB-1AA1-49D9-BA3E-0D63C34A3FB1}">
      <dgm:prSet/>
      <dgm:spPr/>
      <dgm:t>
        <a:bodyPr/>
        <a:lstStyle/>
        <a:p>
          <a:endParaRPr lang="zh-TW" altLang="en-US"/>
        </a:p>
      </dgm:t>
    </dgm:pt>
    <dgm:pt modelId="{077D7FF6-1568-44F0-AAD0-9A5F4EAF952A}" type="sibTrans" cxnId="{0023B5EB-1AA1-49D9-BA3E-0D63C34A3FB1}">
      <dgm:prSet/>
      <dgm:spPr/>
      <dgm:t>
        <a:bodyPr/>
        <a:lstStyle/>
        <a:p>
          <a:endParaRPr lang="zh-TW" altLang="en-US"/>
        </a:p>
      </dgm:t>
    </dgm:pt>
    <dgm:pt modelId="{B7F59D61-BCD9-4A6C-B152-649C4D48C96A}">
      <dgm:prSet custT="1">
        <dgm:style>
          <a:lnRef idx="1">
            <a:schemeClr val="accent3"/>
          </a:lnRef>
          <a:fillRef idx="2">
            <a:schemeClr val="accent3"/>
          </a:fillRef>
          <a:effectRef idx="1">
            <a:schemeClr val="accent3"/>
          </a:effectRef>
          <a:fontRef idx="minor">
            <a:schemeClr val="dk1"/>
          </a:fontRef>
        </dgm:style>
      </dgm:prSet>
      <dgm:spPr/>
      <dgm:t>
        <a:bodyPr/>
        <a:lstStyle/>
        <a:p>
          <a:pPr algn="just">
            <a:spcAft>
              <a:spcPts val="0"/>
            </a:spcAft>
          </a:pPr>
          <a:r>
            <a:rPr lang="zh-TW" altLang="en-US" sz="1800" dirty="0" smtClean="0">
              <a:latin typeface="+mj-ea"/>
              <a:ea typeface="+mj-ea"/>
            </a:rPr>
            <a:t>舉辦兩場大學校院說明會及東協國家介紹</a:t>
          </a:r>
          <a:endParaRPr lang="zh-TW" altLang="en-US" sz="1800" dirty="0">
            <a:latin typeface="+mj-ea"/>
            <a:ea typeface="+mj-ea"/>
          </a:endParaRPr>
        </a:p>
      </dgm:t>
    </dgm:pt>
    <dgm:pt modelId="{E719194D-25D5-4E75-AC5B-3F42552BDA29}" type="parTrans" cxnId="{792FF6E1-0269-4740-B828-51E7519810AC}">
      <dgm:prSet/>
      <dgm:spPr/>
      <dgm:t>
        <a:bodyPr/>
        <a:lstStyle/>
        <a:p>
          <a:endParaRPr lang="zh-TW" altLang="en-US"/>
        </a:p>
      </dgm:t>
    </dgm:pt>
    <dgm:pt modelId="{E9B0C7A2-0CCB-41DF-B7FA-ADE87CE70E27}" type="sibTrans" cxnId="{792FF6E1-0269-4740-B828-51E7519810AC}">
      <dgm:prSet/>
      <dgm:spPr/>
      <dgm:t>
        <a:bodyPr/>
        <a:lstStyle/>
        <a:p>
          <a:endParaRPr lang="zh-TW" altLang="en-US"/>
        </a:p>
      </dgm:t>
    </dgm:pt>
    <dgm:pt modelId="{E034CB79-441B-47B6-BFDF-47A9E115896A}">
      <dgm:prSet custT="1">
        <dgm:style>
          <a:lnRef idx="1">
            <a:schemeClr val="accent5"/>
          </a:lnRef>
          <a:fillRef idx="2">
            <a:schemeClr val="accent5"/>
          </a:fillRef>
          <a:effectRef idx="1">
            <a:schemeClr val="accent5"/>
          </a:effectRef>
          <a:fontRef idx="minor">
            <a:schemeClr val="dk1"/>
          </a:fontRef>
        </dgm:style>
      </dgm:prSet>
      <dgm:spPr/>
      <dgm:t>
        <a:bodyPr/>
        <a:lstStyle/>
        <a:p>
          <a:pPr algn="just">
            <a:spcAft>
              <a:spcPts val="0"/>
            </a:spcAft>
          </a:pPr>
          <a:r>
            <a:rPr lang="zh-TW" altLang="en-US" sz="1800" dirty="0" smtClean="0">
              <a:latin typeface="+mj-ea"/>
              <a:ea typeface="+mj-ea"/>
            </a:rPr>
            <a:t>越南增派秘書</a:t>
          </a:r>
          <a:endParaRPr lang="zh-TW" altLang="en-US" sz="1800" dirty="0">
            <a:latin typeface="+mj-ea"/>
            <a:ea typeface="+mj-ea"/>
          </a:endParaRPr>
        </a:p>
      </dgm:t>
    </dgm:pt>
    <dgm:pt modelId="{733727A0-F466-402C-BCEC-500D47F42D1F}" type="parTrans" cxnId="{0735E875-91F6-4F6C-AECB-444E2058C15B}">
      <dgm:prSet/>
      <dgm:spPr/>
      <dgm:t>
        <a:bodyPr/>
        <a:lstStyle/>
        <a:p>
          <a:endParaRPr lang="zh-TW" altLang="en-US"/>
        </a:p>
      </dgm:t>
    </dgm:pt>
    <dgm:pt modelId="{6BF42645-485B-4F9B-A560-C8F4C40C00C9}" type="sibTrans" cxnId="{0735E875-91F6-4F6C-AECB-444E2058C15B}">
      <dgm:prSet/>
      <dgm:spPr/>
      <dgm:t>
        <a:bodyPr/>
        <a:lstStyle/>
        <a:p>
          <a:endParaRPr lang="zh-TW" altLang="en-US"/>
        </a:p>
      </dgm:t>
    </dgm:pt>
    <dgm:pt modelId="{9B20A94E-A6B4-4CD2-8DBF-BCFD6EB4C24E}">
      <dgm:prSet custT="1">
        <dgm:style>
          <a:lnRef idx="1">
            <a:schemeClr val="accent5"/>
          </a:lnRef>
          <a:fillRef idx="2">
            <a:schemeClr val="accent5"/>
          </a:fillRef>
          <a:effectRef idx="1">
            <a:schemeClr val="accent5"/>
          </a:effectRef>
          <a:fontRef idx="minor">
            <a:schemeClr val="dk1"/>
          </a:fontRef>
        </dgm:style>
      </dgm:prSet>
      <dgm:spPr/>
      <dgm:t>
        <a:bodyPr/>
        <a:lstStyle/>
        <a:p>
          <a:pPr algn="just">
            <a:spcAft>
              <a:spcPts val="0"/>
            </a:spcAft>
          </a:pPr>
          <a:r>
            <a:rPr lang="zh-TW" altLang="en-US" sz="1800" dirty="0" smtClean="0">
              <a:latin typeface="+mj-ea"/>
              <a:ea typeface="+mj-ea"/>
            </a:rPr>
            <a:t>積極爭取員額於印尼設立教育組</a:t>
          </a:r>
          <a:endParaRPr lang="zh-TW" altLang="en-US" sz="1800" dirty="0">
            <a:latin typeface="+mj-ea"/>
            <a:ea typeface="+mj-ea"/>
          </a:endParaRPr>
        </a:p>
      </dgm:t>
    </dgm:pt>
    <dgm:pt modelId="{0AEBC171-BDD2-47A3-B734-69BDB10E6AD8}" type="parTrans" cxnId="{BDE643E6-1EE6-49F6-AAA7-7D62979E056E}">
      <dgm:prSet/>
      <dgm:spPr/>
      <dgm:t>
        <a:bodyPr/>
        <a:lstStyle/>
        <a:p>
          <a:endParaRPr lang="zh-TW" altLang="en-US"/>
        </a:p>
      </dgm:t>
    </dgm:pt>
    <dgm:pt modelId="{1921368E-C912-468B-84EC-534EBC07C40F}" type="sibTrans" cxnId="{BDE643E6-1EE6-49F6-AAA7-7D62979E056E}">
      <dgm:prSet/>
      <dgm:spPr/>
      <dgm:t>
        <a:bodyPr/>
        <a:lstStyle/>
        <a:p>
          <a:endParaRPr lang="zh-TW" altLang="en-US"/>
        </a:p>
      </dgm:t>
    </dgm:pt>
    <dgm:pt modelId="{1209A9EB-6D65-4C9E-8CBD-44CB5353C04D}">
      <dgm:prSet custT="1">
        <dgm:style>
          <a:lnRef idx="1">
            <a:schemeClr val="accent2"/>
          </a:lnRef>
          <a:fillRef idx="2">
            <a:schemeClr val="accent2"/>
          </a:fillRef>
          <a:effectRef idx="1">
            <a:schemeClr val="accent2"/>
          </a:effectRef>
          <a:fontRef idx="minor">
            <a:schemeClr val="dk1"/>
          </a:fontRef>
        </dgm:style>
      </dgm:prSet>
      <dgm:spPr/>
      <dgm:t>
        <a:bodyPr/>
        <a:lstStyle/>
        <a:p>
          <a:pPr algn="just">
            <a:spcAft>
              <a:spcPts val="0"/>
            </a:spcAft>
          </a:pPr>
          <a:r>
            <a:rPr lang="zh-TW" altLang="en-US" sz="1600" dirty="0" smtClean="0">
              <a:latin typeface="+mj-ea"/>
              <a:ea typeface="+mj-ea"/>
            </a:rPr>
            <a:t>簽訂與馬來西亞及印尼校際合作備忘錄共</a:t>
          </a:r>
          <a:r>
            <a:rPr lang="en-US" altLang="zh-TW" sz="1600" dirty="0" smtClean="0">
              <a:latin typeface="+mj-ea"/>
              <a:ea typeface="+mj-ea"/>
            </a:rPr>
            <a:t>11</a:t>
          </a:r>
          <a:r>
            <a:rPr lang="zh-TW" altLang="en-US" sz="1600" dirty="0" smtClean="0">
              <a:latin typeface="+mj-ea"/>
              <a:ea typeface="+mj-ea"/>
            </a:rPr>
            <a:t>件</a:t>
          </a:r>
          <a:endParaRPr lang="zh-TW" altLang="en-US" sz="1600" dirty="0">
            <a:latin typeface="+mj-ea"/>
            <a:ea typeface="+mj-ea"/>
          </a:endParaRPr>
        </a:p>
      </dgm:t>
    </dgm:pt>
    <dgm:pt modelId="{3883D087-BC8C-4561-806C-9B2B038956AB}" type="parTrans" cxnId="{5734C5D7-240F-4A5B-9FF0-8C2ADD0BD149}">
      <dgm:prSet/>
      <dgm:spPr/>
      <dgm:t>
        <a:bodyPr/>
        <a:lstStyle/>
        <a:p>
          <a:endParaRPr lang="zh-TW" altLang="en-US"/>
        </a:p>
      </dgm:t>
    </dgm:pt>
    <dgm:pt modelId="{0B797A31-C410-4A29-90EF-D5E8C7360540}" type="sibTrans" cxnId="{5734C5D7-240F-4A5B-9FF0-8C2ADD0BD149}">
      <dgm:prSet/>
      <dgm:spPr/>
      <dgm:t>
        <a:bodyPr/>
        <a:lstStyle/>
        <a:p>
          <a:endParaRPr lang="zh-TW" altLang="en-US"/>
        </a:p>
      </dgm:t>
    </dgm:pt>
    <dgm:pt modelId="{6E5E5D4C-AA87-4A8C-81C4-1081464C89A1}">
      <dgm:prSet custT="1">
        <dgm:style>
          <a:lnRef idx="1">
            <a:schemeClr val="accent2"/>
          </a:lnRef>
          <a:fillRef idx="2">
            <a:schemeClr val="accent2"/>
          </a:fillRef>
          <a:effectRef idx="1">
            <a:schemeClr val="accent2"/>
          </a:effectRef>
          <a:fontRef idx="minor">
            <a:schemeClr val="dk1"/>
          </a:fontRef>
        </dgm:style>
      </dgm:prSet>
      <dgm:spPr/>
      <dgm:t>
        <a:bodyPr/>
        <a:lstStyle/>
        <a:p>
          <a:pPr algn="just">
            <a:spcAft>
              <a:spcPts val="0"/>
            </a:spcAft>
          </a:pPr>
          <a:r>
            <a:rPr lang="zh-TW" altLang="en-US" sz="1600" dirty="0" smtClean="0">
              <a:latin typeface="+mj-ea"/>
              <a:ea typeface="+mj-ea"/>
            </a:rPr>
            <a:t>緬甸首度舉辦臺灣高等教育展</a:t>
          </a:r>
          <a:endParaRPr lang="zh-TW" altLang="en-US" sz="1600" dirty="0">
            <a:latin typeface="+mj-ea"/>
            <a:ea typeface="+mj-ea"/>
          </a:endParaRPr>
        </a:p>
      </dgm:t>
    </dgm:pt>
    <dgm:pt modelId="{58E950F7-1344-4AA3-8B13-C2A3839FE790}" type="parTrans" cxnId="{89CA5E56-5246-4331-81E4-B32CAF6D329A}">
      <dgm:prSet/>
      <dgm:spPr/>
      <dgm:t>
        <a:bodyPr/>
        <a:lstStyle/>
        <a:p>
          <a:endParaRPr lang="zh-TW" altLang="en-US"/>
        </a:p>
      </dgm:t>
    </dgm:pt>
    <dgm:pt modelId="{69C04051-49B8-41B5-9890-61FCB8907ECF}" type="sibTrans" cxnId="{89CA5E56-5246-4331-81E4-B32CAF6D329A}">
      <dgm:prSet/>
      <dgm:spPr/>
      <dgm:t>
        <a:bodyPr/>
        <a:lstStyle/>
        <a:p>
          <a:endParaRPr lang="zh-TW" altLang="en-US"/>
        </a:p>
      </dgm:t>
    </dgm:pt>
    <dgm:pt modelId="{8B234C04-A617-435A-B511-91E6C07938CB}">
      <dgm:prSet custT="1">
        <dgm:style>
          <a:lnRef idx="1">
            <a:schemeClr val="accent2"/>
          </a:lnRef>
          <a:fillRef idx="2">
            <a:schemeClr val="accent2"/>
          </a:fillRef>
          <a:effectRef idx="1">
            <a:schemeClr val="accent2"/>
          </a:effectRef>
          <a:fontRef idx="minor">
            <a:schemeClr val="dk1"/>
          </a:fontRef>
        </dgm:style>
      </dgm:prSet>
      <dgm:spPr/>
      <dgm:t>
        <a:bodyPr/>
        <a:lstStyle/>
        <a:p>
          <a:pPr algn="just">
            <a:spcAft>
              <a:spcPts val="0"/>
            </a:spcAft>
          </a:pPr>
          <a:r>
            <a:rPr lang="zh-TW" altLang="en-US" sz="1600" dirty="0" smtClean="0">
              <a:latin typeface="+mj-ea"/>
              <a:ea typeface="+mj-ea"/>
            </a:rPr>
            <a:t>設立臺灣教育中心：泰、馬、越南河內及胡志明、印尼、印度</a:t>
          </a:r>
          <a:endParaRPr lang="zh-TW" altLang="en-US" sz="1600" dirty="0">
            <a:latin typeface="+mj-ea"/>
            <a:ea typeface="+mj-ea"/>
          </a:endParaRPr>
        </a:p>
      </dgm:t>
    </dgm:pt>
    <dgm:pt modelId="{FC1CF565-7DFC-44E0-9E02-B2F88E981DBD}" type="parTrans" cxnId="{ECAE2A90-7720-4711-86F8-854CC74DEEE5}">
      <dgm:prSet/>
      <dgm:spPr/>
      <dgm:t>
        <a:bodyPr/>
        <a:lstStyle/>
        <a:p>
          <a:endParaRPr lang="zh-TW" altLang="en-US"/>
        </a:p>
      </dgm:t>
    </dgm:pt>
    <dgm:pt modelId="{0D71AB28-7068-4B6C-8655-0D216CB9CCB4}" type="sibTrans" cxnId="{ECAE2A90-7720-4711-86F8-854CC74DEEE5}">
      <dgm:prSet/>
      <dgm:spPr/>
      <dgm:t>
        <a:bodyPr/>
        <a:lstStyle/>
        <a:p>
          <a:endParaRPr lang="zh-TW" altLang="en-US"/>
        </a:p>
      </dgm:t>
    </dgm:pt>
    <dgm:pt modelId="{E01C7184-1F64-4236-A197-BF25445C74BD}">
      <dgm:prSet custT="1">
        <dgm:style>
          <a:lnRef idx="1">
            <a:schemeClr val="accent2"/>
          </a:lnRef>
          <a:fillRef idx="2">
            <a:schemeClr val="accent2"/>
          </a:fillRef>
          <a:effectRef idx="1">
            <a:schemeClr val="accent2"/>
          </a:effectRef>
          <a:fontRef idx="minor">
            <a:schemeClr val="dk1"/>
          </a:fontRef>
        </dgm:style>
      </dgm:prSet>
      <dgm:spPr/>
      <dgm:t>
        <a:bodyPr/>
        <a:lstStyle/>
        <a:p>
          <a:pPr algn="just">
            <a:spcAft>
              <a:spcPts val="0"/>
            </a:spcAft>
          </a:pPr>
          <a:r>
            <a:rPr lang="zh-TW" altLang="en-US" sz="1600" dirty="0" smtClean="0">
              <a:latin typeface="+mj-ea"/>
              <a:ea typeface="+mj-ea"/>
            </a:rPr>
            <a:t>印尼、越南、菲律賓、斯里蘭卡及泰國之高中、大學及官方代表共</a:t>
          </a:r>
          <a:r>
            <a:rPr lang="en-US" altLang="zh-TW" sz="1600" dirty="0" smtClean="0">
              <a:latin typeface="+mj-ea"/>
              <a:ea typeface="+mj-ea"/>
            </a:rPr>
            <a:t>217</a:t>
          </a:r>
          <a:r>
            <a:rPr lang="zh-TW" altLang="en-US" sz="1600" dirty="0" smtClean="0">
              <a:latin typeface="+mj-ea"/>
              <a:ea typeface="+mj-ea"/>
            </a:rPr>
            <a:t>人次訪臺</a:t>
          </a:r>
          <a:endParaRPr lang="zh-TW" altLang="en-US" sz="1600" dirty="0">
            <a:latin typeface="+mj-ea"/>
            <a:ea typeface="+mj-ea"/>
          </a:endParaRPr>
        </a:p>
      </dgm:t>
    </dgm:pt>
    <dgm:pt modelId="{971A1812-A4E7-47F4-BB21-E4EE5834D6B6}" type="parTrans" cxnId="{E7233074-FC2E-437B-803C-6B5A4B82B7B3}">
      <dgm:prSet/>
      <dgm:spPr/>
      <dgm:t>
        <a:bodyPr/>
        <a:lstStyle/>
        <a:p>
          <a:endParaRPr lang="zh-TW" altLang="en-US"/>
        </a:p>
      </dgm:t>
    </dgm:pt>
    <dgm:pt modelId="{DC0BCC30-67AA-4177-BD72-AECC8DFF0D9C}" type="sibTrans" cxnId="{E7233074-FC2E-437B-803C-6B5A4B82B7B3}">
      <dgm:prSet/>
      <dgm:spPr/>
      <dgm:t>
        <a:bodyPr/>
        <a:lstStyle/>
        <a:p>
          <a:endParaRPr lang="zh-TW" altLang="en-US"/>
        </a:p>
      </dgm:t>
    </dgm:pt>
    <dgm:pt modelId="{FF417F84-7BBD-4464-BA63-41C1B04B1DA6}" type="pres">
      <dgm:prSet presAssocID="{B915C1C9-0DD9-4691-A952-1BF5CC72C7FB}" presName="Name0" presStyleCnt="0">
        <dgm:presLayoutVars>
          <dgm:dir/>
          <dgm:animLvl val="lvl"/>
          <dgm:resizeHandles val="exact"/>
        </dgm:presLayoutVars>
      </dgm:prSet>
      <dgm:spPr/>
      <dgm:t>
        <a:bodyPr/>
        <a:lstStyle/>
        <a:p>
          <a:endParaRPr lang="zh-TW" altLang="en-US"/>
        </a:p>
      </dgm:t>
    </dgm:pt>
    <dgm:pt modelId="{338A611C-5885-4990-A89C-2D86884DFCA9}" type="pres">
      <dgm:prSet presAssocID="{5CFE9292-2440-4DAD-A67C-DD0A46862FAA}" presName="linNode" presStyleCnt="0"/>
      <dgm:spPr/>
    </dgm:pt>
    <dgm:pt modelId="{D0328850-2486-4BE1-BFE8-729A1CA830BC}" type="pres">
      <dgm:prSet presAssocID="{5CFE9292-2440-4DAD-A67C-DD0A46862FAA}" presName="parentText" presStyleLbl="node1" presStyleIdx="0" presStyleCnt="3" custScaleX="88470" custScaleY="68530" custLinFactNeighborX="523" custLinFactNeighborY="4080">
        <dgm:presLayoutVars>
          <dgm:chMax val="1"/>
          <dgm:bulletEnabled val="1"/>
        </dgm:presLayoutVars>
      </dgm:prSet>
      <dgm:spPr/>
      <dgm:t>
        <a:bodyPr/>
        <a:lstStyle/>
        <a:p>
          <a:endParaRPr lang="zh-TW" altLang="en-US"/>
        </a:p>
      </dgm:t>
    </dgm:pt>
    <dgm:pt modelId="{3468B1C9-BEC9-4838-8C08-3740B5EC206B}" type="pres">
      <dgm:prSet presAssocID="{5CFE9292-2440-4DAD-A67C-DD0A46862FAA}" presName="descendantText" presStyleLbl="alignAccFollowNode1" presStyleIdx="0" presStyleCnt="3" custScaleY="89695" custLinFactNeighborY="4735">
        <dgm:presLayoutVars>
          <dgm:bulletEnabled val="1"/>
        </dgm:presLayoutVars>
      </dgm:prSet>
      <dgm:spPr/>
      <dgm:t>
        <a:bodyPr/>
        <a:lstStyle/>
        <a:p>
          <a:endParaRPr lang="zh-TW" altLang="en-US"/>
        </a:p>
      </dgm:t>
    </dgm:pt>
    <dgm:pt modelId="{302D0FA6-B58D-4D71-B1E0-C8929197FC0E}" type="pres">
      <dgm:prSet presAssocID="{11756F03-0FC9-4B74-821B-43265F562160}" presName="sp" presStyleCnt="0"/>
      <dgm:spPr/>
    </dgm:pt>
    <dgm:pt modelId="{4D83782F-B9C1-48F1-9C76-5E9AFDEEEB94}" type="pres">
      <dgm:prSet presAssocID="{FF6D571D-A33F-4A5C-B782-AEAFDDBAA637}" presName="linNode" presStyleCnt="0"/>
      <dgm:spPr/>
    </dgm:pt>
    <dgm:pt modelId="{F10428DC-906A-4D9C-B4D5-4CE6FCAB490B}" type="pres">
      <dgm:prSet presAssocID="{FF6D571D-A33F-4A5C-B782-AEAFDDBAA637}" presName="parentText" presStyleLbl="node1" presStyleIdx="1" presStyleCnt="3" custScaleX="90007" custScaleY="64192" custLinFactNeighborX="197" custLinFactNeighborY="2306">
        <dgm:presLayoutVars>
          <dgm:chMax val="1"/>
          <dgm:bulletEnabled val="1"/>
        </dgm:presLayoutVars>
      </dgm:prSet>
      <dgm:spPr/>
      <dgm:t>
        <a:bodyPr/>
        <a:lstStyle/>
        <a:p>
          <a:endParaRPr lang="zh-TW" altLang="en-US"/>
        </a:p>
      </dgm:t>
    </dgm:pt>
    <dgm:pt modelId="{BD34EE90-46D8-4537-BD73-80DEBEE6FD64}" type="pres">
      <dgm:prSet presAssocID="{FF6D571D-A33F-4A5C-B782-AEAFDDBAA637}" presName="descendantText" presStyleLbl="alignAccFollowNode1" presStyleIdx="1" presStyleCnt="3" custScaleY="88223" custLinFactNeighborX="297" custLinFactNeighborY="1970">
        <dgm:presLayoutVars>
          <dgm:bulletEnabled val="1"/>
        </dgm:presLayoutVars>
      </dgm:prSet>
      <dgm:spPr/>
      <dgm:t>
        <a:bodyPr/>
        <a:lstStyle/>
        <a:p>
          <a:endParaRPr lang="zh-TW" altLang="en-US"/>
        </a:p>
      </dgm:t>
    </dgm:pt>
    <dgm:pt modelId="{C62F2371-354D-4402-B8BC-1B30B6D264C9}" type="pres">
      <dgm:prSet presAssocID="{89101ACB-738C-483D-A153-F5CA10435AC5}" presName="sp" presStyleCnt="0"/>
      <dgm:spPr/>
    </dgm:pt>
    <dgm:pt modelId="{296383C6-1647-451B-BA93-D54CAFF78D88}" type="pres">
      <dgm:prSet presAssocID="{AE8CE953-08A0-4364-9C93-FB27DF9BCA46}" presName="linNode" presStyleCnt="0"/>
      <dgm:spPr/>
    </dgm:pt>
    <dgm:pt modelId="{1C1EE675-AA8D-4B97-BE2C-6E6E89B3BF1C}" type="pres">
      <dgm:prSet presAssocID="{AE8CE953-08A0-4364-9C93-FB27DF9BCA46}" presName="parentText" presStyleLbl="node1" presStyleIdx="2" presStyleCnt="3" custScaleX="90541" custScaleY="123527">
        <dgm:presLayoutVars>
          <dgm:chMax val="1"/>
          <dgm:bulletEnabled val="1"/>
        </dgm:presLayoutVars>
      </dgm:prSet>
      <dgm:spPr/>
      <dgm:t>
        <a:bodyPr/>
        <a:lstStyle/>
        <a:p>
          <a:endParaRPr lang="zh-TW" altLang="en-US"/>
        </a:p>
      </dgm:t>
    </dgm:pt>
    <dgm:pt modelId="{CA580280-7A28-43B5-965F-ACA58E8270BC}" type="pres">
      <dgm:prSet presAssocID="{AE8CE953-08A0-4364-9C93-FB27DF9BCA46}" presName="descendantText" presStyleLbl="alignAccFollowNode1" presStyleIdx="2" presStyleCnt="3" custScaleY="161488">
        <dgm:presLayoutVars>
          <dgm:bulletEnabled val="1"/>
        </dgm:presLayoutVars>
      </dgm:prSet>
      <dgm:spPr/>
      <dgm:t>
        <a:bodyPr/>
        <a:lstStyle/>
        <a:p>
          <a:endParaRPr lang="zh-TW" altLang="en-US"/>
        </a:p>
      </dgm:t>
    </dgm:pt>
  </dgm:ptLst>
  <dgm:cxnLst>
    <dgm:cxn modelId="{E7233074-FC2E-437B-803C-6B5A4B82B7B3}" srcId="{AE8CE953-08A0-4364-9C93-FB27DF9BCA46}" destId="{E01C7184-1F64-4236-A197-BF25445C74BD}" srcOrd="4" destOrd="0" parTransId="{971A1812-A4E7-47F4-BB21-E4EE5834D6B6}" sibTransId="{DC0BCC30-67AA-4177-BD72-AECC8DFF0D9C}"/>
    <dgm:cxn modelId="{69294A81-B110-4557-A978-B6BB61CAFA04}" type="presOf" srcId="{B915C1C9-0DD9-4691-A952-1BF5CC72C7FB}" destId="{FF417F84-7BBD-4464-BA63-41C1B04B1DA6}" srcOrd="0" destOrd="0" presId="urn:microsoft.com/office/officeart/2005/8/layout/vList5"/>
    <dgm:cxn modelId="{F5477E93-A4C6-43FB-9E78-8DD5ED682B53}" srcId="{B915C1C9-0DD9-4691-A952-1BF5CC72C7FB}" destId="{5CFE9292-2440-4DAD-A67C-DD0A46862FAA}" srcOrd="0" destOrd="0" parTransId="{63B8976E-A89F-40D9-B90C-699AF6CB12FF}" sibTransId="{11756F03-0FC9-4B74-821B-43265F562160}"/>
    <dgm:cxn modelId="{ECAE2A90-7720-4711-86F8-854CC74DEEE5}" srcId="{AE8CE953-08A0-4364-9C93-FB27DF9BCA46}" destId="{8B234C04-A617-435A-B511-91E6C07938CB}" srcOrd="3" destOrd="0" parTransId="{FC1CF565-7DFC-44E0-9E02-B2F88E981DBD}" sibTransId="{0D71AB28-7068-4B6C-8655-0D216CB9CCB4}"/>
    <dgm:cxn modelId="{0735E875-91F6-4F6C-AECB-444E2058C15B}" srcId="{FF6D571D-A33F-4A5C-B782-AEAFDDBAA637}" destId="{E034CB79-441B-47B6-BFDF-47A9E115896A}" srcOrd="1" destOrd="0" parTransId="{733727A0-F466-402C-BCEC-500D47F42D1F}" sibTransId="{6BF42645-485B-4F9B-A560-C8F4C40C00C9}"/>
    <dgm:cxn modelId="{5734C5D7-240F-4A5B-9FF0-8C2ADD0BD149}" srcId="{AE8CE953-08A0-4364-9C93-FB27DF9BCA46}" destId="{1209A9EB-6D65-4C9E-8CBD-44CB5353C04D}" srcOrd="1" destOrd="0" parTransId="{3883D087-BC8C-4561-806C-9B2B038956AB}" sibTransId="{0B797A31-C410-4A29-90EF-D5E8C7360540}"/>
    <dgm:cxn modelId="{991FE7FF-1141-4467-956D-9538071CD0ED}" type="presOf" srcId="{E034CB79-441B-47B6-BFDF-47A9E115896A}" destId="{BD34EE90-46D8-4537-BD73-80DEBEE6FD64}" srcOrd="0" destOrd="1" presId="urn:microsoft.com/office/officeart/2005/8/layout/vList5"/>
    <dgm:cxn modelId="{792FF6E1-0269-4740-B828-51E7519810AC}" srcId="{5CFE9292-2440-4DAD-A67C-DD0A46862FAA}" destId="{B7F59D61-BCD9-4A6C-B152-649C4D48C96A}" srcOrd="2" destOrd="0" parTransId="{E719194D-25D5-4E75-AC5B-3F42552BDA29}" sibTransId="{E9B0C7A2-0CCB-41DF-B7FA-ADE87CE70E27}"/>
    <dgm:cxn modelId="{0023B5EB-1AA1-49D9-BA3E-0D63C34A3FB1}" srcId="{5CFE9292-2440-4DAD-A67C-DD0A46862FAA}" destId="{2C7554DE-207B-4D32-A90A-BE0FDBE0A665}" srcOrd="1" destOrd="0" parTransId="{52A58C17-58A1-4C70-99B8-A49E23D47271}" sibTransId="{077D7FF6-1568-44F0-AAD0-9A5F4EAF952A}"/>
    <dgm:cxn modelId="{5D1BE439-798D-410B-9F4F-A95A8327462D}" type="presOf" srcId="{1209A9EB-6D65-4C9E-8CBD-44CB5353C04D}" destId="{CA580280-7A28-43B5-965F-ACA58E8270BC}" srcOrd="0" destOrd="1" presId="urn:microsoft.com/office/officeart/2005/8/layout/vList5"/>
    <dgm:cxn modelId="{9E8C83FE-E8F0-479A-9157-5F91536C5B61}" srcId="{AE8CE953-08A0-4364-9C93-FB27DF9BCA46}" destId="{88287825-1348-4077-8182-7F5A6D252AF9}" srcOrd="0" destOrd="0" parTransId="{CA0830E0-88F6-4E62-B8D1-7F3914EF735F}" sibTransId="{4CF64765-22A6-45C8-B3D8-AD1302182566}"/>
    <dgm:cxn modelId="{6AD03E44-347B-458B-A9A2-13E473CE2A5C}" type="presOf" srcId="{9B20A94E-A6B4-4CD2-8DBF-BCFD6EB4C24E}" destId="{BD34EE90-46D8-4537-BD73-80DEBEE6FD64}" srcOrd="0" destOrd="2" presId="urn:microsoft.com/office/officeart/2005/8/layout/vList5"/>
    <dgm:cxn modelId="{89CA5E56-5246-4331-81E4-B32CAF6D329A}" srcId="{AE8CE953-08A0-4364-9C93-FB27DF9BCA46}" destId="{6E5E5D4C-AA87-4A8C-81C4-1081464C89A1}" srcOrd="2" destOrd="0" parTransId="{58E950F7-1344-4AA3-8B13-C2A3839FE790}" sibTransId="{69C04051-49B8-41B5-9890-61FCB8907ECF}"/>
    <dgm:cxn modelId="{60127380-4C3F-4547-ABAB-BF11B50A7629}" type="presOf" srcId="{AE8CE953-08A0-4364-9C93-FB27DF9BCA46}" destId="{1C1EE675-AA8D-4B97-BE2C-6E6E89B3BF1C}" srcOrd="0" destOrd="0" presId="urn:microsoft.com/office/officeart/2005/8/layout/vList5"/>
    <dgm:cxn modelId="{BDE643E6-1EE6-49F6-AAA7-7D62979E056E}" srcId="{FF6D571D-A33F-4A5C-B782-AEAFDDBAA637}" destId="{9B20A94E-A6B4-4CD2-8DBF-BCFD6EB4C24E}" srcOrd="2" destOrd="0" parTransId="{0AEBC171-BDD2-47A3-B734-69BDB10E6AD8}" sibTransId="{1921368E-C912-468B-84EC-534EBC07C40F}"/>
    <dgm:cxn modelId="{BFF5C4D7-6880-4878-8320-02C65F4DE243}" srcId="{FF6D571D-A33F-4A5C-B782-AEAFDDBAA637}" destId="{5E46DE01-4276-4989-A16F-8DE6EAD3A34F}" srcOrd="0" destOrd="0" parTransId="{EF7CDA3F-3CD5-4AEB-9886-0B0E626EC477}" sibTransId="{E612BFFE-521C-4E52-ACEB-4AEDC4FE917F}"/>
    <dgm:cxn modelId="{FF869EC0-E0A2-4C40-B876-A41CA9729866}" type="presOf" srcId="{E01C7184-1F64-4236-A197-BF25445C74BD}" destId="{CA580280-7A28-43B5-965F-ACA58E8270BC}" srcOrd="0" destOrd="4" presId="urn:microsoft.com/office/officeart/2005/8/layout/vList5"/>
    <dgm:cxn modelId="{28591723-F52C-42AA-844E-B18DAFBD51D3}" type="presOf" srcId="{5CFE9292-2440-4DAD-A67C-DD0A46862FAA}" destId="{D0328850-2486-4BE1-BFE8-729A1CA830BC}" srcOrd="0" destOrd="0" presId="urn:microsoft.com/office/officeart/2005/8/layout/vList5"/>
    <dgm:cxn modelId="{8FF830A9-2E67-4969-81A2-2FA241F2EB63}" type="presOf" srcId="{2C7554DE-207B-4D32-A90A-BE0FDBE0A665}" destId="{3468B1C9-BEC9-4838-8C08-3740B5EC206B}" srcOrd="0" destOrd="1" presId="urn:microsoft.com/office/officeart/2005/8/layout/vList5"/>
    <dgm:cxn modelId="{F681ED8A-4A24-451A-B9AD-A24DBE92A870}" type="presOf" srcId="{6E5E5D4C-AA87-4A8C-81C4-1081464C89A1}" destId="{CA580280-7A28-43B5-965F-ACA58E8270BC}" srcOrd="0" destOrd="2" presId="urn:microsoft.com/office/officeart/2005/8/layout/vList5"/>
    <dgm:cxn modelId="{AFF7D8EF-F933-4764-9977-D9F0FE8A971B}" srcId="{5CFE9292-2440-4DAD-A67C-DD0A46862FAA}" destId="{566CA7C7-FD44-44D6-BD63-F198FDC5B743}" srcOrd="0" destOrd="0" parTransId="{1F88FFE3-8009-4FC2-BC39-BB74B11B13BE}" sibTransId="{5D95C5A0-AF85-47EA-B192-F000F2556ECE}"/>
    <dgm:cxn modelId="{DCC9D40F-7361-4DC3-971F-F46B178FD148}" srcId="{B915C1C9-0DD9-4691-A952-1BF5CC72C7FB}" destId="{FF6D571D-A33F-4A5C-B782-AEAFDDBAA637}" srcOrd="1" destOrd="0" parTransId="{C8176094-A225-4BDF-82D0-B3481AB15AFF}" sibTransId="{89101ACB-738C-483D-A153-F5CA10435AC5}"/>
    <dgm:cxn modelId="{6B9B2578-ED09-435A-BAF5-A750BCB7DFD6}" type="presOf" srcId="{B7F59D61-BCD9-4A6C-B152-649C4D48C96A}" destId="{3468B1C9-BEC9-4838-8C08-3740B5EC206B}" srcOrd="0" destOrd="2" presId="urn:microsoft.com/office/officeart/2005/8/layout/vList5"/>
    <dgm:cxn modelId="{53E16730-606B-47D9-A67F-D147126EF1E7}" type="presOf" srcId="{566CA7C7-FD44-44D6-BD63-F198FDC5B743}" destId="{3468B1C9-BEC9-4838-8C08-3740B5EC206B}" srcOrd="0" destOrd="0" presId="urn:microsoft.com/office/officeart/2005/8/layout/vList5"/>
    <dgm:cxn modelId="{5B8A50AA-00D8-439D-9B5A-3A7EEEC22131}" type="presOf" srcId="{8B234C04-A617-435A-B511-91E6C07938CB}" destId="{CA580280-7A28-43B5-965F-ACA58E8270BC}" srcOrd="0" destOrd="3" presId="urn:microsoft.com/office/officeart/2005/8/layout/vList5"/>
    <dgm:cxn modelId="{F13EDD5C-1CFF-4ECF-8896-E26F23D62ACD}" srcId="{B915C1C9-0DD9-4691-A952-1BF5CC72C7FB}" destId="{AE8CE953-08A0-4364-9C93-FB27DF9BCA46}" srcOrd="2" destOrd="0" parTransId="{DE36AA18-8F26-4E9B-BED6-93F1BF6412B5}" sibTransId="{833F396A-3DA9-40D1-85DA-4995E83FF443}"/>
    <dgm:cxn modelId="{C3700D2C-905B-4A94-89B6-11F52C90B5E1}" type="presOf" srcId="{5E46DE01-4276-4989-A16F-8DE6EAD3A34F}" destId="{BD34EE90-46D8-4537-BD73-80DEBEE6FD64}" srcOrd="0" destOrd="0" presId="urn:microsoft.com/office/officeart/2005/8/layout/vList5"/>
    <dgm:cxn modelId="{C834BFDE-5F8E-4DB5-8852-9652FC4BBF06}" type="presOf" srcId="{FF6D571D-A33F-4A5C-B782-AEAFDDBAA637}" destId="{F10428DC-906A-4D9C-B4D5-4CE6FCAB490B}" srcOrd="0" destOrd="0" presId="urn:microsoft.com/office/officeart/2005/8/layout/vList5"/>
    <dgm:cxn modelId="{7C1C286B-F996-448D-9C92-BC70F16DFC3D}" type="presOf" srcId="{88287825-1348-4077-8182-7F5A6D252AF9}" destId="{CA580280-7A28-43B5-965F-ACA58E8270BC}" srcOrd="0" destOrd="0" presId="urn:microsoft.com/office/officeart/2005/8/layout/vList5"/>
    <dgm:cxn modelId="{98E014CD-42E3-4B5F-8F5C-4E31D34B8299}" type="presParOf" srcId="{FF417F84-7BBD-4464-BA63-41C1B04B1DA6}" destId="{338A611C-5885-4990-A89C-2D86884DFCA9}" srcOrd="0" destOrd="0" presId="urn:microsoft.com/office/officeart/2005/8/layout/vList5"/>
    <dgm:cxn modelId="{B7969FEF-8734-46A6-9316-8F49F6AF1704}" type="presParOf" srcId="{338A611C-5885-4990-A89C-2D86884DFCA9}" destId="{D0328850-2486-4BE1-BFE8-729A1CA830BC}" srcOrd="0" destOrd="0" presId="urn:microsoft.com/office/officeart/2005/8/layout/vList5"/>
    <dgm:cxn modelId="{814A2EF2-B6B6-4EF9-8430-996713F5AD06}" type="presParOf" srcId="{338A611C-5885-4990-A89C-2D86884DFCA9}" destId="{3468B1C9-BEC9-4838-8C08-3740B5EC206B}" srcOrd="1" destOrd="0" presId="urn:microsoft.com/office/officeart/2005/8/layout/vList5"/>
    <dgm:cxn modelId="{2D684B0E-BE5E-42C8-83EC-8F7F52D27D62}" type="presParOf" srcId="{FF417F84-7BBD-4464-BA63-41C1B04B1DA6}" destId="{302D0FA6-B58D-4D71-B1E0-C8929197FC0E}" srcOrd="1" destOrd="0" presId="urn:microsoft.com/office/officeart/2005/8/layout/vList5"/>
    <dgm:cxn modelId="{17E45E86-975D-4AD2-A8BE-95CAAF0C9C19}" type="presParOf" srcId="{FF417F84-7BBD-4464-BA63-41C1B04B1DA6}" destId="{4D83782F-B9C1-48F1-9C76-5E9AFDEEEB94}" srcOrd="2" destOrd="0" presId="urn:microsoft.com/office/officeart/2005/8/layout/vList5"/>
    <dgm:cxn modelId="{1D9E4461-5997-42AD-A021-1D3929197812}" type="presParOf" srcId="{4D83782F-B9C1-48F1-9C76-5E9AFDEEEB94}" destId="{F10428DC-906A-4D9C-B4D5-4CE6FCAB490B}" srcOrd="0" destOrd="0" presId="urn:microsoft.com/office/officeart/2005/8/layout/vList5"/>
    <dgm:cxn modelId="{6F82675C-BEC7-47EE-974D-15138652B48D}" type="presParOf" srcId="{4D83782F-B9C1-48F1-9C76-5E9AFDEEEB94}" destId="{BD34EE90-46D8-4537-BD73-80DEBEE6FD64}" srcOrd="1" destOrd="0" presId="urn:microsoft.com/office/officeart/2005/8/layout/vList5"/>
    <dgm:cxn modelId="{16BE3E6B-B4D9-4304-9348-084A86BA15A2}" type="presParOf" srcId="{FF417F84-7BBD-4464-BA63-41C1B04B1DA6}" destId="{C62F2371-354D-4402-B8BC-1B30B6D264C9}" srcOrd="3" destOrd="0" presId="urn:microsoft.com/office/officeart/2005/8/layout/vList5"/>
    <dgm:cxn modelId="{472FDC97-F0B2-4EC9-8A07-EF96595C6474}" type="presParOf" srcId="{FF417F84-7BBD-4464-BA63-41C1B04B1DA6}" destId="{296383C6-1647-451B-BA93-D54CAFF78D88}" srcOrd="4" destOrd="0" presId="urn:microsoft.com/office/officeart/2005/8/layout/vList5"/>
    <dgm:cxn modelId="{BCB0795F-898E-4C51-828A-3E0BADA1CAA4}" type="presParOf" srcId="{296383C6-1647-451B-BA93-D54CAFF78D88}" destId="{1C1EE675-AA8D-4B97-BE2C-6E6E89B3BF1C}" srcOrd="0" destOrd="0" presId="urn:microsoft.com/office/officeart/2005/8/layout/vList5"/>
    <dgm:cxn modelId="{91AC19A1-3602-4C6D-BFE5-B196762D25B7}" type="presParOf" srcId="{296383C6-1647-451B-BA93-D54CAFF78D88}" destId="{CA580280-7A28-43B5-965F-ACA58E8270B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17D08B-9870-4AB7-B922-16BD0CDDBCF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zh-TW" altLang="en-US"/>
        </a:p>
      </dgm:t>
    </dgm:pt>
    <dgm:pt modelId="{BE6E8E9A-C4CE-4B80-9763-CF166FAD503E}">
      <dgm:prSet phldrT="[文字]" custT="1"/>
      <dgm:spPr/>
      <dgm:t>
        <a:bodyPr/>
        <a:lstStyle/>
        <a:p>
          <a:r>
            <a:rPr lang="zh-TW" altLang="en-US" sz="2000" b="1" dirty="0" smtClean="0">
              <a:solidFill>
                <a:schemeClr val="accent6">
                  <a:lumMod val="20000"/>
                  <a:lumOff val="80000"/>
                </a:schemeClr>
              </a:solidFill>
              <a:latin typeface="+mj-ea"/>
            </a:rPr>
            <a:t>培力新住民子女具東協語文及職場實務</a:t>
          </a:r>
          <a:endParaRPr lang="zh-TW" altLang="en-US" sz="2000" b="1" dirty="0">
            <a:solidFill>
              <a:schemeClr val="accent6">
                <a:lumMod val="20000"/>
                <a:lumOff val="80000"/>
              </a:schemeClr>
            </a:solidFill>
          </a:endParaRPr>
        </a:p>
      </dgm:t>
    </dgm:pt>
    <dgm:pt modelId="{789E7148-BD0F-49B5-8849-CAB811751A33}" type="parTrans" cxnId="{4C2F769D-61FF-49C5-A06C-2155D3E62F37}">
      <dgm:prSet/>
      <dgm:spPr/>
      <dgm:t>
        <a:bodyPr/>
        <a:lstStyle/>
        <a:p>
          <a:endParaRPr lang="zh-TW" altLang="en-US" sz="2000" b="1">
            <a:solidFill>
              <a:schemeClr val="accent6">
                <a:lumMod val="20000"/>
                <a:lumOff val="80000"/>
              </a:schemeClr>
            </a:solidFill>
          </a:endParaRPr>
        </a:p>
      </dgm:t>
    </dgm:pt>
    <dgm:pt modelId="{4D859F88-C13E-45E5-83E1-68A0E8465B99}" type="sibTrans" cxnId="{4C2F769D-61FF-49C5-A06C-2155D3E62F37}">
      <dgm:prSet/>
      <dgm:spPr/>
      <dgm:t>
        <a:bodyPr/>
        <a:lstStyle/>
        <a:p>
          <a:endParaRPr lang="zh-TW" altLang="en-US" sz="2000" b="1">
            <a:solidFill>
              <a:schemeClr val="accent6">
                <a:lumMod val="20000"/>
                <a:lumOff val="80000"/>
              </a:schemeClr>
            </a:solidFill>
          </a:endParaRPr>
        </a:p>
      </dgm:t>
    </dgm:pt>
    <dgm:pt modelId="{E69F7DCB-A7C4-4E09-B359-8EB5E08F337D}">
      <dgm:prSet phldrT="[文字]" custT="1"/>
      <dgm:spPr/>
      <dgm:t>
        <a:bodyPr/>
        <a:lstStyle/>
        <a:p>
          <a:r>
            <a:rPr lang="zh-TW" altLang="en-US" sz="2000" b="1" dirty="0" smtClean="0">
              <a:solidFill>
                <a:schemeClr val="accent6">
                  <a:lumMod val="20000"/>
                  <a:lumOff val="80000"/>
                </a:schemeClr>
              </a:solidFill>
              <a:latin typeface="+mj-ea"/>
            </a:rPr>
            <a:t>培育我國師生熟稔東南亞語言、文化、產業</a:t>
          </a:r>
          <a:endParaRPr lang="zh-TW" altLang="en-US" sz="2000" b="1" dirty="0">
            <a:solidFill>
              <a:schemeClr val="accent6">
                <a:lumMod val="20000"/>
                <a:lumOff val="80000"/>
              </a:schemeClr>
            </a:solidFill>
          </a:endParaRPr>
        </a:p>
      </dgm:t>
    </dgm:pt>
    <dgm:pt modelId="{C8D64544-730C-4F59-AB31-5C02C76E58A9}" type="parTrans" cxnId="{D2CA230B-3B5A-4FAE-9A8E-79A0B2D48C99}">
      <dgm:prSet/>
      <dgm:spPr/>
      <dgm:t>
        <a:bodyPr/>
        <a:lstStyle/>
        <a:p>
          <a:endParaRPr lang="zh-TW" altLang="en-US" sz="2000" b="1">
            <a:solidFill>
              <a:schemeClr val="accent6">
                <a:lumMod val="20000"/>
                <a:lumOff val="80000"/>
              </a:schemeClr>
            </a:solidFill>
          </a:endParaRPr>
        </a:p>
      </dgm:t>
    </dgm:pt>
    <dgm:pt modelId="{4F7CB7FD-88C5-41D9-BBBA-67194D16A160}" type="sibTrans" cxnId="{D2CA230B-3B5A-4FAE-9A8E-79A0B2D48C99}">
      <dgm:prSet/>
      <dgm:spPr/>
      <dgm:t>
        <a:bodyPr/>
        <a:lstStyle/>
        <a:p>
          <a:endParaRPr lang="zh-TW" altLang="en-US" sz="2000" b="1">
            <a:solidFill>
              <a:schemeClr val="accent6">
                <a:lumMod val="20000"/>
                <a:lumOff val="80000"/>
              </a:schemeClr>
            </a:solidFill>
          </a:endParaRPr>
        </a:p>
      </dgm:t>
    </dgm:pt>
    <dgm:pt modelId="{781D9C65-2924-44C0-82F8-218A1CE2DDD6}">
      <dgm:prSet phldrT="[文字]" custT="1"/>
      <dgm:spPr/>
      <dgm:t>
        <a:bodyPr/>
        <a:lstStyle/>
        <a:p>
          <a:r>
            <a:rPr lang="zh-TW" altLang="en-US" sz="2000" b="1" dirty="0" smtClean="0">
              <a:solidFill>
                <a:schemeClr val="accent6">
                  <a:lumMod val="20000"/>
                  <a:lumOff val="80000"/>
                </a:schemeClr>
              </a:solidFill>
              <a:latin typeface="+mj-ea"/>
            </a:rPr>
            <a:t>培育東協及南亞青年學子的專業、實作及華語能力</a:t>
          </a:r>
          <a:endParaRPr lang="zh-TW" altLang="en-US" sz="2000" b="1" dirty="0">
            <a:solidFill>
              <a:schemeClr val="accent6">
                <a:lumMod val="20000"/>
                <a:lumOff val="80000"/>
              </a:schemeClr>
            </a:solidFill>
          </a:endParaRPr>
        </a:p>
      </dgm:t>
    </dgm:pt>
    <dgm:pt modelId="{B41A3AD3-B6B5-4C88-9079-7C33AD2B1A2B}" type="parTrans" cxnId="{3CF41B74-D16C-415B-9AAC-A71C630994A7}">
      <dgm:prSet/>
      <dgm:spPr/>
      <dgm:t>
        <a:bodyPr/>
        <a:lstStyle/>
        <a:p>
          <a:endParaRPr lang="zh-TW" altLang="en-US" sz="2000" b="1">
            <a:solidFill>
              <a:schemeClr val="accent6">
                <a:lumMod val="20000"/>
                <a:lumOff val="80000"/>
              </a:schemeClr>
            </a:solidFill>
          </a:endParaRPr>
        </a:p>
      </dgm:t>
    </dgm:pt>
    <dgm:pt modelId="{49421B84-DA89-4444-B1E4-CABC25B19556}" type="sibTrans" cxnId="{3CF41B74-D16C-415B-9AAC-A71C630994A7}">
      <dgm:prSet/>
      <dgm:spPr/>
      <dgm:t>
        <a:bodyPr/>
        <a:lstStyle/>
        <a:p>
          <a:endParaRPr lang="zh-TW" altLang="en-US" sz="2000" b="1">
            <a:solidFill>
              <a:schemeClr val="accent6">
                <a:lumMod val="20000"/>
                <a:lumOff val="80000"/>
              </a:schemeClr>
            </a:solidFill>
          </a:endParaRPr>
        </a:p>
      </dgm:t>
    </dgm:pt>
    <dgm:pt modelId="{7F484507-07E7-4061-90C6-AB2C4FCAB63F}" type="pres">
      <dgm:prSet presAssocID="{6A17D08B-9870-4AB7-B922-16BD0CDDBCFB}" presName="linear" presStyleCnt="0">
        <dgm:presLayoutVars>
          <dgm:dir/>
          <dgm:animLvl val="lvl"/>
          <dgm:resizeHandles val="exact"/>
        </dgm:presLayoutVars>
      </dgm:prSet>
      <dgm:spPr/>
      <dgm:t>
        <a:bodyPr/>
        <a:lstStyle/>
        <a:p>
          <a:endParaRPr lang="zh-TW" altLang="en-US"/>
        </a:p>
      </dgm:t>
    </dgm:pt>
    <dgm:pt modelId="{EA9B00EC-01EA-4F01-9496-90DA1FEDF5CF}" type="pres">
      <dgm:prSet presAssocID="{BE6E8E9A-C4CE-4B80-9763-CF166FAD503E}" presName="parentLin" presStyleCnt="0"/>
      <dgm:spPr/>
    </dgm:pt>
    <dgm:pt modelId="{B0F947BB-832A-4B3C-964E-6782EEF4AC33}" type="pres">
      <dgm:prSet presAssocID="{BE6E8E9A-C4CE-4B80-9763-CF166FAD503E}" presName="parentLeftMargin" presStyleLbl="node1" presStyleIdx="0" presStyleCnt="3"/>
      <dgm:spPr/>
      <dgm:t>
        <a:bodyPr/>
        <a:lstStyle/>
        <a:p>
          <a:endParaRPr lang="zh-TW" altLang="en-US"/>
        </a:p>
      </dgm:t>
    </dgm:pt>
    <dgm:pt modelId="{90DDD4CD-EE51-4AEE-8FC5-9BA6D54F639A}" type="pres">
      <dgm:prSet presAssocID="{BE6E8E9A-C4CE-4B80-9763-CF166FAD503E}" presName="parentText" presStyleLbl="node1" presStyleIdx="0" presStyleCnt="3">
        <dgm:presLayoutVars>
          <dgm:chMax val="0"/>
          <dgm:bulletEnabled val="1"/>
        </dgm:presLayoutVars>
      </dgm:prSet>
      <dgm:spPr/>
      <dgm:t>
        <a:bodyPr/>
        <a:lstStyle/>
        <a:p>
          <a:endParaRPr lang="zh-TW" altLang="en-US"/>
        </a:p>
      </dgm:t>
    </dgm:pt>
    <dgm:pt modelId="{40DB1735-0F94-42ED-9FF6-A937ED947372}" type="pres">
      <dgm:prSet presAssocID="{BE6E8E9A-C4CE-4B80-9763-CF166FAD503E}" presName="negativeSpace" presStyleCnt="0"/>
      <dgm:spPr/>
    </dgm:pt>
    <dgm:pt modelId="{2844C8EE-C4F0-4B2F-AEA6-B3B04129E249}" type="pres">
      <dgm:prSet presAssocID="{BE6E8E9A-C4CE-4B80-9763-CF166FAD503E}" presName="childText" presStyleLbl="conFgAcc1" presStyleIdx="0" presStyleCnt="3">
        <dgm:presLayoutVars>
          <dgm:bulletEnabled val="1"/>
        </dgm:presLayoutVars>
      </dgm:prSet>
      <dgm:spPr/>
    </dgm:pt>
    <dgm:pt modelId="{A2101E65-E044-421A-A2CA-B510C3A37239}" type="pres">
      <dgm:prSet presAssocID="{4D859F88-C13E-45E5-83E1-68A0E8465B99}" presName="spaceBetweenRectangles" presStyleCnt="0"/>
      <dgm:spPr/>
    </dgm:pt>
    <dgm:pt modelId="{F337FC86-CF27-41AA-A91D-9AC920EDDBD7}" type="pres">
      <dgm:prSet presAssocID="{E69F7DCB-A7C4-4E09-B359-8EB5E08F337D}" presName="parentLin" presStyleCnt="0"/>
      <dgm:spPr/>
    </dgm:pt>
    <dgm:pt modelId="{687EC439-2AFB-4952-9537-CE4833944DC9}" type="pres">
      <dgm:prSet presAssocID="{E69F7DCB-A7C4-4E09-B359-8EB5E08F337D}" presName="parentLeftMargin" presStyleLbl="node1" presStyleIdx="0" presStyleCnt="3"/>
      <dgm:spPr/>
      <dgm:t>
        <a:bodyPr/>
        <a:lstStyle/>
        <a:p>
          <a:endParaRPr lang="zh-TW" altLang="en-US"/>
        </a:p>
      </dgm:t>
    </dgm:pt>
    <dgm:pt modelId="{B7041722-CAFA-43C9-BACB-E5FACDBE809F}" type="pres">
      <dgm:prSet presAssocID="{E69F7DCB-A7C4-4E09-B359-8EB5E08F337D}" presName="parentText" presStyleLbl="node1" presStyleIdx="1" presStyleCnt="3">
        <dgm:presLayoutVars>
          <dgm:chMax val="0"/>
          <dgm:bulletEnabled val="1"/>
        </dgm:presLayoutVars>
      </dgm:prSet>
      <dgm:spPr/>
      <dgm:t>
        <a:bodyPr/>
        <a:lstStyle/>
        <a:p>
          <a:endParaRPr lang="zh-TW" altLang="en-US"/>
        </a:p>
      </dgm:t>
    </dgm:pt>
    <dgm:pt modelId="{291C37E9-AE38-4181-9A6F-2BEF91F730A9}" type="pres">
      <dgm:prSet presAssocID="{E69F7DCB-A7C4-4E09-B359-8EB5E08F337D}" presName="negativeSpace" presStyleCnt="0"/>
      <dgm:spPr/>
    </dgm:pt>
    <dgm:pt modelId="{96C97A20-8FA7-4C0D-AAF7-8D6A577AF016}" type="pres">
      <dgm:prSet presAssocID="{E69F7DCB-A7C4-4E09-B359-8EB5E08F337D}" presName="childText" presStyleLbl="conFgAcc1" presStyleIdx="1" presStyleCnt="3">
        <dgm:presLayoutVars>
          <dgm:bulletEnabled val="1"/>
        </dgm:presLayoutVars>
      </dgm:prSet>
      <dgm:spPr/>
    </dgm:pt>
    <dgm:pt modelId="{377EF7D0-6743-4291-9D3B-0F113F28D51E}" type="pres">
      <dgm:prSet presAssocID="{4F7CB7FD-88C5-41D9-BBBA-67194D16A160}" presName="spaceBetweenRectangles" presStyleCnt="0"/>
      <dgm:spPr/>
    </dgm:pt>
    <dgm:pt modelId="{F807583F-54C0-4583-A6AF-6738ED6E4157}" type="pres">
      <dgm:prSet presAssocID="{781D9C65-2924-44C0-82F8-218A1CE2DDD6}" presName="parentLin" presStyleCnt="0"/>
      <dgm:spPr/>
    </dgm:pt>
    <dgm:pt modelId="{DBF66940-0508-46A0-B39D-266B32689810}" type="pres">
      <dgm:prSet presAssocID="{781D9C65-2924-44C0-82F8-218A1CE2DDD6}" presName="parentLeftMargin" presStyleLbl="node1" presStyleIdx="1" presStyleCnt="3"/>
      <dgm:spPr/>
      <dgm:t>
        <a:bodyPr/>
        <a:lstStyle/>
        <a:p>
          <a:endParaRPr lang="zh-TW" altLang="en-US"/>
        </a:p>
      </dgm:t>
    </dgm:pt>
    <dgm:pt modelId="{D375A33E-C5AE-4156-989D-E974EF94E8FF}" type="pres">
      <dgm:prSet presAssocID="{781D9C65-2924-44C0-82F8-218A1CE2DDD6}" presName="parentText" presStyleLbl="node1" presStyleIdx="2" presStyleCnt="3">
        <dgm:presLayoutVars>
          <dgm:chMax val="0"/>
          <dgm:bulletEnabled val="1"/>
        </dgm:presLayoutVars>
      </dgm:prSet>
      <dgm:spPr/>
      <dgm:t>
        <a:bodyPr/>
        <a:lstStyle/>
        <a:p>
          <a:endParaRPr lang="zh-TW" altLang="en-US"/>
        </a:p>
      </dgm:t>
    </dgm:pt>
    <dgm:pt modelId="{8D9E3F46-F5A6-42A8-830E-5474C401BE86}" type="pres">
      <dgm:prSet presAssocID="{781D9C65-2924-44C0-82F8-218A1CE2DDD6}" presName="negativeSpace" presStyleCnt="0"/>
      <dgm:spPr/>
    </dgm:pt>
    <dgm:pt modelId="{856E6878-FE07-438A-A206-E2992FEB3EFE}" type="pres">
      <dgm:prSet presAssocID="{781D9C65-2924-44C0-82F8-218A1CE2DDD6}" presName="childText" presStyleLbl="conFgAcc1" presStyleIdx="2" presStyleCnt="3">
        <dgm:presLayoutVars>
          <dgm:bulletEnabled val="1"/>
        </dgm:presLayoutVars>
      </dgm:prSet>
      <dgm:spPr/>
    </dgm:pt>
  </dgm:ptLst>
  <dgm:cxnLst>
    <dgm:cxn modelId="{C4EBDA00-31CA-40BD-9A70-C0BF066E4700}" type="presOf" srcId="{BE6E8E9A-C4CE-4B80-9763-CF166FAD503E}" destId="{B0F947BB-832A-4B3C-964E-6782EEF4AC33}" srcOrd="0" destOrd="0" presId="urn:microsoft.com/office/officeart/2005/8/layout/list1"/>
    <dgm:cxn modelId="{D2CA230B-3B5A-4FAE-9A8E-79A0B2D48C99}" srcId="{6A17D08B-9870-4AB7-B922-16BD0CDDBCFB}" destId="{E69F7DCB-A7C4-4E09-B359-8EB5E08F337D}" srcOrd="1" destOrd="0" parTransId="{C8D64544-730C-4F59-AB31-5C02C76E58A9}" sibTransId="{4F7CB7FD-88C5-41D9-BBBA-67194D16A160}"/>
    <dgm:cxn modelId="{4C2F769D-61FF-49C5-A06C-2155D3E62F37}" srcId="{6A17D08B-9870-4AB7-B922-16BD0CDDBCFB}" destId="{BE6E8E9A-C4CE-4B80-9763-CF166FAD503E}" srcOrd="0" destOrd="0" parTransId="{789E7148-BD0F-49B5-8849-CAB811751A33}" sibTransId="{4D859F88-C13E-45E5-83E1-68A0E8465B99}"/>
    <dgm:cxn modelId="{64A9C00A-CC97-40D9-9AF0-069489841823}" type="presOf" srcId="{E69F7DCB-A7C4-4E09-B359-8EB5E08F337D}" destId="{687EC439-2AFB-4952-9537-CE4833944DC9}" srcOrd="0" destOrd="0" presId="urn:microsoft.com/office/officeart/2005/8/layout/list1"/>
    <dgm:cxn modelId="{C1B1AAD3-6675-490E-B126-0FE9E06AF04D}" type="presOf" srcId="{E69F7DCB-A7C4-4E09-B359-8EB5E08F337D}" destId="{B7041722-CAFA-43C9-BACB-E5FACDBE809F}" srcOrd="1" destOrd="0" presId="urn:microsoft.com/office/officeart/2005/8/layout/list1"/>
    <dgm:cxn modelId="{360F8F27-2331-4C2F-9C2B-D419003C2967}" type="presOf" srcId="{BE6E8E9A-C4CE-4B80-9763-CF166FAD503E}" destId="{90DDD4CD-EE51-4AEE-8FC5-9BA6D54F639A}" srcOrd="1" destOrd="0" presId="urn:microsoft.com/office/officeart/2005/8/layout/list1"/>
    <dgm:cxn modelId="{03D41DA5-83F9-4978-9E3E-B1ADD11641DA}" type="presOf" srcId="{781D9C65-2924-44C0-82F8-218A1CE2DDD6}" destId="{D375A33E-C5AE-4156-989D-E974EF94E8FF}" srcOrd="1" destOrd="0" presId="urn:microsoft.com/office/officeart/2005/8/layout/list1"/>
    <dgm:cxn modelId="{9FA02129-2EB9-4C3F-92D0-7C3481186C29}" type="presOf" srcId="{6A17D08B-9870-4AB7-B922-16BD0CDDBCFB}" destId="{7F484507-07E7-4061-90C6-AB2C4FCAB63F}" srcOrd="0" destOrd="0" presId="urn:microsoft.com/office/officeart/2005/8/layout/list1"/>
    <dgm:cxn modelId="{3CF41B74-D16C-415B-9AAC-A71C630994A7}" srcId="{6A17D08B-9870-4AB7-B922-16BD0CDDBCFB}" destId="{781D9C65-2924-44C0-82F8-218A1CE2DDD6}" srcOrd="2" destOrd="0" parTransId="{B41A3AD3-B6B5-4C88-9079-7C33AD2B1A2B}" sibTransId="{49421B84-DA89-4444-B1E4-CABC25B19556}"/>
    <dgm:cxn modelId="{D687B0BE-7A2F-4D46-A64E-DF0172BEBE01}" type="presOf" srcId="{781D9C65-2924-44C0-82F8-218A1CE2DDD6}" destId="{DBF66940-0508-46A0-B39D-266B32689810}" srcOrd="0" destOrd="0" presId="urn:microsoft.com/office/officeart/2005/8/layout/list1"/>
    <dgm:cxn modelId="{98CFABDC-6D43-4276-86D5-43322D424F86}" type="presParOf" srcId="{7F484507-07E7-4061-90C6-AB2C4FCAB63F}" destId="{EA9B00EC-01EA-4F01-9496-90DA1FEDF5CF}" srcOrd="0" destOrd="0" presId="urn:microsoft.com/office/officeart/2005/8/layout/list1"/>
    <dgm:cxn modelId="{9EBE4946-81BF-434F-8193-01BC4861C11A}" type="presParOf" srcId="{EA9B00EC-01EA-4F01-9496-90DA1FEDF5CF}" destId="{B0F947BB-832A-4B3C-964E-6782EEF4AC33}" srcOrd="0" destOrd="0" presId="urn:microsoft.com/office/officeart/2005/8/layout/list1"/>
    <dgm:cxn modelId="{46FA33C3-BC51-425E-AFA3-299E00F500A5}" type="presParOf" srcId="{EA9B00EC-01EA-4F01-9496-90DA1FEDF5CF}" destId="{90DDD4CD-EE51-4AEE-8FC5-9BA6D54F639A}" srcOrd="1" destOrd="0" presId="urn:microsoft.com/office/officeart/2005/8/layout/list1"/>
    <dgm:cxn modelId="{E6B931E3-09F2-4394-B96C-04ABFE1744B0}" type="presParOf" srcId="{7F484507-07E7-4061-90C6-AB2C4FCAB63F}" destId="{40DB1735-0F94-42ED-9FF6-A937ED947372}" srcOrd="1" destOrd="0" presId="urn:microsoft.com/office/officeart/2005/8/layout/list1"/>
    <dgm:cxn modelId="{0E6C86E8-654B-4291-B86F-016FE833374A}" type="presParOf" srcId="{7F484507-07E7-4061-90C6-AB2C4FCAB63F}" destId="{2844C8EE-C4F0-4B2F-AEA6-B3B04129E249}" srcOrd="2" destOrd="0" presId="urn:microsoft.com/office/officeart/2005/8/layout/list1"/>
    <dgm:cxn modelId="{F36AE3EE-A5BB-48F2-94F8-30F9E281F6CA}" type="presParOf" srcId="{7F484507-07E7-4061-90C6-AB2C4FCAB63F}" destId="{A2101E65-E044-421A-A2CA-B510C3A37239}" srcOrd="3" destOrd="0" presId="urn:microsoft.com/office/officeart/2005/8/layout/list1"/>
    <dgm:cxn modelId="{7A3097B7-3476-465A-B2C2-99B71B409A2C}" type="presParOf" srcId="{7F484507-07E7-4061-90C6-AB2C4FCAB63F}" destId="{F337FC86-CF27-41AA-A91D-9AC920EDDBD7}" srcOrd="4" destOrd="0" presId="urn:microsoft.com/office/officeart/2005/8/layout/list1"/>
    <dgm:cxn modelId="{FC670C50-E701-40DB-AB24-FED497F7C82F}" type="presParOf" srcId="{F337FC86-CF27-41AA-A91D-9AC920EDDBD7}" destId="{687EC439-2AFB-4952-9537-CE4833944DC9}" srcOrd="0" destOrd="0" presId="urn:microsoft.com/office/officeart/2005/8/layout/list1"/>
    <dgm:cxn modelId="{DD07F641-4E23-4B1C-8A76-C094B5DBAF9F}" type="presParOf" srcId="{F337FC86-CF27-41AA-A91D-9AC920EDDBD7}" destId="{B7041722-CAFA-43C9-BACB-E5FACDBE809F}" srcOrd="1" destOrd="0" presId="urn:microsoft.com/office/officeart/2005/8/layout/list1"/>
    <dgm:cxn modelId="{E9B9D1F3-2908-47E2-A93D-D5E9605189DB}" type="presParOf" srcId="{7F484507-07E7-4061-90C6-AB2C4FCAB63F}" destId="{291C37E9-AE38-4181-9A6F-2BEF91F730A9}" srcOrd="5" destOrd="0" presId="urn:microsoft.com/office/officeart/2005/8/layout/list1"/>
    <dgm:cxn modelId="{95C8F4E7-617F-441A-B5BF-AB712AB59141}" type="presParOf" srcId="{7F484507-07E7-4061-90C6-AB2C4FCAB63F}" destId="{96C97A20-8FA7-4C0D-AAF7-8D6A577AF016}" srcOrd="6" destOrd="0" presId="urn:microsoft.com/office/officeart/2005/8/layout/list1"/>
    <dgm:cxn modelId="{07B09F7D-B6E0-41B2-98A1-631D1C6524DC}" type="presParOf" srcId="{7F484507-07E7-4061-90C6-AB2C4FCAB63F}" destId="{377EF7D0-6743-4291-9D3B-0F113F28D51E}" srcOrd="7" destOrd="0" presId="urn:microsoft.com/office/officeart/2005/8/layout/list1"/>
    <dgm:cxn modelId="{B13D25CA-95C5-4194-9EDB-D0BB61FDE18A}" type="presParOf" srcId="{7F484507-07E7-4061-90C6-AB2C4FCAB63F}" destId="{F807583F-54C0-4583-A6AF-6738ED6E4157}" srcOrd="8" destOrd="0" presId="urn:microsoft.com/office/officeart/2005/8/layout/list1"/>
    <dgm:cxn modelId="{5D3F1589-C4A3-4613-8CA3-5180AFBABE08}" type="presParOf" srcId="{F807583F-54C0-4583-A6AF-6738ED6E4157}" destId="{DBF66940-0508-46A0-B39D-266B32689810}" srcOrd="0" destOrd="0" presId="urn:microsoft.com/office/officeart/2005/8/layout/list1"/>
    <dgm:cxn modelId="{C82392B0-F270-4977-B909-D461A22D2B2B}" type="presParOf" srcId="{F807583F-54C0-4583-A6AF-6738ED6E4157}" destId="{D375A33E-C5AE-4156-989D-E974EF94E8FF}" srcOrd="1" destOrd="0" presId="urn:microsoft.com/office/officeart/2005/8/layout/list1"/>
    <dgm:cxn modelId="{19F501BE-4852-464D-B9AD-D7F13D42C685}" type="presParOf" srcId="{7F484507-07E7-4061-90C6-AB2C4FCAB63F}" destId="{8D9E3F46-F5A6-42A8-830E-5474C401BE86}" srcOrd="9" destOrd="0" presId="urn:microsoft.com/office/officeart/2005/8/layout/list1"/>
    <dgm:cxn modelId="{ECE39362-F8F2-4CAF-8F76-C05CBB24E99B}" type="presParOf" srcId="{7F484507-07E7-4061-90C6-AB2C4FCAB63F}" destId="{856E6878-FE07-438A-A206-E2992FEB3EF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17D08B-9870-4AB7-B922-16BD0CDDBCF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zh-TW" altLang="en-US"/>
        </a:p>
      </dgm:t>
    </dgm:pt>
    <dgm:pt modelId="{BE6E8E9A-C4CE-4B80-9763-CF166FAD503E}">
      <dgm:prSet phldrT="[文字]" custT="1"/>
      <dgm:spPr/>
      <dgm:t>
        <a:bodyPr/>
        <a:lstStyle/>
        <a:p>
          <a:r>
            <a:rPr lang="zh-TW" altLang="zh-TW" sz="2000" b="1" dirty="0" smtClean="0">
              <a:solidFill>
                <a:schemeClr val="accent6">
                  <a:lumMod val="20000"/>
                  <a:lumOff val="80000"/>
                </a:schemeClr>
              </a:solidFill>
              <a:latin typeface="+mj-ea"/>
            </a:rPr>
            <a:t>擴大東協及南亞優秀青年</a:t>
          </a:r>
          <a:r>
            <a:rPr lang="zh-TW" altLang="en-US" sz="2000" b="1" dirty="0" smtClean="0">
              <a:solidFill>
                <a:schemeClr val="accent6">
                  <a:lumMod val="20000"/>
                  <a:lumOff val="80000"/>
                </a:schemeClr>
              </a:solidFill>
              <a:latin typeface="+mj-ea"/>
            </a:rPr>
            <a:t>學子</a:t>
          </a:r>
          <a:r>
            <a:rPr lang="zh-TW" altLang="zh-TW" sz="2000" b="1" dirty="0" smtClean="0">
              <a:solidFill>
                <a:schemeClr val="accent6">
                  <a:lumMod val="20000"/>
                  <a:lumOff val="80000"/>
                </a:schemeClr>
              </a:solidFill>
              <a:latin typeface="+mj-ea"/>
            </a:rPr>
            <a:t>來臺留學或研習</a:t>
          </a:r>
          <a:endParaRPr lang="zh-TW" altLang="en-US" sz="2000" b="1" dirty="0">
            <a:solidFill>
              <a:schemeClr val="accent6">
                <a:lumMod val="20000"/>
                <a:lumOff val="80000"/>
              </a:schemeClr>
            </a:solidFill>
            <a:latin typeface="+mj-ea"/>
          </a:endParaRPr>
        </a:p>
      </dgm:t>
    </dgm:pt>
    <dgm:pt modelId="{789E7148-BD0F-49B5-8849-CAB811751A33}" type="parTrans" cxnId="{4C2F769D-61FF-49C5-A06C-2155D3E62F37}">
      <dgm:prSet/>
      <dgm:spPr/>
      <dgm:t>
        <a:bodyPr/>
        <a:lstStyle/>
        <a:p>
          <a:endParaRPr lang="zh-TW" altLang="en-US" sz="2000" b="1">
            <a:solidFill>
              <a:schemeClr val="accent6">
                <a:lumMod val="20000"/>
                <a:lumOff val="80000"/>
              </a:schemeClr>
            </a:solidFill>
          </a:endParaRPr>
        </a:p>
      </dgm:t>
    </dgm:pt>
    <dgm:pt modelId="{4D859F88-C13E-45E5-83E1-68A0E8465B99}" type="sibTrans" cxnId="{4C2F769D-61FF-49C5-A06C-2155D3E62F37}">
      <dgm:prSet/>
      <dgm:spPr/>
      <dgm:t>
        <a:bodyPr/>
        <a:lstStyle/>
        <a:p>
          <a:endParaRPr lang="zh-TW" altLang="en-US" sz="2000" b="1">
            <a:solidFill>
              <a:schemeClr val="accent6">
                <a:lumMod val="20000"/>
                <a:lumOff val="80000"/>
              </a:schemeClr>
            </a:solidFill>
          </a:endParaRPr>
        </a:p>
      </dgm:t>
    </dgm:pt>
    <dgm:pt modelId="{E69F7DCB-A7C4-4E09-B359-8EB5E08F337D}">
      <dgm:prSet phldrT="[文字]" custT="1"/>
      <dgm:spPr/>
      <dgm:t>
        <a:bodyPr/>
        <a:lstStyle/>
        <a:p>
          <a:r>
            <a:rPr lang="zh-TW" altLang="zh-TW" sz="2000" b="1" dirty="0" smtClean="0">
              <a:solidFill>
                <a:schemeClr val="accent6">
                  <a:lumMod val="20000"/>
                  <a:lumOff val="80000"/>
                </a:schemeClr>
              </a:solidFill>
              <a:latin typeface="+mj-ea"/>
            </a:rPr>
            <a:t>鼓勵國內青年學子赴東</a:t>
          </a:r>
          <a:r>
            <a:rPr lang="zh-TW" altLang="en-US" sz="2000" b="1" dirty="0" smtClean="0">
              <a:solidFill>
                <a:schemeClr val="accent6">
                  <a:lumMod val="20000"/>
                  <a:lumOff val="80000"/>
                </a:schemeClr>
              </a:solidFill>
              <a:latin typeface="+mj-ea"/>
            </a:rPr>
            <a:t>協</a:t>
          </a:r>
          <a:r>
            <a:rPr lang="zh-TW" altLang="zh-TW" sz="2000" b="1" dirty="0" smtClean="0">
              <a:solidFill>
                <a:schemeClr val="accent6">
                  <a:lumMod val="20000"/>
                  <a:lumOff val="80000"/>
                </a:schemeClr>
              </a:solidFill>
              <a:latin typeface="+mj-ea"/>
            </a:rPr>
            <a:t>及南亞深度歷練</a:t>
          </a:r>
          <a:endParaRPr lang="zh-TW" altLang="en-US" sz="2000" b="1" dirty="0">
            <a:solidFill>
              <a:schemeClr val="accent6">
                <a:lumMod val="20000"/>
                <a:lumOff val="80000"/>
              </a:schemeClr>
            </a:solidFill>
            <a:latin typeface="+mj-ea"/>
          </a:endParaRPr>
        </a:p>
      </dgm:t>
    </dgm:pt>
    <dgm:pt modelId="{C8D64544-730C-4F59-AB31-5C02C76E58A9}" type="parTrans" cxnId="{D2CA230B-3B5A-4FAE-9A8E-79A0B2D48C99}">
      <dgm:prSet/>
      <dgm:spPr/>
      <dgm:t>
        <a:bodyPr/>
        <a:lstStyle/>
        <a:p>
          <a:endParaRPr lang="zh-TW" altLang="en-US" sz="2000" b="1">
            <a:solidFill>
              <a:schemeClr val="accent6">
                <a:lumMod val="20000"/>
                <a:lumOff val="80000"/>
              </a:schemeClr>
            </a:solidFill>
          </a:endParaRPr>
        </a:p>
      </dgm:t>
    </dgm:pt>
    <dgm:pt modelId="{4F7CB7FD-88C5-41D9-BBBA-67194D16A160}" type="sibTrans" cxnId="{D2CA230B-3B5A-4FAE-9A8E-79A0B2D48C99}">
      <dgm:prSet/>
      <dgm:spPr/>
      <dgm:t>
        <a:bodyPr/>
        <a:lstStyle/>
        <a:p>
          <a:endParaRPr lang="zh-TW" altLang="en-US" sz="2000" b="1">
            <a:solidFill>
              <a:schemeClr val="accent6">
                <a:lumMod val="20000"/>
                <a:lumOff val="80000"/>
              </a:schemeClr>
            </a:solidFill>
          </a:endParaRPr>
        </a:p>
      </dgm:t>
    </dgm:pt>
    <dgm:pt modelId="{7F484507-07E7-4061-90C6-AB2C4FCAB63F}" type="pres">
      <dgm:prSet presAssocID="{6A17D08B-9870-4AB7-B922-16BD0CDDBCFB}" presName="linear" presStyleCnt="0">
        <dgm:presLayoutVars>
          <dgm:dir/>
          <dgm:animLvl val="lvl"/>
          <dgm:resizeHandles val="exact"/>
        </dgm:presLayoutVars>
      </dgm:prSet>
      <dgm:spPr/>
      <dgm:t>
        <a:bodyPr/>
        <a:lstStyle/>
        <a:p>
          <a:endParaRPr lang="zh-TW" altLang="en-US"/>
        </a:p>
      </dgm:t>
    </dgm:pt>
    <dgm:pt modelId="{EA9B00EC-01EA-4F01-9496-90DA1FEDF5CF}" type="pres">
      <dgm:prSet presAssocID="{BE6E8E9A-C4CE-4B80-9763-CF166FAD503E}" presName="parentLin" presStyleCnt="0"/>
      <dgm:spPr/>
    </dgm:pt>
    <dgm:pt modelId="{B0F947BB-832A-4B3C-964E-6782EEF4AC33}" type="pres">
      <dgm:prSet presAssocID="{BE6E8E9A-C4CE-4B80-9763-CF166FAD503E}" presName="parentLeftMargin" presStyleLbl="node1" presStyleIdx="0" presStyleCnt="2"/>
      <dgm:spPr/>
      <dgm:t>
        <a:bodyPr/>
        <a:lstStyle/>
        <a:p>
          <a:endParaRPr lang="zh-TW" altLang="en-US"/>
        </a:p>
      </dgm:t>
    </dgm:pt>
    <dgm:pt modelId="{90DDD4CD-EE51-4AEE-8FC5-9BA6D54F639A}" type="pres">
      <dgm:prSet presAssocID="{BE6E8E9A-C4CE-4B80-9763-CF166FAD503E}" presName="parentText" presStyleLbl="node1" presStyleIdx="0" presStyleCnt="2">
        <dgm:presLayoutVars>
          <dgm:chMax val="0"/>
          <dgm:bulletEnabled val="1"/>
        </dgm:presLayoutVars>
      </dgm:prSet>
      <dgm:spPr/>
      <dgm:t>
        <a:bodyPr/>
        <a:lstStyle/>
        <a:p>
          <a:endParaRPr lang="zh-TW" altLang="en-US"/>
        </a:p>
      </dgm:t>
    </dgm:pt>
    <dgm:pt modelId="{40DB1735-0F94-42ED-9FF6-A937ED947372}" type="pres">
      <dgm:prSet presAssocID="{BE6E8E9A-C4CE-4B80-9763-CF166FAD503E}" presName="negativeSpace" presStyleCnt="0"/>
      <dgm:spPr/>
    </dgm:pt>
    <dgm:pt modelId="{2844C8EE-C4F0-4B2F-AEA6-B3B04129E249}" type="pres">
      <dgm:prSet presAssocID="{BE6E8E9A-C4CE-4B80-9763-CF166FAD503E}" presName="childText" presStyleLbl="conFgAcc1" presStyleIdx="0" presStyleCnt="2">
        <dgm:presLayoutVars>
          <dgm:bulletEnabled val="1"/>
        </dgm:presLayoutVars>
      </dgm:prSet>
      <dgm:spPr/>
    </dgm:pt>
    <dgm:pt modelId="{A2101E65-E044-421A-A2CA-B510C3A37239}" type="pres">
      <dgm:prSet presAssocID="{4D859F88-C13E-45E5-83E1-68A0E8465B99}" presName="spaceBetweenRectangles" presStyleCnt="0"/>
      <dgm:spPr/>
    </dgm:pt>
    <dgm:pt modelId="{F337FC86-CF27-41AA-A91D-9AC920EDDBD7}" type="pres">
      <dgm:prSet presAssocID="{E69F7DCB-A7C4-4E09-B359-8EB5E08F337D}" presName="parentLin" presStyleCnt="0"/>
      <dgm:spPr/>
    </dgm:pt>
    <dgm:pt modelId="{687EC439-2AFB-4952-9537-CE4833944DC9}" type="pres">
      <dgm:prSet presAssocID="{E69F7DCB-A7C4-4E09-B359-8EB5E08F337D}" presName="parentLeftMargin" presStyleLbl="node1" presStyleIdx="0" presStyleCnt="2"/>
      <dgm:spPr/>
      <dgm:t>
        <a:bodyPr/>
        <a:lstStyle/>
        <a:p>
          <a:endParaRPr lang="zh-TW" altLang="en-US"/>
        </a:p>
      </dgm:t>
    </dgm:pt>
    <dgm:pt modelId="{B7041722-CAFA-43C9-BACB-E5FACDBE809F}" type="pres">
      <dgm:prSet presAssocID="{E69F7DCB-A7C4-4E09-B359-8EB5E08F337D}" presName="parentText" presStyleLbl="node1" presStyleIdx="1" presStyleCnt="2">
        <dgm:presLayoutVars>
          <dgm:chMax val="0"/>
          <dgm:bulletEnabled val="1"/>
        </dgm:presLayoutVars>
      </dgm:prSet>
      <dgm:spPr/>
      <dgm:t>
        <a:bodyPr/>
        <a:lstStyle/>
        <a:p>
          <a:endParaRPr lang="zh-TW" altLang="en-US"/>
        </a:p>
      </dgm:t>
    </dgm:pt>
    <dgm:pt modelId="{291C37E9-AE38-4181-9A6F-2BEF91F730A9}" type="pres">
      <dgm:prSet presAssocID="{E69F7DCB-A7C4-4E09-B359-8EB5E08F337D}" presName="negativeSpace" presStyleCnt="0"/>
      <dgm:spPr/>
    </dgm:pt>
    <dgm:pt modelId="{96C97A20-8FA7-4C0D-AAF7-8D6A577AF016}" type="pres">
      <dgm:prSet presAssocID="{E69F7DCB-A7C4-4E09-B359-8EB5E08F337D}" presName="childText" presStyleLbl="conFgAcc1" presStyleIdx="1" presStyleCnt="2">
        <dgm:presLayoutVars>
          <dgm:bulletEnabled val="1"/>
        </dgm:presLayoutVars>
      </dgm:prSet>
      <dgm:spPr/>
    </dgm:pt>
  </dgm:ptLst>
  <dgm:cxnLst>
    <dgm:cxn modelId="{781C4960-234B-4C5E-842A-07FD3EDBCC0F}" type="presOf" srcId="{E69F7DCB-A7C4-4E09-B359-8EB5E08F337D}" destId="{687EC439-2AFB-4952-9537-CE4833944DC9}" srcOrd="0" destOrd="0" presId="urn:microsoft.com/office/officeart/2005/8/layout/list1"/>
    <dgm:cxn modelId="{D2CA230B-3B5A-4FAE-9A8E-79A0B2D48C99}" srcId="{6A17D08B-9870-4AB7-B922-16BD0CDDBCFB}" destId="{E69F7DCB-A7C4-4E09-B359-8EB5E08F337D}" srcOrd="1" destOrd="0" parTransId="{C8D64544-730C-4F59-AB31-5C02C76E58A9}" sibTransId="{4F7CB7FD-88C5-41D9-BBBA-67194D16A160}"/>
    <dgm:cxn modelId="{4C2F769D-61FF-49C5-A06C-2155D3E62F37}" srcId="{6A17D08B-9870-4AB7-B922-16BD0CDDBCFB}" destId="{BE6E8E9A-C4CE-4B80-9763-CF166FAD503E}" srcOrd="0" destOrd="0" parTransId="{789E7148-BD0F-49B5-8849-CAB811751A33}" sibTransId="{4D859F88-C13E-45E5-83E1-68A0E8465B99}"/>
    <dgm:cxn modelId="{D5DD849E-CC26-4730-ACDE-052329527246}" type="presOf" srcId="{BE6E8E9A-C4CE-4B80-9763-CF166FAD503E}" destId="{B0F947BB-832A-4B3C-964E-6782EEF4AC33}" srcOrd="0" destOrd="0" presId="urn:microsoft.com/office/officeart/2005/8/layout/list1"/>
    <dgm:cxn modelId="{9F49138B-6AB0-49D6-9CAE-0AB6F3D05AD9}" type="presOf" srcId="{E69F7DCB-A7C4-4E09-B359-8EB5E08F337D}" destId="{B7041722-CAFA-43C9-BACB-E5FACDBE809F}" srcOrd="1" destOrd="0" presId="urn:microsoft.com/office/officeart/2005/8/layout/list1"/>
    <dgm:cxn modelId="{4FD248E9-F32D-4FA5-9C74-905C64151B97}" type="presOf" srcId="{6A17D08B-9870-4AB7-B922-16BD0CDDBCFB}" destId="{7F484507-07E7-4061-90C6-AB2C4FCAB63F}" srcOrd="0" destOrd="0" presId="urn:microsoft.com/office/officeart/2005/8/layout/list1"/>
    <dgm:cxn modelId="{6E8D6582-CC99-404A-919D-2041322B20AE}" type="presOf" srcId="{BE6E8E9A-C4CE-4B80-9763-CF166FAD503E}" destId="{90DDD4CD-EE51-4AEE-8FC5-9BA6D54F639A}" srcOrd="1" destOrd="0" presId="urn:microsoft.com/office/officeart/2005/8/layout/list1"/>
    <dgm:cxn modelId="{4D7C008E-CE20-4040-9AB4-0235442A14D3}" type="presParOf" srcId="{7F484507-07E7-4061-90C6-AB2C4FCAB63F}" destId="{EA9B00EC-01EA-4F01-9496-90DA1FEDF5CF}" srcOrd="0" destOrd="0" presId="urn:microsoft.com/office/officeart/2005/8/layout/list1"/>
    <dgm:cxn modelId="{4C78959C-EA31-43FA-AD1C-9B521801BFDD}" type="presParOf" srcId="{EA9B00EC-01EA-4F01-9496-90DA1FEDF5CF}" destId="{B0F947BB-832A-4B3C-964E-6782EEF4AC33}" srcOrd="0" destOrd="0" presId="urn:microsoft.com/office/officeart/2005/8/layout/list1"/>
    <dgm:cxn modelId="{4489BCF5-52B0-47DB-A8BD-2036FC328E63}" type="presParOf" srcId="{EA9B00EC-01EA-4F01-9496-90DA1FEDF5CF}" destId="{90DDD4CD-EE51-4AEE-8FC5-9BA6D54F639A}" srcOrd="1" destOrd="0" presId="urn:microsoft.com/office/officeart/2005/8/layout/list1"/>
    <dgm:cxn modelId="{27437CA5-98AE-4C5B-8450-1B28ABC9FCF5}" type="presParOf" srcId="{7F484507-07E7-4061-90C6-AB2C4FCAB63F}" destId="{40DB1735-0F94-42ED-9FF6-A937ED947372}" srcOrd="1" destOrd="0" presId="urn:microsoft.com/office/officeart/2005/8/layout/list1"/>
    <dgm:cxn modelId="{D86FDE51-5455-464A-9AD9-B498E9CA4F1A}" type="presParOf" srcId="{7F484507-07E7-4061-90C6-AB2C4FCAB63F}" destId="{2844C8EE-C4F0-4B2F-AEA6-B3B04129E249}" srcOrd="2" destOrd="0" presId="urn:microsoft.com/office/officeart/2005/8/layout/list1"/>
    <dgm:cxn modelId="{94FF7E19-0F95-4C76-95E8-7B9A71B3E79B}" type="presParOf" srcId="{7F484507-07E7-4061-90C6-AB2C4FCAB63F}" destId="{A2101E65-E044-421A-A2CA-B510C3A37239}" srcOrd="3" destOrd="0" presId="urn:microsoft.com/office/officeart/2005/8/layout/list1"/>
    <dgm:cxn modelId="{E64146B3-6B19-4D1E-81F0-1EC9CB481C49}" type="presParOf" srcId="{7F484507-07E7-4061-90C6-AB2C4FCAB63F}" destId="{F337FC86-CF27-41AA-A91D-9AC920EDDBD7}" srcOrd="4" destOrd="0" presId="urn:microsoft.com/office/officeart/2005/8/layout/list1"/>
    <dgm:cxn modelId="{C65597DE-0D81-471A-B433-0B13853E1CE8}" type="presParOf" srcId="{F337FC86-CF27-41AA-A91D-9AC920EDDBD7}" destId="{687EC439-2AFB-4952-9537-CE4833944DC9}" srcOrd="0" destOrd="0" presId="urn:microsoft.com/office/officeart/2005/8/layout/list1"/>
    <dgm:cxn modelId="{54C619F7-82D4-4C75-B167-B89B38CC9F38}" type="presParOf" srcId="{F337FC86-CF27-41AA-A91D-9AC920EDDBD7}" destId="{B7041722-CAFA-43C9-BACB-E5FACDBE809F}" srcOrd="1" destOrd="0" presId="urn:microsoft.com/office/officeart/2005/8/layout/list1"/>
    <dgm:cxn modelId="{9CD96267-112B-4B32-8368-E2CB4DBE0381}" type="presParOf" srcId="{7F484507-07E7-4061-90C6-AB2C4FCAB63F}" destId="{291C37E9-AE38-4181-9A6F-2BEF91F730A9}" srcOrd="5" destOrd="0" presId="urn:microsoft.com/office/officeart/2005/8/layout/list1"/>
    <dgm:cxn modelId="{63579E77-EF17-4CAC-8C3A-AF249C7C4BE0}" type="presParOf" srcId="{7F484507-07E7-4061-90C6-AB2C4FCAB63F}" destId="{96C97A20-8FA7-4C0D-AAF7-8D6A577AF01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17D08B-9870-4AB7-B922-16BD0CDDBCF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zh-TW" altLang="en-US"/>
        </a:p>
      </dgm:t>
    </dgm:pt>
    <dgm:pt modelId="{BE6E8E9A-C4CE-4B80-9763-CF166FAD503E}">
      <dgm:prSet phldrT="[文字]" custT="1"/>
      <dgm:spPr/>
      <dgm:t>
        <a:bodyPr/>
        <a:lstStyle/>
        <a:p>
          <a:r>
            <a:rPr lang="zh-TW" altLang="en-US" sz="2000" b="1" dirty="0" smtClean="0">
              <a:solidFill>
                <a:schemeClr val="accent6">
                  <a:lumMod val="20000"/>
                  <a:lumOff val="80000"/>
                </a:schemeClr>
              </a:solidFill>
              <a:latin typeface="+mj-ea"/>
            </a:rPr>
            <a:t>籌組新南向國家人才培育策略規　　　劃推動小組</a:t>
          </a:r>
          <a:endParaRPr lang="zh-TW" altLang="en-US" sz="2000" b="1" dirty="0">
            <a:solidFill>
              <a:schemeClr val="accent6">
                <a:lumMod val="20000"/>
                <a:lumOff val="80000"/>
              </a:schemeClr>
            </a:solidFill>
            <a:latin typeface="+mj-ea"/>
          </a:endParaRPr>
        </a:p>
      </dgm:t>
    </dgm:pt>
    <dgm:pt modelId="{789E7148-BD0F-49B5-8849-CAB811751A33}" type="parTrans" cxnId="{4C2F769D-61FF-49C5-A06C-2155D3E62F37}">
      <dgm:prSet/>
      <dgm:spPr/>
      <dgm:t>
        <a:bodyPr/>
        <a:lstStyle/>
        <a:p>
          <a:endParaRPr lang="zh-TW" altLang="en-US" sz="2000" b="1">
            <a:solidFill>
              <a:schemeClr val="accent6">
                <a:lumMod val="20000"/>
                <a:lumOff val="80000"/>
              </a:schemeClr>
            </a:solidFill>
          </a:endParaRPr>
        </a:p>
      </dgm:t>
    </dgm:pt>
    <dgm:pt modelId="{4D859F88-C13E-45E5-83E1-68A0E8465B99}" type="sibTrans" cxnId="{4C2F769D-61FF-49C5-A06C-2155D3E62F37}">
      <dgm:prSet/>
      <dgm:spPr/>
      <dgm:t>
        <a:bodyPr/>
        <a:lstStyle/>
        <a:p>
          <a:endParaRPr lang="zh-TW" altLang="en-US" sz="2000" b="1">
            <a:solidFill>
              <a:schemeClr val="accent6">
                <a:lumMod val="20000"/>
                <a:lumOff val="80000"/>
              </a:schemeClr>
            </a:solidFill>
          </a:endParaRPr>
        </a:p>
      </dgm:t>
    </dgm:pt>
    <dgm:pt modelId="{E69F7DCB-A7C4-4E09-B359-8EB5E08F337D}">
      <dgm:prSet phldrT="[文字]" custT="1"/>
      <dgm:spPr/>
      <dgm:t>
        <a:bodyPr/>
        <a:lstStyle/>
        <a:p>
          <a:r>
            <a:rPr lang="zh-TW" altLang="en-US" sz="2000" b="1" dirty="0" smtClean="0">
              <a:solidFill>
                <a:schemeClr val="accent6">
                  <a:lumMod val="20000"/>
                  <a:lumOff val="80000"/>
                </a:schemeClr>
              </a:solidFill>
              <a:latin typeface="+mj-ea"/>
            </a:rPr>
            <a:t>建立雙向連結平臺及雙邊大學聯盟體系</a:t>
          </a:r>
          <a:endParaRPr lang="zh-TW" altLang="en-US" sz="2000" b="1" dirty="0">
            <a:solidFill>
              <a:schemeClr val="accent6">
                <a:lumMod val="20000"/>
                <a:lumOff val="80000"/>
              </a:schemeClr>
            </a:solidFill>
            <a:latin typeface="+mj-ea"/>
          </a:endParaRPr>
        </a:p>
      </dgm:t>
    </dgm:pt>
    <dgm:pt modelId="{C8D64544-730C-4F59-AB31-5C02C76E58A9}" type="parTrans" cxnId="{D2CA230B-3B5A-4FAE-9A8E-79A0B2D48C99}">
      <dgm:prSet/>
      <dgm:spPr/>
      <dgm:t>
        <a:bodyPr/>
        <a:lstStyle/>
        <a:p>
          <a:endParaRPr lang="zh-TW" altLang="en-US" sz="2000" b="1">
            <a:solidFill>
              <a:schemeClr val="accent6">
                <a:lumMod val="20000"/>
                <a:lumOff val="80000"/>
              </a:schemeClr>
            </a:solidFill>
          </a:endParaRPr>
        </a:p>
      </dgm:t>
    </dgm:pt>
    <dgm:pt modelId="{4F7CB7FD-88C5-41D9-BBBA-67194D16A160}" type="sibTrans" cxnId="{D2CA230B-3B5A-4FAE-9A8E-79A0B2D48C99}">
      <dgm:prSet/>
      <dgm:spPr/>
      <dgm:t>
        <a:bodyPr/>
        <a:lstStyle/>
        <a:p>
          <a:endParaRPr lang="zh-TW" altLang="en-US" sz="2000" b="1">
            <a:solidFill>
              <a:schemeClr val="accent6">
                <a:lumMod val="20000"/>
                <a:lumOff val="80000"/>
              </a:schemeClr>
            </a:solidFill>
          </a:endParaRPr>
        </a:p>
      </dgm:t>
    </dgm:pt>
    <dgm:pt modelId="{781D9C65-2924-44C0-82F8-218A1CE2DDD6}">
      <dgm:prSet phldrT="[文字]" custT="1"/>
      <dgm:spPr/>
      <dgm:t>
        <a:bodyPr/>
        <a:lstStyle/>
        <a:p>
          <a:r>
            <a:rPr lang="zh-TW" altLang="en-US" sz="2000" b="1" dirty="0" smtClean="0">
              <a:solidFill>
                <a:schemeClr val="accent6">
                  <a:lumMod val="20000"/>
                  <a:lumOff val="80000"/>
                </a:schemeClr>
              </a:solidFill>
              <a:latin typeface="+mj-ea"/>
            </a:rPr>
            <a:t>推動博物館科普教育及體育運動國際交流平臺</a:t>
          </a:r>
          <a:endParaRPr lang="zh-TW" altLang="en-US" sz="2000" b="1" dirty="0">
            <a:solidFill>
              <a:schemeClr val="accent6">
                <a:lumMod val="20000"/>
                <a:lumOff val="80000"/>
              </a:schemeClr>
            </a:solidFill>
            <a:latin typeface="+mj-ea"/>
          </a:endParaRPr>
        </a:p>
      </dgm:t>
    </dgm:pt>
    <dgm:pt modelId="{B41A3AD3-B6B5-4C88-9079-7C33AD2B1A2B}" type="parTrans" cxnId="{3CF41B74-D16C-415B-9AAC-A71C630994A7}">
      <dgm:prSet/>
      <dgm:spPr/>
      <dgm:t>
        <a:bodyPr/>
        <a:lstStyle/>
        <a:p>
          <a:endParaRPr lang="zh-TW" altLang="en-US" sz="2000" b="1">
            <a:solidFill>
              <a:schemeClr val="accent6">
                <a:lumMod val="20000"/>
                <a:lumOff val="80000"/>
              </a:schemeClr>
            </a:solidFill>
          </a:endParaRPr>
        </a:p>
      </dgm:t>
    </dgm:pt>
    <dgm:pt modelId="{49421B84-DA89-4444-B1E4-CABC25B19556}" type="sibTrans" cxnId="{3CF41B74-D16C-415B-9AAC-A71C630994A7}">
      <dgm:prSet/>
      <dgm:spPr/>
      <dgm:t>
        <a:bodyPr/>
        <a:lstStyle/>
        <a:p>
          <a:endParaRPr lang="zh-TW" altLang="en-US" sz="2000" b="1">
            <a:solidFill>
              <a:schemeClr val="accent6">
                <a:lumMod val="20000"/>
                <a:lumOff val="80000"/>
              </a:schemeClr>
            </a:solidFill>
          </a:endParaRPr>
        </a:p>
      </dgm:t>
    </dgm:pt>
    <dgm:pt modelId="{7F484507-07E7-4061-90C6-AB2C4FCAB63F}" type="pres">
      <dgm:prSet presAssocID="{6A17D08B-9870-4AB7-B922-16BD0CDDBCFB}" presName="linear" presStyleCnt="0">
        <dgm:presLayoutVars>
          <dgm:dir/>
          <dgm:animLvl val="lvl"/>
          <dgm:resizeHandles val="exact"/>
        </dgm:presLayoutVars>
      </dgm:prSet>
      <dgm:spPr/>
      <dgm:t>
        <a:bodyPr/>
        <a:lstStyle/>
        <a:p>
          <a:endParaRPr lang="zh-TW" altLang="en-US"/>
        </a:p>
      </dgm:t>
    </dgm:pt>
    <dgm:pt modelId="{EA9B00EC-01EA-4F01-9496-90DA1FEDF5CF}" type="pres">
      <dgm:prSet presAssocID="{BE6E8E9A-C4CE-4B80-9763-CF166FAD503E}" presName="parentLin" presStyleCnt="0"/>
      <dgm:spPr/>
    </dgm:pt>
    <dgm:pt modelId="{B0F947BB-832A-4B3C-964E-6782EEF4AC33}" type="pres">
      <dgm:prSet presAssocID="{BE6E8E9A-C4CE-4B80-9763-CF166FAD503E}" presName="parentLeftMargin" presStyleLbl="node1" presStyleIdx="0" presStyleCnt="3"/>
      <dgm:spPr/>
      <dgm:t>
        <a:bodyPr/>
        <a:lstStyle/>
        <a:p>
          <a:endParaRPr lang="zh-TW" altLang="en-US"/>
        </a:p>
      </dgm:t>
    </dgm:pt>
    <dgm:pt modelId="{90DDD4CD-EE51-4AEE-8FC5-9BA6D54F639A}" type="pres">
      <dgm:prSet presAssocID="{BE6E8E9A-C4CE-4B80-9763-CF166FAD503E}" presName="parentText" presStyleLbl="node1" presStyleIdx="0" presStyleCnt="3">
        <dgm:presLayoutVars>
          <dgm:chMax val="0"/>
          <dgm:bulletEnabled val="1"/>
        </dgm:presLayoutVars>
      </dgm:prSet>
      <dgm:spPr/>
      <dgm:t>
        <a:bodyPr/>
        <a:lstStyle/>
        <a:p>
          <a:endParaRPr lang="zh-TW" altLang="en-US"/>
        </a:p>
      </dgm:t>
    </dgm:pt>
    <dgm:pt modelId="{40DB1735-0F94-42ED-9FF6-A937ED947372}" type="pres">
      <dgm:prSet presAssocID="{BE6E8E9A-C4CE-4B80-9763-CF166FAD503E}" presName="negativeSpace" presStyleCnt="0"/>
      <dgm:spPr/>
    </dgm:pt>
    <dgm:pt modelId="{2844C8EE-C4F0-4B2F-AEA6-B3B04129E249}" type="pres">
      <dgm:prSet presAssocID="{BE6E8E9A-C4CE-4B80-9763-CF166FAD503E}" presName="childText" presStyleLbl="conFgAcc1" presStyleIdx="0" presStyleCnt="3">
        <dgm:presLayoutVars>
          <dgm:bulletEnabled val="1"/>
        </dgm:presLayoutVars>
      </dgm:prSet>
      <dgm:spPr/>
    </dgm:pt>
    <dgm:pt modelId="{A2101E65-E044-421A-A2CA-B510C3A37239}" type="pres">
      <dgm:prSet presAssocID="{4D859F88-C13E-45E5-83E1-68A0E8465B99}" presName="spaceBetweenRectangles" presStyleCnt="0"/>
      <dgm:spPr/>
    </dgm:pt>
    <dgm:pt modelId="{F337FC86-CF27-41AA-A91D-9AC920EDDBD7}" type="pres">
      <dgm:prSet presAssocID="{E69F7DCB-A7C4-4E09-B359-8EB5E08F337D}" presName="parentLin" presStyleCnt="0"/>
      <dgm:spPr/>
    </dgm:pt>
    <dgm:pt modelId="{687EC439-2AFB-4952-9537-CE4833944DC9}" type="pres">
      <dgm:prSet presAssocID="{E69F7DCB-A7C4-4E09-B359-8EB5E08F337D}" presName="parentLeftMargin" presStyleLbl="node1" presStyleIdx="0" presStyleCnt="3"/>
      <dgm:spPr/>
      <dgm:t>
        <a:bodyPr/>
        <a:lstStyle/>
        <a:p>
          <a:endParaRPr lang="zh-TW" altLang="en-US"/>
        </a:p>
      </dgm:t>
    </dgm:pt>
    <dgm:pt modelId="{B7041722-CAFA-43C9-BACB-E5FACDBE809F}" type="pres">
      <dgm:prSet presAssocID="{E69F7DCB-A7C4-4E09-B359-8EB5E08F337D}" presName="parentText" presStyleLbl="node1" presStyleIdx="1" presStyleCnt="3">
        <dgm:presLayoutVars>
          <dgm:chMax val="0"/>
          <dgm:bulletEnabled val="1"/>
        </dgm:presLayoutVars>
      </dgm:prSet>
      <dgm:spPr/>
      <dgm:t>
        <a:bodyPr/>
        <a:lstStyle/>
        <a:p>
          <a:endParaRPr lang="zh-TW" altLang="en-US"/>
        </a:p>
      </dgm:t>
    </dgm:pt>
    <dgm:pt modelId="{291C37E9-AE38-4181-9A6F-2BEF91F730A9}" type="pres">
      <dgm:prSet presAssocID="{E69F7DCB-A7C4-4E09-B359-8EB5E08F337D}" presName="negativeSpace" presStyleCnt="0"/>
      <dgm:spPr/>
    </dgm:pt>
    <dgm:pt modelId="{96C97A20-8FA7-4C0D-AAF7-8D6A577AF016}" type="pres">
      <dgm:prSet presAssocID="{E69F7DCB-A7C4-4E09-B359-8EB5E08F337D}" presName="childText" presStyleLbl="conFgAcc1" presStyleIdx="1" presStyleCnt="3">
        <dgm:presLayoutVars>
          <dgm:bulletEnabled val="1"/>
        </dgm:presLayoutVars>
      </dgm:prSet>
      <dgm:spPr/>
    </dgm:pt>
    <dgm:pt modelId="{377EF7D0-6743-4291-9D3B-0F113F28D51E}" type="pres">
      <dgm:prSet presAssocID="{4F7CB7FD-88C5-41D9-BBBA-67194D16A160}" presName="spaceBetweenRectangles" presStyleCnt="0"/>
      <dgm:spPr/>
    </dgm:pt>
    <dgm:pt modelId="{F807583F-54C0-4583-A6AF-6738ED6E4157}" type="pres">
      <dgm:prSet presAssocID="{781D9C65-2924-44C0-82F8-218A1CE2DDD6}" presName="parentLin" presStyleCnt="0"/>
      <dgm:spPr/>
    </dgm:pt>
    <dgm:pt modelId="{DBF66940-0508-46A0-B39D-266B32689810}" type="pres">
      <dgm:prSet presAssocID="{781D9C65-2924-44C0-82F8-218A1CE2DDD6}" presName="parentLeftMargin" presStyleLbl="node1" presStyleIdx="1" presStyleCnt="3"/>
      <dgm:spPr/>
      <dgm:t>
        <a:bodyPr/>
        <a:lstStyle/>
        <a:p>
          <a:endParaRPr lang="zh-TW" altLang="en-US"/>
        </a:p>
      </dgm:t>
    </dgm:pt>
    <dgm:pt modelId="{D375A33E-C5AE-4156-989D-E974EF94E8FF}" type="pres">
      <dgm:prSet presAssocID="{781D9C65-2924-44C0-82F8-218A1CE2DDD6}" presName="parentText" presStyleLbl="node1" presStyleIdx="2" presStyleCnt="3">
        <dgm:presLayoutVars>
          <dgm:chMax val="0"/>
          <dgm:bulletEnabled val="1"/>
        </dgm:presLayoutVars>
      </dgm:prSet>
      <dgm:spPr/>
      <dgm:t>
        <a:bodyPr/>
        <a:lstStyle/>
        <a:p>
          <a:endParaRPr lang="zh-TW" altLang="en-US"/>
        </a:p>
      </dgm:t>
    </dgm:pt>
    <dgm:pt modelId="{8D9E3F46-F5A6-42A8-830E-5474C401BE86}" type="pres">
      <dgm:prSet presAssocID="{781D9C65-2924-44C0-82F8-218A1CE2DDD6}" presName="negativeSpace" presStyleCnt="0"/>
      <dgm:spPr/>
    </dgm:pt>
    <dgm:pt modelId="{856E6878-FE07-438A-A206-E2992FEB3EFE}" type="pres">
      <dgm:prSet presAssocID="{781D9C65-2924-44C0-82F8-218A1CE2DDD6}" presName="childText" presStyleLbl="conFgAcc1" presStyleIdx="2" presStyleCnt="3">
        <dgm:presLayoutVars>
          <dgm:bulletEnabled val="1"/>
        </dgm:presLayoutVars>
      </dgm:prSet>
      <dgm:spPr/>
    </dgm:pt>
  </dgm:ptLst>
  <dgm:cxnLst>
    <dgm:cxn modelId="{B4792159-7590-45B1-98C8-F3ED0DEAF0C5}" type="presOf" srcId="{BE6E8E9A-C4CE-4B80-9763-CF166FAD503E}" destId="{90DDD4CD-EE51-4AEE-8FC5-9BA6D54F639A}" srcOrd="1" destOrd="0" presId="urn:microsoft.com/office/officeart/2005/8/layout/list1"/>
    <dgm:cxn modelId="{A35C8EF5-781D-4AFE-9FC8-E4ACACD43D43}" type="presOf" srcId="{781D9C65-2924-44C0-82F8-218A1CE2DDD6}" destId="{DBF66940-0508-46A0-B39D-266B32689810}" srcOrd="0" destOrd="0" presId="urn:microsoft.com/office/officeart/2005/8/layout/list1"/>
    <dgm:cxn modelId="{D2CA230B-3B5A-4FAE-9A8E-79A0B2D48C99}" srcId="{6A17D08B-9870-4AB7-B922-16BD0CDDBCFB}" destId="{E69F7DCB-A7C4-4E09-B359-8EB5E08F337D}" srcOrd="1" destOrd="0" parTransId="{C8D64544-730C-4F59-AB31-5C02C76E58A9}" sibTransId="{4F7CB7FD-88C5-41D9-BBBA-67194D16A160}"/>
    <dgm:cxn modelId="{BDBB7F2D-EB86-4BA8-B3F1-77FC3CDF40A4}" type="presOf" srcId="{E69F7DCB-A7C4-4E09-B359-8EB5E08F337D}" destId="{687EC439-2AFB-4952-9537-CE4833944DC9}" srcOrd="0" destOrd="0" presId="urn:microsoft.com/office/officeart/2005/8/layout/list1"/>
    <dgm:cxn modelId="{4C2F769D-61FF-49C5-A06C-2155D3E62F37}" srcId="{6A17D08B-9870-4AB7-B922-16BD0CDDBCFB}" destId="{BE6E8E9A-C4CE-4B80-9763-CF166FAD503E}" srcOrd="0" destOrd="0" parTransId="{789E7148-BD0F-49B5-8849-CAB811751A33}" sibTransId="{4D859F88-C13E-45E5-83E1-68A0E8465B99}"/>
    <dgm:cxn modelId="{29852138-89F3-497D-B072-4368F46772C4}" type="presOf" srcId="{6A17D08B-9870-4AB7-B922-16BD0CDDBCFB}" destId="{7F484507-07E7-4061-90C6-AB2C4FCAB63F}" srcOrd="0" destOrd="0" presId="urn:microsoft.com/office/officeart/2005/8/layout/list1"/>
    <dgm:cxn modelId="{8DE7C264-67EB-41B0-97AA-D0C65E0B4012}" type="presOf" srcId="{781D9C65-2924-44C0-82F8-218A1CE2DDD6}" destId="{D375A33E-C5AE-4156-989D-E974EF94E8FF}" srcOrd="1" destOrd="0" presId="urn:microsoft.com/office/officeart/2005/8/layout/list1"/>
    <dgm:cxn modelId="{C25A0673-E4E1-43BD-8922-219F92C8F609}" type="presOf" srcId="{E69F7DCB-A7C4-4E09-B359-8EB5E08F337D}" destId="{B7041722-CAFA-43C9-BACB-E5FACDBE809F}" srcOrd="1" destOrd="0" presId="urn:microsoft.com/office/officeart/2005/8/layout/list1"/>
    <dgm:cxn modelId="{BFEC1847-3883-4569-90B0-01B5E5C98E4A}" type="presOf" srcId="{BE6E8E9A-C4CE-4B80-9763-CF166FAD503E}" destId="{B0F947BB-832A-4B3C-964E-6782EEF4AC33}" srcOrd="0" destOrd="0" presId="urn:microsoft.com/office/officeart/2005/8/layout/list1"/>
    <dgm:cxn modelId="{3CF41B74-D16C-415B-9AAC-A71C630994A7}" srcId="{6A17D08B-9870-4AB7-B922-16BD0CDDBCFB}" destId="{781D9C65-2924-44C0-82F8-218A1CE2DDD6}" srcOrd="2" destOrd="0" parTransId="{B41A3AD3-B6B5-4C88-9079-7C33AD2B1A2B}" sibTransId="{49421B84-DA89-4444-B1E4-CABC25B19556}"/>
    <dgm:cxn modelId="{AAA9B087-994D-4D53-A0EB-088161C36413}" type="presParOf" srcId="{7F484507-07E7-4061-90C6-AB2C4FCAB63F}" destId="{EA9B00EC-01EA-4F01-9496-90DA1FEDF5CF}" srcOrd="0" destOrd="0" presId="urn:microsoft.com/office/officeart/2005/8/layout/list1"/>
    <dgm:cxn modelId="{B2E7C9BD-7E91-473A-83C0-D2BB223C2A8D}" type="presParOf" srcId="{EA9B00EC-01EA-4F01-9496-90DA1FEDF5CF}" destId="{B0F947BB-832A-4B3C-964E-6782EEF4AC33}" srcOrd="0" destOrd="0" presId="urn:microsoft.com/office/officeart/2005/8/layout/list1"/>
    <dgm:cxn modelId="{02A7C472-946D-4B5C-A2B6-9AAA27B35F4A}" type="presParOf" srcId="{EA9B00EC-01EA-4F01-9496-90DA1FEDF5CF}" destId="{90DDD4CD-EE51-4AEE-8FC5-9BA6D54F639A}" srcOrd="1" destOrd="0" presId="urn:microsoft.com/office/officeart/2005/8/layout/list1"/>
    <dgm:cxn modelId="{2862314E-BF28-4D5E-A20E-A8382AC6C684}" type="presParOf" srcId="{7F484507-07E7-4061-90C6-AB2C4FCAB63F}" destId="{40DB1735-0F94-42ED-9FF6-A937ED947372}" srcOrd="1" destOrd="0" presId="urn:microsoft.com/office/officeart/2005/8/layout/list1"/>
    <dgm:cxn modelId="{3DF990CC-31DE-4AAD-8EDB-D2AEE6265223}" type="presParOf" srcId="{7F484507-07E7-4061-90C6-AB2C4FCAB63F}" destId="{2844C8EE-C4F0-4B2F-AEA6-B3B04129E249}" srcOrd="2" destOrd="0" presId="urn:microsoft.com/office/officeart/2005/8/layout/list1"/>
    <dgm:cxn modelId="{C2364A5C-2D4F-4374-A330-B08A3D72B208}" type="presParOf" srcId="{7F484507-07E7-4061-90C6-AB2C4FCAB63F}" destId="{A2101E65-E044-421A-A2CA-B510C3A37239}" srcOrd="3" destOrd="0" presId="urn:microsoft.com/office/officeart/2005/8/layout/list1"/>
    <dgm:cxn modelId="{46F36D80-79D7-4C0D-8B5C-2B13FE646F53}" type="presParOf" srcId="{7F484507-07E7-4061-90C6-AB2C4FCAB63F}" destId="{F337FC86-CF27-41AA-A91D-9AC920EDDBD7}" srcOrd="4" destOrd="0" presId="urn:microsoft.com/office/officeart/2005/8/layout/list1"/>
    <dgm:cxn modelId="{343783B8-D4C0-41B6-A440-B3E8B51F99B3}" type="presParOf" srcId="{F337FC86-CF27-41AA-A91D-9AC920EDDBD7}" destId="{687EC439-2AFB-4952-9537-CE4833944DC9}" srcOrd="0" destOrd="0" presId="urn:microsoft.com/office/officeart/2005/8/layout/list1"/>
    <dgm:cxn modelId="{635C18D1-A3AD-4C47-AB50-5E96342BCA5F}" type="presParOf" srcId="{F337FC86-CF27-41AA-A91D-9AC920EDDBD7}" destId="{B7041722-CAFA-43C9-BACB-E5FACDBE809F}" srcOrd="1" destOrd="0" presId="urn:microsoft.com/office/officeart/2005/8/layout/list1"/>
    <dgm:cxn modelId="{7C9A8C1C-B9C0-4102-A6F8-7E40779DB4F2}" type="presParOf" srcId="{7F484507-07E7-4061-90C6-AB2C4FCAB63F}" destId="{291C37E9-AE38-4181-9A6F-2BEF91F730A9}" srcOrd="5" destOrd="0" presId="urn:microsoft.com/office/officeart/2005/8/layout/list1"/>
    <dgm:cxn modelId="{4F4476C0-E6A8-4B07-8C81-7A67C3A901AD}" type="presParOf" srcId="{7F484507-07E7-4061-90C6-AB2C4FCAB63F}" destId="{96C97A20-8FA7-4C0D-AAF7-8D6A577AF016}" srcOrd="6" destOrd="0" presId="urn:microsoft.com/office/officeart/2005/8/layout/list1"/>
    <dgm:cxn modelId="{43C76403-D37E-48AE-999E-553A916528D8}" type="presParOf" srcId="{7F484507-07E7-4061-90C6-AB2C4FCAB63F}" destId="{377EF7D0-6743-4291-9D3B-0F113F28D51E}" srcOrd="7" destOrd="0" presId="urn:microsoft.com/office/officeart/2005/8/layout/list1"/>
    <dgm:cxn modelId="{8971B530-BC80-437C-A141-C6B030B99B27}" type="presParOf" srcId="{7F484507-07E7-4061-90C6-AB2C4FCAB63F}" destId="{F807583F-54C0-4583-A6AF-6738ED6E4157}" srcOrd="8" destOrd="0" presId="urn:microsoft.com/office/officeart/2005/8/layout/list1"/>
    <dgm:cxn modelId="{1569350F-6541-4F90-B0F3-C98F3D4C0909}" type="presParOf" srcId="{F807583F-54C0-4583-A6AF-6738ED6E4157}" destId="{DBF66940-0508-46A0-B39D-266B32689810}" srcOrd="0" destOrd="0" presId="urn:microsoft.com/office/officeart/2005/8/layout/list1"/>
    <dgm:cxn modelId="{61F8188C-57BE-445B-A332-CD0132D5E08F}" type="presParOf" srcId="{F807583F-54C0-4583-A6AF-6738ED6E4157}" destId="{D375A33E-C5AE-4156-989D-E974EF94E8FF}" srcOrd="1" destOrd="0" presId="urn:microsoft.com/office/officeart/2005/8/layout/list1"/>
    <dgm:cxn modelId="{9398EA39-7580-49D0-B109-00BF2B055A65}" type="presParOf" srcId="{7F484507-07E7-4061-90C6-AB2C4FCAB63F}" destId="{8D9E3F46-F5A6-42A8-830E-5474C401BE86}" srcOrd="9" destOrd="0" presId="urn:microsoft.com/office/officeart/2005/8/layout/list1"/>
    <dgm:cxn modelId="{FFE87EF0-1103-4D76-9403-6D996431D224}" type="presParOf" srcId="{7F484507-07E7-4061-90C6-AB2C4FCAB63F}" destId="{856E6878-FE07-438A-A206-E2992FEB3EF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66AD3EB-A9C3-45F9-8F74-32462F15947A}" type="doc">
      <dgm:prSet loTypeId="urn:microsoft.com/office/officeart/2005/8/layout/pyramid4" loCatId="pyramid" qsTypeId="urn:microsoft.com/office/officeart/2005/8/quickstyle/3d2" qsCatId="3D" csTypeId="urn:microsoft.com/office/officeart/2005/8/colors/colorful1" csCatId="colorful" phldr="1"/>
      <dgm:spPr/>
      <dgm:t>
        <a:bodyPr/>
        <a:lstStyle/>
        <a:p>
          <a:endParaRPr lang="zh-TW" altLang="en-US"/>
        </a:p>
      </dgm:t>
    </dgm:pt>
    <dgm:pt modelId="{0D7151A1-A4C9-4E2B-9626-D93BDB2031E0}">
      <dgm:prSet phldrT="[文字]" custT="1"/>
      <dgm:spPr>
        <a:solidFill>
          <a:schemeClr val="accent1">
            <a:lumMod val="60000"/>
            <a:lumOff val="40000"/>
          </a:schemeClr>
        </a:solidFill>
      </dgm:spPr>
      <dgm:t>
        <a:bodyPr/>
        <a:lstStyle/>
        <a:p>
          <a:pPr>
            <a:lnSpc>
              <a:spcPct val="100000"/>
            </a:lnSpc>
            <a:spcAft>
              <a:spcPts val="0"/>
            </a:spcAft>
          </a:pPr>
          <a:r>
            <a:rPr lang="en-US" altLang="zh-TW" sz="2400" b="1" dirty="0" smtClean="0">
              <a:solidFill>
                <a:schemeClr val="tx1"/>
              </a:solidFill>
              <a:latin typeface="+mj-ea"/>
              <a:ea typeface="+mj-ea"/>
              <a:cs typeface="DejaVu Sans" panose="020B0603030804020204" pitchFamily="34" charset="0"/>
            </a:rPr>
            <a:t>Market</a:t>
          </a:r>
          <a:endParaRPr lang="zh-TW" altLang="en-US" sz="2400" b="1" dirty="0">
            <a:solidFill>
              <a:schemeClr val="tx1"/>
            </a:solidFill>
            <a:latin typeface="+mj-ea"/>
            <a:ea typeface="+mj-ea"/>
          </a:endParaRPr>
        </a:p>
      </dgm:t>
    </dgm:pt>
    <dgm:pt modelId="{CD32B7E3-B474-4610-A866-9C7391EFBA53}" type="parTrans" cxnId="{D72B1737-DAB0-4129-B616-FFAAF0B002C3}">
      <dgm:prSet/>
      <dgm:spPr/>
      <dgm:t>
        <a:bodyPr/>
        <a:lstStyle/>
        <a:p>
          <a:endParaRPr lang="zh-TW" altLang="en-US"/>
        </a:p>
      </dgm:t>
    </dgm:pt>
    <dgm:pt modelId="{2678595A-529C-407E-86A5-03D863EB5040}" type="sibTrans" cxnId="{D72B1737-DAB0-4129-B616-FFAAF0B002C3}">
      <dgm:prSet/>
      <dgm:spPr/>
      <dgm:t>
        <a:bodyPr/>
        <a:lstStyle/>
        <a:p>
          <a:endParaRPr lang="zh-TW" altLang="en-US"/>
        </a:p>
      </dgm:t>
    </dgm:pt>
    <dgm:pt modelId="{1AA49AF2-925E-4FF1-9195-2B2AD2493844}">
      <dgm:prSet phldrT="[文字]" custT="1"/>
      <dgm:spPr>
        <a:solidFill>
          <a:srgbClr val="00B050"/>
        </a:solidFill>
      </dgm:spPr>
      <dgm:t>
        <a:bodyPr/>
        <a:lstStyle/>
        <a:p>
          <a:pPr marL="0" indent="0"/>
          <a:r>
            <a:rPr lang="en-US" altLang="zh-TW" sz="2400" b="1" dirty="0" smtClean="0">
              <a:solidFill>
                <a:schemeClr val="tx1"/>
              </a:solidFill>
              <a:latin typeface="+mj-ea"/>
              <a:ea typeface="+mj-ea"/>
              <a:cs typeface="DejaVu Sans" panose="020B0603030804020204" pitchFamily="34" charset="0"/>
            </a:rPr>
            <a:t>Pipeline</a:t>
          </a:r>
          <a:endParaRPr lang="zh-TW" altLang="en-US" sz="2400" b="1" dirty="0">
            <a:solidFill>
              <a:schemeClr val="tx1"/>
            </a:solidFill>
            <a:latin typeface="+mj-ea"/>
            <a:ea typeface="+mj-ea"/>
          </a:endParaRPr>
        </a:p>
      </dgm:t>
    </dgm:pt>
    <dgm:pt modelId="{03D72BB2-6C1C-4674-BCF9-11494D40B4EF}" type="parTrans" cxnId="{069DE76C-974A-48E2-8D6F-AEF76C56026B}">
      <dgm:prSet/>
      <dgm:spPr/>
      <dgm:t>
        <a:bodyPr/>
        <a:lstStyle/>
        <a:p>
          <a:endParaRPr lang="zh-TW" altLang="en-US"/>
        </a:p>
      </dgm:t>
    </dgm:pt>
    <dgm:pt modelId="{05C137A0-906E-45F1-A81F-7967F6BF6E75}" type="sibTrans" cxnId="{069DE76C-974A-48E2-8D6F-AEF76C56026B}">
      <dgm:prSet/>
      <dgm:spPr/>
      <dgm:t>
        <a:bodyPr/>
        <a:lstStyle/>
        <a:p>
          <a:endParaRPr lang="zh-TW" altLang="en-US"/>
        </a:p>
      </dgm:t>
    </dgm:pt>
    <dgm:pt modelId="{083DAF20-1E3D-42A2-A963-1F6D2A8B66B0}">
      <dgm:prSet phldrT="[文字]" custT="1"/>
      <dgm:spPr>
        <a:solidFill>
          <a:srgbClr val="FFCCFF"/>
        </a:solidFill>
      </dgm:spPr>
      <dgm:t>
        <a:bodyPr anchor="b"/>
        <a:lstStyle/>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24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90000"/>
            </a:lnSpc>
            <a:spcBef>
              <a:spcPts val="3600"/>
            </a:spcBef>
            <a:spcAft>
              <a:spcPts val="0"/>
            </a:spcAft>
          </a:pPr>
          <a:endParaRPr lang="en-US" altLang="zh-TW" sz="1800" b="1" dirty="0" smtClean="0">
            <a:solidFill>
              <a:srgbClr val="C00000"/>
            </a:solidFill>
            <a:latin typeface="+mj-ea"/>
            <a:ea typeface="+mj-ea"/>
          </a:endParaRPr>
        </a:p>
        <a:p>
          <a:pPr>
            <a:lnSpc>
              <a:spcPct val="75000"/>
            </a:lnSpc>
            <a:spcBef>
              <a:spcPts val="5400"/>
            </a:spcBef>
            <a:spcAft>
              <a:spcPts val="0"/>
            </a:spcAft>
          </a:pPr>
          <a:endParaRPr lang="en-US" altLang="zh-TW" sz="1800" b="1" dirty="0" smtClean="0">
            <a:solidFill>
              <a:srgbClr val="C00000"/>
            </a:solidFill>
            <a:latin typeface="+mj-ea"/>
            <a:ea typeface="+mj-ea"/>
          </a:endParaRPr>
        </a:p>
        <a:p>
          <a:pPr>
            <a:lnSpc>
              <a:spcPct val="75000"/>
            </a:lnSpc>
            <a:spcBef>
              <a:spcPts val="5400"/>
            </a:spcBef>
            <a:spcAft>
              <a:spcPts val="0"/>
            </a:spcAft>
          </a:pPr>
          <a:endParaRPr lang="en-US" altLang="zh-TW" sz="1800" b="1" dirty="0" smtClean="0">
            <a:solidFill>
              <a:srgbClr val="C00000"/>
            </a:solidFill>
            <a:latin typeface="+mj-ea"/>
            <a:ea typeface="+mj-ea"/>
          </a:endParaRPr>
        </a:p>
        <a:p>
          <a:pPr>
            <a:lnSpc>
              <a:spcPts val="2160"/>
            </a:lnSpc>
            <a:spcBef>
              <a:spcPts val="6000"/>
            </a:spcBef>
            <a:spcAft>
              <a:spcPts val="0"/>
            </a:spcAft>
          </a:pPr>
          <a:r>
            <a:rPr lang="zh-TW" altLang="en-US" sz="1800" b="1" dirty="0" smtClean="0">
              <a:solidFill>
                <a:srgbClr val="C00000"/>
              </a:solidFill>
              <a:latin typeface="+mj-ea"/>
              <a:ea typeface="+mj-ea"/>
            </a:rPr>
            <a:t>新南向國家在臺留學</a:t>
          </a:r>
          <a:r>
            <a:rPr lang="en-US" altLang="zh-TW" sz="1800" b="1" dirty="0" smtClean="0">
              <a:solidFill>
                <a:srgbClr val="C00000"/>
              </a:solidFill>
              <a:latin typeface="+mj-ea"/>
              <a:ea typeface="+mj-ea"/>
            </a:rPr>
            <a:t>/</a:t>
          </a:r>
          <a:r>
            <a:rPr lang="zh-TW" altLang="en-US" sz="1800" b="1" dirty="0" smtClean="0">
              <a:solidFill>
                <a:srgbClr val="C00000"/>
              </a:solidFill>
              <a:latin typeface="+mj-ea"/>
              <a:ea typeface="+mj-ea"/>
            </a:rPr>
            <a:t>研習人數每年以</a:t>
          </a:r>
          <a:r>
            <a:rPr lang="en-US" altLang="zh-TW" sz="1800" b="1" dirty="0" smtClean="0">
              <a:solidFill>
                <a:srgbClr val="C00000"/>
              </a:solidFill>
              <a:latin typeface="+mj-ea"/>
              <a:ea typeface="+mj-ea"/>
            </a:rPr>
            <a:t>20%</a:t>
          </a:r>
          <a:r>
            <a:rPr lang="zh-TW" altLang="en-US" sz="1800" b="1" dirty="0" smtClean="0">
              <a:solidFill>
                <a:srgbClr val="C00000"/>
              </a:solidFill>
              <a:latin typeface="+mj-ea"/>
              <a:ea typeface="+mj-ea"/>
            </a:rPr>
            <a:t>成長</a:t>
          </a:r>
          <a:endParaRPr lang="zh-TW" altLang="en-US" sz="1800" b="1" dirty="0">
            <a:solidFill>
              <a:srgbClr val="C00000"/>
            </a:solidFill>
            <a:latin typeface="+mj-ea"/>
            <a:ea typeface="+mj-ea"/>
          </a:endParaRPr>
        </a:p>
      </dgm:t>
    </dgm:pt>
    <dgm:pt modelId="{5A095120-6BCD-4FC9-BEB7-42777B2A5415}" type="parTrans" cxnId="{12242CE8-5B9E-405D-BF1A-840576600750}">
      <dgm:prSet/>
      <dgm:spPr/>
      <dgm:t>
        <a:bodyPr/>
        <a:lstStyle/>
        <a:p>
          <a:endParaRPr lang="zh-TW" altLang="en-US"/>
        </a:p>
      </dgm:t>
    </dgm:pt>
    <dgm:pt modelId="{F66A26DE-FB05-4109-8B60-AB1FD8614AE7}" type="sibTrans" cxnId="{12242CE8-5B9E-405D-BF1A-840576600750}">
      <dgm:prSet/>
      <dgm:spPr/>
      <dgm:t>
        <a:bodyPr/>
        <a:lstStyle/>
        <a:p>
          <a:endParaRPr lang="zh-TW" altLang="en-US"/>
        </a:p>
      </dgm:t>
    </dgm:pt>
    <dgm:pt modelId="{136B7F67-F97C-45AF-A72F-AE45B27C1403}">
      <dgm:prSet phldrT="[文字]" custT="1"/>
      <dgm:spPr>
        <a:solidFill>
          <a:schemeClr val="accent2">
            <a:lumMod val="75000"/>
          </a:schemeClr>
        </a:solidFill>
      </dgm:spPr>
      <dgm:t>
        <a:bodyPr/>
        <a:lstStyle/>
        <a:p>
          <a:r>
            <a:rPr lang="en-US" altLang="zh-TW" sz="2400" b="1" dirty="0" smtClean="0">
              <a:solidFill>
                <a:schemeClr val="tx1"/>
              </a:solidFill>
              <a:latin typeface="+mj-ea"/>
              <a:ea typeface="+mj-ea"/>
              <a:cs typeface="DejaVu Sans" panose="020B0603030804020204" pitchFamily="34" charset="0"/>
            </a:rPr>
            <a:t>Platform</a:t>
          </a:r>
          <a:endParaRPr lang="zh-TW" altLang="en-US" sz="2400" b="1" dirty="0">
            <a:solidFill>
              <a:schemeClr val="tx1"/>
            </a:solidFill>
            <a:latin typeface="+mj-ea"/>
            <a:ea typeface="+mj-ea"/>
          </a:endParaRPr>
        </a:p>
      </dgm:t>
    </dgm:pt>
    <dgm:pt modelId="{4D46FC9F-5911-4CAF-9DFC-CE1B873E2FD0}" type="parTrans" cxnId="{468409B5-BD94-48B8-BE3B-DBB41B68044D}">
      <dgm:prSet/>
      <dgm:spPr/>
      <dgm:t>
        <a:bodyPr/>
        <a:lstStyle/>
        <a:p>
          <a:endParaRPr lang="zh-TW" altLang="en-US"/>
        </a:p>
      </dgm:t>
    </dgm:pt>
    <dgm:pt modelId="{E690069B-DF69-4AB4-831B-E2D91C730936}" type="sibTrans" cxnId="{468409B5-BD94-48B8-BE3B-DBB41B68044D}">
      <dgm:prSet/>
      <dgm:spPr/>
      <dgm:t>
        <a:bodyPr/>
        <a:lstStyle/>
        <a:p>
          <a:endParaRPr lang="zh-TW" altLang="en-US"/>
        </a:p>
      </dgm:t>
    </dgm:pt>
    <dgm:pt modelId="{32A5595A-3787-433F-A9AA-9C290A9D0770}" type="pres">
      <dgm:prSet presAssocID="{F66AD3EB-A9C3-45F9-8F74-32462F15947A}" presName="compositeShape" presStyleCnt="0">
        <dgm:presLayoutVars>
          <dgm:chMax val="9"/>
          <dgm:dir/>
          <dgm:resizeHandles val="exact"/>
        </dgm:presLayoutVars>
      </dgm:prSet>
      <dgm:spPr/>
      <dgm:t>
        <a:bodyPr/>
        <a:lstStyle/>
        <a:p>
          <a:endParaRPr lang="zh-TW" altLang="en-US"/>
        </a:p>
      </dgm:t>
    </dgm:pt>
    <dgm:pt modelId="{AA0ABBB1-D5BB-4CC9-8C7C-5697C2913BAA}" type="pres">
      <dgm:prSet presAssocID="{F66AD3EB-A9C3-45F9-8F74-32462F15947A}" presName="triangle1" presStyleLbl="node1" presStyleIdx="0" presStyleCnt="4" custScaleX="104548">
        <dgm:presLayoutVars>
          <dgm:bulletEnabled val="1"/>
        </dgm:presLayoutVars>
      </dgm:prSet>
      <dgm:spPr/>
      <dgm:t>
        <a:bodyPr/>
        <a:lstStyle/>
        <a:p>
          <a:endParaRPr lang="zh-TW" altLang="en-US"/>
        </a:p>
      </dgm:t>
    </dgm:pt>
    <dgm:pt modelId="{1C8FE2A6-FD8A-42E3-9376-8E083DF9887A}" type="pres">
      <dgm:prSet presAssocID="{F66AD3EB-A9C3-45F9-8F74-32462F15947A}" presName="triangle2" presStyleLbl="node1" presStyleIdx="1" presStyleCnt="4" custScaleX="115982" custLinFactNeighborX="-2922">
        <dgm:presLayoutVars>
          <dgm:bulletEnabled val="1"/>
        </dgm:presLayoutVars>
      </dgm:prSet>
      <dgm:spPr/>
      <dgm:t>
        <a:bodyPr/>
        <a:lstStyle/>
        <a:p>
          <a:endParaRPr lang="zh-TW" altLang="en-US"/>
        </a:p>
      </dgm:t>
    </dgm:pt>
    <dgm:pt modelId="{E17F0062-3706-42CE-9725-8EF14A522A18}" type="pres">
      <dgm:prSet presAssocID="{F66AD3EB-A9C3-45F9-8F74-32462F15947A}" presName="triangle3" presStyleLbl="node1" presStyleIdx="2" presStyleCnt="4" custScaleX="104222" custLinFactNeighborX="-911">
        <dgm:presLayoutVars>
          <dgm:bulletEnabled val="1"/>
        </dgm:presLayoutVars>
      </dgm:prSet>
      <dgm:spPr/>
      <dgm:t>
        <a:bodyPr/>
        <a:lstStyle/>
        <a:p>
          <a:endParaRPr lang="zh-TW" altLang="en-US"/>
        </a:p>
      </dgm:t>
    </dgm:pt>
    <dgm:pt modelId="{7BF7D646-4EA4-4246-B8BD-F52ADF64D178}" type="pres">
      <dgm:prSet presAssocID="{F66AD3EB-A9C3-45F9-8F74-32462F15947A}" presName="triangle4" presStyleLbl="node1" presStyleIdx="3" presStyleCnt="4" custScaleX="112760" custLinFactNeighborX="1595">
        <dgm:presLayoutVars>
          <dgm:bulletEnabled val="1"/>
        </dgm:presLayoutVars>
      </dgm:prSet>
      <dgm:spPr/>
      <dgm:t>
        <a:bodyPr/>
        <a:lstStyle/>
        <a:p>
          <a:endParaRPr lang="zh-TW" altLang="en-US"/>
        </a:p>
      </dgm:t>
    </dgm:pt>
  </dgm:ptLst>
  <dgm:cxnLst>
    <dgm:cxn modelId="{D72B1737-DAB0-4129-B616-FFAAF0B002C3}" srcId="{F66AD3EB-A9C3-45F9-8F74-32462F15947A}" destId="{0D7151A1-A4C9-4E2B-9626-D93BDB2031E0}" srcOrd="0" destOrd="0" parTransId="{CD32B7E3-B474-4610-A866-9C7391EFBA53}" sibTransId="{2678595A-529C-407E-86A5-03D863EB5040}"/>
    <dgm:cxn modelId="{069DE76C-974A-48E2-8D6F-AEF76C56026B}" srcId="{F66AD3EB-A9C3-45F9-8F74-32462F15947A}" destId="{1AA49AF2-925E-4FF1-9195-2B2AD2493844}" srcOrd="1" destOrd="0" parTransId="{03D72BB2-6C1C-4674-BCF9-11494D40B4EF}" sibTransId="{05C137A0-906E-45F1-A81F-7967F6BF6E75}"/>
    <dgm:cxn modelId="{35476DDA-E4A1-47D5-9A4C-E422F7DEB288}" type="presOf" srcId="{0D7151A1-A4C9-4E2B-9626-D93BDB2031E0}" destId="{AA0ABBB1-D5BB-4CC9-8C7C-5697C2913BAA}" srcOrd="0" destOrd="0" presId="urn:microsoft.com/office/officeart/2005/8/layout/pyramid4"/>
    <dgm:cxn modelId="{35ECE3C8-826E-4BB3-BA1F-41C4BEC2D978}" type="presOf" srcId="{1AA49AF2-925E-4FF1-9195-2B2AD2493844}" destId="{1C8FE2A6-FD8A-42E3-9376-8E083DF9887A}" srcOrd="0" destOrd="0" presId="urn:microsoft.com/office/officeart/2005/8/layout/pyramid4"/>
    <dgm:cxn modelId="{468409B5-BD94-48B8-BE3B-DBB41B68044D}" srcId="{F66AD3EB-A9C3-45F9-8F74-32462F15947A}" destId="{136B7F67-F97C-45AF-A72F-AE45B27C1403}" srcOrd="3" destOrd="0" parTransId="{4D46FC9F-5911-4CAF-9DFC-CE1B873E2FD0}" sibTransId="{E690069B-DF69-4AB4-831B-E2D91C730936}"/>
    <dgm:cxn modelId="{12242CE8-5B9E-405D-BF1A-840576600750}" srcId="{F66AD3EB-A9C3-45F9-8F74-32462F15947A}" destId="{083DAF20-1E3D-42A2-A963-1F6D2A8B66B0}" srcOrd="2" destOrd="0" parTransId="{5A095120-6BCD-4FC9-BEB7-42777B2A5415}" sibTransId="{F66A26DE-FB05-4109-8B60-AB1FD8614AE7}"/>
    <dgm:cxn modelId="{9A5C39D0-D0DB-4EAB-B085-ACD6822CA7BC}" type="presOf" srcId="{083DAF20-1E3D-42A2-A963-1F6D2A8B66B0}" destId="{E17F0062-3706-42CE-9725-8EF14A522A18}" srcOrd="0" destOrd="0" presId="urn:microsoft.com/office/officeart/2005/8/layout/pyramid4"/>
    <dgm:cxn modelId="{EFEEBBB1-1248-4C0A-86F2-D02F234EB527}" type="presOf" srcId="{F66AD3EB-A9C3-45F9-8F74-32462F15947A}" destId="{32A5595A-3787-433F-A9AA-9C290A9D0770}" srcOrd="0" destOrd="0" presId="urn:microsoft.com/office/officeart/2005/8/layout/pyramid4"/>
    <dgm:cxn modelId="{2AAD0CE5-2D2B-4252-AFC8-B4E8F6FFB9B7}" type="presOf" srcId="{136B7F67-F97C-45AF-A72F-AE45B27C1403}" destId="{7BF7D646-4EA4-4246-B8BD-F52ADF64D178}" srcOrd="0" destOrd="0" presId="urn:microsoft.com/office/officeart/2005/8/layout/pyramid4"/>
    <dgm:cxn modelId="{DF782136-2458-43BC-B954-26DC63DCE303}" type="presParOf" srcId="{32A5595A-3787-433F-A9AA-9C290A9D0770}" destId="{AA0ABBB1-D5BB-4CC9-8C7C-5697C2913BAA}" srcOrd="0" destOrd="0" presId="urn:microsoft.com/office/officeart/2005/8/layout/pyramid4"/>
    <dgm:cxn modelId="{3B7597BE-E83B-42EE-8F0E-80B8319228B1}" type="presParOf" srcId="{32A5595A-3787-433F-A9AA-9C290A9D0770}" destId="{1C8FE2A6-FD8A-42E3-9376-8E083DF9887A}" srcOrd="1" destOrd="0" presId="urn:microsoft.com/office/officeart/2005/8/layout/pyramid4"/>
    <dgm:cxn modelId="{A86B11CB-3613-455D-B0E2-ED8A71BE7751}" type="presParOf" srcId="{32A5595A-3787-433F-A9AA-9C290A9D0770}" destId="{E17F0062-3706-42CE-9725-8EF14A522A18}" srcOrd="2" destOrd="0" presId="urn:microsoft.com/office/officeart/2005/8/layout/pyramid4"/>
    <dgm:cxn modelId="{D749E971-2A16-4DC0-AB39-42B826914265}" type="presParOf" srcId="{32A5595A-3787-433F-A9AA-9C290A9D0770}" destId="{7BF7D646-4EA4-4246-B8BD-F52ADF64D178}"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F9ECB92-2FEA-4F9B-93EE-B9BCA3B7EDA1}" type="doc">
      <dgm:prSet loTypeId="urn:microsoft.com/office/officeart/2005/8/layout/list1" loCatId="list" qsTypeId="urn:microsoft.com/office/officeart/2005/8/quickstyle/simple2" qsCatId="simple" csTypeId="urn:microsoft.com/office/officeart/2005/8/colors/colorful1" csCatId="colorful" phldr="1"/>
      <dgm:spPr/>
      <dgm:t>
        <a:bodyPr/>
        <a:lstStyle/>
        <a:p>
          <a:endParaRPr lang="zh-TW" altLang="en-US"/>
        </a:p>
      </dgm:t>
    </dgm:pt>
    <dgm:pt modelId="{2294F2D3-501E-41BD-B0B0-64ED20143B4A}">
      <dgm:prSet phldrT="[文字]" custT="1"/>
      <dgm:spPr/>
      <dgm:t>
        <a:bodyPr/>
        <a:lstStyle/>
        <a:p>
          <a:r>
            <a:rPr lang="zh-TW" altLang="zh-TW" sz="1800" b="1" dirty="0" smtClean="0">
              <a:solidFill>
                <a:schemeClr val="tx1"/>
              </a:solidFill>
              <a:latin typeface="微軟正黑體" panose="020B0604030504040204" pitchFamily="34" charset="-120"/>
              <a:ea typeface="微軟正黑體" panose="020B0604030504040204" pitchFamily="34" charset="-120"/>
            </a:rPr>
            <a:t>提供產業南向布局優質人才</a:t>
          </a:r>
          <a:r>
            <a:rPr lang="zh-TW" altLang="en-US" sz="1800" b="1" dirty="0" smtClean="0">
              <a:solidFill>
                <a:schemeClr val="tx1"/>
              </a:solidFill>
              <a:latin typeface="微軟正黑體" panose="020B0604030504040204" pitchFamily="34" charset="-120"/>
              <a:ea typeface="微軟正黑體" panose="020B0604030504040204" pitchFamily="34" charset="-120"/>
            </a:rPr>
            <a:t>，</a:t>
          </a:r>
          <a:r>
            <a:rPr lang="zh-TW" altLang="zh-TW" sz="1800" b="1" dirty="0" smtClean="0">
              <a:solidFill>
                <a:schemeClr val="tx1"/>
              </a:solidFill>
              <a:latin typeface="微軟正黑體" panose="020B0604030504040204" pitchFamily="34" charset="-120"/>
              <a:ea typeface="微軟正黑體" panose="020B0604030504040204" pitchFamily="34" charset="-120"/>
            </a:rPr>
            <a:t>加強人才培育與產業鏈結</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B84BFC80-C946-4BD1-B1A9-64DF8A1CACDD}" type="parTrans" cxnId="{9A03CA54-A173-434A-A00A-1C5EB696A11F}">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730FB350-E58C-4CBB-905A-C46379020126}" type="sibTrans" cxnId="{9A03CA54-A173-434A-A00A-1C5EB696A11F}">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D47C510F-1DB5-475B-80C5-DB9D6877D90B}">
      <dgm:prSet phldrT="[文字]" custT="1"/>
      <dgm:spPr/>
      <dgm:t>
        <a:bodyPr/>
        <a:lstStyle/>
        <a:p>
          <a:r>
            <a:rPr lang="zh-TW" altLang="en-US" sz="1800" b="1" dirty="0" smtClean="0">
              <a:solidFill>
                <a:schemeClr val="tx1"/>
              </a:solidFill>
              <a:latin typeface="微軟正黑體" panose="020B0604030504040204" pitchFamily="34" charset="-120"/>
              <a:ea typeface="微軟正黑體" panose="020B0604030504040204" pitchFamily="34" charset="-120"/>
            </a:rPr>
            <a:t>促進與新南向國家體育文化雙向交流、深化合作</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176B2A60-C327-449B-BD60-861C4F5F194B}" type="parTrans" cxnId="{AD43BEF4-A27C-46EF-ACC7-6C6D01653FF7}">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5D5909B6-DF0C-4DD2-8355-FCFE797B2F67}" type="sibTrans" cxnId="{AD43BEF4-A27C-46EF-ACC7-6C6D01653FF7}">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7762FAD6-EFAB-4129-83DE-6C9207094D62}">
      <dgm:prSet phldrT="[文字]" custT="1"/>
      <dgm:spPr/>
      <dgm:t>
        <a:bodyPr/>
        <a:lstStyle/>
        <a:p>
          <a:r>
            <a:rPr lang="zh-TW" altLang="en-US" sz="1800" b="1" dirty="0" smtClean="0">
              <a:solidFill>
                <a:schemeClr val="tx1"/>
              </a:solidFill>
              <a:latin typeface="微軟正黑體" panose="020B0604030504040204" pitchFamily="34" charset="-120"/>
              <a:ea typeface="微軟正黑體" panose="020B0604030504040204" pitchFamily="34" charset="-120"/>
            </a:rPr>
            <a:t>協助大專校院拓展國際鏈結，提升高教國際化</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57691541-83C3-4EFE-A69A-E572502E4BD1}" type="parTrans" cxnId="{E5FF7B4F-541F-487A-8E54-12F6DF89AF0E}">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44A9E742-DAD7-4F25-AC8D-9FF128B44E33}" type="sibTrans" cxnId="{E5FF7B4F-541F-487A-8E54-12F6DF89AF0E}">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D0B5E81B-252A-4701-B80A-E12E6D2B9C85}">
      <dgm:prSet custT="1"/>
      <dgm:spPr/>
      <dgm:t>
        <a:bodyPr/>
        <a:lstStyle/>
        <a:p>
          <a:r>
            <a:rPr lang="zh-TW" altLang="en-US" sz="1800" b="1" dirty="0" smtClean="0">
              <a:solidFill>
                <a:schemeClr val="tx1"/>
              </a:solidFill>
              <a:latin typeface="微軟正黑體" panose="020B0604030504040204" pitchFamily="34" charset="-120"/>
              <a:ea typeface="微軟正黑體" panose="020B0604030504040204" pitchFamily="34" charset="-120"/>
            </a:rPr>
            <a:t>培育新住民子女，厚植與新南向國家友善社會資本</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FFAD73CF-4864-470E-9278-56CE3A6BF8B8}" type="parTrans" cxnId="{E6977DF8-672A-4B3C-BED1-57F98987AD2F}">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37FA997A-1942-490E-95F8-A547F4BE7593}" type="sibTrans" cxnId="{E6977DF8-672A-4B3C-BED1-57F98987AD2F}">
      <dgm:prSet/>
      <dgm:spPr/>
      <dgm:t>
        <a:bodyPr/>
        <a:lstStyle/>
        <a:p>
          <a:endParaRPr lang="zh-TW" altLang="en-US" sz="1800" b="1">
            <a:solidFill>
              <a:schemeClr val="tx1"/>
            </a:solidFill>
            <a:latin typeface="微軟正黑體" panose="020B0604030504040204" pitchFamily="34" charset="-120"/>
            <a:ea typeface="微軟正黑體" panose="020B0604030504040204" pitchFamily="34" charset="-120"/>
          </a:endParaRPr>
        </a:p>
      </dgm:t>
    </dgm:pt>
    <dgm:pt modelId="{2F6E4C13-F736-43C2-85D9-B97A21614551}" type="pres">
      <dgm:prSet presAssocID="{EF9ECB92-2FEA-4F9B-93EE-B9BCA3B7EDA1}" presName="linear" presStyleCnt="0">
        <dgm:presLayoutVars>
          <dgm:dir/>
          <dgm:animLvl val="lvl"/>
          <dgm:resizeHandles val="exact"/>
        </dgm:presLayoutVars>
      </dgm:prSet>
      <dgm:spPr/>
      <dgm:t>
        <a:bodyPr/>
        <a:lstStyle/>
        <a:p>
          <a:endParaRPr lang="zh-TW" altLang="en-US"/>
        </a:p>
      </dgm:t>
    </dgm:pt>
    <dgm:pt modelId="{27DD59AF-D1BE-4DB3-9953-09EA38649AAD}" type="pres">
      <dgm:prSet presAssocID="{2294F2D3-501E-41BD-B0B0-64ED20143B4A}" presName="parentLin" presStyleCnt="0"/>
      <dgm:spPr/>
    </dgm:pt>
    <dgm:pt modelId="{444B9761-DFE2-487D-85B3-996808BEB38D}" type="pres">
      <dgm:prSet presAssocID="{2294F2D3-501E-41BD-B0B0-64ED20143B4A}" presName="parentLeftMargin" presStyleLbl="node1" presStyleIdx="0" presStyleCnt="4"/>
      <dgm:spPr/>
      <dgm:t>
        <a:bodyPr/>
        <a:lstStyle/>
        <a:p>
          <a:endParaRPr lang="zh-TW" altLang="en-US"/>
        </a:p>
      </dgm:t>
    </dgm:pt>
    <dgm:pt modelId="{E09222AA-8C48-4266-913D-DCD0EA3F9B34}" type="pres">
      <dgm:prSet presAssocID="{2294F2D3-501E-41BD-B0B0-64ED20143B4A}" presName="parentText" presStyleLbl="node1" presStyleIdx="0" presStyleCnt="4">
        <dgm:presLayoutVars>
          <dgm:chMax val="0"/>
          <dgm:bulletEnabled val="1"/>
        </dgm:presLayoutVars>
      </dgm:prSet>
      <dgm:spPr/>
      <dgm:t>
        <a:bodyPr/>
        <a:lstStyle/>
        <a:p>
          <a:endParaRPr lang="zh-TW" altLang="en-US"/>
        </a:p>
      </dgm:t>
    </dgm:pt>
    <dgm:pt modelId="{802828DD-119C-4B20-89E9-C422019F68F1}" type="pres">
      <dgm:prSet presAssocID="{2294F2D3-501E-41BD-B0B0-64ED20143B4A}" presName="negativeSpace" presStyleCnt="0"/>
      <dgm:spPr/>
    </dgm:pt>
    <dgm:pt modelId="{1D13F280-6837-4CAB-9161-089319F488C7}" type="pres">
      <dgm:prSet presAssocID="{2294F2D3-501E-41BD-B0B0-64ED20143B4A}" presName="childText" presStyleLbl="conFgAcc1" presStyleIdx="0" presStyleCnt="4">
        <dgm:presLayoutVars>
          <dgm:bulletEnabled val="1"/>
        </dgm:presLayoutVars>
      </dgm:prSet>
      <dgm:spPr/>
    </dgm:pt>
    <dgm:pt modelId="{659C3E9B-CE34-49F8-A97B-AABFDC31B7D4}" type="pres">
      <dgm:prSet presAssocID="{730FB350-E58C-4CBB-905A-C46379020126}" presName="spaceBetweenRectangles" presStyleCnt="0"/>
      <dgm:spPr/>
    </dgm:pt>
    <dgm:pt modelId="{567248DD-D737-4C9B-AB97-65B543C29B3A}" type="pres">
      <dgm:prSet presAssocID="{D0B5E81B-252A-4701-B80A-E12E6D2B9C85}" presName="parentLin" presStyleCnt="0"/>
      <dgm:spPr/>
    </dgm:pt>
    <dgm:pt modelId="{29CF86BE-AA9F-4B18-A5B9-7FDA4F7E4313}" type="pres">
      <dgm:prSet presAssocID="{D0B5E81B-252A-4701-B80A-E12E6D2B9C85}" presName="parentLeftMargin" presStyleLbl="node1" presStyleIdx="0" presStyleCnt="4"/>
      <dgm:spPr/>
      <dgm:t>
        <a:bodyPr/>
        <a:lstStyle/>
        <a:p>
          <a:endParaRPr lang="zh-TW" altLang="en-US"/>
        </a:p>
      </dgm:t>
    </dgm:pt>
    <dgm:pt modelId="{E199A4B7-4D5E-4CCB-BD8A-802AC9F3A757}" type="pres">
      <dgm:prSet presAssocID="{D0B5E81B-252A-4701-B80A-E12E6D2B9C85}" presName="parentText" presStyleLbl="node1" presStyleIdx="1" presStyleCnt="4">
        <dgm:presLayoutVars>
          <dgm:chMax val="0"/>
          <dgm:bulletEnabled val="1"/>
        </dgm:presLayoutVars>
      </dgm:prSet>
      <dgm:spPr/>
      <dgm:t>
        <a:bodyPr/>
        <a:lstStyle/>
        <a:p>
          <a:endParaRPr lang="zh-TW" altLang="en-US"/>
        </a:p>
      </dgm:t>
    </dgm:pt>
    <dgm:pt modelId="{89C0EBAA-540A-45CB-A0AA-0DE8977B9D7F}" type="pres">
      <dgm:prSet presAssocID="{D0B5E81B-252A-4701-B80A-E12E6D2B9C85}" presName="negativeSpace" presStyleCnt="0"/>
      <dgm:spPr/>
    </dgm:pt>
    <dgm:pt modelId="{AC46FCC7-F217-42AE-BEFF-14EA6B6A285B}" type="pres">
      <dgm:prSet presAssocID="{D0B5E81B-252A-4701-B80A-E12E6D2B9C85}" presName="childText" presStyleLbl="conFgAcc1" presStyleIdx="1" presStyleCnt="4">
        <dgm:presLayoutVars>
          <dgm:bulletEnabled val="1"/>
        </dgm:presLayoutVars>
      </dgm:prSet>
      <dgm:spPr/>
    </dgm:pt>
    <dgm:pt modelId="{83179601-6BE2-4B16-AB5B-80AE78C530C0}" type="pres">
      <dgm:prSet presAssocID="{37FA997A-1942-490E-95F8-A547F4BE7593}" presName="spaceBetweenRectangles" presStyleCnt="0"/>
      <dgm:spPr/>
    </dgm:pt>
    <dgm:pt modelId="{EB4A91FB-6790-45DE-88A5-84E911298433}" type="pres">
      <dgm:prSet presAssocID="{D47C510F-1DB5-475B-80C5-DB9D6877D90B}" presName="parentLin" presStyleCnt="0"/>
      <dgm:spPr/>
    </dgm:pt>
    <dgm:pt modelId="{9668B957-09D6-4772-8A3F-C0A296D59AF8}" type="pres">
      <dgm:prSet presAssocID="{D47C510F-1DB5-475B-80C5-DB9D6877D90B}" presName="parentLeftMargin" presStyleLbl="node1" presStyleIdx="1" presStyleCnt="4"/>
      <dgm:spPr/>
      <dgm:t>
        <a:bodyPr/>
        <a:lstStyle/>
        <a:p>
          <a:endParaRPr lang="zh-TW" altLang="en-US"/>
        </a:p>
      </dgm:t>
    </dgm:pt>
    <dgm:pt modelId="{AD34B03E-CA98-4F09-BD8E-7BBC551BAFEE}" type="pres">
      <dgm:prSet presAssocID="{D47C510F-1DB5-475B-80C5-DB9D6877D90B}" presName="parentText" presStyleLbl="node1" presStyleIdx="2" presStyleCnt="4">
        <dgm:presLayoutVars>
          <dgm:chMax val="0"/>
          <dgm:bulletEnabled val="1"/>
        </dgm:presLayoutVars>
      </dgm:prSet>
      <dgm:spPr/>
      <dgm:t>
        <a:bodyPr/>
        <a:lstStyle/>
        <a:p>
          <a:endParaRPr lang="zh-TW" altLang="en-US"/>
        </a:p>
      </dgm:t>
    </dgm:pt>
    <dgm:pt modelId="{997B69E9-E82E-45F2-B4DF-E32F614EE611}" type="pres">
      <dgm:prSet presAssocID="{D47C510F-1DB5-475B-80C5-DB9D6877D90B}" presName="negativeSpace" presStyleCnt="0"/>
      <dgm:spPr/>
    </dgm:pt>
    <dgm:pt modelId="{2ED3437A-007B-4340-9701-CCDF5899E975}" type="pres">
      <dgm:prSet presAssocID="{D47C510F-1DB5-475B-80C5-DB9D6877D90B}" presName="childText" presStyleLbl="conFgAcc1" presStyleIdx="2" presStyleCnt="4">
        <dgm:presLayoutVars>
          <dgm:bulletEnabled val="1"/>
        </dgm:presLayoutVars>
      </dgm:prSet>
      <dgm:spPr/>
    </dgm:pt>
    <dgm:pt modelId="{623E8889-5CFC-442F-9AD7-976E3F3D74D5}" type="pres">
      <dgm:prSet presAssocID="{5D5909B6-DF0C-4DD2-8355-FCFE797B2F67}" presName="spaceBetweenRectangles" presStyleCnt="0"/>
      <dgm:spPr/>
    </dgm:pt>
    <dgm:pt modelId="{E6EBEC0D-AB36-47B6-B236-913BEB9BF5F5}" type="pres">
      <dgm:prSet presAssocID="{7762FAD6-EFAB-4129-83DE-6C9207094D62}" presName="parentLin" presStyleCnt="0"/>
      <dgm:spPr/>
    </dgm:pt>
    <dgm:pt modelId="{859EB291-9B71-4558-94CD-57AC450C06BC}" type="pres">
      <dgm:prSet presAssocID="{7762FAD6-EFAB-4129-83DE-6C9207094D62}" presName="parentLeftMargin" presStyleLbl="node1" presStyleIdx="2" presStyleCnt="4"/>
      <dgm:spPr/>
      <dgm:t>
        <a:bodyPr/>
        <a:lstStyle/>
        <a:p>
          <a:endParaRPr lang="zh-TW" altLang="en-US"/>
        </a:p>
      </dgm:t>
    </dgm:pt>
    <dgm:pt modelId="{6DFF0901-6F7D-44DB-9AFB-94D2CFE9A82C}" type="pres">
      <dgm:prSet presAssocID="{7762FAD6-EFAB-4129-83DE-6C9207094D62}" presName="parentText" presStyleLbl="node1" presStyleIdx="3" presStyleCnt="4">
        <dgm:presLayoutVars>
          <dgm:chMax val="0"/>
          <dgm:bulletEnabled val="1"/>
        </dgm:presLayoutVars>
      </dgm:prSet>
      <dgm:spPr/>
      <dgm:t>
        <a:bodyPr/>
        <a:lstStyle/>
        <a:p>
          <a:endParaRPr lang="zh-TW" altLang="en-US"/>
        </a:p>
      </dgm:t>
    </dgm:pt>
    <dgm:pt modelId="{C5D2E59A-79F1-48DF-AA87-1DEEC744E0A1}" type="pres">
      <dgm:prSet presAssocID="{7762FAD6-EFAB-4129-83DE-6C9207094D62}" presName="negativeSpace" presStyleCnt="0"/>
      <dgm:spPr/>
    </dgm:pt>
    <dgm:pt modelId="{B11D5F05-A839-4883-8DE4-50464084F035}" type="pres">
      <dgm:prSet presAssocID="{7762FAD6-EFAB-4129-83DE-6C9207094D62}" presName="childText" presStyleLbl="conFgAcc1" presStyleIdx="3" presStyleCnt="4">
        <dgm:presLayoutVars>
          <dgm:bulletEnabled val="1"/>
        </dgm:presLayoutVars>
      </dgm:prSet>
      <dgm:spPr/>
    </dgm:pt>
  </dgm:ptLst>
  <dgm:cxnLst>
    <dgm:cxn modelId="{86DA440B-450D-400A-9167-A65005529210}" type="presOf" srcId="{D0B5E81B-252A-4701-B80A-E12E6D2B9C85}" destId="{E199A4B7-4D5E-4CCB-BD8A-802AC9F3A757}" srcOrd="1" destOrd="0" presId="urn:microsoft.com/office/officeart/2005/8/layout/list1"/>
    <dgm:cxn modelId="{BFB5F74F-DAFE-4733-A8B8-BBA126041417}" type="presOf" srcId="{2294F2D3-501E-41BD-B0B0-64ED20143B4A}" destId="{444B9761-DFE2-487D-85B3-996808BEB38D}" srcOrd="0" destOrd="0" presId="urn:microsoft.com/office/officeart/2005/8/layout/list1"/>
    <dgm:cxn modelId="{81425CB5-A965-4CF0-9528-E9417A3AA611}" type="presOf" srcId="{D47C510F-1DB5-475B-80C5-DB9D6877D90B}" destId="{9668B957-09D6-4772-8A3F-C0A296D59AF8}" srcOrd="0" destOrd="0" presId="urn:microsoft.com/office/officeart/2005/8/layout/list1"/>
    <dgm:cxn modelId="{48CF38D3-33B2-4506-B792-BCD9835363AF}" type="presOf" srcId="{2294F2D3-501E-41BD-B0B0-64ED20143B4A}" destId="{E09222AA-8C48-4266-913D-DCD0EA3F9B34}" srcOrd="1" destOrd="0" presId="urn:microsoft.com/office/officeart/2005/8/layout/list1"/>
    <dgm:cxn modelId="{E5FF7B4F-541F-487A-8E54-12F6DF89AF0E}" srcId="{EF9ECB92-2FEA-4F9B-93EE-B9BCA3B7EDA1}" destId="{7762FAD6-EFAB-4129-83DE-6C9207094D62}" srcOrd="3" destOrd="0" parTransId="{57691541-83C3-4EFE-A69A-E572502E4BD1}" sibTransId="{44A9E742-DAD7-4F25-AC8D-9FF128B44E33}"/>
    <dgm:cxn modelId="{9A03CA54-A173-434A-A00A-1C5EB696A11F}" srcId="{EF9ECB92-2FEA-4F9B-93EE-B9BCA3B7EDA1}" destId="{2294F2D3-501E-41BD-B0B0-64ED20143B4A}" srcOrd="0" destOrd="0" parTransId="{B84BFC80-C946-4BD1-B1A9-64DF8A1CACDD}" sibTransId="{730FB350-E58C-4CBB-905A-C46379020126}"/>
    <dgm:cxn modelId="{E6977DF8-672A-4B3C-BED1-57F98987AD2F}" srcId="{EF9ECB92-2FEA-4F9B-93EE-B9BCA3B7EDA1}" destId="{D0B5E81B-252A-4701-B80A-E12E6D2B9C85}" srcOrd="1" destOrd="0" parTransId="{FFAD73CF-4864-470E-9278-56CE3A6BF8B8}" sibTransId="{37FA997A-1942-490E-95F8-A547F4BE7593}"/>
    <dgm:cxn modelId="{F4EE0623-FB4F-4070-888E-9DAFB9A22717}" type="presOf" srcId="{7762FAD6-EFAB-4129-83DE-6C9207094D62}" destId="{859EB291-9B71-4558-94CD-57AC450C06BC}" srcOrd="0" destOrd="0" presId="urn:microsoft.com/office/officeart/2005/8/layout/list1"/>
    <dgm:cxn modelId="{BA851D6A-15C0-46DE-875E-8D56DA8D7217}" type="presOf" srcId="{D47C510F-1DB5-475B-80C5-DB9D6877D90B}" destId="{AD34B03E-CA98-4F09-BD8E-7BBC551BAFEE}" srcOrd="1" destOrd="0" presId="urn:microsoft.com/office/officeart/2005/8/layout/list1"/>
    <dgm:cxn modelId="{AD43BEF4-A27C-46EF-ACC7-6C6D01653FF7}" srcId="{EF9ECB92-2FEA-4F9B-93EE-B9BCA3B7EDA1}" destId="{D47C510F-1DB5-475B-80C5-DB9D6877D90B}" srcOrd="2" destOrd="0" parTransId="{176B2A60-C327-449B-BD60-861C4F5F194B}" sibTransId="{5D5909B6-DF0C-4DD2-8355-FCFE797B2F67}"/>
    <dgm:cxn modelId="{F22010D5-3E88-4AEA-99A7-25C2A6E71C7D}" type="presOf" srcId="{7762FAD6-EFAB-4129-83DE-6C9207094D62}" destId="{6DFF0901-6F7D-44DB-9AFB-94D2CFE9A82C}" srcOrd="1" destOrd="0" presId="urn:microsoft.com/office/officeart/2005/8/layout/list1"/>
    <dgm:cxn modelId="{8135744A-4702-419B-8766-D2F2BC4C7B93}" type="presOf" srcId="{EF9ECB92-2FEA-4F9B-93EE-B9BCA3B7EDA1}" destId="{2F6E4C13-F736-43C2-85D9-B97A21614551}" srcOrd="0" destOrd="0" presId="urn:microsoft.com/office/officeart/2005/8/layout/list1"/>
    <dgm:cxn modelId="{7C8413FF-9655-4E15-9BE1-F0A0206B1B1C}" type="presOf" srcId="{D0B5E81B-252A-4701-B80A-E12E6D2B9C85}" destId="{29CF86BE-AA9F-4B18-A5B9-7FDA4F7E4313}" srcOrd="0" destOrd="0" presId="urn:microsoft.com/office/officeart/2005/8/layout/list1"/>
    <dgm:cxn modelId="{CD727BC0-4EC7-4C9D-A614-366CACDA7526}" type="presParOf" srcId="{2F6E4C13-F736-43C2-85D9-B97A21614551}" destId="{27DD59AF-D1BE-4DB3-9953-09EA38649AAD}" srcOrd="0" destOrd="0" presId="urn:microsoft.com/office/officeart/2005/8/layout/list1"/>
    <dgm:cxn modelId="{81822BC6-85E1-49DD-AAEA-23D31CFF1801}" type="presParOf" srcId="{27DD59AF-D1BE-4DB3-9953-09EA38649AAD}" destId="{444B9761-DFE2-487D-85B3-996808BEB38D}" srcOrd="0" destOrd="0" presId="urn:microsoft.com/office/officeart/2005/8/layout/list1"/>
    <dgm:cxn modelId="{DCA6FBFC-BB08-457D-9F61-419E3ADA44E2}" type="presParOf" srcId="{27DD59AF-D1BE-4DB3-9953-09EA38649AAD}" destId="{E09222AA-8C48-4266-913D-DCD0EA3F9B34}" srcOrd="1" destOrd="0" presId="urn:microsoft.com/office/officeart/2005/8/layout/list1"/>
    <dgm:cxn modelId="{6947273C-2F6E-45D4-9BC6-97C6D87930E4}" type="presParOf" srcId="{2F6E4C13-F736-43C2-85D9-B97A21614551}" destId="{802828DD-119C-4B20-89E9-C422019F68F1}" srcOrd="1" destOrd="0" presId="urn:microsoft.com/office/officeart/2005/8/layout/list1"/>
    <dgm:cxn modelId="{0DF064C2-15D6-4C6D-814E-27C8A96A5319}" type="presParOf" srcId="{2F6E4C13-F736-43C2-85D9-B97A21614551}" destId="{1D13F280-6837-4CAB-9161-089319F488C7}" srcOrd="2" destOrd="0" presId="urn:microsoft.com/office/officeart/2005/8/layout/list1"/>
    <dgm:cxn modelId="{8FF1B350-1AAD-4631-9A87-A5E07A81DDE6}" type="presParOf" srcId="{2F6E4C13-F736-43C2-85D9-B97A21614551}" destId="{659C3E9B-CE34-49F8-A97B-AABFDC31B7D4}" srcOrd="3" destOrd="0" presId="urn:microsoft.com/office/officeart/2005/8/layout/list1"/>
    <dgm:cxn modelId="{B6C9AFC4-E73A-484C-ABDC-8672BED168FA}" type="presParOf" srcId="{2F6E4C13-F736-43C2-85D9-B97A21614551}" destId="{567248DD-D737-4C9B-AB97-65B543C29B3A}" srcOrd="4" destOrd="0" presId="urn:microsoft.com/office/officeart/2005/8/layout/list1"/>
    <dgm:cxn modelId="{374DEA8B-68D0-4DB1-B8B6-6E0286EAC697}" type="presParOf" srcId="{567248DD-D737-4C9B-AB97-65B543C29B3A}" destId="{29CF86BE-AA9F-4B18-A5B9-7FDA4F7E4313}" srcOrd="0" destOrd="0" presId="urn:microsoft.com/office/officeart/2005/8/layout/list1"/>
    <dgm:cxn modelId="{781B7AAC-32ED-4935-A502-7939CDBB476E}" type="presParOf" srcId="{567248DD-D737-4C9B-AB97-65B543C29B3A}" destId="{E199A4B7-4D5E-4CCB-BD8A-802AC9F3A757}" srcOrd="1" destOrd="0" presId="urn:microsoft.com/office/officeart/2005/8/layout/list1"/>
    <dgm:cxn modelId="{86E1098E-4F17-438D-B9AF-0641972D3D22}" type="presParOf" srcId="{2F6E4C13-F736-43C2-85D9-B97A21614551}" destId="{89C0EBAA-540A-45CB-A0AA-0DE8977B9D7F}" srcOrd="5" destOrd="0" presId="urn:microsoft.com/office/officeart/2005/8/layout/list1"/>
    <dgm:cxn modelId="{CD24244D-337D-4AE1-8419-3E9D8913895A}" type="presParOf" srcId="{2F6E4C13-F736-43C2-85D9-B97A21614551}" destId="{AC46FCC7-F217-42AE-BEFF-14EA6B6A285B}" srcOrd="6" destOrd="0" presId="urn:microsoft.com/office/officeart/2005/8/layout/list1"/>
    <dgm:cxn modelId="{98364954-5070-4DDD-80BD-E4C423CD65FD}" type="presParOf" srcId="{2F6E4C13-F736-43C2-85D9-B97A21614551}" destId="{83179601-6BE2-4B16-AB5B-80AE78C530C0}" srcOrd="7" destOrd="0" presId="urn:microsoft.com/office/officeart/2005/8/layout/list1"/>
    <dgm:cxn modelId="{F3270FCB-ECEF-4043-8B89-E7521E9F0C87}" type="presParOf" srcId="{2F6E4C13-F736-43C2-85D9-B97A21614551}" destId="{EB4A91FB-6790-45DE-88A5-84E911298433}" srcOrd="8" destOrd="0" presId="urn:microsoft.com/office/officeart/2005/8/layout/list1"/>
    <dgm:cxn modelId="{C17C99C4-3343-4651-92CA-3D54C5FD1922}" type="presParOf" srcId="{EB4A91FB-6790-45DE-88A5-84E911298433}" destId="{9668B957-09D6-4772-8A3F-C0A296D59AF8}" srcOrd="0" destOrd="0" presId="urn:microsoft.com/office/officeart/2005/8/layout/list1"/>
    <dgm:cxn modelId="{9B0E23AB-42B8-4317-84B4-7BB997941450}" type="presParOf" srcId="{EB4A91FB-6790-45DE-88A5-84E911298433}" destId="{AD34B03E-CA98-4F09-BD8E-7BBC551BAFEE}" srcOrd="1" destOrd="0" presId="urn:microsoft.com/office/officeart/2005/8/layout/list1"/>
    <dgm:cxn modelId="{C166E0F5-4288-444F-918A-33ABE55E8E0E}" type="presParOf" srcId="{2F6E4C13-F736-43C2-85D9-B97A21614551}" destId="{997B69E9-E82E-45F2-B4DF-E32F614EE611}" srcOrd="9" destOrd="0" presId="urn:microsoft.com/office/officeart/2005/8/layout/list1"/>
    <dgm:cxn modelId="{0849F907-A30C-41FA-9092-728483DA3279}" type="presParOf" srcId="{2F6E4C13-F736-43C2-85D9-B97A21614551}" destId="{2ED3437A-007B-4340-9701-CCDF5899E975}" srcOrd="10" destOrd="0" presId="urn:microsoft.com/office/officeart/2005/8/layout/list1"/>
    <dgm:cxn modelId="{3E225E0E-EF99-4415-AAFF-173125477D08}" type="presParOf" srcId="{2F6E4C13-F736-43C2-85D9-B97A21614551}" destId="{623E8889-5CFC-442F-9AD7-976E3F3D74D5}" srcOrd="11" destOrd="0" presId="urn:microsoft.com/office/officeart/2005/8/layout/list1"/>
    <dgm:cxn modelId="{3C15D36A-3616-492D-BF14-E4839E3CF50D}" type="presParOf" srcId="{2F6E4C13-F736-43C2-85D9-B97A21614551}" destId="{E6EBEC0D-AB36-47B6-B236-913BEB9BF5F5}" srcOrd="12" destOrd="0" presId="urn:microsoft.com/office/officeart/2005/8/layout/list1"/>
    <dgm:cxn modelId="{09A0F4F7-F209-4F27-85DD-6EBE3CEAB8C0}" type="presParOf" srcId="{E6EBEC0D-AB36-47B6-B236-913BEB9BF5F5}" destId="{859EB291-9B71-4558-94CD-57AC450C06BC}" srcOrd="0" destOrd="0" presId="urn:microsoft.com/office/officeart/2005/8/layout/list1"/>
    <dgm:cxn modelId="{6C025302-5A7D-4651-B252-16E5A873AAA2}" type="presParOf" srcId="{E6EBEC0D-AB36-47B6-B236-913BEB9BF5F5}" destId="{6DFF0901-6F7D-44DB-9AFB-94D2CFE9A82C}" srcOrd="1" destOrd="0" presId="urn:microsoft.com/office/officeart/2005/8/layout/list1"/>
    <dgm:cxn modelId="{D4B41189-C03D-4114-904F-934CB3862E89}" type="presParOf" srcId="{2F6E4C13-F736-43C2-85D9-B97A21614551}" destId="{C5D2E59A-79F1-48DF-AA87-1DEEC744E0A1}" srcOrd="13" destOrd="0" presId="urn:microsoft.com/office/officeart/2005/8/layout/list1"/>
    <dgm:cxn modelId="{FBF7E984-AC21-4D2B-82BB-0CD02D9F5C73}" type="presParOf" srcId="{2F6E4C13-F736-43C2-85D9-B97A21614551}" destId="{B11D5F05-A839-4883-8DE4-50464084F03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diagrams.loki3.com/BracketList+Icon">
  <dgm:title val="垂直括弧清單"/>
  <dgm:desc val="用來顯示分成群組的資訊方塊。適用在 [階層 2] 有大量文字的情況。"/>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3"/>
            <a:ext cx="2920101" cy="492283"/>
          </a:xfrm>
          <a:prstGeom prst="rect">
            <a:avLst/>
          </a:prstGeom>
        </p:spPr>
        <p:txBody>
          <a:bodyPr vert="horz" lIns="87806" tIns="43904" rIns="87806" bIns="43904" rtlCol="0"/>
          <a:lstStyle>
            <a:lvl1pPr algn="l">
              <a:defRPr sz="1100">
                <a:latin typeface="Arial" charset="0"/>
                <a:ea typeface="+mn-ea"/>
              </a:defRPr>
            </a:lvl1pPr>
          </a:lstStyle>
          <a:p>
            <a:pPr>
              <a:defRPr/>
            </a:pPr>
            <a:endParaRPr lang="zh-TW" altLang="en-US"/>
          </a:p>
        </p:txBody>
      </p:sp>
      <p:sp>
        <p:nvSpPr>
          <p:cNvPr id="3" name="日期版面配置區 2"/>
          <p:cNvSpPr>
            <a:spLocks noGrp="1"/>
          </p:cNvSpPr>
          <p:nvPr>
            <p:ph type="dt" sz="quarter" idx="1"/>
          </p:nvPr>
        </p:nvSpPr>
        <p:spPr>
          <a:xfrm>
            <a:off x="3814079" y="3"/>
            <a:ext cx="2920101" cy="492283"/>
          </a:xfrm>
          <a:prstGeom prst="rect">
            <a:avLst/>
          </a:prstGeom>
        </p:spPr>
        <p:txBody>
          <a:bodyPr vert="horz" lIns="87806" tIns="43904" rIns="87806" bIns="43904" rtlCol="0"/>
          <a:lstStyle>
            <a:lvl1pPr algn="r">
              <a:defRPr sz="1100">
                <a:latin typeface="Arial" charset="0"/>
                <a:ea typeface="+mn-ea"/>
              </a:defRPr>
            </a:lvl1pPr>
          </a:lstStyle>
          <a:p>
            <a:pPr>
              <a:defRPr/>
            </a:pPr>
            <a:fld id="{3DF1EA20-919B-44A8-92E9-AB9BB01C9C74}" type="datetimeFigureOut">
              <a:rPr lang="zh-TW" altLang="en-US"/>
              <a:pPr>
                <a:defRPr/>
              </a:pPr>
              <a:t>2017/3/9</a:t>
            </a:fld>
            <a:endParaRPr lang="zh-TW" altLang="en-US"/>
          </a:p>
        </p:txBody>
      </p:sp>
      <p:sp>
        <p:nvSpPr>
          <p:cNvPr id="4" name="頁尾版面配置區 3"/>
          <p:cNvSpPr>
            <a:spLocks noGrp="1"/>
          </p:cNvSpPr>
          <p:nvPr>
            <p:ph type="ftr" sz="quarter" idx="2"/>
          </p:nvPr>
        </p:nvSpPr>
        <p:spPr>
          <a:xfrm>
            <a:off x="5" y="9375619"/>
            <a:ext cx="2920101" cy="492283"/>
          </a:xfrm>
          <a:prstGeom prst="rect">
            <a:avLst/>
          </a:prstGeom>
        </p:spPr>
        <p:txBody>
          <a:bodyPr vert="horz" lIns="87806" tIns="43904" rIns="87806" bIns="43904" rtlCol="0" anchor="b"/>
          <a:lstStyle>
            <a:lvl1pPr algn="l">
              <a:defRPr sz="1100">
                <a:latin typeface="Arial" charset="0"/>
                <a:ea typeface="+mn-ea"/>
              </a:defRPr>
            </a:lvl1pPr>
          </a:lstStyle>
          <a:p>
            <a:pPr>
              <a:defRPr/>
            </a:pPr>
            <a:endParaRPr lang="zh-TW" altLang="en-US"/>
          </a:p>
        </p:txBody>
      </p:sp>
      <p:sp>
        <p:nvSpPr>
          <p:cNvPr id="5" name="投影片編號版面配置區 4"/>
          <p:cNvSpPr>
            <a:spLocks noGrp="1"/>
          </p:cNvSpPr>
          <p:nvPr>
            <p:ph type="sldNum" sz="quarter" idx="3"/>
          </p:nvPr>
        </p:nvSpPr>
        <p:spPr>
          <a:xfrm>
            <a:off x="3814079" y="9375619"/>
            <a:ext cx="2920101" cy="492283"/>
          </a:xfrm>
          <a:prstGeom prst="rect">
            <a:avLst/>
          </a:prstGeom>
        </p:spPr>
        <p:txBody>
          <a:bodyPr vert="horz" lIns="87806" tIns="43904" rIns="87806" bIns="43904" rtlCol="0" anchor="b"/>
          <a:lstStyle>
            <a:lvl1pPr algn="r">
              <a:defRPr sz="1100">
                <a:latin typeface="Arial" charset="0"/>
                <a:ea typeface="+mn-ea"/>
              </a:defRPr>
            </a:lvl1pPr>
          </a:lstStyle>
          <a:p>
            <a:pPr>
              <a:defRPr/>
            </a:pPr>
            <a:fld id="{7BEF46FD-6F99-4282-A09E-F2FD95057269}" type="slidenum">
              <a:rPr lang="zh-TW" altLang="en-US"/>
              <a:pPr>
                <a:defRPr/>
              </a:pPr>
              <a:t>‹#›</a:t>
            </a:fld>
            <a:endParaRPr lang="zh-TW" altLang="en-US"/>
          </a:p>
        </p:txBody>
      </p:sp>
    </p:spTree>
    <p:extLst>
      <p:ext uri="{BB962C8B-B14F-4D97-AF65-F5344CB8AC3E}">
        <p14:creationId xmlns:p14="http://schemas.microsoft.com/office/powerpoint/2010/main" val="12300027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1"/>
            <a:ext cx="2920101" cy="493872"/>
          </a:xfrm>
          <a:prstGeom prst="rect">
            <a:avLst/>
          </a:prstGeom>
        </p:spPr>
        <p:txBody>
          <a:bodyPr vert="horz" lIns="95111" tIns="47558" rIns="95111" bIns="47558" rtlCol="0"/>
          <a:lstStyle>
            <a:lvl1pPr algn="l">
              <a:defRPr sz="1300">
                <a:latin typeface="Arial" charset="0"/>
                <a:ea typeface="+mn-ea"/>
              </a:defRPr>
            </a:lvl1pPr>
          </a:lstStyle>
          <a:p>
            <a:pPr>
              <a:defRPr/>
            </a:pPr>
            <a:endParaRPr lang="zh-TW" altLang="en-US"/>
          </a:p>
        </p:txBody>
      </p:sp>
      <p:sp>
        <p:nvSpPr>
          <p:cNvPr id="3" name="日期版面配置區 2"/>
          <p:cNvSpPr>
            <a:spLocks noGrp="1"/>
          </p:cNvSpPr>
          <p:nvPr>
            <p:ph type="dt" idx="1"/>
          </p:nvPr>
        </p:nvSpPr>
        <p:spPr>
          <a:xfrm>
            <a:off x="3814079" y="1"/>
            <a:ext cx="2920101" cy="493872"/>
          </a:xfrm>
          <a:prstGeom prst="rect">
            <a:avLst/>
          </a:prstGeom>
        </p:spPr>
        <p:txBody>
          <a:bodyPr vert="horz" lIns="95111" tIns="47558" rIns="95111" bIns="47558" rtlCol="0"/>
          <a:lstStyle>
            <a:lvl1pPr algn="r">
              <a:defRPr sz="1300">
                <a:latin typeface="Arial" charset="0"/>
                <a:ea typeface="+mn-ea"/>
              </a:defRPr>
            </a:lvl1pPr>
          </a:lstStyle>
          <a:p>
            <a:pPr>
              <a:defRPr/>
            </a:pPr>
            <a:fld id="{91E42F96-87D8-4860-A721-9D6D20F6F3C8}" type="datetimeFigureOut">
              <a:rPr lang="zh-TW" altLang="en-US"/>
              <a:pPr>
                <a:defRPr/>
              </a:pPr>
              <a:t>2017/3/9</a:t>
            </a:fld>
            <a:endParaRPr lang="zh-TW" altLang="en-US"/>
          </a:p>
        </p:txBody>
      </p:sp>
      <p:sp>
        <p:nvSpPr>
          <p:cNvPr id="4" name="投影片圖像版面配置區 3"/>
          <p:cNvSpPr>
            <a:spLocks noGrp="1" noRot="1" noChangeAspect="1"/>
          </p:cNvSpPr>
          <p:nvPr>
            <p:ph type="sldImg" idx="2"/>
          </p:nvPr>
        </p:nvSpPr>
        <p:spPr>
          <a:xfrm>
            <a:off x="901700" y="741363"/>
            <a:ext cx="4932363" cy="3700462"/>
          </a:xfrm>
          <a:prstGeom prst="rect">
            <a:avLst/>
          </a:prstGeom>
          <a:noFill/>
          <a:ln w="12700">
            <a:solidFill>
              <a:prstClr val="black"/>
            </a:solidFill>
          </a:ln>
        </p:spPr>
        <p:txBody>
          <a:bodyPr vert="horz" lIns="95111" tIns="47558" rIns="95111" bIns="47558" rtlCol="0" anchor="ctr"/>
          <a:lstStyle/>
          <a:p>
            <a:pPr lvl="0"/>
            <a:endParaRPr lang="zh-TW" altLang="en-US" noProof="0"/>
          </a:p>
        </p:txBody>
      </p:sp>
      <p:sp>
        <p:nvSpPr>
          <p:cNvPr id="5" name="備忘稿版面配置區 4"/>
          <p:cNvSpPr>
            <a:spLocks noGrp="1"/>
          </p:cNvSpPr>
          <p:nvPr>
            <p:ph type="body" sz="quarter" idx="3"/>
          </p:nvPr>
        </p:nvSpPr>
        <p:spPr>
          <a:xfrm>
            <a:off x="673263" y="4687808"/>
            <a:ext cx="5389246" cy="4441667"/>
          </a:xfrm>
          <a:prstGeom prst="rect">
            <a:avLst/>
          </a:prstGeom>
        </p:spPr>
        <p:txBody>
          <a:bodyPr vert="horz" lIns="95111" tIns="47558" rIns="95111" bIns="47558"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5" y="9374032"/>
            <a:ext cx="2920101" cy="493871"/>
          </a:xfrm>
          <a:prstGeom prst="rect">
            <a:avLst/>
          </a:prstGeom>
        </p:spPr>
        <p:txBody>
          <a:bodyPr vert="horz" lIns="95111" tIns="47558" rIns="95111" bIns="47558" rtlCol="0" anchor="b"/>
          <a:lstStyle>
            <a:lvl1pPr algn="l">
              <a:defRPr sz="1300">
                <a:latin typeface="Arial" charset="0"/>
                <a:ea typeface="+mn-ea"/>
              </a:defRPr>
            </a:lvl1pPr>
          </a:lstStyle>
          <a:p>
            <a:pPr>
              <a:defRPr/>
            </a:pPr>
            <a:endParaRPr lang="zh-TW" altLang="en-US"/>
          </a:p>
        </p:txBody>
      </p:sp>
      <p:sp>
        <p:nvSpPr>
          <p:cNvPr id="7" name="投影片編號版面配置區 6"/>
          <p:cNvSpPr>
            <a:spLocks noGrp="1"/>
          </p:cNvSpPr>
          <p:nvPr>
            <p:ph type="sldNum" sz="quarter" idx="5"/>
          </p:nvPr>
        </p:nvSpPr>
        <p:spPr>
          <a:xfrm>
            <a:off x="3814079" y="9374032"/>
            <a:ext cx="2920101" cy="493871"/>
          </a:xfrm>
          <a:prstGeom prst="rect">
            <a:avLst/>
          </a:prstGeom>
        </p:spPr>
        <p:txBody>
          <a:bodyPr vert="horz" lIns="95111" tIns="47558" rIns="95111" bIns="47558" rtlCol="0" anchor="b"/>
          <a:lstStyle>
            <a:lvl1pPr algn="r">
              <a:defRPr sz="1300">
                <a:latin typeface="Arial" charset="0"/>
                <a:ea typeface="+mn-ea"/>
              </a:defRPr>
            </a:lvl1pPr>
          </a:lstStyle>
          <a:p>
            <a:pPr>
              <a:defRPr/>
            </a:pPr>
            <a:fld id="{449E77F0-46F0-474B-AE82-EA0B4DC94E89}" type="slidenum">
              <a:rPr lang="zh-TW" altLang="en-US"/>
              <a:pPr>
                <a:defRPr/>
              </a:pPr>
              <a:t>‹#›</a:t>
            </a:fld>
            <a:endParaRPr lang="zh-TW" altLang="en-US"/>
          </a:p>
        </p:txBody>
      </p:sp>
    </p:spTree>
    <p:extLst>
      <p:ext uri="{BB962C8B-B14F-4D97-AF65-F5344CB8AC3E}">
        <p14:creationId xmlns:p14="http://schemas.microsoft.com/office/powerpoint/2010/main" val="34838119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1</a:t>
            </a:fld>
            <a:endParaRPr lang="zh-TW" altLang="en-US"/>
          </a:p>
        </p:txBody>
      </p:sp>
    </p:spTree>
    <p:extLst>
      <p:ext uri="{BB962C8B-B14F-4D97-AF65-F5344CB8AC3E}">
        <p14:creationId xmlns:p14="http://schemas.microsoft.com/office/powerpoint/2010/main" val="2920086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8</a:t>
            </a:fld>
            <a:endParaRPr lang="zh-TW" altLang="en-US"/>
          </a:p>
        </p:txBody>
      </p:sp>
    </p:spTree>
    <p:extLst>
      <p:ext uri="{BB962C8B-B14F-4D97-AF65-F5344CB8AC3E}">
        <p14:creationId xmlns:p14="http://schemas.microsoft.com/office/powerpoint/2010/main" val="1251596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9</a:t>
            </a:fld>
            <a:endParaRPr lang="zh-TW" altLang="en-US"/>
          </a:p>
        </p:txBody>
      </p:sp>
    </p:spTree>
    <p:extLst>
      <p:ext uri="{BB962C8B-B14F-4D97-AF65-F5344CB8AC3E}">
        <p14:creationId xmlns:p14="http://schemas.microsoft.com/office/powerpoint/2010/main" val="776672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10</a:t>
            </a:fld>
            <a:endParaRPr lang="zh-TW" altLang="en-US"/>
          </a:p>
        </p:txBody>
      </p:sp>
    </p:spTree>
    <p:extLst>
      <p:ext uri="{BB962C8B-B14F-4D97-AF65-F5344CB8AC3E}">
        <p14:creationId xmlns:p14="http://schemas.microsoft.com/office/powerpoint/2010/main" val="3704273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12</a:t>
            </a:fld>
            <a:endParaRPr lang="zh-TW" altLang="en-US"/>
          </a:p>
        </p:txBody>
      </p:sp>
    </p:spTree>
    <p:extLst>
      <p:ext uri="{BB962C8B-B14F-4D97-AF65-F5344CB8AC3E}">
        <p14:creationId xmlns:p14="http://schemas.microsoft.com/office/powerpoint/2010/main" val="1127826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15</a:t>
            </a:fld>
            <a:endParaRPr lang="zh-TW" altLang="en-US"/>
          </a:p>
        </p:txBody>
      </p:sp>
    </p:spTree>
    <p:extLst>
      <p:ext uri="{BB962C8B-B14F-4D97-AF65-F5344CB8AC3E}">
        <p14:creationId xmlns:p14="http://schemas.microsoft.com/office/powerpoint/2010/main" val="3182568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endParaRPr lang="zh-TW" altLang="en-US">
              <a:solidFill>
                <a:srgbClr val="FFFFFF"/>
              </a:solidFill>
            </a:endParaRPr>
          </a:p>
        </p:txBody>
      </p:sp>
      <p:sp>
        <p:nvSpPr>
          <p:cNvPr id="5" name="Footer Placeholder 4"/>
          <p:cNvSpPr>
            <a:spLocks noGrp="1"/>
          </p:cNvSpPr>
          <p:nvPr>
            <p:ph type="ftr" sz="quarter" idx="11"/>
          </p:nvPr>
        </p:nvSpPr>
        <p:spPr/>
        <p:txBody>
          <a:bodyPr/>
          <a:lstStyle/>
          <a:p>
            <a:endParaRPr lang="zh-TW" altLang="en-US">
              <a:solidFill>
                <a:srgbClr val="727CA3">
                  <a:tint val="20000"/>
                </a:srgbClr>
              </a:solidFill>
            </a:endParaRPr>
          </a:p>
        </p:txBody>
      </p:sp>
    </p:spTree>
    <p:extLst>
      <p:ext uri="{BB962C8B-B14F-4D97-AF65-F5344CB8AC3E}">
        <p14:creationId xmlns:p14="http://schemas.microsoft.com/office/powerpoint/2010/main" val="243557219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endParaRPr lang="zh-TW" altLang="en-US">
              <a:solidFill>
                <a:srgbClr val="464653"/>
              </a:solidFill>
            </a:endParaRPr>
          </a:p>
        </p:txBody>
      </p:sp>
      <p:sp>
        <p:nvSpPr>
          <p:cNvPr id="5" name="Footer Placeholder 4"/>
          <p:cNvSpPr>
            <a:spLocks noGrp="1"/>
          </p:cNvSpPr>
          <p:nvPr>
            <p:ph type="ftr" sz="quarter" idx="11"/>
          </p:nvPr>
        </p:nvSpPr>
        <p:spPr/>
        <p:txBody>
          <a:bodyPr/>
          <a:lstStyle/>
          <a:p>
            <a:endParaRPr lang="zh-TW" altLang="en-US">
              <a:solidFill>
                <a:srgbClr val="464653"/>
              </a:solidFill>
            </a:endParaRPr>
          </a:p>
        </p:txBody>
      </p:sp>
      <p:pic>
        <p:nvPicPr>
          <p:cNvPr id="8" name="圖片 5"/>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56376" y="188640"/>
            <a:ext cx="995362"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6153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pPr algn="ctr"/>
            <a:endParaRPr lang="zh-TW" altLang="en-US" sz="1000">
              <a:solidFill>
                <a:prstClr val="white"/>
              </a:solidFill>
            </a:endParaRPr>
          </a:p>
        </p:txBody>
      </p:sp>
      <p:sp>
        <p:nvSpPr>
          <p:cNvPr id="5" name="Footer Placeholder 4"/>
          <p:cNvSpPr>
            <a:spLocks noGrp="1"/>
          </p:cNvSpPr>
          <p:nvPr>
            <p:ph type="ftr" sz="quarter" idx="11"/>
          </p:nvPr>
        </p:nvSpPr>
        <p:spPr/>
        <p:txBody>
          <a:bodyPr/>
          <a:lstStyle/>
          <a:p>
            <a:endParaRPr lang="zh-TW" altLang="en-US" sz="1000">
              <a:solidFill>
                <a:prstClr val="white"/>
              </a:solidFill>
            </a:endParaRPr>
          </a:p>
        </p:txBody>
      </p:sp>
    </p:spTree>
    <p:extLst>
      <p:ext uri="{BB962C8B-B14F-4D97-AF65-F5344CB8AC3E}">
        <p14:creationId xmlns:p14="http://schemas.microsoft.com/office/powerpoint/2010/main" val="278304697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310239774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8" name="Footer Placeholder 7"/>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184364786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endParaRPr lang="zh-TW" altLang="en-US">
              <a:solidFill>
                <a:srgbClr val="464653"/>
              </a:solidFill>
            </a:endParaRPr>
          </a:p>
        </p:txBody>
      </p:sp>
      <p:sp>
        <p:nvSpPr>
          <p:cNvPr id="4" name="Footer Placeholder 3"/>
          <p:cNvSpPr>
            <a:spLocks noGrp="1"/>
          </p:cNvSpPr>
          <p:nvPr>
            <p:ph type="ftr" sz="quarter" idx="11"/>
          </p:nvPr>
        </p:nvSpPr>
        <p:spPr/>
        <p:txBody>
          <a:bodyPr/>
          <a:lstStyle/>
          <a:p>
            <a:endParaRPr lang="zh-TW" altLang="en-US">
              <a:solidFill>
                <a:srgbClr val="464653"/>
              </a:solidFill>
            </a:endParaRPr>
          </a:p>
        </p:txBody>
      </p:sp>
    </p:spTree>
    <p:extLst>
      <p:ext uri="{BB962C8B-B14F-4D97-AF65-F5344CB8AC3E}">
        <p14:creationId xmlns:p14="http://schemas.microsoft.com/office/powerpoint/2010/main" val="323337559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zh-TW" altLang="en-US">
              <a:solidFill>
                <a:srgbClr val="464653"/>
              </a:solidFill>
            </a:endParaRPr>
          </a:p>
        </p:txBody>
      </p:sp>
      <p:sp>
        <p:nvSpPr>
          <p:cNvPr id="3" name="Footer Placeholder 2"/>
          <p:cNvSpPr>
            <a:spLocks noGrp="1"/>
          </p:cNvSpPr>
          <p:nvPr>
            <p:ph type="ftr" sz="quarter" idx="11"/>
          </p:nvPr>
        </p:nvSpPr>
        <p:spPr/>
        <p:txBody>
          <a:bodyPr/>
          <a:lstStyle/>
          <a:p>
            <a:endParaRPr lang="zh-TW" altLang="en-US">
              <a:solidFill>
                <a:srgbClr val="464653"/>
              </a:solidFill>
            </a:endParaRPr>
          </a:p>
        </p:txBody>
      </p:sp>
    </p:spTree>
    <p:extLst>
      <p:ext uri="{BB962C8B-B14F-4D97-AF65-F5344CB8AC3E}">
        <p14:creationId xmlns:p14="http://schemas.microsoft.com/office/powerpoint/2010/main" val="248211378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421430877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endParaRPr lang="zh-TW" altLang="en-US">
              <a:solidFill>
                <a:srgbClr val="464653"/>
              </a:solidFill>
            </a:endParaRPr>
          </a:p>
        </p:txBody>
      </p:sp>
      <p:sp>
        <p:nvSpPr>
          <p:cNvPr id="6" name="Footer Placeholder 5"/>
          <p:cNvSpPr>
            <a:spLocks noGrp="1"/>
          </p:cNvSpPr>
          <p:nvPr>
            <p:ph type="ftr" sz="quarter" idx="11"/>
          </p:nvPr>
        </p:nvSpPr>
        <p:spPr/>
        <p:txBody>
          <a:bodyPr/>
          <a:lstStyle/>
          <a:p>
            <a:endParaRPr lang="en-US" dirty="0">
              <a:solidFill>
                <a:srgbClr val="464653"/>
              </a:solidFill>
            </a:endParaRPr>
          </a:p>
        </p:txBody>
      </p:sp>
    </p:spTree>
    <p:extLst>
      <p:ext uri="{BB962C8B-B14F-4D97-AF65-F5344CB8AC3E}">
        <p14:creationId xmlns:p14="http://schemas.microsoft.com/office/powerpoint/2010/main" val="296310874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pPr algn="ctr" fontAlgn="auto">
              <a:spcBef>
                <a:spcPts val="0"/>
              </a:spcBef>
              <a:spcAft>
                <a:spcPts val="0"/>
              </a:spcAft>
            </a:pPr>
            <a:endParaRPr lang="zh-TW" altLang="en-US" b="0" dirty="0">
              <a:solidFill>
                <a:prstClr val="black"/>
              </a:solidFill>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53576614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按一下以編輯母片文字樣式</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6378996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按一下以編輯母片文字樣式</a:t>
            </a:r>
          </a:p>
        </p:txBody>
      </p:sp>
      <p:sp>
        <p:nvSpPr>
          <p:cNvPr id="5" name="Date Placeholder 4"/>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352644711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按一下以編輯母片文字樣式</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按一下以編輯母片文字樣式</a:t>
            </a:r>
          </a:p>
        </p:txBody>
      </p:sp>
      <p:sp>
        <p:nvSpPr>
          <p:cNvPr id="5" name="Date Placeholder 4"/>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7666440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zh-TW" altLang="en-US" smtClean="0"/>
              <a:t>按一下以編輯母片標題樣式</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按一下以編輯母片文字樣式</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按一下以編輯母片文字樣式</a:t>
            </a:r>
          </a:p>
        </p:txBody>
      </p:sp>
      <p:sp>
        <p:nvSpPr>
          <p:cNvPr id="5" name="Date Placeholder 4"/>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145570074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ncho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216834569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pPr algn="ctr" fontAlgn="auto">
              <a:spcBef>
                <a:spcPts val="0"/>
              </a:spcBef>
              <a:spcAft>
                <a:spcPts val="0"/>
              </a:spcAft>
            </a:pPr>
            <a:endParaRPr lang="zh-TW" altLang="en-US" b="0">
              <a:solidFill>
                <a:prstClr val="black"/>
              </a:solidFill>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zh-TW" altLang="en-US" b="0">
              <a:solidFill>
                <a:prstClr val="black"/>
              </a:solidFill>
            </a:endParaRPr>
          </a:p>
        </p:txBody>
      </p:sp>
    </p:spTree>
    <p:extLst>
      <p:ext uri="{BB962C8B-B14F-4D97-AF65-F5344CB8AC3E}">
        <p14:creationId xmlns:p14="http://schemas.microsoft.com/office/powerpoint/2010/main" val="3496277043"/>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選這款">
    <p:spTree>
      <p:nvGrpSpPr>
        <p:cNvPr id="1" name=""/>
        <p:cNvGrpSpPr/>
        <p:nvPr/>
      </p:nvGrpSpPr>
      <p:grpSpPr>
        <a:xfrm>
          <a:off x="0" y="0"/>
          <a:ext cx="0" cy="0"/>
          <a:chOff x="0" y="0"/>
          <a:chExt cx="0" cy="0"/>
        </a:xfrm>
      </p:grpSpPr>
      <p:sp>
        <p:nvSpPr>
          <p:cNvPr id="4" name="投影片編號版面配置區 8"/>
          <p:cNvSpPr>
            <a:spLocks noGrp="1"/>
          </p:cNvSpPr>
          <p:nvPr>
            <p:ph type="sldNum" sz="quarter" idx="10"/>
          </p:nvPr>
        </p:nvSpPr>
        <p:spPr>
          <a:xfrm>
            <a:off x="6999531" y="6078171"/>
            <a:ext cx="2133600" cy="365125"/>
          </a:xfrm>
          <a:prstGeom prst="rect">
            <a:avLst/>
          </a:prstGeom>
        </p:spPr>
        <p:txBody>
          <a:bodyPr/>
          <a:lstStyle>
            <a:lvl1pPr fontAlgn="auto">
              <a:spcBef>
                <a:spcPts val="0"/>
              </a:spcBef>
              <a:spcAft>
                <a:spcPts val="0"/>
              </a:spcAft>
              <a:defRPr smtClean="0">
                <a:solidFill>
                  <a:schemeClr val="tx1">
                    <a:lumMod val="75000"/>
                    <a:lumOff val="25000"/>
                  </a:schemeClr>
                </a:solidFill>
                <a:ea typeface="+mj-ea"/>
              </a:defRPr>
            </a:lvl1pPr>
          </a:lstStyle>
          <a:p>
            <a:pPr>
              <a:defRPr/>
            </a:pPr>
            <a:fld id="{283007E2-D411-44A2-B4CF-F8669F66C424}" type="slidenum">
              <a:rPr lang="zh-TW" altLang="en-US">
                <a:solidFill>
                  <a:prstClr val="black">
                    <a:lumMod val="75000"/>
                    <a:lumOff val="25000"/>
                  </a:prstClr>
                </a:solidFill>
              </a:rPr>
              <a:pPr>
                <a:defRPr/>
              </a:pPr>
              <a:t>‹#›</a:t>
            </a:fld>
            <a:endParaRPr lang="zh-TW" altLang="en-US" dirty="0">
              <a:solidFill>
                <a:prstClr val="black">
                  <a:lumMod val="75000"/>
                  <a:lumOff val="25000"/>
                </a:prstClr>
              </a:solidFill>
            </a:endParaRPr>
          </a:p>
        </p:txBody>
      </p:sp>
    </p:spTree>
    <p:extLst>
      <p:ext uri="{BB962C8B-B14F-4D97-AF65-F5344CB8AC3E}">
        <p14:creationId xmlns:p14="http://schemas.microsoft.com/office/powerpoint/2010/main" val="381098864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srgbClr val="464653"/>
              </a:solidFill>
            </a:endParaRPr>
          </a:p>
        </p:txBody>
      </p:sp>
      <p:sp>
        <p:nvSpPr>
          <p:cNvPr id="3" name="Footer Placeholder 2"/>
          <p:cNvSpPr>
            <a:spLocks noGrp="1"/>
          </p:cNvSpPr>
          <p:nvPr>
            <p:ph type="ftr" sz="quarter" idx="11"/>
          </p:nvPr>
        </p:nvSpPr>
        <p:spPr/>
        <p:txBody>
          <a:bodyPr/>
          <a:lstStyle/>
          <a:p>
            <a:endParaRPr lang="en-US" dirty="0">
              <a:solidFill>
                <a:srgbClr val="464653"/>
              </a:solidFill>
            </a:endParaRPr>
          </a:p>
        </p:txBody>
      </p:sp>
      <p:sp>
        <p:nvSpPr>
          <p:cNvPr id="4" name="Slide Number Placeholder 3"/>
          <p:cNvSpPr>
            <a:spLocks noGrp="1"/>
          </p:cNvSpPr>
          <p:nvPr>
            <p:ph type="sldNum" sz="quarter" idx="12"/>
          </p:nvPr>
        </p:nvSpPr>
        <p:spPr>
          <a:xfrm>
            <a:off x="511228" y="787783"/>
            <a:ext cx="584978" cy="365125"/>
          </a:xfrm>
          <a:prstGeom prst="rect">
            <a:avLst/>
          </a:prstGeom>
        </p:spPr>
        <p:txBody>
          <a:bodyPr/>
          <a:lstStyle/>
          <a:p>
            <a:fld id="{D57F1E4F-1CFF-5643-939E-217C01CDF565}" type="slidenum">
              <a:rPr lang="en-US" dirty="0">
                <a:solidFill>
                  <a:srgbClr val="464653"/>
                </a:solidFill>
              </a:rPr>
              <a:pPr/>
              <a:t>‹#›</a:t>
            </a:fld>
            <a:endParaRPr lang="en-US" dirty="0">
              <a:solidFill>
                <a:srgbClr val="464653"/>
              </a:solidFill>
            </a:endParaRPr>
          </a:p>
        </p:txBody>
      </p:sp>
      <p:sp>
        <p:nvSpPr>
          <p:cNvPr id="11" name="內容版面配置區 10"/>
          <p:cNvSpPr>
            <a:spLocks noGrp="1"/>
          </p:cNvSpPr>
          <p:nvPr>
            <p:ph sz="quarter" idx="13"/>
          </p:nvPr>
        </p:nvSpPr>
        <p:spPr>
          <a:xfrm>
            <a:off x="513159" y="416990"/>
            <a:ext cx="5657850" cy="566858"/>
          </a:xfrm>
        </p:spPr>
        <p:txBody>
          <a:bodyPr>
            <a:noAutofit/>
          </a:bodyPr>
          <a:lstStyle>
            <a:lvl1pPr marL="0" indent="0">
              <a:buNone/>
              <a:defRPr sz="1800" b="1">
                <a:solidFill>
                  <a:schemeClr val="bg1"/>
                </a:solidFill>
              </a:defRPr>
            </a:lvl1pPr>
            <a:lvl2pPr marL="342900" indent="0">
              <a:buNone/>
              <a:defRPr sz="1800" b="1">
                <a:solidFill>
                  <a:schemeClr val="bg1"/>
                </a:solidFill>
              </a:defRPr>
            </a:lvl2pPr>
            <a:lvl3pPr>
              <a:defRPr sz="1800" b="1">
                <a:solidFill>
                  <a:schemeClr val="bg1"/>
                </a:solidFill>
              </a:defRPr>
            </a:lvl3pPr>
            <a:lvl4pPr>
              <a:defRPr sz="1800" b="1">
                <a:solidFill>
                  <a:schemeClr val="bg1"/>
                </a:solidFill>
              </a:defRPr>
            </a:lvl4pPr>
            <a:lvl5pPr>
              <a:defRPr sz="1800" b="1">
                <a:solidFill>
                  <a:schemeClr val="bg1"/>
                </a:solidFill>
              </a:defRPr>
            </a:lvl5pPr>
          </a:lstStyle>
          <a:p>
            <a:pPr lvl="0"/>
            <a:endParaRPr lang="zh-TW" altLang="en-US" dirty="0"/>
          </a:p>
        </p:txBody>
      </p:sp>
      <p:sp>
        <p:nvSpPr>
          <p:cNvPr id="13" name="內容版面配置區 12"/>
          <p:cNvSpPr>
            <a:spLocks noGrp="1"/>
          </p:cNvSpPr>
          <p:nvPr>
            <p:ph sz="quarter" idx="14"/>
          </p:nvPr>
        </p:nvSpPr>
        <p:spPr>
          <a:xfrm>
            <a:off x="513159" y="1161650"/>
            <a:ext cx="4010025" cy="682625"/>
          </a:xfrm>
        </p:spPr>
        <p:txBody>
          <a:bodyPr>
            <a:noAutofit/>
          </a:bodyPr>
          <a:lstStyle>
            <a:lvl1pPr marL="0" indent="0">
              <a:buNone/>
              <a:defRPr sz="2700" b="1">
                <a:solidFill>
                  <a:schemeClr val="accent6">
                    <a:lumMod val="60000"/>
                    <a:lumOff val="40000"/>
                  </a:schemeClr>
                </a:solidFill>
              </a:defRPr>
            </a:lvl1pPr>
            <a:lvl2pPr>
              <a:defRPr sz="2700" b="1">
                <a:solidFill>
                  <a:schemeClr val="tx1"/>
                </a:solidFill>
              </a:defRPr>
            </a:lvl2pPr>
            <a:lvl3pPr>
              <a:defRPr sz="2700" b="1">
                <a:solidFill>
                  <a:schemeClr val="tx1"/>
                </a:solidFill>
              </a:defRPr>
            </a:lvl3pPr>
            <a:lvl4pPr>
              <a:defRPr sz="2700" b="1">
                <a:solidFill>
                  <a:schemeClr val="tx1"/>
                </a:solidFill>
              </a:defRPr>
            </a:lvl4pPr>
            <a:lvl5pPr>
              <a:defRPr sz="2700" b="1">
                <a:solidFill>
                  <a:schemeClr val="tx1"/>
                </a:solidFill>
              </a:defRPr>
            </a:lvl5pPr>
          </a:lstStyle>
          <a:p>
            <a:pPr lvl="0"/>
            <a:endParaRPr lang="zh-TW" altLang="en-US" dirty="0"/>
          </a:p>
        </p:txBody>
      </p:sp>
      <p:sp>
        <p:nvSpPr>
          <p:cNvPr id="15" name="內容版面配置區 14"/>
          <p:cNvSpPr>
            <a:spLocks noGrp="1"/>
          </p:cNvSpPr>
          <p:nvPr>
            <p:ph sz="quarter" idx="15"/>
          </p:nvPr>
        </p:nvSpPr>
        <p:spPr>
          <a:xfrm>
            <a:off x="513159" y="2022075"/>
            <a:ext cx="7490735" cy="43354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17744692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srgbClr val="464653"/>
              </a:solidFill>
            </a:endParaRPr>
          </a:p>
        </p:txBody>
      </p:sp>
      <p:sp>
        <p:nvSpPr>
          <p:cNvPr id="3" name="Footer Placeholder 2"/>
          <p:cNvSpPr>
            <a:spLocks noGrp="1"/>
          </p:cNvSpPr>
          <p:nvPr>
            <p:ph type="ftr" sz="quarter" idx="11"/>
          </p:nvPr>
        </p:nvSpPr>
        <p:spPr/>
        <p:txBody>
          <a:bodyPr/>
          <a:lstStyle/>
          <a:p>
            <a:endParaRPr lang="en-US" dirty="0">
              <a:solidFill>
                <a:srgbClr val="464653"/>
              </a:solidFill>
            </a:endParaRPr>
          </a:p>
        </p:txBody>
      </p:sp>
      <p:sp>
        <p:nvSpPr>
          <p:cNvPr id="4" name="Slide Number Placeholder 3"/>
          <p:cNvSpPr>
            <a:spLocks noGrp="1"/>
          </p:cNvSpPr>
          <p:nvPr>
            <p:ph type="sldNum" sz="quarter" idx="12"/>
          </p:nvPr>
        </p:nvSpPr>
        <p:spPr>
          <a:xfrm>
            <a:off x="511228" y="787783"/>
            <a:ext cx="584978" cy="365125"/>
          </a:xfrm>
          <a:prstGeom prst="rect">
            <a:avLst/>
          </a:prstGeom>
        </p:spPr>
        <p:txBody>
          <a:bodyPr/>
          <a:lstStyle/>
          <a:p>
            <a:fld id="{D57F1E4F-1CFF-5643-939E-217C01CDF565}" type="slidenum">
              <a:rPr lang="en-US" dirty="0">
                <a:solidFill>
                  <a:srgbClr val="464653"/>
                </a:solidFill>
              </a:rPr>
              <a:pPr/>
              <a:t>‹#›</a:t>
            </a:fld>
            <a:endParaRPr lang="en-US" dirty="0">
              <a:solidFill>
                <a:srgbClr val="464653"/>
              </a:solidFill>
            </a:endParaRPr>
          </a:p>
        </p:txBody>
      </p:sp>
      <p:sp>
        <p:nvSpPr>
          <p:cNvPr id="11" name="內容版面配置區 10"/>
          <p:cNvSpPr>
            <a:spLocks noGrp="1"/>
          </p:cNvSpPr>
          <p:nvPr>
            <p:ph sz="quarter" idx="13"/>
          </p:nvPr>
        </p:nvSpPr>
        <p:spPr>
          <a:xfrm>
            <a:off x="513159" y="416990"/>
            <a:ext cx="5657850" cy="566858"/>
          </a:xfrm>
        </p:spPr>
        <p:txBody>
          <a:bodyPr>
            <a:noAutofit/>
          </a:bodyPr>
          <a:lstStyle>
            <a:lvl1pPr marL="0" indent="0">
              <a:buNone/>
              <a:defRPr sz="1800" b="1">
                <a:solidFill>
                  <a:schemeClr val="bg1"/>
                </a:solidFill>
              </a:defRPr>
            </a:lvl1pPr>
            <a:lvl2pPr marL="342900" indent="0">
              <a:buNone/>
              <a:defRPr sz="1800" b="1">
                <a:solidFill>
                  <a:schemeClr val="bg1"/>
                </a:solidFill>
              </a:defRPr>
            </a:lvl2pPr>
            <a:lvl3pPr>
              <a:defRPr sz="1800" b="1">
                <a:solidFill>
                  <a:schemeClr val="bg1"/>
                </a:solidFill>
              </a:defRPr>
            </a:lvl3pPr>
            <a:lvl4pPr>
              <a:defRPr sz="1800" b="1">
                <a:solidFill>
                  <a:schemeClr val="bg1"/>
                </a:solidFill>
              </a:defRPr>
            </a:lvl4pPr>
            <a:lvl5pPr>
              <a:defRPr sz="1800" b="1">
                <a:solidFill>
                  <a:schemeClr val="bg1"/>
                </a:solidFill>
              </a:defRPr>
            </a:lvl5pPr>
          </a:lstStyle>
          <a:p>
            <a:pPr lvl="0"/>
            <a:endParaRPr lang="zh-TW" altLang="en-US" dirty="0"/>
          </a:p>
        </p:txBody>
      </p:sp>
      <p:sp>
        <p:nvSpPr>
          <p:cNvPr id="13" name="內容版面配置區 12"/>
          <p:cNvSpPr>
            <a:spLocks noGrp="1"/>
          </p:cNvSpPr>
          <p:nvPr>
            <p:ph sz="quarter" idx="14"/>
          </p:nvPr>
        </p:nvSpPr>
        <p:spPr>
          <a:xfrm>
            <a:off x="513159" y="1161650"/>
            <a:ext cx="4010025" cy="682625"/>
          </a:xfrm>
        </p:spPr>
        <p:txBody>
          <a:bodyPr>
            <a:noAutofit/>
          </a:bodyPr>
          <a:lstStyle>
            <a:lvl1pPr marL="0" indent="0">
              <a:buNone/>
              <a:defRPr sz="2700" b="1">
                <a:solidFill>
                  <a:schemeClr val="accent6">
                    <a:lumMod val="60000"/>
                    <a:lumOff val="40000"/>
                  </a:schemeClr>
                </a:solidFill>
              </a:defRPr>
            </a:lvl1pPr>
            <a:lvl2pPr>
              <a:defRPr sz="2700" b="1">
                <a:solidFill>
                  <a:schemeClr val="tx1"/>
                </a:solidFill>
              </a:defRPr>
            </a:lvl2pPr>
            <a:lvl3pPr>
              <a:defRPr sz="2700" b="1">
                <a:solidFill>
                  <a:schemeClr val="tx1"/>
                </a:solidFill>
              </a:defRPr>
            </a:lvl3pPr>
            <a:lvl4pPr>
              <a:defRPr sz="2700" b="1">
                <a:solidFill>
                  <a:schemeClr val="tx1"/>
                </a:solidFill>
              </a:defRPr>
            </a:lvl4pPr>
            <a:lvl5pPr>
              <a:defRPr sz="2700" b="1">
                <a:solidFill>
                  <a:schemeClr val="tx1"/>
                </a:solidFill>
              </a:defRPr>
            </a:lvl5pPr>
          </a:lstStyle>
          <a:p>
            <a:pPr lvl="0"/>
            <a:endParaRPr lang="zh-TW" altLang="en-US" dirty="0"/>
          </a:p>
        </p:txBody>
      </p:sp>
      <p:sp>
        <p:nvSpPr>
          <p:cNvPr id="15" name="內容版面配置區 14"/>
          <p:cNvSpPr>
            <a:spLocks noGrp="1"/>
          </p:cNvSpPr>
          <p:nvPr>
            <p:ph sz="quarter" idx="15"/>
          </p:nvPr>
        </p:nvSpPr>
        <p:spPr>
          <a:xfrm>
            <a:off x="513159" y="2022075"/>
            <a:ext cx="7490735" cy="43354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36993609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lgn="ctr" fontAlgn="auto">
              <a:spcBef>
                <a:spcPts val="0"/>
              </a:spcBef>
              <a:spcAft>
                <a:spcPts val="0"/>
              </a:spcAft>
            </a:pPr>
            <a:endParaRPr lang="zh-TW" altLang="en-US" b="0" dirty="0">
              <a:solidFill>
                <a:prstClr val="black"/>
              </a:solidFill>
            </a:endParaRPr>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auto">
              <a:spcBef>
                <a:spcPts val="0"/>
              </a:spcBef>
              <a:spcAft>
                <a:spcPts val="0"/>
              </a:spcAft>
            </a:pPr>
            <a:endParaRPr lang="zh-TW" altLang="en-US" b="0" dirty="0">
              <a:solidFill>
                <a:prstClr val="black"/>
              </a:solidFill>
            </a:endParaRPr>
          </a:p>
        </p:txBody>
      </p:sp>
    </p:spTree>
    <p:extLst>
      <p:ext uri="{BB962C8B-B14F-4D97-AF65-F5344CB8AC3E}">
        <p14:creationId xmlns:p14="http://schemas.microsoft.com/office/powerpoint/2010/main" val="2917921089"/>
      </p:ext>
    </p:extLst>
  </p:cSld>
  <p:clrMap bg1="lt1" tx1="dk1" bg2="lt2" tx2="dk2" accent1="accent1" accent2="accent2" accent3="accent3" accent4="accent4" accent5="accent5" accent6="accent6" hlink="hlink" folHlink="folHlink"/>
  <p:sldLayoutIdLst>
    <p:sldLayoutId id="2147484097" r:id="rId1"/>
    <p:sldLayoutId id="2147484098" r:id="rId2"/>
    <p:sldLayoutId id="2147484099" r:id="rId3"/>
    <p:sldLayoutId id="2147484100" r:id="rId4"/>
    <p:sldLayoutId id="2147484101" r:id="rId5"/>
    <p:sldLayoutId id="2147484102" r:id="rId6"/>
    <p:sldLayoutId id="2147484103" r:id="rId7"/>
    <p:sldLayoutId id="2147484104" r:id="rId8"/>
    <p:sldLayoutId id="2147484105" r:id="rId9"/>
    <p:sldLayoutId id="2147484106" r:id="rId10"/>
    <p:sldLayoutId id="2147484107" r:id="rId11"/>
    <p:sldLayoutId id="2147484108" r:id="rId12"/>
    <p:sldLayoutId id="2147484109" r:id="rId13"/>
    <p:sldLayoutId id="2147484110" r:id="rId14"/>
    <p:sldLayoutId id="2147484111" r:id="rId15"/>
    <p:sldLayoutId id="2147484112" r:id="rId16"/>
    <p:sldLayoutId id="2147484113" r:id="rId17"/>
    <p:sldLayoutId id="2147483958" r:id="rId18"/>
    <p:sldLayoutId id="2147483959" r:id="rId19"/>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376" y="188640"/>
            <a:ext cx="995362"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圖片 9"/>
          <p:cNvPicPr>
            <a:picLocks noChangeAspect="1"/>
          </p:cNvPicPr>
          <p:nvPr/>
        </p:nvPicPr>
        <p:blipFill rotWithShape="1">
          <a:blip r:embed="rId4"/>
          <a:srcRect b="33209"/>
          <a:stretch/>
        </p:blipFill>
        <p:spPr>
          <a:xfrm>
            <a:off x="880277" y="1120502"/>
            <a:ext cx="7602021" cy="2740546"/>
          </a:xfrm>
          <a:prstGeom prst="rect">
            <a:avLst/>
          </a:prstGeom>
        </p:spPr>
      </p:pic>
      <p:sp>
        <p:nvSpPr>
          <p:cNvPr id="11" name="Rectangle 4"/>
          <p:cNvSpPr txBox="1">
            <a:spLocks noChangeArrowheads="1"/>
          </p:cNvSpPr>
          <p:nvPr/>
        </p:nvSpPr>
        <p:spPr>
          <a:xfrm>
            <a:off x="380813" y="3501008"/>
            <a:ext cx="8600950" cy="1289213"/>
          </a:xfrm>
          <a:prstGeom prst="rect">
            <a:avLst/>
          </a:prstGeom>
        </p:spPr>
        <p:txBody>
          <a:bodyPr/>
          <a:lstStyle>
            <a:lvl1pPr algn="l" rtl="0" eaLnBrk="1" latinLnBrk="0" hangingPunct="1">
              <a:spcBef>
                <a:spcPct val="0"/>
              </a:spcBef>
              <a:buNone/>
              <a:defRPr kumimoji="0" sz="4000" kern="1200">
                <a:solidFill>
                  <a:schemeClr val="tx2"/>
                </a:solidFill>
                <a:latin typeface="標楷體" panose="03000509000000000000" pitchFamily="65" charset="-120"/>
                <a:ea typeface="標楷體" panose="03000509000000000000" pitchFamily="65" charset="-120"/>
                <a:cs typeface="+mj-cs"/>
              </a:defRPr>
            </a:lvl1pPr>
          </a:lstStyle>
          <a:p>
            <a:pPr algn="ctr" fontAlgn="auto">
              <a:spcBef>
                <a:spcPts val="600"/>
              </a:spcBef>
              <a:spcAft>
                <a:spcPts val="600"/>
              </a:spcAft>
              <a:defRPr/>
            </a:pPr>
            <a:r>
              <a:rPr lang="zh-TW" altLang="en-US" dirty="0" smtClean="0">
                <a:solidFill>
                  <a:schemeClr val="tx1"/>
                </a:solidFill>
                <a:latin typeface="微軟正黑體" panose="020B0604030504040204" pitchFamily="34" charset="-120"/>
                <a:ea typeface="微軟正黑體" panose="020B0604030504040204" pitchFamily="34" charset="-120"/>
              </a:rPr>
              <a:t>教育新南向</a:t>
            </a:r>
            <a:r>
              <a:rPr lang="zh-TW" altLang="en-US"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dirty="0" smtClean="0">
                <a:solidFill>
                  <a:schemeClr val="tx1"/>
                </a:solidFill>
                <a:latin typeface="微軟正黑體" panose="020B0604030504040204" pitchFamily="34" charset="-120"/>
                <a:ea typeface="微軟正黑體" panose="020B0604030504040204" pitchFamily="34" charset="-120"/>
              </a:rPr>
              <a:t>人才培育計畫辦理情形</a:t>
            </a:r>
            <a:endParaRPr lang="en-US" altLang="zh-TW" dirty="0">
              <a:solidFill>
                <a:schemeClr val="tx1"/>
              </a:solidFill>
              <a:latin typeface="微軟正黑體" panose="020B0604030504040204" pitchFamily="34" charset="-120"/>
              <a:ea typeface="微軟正黑體" panose="020B0604030504040204" pitchFamily="34" charset="-120"/>
            </a:endParaRPr>
          </a:p>
        </p:txBody>
      </p:sp>
      <p:sp>
        <p:nvSpPr>
          <p:cNvPr id="12" name="副標題 1"/>
          <p:cNvSpPr txBox="1">
            <a:spLocks/>
          </p:cNvSpPr>
          <p:nvPr/>
        </p:nvSpPr>
        <p:spPr>
          <a:xfrm>
            <a:off x="576832" y="4819505"/>
            <a:ext cx="8208912" cy="1845931"/>
          </a:xfrm>
          <a:prstGeom prst="rect">
            <a:avLst/>
          </a:prstGeom>
        </p:spPr>
        <p:txBody>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ctr" fontAlgn="auto">
              <a:spcBef>
                <a:spcPct val="0"/>
              </a:spcBef>
              <a:spcAft>
                <a:spcPts val="0"/>
              </a:spcAft>
              <a:buNone/>
            </a:pPr>
            <a:r>
              <a:rPr lang="zh-TW" altLang="en-US" sz="2600" b="1" dirty="0" smtClean="0">
                <a:latin typeface="微軟正黑體" panose="020B0604030504040204" pitchFamily="34" charset="-120"/>
                <a:ea typeface="微軟正黑體" panose="020B0604030504040204" pitchFamily="34" charset="-120"/>
              </a:rPr>
              <a:t>教 </a:t>
            </a:r>
            <a:r>
              <a:rPr lang="zh-TW" altLang="en-US" sz="2600" b="1" dirty="0" smtClean="0">
                <a:latin typeface="微軟正黑體" panose="020B0604030504040204" pitchFamily="34" charset="-120"/>
                <a:ea typeface="微軟正黑體" panose="020B0604030504040204" pitchFamily="34" charset="-120"/>
              </a:rPr>
              <a:t>育 部</a:t>
            </a:r>
            <a:endParaRPr lang="en-US" altLang="zh-TW" sz="2600" dirty="0">
              <a:latin typeface="微軟正黑體" panose="020B0604030504040204" pitchFamily="34" charset="-120"/>
              <a:ea typeface="微軟正黑體" panose="020B0604030504040204" pitchFamily="34" charset="-120"/>
            </a:endParaRPr>
          </a:p>
          <a:p>
            <a:pPr marL="0" indent="0" fontAlgn="auto">
              <a:spcBef>
                <a:spcPct val="0"/>
              </a:spcBef>
              <a:spcAft>
                <a:spcPts val="0"/>
              </a:spcAft>
              <a:buNone/>
            </a:pPr>
            <a:endParaRPr lang="en-US" altLang="zh-TW" sz="2600" dirty="0" smtClean="0">
              <a:latin typeface="微軟正黑體" panose="020B0604030504040204" pitchFamily="34" charset="-120"/>
              <a:ea typeface="微軟正黑體" panose="020B0604030504040204" pitchFamily="34" charset="-120"/>
            </a:endParaRPr>
          </a:p>
          <a:p>
            <a:pPr marL="0" indent="0" algn="ctr" fontAlgn="auto">
              <a:spcBef>
                <a:spcPct val="0"/>
              </a:spcBef>
              <a:spcAft>
                <a:spcPts val="0"/>
              </a:spcAft>
              <a:buNone/>
            </a:pPr>
            <a:r>
              <a:rPr lang="en-US" altLang="zh-TW" dirty="0" smtClean="0">
                <a:latin typeface="微軟正黑體" panose="020B0604030504040204" pitchFamily="34" charset="-120"/>
                <a:ea typeface="微軟正黑體" panose="020B0604030504040204" pitchFamily="34" charset="-120"/>
              </a:rPr>
              <a:t>106</a:t>
            </a:r>
            <a:r>
              <a:rPr lang="zh-TW" altLang="en-US" dirty="0" smtClean="0">
                <a:latin typeface="微軟正黑體" panose="020B0604030504040204" pitchFamily="34" charset="-120"/>
                <a:ea typeface="微軟正黑體" panose="020B0604030504040204" pitchFamily="34" charset="-120"/>
              </a:rPr>
              <a:t>年</a:t>
            </a:r>
            <a:r>
              <a:rPr lang="en-US" altLang="zh-TW" dirty="0" smtClean="0">
                <a:latin typeface="微軟正黑體" panose="020B0604030504040204" pitchFamily="34" charset="-120"/>
                <a:ea typeface="微軟正黑體" panose="020B0604030504040204" pitchFamily="34" charset="-120"/>
              </a:rPr>
              <a:t>3</a:t>
            </a:r>
            <a:r>
              <a:rPr lang="zh-TW" altLang="en-US" dirty="0" smtClean="0">
                <a:latin typeface="微軟正黑體" panose="020B0604030504040204" pitchFamily="34" charset="-120"/>
                <a:ea typeface="微軟正黑體" panose="020B0604030504040204" pitchFamily="34" charset="-120"/>
              </a:rPr>
              <a:t>月</a:t>
            </a:r>
            <a:r>
              <a:rPr lang="en-US" altLang="zh-TW" dirty="0" smtClean="0">
                <a:latin typeface="微軟正黑體" panose="020B0604030504040204" pitchFamily="34" charset="-120"/>
                <a:ea typeface="微軟正黑體" panose="020B0604030504040204" pitchFamily="34" charset="-120"/>
              </a:rPr>
              <a:t>9</a:t>
            </a:r>
            <a:r>
              <a:rPr lang="zh-TW" altLang="en-US" dirty="0" smtClean="0">
                <a:latin typeface="微軟正黑體" panose="020B0604030504040204" pitchFamily="34" charset="-120"/>
                <a:ea typeface="微軟正黑體" panose="020B0604030504040204" pitchFamily="34" charset="-120"/>
              </a:rPr>
              <a:t>日</a:t>
            </a:r>
          </a:p>
        </p:txBody>
      </p:sp>
      <p:sp>
        <p:nvSpPr>
          <p:cNvPr id="3" name="投影片編號版面配置區 2"/>
          <p:cNvSpPr>
            <a:spLocks noGrp="1"/>
          </p:cNvSpPr>
          <p:nvPr>
            <p:ph type="sldNum" sz="quarter" idx="10"/>
          </p:nvPr>
        </p:nvSpPr>
        <p:spPr>
          <a:xfrm>
            <a:off x="6889576" y="6356132"/>
            <a:ext cx="2133600" cy="365125"/>
          </a:xfrm>
        </p:spPr>
        <p:txBody>
          <a:bodyPr/>
          <a:lstStyle/>
          <a:p>
            <a:pPr algn="r">
              <a:defRPr/>
            </a:pPr>
            <a:fld id="{283007E2-D411-44A2-B4CF-F8669F66C424}" type="slidenum">
              <a:rPr lang="zh-TW" altLang="en-US" smtClean="0">
                <a:solidFill>
                  <a:prstClr val="black">
                    <a:lumMod val="75000"/>
                    <a:lumOff val="25000"/>
                  </a:prstClr>
                </a:solidFill>
              </a:rPr>
              <a:pPr algn="r">
                <a:defRPr/>
              </a:pPr>
              <a:t>1</a:t>
            </a:fld>
            <a:endParaRPr lang="zh-TW" altLang="en-US" dirty="0">
              <a:solidFill>
                <a:prstClr val="black">
                  <a:lumMod val="75000"/>
                  <a:lumOff val="25000"/>
                </a:prstClr>
              </a:solidFill>
            </a:endParaRPr>
          </a:p>
        </p:txBody>
      </p:sp>
    </p:spTree>
    <p:extLst>
      <p:ext uri="{BB962C8B-B14F-4D97-AF65-F5344CB8AC3E}">
        <p14:creationId xmlns:p14="http://schemas.microsoft.com/office/powerpoint/2010/main" val="7883746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755576" y="404664"/>
            <a:ext cx="7728266" cy="990600"/>
          </a:xfrm>
        </p:spPr>
        <p:txBody>
          <a:bodyPr/>
          <a:lstStyle/>
          <a:p>
            <a:pPr algn="ctr"/>
            <a:r>
              <a:rPr lang="zh-TW" altLang="en-US" b="1" dirty="0">
                <a:solidFill>
                  <a:schemeClr val="tx1"/>
                </a:solidFill>
              </a:rPr>
              <a:t>一</a:t>
            </a:r>
            <a:r>
              <a:rPr lang="zh-TW" altLang="en-US" b="1" dirty="0" smtClean="0">
                <a:solidFill>
                  <a:schemeClr val="tx1"/>
                </a:solidFill>
              </a:rPr>
              <a:t>、計畫依據</a:t>
            </a:r>
            <a:endParaRPr lang="zh-TW" altLang="en-US" b="1" dirty="0">
              <a:solidFill>
                <a:schemeClr val="tx1"/>
              </a:solidFill>
            </a:endParaRPr>
          </a:p>
        </p:txBody>
      </p:sp>
      <p:sp>
        <p:nvSpPr>
          <p:cNvPr id="10" name="手繪多邊形 9"/>
          <p:cNvSpPr/>
          <p:nvPr/>
        </p:nvSpPr>
        <p:spPr>
          <a:xfrm>
            <a:off x="3519488" y="1938338"/>
            <a:ext cx="1463675" cy="1058862"/>
          </a:xfrm>
          <a:custGeom>
            <a:avLst/>
            <a:gdLst>
              <a:gd name="connsiteX0" fmla="*/ 0 w 1463040"/>
              <a:gd name="connsiteY0" fmla="*/ 0 h 1058160"/>
              <a:gd name="connsiteX1" fmla="*/ 1463040 w 1463040"/>
              <a:gd name="connsiteY1" fmla="*/ 0 h 1058160"/>
              <a:gd name="connsiteX2" fmla="*/ 1463040 w 1463040"/>
              <a:gd name="connsiteY2" fmla="*/ 1058160 h 1058160"/>
              <a:gd name="connsiteX3" fmla="*/ 0 w 1463040"/>
              <a:gd name="connsiteY3" fmla="*/ 1058160 h 1058160"/>
              <a:gd name="connsiteX4" fmla="*/ 0 w 1463040"/>
              <a:gd name="connsiteY4" fmla="*/ 0 h 105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040" h="1058160">
                <a:moveTo>
                  <a:pt x="0" y="0"/>
                </a:moveTo>
                <a:lnTo>
                  <a:pt x="1463040" y="0"/>
                </a:lnTo>
                <a:lnTo>
                  <a:pt x="1463040" y="1058160"/>
                </a:lnTo>
                <a:lnTo>
                  <a:pt x="0" y="10581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2860" tIns="22860" rIns="22860" bIns="22860" spcCol="1270" anchor="ctr"/>
          <a:lstStyle/>
          <a:p>
            <a:pPr defTabSz="800100">
              <a:lnSpc>
                <a:spcPct val="90000"/>
              </a:lnSpc>
              <a:spcAft>
                <a:spcPts val="0"/>
              </a:spcAft>
              <a:defRPr/>
            </a:pPr>
            <a:endParaRPr lang="zh-TW" altLang="en-US" dirty="0"/>
          </a:p>
        </p:txBody>
      </p:sp>
      <p:graphicFrame>
        <p:nvGraphicFramePr>
          <p:cNvPr id="5" name="資料庫圖表 4"/>
          <p:cNvGraphicFramePr/>
          <p:nvPr>
            <p:extLst>
              <p:ext uri="{D42A27DB-BD31-4B8C-83A1-F6EECF244321}">
                <p14:modId xmlns:p14="http://schemas.microsoft.com/office/powerpoint/2010/main" val="1481515188"/>
              </p:ext>
            </p:extLst>
          </p:nvPr>
        </p:nvGraphicFramePr>
        <p:xfrm>
          <a:off x="1547664" y="1484784"/>
          <a:ext cx="7224464" cy="347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七邊形 5"/>
          <p:cNvSpPr/>
          <p:nvPr/>
        </p:nvSpPr>
        <p:spPr>
          <a:xfrm>
            <a:off x="1063020" y="1757240"/>
            <a:ext cx="628660" cy="622945"/>
          </a:xfrm>
          <a:prstGeom prst="heptagon">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dirty="0" smtClean="0"/>
              <a:t>1</a:t>
            </a:r>
            <a:endParaRPr lang="zh-TW" altLang="en-US" dirty="0"/>
          </a:p>
        </p:txBody>
      </p:sp>
      <p:sp>
        <p:nvSpPr>
          <p:cNvPr id="11" name="七邊形 10"/>
          <p:cNvSpPr/>
          <p:nvPr/>
        </p:nvSpPr>
        <p:spPr>
          <a:xfrm>
            <a:off x="1063020" y="3576823"/>
            <a:ext cx="628660" cy="622945"/>
          </a:xfrm>
          <a:prstGeom prst="heptagon">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dirty="0" smtClean="0"/>
              <a:t>2</a:t>
            </a:r>
            <a:endParaRPr lang="zh-TW" altLang="en-US" dirty="0"/>
          </a:p>
        </p:txBody>
      </p:sp>
      <p:sp>
        <p:nvSpPr>
          <p:cNvPr id="12"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2</a:t>
            </a:r>
            <a:endParaRPr lang="zh-TW" altLang="en-US" sz="1000" dirty="0"/>
          </a:p>
        </p:txBody>
      </p:sp>
    </p:spTree>
    <p:extLst>
      <p:ext uri="{BB962C8B-B14F-4D97-AF65-F5344CB8AC3E}">
        <p14:creationId xmlns:p14="http://schemas.microsoft.com/office/powerpoint/2010/main" val="19540940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拱形 10"/>
          <p:cNvGrpSpPr>
            <a:grpSpLocks/>
          </p:cNvGrpSpPr>
          <p:nvPr/>
        </p:nvGrpSpPr>
        <p:grpSpPr bwMode="auto">
          <a:xfrm>
            <a:off x="2063058" y="1901238"/>
            <a:ext cx="1399280" cy="3541713"/>
            <a:chOff x="975" y="1010"/>
            <a:chExt cx="1218" cy="2711"/>
          </a:xfrm>
        </p:grpSpPr>
        <p:pic>
          <p:nvPicPr>
            <p:cNvPr id="56" name="拱形 10"/>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 y="1010"/>
              <a:ext cx="1218" cy="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Text Box 9"/>
            <p:cNvSpPr txBox="1">
              <a:spLocks noChangeArrowheads="1"/>
            </p:cNvSpPr>
            <p:nvPr/>
          </p:nvSpPr>
          <p:spPr bwMode="auto">
            <a:xfrm>
              <a:off x="1012" y="1029"/>
              <a:ext cx="1148" cy="2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ts val="1200"/>
                </a:spcBef>
                <a:buClr>
                  <a:schemeClr val="tx2"/>
                </a:buClr>
                <a:buFont typeface="Wingdings" pitchFamily="2" charset="2"/>
                <a:buChar char="v"/>
                <a:defRPr sz="2400">
                  <a:solidFill>
                    <a:schemeClr val="tx1"/>
                  </a:solidFill>
                  <a:latin typeface="Arial" charset="0"/>
                  <a:cs typeface="Arial" charset="0"/>
                </a:defRPr>
              </a:lvl1pPr>
              <a:lvl2pPr marL="742950" indent="-285750" eaLnBrk="0" hangingPunct="0">
                <a:spcBef>
                  <a:spcPts val="1200"/>
                </a:spcBef>
                <a:buClr>
                  <a:schemeClr val="accent1"/>
                </a:buClr>
                <a:buFont typeface="Wingdings" pitchFamily="2" charset="2"/>
                <a:buChar char="§"/>
                <a:defRPr sz="2200">
                  <a:solidFill>
                    <a:schemeClr val="tx1"/>
                  </a:solidFill>
                  <a:latin typeface="Arial" charset="0"/>
                  <a:cs typeface="Arial" charset="0"/>
                </a:defRPr>
              </a:lvl2pPr>
              <a:lvl3pPr marL="1143000" indent="-228600" eaLnBrk="0" hangingPunct="0">
                <a:spcBef>
                  <a:spcPts val="1200"/>
                </a:spcBef>
                <a:buClr>
                  <a:schemeClr val="accent2"/>
                </a:buClr>
                <a:buChar char="•"/>
                <a:defRPr>
                  <a:solidFill>
                    <a:schemeClr val="tx1"/>
                  </a:solidFill>
                  <a:latin typeface="Arial" charset="0"/>
                  <a:cs typeface="Arial" charset="0"/>
                </a:defRPr>
              </a:lvl3pPr>
              <a:lvl4pPr marL="1600200" indent="-228600" eaLnBrk="0" hangingPunct="0">
                <a:spcBef>
                  <a:spcPts val="1200"/>
                </a:spcBef>
                <a:buChar char="–"/>
                <a:defRPr sz="1600">
                  <a:solidFill>
                    <a:schemeClr val="tx1"/>
                  </a:solidFill>
                  <a:latin typeface="Arial" charset="0"/>
                  <a:cs typeface="Arial" charset="0"/>
                </a:defRPr>
              </a:lvl4pPr>
              <a:lvl5pPr marL="2057400" indent="-228600" eaLnBrk="0" hangingPunct="0">
                <a:spcBef>
                  <a:spcPts val="1200"/>
                </a:spcBef>
                <a:buChar char="»"/>
                <a:defRPr sz="2000">
                  <a:solidFill>
                    <a:schemeClr val="tx1"/>
                  </a:solidFill>
                  <a:latin typeface="Arial" charset="0"/>
                  <a:cs typeface="Arial" charset="0"/>
                </a:defRPr>
              </a:lvl5pPr>
              <a:lvl6pPr marL="2514600" indent="-228600" eaLnBrk="0" fontAlgn="base" hangingPunct="0">
                <a:spcBef>
                  <a:spcPts val="1200"/>
                </a:spcBef>
                <a:spcAft>
                  <a:spcPct val="0"/>
                </a:spcAft>
                <a:buChar char="»"/>
                <a:defRPr sz="2000">
                  <a:solidFill>
                    <a:schemeClr val="tx1"/>
                  </a:solidFill>
                  <a:latin typeface="Arial" charset="0"/>
                  <a:cs typeface="Arial" charset="0"/>
                </a:defRPr>
              </a:lvl6pPr>
              <a:lvl7pPr marL="2971800" indent="-228600" eaLnBrk="0" fontAlgn="base" hangingPunct="0">
                <a:spcBef>
                  <a:spcPts val="1200"/>
                </a:spcBef>
                <a:spcAft>
                  <a:spcPct val="0"/>
                </a:spcAft>
                <a:buChar char="»"/>
                <a:defRPr sz="2000">
                  <a:solidFill>
                    <a:schemeClr val="tx1"/>
                  </a:solidFill>
                  <a:latin typeface="Arial" charset="0"/>
                  <a:cs typeface="Arial" charset="0"/>
                </a:defRPr>
              </a:lvl7pPr>
              <a:lvl8pPr marL="3429000" indent="-228600" eaLnBrk="0" fontAlgn="base" hangingPunct="0">
                <a:spcBef>
                  <a:spcPts val="1200"/>
                </a:spcBef>
                <a:spcAft>
                  <a:spcPct val="0"/>
                </a:spcAft>
                <a:buChar char="»"/>
                <a:defRPr sz="2000">
                  <a:solidFill>
                    <a:schemeClr val="tx1"/>
                  </a:solidFill>
                  <a:latin typeface="Arial" charset="0"/>
                  <a:cs typeface="Arial" charset="0"/>
                </a:defRPr>
              </a:lvl8pPr>
              <a:lvl9pPr marL="3886200" indent="-228600" eaLnBrk="0" fontAlgn="base" hangingPunct="0">
                <a:spcBef>
                  <a:spcPts val="1200"/>
                </a:spcBef>
                <a:spcAft>
                  <a:spcPct val="0"/>
                </a:spcAft>
                <a:buChar char="»"/>
                <a:defRPr sz="2000">
                  <a:solidFill>
                    <a:schemeClr val="tx1"/>
                  </a:solidFill>
                  <a:latin typeface="Arial" charset="0"/>
                  <a:cs typeface="Arial" charset="0"/>
                </a:defRPr>
              </a:lvl9pPr>
            </a:lstStyle>
            <a:p>
              <a:pPr eaLnBrk="1" hangingPunct="1">
                <a:spcBef>
                  <a:spcPct val="0"/>
                </a:spcBef>
                <a:buClrTx/>
                <a:buFontTx/>
                <a:buNone/>
              </a:pPr>
              <a:endParaRPr lang="zh-TW" altLang="en-US" sz="1800"/>
            </a:p>
          </p:txBody>
        </p:sp>
      </p:grpSp>
      <p:sp>
        <p:nvSpPr>
          <p:cNvPr id="4" name="標題 3"/>
          <p:cNvSpPr>
            <a:spLocks noGrp="1"/>
          </p:cNvSpPr>
          <p:nvPr>
            <p:ph type="title"/>
          </p:nvPr>
        </p:nvSpPr>
        <p:spPr>
          <a:xfrm>
            <a:off x="1664474" y="509194"/>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二、願景及計畫</a:t>
            </a:r>
            <a:r>
              <a:rPr lang="zh-TW" altLang="en-US" b="1" dirty="0" smtClean="0">
                <a:solidFill>
                  <a:schemeClr val="tx1"/>
                </a:solidFill>
                <a:latin typeface="微軟正黑體" panose="020B0604030504040204" pitchFamily="34" charset="-120"/>
                <a:ea typeface="微軟正黑體" panose="020B0604030504040204" pitchFamily="34" charset="-120"/>
              </a:rPr>
              <a:t>目標</a:t>
            </a:r>
            <a:r>
              <a:rPr lang="en-US" altLang="zh-TW" b="1" dirty="0" smtClean="0">
                <a:solidFill>
                  <a:schemeClr val="tx1"/>
                </a:solidFill>
                <a:latin typeface="微軟正黑體" panose="020B0604030504040204" pitchFamily="34" charset="-120"/>
                <a:ea typeface="微軟正黑體" panose="020B0604030504040204" pitchFamily="34" charset="-120"/>
              </a:rPr>
              <a:t>(1)</a:t>
            </a:r>
            <a:r>
              <a:rPr lang="zh-TW" altLang="en-US" b="1" dirty="0" smtClean="0">
                <a:solidFill>
                  <a:schemeClr val="tx1"/>
                </a:solidFill>
                <a:latin typeface="微軟正黑體" panose="020B0604030504040204" pitchFamily="34" charset="-120"/>
                <a:ea typeface="微軟正黑體" panose="020B0604030504040204" pitchFamily="34" charset="-120"/>
              </a:rPr>
              <a:t> </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10" name="手繪多邊形 9"/>
          <p:cNvSpPr/>
          <p:nvPr/>
        </p:nvSpPr>
        <p:spPr>
          <a:xfrm>
            <a:off x="3519488" y="1938338"/>
            <a:ext cx="1463675" cy="1058862"/>
          </a:xfrm>
          <a:custGeom>
            <a:avLst/>
            <a:gdLst>
              <a:gd name="connsiteX0" fmla="*/ 0 w 1463040"/>
              <a:gd name="connsiteY0" fmla="*/ 0 h 1058160"/>
              <a:gd name="connsiteX1" fmla="*/ 1463040 w 1463040"/>
              <a:gd name="connsiteY1" fmla="*/ 0 h 1058160"/>
              <a:gd name="connsiteX2" fmla="*/ 1463040 w 1463040"/>
              <a:gd name="connsiteY2" fmla="*/ 1058160 h 1058160"/>
              <a:gd name="connsiteX3" fmla="*/ 0 w 1463040"/>
              <a:gd name="connsiteY3" fmla="*/ 1058160 h 1058160"/>
              <a:gd name="connsiteX4" fmla="*/ 0 w 1463040"/>
              <a:gd name="connsiteY4" fmla="*/ 0 h 105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040" h="1058160">
                <a:moveTo>
                  <a:pt x="0" y="0"/>
                </a:moveTo>
                <a:lnTo>
                  <a:pt x="1463040" y="0"/>
                </a:lnTo>
                <a:lnTo>
                  <a:pt x="1463040" y="1058160"/>
                </a:lnTo>
                <a:lnTo>
                  <a:pt x="0" y="10581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2860" tIns="22860" rIns="22860" bIns="22860" spcCol="1270" anchor="ctr"/>
          <a:lstStyle/>
          <a:p>
            <a:pPr defTabSz="800100">
              <a:lnSpc>
                <a:spcPct val="90000"/>
              </a:lnSpc>
              <a:spcAft>
                <a:spcPts val="0"/>
              </a:spcAft>
              <a:defRPr/>
            </a:pPr>
            <a:endParaRPr lang="zh-TW" altLang="en-US" dirty="0"/>
          </a:p>
        </p:txBody>
      </p:sp>
      <p:sp>
        <p:nvSpPr>
          <p:cNvPr id="11" name="手繪多邊形 10"/>
          <p:cNvSpPr/>
          <p:nvPr/>
        </p:nvSpPr>
        <p:spPr>
          <a:xfrm>
            <a:off x="3948113" y="3179763"/>
            <a:ext cx="1463675" cy="1058862"/>
          </a:xfrm>
          <a:custGeom>
            <a:avLst/>
            <a:gdLst>
              <a:gd name="connsiteX0" fmla="*/ 0 w 1463040"/>
              <a:gd name="connsiteY0" fmla="*/ 0 h 1058160"/>
              <a:gd name="connsiteX1" fmla="*/ 1463040 w 1463040"/>
              <a:gd name="connsiteY1" fmla="*/ 0 h 1058160"/>
              <a:gd name="connsiteX2" fmla="*/ 1463040 w 1463040"/>
              <a:gd name="connsiteY2" fmla="*/ 1058160 h 1058160"/>
              <a:gd name="connsiteX3" fmla="*/ 0 w 1463040"/>
              <a:gd name="connsiteY3" fmla="*/ 1058160 h 1058160"/>
              <a:gd name="connsiteX4" fmla="*/ 0 w 1463040"/>
              <a:gd name="connsiteY4" fmla="*/ 0 h 105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040" h="1058160">
                <a:moveTo>
                  <a:pt x="0" y="0"/>
                </a:moveTo>
                <a:lnTo>
                  <a:pt x="1463040" y="0"/>
                </a:lnTo>
                <a:lnTo>
                  <a:pt x="1463040" y="1058160"/>
                </a:lnTo>
                <a:lnTo>
                  <a:pt x="0" y="10581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82550" tIns="82550" rIns="82550" bIns="82550" spcCol="1270" anchor="ctr"/>
          <a:lstStyle/>
          <a:p>
            <a:pPr defTabSz="2889250">
              <a:lnSpc>
                <a:spcPct val="90000"/>
              </a:lnSpc>
              <a:spcAft>
                <a:spcPct val="10000"/>
              </a:spcAft>
              <a:defRPr/>
            </a:pPr>
            <a:endParaRPr lang="zh-TW" altLang="en-US" sz="6500" dirty="0"/>
          </a:p>
        </p:txBody>
      </p:sp>
      <p:sp>
        <p:nvSpPr>
          <p:cNvPr id="13" name="手繪多邊形 12"/>
          <p:cNvSpPr/>
          <p:nvPr/>
        </p:nvSpPr>
        <p:spPr>
          <a:xfrm>
            <a:off x="699853" y="2709073"/>
            <a:ext cx="1754859" cy="1727935"/>
          </a:xfrm>
          <a:custGeom>
            <a:avLst/>
            <a:gdLst>
              <a:gd name="connsiteX0" fmla="*/ 0 w 1166183"/>
              <a:gd name="connsiteY0" fmla="*/ 583092 h 1166183"/>
              <a:gd name="connsiteX1" fmla="*/ 583092 w 1166183"/>
              <a:gd name="connsiteY1" fmla="*/ 0 h 1166183"/>
              <a:gd name="connsiteX2" fmla="*/ 1166184 w 1166183"/>
              <a:gd name="connsiteY2" fmla="*/ 583092 h 1166183"/>
              <a:gd name="connsiteX3" fmla="*/ 583092 w 1166183"/>
              <a:gd name="connsiteY3" fmla="*/ 1166184 h 1166183"/>
              <a:gd name="connsiteX4" fmla="*/ 0 w 1166183"/>
              <a:gd name="connsiteY4" fmla="*/ 583092 h 1166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6183" h="1166183">
                <a:moveTo>
                  <a:pt x="0" y="583092"/>
                </a:moveTo>
                <a:cubicBezTo>
                  <a:pt x="0" y="261059"/>
                  <a:pt x="261059" y="0"/>
                  <a:pt x="583092" y="0"/>
                </a:cubicBezTo>
                <a:cubicBezTo>
                  <a:pt x="905125" y="0"/>
                  <a:pt x="1166184" y="261059"/>
                  <a:pt x="1166184" y="583092"/>
                </a:cubicBezTo>
                <a:cubicBezTo>
                  <a:pt x="1166184" y="905125"/>
                  <a:pt x="905125" y="1166184"/>
                  <a:pt x="583092" y="1166184"/>
                </a:cubicBezTo>
                <a:cubicBezTo>
                  <a:pt x="261059" y="1166184"/>
                  <a:pt x="0" y="905125"/>
                  <a:pt x="0" y="583092"/>
                </a:cubicBezTo>
                <a:close/>
              </a:path>
            </a:pathLst>
          </a:custGeom>
          <a:solidFill>
            <a:srgbClr val="FF5050"/>
          </a:solidFill>
          <a:scene3d>
            <a:camera prst="orthographicFront"/>
            <a:lightRig rig="flat" dir="t"/>
          </a:scene3d>
          <a:sp3d prstMaterial="plastic">
            <a:bevelT w="120900" h="88900" prst="angle"/>
            <a:bevelB w="88900" h="31750" prst="angle"/>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lIns="182214" tIns="182214" rIns="182214" bIns="182214" spcCol="1270" anchor="ctr"/>
          <a:lstStyle/>
          <a:p>
            <a:pPr algn="ctr">
              <a:spcAft>
                <a:spcPts val="0"/>
              </a:spcAft>
              <a:defRPr/>
            </a:pPr>
            <a:r>
              <a:rPr lang="zh-TW" altLang="en-US" sz="4000" dirty="0" smtClean="0">
                <a:latin typeface="+mj-ea"/>
                <a:ea typeface="+mj-ea"/>
              </a:rPr>
              <a:t>願 景</a:t>
            </a:r>
            <a:endParaRPr lang="zh-TW" altLang="en-US" sz="4000" dirty="0">
              <a:latin typeface="+mj-ea"/>
              <a:ea typeface="+mj-ea"/>
            </a:endParaRPr>
          </a:p>
        </p:txBody>
      </p:sp>
      <p:grpSp>
        <p:nvGrpSpPr>
          <p:cNvPr id="25" name="群組 24"/>
          <p:cNvGrpSpPr/>
          <p:nvPr/>
        </p:nvGrpSpPr>
        <p:grpSpPr>
          <a:xfrm>
            <a:off x="2221992" y="1431460"/>
            <a:ext cx="2022474" cy="4555468"/>
            <a:chOff x="2659074" y="1570589"/>
            <a:chExt cx="2022474" cy="4555468"/>
          </a:xfrm>
        </p:grpSpPr>
        <p:pic>
          <p:nvPicPr>
            <p:cNvPr id="8" name="拱形 10"/>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6662" y="1822344"/>
              <a:ext cx="1933575" cy="430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手繪多邊形 19"/>
            <p:cNvGrpSpPr>
              <a:grpSpLocks/>
            </p:cNvGrpSpPr>
            <p:nvPr/>
          </p:nvGrpSpPr>
          <p:grpSpPr bwMode="auto">
            <a:xfrm>
              <a:off x="2659074" y="1570589"/>
              <a:ext cx="1630364" cy="1231900"/>
              <a:chOff x="1147" y="868"/>
              <a:chExt cx="1027" cy="776"/>
            </a:xfrm>
          </p:grpSpPr>
          <p:pic>
            <p:nvPicPr>
              <p:cNvPr id="15" name="手繪多邊形 19"/>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0" y="872"/>
                <a:ext cx="803" cy="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18"/>
              <p:cNvSpPr txBox="1">
                <a:spLocks noChangeArrowheads="1"/>
              </p:cNvSpPr>
              <p:nvPr/>
            </p:nvSpPr>
            <p:spPr bwMode="auto">
              <a:xfrm>
                <a:off x="1147" y="868"/>
                <a:ext cx="1027" cy="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214" tIns="182214" rIns="182214" bIns="182214" anchor="ctr"/>
              <a:lstStyle>
                <a:lvl1pPr eaLnBrk="0" hangingPunct="0">
                  <a:spcBef>
                    <a:spcPts val="1200"/>
                  </a:spcBef>
                  <a:buClr>
                    <a:schemeClr val="tx2"/>
                  </a:buClr>
                  <a:buFont typeface="Wingdings" pitchFamily="2" charset="2"/>
                  <a:buChar char="v"/>
                  <a:defRPr sz="2400">
                    <a:solidFill>
                      <a:schemeClr val="tx1"/>
                    </a:solidFill>
                    <a:latin typeface="Arial" charset="0"/>
                    <a:cs typeface="Arial" charset="0"/>
                  </a:defRPr>
                </a:lvl1pPr>
                <a:lvl2pPr marL="742950" indent="-285750" eaLnBrk="0" hangingPunct="0">
                  <a:spcBef>
                    <a:spcPts val="1200"/>
                  </a:spcBef>
                  <a:buClr>
                    <a:schemeClr val="accent1"/>
                  </a:buClr>
                  <a:buFont typeface="Wingdings" pitchFamily="2" charset="2"/>
                  <a:buChar char="§"/>
                  <a:defRPr sz="2200">
                    <a:solidFill>
                      <a:schemeClr val="tx1"/>
                    </a:solidFill>
                    <a:latin typeface="Arial" charset="0"/>
                    <a:cs typeface="Arial" charset="0"/>
                  </a:defRPr>
                </a:lvl2pPr>
                <a:lvl3pPr marL="1143000" indent="-228600" eaLnBrk="0" hangingPunct="0">
                  <a:spcBef>
                    <a:spcPts val="1200"/>
                  </a:spcBef>
                  <a:buClr>
                    <a:schemeClr val="accent2"/>
                  </a:buClr>
                  <a:buChar char="•"/>
                  <a:defRPr>
                    <a:solidFill>
                      <a:schemeClr val="tx1"/>
                    </a:solidFill>
                    <a:latin typeface="Arial" charset="0"/>
                    <a:cs typeface="Arial" charset="0"/>
                  </a:defRPr>
                </a:lvl3pPr>
                <a:lvl4pPr marL="1600200" indent="-228600" eaLnBrk="0" hangingPunct="0">
                  <a:spcBef>
                    <a:spcPts val="1200"/>
                  </a:spcBef>
                  <a:buChar char="–"/>
                  <a:defRPr sz="1600">
                    <a:solidFill>
                      <a:schemeClr val="tx1"/>
                    </a:solidFill>
                    <a:latin typeface="Arial" charset="0"/>
                    <a:cs typeface="Arial" charset="0"/>
                  </a:defRPr>
                </a:lvl4pPr>
                <a:lvl5pPr marL="2057400" indent="-228600" eaLnBrk="0" hangingPunct="0">
                  <a:spcBef>
                    <a:spcPts val="1200"/>
                  </a:spcBef>
                  <a:buChar char="»"/>
                  <a:defRPr sz="2000">
                    <a:solidFill>
                      <a:schemeClr val="tx1"/>
                    </a:solidFill>
                    <a:latin typeface="Arial" charset="0"/>
                    <a:cs typeface="Arial" charset="0"/>
                  </a:defRPr>
                </a:lvl5pPr>
                <a:lvl6pPr marL="2514600" indent="-228600" eaLnBrk="0" fontAlgn="base" hangingPunct="0">
                  <a:spcBef>
                    <a:spcPts val="1200"/>
                  </a:spcBef>
                  <a:spcAft>
                    <a:spcPct val="0"/>
                  </a:spcAft>
                  <a:buChar char="»"/>
                  <a:defRPr sz="2000">
                    <a:solidFill>
                      <a:schemeClr val="tx1"/>
                    </a:solidFill>
                    <a:latin typeface="Arial" charset="0"/>
                    <a:cs typeface="Arial" charset="0"/>
                  </a:defRPr>
                </a:lvl6pPr>
                <a:lvl7pPr marL="2971800" indent="-228600" eaLnBrk="0" fontAlgn="base" hangingPunct="0">
                  <a:spcBef>
                    <a:spcPts val="1200"/>
                  </a:spcBef>
                  <a:spcAft>
                    <a:spcPct val="0"/>
                  </a:spcAft>
                  <a:buChar char="»"/>
                  <a:defRPr sz="2000">
                    <a:solidFill>
                      <a:schemeClr val="tx1"/>
                    </a:solidFill>
                    <a:latin typeface="Arial" charset="0"/>
                    <a:cs typeface="Arial" charset="0"/>
                  </a:defRPr>
                </a:lvl7pPr>
                <a:lvl8pPr marL="3429000" indent="-228600" eaLnBrk="0" fontAlgn="base" hangingPunct="0">
                  <a:spcBef>
                    <a:spcPts val="1200"/>
                  </a:spcBef>
                  <a:spcAft>
                    <a:spcPct val="0"/>
                  </a:spcAft>
                  <a:buChar char="»"/>
                  <a:defRPr sz="2000">
                    <a:solidFill>
                      <a:schemeClr val="tx1"/>
                    </a:solidFill>
                    <a:latin typeface="Arial" charset="0"/>
                    <a:cs typeface="Arial" charset="0"/>
                  </a:defRPr>
                </a:lvl8pPr>
                <a:lvl9pPr marL="3886200" indent="-228600" eaLnBrk="0" fontAlgn="base" hangingPunct="0">
                  <a:spcBef>
                    <a:spcPts val="1200"/>
                  </a:spcBef>
                  <a:spcAft>
                    <a:spcPct val="0"/>
                  </a:spcAft>
                  <a:buChar char="»"/>
                  <a:defRPr sz="2000">
                    <a:solidFill>
                      <a:schemeClr val="tx1"/>
                    </a:solidFill>
                    <a:latin typeface="Arial" charset="0"/>
                    <a:cs typeface="Arial"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dirty="0" smtClean="0">
                    <a:solidFill>
                      <a:schemeClr val="bg1"/>
                    </a:solidFill>
                    <a:latin typeface="+mj-ea"/>
                    <a:ea typeface="+mj-ea"/>
                  </a:rPr>
                  <a:t>以人</a:t>
                </a:r>
                <a:endParaRPr lang="en-US" altLang="zh-TW" dirty="0" smtClean="0">
                  <a:solidFill>
                    <a:schemeClr val="bg1"/>
                  </a:solidFill>
                  <a:latin typeface="+mj-ea"/>
                  <a:ea typeface="+mj-ea"/>
                </a:endParaRPr>
              </a:p>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dirty="0" smtClean="0">
                    <a:solidFill>
                      <a:schemeClr val="bg1"/>
                    </a:solidFill>
                    <a:latin typeface="+mj-ea"/>
                    <a:ea typeface="+mj-ea"/>
                  </a:rPr>
                  <a:t>為本</a:t>
                </a:r>
                <a:endParaRPr lang="en-US" altLang="zh-TW" dirty="0">
                  <a:solidFill>
                    <a:schemeClr val="bg1"/>
                  </a:solidFill>
                  <a:latin typeface="+mj-ea"/>
                  <a:ea typeface="+mj-ea"/>
                </a:endParaRPr>
              </a:p>
            </p:txBody>
          </p:sp>
        </p:grpSp>
        <p:grpSp>
          <p:nvGrpSpPr>
            <p:cNvPr id="17" name="手繪多邊形 20"/>
            <p:cNvGrpSpPr>
              <a:grpSpLocks/>
            </p:cNvGrpSpPr>
            <p:nvPr/>
          </p:nvGrpSpPr>
          <p:grpSpPr bwMode="auto">
            <a:xfrm>
              <a:off x="3406785" y="3031733"/>
              <a:ext cx="1274763" cy="1225550"/>
              <a:chOff x="1536" y="1632"/>
              <a:chExt cx="803" cy="772"/>
            </a:xfrm>
          </p:grpSpPr>
          <p:pic>
            <p:nvPicPr>
              <p:cNvPr id="18" name="手繪多邊形 20"/>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6" y="1632"/>
                <a:ext cx="803" cy="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1"/>
              <p:cNvSpPr txBox="1">
                <a:spLocks noChangeArrowheads="1"/>
              </p:cNvSpPr>
              <p:nvPr/>
            </p:nvSpPr>
            <p:spPr bwMode="auto">
              <a:xfrm>
                <a:off x="1572" y="1650"/>
                <a:ext cx="730" cy="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214" tIns="182214" rIns="182214" bIns="182214" anchor="ctr"/>
              <a:lstStyle>
                <a:lvl1pPr eaLnBrk="0" hangingPunct="0">
                  <a:spcBef>
                    <a:spcPts val="1200"/>
                  </a:spcBef>
                  <a:buClr>
                    <a:schemeClr val="tx2"/>
                  </a:buClr>
                  <a:buFont typeface="Wingdings" pitchFamily="2" charset="2"/>
                  <a:buChar char="v"/>
                  <a:defRPr sz="2400">
                    <a:solidFill>
                      <a:schemeClr val="tx1"/>
                    </a:solidFill>
                    <a:latin typeface="Arial" charset="0"/>
                    <a:cs typeface="Arial" charset="0"/>
                  </a:defRPr>
                </a:lvl1pPr>
                <a:lvl2pPr marL="742950" indent="-285750" eaLnBrk="0" hangingPunct="0">
                  <a:spcBef>
                    <a:spcPts val="1200"/>
                  </a:spcBef>
                  <a:buClr>
                    <a:schemeClr val="accent1"/>
                  </a:buClr>
                  <a:buFont typeface="Wingdings" pitchFamily="2" charset="2"/>
                  <a:buChar char="§"/>
                  <a:defRPr sz="2200">
                    <a:solidFill>
                      <a:schemeClr val="tx1"/>
                    </a:solidFill>
                    <a:latin typeface="Arial" charset="0"/>
                    <a:cs typeface="Arial" charset="0"/>
                  </a:defRPr>
                </a:lvl2pPr>
                <a:lvl3pPr marL="1143000" indent="-228600" eaLnBrk="0" hangingPunct="0">
                  <a:spcBef>
                    <a:spcPts val="1200"/>
                  </a:spcBef>
                  <a:buClr>
                    <a:schemeClr val="accent2"/>
                  </a:buClr>
                  <a:buChar char="•"/>
                  <a:defRPr>
                    <a:solidFill>
                      <a:schemeClr val="tx1"/>
                    </a:solidFill>
                    <a:latin typeface="Arial" charset="0"/>
                    <a:cs typeface="Arial" charset="0"/>
                  </a:defRPr>
                </a:lvl3pPr>
                <a:lvl4pPr marL="1600200" indent="-228600" eaLnBrk="0" hangingPunct="0">
                  <a:spcBef>
                    <a:spcPts val="1200"/>
                  </a:spcBef>
                  <a:buChar char="–"/>
                  <a:defRPr sz="1600">
                    <a:solidFill>
                      <a:schemeClr val="tx1"/>
                    </a:solidFill>
                    <a:latin typeface="Arial" charset="0"/>
                    <a:cs typeface="Arial" charset="0"/>
                  </a:defRPr>
                </a:lvl4pPr>
                <a:lvl5pPr marL="2057400" indent="-228600" eaLnBrk="0" hangingPunct="0">
                  <a:spcBef>
                    <a:spcPts val="1200"/>
                  </a:spcBef>
                  <a:buChar char="»"/>
                  <a:defRPr sz="2000">
                    <a:solidFill>
                      <a:schemeClr val="tx1"/>
                    </a:solidFill>
                    <a:latin typeface="Arial" charset="0"/>
                    <a:cs typeface="Arial" charset="0"/>
                  </a:defRPr>
                </a:lvl5pPr>
                <a:lvl6pPr marL="2514600" indent="-228600" eaLnBrk="0" fontAlgn="base" hangingPunct="0">
                  <a:spcBef>
                    <a:spcPts val="1200"/>
                  </a:spcBef>
                  <a:spcAft>
                    <a:spcPct val="0"/>
                  </a:spcAft>
                  <a:buChar char="»"/>
                  <a:defRPr sz="2000">
                    <a:solidFill>
                      <a:schemeClr val="tx1"/>
                    </a:solidFill>
                    <a:latin typeface="Arial" charset="0"/>
                    <a:cs typeface="Arial" charset="0"/>
                  </a:defRPr>
                </a:lvl6pPr>
                <a:lvl7pPr marL="2971800" indent="-228600" eaLnBrk="0" fontAlgn="base" hangingPunct="0">
                  <a:spcBef>
                    <a:spcPts val="1200"/>
                  </a:spcBef>
                  <a:spcAft>
                    <a:spcPct val="0"/>
                  </a:spcAft>
                  <a:buChar char="»"/>
                  <a:defRPr sz="2000">
                    <a:solidFill>
                      <a:schemeClr val="tx1"/>
                    </a:solidFill>
                    <a:latin typeface="Arial" charset="0"/>
                    <a:cs typeface="Arial" charset="0"/>
                  </a:defRPr>
                </a:lvl7pPr>
                <a:lvl8pPr marL="3429000" indent="-228600" eaLnBrk="0" fontAlgn="base" hangingPunct="0">
                  <a:spcBef>
                    <a:spcPts val="1200"/>
                  </a:spcBef>
                  <a:spcAft>
                    <a:spcPct val="0"/>
                  </a:spcAft>
                  <a:buChar char="»"/>
                  <a:defRPr sz="2000">
                    <a:solidFill>
                      <a:schemeClr val="tx1"/>
                    </a:solidFill>
                    <a:latin typeface="Arial" charset="0"/>
                    <a:cs typeface="Arial" charset="0"/>
                  </a:defRPr>
                </a:lvl8pPr>
                <a:lvl9pPr marL="3886200" indent="-228600" eaLnBrk="0" fontAlgn="base" hangingPunct="0">
                  <a:spcBef>
                    <a:spcPts val="1200"/>
                  </a:spcBef>
                  <a:spcAft>
                    <a:spcPct val="0"/>
                  </a:spcAft>
                  <a:buChar char="»"/>
                  <a:defRPr sz="2000">
                    <a:solidFill>
                      <a:schemeClr val="tx1"/>
                    </a:solidFill>
                    <a:latin typeface="Arial" charset="0"/>
                    <a:cs typeface="Arial" charset="0"/>
                  </a:defRPr>
                </a:lvl9pPr>
              </a:lstStyle>
              <a:p>
                <a:pPr algn="ctr" eaLnBrk="1" hangingPunct="1">
                  <a:spcBef>
                    <a:spcPct val="0"/>
                  </a:spcBef>
                  <a:buClrTx/>
                  <a:buFontTx/>
                  <a:buNone/>
                </a:pPr>
                <a:r>
                  <a:rPr lang="zh-TW" altLang="en-US" dirty="0" smtClean="0">
                    <a:solidFill>
                      <a:schemeClr val="bg1"/>
                    </a:solidFill>
                    <a:latin typeface="+mj-ea"/>
                    <a:ea typeface="+mj-ea"/>
                  </a:rPr>
                  <a:t>雙向交流</a:t>
                </a:r>
                <a:endParaRPr lang="zh-TW" altLang="en-US" dirty="0">
                  <a:solidFill>
                    <a:schemeClr val="bg1"/>
                  </a:solidFill>
                  <a:latin typeface="+mj-ea"/>
                  <a:ea typeface="+mj-ea"/>
                </a:endParaRPr>
              </a:p>
            </p:txBody>
          </p:sp>
        </p:grpSp>
        <p:grpSp>
          <p:nvGrpSpPr>
            <p:cNvPr id="20" name="手繪多邊形 21"/>
            <p:cNvGrpSpPr>
              <a:grpSpLocks/>
            </p:cNvGrpSpPr>
            <p:nvPr/>
          </p:nvGrpSpPr>
          <p:grpSpPr bwMode="auto">
            <a:xfrm>
              <a:off x="2711463" y="4550895"/>
              <a:ext cx="1492251" cy="1319213"/>
              <a:chOff x="1479" y="2359"/>
              <a:chExt cx="940" cy="831"/>
            </a:xfrm>
          </p:grpSpPr>
          <p:pic>
            <p:nvPicPr>
              <p:cNvPr id="21" name="手繪多邊形 21"/>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4" y="2381"/>
                <a:ext cx="798" cy="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24"/>
              <p:cNvSpPr txBox="1">
                <a:spLocks noChangeArrowheads="1"/>
              </p:cNvSpPr>
              <p:nvPr/>
            </p:nvSpPr>
            <p:spPr bwMode="auto">
              <a:xfrm>
                <a:off x="1479" y="2359"/>
                <a:ext cx="940" cy="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214" tIns="182214" rIns="182214" bIns="182214" anchor="ctr"/>
              <a:lstStyle>
                <a:lvl1pPr eaLnBrk="0" hangingPunct="0">
                  <a:spcBef>
                    <a:spcPts val="1200"/>
                  </a:spcBef>
                  <a:buClr>
                    <a:schemeClr val="tx2"/>
                  </a:buClr>
                  <a:buFont typeface="Wingdings" pitchFamily="2" charset="2"/>
                  <a:buChar char="v"/>
                  <a:defRPr sz="2400">
                    <a:solidFill>
                      <a:schemeClr val="tx1"/>
                    </a:solidFill>
                    <a:latin typeface="Arial" charset="0"/>
                    <a:cs typeface="Arial" charset="0"/>
                  </a:defRPr>
                </a:lvl1pPr>
                <a:lvl2pPr marL="742950" indent="-285750" eaLnBrk="0" hangingPunct="0">
                  <a:spcBef>
                    <a:spcPts val="1200"/>
                  </a:spcBef>
                  <a:buClr>
                    <a:schemeClr val="accent1"/>
                  </a:buClr>
                  <a:buFont typeface="Wingdings" pitchFamily="2" charset="2"/>
                  <a:buChar char="§"/>
                  <a:defRPr sz="2200">
                    <a:solidFill>
                      <a:schemeClr val="tx1"/>
                    </a:solidFill>
                    <a:latin typeface="Arial" charset="0"/>
                    <a:cs typeface="Arial" charset="0"/>
                  </a:defRPr>
                </a:lvl2pPr>
                <a:lvl3pPr marL="1143000" indent="-228600" eaLnBrk="0" hangingPunct="0">
                  <a:spcBef>
                    <a:spcPts val="1200"/>
                  </a:spcBef>
                  <a:buClr>
                    <a:schemeClr val="accent2"/>
                  </a:buClr>
                  <a:buChar char="•"/>
                  <a:defRPr>
                    <a:solidFill>
                      <a:schemeClr val="tx1"/>
                    </a:solidFill>
                    <a:latin typeface="Arial" charset="0"/>
                    <a:cs typeface="Arial" charset="0"/>
                  </a:defRPr>
                </a:lvl3pPr>
                <a:lvl4pPr marL="1600200" indent="-228600" eaLnBrk="0" hangingPunct="0">
                  <a:spcBef>
                    <a:spcPts val="1200"/>
                  </a:spcBef>
                  <a:buChar char="–"/>
                  <a:defRPr sz="1600">
                    <a:solidFill>
                      <a:schemeClr val="tx1"/>
                    </a:solidFill>
                    <a:latin typeface="Arial" charset="0"/>
                    <a:cs typeface="Arial" charset="0"/>
                  </a:defRPr>
                </a:lvl4pPr>
                <a:lvl5pPr marL="2057400" indent="-228600" eaLnBrk="0" hangingPunct="0">
                  <a:spcBef>
                    <a:spcPts val="1200"/>
                  </a:spcBef>
                  <a:buChar char="»"/>
                  <a:defRPr sz="2000">
                    <a:solidFill>
                      <a:schemeClr val="tx1"/>
                    </a:solidFill>
                    <a:latin typeface="Arial" charset="0"/>
                    <a:cs typeface="Arial" charset="0"/>
                  </a:defRPr>
                </a:lvl5pPr>
                <a:lvl6pPr marL="2514600" indent="-228600" eaLnBrk="0" fontAlgn="base" hangingPunct="0">
                  <a:spcBef>
                    <a:spcPts val="1200"/>
                  </a:spcBef>
                  <a:spcAft>
                    <a:spcPct val="0"/>
                  </a:spcAft>
                  <a:buChar char="»"/>
                  <a:defRPr sz="2000">
                    <a:solidFill>
                      <a:schemeClr val="tx1"/>
                    </a:solidFill>
                    <a:latin typeface="Arial" charset="0"/>
                    <a:cs typeface="Arial" charset="0"/>
                  </a:defRPr>
                </a:lvl6pPr>
                <a:lvl7pPr marL="2971800" indent="-228600" eaLnBrk="0" fontAlgn="base" hangingPunct="0">
                  <a:spcBef>
                    <a:spcPts val="1200"/>
                  </a:spcBef>
                  <a:spcAft>
                    <a:spcPct val="0"/>
                  </a:spcAft>
                  <a:buChar char="»"/>
                  <a:defRPr sz="2000">
                    <a:solidFill>
                      <a:schemeClr val="tx1"/>
                    </a:solidFill>
                    <a:latin typeface="Arial" charset="0"/>
                    <a:cs typeface="Arial" charset="0"/>
                  </a:defRPr>
                </a:lvl7pPr>
                <a:lvl8pPr marL="3429000" indent="-228600" eaLnBrk="0" fontAlgn="base" hangingPunct="0">
                  <a:spcBef>
                    <a:spcPts val="1200"/>
                  </a:spcBef>
                  <a:spcAft>
                    <a:spcPct val="0"/>
                  </a:spcAft>
                  <a:buChar char="»"/>
                  <a:defRPr sz="2000">
                    <a:solidFill>
                      <a:schemeClr val="tx1"/>
                    </a:solidFill>
                    <a:latin typeface="Arial" charset="0"/>
                    <a:cs typeface="Arial" charset="0"/>
                  </a:defRPr>
                </a:lvl8pPr>
                <a:lvl9pPr marL="3886200" indent="-228600" eaLnBrk="0" fontAlgn="base" hangingPunct="0">
                  <a:spcBef>
                    <a:spcPts val="1200"/>
                  </a:spcBef>
                  <a:spcAft>
                    <a:spcPct val="0"/>
                  </a:spcAft>
                  <a:buChar char="»"/>
                  <a:defRPr sz="2000">
                    <a:solidFill>
                      <a:schemeClr val="tx1"/>
                    </a:solidFill>
                    <a:latin typeface="Arial" charset="0"/>
                    <a:cs typeface="Arial" charset="0"/>
                  </a:defRPr>
                </a:lvl9pPr>
              </a:lstStyle>
              <a:p>
                <a:pPr algn="ctr" eaLnBrk="1" hangingPunct="1">
                  <a:spcBef>
                    <a:spcPct val="0"/>
                  </a:spcBef>
                  <a:buClrTx/>
                  <a:buFontTx/>
                  <a:buNone/>
                </a:pPr>
                <a:r>
                  <a:rPr lang="zh-TW" altLang="en-US" dirty="0" smtClean="0">
                    <a:solidFill>
                      <a:srgbClr val="FFFFFF"/>
                    </a:solidFill>
                    <a:latin typeface="+mj-ea"/>
                    <a:ea typeface="+mj-ea"/>
                  </a:rPr>
                  <a:t>資源</a:t>
                </a:r>
                <a:endParaRPr lang="en-US" altLang="zh-TW" dirty="0" smtClean="0">
                  <a:solidFill>
                    <a:srgbClr val="FFFFFF"/>
                  </a:solidFill>
                  <a:latin typeface="+mj-ea"/>
                  <a:ea typeface="+mj-ea"/>
                </a:endParaRPr>
              </a:p>
              <a:p>
                <a:pPr algn="ctr" eaLnBrk="1" hangingPunct="1">
                  <a:spcBef>
                    <a:spcPct val="0"/>
                  </a:spcBef>
                  <a:buClrTx/>
                  <a:buFontTx/>
                  <a:buNone/>
                </a:pPr>
                <a:r>
                  <a:rPr lang="zh-TW" altLang="en-US" dirty="0" smtClean="0">
                    <a:solidFill>
                      <a:srgbClr val="FFFFFF"/>
                    </a:solidFill>
                    <a:latin typeface="+mj-ea"/>
                    <a:ea typeface="+mj-ea"/>
                  </a:rPr>
                  <a:t>共享</a:t>
                </a:r>
                <a:endParaRPr lang="zh-TW" altLang="en-US" dirty="0">
                  <a:solidFill>
                    <a:srgbClr val="FFFFFF"/>
                  </a:solidFill>
                  <a:latin typeface="+mj-ea"/>
                  <a:ea typeface="+mj-ea"/>
                </a:endParaRPr>
              </a:p>
            </p:txBody>
          </p:sp>
        </p:grpSp>
      </p:grpSp>
      <p:sp>
        <p:nvSpPr>
          <p:cNvPr id="53" name="圓角矩形 52"/>
          <p:cNvSpPr/>
          <p:nvPr/>
        </p:nvSpPr>
        <p:spPr>
          <a:xfrm>
            <a:off x="4308475" y="3179763"/>
            <a:ext cx="4728021" cy="790335"/>
          </a:xfrm>
          <a:prstGeom prst="roundRect">
            <a:avLst>
              <a:gd name="adj" fmla="val 10000"/>
            </a:avLst>
          </a:prstGeom>
          <a:ln>
            <a:solidFill>
              <a:schemeClr val="bg1">
                <a:lumMod val="75000"/>
              </a:schemeClr>
            </a:solidFill>
          </a:ln>
          <a:scene3d>
            <a:camera prst="orthographicFront"/>
            <a:lightRig rig="flat" dir="t"/>
          </a:scene3d>
          <a:sp3d prstMaterial="plastic">
            <a:bevelT w="120900" h="88900" prst="angle"/>
            <a:bevelB w="88900" h="31750" prst="angle"/>
          </a:sp3d>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sp>
      <p:sp>
        <p:nvSpPr>
          <p:cNvPr id="54" name="文字方塊 53"/>
          <p:cNvSpPr txBox="1"/>
          <p:nvPr/>
        </p:nvSpPr>
        <p:spPr>
          <a:xfrm>
            <a:off x="4493145" y="3376798"/>
            <a:ext cx="4650855" cy="461665"/>
          </a:xfrm>
          <a:prstGeom prst="rect">
            <a:avLst/>
          </a:prstGeom>
          <a:noFill/>
        </p:spPr>
        <p:txBody>
          <a:bodyPr wrap="square" rtlCol="0">
            <a:spAutoFit/>
          </a:bodyPr>
          <a:lstStyle/>
          <a:p>
            <a:pPr lvl="0"/>
            <a:r>
              <a:rPr lang="zh-TW" altLang="en-US" sz="2400" dirty="0" smtClean="0">
                <a:solidFill>
                  <a:srgbClr val="FF0000"/>
                </a:solidFill>
                <a:latin typeface="+mj-ea"/>
                <a:ea typeface="+mj-ea"/>
              </a:rPr>
              <a:t>創造</a:t>
            </a:r>
            <a:r>
              <a:rPr lang="zh-TW" altLang="en-US" sz="2400" dirty="0" smtClean="0">
                <a:latin typeface="+mj-ea"/>
                <a:ea typeface="+mj-ea"/>
                <a:cs typeface="Times New Roman" panose="02020603050405020304" pitchFamily="18" charset="0"/>
              </a:rPr>
              <a:t>−</a:t>
            </a:r>
            <a:r>
              <a:rPr lang="zh-TW" altLang="en-US" sz="2400" dirty="0" smtClean="0">
                <a:latin typeface="+mj-ea"/>
                <a:ea typeface="+mj-ea"/>
              </a:rPr>
              <a:t>教育</a:t>
            </a:r>
            <a:r>
              <a:rPr lang="zh-TW" altLang="en-US" sz="2400" dirty="0">
                <a:latin typeface="+mj-ea"/>
                <a:ea typeface="+mj-ea"/>
              </a:rPr>
              <a:t>合作區域經濟互利共贏</a:t>
            </a:r>
          </a:p>
        </p:txBody>
      </p:sp>
      <p:grpSp>
        <p:nvGrpSpPr>
          <p:cNvPr id="50" name="群組 49"/>
          <p:cNvGrpSpPr/>
          <p:nvPr/>
        </p:nvGrpSpPr>
        <p:grpSpPr>
          <a:xfrm>
            <a:off x="3890055" y="4935362"/>
            <a:ext cx="4565533" cy="760906"/>
            <a:chOff x="-114397" y="390455"/>
            <a:chExt cx="1645358" cy="1029532"/>
          </a:xfrm>
          <a:effectLst>
            <a:outerShdw blurRad="50800" dist="38100" dir="2700000" algn="tl" rotWithShape="0">
              <a:prstClr val="black">
                <a:alpha val="40000"/>
              </a:prstClr>
            </a:outerShdw>
          </a:effectLst>
          <a:scene3d>
            <a:camera prst="orthographicFront"/>
            <a:lightRig rig="flat" dir="t"/>
          </a:scene3d>
        </p:grpSpPr>
        <p:sp>
          <p:nvSpPr>
            <p:cNvPr id="51" name="圓角矩形 50"/>
            <p:cNvSpPr/>
            <p:nvPr/>
          </p:nvSpPr>
          <p:spPr>
            <a:xfrm>
              <a:off x="-114397" y="390455"/>
              <a:ext cx="1610416" cy="1029532"/>
            </a:xfrm>
            <a:prstGeom prst="roundRect">
              <a:avLst>
                <a:gd name="adj" fmla="val 10000"/>
              </a:avLst>
            </a:prstGeom>
            <a:ln>
              <a:solidFill>
                <a:schemeClr val="bg1">
                  <a:lumMod val="75000"/>
                </a:schemeClr>
              </a:solidFill>
            </a:ln>
            <a:sp3d prstMaterial="plastic">
              <a:bevelT w="120900" h="88900" prst="angle"/>
              <a:bevelB w="88900" h="31750" prst="angle"/>
            </a:sp3d>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sp>
        <p:sp>
          <p:nvSpPr>
            <p:cNvPr id="52" name="圓角矩形 4"/>
            <p:cNvSpPr/>
            <p:nvPr/>
          </p:nvSpPr>
          <p:spPr>
            <a:xfrm>
              <a:off x="893" y="604092"/>
              <a:ext cx="1530068" cy="660088"/>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68580" tIns="68580" rIns="68580" bIns="68580" spcCol="1270"/>
            <a:lstStyle/>
            <a:p>
              <a:r>
                <a:rPr lang="zh-TW" altLang="en-US" sz="2400" dirty="0" smtClean="0">
                  <a:solidFill>
                    <a:srgbClr val="FF0000"/>
                  </a:solidFill>
                  <a:latin typeface="+mj-ea"/>
                  <a:ea typeface="+mj-ea"/>
                </a:rPr>
                <a:t>厚植</a:t>
              </a:r>
              <a:r>
                <a:rPr lang="zh-TW" altLang="en-US" sz="2400" dirty="0" smtClean="0">
                  <a:latin typeface="+mj-ea"/>
                  <a:ea typeface="+mj-ea"/>
                  <a:cs typeface="Times New Roman" panose="02020603050405020304" pitchFamily="18" charset="0"/>
                </a:rPr>
                <a:t>−</a:t>
              </a:r>
              <a:r>
                <a:rPr lang="zh-TW" altLang="en-US" sz="2400" dirty="0" smtClean="0">
                  <a:latin typeface="+mj-ea"/>
                  <a:ea typeface="+mj-ea"/>
                </a:rPr>
                <a:t>臺灣</a:t>
              </a:r>
              <a:r>
                <a:rPr lang="zh-TW" altLang="en-US" sz="2400" dirty="0">
                  <a:latin typeface="+mj-ea"/>
                  <a:ea typeface="+mj-ea"/>
                </a:rPr>
                <a:t>產業南向優質</a:t>
              </a:r>
              <a:r>
                <a:rPr lang="zh-TW" altLang="en-US" sz="2400" dirty="0" smtClean="0">
                  <a:latin typeface="+mj-ea"/>
                  <a:ea typeface="+mj-ea"/>
                </a:rPr>
                <a:t>人力</a:t>
              </a:r>
              <a:endParaRPr lang="zh-TW" altLang="en-US" sz="2400" dirty="0">
                <a:latin typeface="+mj-ea"/>
                <a:ea typeface="+mj-ea"/>
              </a:endParaRPr>
            </a:p>
          </p:txBody>
        </p:sp>
      </p:grpSp>
      <p:grpSp>
        <p:nvGrpSpPr>
          <p:cNvPr id="2" name="群組 1"/>
          <p:cNvGrpSpPr/>
          <p:nvPr/>
        </p:nvGrpSpPr>
        <p:grpSpPr>
          <a:xfrm>
            <a:off x="4067944" y="1592554"/>
            <a:ext cx="4216754" cy="772157"/>
            <a:chOff x="4135855" y="1592554"/>
            <a:chExt cx="4216754" cy="772157"/>
          </a:xfrm>
        </p:grpSpPr>
        <p:sp>
          <p:nvSpPr>
            <p:cNvPr id="58" name="圓角矩形 57"/>
            <p:cNvSpPr/>
            <p:nvPr/>
          </p:nvSpPr>
          <p:spPr>
            <a:xfrm>
              <a:off x="4135855" y="1592554"/>
              <a:ext cx="4216754" cy="772157"/>
            </a:xfrm>
            <a:prstGeom prst="roundRect">
              <a:avLst>
                <a:gd name="adj" fmla="val 10000"/>
              </a:avLst>
            </a:prstGeom>
            <a:ln>
              <a:solidFill>
                <a:schemeClr val="bg1">
                  <a:lumMod val="75000"/>
                </a:schemeClr>
              </a:solidFill>
            </a:ln>
            <a:scene3d>
              <a:camera prst="orthographicFront"/>
              <a:lightRig rig="flat" dir="t"/>
            </a:scene3d>
            <a:sp3d prstMaterial="plastic">
              <a:bevelT w="120900" h="88900" prst="angle"/>
              <a:bevelB w="88900" h="31750" prst="angle"/>
            </a:sp3d>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sp>
        <p:sp>
          <p:nvSpPr>
            <p:cNvPr id="77" name="文字方塊 76"/>
            <p:cNvSpPr txBox="1"/>
            <p:nvPr/>
          </p:nvSpPr>
          <p:spPr>
            <a:xfrm>
              <a:off x="4222563" y="1767206"/>
              <a:ext cx="4130046"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TW" altLang="en-US" sz="2400" dirty="0" smtClean="0">
                  <a:solidFill>
                    <a:srgbClr val="FF0000"/>
                  </a:solidFill>
                  <a:latin typeface="+mj-ea"/>
                  <a:ea typeface="+mj-ea"/>
                </a:rPr>
                <a:t>成就</a:t>
              </a:r>
              <a:r>
                <a:rPr lang="zh-TW" altLang="en-US" sz="2400" dirty="0" smtClean="0">
                  <a:latin typeface="+mj-ea"/>
                  <a:ea typeface="+mj-ea"/>
                  <a:cs typeface="Times New Roman" panose="02020603050405020304" pitchFamily="18" charset="0"/>
                </a:rPr>
                <a:t>−</a:t>
              </a:r>
              <a:r>
                <a:rPr lang="zh-TW" altLang="en-US" sz="2400" dirty="0" smtClean="0">
                  <a:latin typeface="+mj-ea"/>
                  <a:ea typeface="+mj-ea"/>
                </a:rPr>
                <a:t>青年跨國學涯發展夢想</a:t>
              </a:r>
              <a:endParaRPr lang="zh-TW" altLang="en-US" sz="2400" dirty="0">
                <a:latin typeface="+mj-ea"/>
                <a:ea typeface="+mj-ea"/>
              </a:endParaRPr>
            </a:p>
          </p:txBody>
        </p:sp>
      </p:grpSp>
      <p:sp>
        <p:nvSpPr>
          <p:cNvPr id="29"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3</a:t>
            </a:r>
            <a:endParaRPr lang="zh-TW" altLang="en-US" sz="1000" dirty="0"/>
          </a:p>
        </p:txBody>
      </p:sp>
    </p:spTree>
    <p:extLst>
      <p:ext uri="{BB962C8B-B14F-4D97-AF65-F5344CB8AC3E}">
        <p14:creationId xmlns:p14="http://schemas.microsoft.com/office/powerpoint/2010/main" val="4010886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a:xfrm>
            <a:off x="611560" y="212968"/>
            <a:ext cx="8229600" cy="99060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二、願景及計畫目標 </a:t>
            </a:r>
            <a:r>
              <a:rPr lang="en-US" altLang="zh-TW" b="1" dirty="0">
                <a:solidFill>
                  <a:schemeClr val="tx1"/>
                </a:solidFill>
                <a:latin typeface="微軟正黑體" panose="020B0604030504040204" pitchFamily="34" charset="-120"/>
                <a:ea typeface="微軟正黑體" panose="020B0604030504040204" pitchFamily="34" charset="-120"/>
              </a:rPr>
              <a:t>(2)</a:t>
            </a:r>
            <a:endParaRPr lang="fr-CA" altLang="zh-TW" b="1" dirty="0">
              <a:solidFill>
                <a:schemeClr val="tx1"/>
              </a:solidFill>
              <a:latin typeface="微軟正黑體" panose="020B0604030504040204" pitchFamily="34" charset="-120"/>
              <a:ea typeface="微軟正黑體" panose="020B0604030504040204" pitchFamily="34" charset="-120"/>
            </a:endParaRPr>
          </a:p>
        </p:txBody>
      </p:sp>
      <p:sp>
        <p:nvSpPr>
          <p:cNvPr id="6" name="文字方塊 5"/>
          <p:cNvSpPr txBox="1"/>
          <p:nvPr/>
        </p:nvSpPr>
        <p:spPr>
          <a:xfrm>
            <a:off x="6290479" y="1347722"/>
            <a:ext cx="1809346" cy="338554"/>
          </a:xfrm>
          <a:prstGeom prst="rect">
            <a:avLst/>
          </a:prstGeom>
          <a:noFill/>
        </p:spPr>
        <p:txBody>
          <a:bodyPr wrap="square" rtlCol="0">
            <a:spAutoFit/>
          </a:bodyPr>
          <a:lstStyle/>
          <a:p>
            <a:pPr marL="288290" defTabSz="685800" fontAlgn="auto">
              <a:spcBef>
                <a:spcPts val="0"/>
              </a:spcBef>
              <a:spcAft>
                <a:spcPts val="0"/>
              </a:spcAft>
            </a:pPr>
            <a:endParaRPr kumimoji="1" lang="zh-TW" altLang="en-US" sz="1600" b="1" dirty="0">
              <a:solidFill>
                <a:srgbClr val="3333CC"/>
              </a:solidFill>
              <a:latin typeface="標楷體"/>
              <a:ea typeface="標楷體"/>
            </a:endParaRPr>
          </a:p>
        </p:txBody>
      </p:sp>
      <p:sp>
        <p:nvSpPr>
          <p:cNvPr id="11" name="手繪多邊形 10"/>
          <p:cNvSpPr/>
          <p:nvPr/>
        </p:nvSpPr>
        <p:spPr>
          <a:xfrm>
            <a:off x="405652" y="2708661"/>
            <a:ext cx="1834789" cy="1800200"/>
          </a:xfrm>
          <a:custGeom>
            <a:avLst/>
            <a:gdLst>
              <a:gd name="connsiteX0" fmla="*/ 0 w 1166183"/>
              <a:gd name="connsiteY0" fmla="*/ 583092 h 1166183"/>
              <a:gd name="connsiteX1" fmla="*/ 583092 w 1166183"/>
              <a:gd name="connsiteY1" fmla="*/ 0 h 1166183"/>
              <a:gd name="connsiteX2" fmla="*/ 1166184 w 1166183"/>
              <a:gd name="connsiteY2" fmla="*/ 583092 h 1166183"/>
              <a:gd name="connsiteX3" fmla="*/ 583092 w 1166183"/>
              <a:gd name="connsiteY3" fmla="*/ 1166184 h 1166183"/>
              <a:gd name="connsiteX4" fmla="*/ 0 w 1166183"/>
              <a:gd name="connsiteY4" fmla="*/ 583092 h 1166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6183" h="1166183">
                <a:moveTo>
                  <a:pt x="0" y="583092"/>
                </a:moveTo>
                <a:cubicBezTo>
                  <a:pt x="0" y="261059"/>
                  <a:pt x="261059" y="0"/>
                  <a:pt x="583092" y="0"/>
                </a:cubicBezTo>
                <a:cubicBezTo>
                  <a:pt x="905125" y="0"/>
                  <a:pt x="1166184" y="261059"/>
                  <a:pt x="1166184" y="583092"/>
                </a:cubicBezTo>
                <a:cubicBezTo>
                  <a:pt x="1166184" y="905125"/>
                  <a:pt x="905125" y="1166184"/>
                  <a:pt x="583092" y="1166184"/>
                </a:cubicBezTo>
                <a:cubicBezTo>
                  <a:pt x="261059" y="1166184"/>
                  <a:pt x="0" y="905125"/>
                  <a:pt x="0" y="583092"/>
                </a:cubicBezTo>
                <a:close/>
              </a:path>
            </a:pathLst>
          </a:custGeom>
          <a:solidFill>
            <a:srgbClr val="FF5050"/>
          </a:solidFill>
          <a:scene3d>
            <a:camera prst="orthographicFront"/>
            <a:lightRig rig="flat" dir="t"/>
          </a:scene3d>
          <a:sp3d prstMaterial="plastic">
            <a:bevelT w="120900" h="88900" prst="angle"/>
            <a:bevelB w="88900" h="31750" prst="angle"/>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lIns="182214" tIns="182214" rIns="182214" bIns="182214" spcCol="1270" anchor="ctr"/>
          <a:lstStyle/>
          <a:p>
            <a:pPr algn="ctr">
              <a:spcAft>
                <a:spcPts val="0"/>
              </a:spcAft>
              <a:defRPr/>
            </a:pPr>
            <a:r>
              <a:rPr lang="zh-TW" altLang="en-US" sz="4000" dirty="0" smtClean="0">
                <a:latin typeface="+mj-ea"/>
                <a:ea typeface="+mj-ea"/>
              </a:rPr>
              <a:t>計畫目標</a:t>
            </a:r>
            <a:endParaRPr lang="zh-TW" altLang="en-US" sz="4000" dirty="0">
              <a:latin typeface="+mj-ea"/>
              <a:ea typeface="+mj-ea"/>
            </a:endParaRPr>
          </a:p>
        </p:txBody>
      </p:sp>
      <p:graphicFrame>
        <p:nvGraphicFramePr>
          <p:cNvPr id="2" name="資料庫圖表 1"/>
          <p:cNvGraphicFramePr/>
          <p:nvPr>
            <p:extLst>
              <p:ext uri="{D42A27DB-BD31-4B8C-83A1-F6EECF244321}">
                <p14:modId xmlns:p14="http://schemas.microsoft.com/office/powerpoint/2010/main" val="1938007127"/>
              </p:ext>
            </p:extLst>
          </p:nvPr>
        </p:nvGraphicFramePr>
        <p:xfrm>
          <a:off x="1884040" y="1541017"/>
          <a:ext cx="693643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橢圓 2"/>
          <p:cNvSpPr/>
          <p:nvPr/>
        </p:nvSpPr>
        <p:spPr>
          <a:xfrm>
            <a:off x="2596843" y="1469280"/>
            <a:ext cx="1327085" cy="1239640"/>
          </a:xfrm>
          <a:prstGeom prst="ellipse">
            <a:avLst/>
          </a:prstGeo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TW" altLang="en-US" sz="1500" dirty="0">
              <a:latin typeface="+mj-ea"/>
            </a:endParaRPr>
          </a:p>
        </p:txBody>
      </p:sp>
      <p:sp>
        <p:nvSpPr>
          <p:cNvPr id="12" name="橢圓 11"/>
          <p:cNvSpPr/>
          <p:nvPr/>
        </p:nvSpPr>
        <p:spPr>
          <a:xfrm>
            <a:off x="2513409" y="2902216"/>
            <a:ext cx="1468393" cy="1413090"/>
          </a:xfrm>
          <a:prstGeom prst="ellipse">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lvl="0" algn="ctr">
              <a:lnSpc>
                <a:spcPct val="150000"/>
              </a:lnSpc>
            </a:pPr>
            <a:endParaRPr lang="en-US" altLang="zh-TW" sz="1400" dirty="0">
              <a:latin typeface="+mj-ea"/>
              <a:cs typeface="DejaVu Sans" panose="020B0603030804020204" pitchFamily="34" charset="0"/>
            </a:endParaRPr>
          </a:p>
        </p:txBody>
      </p:sp>
      <p:sp>
        <p:nvSpPr>
          <p:cNvPr id="14" name="橢圓 13"/>
          <p:cNvSpPr/>
          <p:nvPr/>
        </p:nvSpPr>
        <p:spPr>
          <a:xfrm>
            <a:off x="2445297" y="4387042"/>
            <a:ext cx="1499988" cy="1395725"/>
          </a:xfrm>
          <a:prstGeom prst="ellips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50000"/>
              </a:lnSpc>
            </a:pPr>
            <a:endParaRPr lang="zh-TW" altLang="en-US" sz="1300" dirty="0">
              <a:latin typeface="+mj-ea"/>
              <a:cs typeface="DejaVu Sans" panose="020B0603030804020204" pitchFamily="34" charset="0"/>
            </a:endParaRPr>
          </a:p>
        </p:txBody>
      </p:sp>
      <p:sp>
        <p:nvSpPr>
          <p:cNvPr id="4" name="矩形 3"/>
          <p:cNvSpPr/>
          <p:nvPr/>
        </p:nvSpPr>
        <p:spPr>
          <a:xfrm>
            <a:off x="2513409" y="1664424"/>
            <a:ext cx="1493951"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TW" sz="2400" dirty="0" smtClean="0">
                <a:solidFill>
                  <a:schemeClr val="bg1"/>
                </a:solidFill>
                <a:latin typeface="+mj-ea"/>
                <a:cs typeface="DejaVu Sans" panose="020B0603030804020204" pitchFamily="34" charset="0"/>
              </a:rPr>
              <a:t>Market</a:t>
            </a:r>
            <a:endParaRPr lang="zh-TW" altLang="en-US" sz="2400" dirty="0">
              <a:solidFill>
                <a:schemeClr val="bg1"/>
              </a:solidFill>
              <a:latin typeface="+mj-ea"/>
            </a:endParaRPr>
          </a:p>
        </p:txBody>
      </p:sp>
      <p:sp>
        <p:nvSpPr>
          <p:cNvPr id="17" name="矩形 16"/>
          <p:cNvSpPr/>
          <p:nvPr/>
        </p:nvSpPr>
        <p:spPr>
          <a:xfrm>
            <a:off x="2533552" y="3135476"/>
            <a:ext cx="1448250"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lvl="0" algn="ctr">
              <a:lnSpc>
                <a:spcPct val="150000"/>
              </a:lnSpc>
            </a:pPr>
            <a:r>
              <a:rPr lang="en-US" altLang="zh-TW" sz="2400" dirty="0">
                <a:solidFill>
                  <a:schemeClr val="bg1"/>
                </a:solidFill>
                <a:latin typeface="+mj-ea"/>
                <a:cs typeface="DejaVu Sans" panose="020B0603030804020204" pitchFamily="34" charset="0"/>
              </a:rPr>
              <a:t>Pipeline</a:t>
            </a:r>
          </a:p>
        </p:txBody>
      </p:sp>
      <p:sp>
        <p:nvSpPr>
          <p:cNvPr id="18" name="矩形 17"/>
          <p:cNvSpPr/>
          <p:nvPr/>
        </p:nvSpPr>
        <p:spPr>
          <a:xfrm>
            <a:off x="2423940" y="4652754"/>
            <a:ext cx="1512168"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en-US" altLang="zh-TW" sz="2400" dirty="0">
                <a:solidFill>
                  <a:schemeClr val="bg1"/>
                </a:solidFill>
                <a:latin typeface="+mj-ea"/>
                <a:cs typeface="DejaVu Sans" panose="020B0603030804020204" pitchFamily="34" charset="0"/>
              </a:rPr>
              <a:t>Platform</a:t>
            </a:r>
            <a:endParaRPr lang="zh-TW" altLang="en-US" sz="2400" dirty="0">
              <a:solidFill>
                <a:schemeClr val="bg1"/>
              </a:solidFill>
              <a:latin typeface="+mj-ea"/>
              <a:cs typeface="DejaVu Sans" panose="020B0603030804020204" pitchFamily="34" charset="0"/>
            </a:endParaRPr>
          </a:p>
        </p:txBody>
      </p:sp>
      <p:sp>
        <p:nvSpPr>
          <p:cNvPr id="19"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4</a:t>
            </a:r>
            <a:endParaRPr lang="zh-TW" altLang="en-US" sz="1000" dirty="0"/>
          </a:p>
        </p:txBody>
      </p:sp>
    </p:spTree>
    <p:extLst>
      <p:ext uri="{BB962C8B-B14F-4D97-AF65-F5344CB8AC3E}">
        <p14:creationId xmlns:p14="http://schemas.microsoft.com/office/powerpoint/2010/main" val="33323814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91680" y="548680"/>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二、願景及計畫目標 </a:t>
            </a:r>
            <a:r>
              <a:rPr lang="en-US" altLang="zh-TW" b="1" dirty="0">
                <a:solidFill>
                  <a:schemeClr val="tx1"/>
                </a:solidFill>
                <a:latin typeface="微軟正黑體" panose="020B0604030504040204" pitchFamily="34" charset="-120"/>
                <a:ea typeface="微軟正黑體" panose="020B0604030504040204" pitchFamily="34" charset="-120"/>
              </a:rPr>
              <a:t>(3)</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3" name="向右箭號 2"/>
          <p:cNvSpPr/>
          <p:nvPr/>
        </p:nvSpPr>
        <p:spPr>
          <a:xfrm>
            <a:off x="395536" y="2492896"/>
            <a:ext cx="2189348" cy="1729185"/>
          </a:xfrm>
          <a:prstGeom prst="rightArrow">
            <a:avLst>
              <a:gd name="adj1" fmla="val 50000"/>
              <a:gd name="adj2" fmla="val 31822"/>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sz="2400" dirty="0">
                <a:solidFill>
                  <a:srgbClr val="FF0000"/>
                </a:solidFill>
              </a:rPr>
              <a:t>106-109</a:t>
            </a:r>
            <a:r>
              <a:rPr lang="zh-TW" altLang="en-US" sz="2400" dirty="0">
                <a:solidFill>
                  <a:srgbClr val="FF0000"/>
                </a:solidFill>
              </a:rPr>
              <a:t>年</a:t>
            </a:r>
            <a:r>
              <a:rPr lang="zh-TW" altLang="en-US" sz="2400" dirty="0" smtClean="0">
                <a:solidFill>
                  <a:srgbClr val="FF0000"/>
                </a:solidFill>
              </a:rPr>
              <a:t>目標</a:t>
            </a:r>
            <a:endParaRPr lang="en-US" altLang="zh-TW" sz="2400" dirty="0">
              <a:solidFill>
                <a:srgbClr val="FF0000"/>
              </a:solidFill>
            </a:endParaRPr>
          </a:p>
        </p:txBody>
      </p:sp>
      <p:graphicFrame>
        <p:nvGraphicFramePr>
          <p:cNvPr id="6" name="資料庫圖表 5"/>
          <p:cNvGraphicFramePr/>
          <p:nvPr>
            <p:extLst>
              <p:ext uri="{D42A27DB-BD31-4B8C-83A1-F6EECF244321}">
                <p14:modId xmlns:p14="http://schemas.microsoft.com/office/powerpoint/2010/main" val="396467759"/>
              </p:ext>
            </p:extLst>
          </p:nvPr>
        </p:nvGraphicFramePr>
        <p:xfrm>
          <a:off x="1835696" y="1556792"/>
          <a:ext cx="693643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5</a:t>
            </a:r>
            <a:endParaRPr lang="zh-TW" altLang="en-US" sz="1000" dirty="0"/>
          </a:p>
        </p:txBody>
      </p:sp>
    </p:spTree>
    <p:extLst>
      <p:ext uri="{BB962C8B-B14F-4D97-AF65-F5344CB8AC3E}">
        <p14:creationId xmlns:p14="http://schemas.microsoft.com/office/powerpoint/2010/main" val="28213785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91680" y="620688"/>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三</a:t>
            </a:r>
            <a:r>
              <a:rPr lang="zh-TW" altLang="en-US" b="1" dirty="0" smtClean="0">
                <a:solidFill>
                  <a:schemeClr val="tx1"/>
                </a:solidFill>
                <a:latin typeface="微軟正黑體" panose="020B0604030504040204" pitchFamily="34" charset="-120"/>
                <a:ea typeface="微軟正黑體" panose="020B0604030504040204" pitchFamily="34" charset="-120"/>
              </a:rPr>
              <a:t>、</a:t>
            </a:r>
            <a:r>
              <a:rPr lang="en-US" altLang="zh-TW" b="1" dirty="0" smtClean="0">
                <a:solidFill>
                  <a:schemeClr val="tx1"/>
                </a:solidFill>
                <a:latin typeface="微軟正黑體" panose="020B0604030504040204" pitchFamily="34" charset="-120"/>
                <a:ea typeface="微軟正黑體" panose="020B0604030504040204" pitchFamily="34" charset="-120"/>
              </a:rPr>
              <a:t>105</a:t>
            </a:r>
            <a:r>
              <a:rPr lang="zh-TW" altLang="en-US" b="1" dirty="0" smtClean="0">
                <a:solidFill>
                  <a:schemeClr val="tx1"/>
                </a:solidFill>
                <a:latin typeface="微軟正黑體" panose="020B0604030504040204" pitchFamily="34" charset="-120"/>
                <a:ea typeface="微軟正黑體" panose="020B0604030504040204" pitchFamily="34" charset="-120"/>
              </a:rPr>
              <a:t>年推動</a:t>
            </a:r>
            <a:r>
              <a:rPr lang="zh-TW" altLang="en-US" b="1" dirty="0">
                <a:solidFill>
                  <a:schemeClr val="tx1"/>
                </a:solidFill>
                <a:latin typeface="微軟正黑體" panose="020B0604030504040204" pitchFamily="34" charset="-120"/>
                <a:ea typeface="微軟正黑體" panose="020B0604030504040204" pitchFamily="34" charset="-120"/>
              </a:rPr>
              <a:t>成果</a:t>
            </a:r>
            <a:r>
              <a:rPr lang="en-US" altLang="zh-TW" b="1" dirty="0">
                <a:solidFill>
                  <a:schemeClr val="tx1"/>
                </a:solidFill>
                <a:latin typeface="微軟正黑體" panose="020B0604030504040204" pitchFamily="34" charset="-120"/>
                <a:ea typeface="微軟正黑體" panose="020B0604030504040204" pitchFamily="34" charset="-120"/>
              </a:rPr>
              <a:t>(1)</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2004432867"/>
              </p:ext>
            </p:extLst>
          </p:nvPr>
        </p:nvGraphicFramePr>
        <p:xfrm>
          <a:off x="899592" y="1484784"/>
          <a:ext cx="7776864"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6</a:t>
            </a:r>
            <a:endParaRPr lang="zh-TW" altLang="en-US" sz="1000" dirty="0"/>
          </a:p>
        </p:txBody>
      </p:sp>
    </p:spTree>
    <p:extLst>
      <p:ext uri="{BB962C8B-B14F-4D97-AF65-F5344CB8AC3E}">
        <p14:creationId xmlns:p14="http://schemas.microsoft.com/office/powerpoint/2010/main" val="16349087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extLst>
              <p:ext uri="{D42A27DB-BD31-4B8C-83A1-F6EECF244321}">
                <p14:modId xmlns:p14="http://schemas.microsoft.com/office/powerpoint/2010/main" val="1158419805"/>
              </p:ext>
            </p:extLst>
          </p:nvPr>
        </p:nvGraphicFramePr>
        <p:xfrm>
          <a:off x="971600" y="980728"/>
          <a:ext cx="777686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標題 1"/>
          <p:cNvSpPr>
            <a:spLocks noGrp="1"/>
          </p:cNvSpPr>
          <p:nvPr>
            <p:ph type="title"/>
          </p:nvPr>
        </p:nvSpPr>
        <p:spPr>
          <a:xfrm>
            <a:off x="1691680" y="340283"/>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三</a:t>
            </a:r>
            <a:r>
              <a:rPr lang="zh-TW" altLang="en-US" b="1" dirty="0" smtClean="0">
                <a:solidFill>
                  <a:schemeClr val="tx1"/>
                </a:solidFill>
                <a:latin typeface="微軟正黑體" panose="020B0604030504040204" pitchFamily="34" charset="-120"/>
                <a:ea typeface="微軟正黑體" panose="020B0604030504040204" pitchFamily="34" charset="-120"/>
              </a:rPr>
              <a:t>、</a:t>
            </a:r>
            <a:r>
              <a:rPr lang="en-US" altLang="zh-TW" b="1" dirty="0" smtClean="0">
                <a:solidFill>
                  <a:schemeClr val="tx1"/>
                </a:solidFill>
                <a:latin typeface="微軟正黑體" panose="020B0604030504040204" pitchFamily="34" charset="-120"/>
                <a:ea typeface="微軟正黑體" panose="020B0604030504040204" pitchFamily="34" charset="-120"/>
              </a:rPr>
              <a:t>105</a:t>
            </a:r>
            <a:r>
              <a:rPr lang="zh-TW" altLang="en-US" b="1" dirty="0" smtClean="0">
                <a:solidFill>
                  <a:schemeClr val="tx1"/>
                </a:solidFill>
                <a:latin typeface="微軟正黑體" panose="020B0604030504040204" pitchFamily="34" charset="-120"/>
                <a:ea typeface="微軟正黑體" panose="020B0604030504040204" pitchFamily="34" charset="-120"/>
              </a:rPr>
              <a:t>年推動</a:t>
            </a:r>
            <a:r>
              <a:rPr lang="zh-TW" altLang="en-US" b="1" dirty="0">
                <a:solidFill>
                  <a:schemeClr val="tx1"/>
                </a:solidFill>
                <a:latin typeface="微軟正黑體" panose="020B0604030504040204" pitchFamily="34" charset="-120"/>
                <a:ea typeface="微軟正黑體" panose="020B0604030504040204" pitchFamily="34" charset="-120"/>
              </a:rPr>
              <a:t>成果</a:t>
            </a:r>
            <a:r>
              <a:rPr lang="en-US" altLang="zh-TW" b="1" dirty="0" smtClean="0">
                <a:solidFill>
                  <a:schemeClr val="tx1"/>
                </a:solidFill>
                <a:latin typeface="微軟正黑體" panose="020B0604030504040204" pitchFamily="34" charset="-120"/>
                <a:ea typeface="微軟正黑體" panose="020B0604030504040204" pitchFamily="34" charset="-120"/>
              </a:rPr>
              <a:t>(2)</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10"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7</a:t>
            </a:r>
            <a:endParaRPr lang="zh-TW" altLang="en-US" sz="1000" dirty="0"/>
          </a:p>
        </p:txBody>
      </p:sp>
    </p:spTree>
    <p:extLst>
      <p:ext uri="{BB962C8B-B14F-4D97-AF65-F5344CB8AC3E}">
        <p14:creationId xmlns:p14="http://schemas.microsoft.com/office/powerpoint/2010/main" val="19288975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群組 20"/>
          <p:cNvGrpSpPr/>
          <p:nvPr/>
        </p:nvGrpSpPr>
        <p:grpSpPr>
          <a:xfrm>
            <a:off x="1403648" y="1446510"/>
            <a:ext cx="5616624" cy="917134"/>
            <a:chOff x="1444089" y="1577"/>
            <a:chExt cx="4612727" cy="1128948"/>
          </a:xfrm>
        </p:grpSpPr>
        <p:sp>
          <p:nvSpPr>
            <p:cNvPr id="22" name="五邊形 21"/>
            <p:cNvSpPr/>
            <p:nvPr/>
          </p:nvSpPr>
          <p:spPr>
            <a:xfrm rot="10800000">
              <a:off x="1444089" y="1577"/>
              <a:ext cx="4612727" cy="1128948"/>
            </a:xfrm>
            <a:prstGeom prst="homePlate">
              <a:avLst/>
            </a:prstGeom>
            <a:solidFill>
              <a:srgbClr val="FFC1C1"/>
            </a:solidFill>
          </p:spPr>
          <p:style>
            <a:lnRef idx="2">
              <a:schemeClr val="accent2">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3" name="五邊形 4"/>
            <p:cNvSpPr/>
            <p:nvPr/>
          </p:nvSpPr>
          <p:spPr>
            <a:xfrm rot="21600000">
              <a:off x="1726326" y="1577"/>
              <a:ext cx="4330490" cy="112894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97835" tIns="76200" rIns="142240" bIns="76200" numCol="1" spcCol="1270" anchor="ctr" anchorCtr="0">
              <a:noAutofit/>
            </a:bodyPr>
            <a:lstStyle/>
            <a:p>
              <a:pPr lvl="0" algn="ctr" defTabSz="889000">
                <a:lnSpc>
                  <a:spcPct val="90000"/>
                </a:lnSpc>
                <a:spcBef>
                  <a:spcPct val="0"/>
                </a:spcBef>
                <a:spcAft>
                  <a:spcPct val="35000"/>
                </a:spcAft>
              </a:pPr>
              <a:r>
                <a:rPr lang="zh-TW" altLang="en-US" sz="2000" b="1" kern="1200" dirty="0" smtClean="0">
                  <a:latin typeface="+mj-ea"/>
                  <a:ea typeface="+mj-ea"/>
                </a:rPr>
                <a:t>   </a:t>
              </a:r>
              <a:r>
                <a:rPr lang="zh-TW" altLang="en-US" sz="2200" b="1" kern="1200" dirty="0" smtClean="0">
                  <a:solidFill>
                    <a:srgbClr val="C00000"/>
                  </a:solidFill>
                  <a:latin typeface="+mj-ea"/>
                  <a:ea typeface="+mj-ea"/>
                </a:rPr>
                <a:t>提供優質教育產業、</a:t>
              </a:r>
              <a:endParaRPr lang="en-US" altLang="zh-TW" sz="2200" b="1" kern="1200" dirty="0" smtClean="0">
                <a:solidFill>
                  <a:srgbClr val="C00000"/>
                </a:solidFill>
                <a:latin typeface="+mj-ea"/>
                <a:ea typeface="+mj-ea"/>
              </a:endParaRPr>
            </a:p>
            <a:p>
              <a:pPr lvl="0" algn="ctr" defTabSz="889000">
                <a:lnSpc>
                  <a:spcPct val="90000"/>
                </a:lnSpc>
                <a:spcBef>
                  <a:spcPct val="0"/>
                </a:spcBef>
                <a:spcAft>
                  <a:spcPct val="35000"/>
                </a:spcAft>
              </a:pPr>
              <a:r>
                <a:rPr lang="zh-TW" altLang="en-US" sz="2200" b="1" kern="1200" dirty="0" smtClean="0">
                  <a:solidFill>
                    <a:srgbClr val="C00000"/>
                  </a:solidFill>
                  <a:latin typeface="+mj-ea"/>
                  <a:ea typeface="+mj-ea"/>
                </a:rPr>
                <a:t>專業人才雙向培育</a:t>
              </a:r>
              <a:endParaRPr lang="zh-TW" altLang="en-US" sz="2200" b="1" kern="1200" dirty="0">
                <a:solidFill>
                  <a:srgbClr val="C00000"/>
                </a:solidFill>
              </a:endParaRPr>
            </a:p>
          </p:txBody>
        </p:sp>
      </p:grpSp>
      <p:sp>
        <p:nvSpPr>
          <p:cNvPr id="4" name="標題 3"/>
          <p:cNvSpPr>
            <a:spLocks noGrp="1"/>
          </p:cNvSpPr>
          <p:nvPr>
            <p:ph type="title"/>
          </p:nvPr>
        </p:nvSpPr>
        <p:spPr>
          <a:xfrm>
            <a:off x="1429519" y="332656"/>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四、計畫重點及具體作為</a:t>
            </a:r>
            <a:r>
              <a:rPr lang="en-US" altLang="zh-TW" b="1" dirty="0">
                <a:solidFill>
                  <a:schemeClr val="tx1"/>
                </a:solidFill>
                <a:latin typeface="微軟正黑體" panose="020B0604030504040204" pitchFamily="34" charset="-120"/>
                <a:ea typeface="微軟正黑體" panose="020B0604030504040204" pitchFamily="34" charset="-120"/>
              </a:rPr>
              <a:t>(1)</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16" name="橢圓 15"/>
          <p:cNvSpPr/>
          <p:nvPr/>
        </p:nvSpPr>
        <p:spPr>
          <a:xfrm>
            <a:off x="624521" y="1309911"/>
            <a:ext cx="1327085" cy="1239640"/>
          </a:xfrm>
          <a:prstGeom prst="ellipse">
            <a:avLst/>
          </a:prstGeo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TW" altLang="en-US" sz="1500" dirty="0">
              <a:latin typeface="+mj-ea"/>
            </a:endParaRPr>
          </a:p>
        </p:txBody>
      </p:sp>
      <p:sp>
        <p:nvSpPr>
          <p:cNvPr id="17" name="矩形 16"/>
          <p:cNvSpPr/>
          <p:nvPr/>
        </p:nvSpPr>
        <p:spPr>
          <a:xfrm>
            <a:off x="541087" y="1505055"/>
            <a:ext cx="1493951"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TW" sz="2400" dirty="0" smtClean="0">
                <a:solidFill>
                  <a:schemeClr val="bg1"/>
                </a:solidFill>
                <a:latin typeface="+mj-ea"/>
                <a:cs typeface="DejaVu Sans" panose="020B0603030804020204" pitchFamily="34" charset="0"/>
              </a:rPr>
              <a:t>Market</a:t>
            </a:r>
            <a:endParaRPr lang="zh-TW" altLang="en-US" sz="2400" dirty="0">
              <a:solidFill>
                <a:schemeClr val="bg1"/>
              </a:solidFill>
              <a:latin typeface="+mj-ea"/>
            </a:endParaRPr>
          </a:p>
        </p:txBody>
      </p:sp>
      <p:graphicFrame>
        <p:nvGraphicFramePr>
          <p:cNvPr id="24" name="資料庫圖表 23"/>
          <p:cNvGraphicFramePr/>
          <p:nvPr>
            <p:extLst>
              <p:ext uri="{D42A27DB-BD31-4B8C-83A1-F6EECF244321}">
                <p14:modId xmlns:p14="http://schemas.microsoft.com/office/powerpoint/2010/main" val="1176461319"/>
              </p:ext>
            </p:extLst>
          </p:nvPr>
        </p:nvGraphicFramePr>
        <p:xfrm>
          <a:off x="2064332" y="2646634"/>
          <a:ext cx="6696744"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投影片編號版面配置區 7"/>
          <p:cNvSpPr txBox="1">
            <a:spLocks/>
          </p:cNvSpPr>
          <p:nvPr/>
        </p:nvSpPr>
        <p:spPr>
          <a:xfrm>
            <a:off x="8532440" y="6309320"/>
            <a:ext cx="279390"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8</a:t>
            </a:r>
            <a:endParaRPr lang="zh-TW" altLang="en-US" sz="1000" dirty="0"/>
          </a:p>
        </p:txBody>
      </p:sp>
    </p:spTree>
    <p:extLst>
      <p:ext uri="{BB962C8B-B14F-4D97-AF65-F5344CB8AC3E}">
        <p14:creationId xmlns:p14="http://schemas.microsoft.com/office/powerpoint/2010/main" val="4840415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AutoShape 13"/>
          <p:cNvSpPr>
            <a:spLocks noChangeArrowheads="1"/>
          </p:cNvSpPr>
          <p:nvPr/>
        </p:nvSpPr>
        <p:spPr bwMode="gray">
          <a:xfrm>
            <a:off x="4152305" y="4695455"/>
            <a:ext cx="4795636" cy="1596658"/>
          </a:xfrm>
          <a:prstGeom prst="roundRect">
            <a:avLst>
              <a:gd name="adj" fmla="val 10889"/>
            </a:avLst>
          </a:prstGeom>
          <a:solidFill>
            <a:srgbClr val="CCFFCC">
              <a:alpha val="69804"/>
            </a:srgbClr>
          </a:solidFill>
          <a:ln>
            <a:noFill/>
          </a:ln>
          <a:effectLst/>
          <a:scene3d>
            <a:camera prst="orthographicFront">
              <a:rot lat="0" lon="0" rev="0"/>
            </a:camera>
            <a:lightRig rig="contrasting" dir="t">
              <a:rot lat="0" lon="0" rev="7800000"/>
            </a:lightRig>
          </a:scene3d>
          <a:sp3d>
            <a:bevelT w="139700" h="139700"/>
          </a:sp3d>
          <a:extLst>
            <a:ext uri="{91240B29-F687-4F45-9708-019B960494DF}">
              <a14:hiddenLine xmlns:a14="http://schemas.microsoft.com/office/drawing/2010/main" w="38100">
                <a:solidFill>
                  <a:srgbClr val="FFFFFF"/>
                </a:solidFill>
                <a:round/>
                <a:headEnd/>
                <a:tailEnd/>
              </a14:hiddenLine>
            </a:ex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44" name="AutoShape 13"/>
          <p:cNvSpPr>
            <a:spLocks noChangeArrowheads="1"/>
          </p:cNvSpPr>
          <p:nvPr/>
        </p:nvSpPr>
        <p:spPr bwMode="gray">
          <a:xfrm>
            <a:off x="4060093" y="1267617"/>
            <a:ext cx="4887848" cy="1601300"/>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 name="標題 1"/>
          <p:cNvSpPr>
            <a:spLocks noGrp="1"/>
          </p:cNvSpPr>
          <p:nvPr>
            <p:ph type="title"/>
          </p:nvPr>
        </p:nvSpPr>
        <p:spPr>
          <a:xfrm>
            <a:off x="611560" y="213311"/>
            <a:ext cx="7745153" cy="764956"/>
          </a:xfrm>
        </p:spPr>
        <p:txBody>
          <a:bodyPr>
            <a:noAutofit/>
          </a:bodyPr>
          <a:lstStyle/>
          <a:p>
            <a:pPr algn="ctr">
              <a:lnSpc>
                <a:spcPts val="3400"/>
              </a:lnSpc>
              <a:spcBef>
                <a:spcPts val="0"/>
              </a:spcBef>
              <a:spcAft>
                <a:spcPts val="600"/>
              </a:spcAft>
            </a:pPr>
            <a:r>
              <a:rPr lang="zh-TW" altLang="en-US" sz="2400" b="1" dirty="0" smtClean="0">
                <a:solidFill>
                  <a:schemeClr val="tx1"/>
                </a:solidFill>
                <a:latin typeface="+mj-ea"/>
                <a:ea typeface="+mj-ea"/>
              </a:rPr>
              <a:t>四</a:t>
            </a:r>
            <a:r>
              <a:rPr lang="zh-TW" altLang="en-US" sz="2400" b="1" dirty="0">
                <a:solidFill>
                  <a:schemeClr val="tx1"/>
                </a:solidFill>
                <a:latin typeface="+mj-ea"/>
                <a:ea typeface="+mj-ea"/>
              </a:rPr>
              <a:t>、計畫重點</a:t>
            </a:r>
            <a:r>
              <a:rPr lang="zh-TW" altLang="en-US" sz="2400" b="1" dirty="0" smtClean="0">
                <a:solidFill>
                  <a:schemeClr val="tx1"/>
                </a:solidFill>
                <a:latin typeface="+mj-ea"/>
                <a:ea typeface="+mj-ea"/>
              </a:rPr>
              <a:t>及具體作為</a:t>
            </a:r>
            <a:r>
              <a:rPr lang="en-US" altLang="zh-TW" sz="2400" b="1" dirty="0" smtClean="0">
                <a:solidFill>
                  <a:schemeClr val="tx1"/>
                </a:solidFill>
                <a:latin typeface="+mj-ea"/>
                <a:ea typeface="+mj-ea"/>
              </a:rPr>
              <a:t>(</a:t>
            </a:r>
            <a:r>
              <a:rPr lang="en-US" altLang="zh-TW" sz="2400" b="1" dirty="0">
                <a:solidFill>
                  <a:schemeClr val="tx1"/>
                </a:solidFill>
                <a:latin typeface="+mj-ea"/>
                <a:ea typeface="+mj-ea"/>
              </a:rPr>
              <a:t>1</a:t>
            </a:r>
            <a:r>
              <a:rPr lang="en-US" altLang="zh-TW" sz="2400" b="1" dirty="0" smtClean="0">
                <a:solidFill>
                  <a:schemeClr val="tx1"/>
                </a:solidFill>
                <a:latin typeface="+mj-ea"/>
                <a:ea typeface="+mj-ea"/>
              </a:rPr>
              <a:t>)</a:t>
            </a:r>
            <a:br>
              <a:rPr lang="en-US" altLang="zh-TW" sz="2400" b="1" dirty="0" smtClean="0">
                <a:solidFill>
                  <a:schemeClr val="tx1"/>
                </a:solidFill>
                <a:latin typeface="+mj-ea"/>
                <a:ea typeface="+mj-ea"/>
              </a:rPr>
            </a:br>
            <a:r>
              <a:rPr lang="en-US" altLang="zh-TW" sz="2400" b="1" dirty="0" smtClean="0">
                <a:solidFill>
                  <a:srgbClr val="FF0000"/>
                </a:solidFill>
                <a:latin typeface="+mj-ea"/>
                <a:ea typeface="+mj-ea"/>
              </a:rPr>
              <a:t>Market(</a:t>
            </a:r>
            <a:r>
              <a:rPr lang="zh-TW" altLang="en-US" sz="2400" b="1" dirty="0" smtClean="0">
                <a:solidFill>
                  <a:srgbClr val="FF0000"/>
                </a:solidFill>
                <a:latin typeface="+mj-ea"/>
                <a:ea typeface="+mj-ea"/>
              </a:rPr>
              <a:t>一</a:t>
            </a:r>
            <a:r>
              <a:rPr lang="en-US" altLang="zh-TW" sz="2400" b="1" dirty="0" smtClean="0">
                <a:solidFill>
                  <a:srgbClr val="FF0000"/>
                </a:solidFill>
                <a:latin typeface="+mj-ea"/>
                <a:ea typeface="+mj-ea"/>
              </a:rPr>
              <a:t>)</a:t>
            </a:r>
            <a:r>
              <a:rPr lang="zh-TW" altLang="zh-TW" sz="2400" b="1" dirty="0" smtClean="0">
                <a:solidFill>
                  <a:srgbClr val="FF0000"/>
                </a:solidFill>
                <a:latin typeface="+mj-ea"/>
                <a:ea typeface="+mj-ea"/>
              </a:rPr>
              <a:t>培</a:t>
            </a:r>
            <a:r>
              <a:rPr lang="zh-TW" altLang="zh-TW" sz="2400" b="1" dirty="0">
                <a:solidFill>
                  <a:srgbClr val="FF0000"/>
                </a:solidFill>
                <a:latin typeface="+mj-ea"/>
                <a:ea typeface="+mj-ea"/>
              </a:rPr>
              <a:t>力新住民子女具東協語文及職場實務</a:t>
            </a:r>
            <a:endParaRPr lang="zh-TW" altLang="en-US" sz="2400" b="1" dirty="0">
              <a:solidFill>
                <a:srgbClr val="FF0000"/>
              </a:solidFill>
              <a:latin typeface="+mj-ea"/>
              <a:ea typeface="+mj-ea"/>
            </a:endParaRPr>
          </a:p>
        </p:txBody>
      </p:sp>
      <p:sp>
        <p:nvSpPr>
          <p:cNvPr id="26" name="圓角矩形 25"/>
          <p:cNvSpPr/>
          <p:nvPr/>
        </p:nvSpPr>
        <p:spPr>
          <a:xfrm>
            <a:off x="452468" y="1333380"/>
            <a:ext cx="3111420" cy="1180660"/>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smtClean="0">
                <a:solidFill>
                  <a:srgbClr val="FF0000"/>
                </a:solidFill>
                <a:latin typeface="+mj-ea"/>
                <a:ea typeface="+mj-ea"/>
              </a:rPr>
              <a:t>國中小新住民子女培力：</a:t>
            </a:r>
            <a:endParaRPr lang="en-US" altLang="zh-TW" sz="2000" dirty="0" smtClean="0">
              <a:solidFill>
                <a:srgbClr val="FF0000"/>
              </a:solidFill>
              <a:latin typeface="+mj-ea"/>
              <a:ea typeface="+mj-ea"/>
            </a:endParaRPr>
          </a:p>
          <a:p>
            <a:pPr algn="just" fontAlgn="auto">
              <a:spcBef>
                <a:spcPts val="0"/>
              </a:spcBef>
              <a:spcAft>
                <a:spcPts val="0"/>
              </a:spcAft>
              <a:defRPr/>
            </a:pPr>
            <a:r>
              <a:rPr lang="zh-TW" altLang="zh-TW" sz="1400" dirty="0" smtClean="0">
                <a:solidFill>
                  <a:schemeClr val="tx1"/>
                </a:solidFill>
                <a:latin typeface="+mj-ea"/>
                <a:ea typeface="+mj-ea"/>
              </a:rPr>
              <a:t>新</a:t>
            </a:r>
            <a:r>
              <a:rPr lang="zh-TW" altLang="zh-TW" sz="1400" dirty="0">
                <a:solidFill>
                  <a:schemeClr val="tx1"/>
                </a:solidFill>
                <a:latin typeface="+mj-ea"/>
                <a:ea typeface="+mj-ea"/>
              </a:rPr>
              <a:t>住民語文教學</a:t>
            </a:r>
            <a:r>
              <a:rPr lang="zh-TW" altLang="zh-TW" sz="1400" dirty="0" smtClean="0">
                <a:solidFill>
                  <a:schemeClr val="tx1"/>
                </a:solidFill>
                <a:latin typeface="+mj-ea"/>
                <a:ea typeface="+mj-ea"/>
              </a:rPr>
              <a:t>，</a:t>
            </a:r>
            <a:r>
              <a:rPr lang="zh-TW" altLang="en-US" sz="1400" dirty="0" smtClean="0">
                <a:solidFill>
                  <a:schemeClr val="tx1"/>
                </a:solidFill>
                <a:latin typeface="+mj-ea"/>
                <a:ea typeface="+mj-ea"/>
              </a:rPr>
              <a:t>教材</a:t>
            </a:r>
            <a:r>
              <a:rPr lang="zh-TW" altLang="zh-TW" sz="1400" dirty="0" smtClean="0">
                <a:solidFill>
                  <a:schemeClr val="tx1"/>
                </a:solidFill>
                <a:latin typeface="+mj-ea"/>
                <a:ea typeface="+mj-ea"/>
              </a:rPr>
              <a:t>編輯</a:t>
            </a:r>
            <a:r>
              <a:rPr lang="zh-TW" altLang="en-US" sz="1400" dirty="0" smtClean="0">
                <a:solidFill>
                  <a:schemeClr val="tx1"/>
                </a:solidFill>
                <a:latin typeface="+mj-ea"/>
                <a:ea typeface="+mj-ea"/>
              </a:rPr>
              <a:t>、</a:t>
            </a:r>
            <a:r>
              <a:rPr lang="zh-TW" altLang="zh-TW" sz="1400" dirty="0">
                <a:solidFill>
                  <a:schemeClr val="tx1"/>
                </a:solidFill>
                <a:latin typeface="+mj-ea"/>
                <a:ea typeface="+mj-ea"/>
              </a:rPr>
              <a:t>培訓師資</a:t>
            </a:r>
            <a:r>
              <a:rPr lang="zh-TW" altLang="en-US" sz="1400" dirty="0">
                <a:solidFill>
                  <a:schemeClr val="tx1"/>
                </a:solidFill>
                <a:latin typeface="+mj-ea"/>
                <a:ea typeface="+mj-ea"/>
              </a:rPr>
              <a:t>及</a:t>
            </a:r>
            <a:r>
              <a:rPr lang="zh-TW" altLang="zh-TW" sz="1400" dirty="0" smtClean="0">
                <a:solidFill>
                  <a:schemeClr val="tx1"/>
                </a:solidFill>
                <a:latin typeface="+mj-ea"/>
                <a:ea typeface="+mj-ea"/>
              </a:rPr>
              <a:t>辦理</a:t>
            </a:r>
            <a:r>
              <a:rPr lang="zh-TW" altLang="en-US" sz="1400" dirty="0" smtClean="0">
                <a:solidFill>
                  <a:schemeClr val="tx1"/>
                </a:solidFill>
                <a:latin typeface="+mj-ea"/>
                <a:ea typeface="+mj-ea"/>
              </a:rPr>
              <a:t>語</a:t>
            </a:r>
            <a:r>
              <a:rPr lang="zh-TW" altLang="zh-TW" sz="1400" dirty="0" smtClean="0">
                <a:solidFill>
                  <a:schemeClr val="tx1"/>
                </a:solidFill>
                <a:latin typeface="+mj-ea"/>
                <a:ea typeface="+mj-ea"/>
              </a:rPr>
              <a:t>文競賽活動</a:t>
            </a:r>
            <a:endParaRPr lang="zh-TW" altLang="en-US" sz="1400" dirty="0">
              <a:solidFill>
                <a:schemeClr val="tx1"/>
              </a:solidFill>
              <a:latin typeface="+mj-ea"/>
              <a:ea typeface="+mj-ea"/>
            </a:endParaRPr>
          </a:p>
        </p:txBody>
      </p:sp>
      <p:sp>
        <p:nvSpPr>
          <p:cNvPr id="27" name="AutoShape 14"/>
          <p:cNvSpPr>
            <a:spLocks noChangeArrowheads="1"/>
          </p:cNvSpPr>
          <p:nvPr/>
        </p:nvSpPr>
        <p:spPr bwMode="gray">
          <a:xfrm>
            <a:off x="3654138" y="1869233"/>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8" name="矩形 27"/>
          <p:cNvSpPr/>
          <p:nvPr/>
        </p:nvSpPr>
        <p:spPr>
          <a:xfrm>
            <a:off x="4058545" y="1267617"/>
            <a:ext cx="4550432" cy="1592744"/>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2100"/>
              </a:lnSpc>
              <a:spcBef>
                <a:spcPts val="0"/>
              </a:spcBef>
              <a:spcAft>
                <a:spcPts val="600"/>
              </a:spcAft>
              <a:buSzPts val="1800"/>
              <a:buFont typeface="Wingdings" panose="05000000000000000000" pitchFamily="2" charset="2"/>
              <a:buChar char="ü"/>
              <a:defRPr/>
            </a:pPr>
            <a:r>
              <a:rPr lang="zh-TW" altLang="en-US" sz="1600" dirty="0" smtClean="0">
                <a:latin typeface="+mj-ea"/>
                <a:ea typeface="+mj-ea"/>
              </a:rPr>
              <a:t>完成越南</a:t>
            </a:r>
            <a:r>
              <a:rPr lang="zh-TW" altLang="en-US" sz="1600" dirty="0">
                <a:latin typeface="+mj-ea"/>
                <a:ea typeface="+mj-ea"/>
              </a:rPr>
              <a:t>、印尼</a:t>
            </a:r>
            <a:r>
              <a:rPr lang="en-US" altLang="zh-TW" sz="1600" dirty="0">
                <a:latin typeface="+mj-ea"/>
                <a:ea typeface="+mj-ea"/>
              </a:rPr>
              <a:t>-</a:t>
            </a:r>
            <a:r>
              <a:rPr lang="zh-TW" altLang="en-US" sz="1600" dirty="0">
                <a:latin typeface="+mj-ea"/>
                <a:ea typeface="+mj-ea"/>
              </a:rPr>
              <a:t>小</a:t>
            </a:r>
            <a:r>
              <a:rPr lang="en-US" altLang="zh-TW" sz="1600" dirty="0">
                <a:latin typeface="+mj-ea"/>
                <a:ea typeface="+mj-ea"/>
              </a:rPr>
              <a:t>1</a:t>
            </a:r>
            <a:r>
              <a:rPr lang="zh-TW" altLang="en-US" sz="1600" dirty="0">
                <a:latin typeface="+mj-ea"/>
                <a:ea typeface="+mj-ea"/>
              </a:rPr>
              <a:t>至小</a:t>
            </a:r>
            <a:r>
              <a:rPr lang="en-US" altLang="zh-TW" sz="1600" dirty="0">
                <a:latin typeface="+mj-ea"/>
                <a:ea typeface="+mj-ea"/>
              </a:rPr>
              <a:t>6</a:t>
            </a:r>
            <a:r>
              <a:rPr lang="zh-TW" altLang="en-US" sz="1600" dirty="0">
                <a:latin typeface="+mj-ea"/>
                <a:ea typeface="+mj-ea"/>
              </a:rPr>
              <a:t>，</a:t>
            </a:r>
            <a:r>
              <a:rPr lang="en-US" altLang="zh-TW" sz="1600" dirty="0">
                <a:latin typeface="+mj-ea"/>
                <a:ea typeface="+mj-ea"/>
              </a:rPr>
              <a:t>12</a:t>
            </a:r>
            <a:r>
              <a:rPr lang="zh-TW" altLang="en-US" sz="1600" dirty="0">
                <a:latin typeface="+mj-ea"/>
                <a:ea typeface="+mj-ea"/>
              </a:rPr>
              <a:t>冊；泰國</a:t>
            </a:r>
            <a:r>
              <a:rPr lang="en-US" altLang="zh-TW" sz="1600" dirty="0">
                <a:latin typeface="+mj-ea"/>
                <a:ea typeface="+mj-ea"/>
              </a:rPr>
              <a:t>-</a:t>
            </a:r>
            <a:r>
              <a:rPr lang="zh-TW" altLang="en-US" sz="1600" dirty="0">
                <a:latin typeface="+mj-ea"/>
                <a:ea typeface="+mj-ea"/>
              </a:rPr>
              <a:t>小</a:t>
            </a:r>
            <a:r>
              <a:rPr lang="en-US" altLang="zh-TW" sz="1600" dirty="0" smtClean="0">
                <a:latin typeface="+mj-ea"/>
                <a:ea typeface="+mj-ea"/>
              </a:rPr>
              <a:t>1</a:t>
            </a:r>
            <a:r>
              <a:rPr lang="zh-TW" altLang="en-US" sz="1600" dirty="0" smtClean="0">
                <a:latin typeface="+mj-ea"/>
                <a:ea typeface="+mj-ea"/>
              </a:rPr>
              <a:t>及小</a:t>
            </a:r>
            <a:r>
              <a:rPr lang="en-US" altLang="zh-TW" sz="1600" dirty="0" smtClean="0">
                <a:latin typeface="+mj-ea"/>
                <a:ea typeface="+mj-ea"/>
              </a:rPr>
              <a:t>2</a:t>
            </a:r>
            <a:r>
              <a:rPr lang="zh-TW" altLang="en-US" sz="1600" dirty="0" smtClean="0">
                <a:latin typeface="+mj-ea"/>
                <a:ea typeface="+mj-ea"/>
              </a:rPr>
              <a:t>，</a:t>
            </a:r>
            <a:r>
              <a:rPr lang="en-US" altLang="zh-TW" sz="1600" dirty="0">
                <a:latin typeface="+mj-ea"/>
                <a:ea typeface="+mj-ea"/>
              </a:rPr>
              <a:t>2</a:t>
            </a:r>
            <a:r>
              <a:rPr lang="zh-TW" altLang="en-US" sz="1600" dirty="0" smtClean="0">
                <a:latin typeface="+mj-ea"/>
                <a:ea typeface="+mj-ea"/>
              </a:rPr>
              <a:t>冊教材編輯。另</a:t>
            </a:r>
            <a:r>
              <a:rPr lang="en-US" altLang="zh-TW" sz="1600" dirty="0" smtClean="0">
                <a:latin typeface="+mj-ea"/>
                <a:ea typeface="+mj-ea"/>
              </a:rPr>
              <a:t>4</a:t>
            </a:r>
            <a:r>
              <a:rPr lang="zh-TW" altLang="en-US" sz="1600" dirty="0">
                <a:latin typeface="+mj-ea"/>
                <a:ea typeface="+mj-ea"/>
              </a:rPr>
              <a:t>國及越南、印尼</a:t>
            </a:r>
            <a:r>
              <a:rPr lang="en-US" altLang="zh-TW" sz="1600" dirty="0">
                <a:latin typeface="+mj-ea"/>
                <a:ea typeface="+mj-ea"/>
              </a:rPr>
              <a:t>-</a:t>
            </a:r>
            <a:r>
              <a:rPr lang="zh-TW" altLang="en-US" sz="1600" dirty="0">
                <a:latin typeface="+mj-ea"/>
                <a:ea typeface="+mj-ea"/>
              </a:rPr>
              <a:t>國</a:t>
            </a:r>
            <a:r>
              <a:rPr lang="en-US" altLang="zh-TW" sz="1600" dirty="0">
                <a:latin typeface="+mj-ea"/>
                <a:ea typeface="+mj-ea"/>
              </a:rPr>
              <a:t>1</a:t>
            </a:r>
            <a:r>
              <a:rPr lang="zh-TW" altLang="en-US" sz="1600" dirty="0">
                <a:latin typeface="+mj-ea"/>
                <a:ea typeface="+mj-ea"/>
              </a:rPr>
              <a:t>至國</a:t>
            </a:r>
            <a:r>
              <a:rPr lang="en-US" altLang="zh-TW" sz="1600" dirty="0">
                <a:latin typeface="+mj-ea"/>
                <a:ea typeface="+mj-ea"/>
              </a:rPr>
              <a:t>3</a:t>
            </a:r>
            <a:r>
              <a:rPr lang="zh-TW" altLang="en-US" sz="1600" dirty="0">
                <a:latin typeface="+mj-ea"/>
                <a:ea typeface="+mj-ea"/>
              </a:rPr>
              <a:t>，</a:t>
            </a:r>
            <a:r>
              <a:rPr lang="en-US" altLang="zh-TW" sz="1600" dirty="0">
                <a:latin typeface="+mj-ea"/>
                <a:ea typeface="+mj-ea"/>
              </a:rPr>
              <a:t>6</a:t>
            </a:r>
            <a:r>
              <a:rPr lang="zh-TW" altLang="en-US" sz="1600" dirty="0">
                <a:latin typeface="+mj-ea"/>
                <a:ea typeface="+mj-ea"/>
              </a:rPr>
              <a:t>冊編譯中</a:t>
            </a:r>
            <a:r>
              <a:rPr lang="zh-TW" altLang="en-US" sz="1600" dirty="0" smtClean="0">
                <a:latin typeface="+mj-ea"/>
                <a:ea typeface="+mj-ea"/>
              </a:rPr>
              <a:t>。</a:t>
            </a:r>
            <a:endParaRPr lang="en-US" altLang="zh-TW" sz="1600" dirty="0" smtClean="0">
              <a:latin typeface="+mj-ea"/>
              <a:ea typeface="+mj-ea"/>
            </a:endParaRPr>
          </a:p>
          <a:p>
            <a:pPr marL="285750" indent="-285750" algn="just">
              <a:lnSpc>
                <a:spcPts val="2100"/>
              </a:lnSpc>
              <a:spcBef>
                <a:spcPts val="0"/>
              </a:spcBef>
              <a:spcAft>
                <a:spcPts val="600"/>
              </a:spcAft>
              <a:buSzPts val="1800"/>
              <a:buFont typeface="Wingdings" panose="05000000000000000000" pitchFamily="2" charset="2"/>
              <a:buChar char="ü"/>
              <a:defRPr/>
            </a:pPr>
            <a:r>
              <a:rPr lang="zh-TW" altLang="en-US" sz="1600" dirty="0" smtClean="0">
                <a:latin typeface="+mj-ea"/>
                <a:ea typeface="+mj-ea"/>
              </a:rPr>
              <a:t>完成培訓新住民教學支援</a:t>
            </a:r>
            <a:r>
              <a:rPr lang="en-US" altLang="zh-TW" sz="1600" dirty="0" smtClean="0">
                <a:latin typeface="+mj-ea"/>
                <a:ea typeface="+mj-ea"/>
              </a:rPr>
              <a:t>1,375</a:t>
            </a:r>
            <a:r>
              <a:rPr lang="zh-TW" altLang="en-US" sz="1600" dirty="0" smtClean="0">
                <a:latin typeface="+mj-ea"/>
                <a:ea typeface="+mj-ea"/>
              </a:rPr>
              <a:t>人。</a:t>
            </a:r>
            <a:endParaRPr lang="en-US" altLang="zh-TW" sz="1600" dirty="0">
              <a:latin typeface="+mj-ea"/>
              <a:ea typeface="+mj-ea"/>
            </a:endParaRPr>
          </a:p>
          <a:p>
            <a:pPr marL="285750" indent="-285750" algn="just">
              <a:lnSpc>
                <a:spcPts val="2100"/>
              </a:lnSpc>
              <a:spcBef>
                <a:spcPts val="0"/>
              </a:spcBef>
              <a:spcAft>
                <a:spcPts val="600"/>
              </a:spcAft>
              <a:buSzPts val="1800"/>
              <a:buFont typeface="Wingdings" panose="05000000000000000000" pitchFamily="2" charset="2"/>
              <a:buChar char="ü"/>
              <a:defRPr/>
            </a:pPr>
            <a:r>
              <a:rPr lang="zh-TW" altLang="en-US" sz="1600" dirty="0">
                <a:latin typeface="+mj-ea"/>
                <a:ea typeface="+mj-ea"/>
              </a:rPr>
              <a:t>已訂</a:t>
            </a:r>
            <a:r>
              <a:rPr lang="zh-TW" altLang="en-US" sz="1600" dirty="0" smtClean="0">
                <a:latin typeface="+mj-ea"/>
                <a:ea typeface="+mj-ea"/>
              </a:rPr>
              <a:t>定要點補助縣市辦理新住民語文競賽活動。</a:t>
            </a:r>
            <a:endParaRPr lang="zh-TW" altLang="en-US" sz="1600" dirty="0">
              <a:latin typeface="+mj-ea"/>
              <a:ea typeface="+mj-ea"/>
            </a:endParaRPr>
          </a:p>
        </p:txBody>
      </p:sp>
      <p:sp>
        <p:nvSpPr>
          <p:cNvPr id="29" name="圓角矩形 28"/>
          <p:cNvSpPr/>
          <p:nvPr/>
        </p:nvSpPr>
        <p:spPr>
          <a:xfrm>
            <a:off x="486469" y="3075193"/>
            <a:ext cx="3077419" cy="1352935"/>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eaLnBrk="1" fontAlgn="auto" hangingPunct="1">
              <a:spcBef>
                <a:spcPts val="0"/>
              </a:spcBef>
              <a:spcAft>
                <a:spcPts val="0"/>
              </a:spcAft>
              <a:defRPr/>
            </a:pPr>
            <a:r>
              <a:rPr lang="zh-TW" altLang="en-US" sz="2000" dirty="0">
                <a:solidFill>
                  <a:srgbClr val="FF0000"/>
                </a:solidFill>
                <a:latin typeface="+mj-ea"/>
                <a:ea typeface="+mj-ea"/>
              </a:rPr>
              <a:t>高中職新住民子女培力：</a:t>
            </a:r>
            <a:endParaRPr lang="en-US" altLang="zh-TW" sz="2000" dirty="0">
              <a:solidFill>
                <a:srgbClr val="FF0000"/>
              </a:solidFill>
              <a:latin typeface="+mj-ea"/>
              <a:ea typeface="+mj-ea"/>
            </a:endParaRPr>
          </a:p>
          <a:p>
            <a:pPr algn="just" eaLnBrk="1" fontAlgn="auto" hangingPunct="1">
              <a:spcBef>
                <a:spcPts val="0"/>
              </a:spcBef>
              <a:spcAft>
                <a:spcPts val="0"/>
              </a:spcAft>
              <a:defRPr/>
            </a:pPr>
            <a:r>
              <a:rPr lang="zh-TW" altLang="zh-TW" sz="1400" dirty="0" smtClean="0">
                <a:solidFill>
                  <a:schemeClr val="tx1"/>
                </a:solidFill>
                <a:latin typeface="+mj-ea"/>
                <a:ea typeface="+mj-ea"/>
              </a:rPr>
              <a:t>高中職校</a:t>
            </a:r>
            <a:r>
              <a:rPr lang="zh-TW" altLang="en-US" sz="1400" dirty="0" smtClean="0">
                <a:solidFill>
                  <a:schemeClr val="tx1"/>
                </a:solidFill>
                <a:latin typeface="+mj-ea"/>
                <a:ea typeface="+mj-ea"/>
              </a:rPr>
              <a:t>交流、學生</a:t>
            </a:r>
            <a:r>
              <a:rPr lang="zh-TW" altLang="zh-TW" sz="1400" dirty="0" smtClean="0">
                <a:solidFill>
                  <a:schemeClr val="tx1"/>
                </a:solidFill>
                <a:latin typeface="+mj-ea"/>
                <a:ea typeface="+mj-ea"/>
              </a:rPr>
              <a:t>返鄉</a:t>
            </a:r>
            <a:r>
              <a:rPr lang="zh-TW" altLang="zh-TW" sz="1400" dirty="0">
                <a:solidFill>
                  <a:schemeClr val="tx1"/>
                </a:solidFill>
                <a:latin typeface="+mj-ea"/>
                <a:ea typeface="+mj-ea"/>
              </a:rPr>
              <a:t>溯</a:t>
            </a:r>
            <a:r>
              <a:rPr lang="zh-TW" altLang="zh-TW" sz="1400" dirty="0" smtClean="0">
                <a:solidFill>
                  <a:schemeClr val="tx1"/>
                </a:solidFill>
                <a:latin typeface="+mj-ea"/>
                <a:ea typeface="+mj-ea"/>
              </a:rPr>
              <a:t>根</a:t>
            </a:r>
            <a:r>
              <a:rPr lang="zh-TW" altLang="en-US" sz="1400" dirty="0" smtClean="0">
                <a:solidFill>
                  <a:schemeClr val="tx1"/>
                </a:solidFill>
                <a:latin typeface="+mj-ea"/>
                <a:ea typeface="+mj-ea"/>
              </a:rPr>
              <a:t>、暑期回</a:t>
            </a:r>
            <a:r>
              <a:rPr lang="zh-TW" altLang="zh-TW" sz="1400" dirty="0">
                <a:solidFill>
                  <a:schemeClr val="tx1"/>
                </a:solidFill>
                <a:latin typeface="+mj-ea"/>
                <a:ea typeface="+mj-ea"/>
              </a:rPr>
              <a:t>父（母）</a:t>
            </a:r>
            <a:r>
              <a:rPr lang="zh-TW" altLang="zh-TW" sz="1400" dirty="0" smtClean="0">
                <a:solidFill>
                  <a:schemeClr val="tx1"/>
                </a:solidFill>
                <a:latin typeface="+mj-ea"/>
                <a:ea typeface="+mj-ea"/>
              </a:rPr>
              <a:t>親原</a:t>
            </a:r>
            <a:r>
              <a:rPr lang="zh-TW" altLang="zh-TW" sz="1400" dirty="0">
                <a:solidFill>
                  <a:schemeClr val="tx1"/>
                </a:solidFill>
                <a:latin typeface="+mj-ea"/>
                <a:ea typeface="+mj-ea"/>
              </a:rPr>
              <a:t>生</a:t>
            </a:r>
            <a:r>
              <a:rPr lang="zh-TW" altLang="zh-TW" sz="1400" dirty="0" smtClean="0">
                <a:solidFill>
                  <a:schemeClr val="tx1"/>
                </a:solidFill>
                <a:latin typeface="+mj-ea"/>
                <a:ea typeface="+mj-ea"/>
              </a:rPr>
              <a:t>國職</a:t>
            </a:r>
            <a:r>
              <a:rPr lang="zh-TW" altLang="zh-TW" sz="1400" dirty="0">
                <a:solidFill>
                  <a:schemeClr val="tx1"/>
                </a:solidFill>
                <a:latin typeface="+mj-ea"/>
                <a:ea typeface="+mj-ea"/>
              </a:rPr>
              <a:t>場</a:t>
            </a:r>
            <a:r>
              <a:rPr lang="zh-TW" altLang="zh-TW" sz="1400" dirty="0" smtClean="0">
                <a:solidFill>
                  <a:schemeClr val="tx1"/>
                </a:solidFill>
                <a:latin typeface="+mj-ea"/>
                <a:ea typeface="+mj-ea"/>
              </a:rPr>
              <a:t>體驗</a:t>
            </a:r>
            <a:endParaRPr lang="zh-TW" altLang="zh-TW" sz="1400" dirty="0">
              <a:solidFill>
                <a:schemeClr val="tx1"/>
              </a:solidFill>
              <a:latin typeface="+mj-ea"/>
              <a:ea typeface="+mj-ea"/>
            </a:endParaRPr>
          </a:p>
        </p:txBody>
      </p:sp>
      <p:sp>
        <p:nvSpPr>
          <p:cNvPr id="31" name="AutoShape 13"/>
          <p:cNvSpPr>
            <a:spLocks noChangeArrowheads="1"/>
          </p:cNvSpPr>
          <p:nvPr/>
        </p:nvSpPr>
        <p:spPr bwMode="gray">
          <a:xfrm>
            <a:off x="4058545" y="3045206"/>
            <a:ext cx="4889396" cy="1393423"/>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058545" y="3285149"/>
            <a:ext cx="4550432" cy="977191"/>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2100"/>
              </a:lnSpc>
              <a:spcAft>
                <a:spcPts val="600"/>
              </a:spcAft>
              <a:buSzPts val="1800"/>
              <a:buFont typeface="Wingdings" panose="05000000000000000000" pitchFamily="2" charset="2"/>
              <a:buChar char="ü"/>
              <a:defRPr/>
            </a:pPr>
            <a:r>
              <a:rPr lang="zh-TW" altLang="en-US" sz="1600" dirty="0" smtClean="0">
                <a:latin typeface="+mj-ea"/>
                <a:ea typeface="+mj-ea"/>
              </a:rPr>
              <a:t>完成高級</a:t>
            </a:r>
            <a:r>
              <a:rPr lang="zh-TW" altLang="en-US" sz="1600" dirty="0">
                <a:latin typeface="+mj-ea"/>
                <a:ea typeface="+mj-ea"/>
              </a:rPr>
              <a:t>中等學校新住民子女國際</a:t>
            </a:r>
            <a:r>
              <a:rPr lang="zh-TW" altLang="en-US" sz="1600" dirty="0" smtClean="0">
                <a:latin typeface="+mj-ea"/>
                <a:ea typeface="+mj-ea"/>
              </a:rPr>
              <a:t>交流、新住民子女溯根活動等補助要點。</a:t>
            </a:r>
            <a:endParaRPr lang="en-US" altLang="zh-TW" sz="1600" dirty="0">
              <a:latin typeface="+mj-ea"/>
              <a:ea typeface="+mj-ea"/>
            </a:endParaRPr>
          </a:p>
          <a:p>
            <a:pPr marL="285750" indent="-285750" algn="just">
              <a:lnSpc>
                <a:spcPts val="2100"/>
              </a:lnSpc>
              <a:spcAft>
                <a:spcPts val="600"/>
              </a:spcAft>
              <a:buSzPts val="1800"/>
              <a:buFont typeface="Wingdings" panose="05000000000000000000" pitchFamily="2" charset="2"/>
              <a:buChar char="ü"/>
              <a:defRPr/>
            </a:pPr>
            <a:r>
              <a:rPr lang="zh-TW" altLang="en-US" sz="1600" dirty="0" smtClean="0">
                <a:latin typeface="+mj-ea"/>
                <a:ea typeface="+mj-ea"/>
              </a:rPr>
              <a:t>高中</a:t>
            </a:r>
            <a:r>
              <a:rPr lang="zh-TW" altLang="en-US" sz="1600" dirty="0">
                <a:latin typeface="+mj-ea"/>
                <a:ea typeface="+mj-ea"/>
              </a:rPr>
              <a:t>職學校</a:t>
            </a:r>
            <a:r>
              <a:rPr lang="zh-TW" altLang="en-US" sz="1600" dirty="0" smtClean="0">
                <a:latin typeface="+mj-ea"/>
                <a:ea typeface="+mj-ea"/>
              </a:rPr>
              <a:t>辦理完成職</a:t>
            </a:r>
            <a:r>
              <a:rPr lang="zh-TW" altLang="en-US" sz="1600" dirty="0">
                <a:latin typeface="+mj-ea"/>
                <a:ea typeface="+mj-ea"/>
              </a:rPr>
              <a:t>場體驗說明會。</a:t>
            </a:r>
          </a:p>
        </p:txBody>
      </p:sp>
      <p:sp>
        <p:nvSpPr>
          <p:cNvPr id="38" name="圓角矩形 37"/>
          <p:cNvSpPr/>
          <p:nvPr/>
        </p:nvSpPr>
        <p:spPr>
          <a:xfrm>
            <a:off x="441343" y="4823216"/>
            <a:ext cx="3167669" cy="1259661"/>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auto">
              <a:lnSpc>
                <a:spcPts val="1600"/>
              </a:lnSpc>
              <a:spcBef>
                <a:spcPts val="0"/>
              </a:spcBef>
              <a:spcAft>
                <a:spcPts val="0"/>
              </a:spcAft>
              <a:defRPr/>
            </a:pPr>
            <a:r>
              <a:rPr lang="zh-TW" altLang="en-US" sz="2000" dirty="0">
                <a:solidFill>
                  <a:srgbClr val="FF0000"/>
                </a:solidFill>
                <a:latin typeface="+mj-ea"/>
                <a:ea typeface="+mj-ea"/>
              </a:rPr>
              <a:t>大學校院新住民二代培力：</a:t>
            </a:r>
            <a:endParaRPr lang="en-US" altLang="zh-TW" sz="2000" dirty="0">
              <a:solidFill>
                <a:srgbClr val="FF0000"/>
              </a:solidFill>
              <a:latin typeface="+mj-ea"/>
              <a:ea typeface="+mj-ea"/>
            </a:endParaRPr>
          </a:p>
          <a:p>
            <a:pPr algn="just">
              <a:lnSpc>
                <a:spcPts val="1600"/>
              </a:lnSpc>
            </a:pPr>
            <a:r>
              <a:rPr lang="zh-TW" altLang="zh-TW" sz="1400" dirty="0" smtClean="0">
                <a:solidFill>
                  <a:schemeClr val="tx1"/>
                </a:solidFill>
                <a:latin typeface="+mj-ea"/>
                <a:ea typeface="+mj-ea"/>
              </a:rPr>
              <a:t>開辦</a:t>
            </a:r>
            <a:r>
              <a:rPr lang="zh-TW" altLang="zh-TW" sz="1400" dirty="0">
                <a:solidFill>
                  <a:schemeClr val="tx1"/>
                </a:solidFill>
                <a:latin typeface="+mj-ea"/>
                <a:ea typeface="+mj-ea"/>
              </a:rPr>
              <a:t>新住民二代</a:t>
            </a:r>
            <a:r>
              <a:rPr lang="zh-TW" altLang="en-US" sz="1400" dirty="0">
                <a:solidFill>
                  <a:schemeClr val="tx1"/>
                </a:solidFill>
                <a:latin typeface="+mj-ea"/>
                <a:ea typeface="+mj-ea"/>
              </a:rPr>
              <a:t>「東南亞語言與產業學分學程</a:t>
            </a:r>
            <a:r>
              <a:rPr lang="zh-TW" altLang="en-US" sz="1400" dirty="0" smtClean="0">
                <a:solidFill>
                  <a:schemeClr val="tx1"/>
                </a:solidFill>
                <a:latin typeface="+mj-ea"/>
                <a:ea typeface="+mj-ea"/>
              </a:rPr>
              <a:t>」實習</a:t>
            </a:r>
            <a:r>
              <a:rPr lang="zh-TW" altLang="zh-TW" sz="1400" dirty="0" smtClean="0">
                <a:solidFill>
                  <a:schemeClr val="tx1"/>
                </a:solidFill>
                <a:latin typeface="+mj-ea"/>
                <a:ea typeface="+mj-ea"/>
              </a:rPr>
              <a:t>專班</a:t>
            </a:r>
            <a:endParaRPr lang="en-US" altLang="zh-TW" sz="1400" dirty="0">
              <a:solidFill>
                <a:schemeClr val="tx1"/>
              </a:solidFill>
              <a:latin typeface="+mj-ea"/>
              <a:ea typeface="+mj-ea"/>
            </a:endParaRPr>
          </a:p>
        </p:txBody>
      </p:sp>
      <p:sp>
        <p:nvSpPr>
          <p:cNvPr id="39" name="矩形 38"/>
          <p:cNvSpPr/>
          <p:nvPr/>
        </p:nvSpPr>
        <p:spPr>
          <a:xfrm>
            <a:off x="4180615" y="4806416"/>
            <a:ext cx="4729421" cy="1374735"/>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2000"/>
              </a:lnSpc>
              <a:buSzPts val="1800"/>
              <a:buFont typeface="Wingdings" panose="05000000000000000000" pitchFamily="2" charset="2"/>
              <a:buChar char="ü"/>
              <a:defRPr/>
            </a:pPr>
            <a:r>
              <a:rPr lang="zh-TW" altLang="en-US" sz="1600" dirty="0" smtClean="0">
                <a:latin typeface="+mj-ea"/>
                <a:ea typeface="+mj-ea"/>
              </a:rPr>
              <a:t>補</a:t>
            </a:r>
            <a:r>
              <a:rPr lang="zh-TW" altLang="en-US" sz="1600" dirty="0">
                <a:latin typeface="+mj-ea"/>
                <a:ea typeface="+mj-ea"/>
              </a:rPr>
              <a:t>助</a:t>
            </a:r>
            <a:r>
              <a:rPr lang="zh-TW" altLang="en-US" sz="1600" dirty="0" smtClean="0">
                <a:latin typeface="+mj-ea"/>
                <a:ea typeface="+mj-ea"/>
              </a:rPr>
              <a:t>文</a:t>
            </a:r>
            <a:r>
              <a:rPr lang="zh-TW" altLang="en-US" sz="1600" dirty="0">
                <a:latin typeface="+mj-ea"/>
                <a:ea typeface="+mj-ea"/>
              </a:rPr>
              <a:t>藻外語大學</a:t>
            </a:r>
            <a:r>
              <a:rPr lang="zh-TW" altLang="en-US" sz="1600" dirty="0" smtClean="0">
                <a:latin typeface="+mj-ea"/>
                <a:ea typeface="+mj-ea"/>
              </a:rPr>
              <a:t>、龍華</a:t>
            </a:r>
            <a:r>
              <a:rPr lang="zh-TW" altLang="en-US" sz="1600" dirty="0">
                <a:latin typeface="+mj-ea"/>
                <a:ea typeface="+mj-ea"/>
              </a:rPr>
              <a:t>科技</a:t>
            </a:r>
            <a:r>
              <a:rPr lang="zh-TW" altLang="en-US" sz="1600" dirty="0" smtClean="0">
                <a:latin typeface="+mj-ea"/>
                <a:ea typeface="+mj-ea"/>
              </a:rPr>
              <a:t>大學等</a:t>
            </a:r>
            <a:r>
              <a:rPr lang="en-US" altLang="zh-TW" sz="1600" dirty="0" smtClean="0">
                <a:latin typeface="+mj-ea"/>
                <a:ea typeface="+mj-ea"/>
              </a:rPr>
              <a:t>4</a:t>
            </a:r>
            <a:r>
              <a:rPr lang="zh-TW" altLang="en-US" sz="1600" dirty="0" smtClean="0">
                <a:latin typeface="+mj-ea"/>
                <a:ea typeface="+mj-ea"/>
              </a:rPr>
              <a:t>校試辦每學程至少各招收</a:t>
            </a:r>
            <a:r>
              <a:rPr lang="en-US" altLang="zh-TW" sz="1600" dirty="0" smtClean="0">
                <a:latin typeface="+mj-ea"/>
                <a:ea typeface="+mj-ea"/>
              </a:rPr>
              <a:t>20</a:t>
            </a:r>
            <a:r>
              <a:rPr lang="zh-TW" altLang="en-US" sz="1600" dirty="0" smtClean="0">
                <a:latin typeface="+mj-ea"/>
                <a:ea typeface="+mj-ea"/>
              </a:rPr>
              <a:t>人。其中</a:t>
            </a:r>
            <a:r>
              <a:rPr lang="zh-TW" altLang="en-US" sz="1600" dirty="0">
                <a:latin typeface="+mj-ea"/>
                <a:ea typeface="+mj-ea"/>
              </a:rPr>
              <a:t>已有</a:t>
            </a:r>
            <a:r>
              <a:rPr lang="en-US" altLang="zh-TW" sz="1600" dirty="0">
                <a:latin typeface="+mj-ea"/>
                <a:ea typeface="+mj-ea"/>
              </a:rPr>
              <a:t>3</a:t>
            </a:r>
            <a:r>
              <a:rPr lang="zh-TW" altLang="en-US" sz="1600" dirty="0">
                <a:latin typeface="+mj-ea"/>
                <a:ea typeface="+mj-ea"/>
              </a:rPr>
              <a:t>名新住民二代學生修</a:t>
            </a:r>
            <a:r>
              <a:rPr lang="zh-TW" altLang="en-US" sz="1600" dirty="0" smtClean="0">
                <a:latin typeface="+mj-ea"/>
                <a:ea typeface="+mj-ea"/>
              </a:rPr>
              <a:t>習</a:t>
            </a:r>
            <a:r>
              <a:rPr lang="en-US" altLang="zh-TW" sz="1600" dirty="0" smtClean="0">
                <a:latin typeface="+mj-ea"/>
                <a:ea typeface="+mj-ea"/>
              </a:rPr>
              <a:t>(</a:t>
            </a:r>
            <a:r>
              <a:rPr lang="zh-TW" altLang="en-US" sz="1600" dirty="0">
                <a:latin typeface="+mj-ea"/>
                <a:ea typeface="+mj-ea"/>
              </a:rPr>
              <a:t>現行新住民二代學生尚集中於高職</a:t>
            </a:r>
            <a:r>
              <a:rPr lang="zh-TW" altLang="en-US" sz="1600" dirty="0" smtClean="0">
                <a:latin typeface="+mj-ea"/>
                <a:ea typeface="+mj-ea"/>
              </a:rPr>
              <a:t>階段</a:t>
            </a:r>
            <a:r>
              <a:rPr lang="en-US" altLang="zh-TW" sz="1600" dirty="0" smtClean="0">
                <a:latin typeface="+mj-ea"/>
                <a:ea typeface="+mj-ea"/>
              </a:rPr>
              <a:t>)</a:t>
            </a:r>
            <a:r>
              <a:rPr lang="zh-TW" altLang="en-US" sz="1600" dirty="0" smtClean="0">
                <a:latin typeface="+mj-ea"/>
                <a:ea typeface="+mj-ea"/>
              </a:rPr>
              <a:t>。</a:t>
            </a:r>
            <a:endParaRPr lang="en-US" altLang="zh-TW" sz="1600" dirty="0" smtClean="0">
              <a:latin typeface="+mj-ea"/>
              <a:ea typeface="+mj-ea"/>
            </a:endParaRPr>
          </a:p>
          <a:p>
            <a:pPr marL="285750" indent="-285750" algn="just">
              <a:lnSpc>
                <a:spcPts val="2000"/>
              </a:lnSpc>
              <a:buSzPts val="1800"/>
              <a:buFont typeface="Wingdings" panose="05000000000000000000" pitchFamily="2" charset="2"/>
              <a:buChar char="ü"/>
              <a:defRPr/>
            </a:pPr>
            <a:r>
              <a:rPr lang="en-US" altLang="zh-TW" sz="1600" dirty="0" smtClean="0">
                <a:latin typeface="+mj-ea"/>
                <a:ea typeface="+mj-ea"/>
              </a:rPr>
              <a:t>106</a:t>
            </a:r>
            <a:r>
              <a:rPr lang="zh-TW" altLang="en-US" sz="1600" dirty="0">
                <a:latin typeface="+mj-ea"/>
                <a:ea typeface="+mj-ea"/>
              </a:rPr>
              <a:t>學年度預計再增開</a:t>
            </a:r>
            <a:r>
              <a:rPr lang="en-US" altLang="zh-TW" sz="1600" dirty="0">
                <a:latin typeface="+mj-ea"/>
                <a:ea typeface="+mj-ea"/>
              </a:rPr>
              <a:t>4</a:t>
            </a:r>
            <a:r>
              <a:rPr lang="zh-TW" altLang="en-US" sz="1600" dirty="0">
                <a:latin typeface="+mj-ea"/>
                <a:ea typeface="+mj-ea"/>
              </a:rPr>
              <a:t>班</a:t>
            </a:r>
            <a:r>
              <a:rPr lang="zh-TW" altLang="en-US" sz="1600" dirty="0" smtClean="0">
                <a:latin typeface="+mj-ea"/>
                <a:ea typeface="+mj-ea"/>
              </a:rPr>
              <a:t>。</a:t>
            </a:r>
            <a:endParaRPr lang="en-US" altLang="zh-TW" sz="1600" dirty="0">
              <a:latin typeface="+mj-ea"/>
              <a:ea typeface="+mj-ea"/>
            </a:endParaRPr>
          </a:p>
        </p:txBody>
      </p:sp>
      <p:sp>
        <p:nvSpPr>
          <p:cNvPr id="42" name="AutoShape 14"/>
          <p:cNvSpPr>
            <a:spLocks noChangeArrowheads="1"/>
          </p:cNvSpPr>
          <p:nvPr/>
        </p:nvSpPr>
        <p:spPr bwMode="gray">
          <a:xfrm>
            <a:off x="3711586" y="5243817"/>
            <a:ext cx="383271" cy="418460"/>
          </a:xfrm>
          <a:prstGeom prst="rightArrow">
            <a:avLst>
              <a:gd name="adj1" fmla="val 50000"/>
              <a:gd name="adj2" fmla="val 51885"/>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0" name="AutoShape 14"/>
          <p:cNvSpPr>
            <a:spLocks noChangeArrowheads="1"/>
          </p:cNvSpPr>
          <p:nvPr/>
        </p:nvSpPr>
        <p:spPr bwMode="gray">
          <a:xfrm>
            <a:off x="3654138" y="3670688"/>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16" name="投影片編號版面配置區 7"/>
          <p:cNvSpPr txBox="1">
            <a:spLocks/>
          </p:cNvSpPr>
          <p:nvPr/>
        </p:nvSpPr>
        <p:spPr>
          <a:xfrm>
            <a:off x="8532440" y="6297024"/>
            <a:ext cx="350916"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a:t>9</a:t>
            </a:r>
            <a:endParaRPr lang="zh-TW" altLang="en-US" sz="1000" dirty="0"/>
          </a:p>
        </p:txBody>
      </p:sp>
    </p:spTree>
    <p:extLst>
      <p:ext uri="{BB962C8B-B14F-4D97-AF65-F5344CB8AC3E}">
        <p14:creationId xmlns:p14="http://schemas.microsoft.com/office/powerpoint/2010/main" val="25572173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AutoShape 13"/>
          <p:cNvSpPr>
            <a:spLocks noChangeArrowheads="1"/>
          </p:cNvSpPr>
          <p:nvPr/>
        </p:nvSpPr>
        <p:spPr bwMode="gray">
          <a:xfrm>
            <a:off x="4272278" y="5280360"/>
            <a:ext cx="4736194" cy="1093472"/>
          </a:xfrm>
          <a:prstGeom prst="roundRect">
            <a:avLst>
              <a:gd name="adj" fmla="val 10889"/>
            </a:avLst>
          </a:prstGeom>
          <a:solidFill>
            <a:srgbClr val="CCFFCC">
              <a:alpha val="69804"/>
            </a:srgbClr>
          </a:solidFill>
          <a:ln>
            <a:noFill/>
          </a:ln>
          <a:effectLst/>
          <a:scene3d>
            <a:camera prst="orthographicFront">
              <a:rot lat="0" lon="0" rev="0"/>
            </a:camera>
            <a:lightRig rig="contrasting" dir="t">
              <a:rot lat="0" lon="0" rev="7800000"/>
            </a:lightRig>
          </a:scene3d>
          <a:sp3d>
            <a:bevelT w="139700" h="139700"/>
          </a:sp3d>
          <a:extLst>
            <a:ext uri="{91240B29-F687-4F45-9708-019B960494DF}">
              <a14:hiddenLine xmlns:a14="http://schemas.microsoft.com/office/drawing/2010/main" w="38100">
                <a:solidFill>
                  <a:srgbClr val="FFFFFF"/>
                </a:solidFill>
                <a:round/>
                <a:headEnd/>
                <a:tailEnd/>
              </a14:hiddenLine>
            </a:ex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44" name="AutoShape 13"/>
          <p:cNvSpPr>
            <a:spLocks noChangeArrowheads="1"/>
          </p:cNvSpPr>
          <p:nvPr/>
        </p:nvSpPr>
        <p:spPr bwMode="gray">
          <a:xfrm>
            <a:off x="4245996" y="1300563"/>
            <a:ext cx="4699747" cy="1315570"/>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 name="標題 1"/>
          <p:cNvSpPr>
            <a:spLocks noGrp="1"/>
          </p:cNvSpPr>
          <p:nvPr>
            <p:ph type="title"/>
          </p:nvPr>
        </p:nvSpPr>
        <p:spPr>
          <a:xfrm>
            <a:off x="273388" y="183133"/>
            <a:ext cx="7628354" cy="916253"/>
          </a:xfrm>
        </p:spPr>
        <p:txBody>
          <a:bodyPr vert="horz" anchor="b" anchorCtr="0">
            <a:noAutofit/>
          </a:bodyPr>
          <a:lstStyle/>
          <a:p>
            <a:pPr algn="ctr">
              <a:lnSpc>
                <a:spcPts val="3400"/>
              </a:lnSpc>
              <a:spcBef>
                <a:spcPts val="0"/>
              </a:spcBef>
              <a:spcAft>
                <a:spcPts val="600"/>
              </a:spcAft>
            </a:pPr>
            <a:r>
              <a:rPr lang="zh-TW" altLang="en-US" sz="2400" b="1" dirty="0">
                <a:solidFill>
                  <a:schemeClr val="tx1"/>
                </a:solidFill>
                <a:latin typeface="+mj-ea"/>
              </a:rPr>
              <a:t>四、計畫重點及具體作為</a:t>
            </a:r>
            <a:r>
              <a:rPr lang="en-US" altLang="zh-TW" sz="2400" b="1" dirty="0">
                <a:solidFill>
                  <a:schemeClr val="tx1"/>
                </a:solidFill>
                <a:latin typeface="+mj-ea"/>
              </a:rPr>
              <a:t>(1)</a:t>
            </a:r>
            <a:br>
              <a:rPr lang="en-US" altLang="zh-TW" sz="2400" b="1" dirty="0">
                <a:solidFill>
                  <a:schemeClr val="tx1"/>
                </a:solidFill>
                <a:latin typeface="+mj-ea"/>
              </a:rPr>
            </a:br>
            <a:r>
              <a:rPr lang="en-US" altLang="zh-TW" sz="2400" b="1" dirty="0">
                <a:solidFill>
                  <a:srgbClr val="FF0000"/>
                </a:solidFill>
                <a:latin typeface="+mj-ea"/>
              </a:rPr>
              <a:t>Market(</a:t>
            </a:r>
            <a:r>
              <a:rPr lang="zh-TW" altLang="en-US" sz="2400" b="1" dirty="0">
                <a:solidFill>
                  <a:srgbClr val="FF0000"/>
                </a:solidFill>
                <a:latin typeface="+mj-ea"/>
              </a:rPr>
              <a:t>二</a:t>
            </a:r>
            <a:r>
              <a:rPr lang="en-US" altLang="zh-TW" sz="2400" b="1" dirty="0">
                <a:solidFill>
                  <a:srgbClr val="FF0000"/>
                </a:solidFill>
                <a:latin typeface="+mj-ea"/>
              </a:rPr>
              <a:t>)</a:t>
            </a:r>
            <a:r>
              <a:rPr lang="zh-TW" altLang="en-US" sz="2400" b="1" dirty="0">
                <a:solidFill>
                  <a:srgbClr val="FF0000"/>
                </a:solidFill>
                <a:latin typeface="+mj-ea"/>
              </a:rPr>
              <a:t>培</a:t>
            </a:r>
            <a:r>
              <a:rPr lang="zh-TW" altLang="zh-TW" sz="2400" b="1" dirty="0">
                <a:solidFill>
                  <a:srgbClr val="FF0000"/>
                </a:solidFill>
                <a:latin typeface="+mj-ea"/>
              </a:rPr>
              <a:t>育我國師生熟稔東南亞語言、文化、產業</a:t>
            </a:r>
          </a:p>
        </p:txBody>
      </p:sp>
      <p:sp>
        <p:nvSpPr>
          <p:cNvPr id="26" name="圓角矩形 25"/>
          <p:cNvSpPr/>
          <p:nvPr/>
        </p:nvSpPr>
        <p:spPr>
          <a:xfrm>
            <a:off x="437300" y="1319896"/>
            <a:ext cx="3270604" cy="1108844"/>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auto">
              <a:spcBef>
                <a:spcPts val="0"/>
              </a:spcBef>
              <a:spcAft>
                <a:spcPts val="0"/>
              </a:spcAft>
              <a:defRPr/>
            </a:pPr>
            <a:r>
              <a:rPr lang="zh-TW" altLang="en-US" sz="2000" dirty="0">
                <a:solidFill>
                  <a:srgbClr val="FF0000"/>
                </a:solidFill>
                <a:latin typeface="+mj-ea"/>
                <a:ea typeface="+mj-ea"/>
              </a:rPr>
              <a:t>客製化人才培育：</a:t>
            </a:r>
            <a:endParaRPr lang="en-US" altLang="zh-TW" sz="2000" dirty="0">
              <a:solidFill>
                <a:srgbClr val="FF0000"/>
              </a:solidFill>
              <a:latin typeface="+mj-ea"/>
              <a:ea typeface="+mj-ea"/>
            </a:endParaRPr>
          </a:p>
          <a:p>
            <a:pPr algn="just" eaLnBrk="1" fontAlgn="auto" hangingPunct="1">
              <a:spcBef>
                <a:spcPts val="0"/>
              </a:spcBef>
              <a:spcAft>
                <a:spcPts val="0"/>
              </a:spcAft>
              <a:defRPr/>
            </a:pPr>
            <a:r>
              <a:rPr lang="zh-TW" altLang="en-US" sz="1600" dirty="0" smtClean="0">
                <a:solidFill>
                  <a:schemeClr val="tx1"/>
                </a:solidFill>
                <a:latin typeface="+mj-ea"/>
                <a:ea typeface="+mj-ea"/>
              </a:rPr>
              <a:t>設立</a:t>
            </a:r>
            <a:r>
              <a:rPr lang="zh-TW" altLang="en-US" sz="1600" dirty="0">
                <a:solidFill>
                  <a:schemeClr val="tx1"/>
                </a:solidFill>
                <a:latin typeface="+mj-ea"/>
                <a:ea typeface="+mj-ea"/>
              </a:rPr>
              <a:t>東協及南亞主要國家之區域經貿文化及產學資源中心</a:t>
            </a:r>
            <a:endParaRPr lang="zh-TW" altLang="zh-TW" sz="1600" dirty="0">
              <a:solidFill>
                <a:schemeClr val="tx1"/>
              </a:solidFill>
              <a:latin typeface="+mj-ea"/>
              <a:ea typeface="+mj-ea"/>
            </a:endParaRPr>
          </a:p>
        </p:txBody>
      </p:sp>
      <p:sp>
        <p:nvSpPr>
          <p:cNvPr id="27" name="AutoShape 14"/>
          <p:cNvSpPr>
            <a:spLocks noChangeArrowheads="1"/>
          </p:cNvSpPr>
          <p:nvPr/>
        </p:nvSpPr>
        <p:spPr bwMode="gray">
          <a:xfrm>
            <a:off x="3747668" y="1684939"/>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8" name="矩形 27"/>
          <p:cNvSpPr/>
          <p:nvPr/>
        </p:nvSpPr>
        <p:spPr>
          <a:xfrm>
            <a:off x="4184318" y="1300563"/>
            <a:ext cx="4824153" cy="1310615"/>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1900"/>
              </a:lnSpc>
              <a:spcBef>
                <a:spcPts val="0"/>
              </a:spcBef>
              <a:buSzPts val="1800"/>
              <a:buFont typeface="Wingdings" panose="05000000000000000000" pitchFamily="2" charset="2"/>
              <a:buChar char="ü"/>
              <a:defRPr/>
            </a:pPr>
            <a:r>
              <a:rPr lang="zh-TW" altLang="en-US" sz="1600" dirty="0" smtClean="0">
                <a:latin typeface="+mj-ea"/>
                <a:ea typeface="+mj-ea"/>
              </a:rPr>
              <a:t>完成各大學意願調查，正辦理計畫說明會。</a:t>
            </a:r>
            <a:endParaRPr lang="en-US" altLang="zh-TW" sz="1600" dirty="0" smtClean="0">
              <a:latin typeface="+mj-ea"/>
              <a:ea typeface="+mj-ea"/>
            </a:endParaRPr>
          </a:p>
          <a:p>
            <a:pPr marL="285750" indent="-285750" algn="just">
              <a:lnSpc>
                <a:spcPts val="1900"/>
              </a:lnSpc>
              <a:spcBef>
                <a:spcPts val="0"/>
              </a:spcBef>
              <a:buSzPts val="1800"/>
              <a:buFont typeface="Wingdings" panose="05000000000000000000" pitchFamily="2" charset="2"/>
              <a:buChar char="ü"/>
              <a:defRPr/>
            </a:pPr>
            <a:r>
              <a:rPr lang="en-US" altLang="zh-TW" sz="1600" dirty="0" smtClean="0">
                <a:latin typeface="+mj-ea"/>
                <a:ea typeface="+mj-ea"/>
              </a:rPr>
              <a:t>106</a:t>
            </a:r>
            <a:r>
              <a:rPr lang="zh-TW" altLang="en-US" sz="1600" dirty="0">
                <a:latin typeface="+mj-ea"/>
                <a:ea typeface="+mj-ea"/>
              </a:rPr>
              <a:t>年度區域經貿班開設</a:t>
            </a:r>
            <a:r>
              <a:rPr lang="en-US" altLang="zh-TW" sz="1600" dirty="0">
                <a:latin typeface="+mj-ea"/>
                <a:ea typeface="+mj-ea"/>
              </a:rPr>
              <a:t>10</a:t>
            </a:r>
            <a:r>
              <a:rPr lang="zh-TW" altLang="en-US" sz="1600" dirty="0" smtClean="0">
                <a:latin typeface="+mj-ea"/>
                <a:ea typeface="+mj-ea"/>
              </a:rPr>
              <a:t>班，培養</a:t>
            </a:r>
            <a:r>
              <a:rPr lang="en-US" altLang="zh-TW" sz="1600" dirty="0" smtClean="0">
                <a:latin typeface="+mj-ea"/>
                <a:ea typeface="+mj-ea"/>
              </a:rPr>
              <a:t>200</a:t>
            </a:r>
            <a:r>
              <a:rPr lang="zh-TW" altLang="en-US" sz="1600" dirty="0" smtClean="0">
                <a:latin typeface="+mj-ea"/>
                <a:ea typeface="+mj-ea"/>
              </a:rPr>
              <a:t>人。</a:t>
            </a:r>
            <a:endParaRPr lang="en-US" altLang="zh-TW" sz="1600" dirty="0">
              <a:latin typeface="+mj-ea"/>
              <a:ea typeface="+mj-ea"/>
            </a:endParaRPr>
          </a:p>
          <a:p>
            <a:pPr marL="285750" indent="-285750" algn="just">
              <a:lnSpc>
                <a:spcPts val="1900"/>
              </a:lnSpc>
              <a:spcBef>
                <a:spcPts val="0"/>
              </a:spcBef>
              <a:buSzPts val="1800"/>
              <a:buFont typeface="Wingdings" panose="05000000000000000000" pitchFamily="2" charset="2"/>
              <a:buChar char="ü"/>
              <a:defRPr/>
            </a:pPr>
            <a:r>
              <a:rPr lang="zh-TW" altLang="en-US" sz="1600" dirty="0" smtClean="0">
                <a:latin typeface="+mj-ea"/>
                <a:ea typeface="+mj-ea"/>
              </a:rPr>
              <a:t>預計設立</a:t>
            </a:r>
            <a:r>
              <a:rPr lang="en-US" altLang="zh-TW" sz="1600" dirty="0" smtClean="0">
                <a:latin typeface="+mj-ea"/>
                <a:ea typeface="+mj-ea"/>
              </a:rPr>
              <a:t>10</a:t>
            </a:r>
            <a:r>
              <a:rPr lang="zh-TW" altLang="en-US" sz="1600" dirty="0">
                <a:latin typeface="+mj-ea"/>
                <a:ea typeface="+mj-ea"/>
              </a:rPr>
              <a:t>國區域經貿文化及產學資源中心（印度、斯里蘭卡、菲律賓、印尼、越南、泰國、馬來西亞、緬甸、寮國</a:t>
            </a:r>
            <a:r>
              <a:rPr lang="en-US" altLang="zh-TW" sz="1600" dirty="0">
                <a:latin typeface="+mj-ea"/>
                <a:ea typeface="+mj-ea"/>
              </a:rPr>
              <a:t>/</a:t>
            </a:r>
            <a:r>
              <a:rPr lang="zh-TW" altLang="en-US" sz="1600" dirty="0">
                <a:latin typeface="+mj-ea"/>
                <a:ea typeface="+mj-ea"/>
              </a:rPr>
              <a:t>柬埔寨）。 </a:t>
            </a:r>
          </a:p>
        </p:txBody>
      </p:sp>
      <p:sp>
        <p:nvSpPr>
          <p:cNvPr id="29" name="圓角矩形 28"/>
          <p:cNvSpPr/>
          <p:nvPr/>
        </p:nvSpPr>
        <p:spPr>
          <a:xfrm>
            <a:off x="462905" y="2688953"/>
            <a:ext cx="3244999" cy="1234344"/>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auto">
              <a:spcBef>
                <a:spcPts val="0"/>
              </a:spcBef>
              <a:spcAft>
                <a:spcPts val="0"/>
              </a:spcAft>
              <a:defRPr/>
            </a:pPr>
            <a:r>
              <a:rPr lang="zh-TW" altLang="en-US" sz="2000" dirty="0">
                <a:solidFill>
                  <a:srgbClr val="FF0000"/>
                </a:solidFill>
                <a:latin typeface="+mj-ea"/>
                <a:ea typeface="+mj-ea"/>
              </a:rPr>
              <a:t>大學生東協實</a:t>
            </a:r>
            <a:r>
              <a:rPr lang="en-US" altLang="zh-TW" sz="2000" dirty="0">
                <a:solidFill>
                  <a:srgbClr val="FF0000"/>
                </a:solidFill>
                <a:latin typeface="+mj-ea"/>
                <a:ea typeface="+mj-ea"/>
              </a:rPr>
              <a:t>(</a:t>
            </a:r>
            <a:r>
              <a:rPr lang="zh-TW" altLang="en-US" sz="2000" dirty="0">
                <a:solidFill>
                  <a:srgbClr val="FF0000"/>
                </a:solidFill>
                <a:latin typeface="+mj-ea"/>
                <a:ea typeface="+mj-ea"/>
              </a:rPr>
              <a:t>見</a:t>
            </a:r>
            <a:r>
              <a:rPr lang="en-US" altLang="zh-TW" sz="2000" dirty="0">
                <a:solidFill>
                  <a:srgbClr val="FF0000"/>
                </a:solidFill>
                <a:latin typeface="+mj-ea"/>
                <a:ea typeface="+mj-ea"/>
              </a:rPr>
              <a:t>)</a:t>
            </a:r>
            <a:r>
              <a:rPr lang="zh-TW" altLang="en-US" sz="2000" dirty="0">
                <a:solidFill>
                  <a:srgbClr val="FF0000"/>
                </a:solidFill>
                <a:latin typeface="+mj-ea"/>
                <a:ea typeface="+mj-ea"/>
              </a:rPr>
              <a:t>習：</a:t>
            </a:r>
            <a:endParaRPr lang="en-US" altLang="zh-TW" sz="2000" dirty="0">
              <a:solidFill>
                <a:srgbClr val="FF0000"/>
              </a:solidFill>
              <a:latin typeface="+mj-ea"/>
              <a:ea typeface="+mj-ea"/>
            </a:endParaRPr>
          </a:p>
          <a:p>
            <a:pPr algn="just" eaLnBrk="1" fontAlgn="auto" hangingPunct="1">
              <a:spcBef>
                <a:spcPts val="0"/>
              </a:spcBef>
              <a:spcAft>
                <a:spcPts val="0"/>
              </a:spcAft>
              <a:defRPr/>
            </a:pPr>
            <a:r>
              <a:rPr lang="zh-TW" altLang="en-US" sz="1600" dirty="0" smtClean="0">
                <a:solidFill>
                  <a:schemeClr val="tx1"/>
                </a:solidFill>
                <a:latin typeface="+mj-ea"/>
                <a:ea typeface="+mj-ea"/>
              </a:rPr>
              <a:t>「</a:t>
            </a:r>
            <a:r>
              <a:rPr lang="zh-TW" altLang="en-US" sz="1600" dirty="0">
                <a:solidFill>
                  <a:schemeClr val="tx1"/>
                </a:solidFill>
                <a:latin typeface="+mj-ea"/>
                <a:ea typeface="+mj-ea"/>
              </a:rPr>
              <a:t>商管及社會科學」、「工程」、「醫藥」、「農業」、「教育及人文」</a:t>
            </a:r>
            <a:r>
              <a:rPr lang="zh-TW" altLang="zh-TW" sz="1600" dirty="0">
                <a:solidFill>
                  <a:schemeClr val="tx1"/>
                </a:solidFill>
                <a:latin typeface="+mj-ea"/>
                <a:ea typeface="+mj-ea"/>
              </a:rPr>
              <a:t>等</a:t>
            </a:r>
            <a:r>
              <a:rPr lang="zh-TW" altLang="zh-TW" sz="1600" dirty="0" smtClean="0">
                <a:solidFill>
                  <a:schemeClr val="tx1"/>
                </a:solidFill>
                <a:latin typeface="+mj-ea"/>
                <a:ea typeface="+mj-ea"/>
              </a:rPr>
              <a:t>領域</a:t>
            </a:r>
            <a:endParaRPr lang="zh-TW" altLang="zh-TW" sz="1600" dirty="0">
              <a:solidFill>
                <a:schemeClr val="tx1"/>
              </a:solidFill>
              <a:latin typeface="+mj-ea"/>
              <a:ea typeface="+mj-ea"/>
            </a:endParaRPr>
          </a:p>
        </p:txBody>
      </p:sp>
      <p:sp>
        <p:nvSpPr>
          <p:cNvPr id="30" name="AutoShape 14"/>
          <p:cNvSpPr>
            <a:spLocks noChangeArrowheads="1"/>
          </p:cNvSpPr>
          <p:nvPr/>
        </p:nvSpPr>
        <p:spPr bwMode="gray">
          <a:xfrm>
            <a:off x="3739623" y="3065367"/>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1" name="AutoShape 13"/>
          <p:cNvSpPr>
            <a:spLocks noChangeArrowheads="1"/>
          </p:cNvSpPr>
          <p:nvPr/>
        </p:nvSpPr>
        <p:spPr bwMode="gray">
          <a:xfrm>
            <a:off x="4272278" y="2780928"/>
            <a:ext cx="4705710" cy="848019"/>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245996" y="2877794"/>
            <a:ext cx="4802724" cy="630942"/>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2100"/>
              </a:lnSpc>
              <a:buSzPts val="1800"/>
              <a:buFont typeface="Wingdings" panose="05000000000000000000" pitchFamily="2" charset="2"/>
              <a:buChar char="ü"/>
              <a:defRPr/>
            </a:pPr>
            <a:r>
              <a:rPr lang="zh-TW" altLang="en-US" sz="1600" dirty="0" smtClean="0">
                <a:latin typeface="+mj-ea"/>
                <a:ea typeface="+mj-ea"/>
              </a:rPr>
              <a:t>完成</a:t>
            </a:r>
            <a:r>
              <a:rPr lang="zh-TW" altLang="en-US" sz="1600" dirty="0">
                <a:latin typeface="+mj-ea"/>
                <a:ea typeface="+mj-ea"/>
              </a:rPr>
              <a:t>各大學意願調查</a:t>
            </a:r>
            <a:r>
              <a:rPr lang="zh-TW" altLang="en-US" sz="1600" dirty="0" smtClean="0">
                <a:latin typeface="+mj-ea"/>
                <a:ea typeface="+mj-ea"/>
              </a:rPr>
              <a:t>，正辦理</a:t>
            </a:r>
            <a:r>
              <a:rPr lang="zh-TW" altLang="en-US" sz="1600" dirty="0">
                <a:latin typeface="+mj-ea"/>
                <a:ea typeface="+mj-ea"/>
              </a:rPr>
              <a:t>計畫說明會。</a:t>
            </a:r>
            <a:endParaRPr lang="en-US" altLang="zh-TW" sz="1600" dirty="0">
              <a:latin typeface="+mj-ea"/>
              <a:ea typeface="+mj-ea"/>
            </a:endParaRPr>
          </a:p>
          <a:p>
            <a:pPr marL="285750" indent="-285750" algn="just">
              <a:lnSpc>
                <a:spcPts val="2100"/>
              </a:lnSpc>
              <a:buSzPts val="1800"/>
              <a:buFont typeface="Wingdings" panose="05000000000000000000" pitchFamily="2" charset="2"/>
              <a:buChar char="ü"/>
              <a:defRPr/>
            </a:pPr>
            <a:r>
              <a:rPr lang="zh-TW" altLang="en-US" sz="1600" dirty="0" smtClean="0">
                <a:latin typeface="+mj-ea"/>
                <a:ea typeface="+mj-ea"/>
              </a:rPr>
              <a:t>預計</a:t>
            </a:r>
            <a:r>
              <a:rPr lang="en-US" altLang="zh-TW" sz="1600" dirty="0">
                <a:latin typeface="+mj-ea"/>
                <a:ea typeface="+mj-ea"/>
              </a:rPr>
              <a:t>106</a:t>
            </a:r>
            <a:r>
              <a:rPr lang="zh-TW" altLang="en-US" sz="1600" dirty="0" smtClean="0">
                <a:latin typeface="+mj-ea"/>
                <a:ea typeface="+mj-ea"/>
              </a:rPr>
              <a:t>年度補助</a:t>
            </a:r>
            <a:r>
              <a:rPr lang="en-US" altLang="zh-TW" sz="1600" dirty="0" smtClean="0">
                <a:latin typeface="+mj-ea"/>
                <a:ea typeface="+mj-ea"/>
              </a:rPr>
              <a:t>500</a:t>
            </a:r>
            <a:r>
              <a:rPr lang="zh-TW" altLang="en-US" sz="1600" dirty="0" smtClean="0">
                <a:latin typeface="+mj-ea"/>
                <a:ea typeface="+mj-ea"/>
              </a:rPr>
              <a:t>人出國</a:t>
            </a:r>
            <a:r>
              <a:rPr lang="zh-TW" altLang="en-US" sz="1600" dirty="0">
                <a:latin typeface="+mj-ea"/>
                <a:ea typeface="+mj-ea"/>
              </a:rPr>
              <a:t>見</a:t>
            </a:r>
            <a:r>
              <a:rPr lang="zh-TW" altLang="en-US" sz="1600" dirty="0" smtClean="0">
                <a:latin typeface="+mj-ea"/>
                <a:ea typeface="+mj-ea"/>
              </a:rPr>
              <a:t>實習。</a:t>
            </a:r>
            <a:endParaRPr lang="zh-TW" altLang="en-US" sz="1600" dirty="0">
              <a:latin typeface="+mj-ea"/>
              <a:ea typeface="+mj-ea"/>
            </a:endParaRPr>
          </a:p>
        </p:txBody>
      </p:sp>
      <p:sp>
        <p:nvSpPr>
          <p:cNvPr id="33" name="圓角矩形 32"/>
          <p:cNvSpPr/>
          <p:nvPr/>
        </p:nvSpPr>
        <p:spPr>
          <a:xfrm>
            <a:off x="451854" y="4106169"/>
            <a:ext cx="3256050" cy="861839"/>
          </a:xfrm>
          <a:prstGeom prst="roundRect">
            <a:avLst>
              <a:gd name="adj" fmla="val 20620"/>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a:solidFill>
                  <a:srgbClr val="FF0000"/>
                </a:solidFill>
                <a:latin typeface="+mj-ea"/>
                <a:ea typeface="+mj-ea"/>
              </a:rPr>
              <a:t>東南亞語課程方案</a:t>
            </a:r>
            <a:endParaRPr lang="zh-TW" altLang="zh-TW" sz="2000" dirty="0">
              <a:solidFill>
                <a:srgbClr val="FF0000"/>
              </a:solidFill>
              <a:latin typeface="+mj-ea"/>
              <a:ea typeface="+mj-ea"/>
            </a:endParaRPr>
          </a:p>
        </p:txBody>
      </p:sp>
      <p:sp>
        <p:nvSpPr>
          <p:cNvPr id="34" name="AutoShape 13"/>
          <p:cNvSpPr>
            <a:spLocks noChangeArrowheads="1"/>
          </p:cNvSpPr>
          <p:nvPr/>
        </p:nvSpPr>
        <p:spPr bwMode="gray">
          <a:xfrm>
            <a:off x="4255522" y="3852163"/>
            <a:ext cx="4722465" cy="1285057"/>
          </a:xfrm>
          <a:prstGeom prst="roundRect">
            <a:avLst>
              <a:gd name="adj" fmla="val 10889"/>
            </a:avLst>
          </a:prstGeom>
          <a:solidFill>
            <a:srgbClr val="CCCCFF">
              <a:alpha val="70000"/>
            </a:srgbClr>
          </a:solidFill>
          <a:ln w="28575">
            <a:noFill/>
            <a:round/>
            <a:headEnd/>
            <a:tailEnd/>
          </a:ln>
          <a:effectLst/>
          <a:scene3d>
            <a:camera prst="orthographicFront">
              <a:rot lat="0" lon="0" rev="0"/>
            </a:camera>
            <a:lightRig rig="contrasting" dir="t">
              <a:rot lat="0" lon="0" rev="7800000"/>
            </a:lightRig>
          </a:scene3d>
          <a:sp3d>
            <a:bevelT w="139700" h="139700"/>
          </a:sp3d>
          <a:extLs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5" name="AutoShape 14"/>
          <p:cNvSpPr>
            <a:spLocks noChangeArrowheads="1"/>
          </p:cNvSpPr>
          <p:nvPr/>
        </p:nvSpPr>
        <p:spPr bwMode="gray">
          <a:xfrm>
            <a:off x="3758730" y="4327858"/>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8" name="圓角矩形 37"/>
          <p:cNvSpPr/>
          <p:nvPr/>
        </p:nvSpPr>
        <p:spPr>
          <a:xfrm>
            <a:off x="473852" y="5150880"/>
            <a:ext cx="3234052" cy="1246544"/>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spcBef>
                <a:spcPts val="0"/>
              </a:spcBef>
              <a:spcAft>
                <a:spcPts val="0"/>
              </a:spcAft>
              <a:defRPr/>
            </a:pPr>
            <a:r>
              <a:rPr lang="zh-TW" altLang="en-US" sz="2000" dirty="0">
                <a:solidFill>
                  <a:srgbClr val="FF0000"/>
                </a:solidFill>
                <a:latin typeface="+mj-ea"/>
                <a:ea typeface="+mj-ea"/>
              </a:rPr>
              <a:t>增進未來教師理解東協：</a:t>
            </a:r>
            <a:endParaRPr lang="en-US" altLang="zh-TW" sz="2000" dirty="0">
              <a:solidFill>
                <a:srgbClr val="FF0000"/>
              </a:solidFill>
              <a:latin typeface="+mj-ea"/>
              <a:ea typeface="+mj-ea"/>
            </a:endParaRPr>
          </a:p>
          <a:p>
            <a:pPr algn="just" eaLnBrk="1" fontAlgn="auto" hangingPunct="1">
              <a:spcBef>
                <a:spcPts val="0"/>
              </a:spcBef>
              <a:spcAft>
                <a:spcPts val="0"/>
              </a:spcAft>
              <a:defRPr/>
            </a:pPr>
            <a:r>
              <a:rPr lang="zh-TW" altLang="zh-TW" sz="1600" dirty="0" smtClean="0">
                <a:solidFill>
                  <a:schemeClr val="tx1"/>
                </a:solidFill>
                <a:latin typeface="+mj-ea"/>
                <a:ea typeface="+mj-ea"/>
              </a:rPr>
              <a:t>師</a:t>
            </a:r>
            <a:r>
              <a:rPr lang="zh-TW" altLang="zh-TW" sz="1600" dirty="0">
                <a:solidFill>
                  <a:schemeClr val="tx1"/>
                </a:solidFill>
                <a:latin typeface="+mj-ea"/>
                <a:ea typeface="+mj-ea"/>
              </a:rPr>
              <a:t>培大學選送</a:t>
            </a:r>
            <a:r>
              <a:rPr lang="zh-TW" altLang="zh-TW" sz="1600" dirty="0" smtClean="0">
                <a:solidFill>
                  <a:schemeClr val="tx1"/>
                </a:solidFill>
                <a:latin typeface="+mj-ea"/>
                <a:ea typeface="+mj-ea"/>
              </a:rPr>
              <a:t>師資</a:t>
            </a:r>
            <a:r>
              <a:rPr lang="zh-TW" altLang="en-US" sz="1600" dirty="0" smtClean="0">
                <a:solidFill>
                  <a:schemeClr val="tx1"/>
                </a:solidFill>
                <a:latin typeface="+mj-ea"/>
                <a:ea typeface="+mj-ea"/>
              </a:rPr>
              <a:t>生</a:t>
            </a:r>
            <a:r>
              <a:rPr lang="zh-TW" altLang="zh-TW" sz="1600" dirty="0" smtClean="0">
                <a:solidFill>
                  <a:schemeClr val="tx1"/>
                </a:solidFill>
                <a:latin typeface="+mj-ea"/>
                <a:ea typeface="+mj-ea"/>
              </a:rPr>
              <a:t>赴</a:t>
            </a:r>
            <a:r>
              <a:rPr lang="zh-TW" altLang="zh-TW" sz="1600" dirty="0">
                <a:solidFill>
                  <a:schemeClr val="tx1"/>
                </a:solidFill>
                <a:latin typeface="+mj-ea"/>
                <a:ea typeface="+mj-ea"/>
              </a:rPr>
              <a:t>東南亞臺灣學校等教育見習</a:t>
            </a:r>
            <a:r>
              <a:rPr lang="zh-TW" altLang="en-US" sz="1600" dirty="0">
                <a:solidFill>
                  <a:schemeClr val="tx1"/>
                </a:solidFill>
                <a:latin typeface="+mj-ea"/>
                <a:ea typeface="+mj-ea"/>
              </a:rPr>
              <a:t>與</a:t>
            </a:r>
            <a:r>
              <a:rPr lang="zh-TW" altLang="zh-TW" sz="1600" dirty="0" smtClean="0">
                <a:solidFill>
                  <a:schemeClr val="tx1"/>
                </a:solidFill>
                <a:latin typeface="+mj-ea"/>
                <a:ea typeface="+mj-ea"/>
              </a:rPr>
              <a:t>實習</a:t>
            </a:r>
            <a:endParaRPr lang="zh-TW" altLang="zh-TW" sz="1600" dirty="0">
              <a:solidFill>
                <a:schemeClr val="tx1"/>
              </a:solidFill>
              <a:latin typeface="+mj-ea"/>
              <a:ea typeface="+mj-ea"/>
            </a:endParaRPr>
          </a:p>
        </p:txBody>
      </p:sp>
      <p:sp>
        <p:nvSpPr>
          <p:cNvPr id="39" name="矩形 38"/>
          <p:cNvSpPr/>
          <p:nvPr/>
        </p:nvSpPr>
        <p:spPr>
          <a:xfrm>
            <a:off x="4254020" y="5301208"/>
            <a:ext cx="4691723" cy="1077218"/>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buSzPts val="1800"/>
              <a:buFont typeface="Wingdings" panose="05000000000000000000" pitchFamily="2" charset="2"/>
              <a:buChar char="ü"/>
              <a:defRPr/>
            </a:pPr>
            <a:r>
              <a:rPr lang="zh-TW" altLang="en-US" sz="1600" dirty="0" smtClean="0">
                <a:latin typeface="+mj-ea"/>
                <a:ea typeface="+mj-ea"/>
              </a:rPr>
              <a:t>已審查通過</a:t>
            </a:r>
            <a:r>
              <a:rPr lang="en-US" altLang="zh-TW" sz="1600" dirty="0" smtClean="0">
                <a:latin typeface="+mj-ea"/>
                <a:ea typeface="+mj-ea"/>
              </a:rPr>
              <a:t>20</a:t>
            </a:r>
            <a:r>
              <a:rPr lang="zh-TW" altLang="en-US" sz="1600" dirty="0" smtClean="0">
                <a:latin typeface="+mj-ea"/>
                <a:ea typeface="+mj-ea"/>
              </a:rPr>
              <a:t>案、</a:t>
            </a:r>
            <a:r>
              <a:rPr lang="en-US" altLang="zh-TW" sz="1600" dirty="0" smtClean="0">
                <a:latin typeface="+mj-ea"/>
                <a:ea typeface="+mj-ea"/>
              </a:rPr>
              <a:t>17</a:t>
            </a:r>
            <a:r>
              <a:rPr lang="zh-TW" altLang="en-US" sz="1600" dirty="0">
                <a:latin typeface="+mj-ea"/>
                <a:ea typeface="+mj-ea"/>
              </a:rPr>
              <a:t>所師培大學赴馬來西亞</a:t>
            </a:r>
            <a:r>
              <a:rPr lang="en-US" altLang="zh-TW" sz="1600" dirty="0">
                <a:latin typeface="+mj-ea"/>
                <a:ea typeface="+mj-ea"/>
              </a:rPr>
              <a:t>(6</a:t>
            </a:r>
            <a:r>
              <a:rPr lang="zh-TW" altLang="en-US" sz="1600" dirty="0">
                <a:latin typeface="+mj-ea"/>
                <a:ea typeface="+mj-ea"/>
              </a:rPr>
              <a:t>件</a:t>
            </a:r>
            <a:r>
              <a:rPr lang="en-US" altLang="zh-TW" sz="1600" dirty="0" smtClean="0">
                <a:latin typeface="+mj-ea"/>
                <a:ea typeface="+mj-ea"/>
              </a:rPr>
              <a:t>)</a:t>
            </a:r>
            <a:r>
              <a:rPr lang="zh-TW" altLang="en-US" sz="1600" dirty="0" smtClean="0">
                <a:latin typeface="+mj-ea"/>
                <a:ea typeface="+mj-ea"/>
              </a:rPr>
              <a:t>、新加坡</a:t>
            </a:r>
            <a:r>
              <a:rPr lang="en-US" altLang="zh-TW" sz="1600" dirty="0">
                <a:latin typeface="+mj-ea"/>
                <a:ea typeface="+mj-ea"/>
              </a:rPr>
              <a:t>(4</a:t>
            </a:r>
            <a:r>
              <a:rPr lang="zh-TW" altLang="en-US" sz="1600" dirty="0">
                <a:latin typeface="+mj-ea"/>
                <a:ea typeface="+mj-ea"/>
              </a:rPr>
              <a:t>件</a:t>
            </a:r>
            <a:r>
              <a:rPr lang="en-US" altLang="zh-TW" sz="1600" dirty="0" smtClean="0">
                <a:latin typeface="+mj-ea"/>
                <a:ea typeface="+mj-ea"/>
              </a:rPr>
              <a:t>)</a:t>
            </a:r>
            <a:r>
              <a:rPr lang="zh-TW" altLang="en-US" sz="1600" dirty="0" smtClean="0">
                <a:latin typeface="+mj-ea"/>
                <a:ea typeface="+mj-ea"/>
              </a:rPr>
              <a:t>、印尼</a:t>
            </a:r>
            <a:r>
              <a:rPr lang="en-US" altLang="zh-TW" sz="1600" dirty="0">
                <a:latin typeface="+mj-ea"/>
                <a:ea typeface="+mj-ea"/>
              </a:rPr>
              <a:t>(4</a:t>
            </a:r>
            <a:r>
              <a:rPr lang="zh-TW" altLang="en-US" sz="1600" dirty="0">
                <a:latin typeface="+mj-ea"/>
                <a:ea typeface="+mj-ea"/>
              </a:rPr>
              <a:t>件</a:t>
            </a:r>
            <a:r>
              <a:rPr lang="en-US" altLang="zh-TW" sz="1600" dirty="0" smtClean="0">
                <a:latin typeface="+mj-ea"/>
                <a:ea typeface="+mj-ea"/>
              </a:rPr>
              <a:t>)</a:t>
            </a:r>
            <a:r>
              <a:rPr lang="zh-TW" altLang="en-US" sz="1600" dirty="0" smtClean="0">
                <a:latin typeface="+mj-ea"/>
                <a:ea typeface="+mj-ea"/>
              </a:rPr>
              <a:t>、越南</a:t>
            </a:r>
            <a:r>
              <a:rPr lang="en-US" altLang="zh-TW" sz="1600" dirty="0">
                <a:latin typeface="+mj-ea"/>
                <a:ea typeface="+mj-ea"/>
              </a:rPr>
              <a:t>(3</a:t>
            </a:r>
            <a:r>
              <a:rPr lang="zh-TW" altLang="en-US" sz="1600" dirty="0">
                <a:latin typeface="+mj-ea"/>
                <a:ea typeface="+mj-ea"/>
              </a:rPr>
              <a:t>件</a:t>
            </a:r>
            <a:r>
              <a:rPr lang="en-US" altLang="zh-TW" sz="1600" dirty="0" smtClean="0">
                <a:latin typeface="+mj-ea"/>
                <a:ea typeface="+mj-ea"/>
              </a:rPr>
              <a:t>)</a:t>
            </a:r>
            <a:r>
              <a:rPr lang="zh-TW" altLang="en-US" sz="1600" dirty="0" smtClean="0">
                <a:latin typeface="+mj-ea"/>
                <a:ea typeface="+mj-ea"/>
              </a:rPr>
              <a:t>、澳洲</a:t>
            </a:r>
            <a:r>
              <a:rPr lang="en-US" altLang="zh-TW" sz="1600" dirty="0">
                <a:latin typeface="+mj-ea"/>
                <a:ea typeface="+mj-ea"/>
              </a:rPr>
              <a:t>(2</a:t>
            </a:r>
            <a:r>
              <a:rPr lang="zh-TW" altLang="en-US" sz="1600" dirty="0">
                <a:latin typeface="+mj-ea"/>
                <a:ea typeface="+mj-ea"/>
              </a:rPr>
              <a:t>件</a:t>
            </a:r>
            <a:r>
              <a:rPr lang="en-US" altLang="zh-TW" sz="1600" dirty="0">
                <a:latin typeface="+mj-ea"/>
                <a:ea typeface="+mj-ea"/>
              </a:rPr>
              <a:t>)</a:t>
            </a:r>
            <a:r>
              <a:rPr lang="zh-TW" altLang="en-US" sz="1600" dirty="0">
                <a:latin typeface="+mj-ea"/>
                <a:ea typeface="+mj-ea"/>
              </a:rPr>
              <a:t>、紐西蘭</a:t>
            </a:r>
            <a:r>
              <a:rPr lang="en-US" altLang="zh-TW" sz="1600" dirty="0">
                <a:latin typeface="+mj-ea"/>
                <a:ea typeface="+mj-ea"/>
              </a:rPr>
              <a:t>(1</a:t>
            </a:r>
            <a:r>
              <a:rPr lang="zh-TW" altLang="en-US" sz="1600" dirty="0">
                <a:latin typeface="+mj-ea"/>
                <a:ea typeface="+mj-ea"/>
              </a:rPr>
              <a:t>件</a:t>
            </a:r>
            <a:r>
              <a:rPr lang="en-US" altLang="zh-TW" sz="1600" dirty="0" smtClean="0">
                <a:latin typeface="+mj-ea"/>
                <a:ea typeface="+mj-ea"/>
              </a:rPr>
              <a:t>)</a:t>
            </a:r>
            <a:r>
              <a:rPr lang="zh-TW" altLang="en-US" sz="1600" dirty="0" smtClean="0">
                <a:latin typeface="+mj-ea"/>
                <a:ea typeface="+mj-ea"/>
              </a:rPr>
              <a:t>；選送</a:t>
            </a:r>
            <a:r>
              <a:rPr lang="zh-TW" altLang="en-US" sz="1600" dirty="0">
                <a:latin typeface="+mj-ea"/>
                <a:ea typeface="+mj-ea"/>
              </a:rPr>
              <a:t>師資生</a:t>
            </a:r>
            <a:r>
              <a:rPr lang="en-US" altLang="zh-TW" sz="1600" dirty="0">
                <a:latin typeface="+mj-ea"/>
                <a:ea typeface="+mj-ea"/>
              </a:rPr>
              <a:t>165</a:t>
            </a:r>
            <a:r>
              <a:rPr lang="zh-TW" altLang="en-US" sz="1600" dirty="0">
                <a:latin typeface="+mj-ea"/>
                <a:ea typeface="+mj-ea"/>
              </a:rPr>
              <a:t>人及教師</a:t>
            </a:r>
            <a:r>
              <a:rPr lang="en-US" altLang="zh-TW" sz="1600" dirty="0">
                <a:latin typeface="+mj-ea"/>
                <a:ea typeface="+mj-ea"/>
              </a:rPr>
              <a:t>20</a:t>
            </a:r>
            <a:r>
              <a:rPr lang="zh-TW" altLang="en-US" sz="1600" dirty="0">
                <a:latin typeface="+mj-ea"/>
                <a:ea typeface="+mj-ea"/>
              </a:rPr>
              <a:t>人</a:t>
            </a:r>
            <a:r>
              <a:rPr lang="zh-TW" altLang="en-US" sz="1600" dirty="0" smtClean="0">
                <a:latin typeface="+mj-ea"/>
                <a:ea typeface="+mj-ea"/>
              </a:rPr>
              <a:t>進行</a:t>
            </a:r>
            <a:r>
              <a:rPr lang="zh-TW" altLang="en-US" sz="1600" dirty="0">
                <a:latin typeface="+mj-ea"/>
                <a:ea typeface="+mj-ea"/>
              </a:rPr>
              <a:t>教育交流。</a:t>
            </a:r>
          </a:p>
        </p:txBody>
      </p:sp>
      <p:sp>
        <p:nvSpPr>
          <p:cNvPr id="42" name="AutoShape 14"/>
          <p:cNvSpPr>
            <a:spLocks noChangeArrowheads="1"/>
          </p:cNvSpPr>
          <p:nvPr/>
        </p:nvSpPr>
        <p:spPr bwMode="gray">
          <a:xfrm>
            <a:off x="3792027" y="5630420"/>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43" name="矩形 42"/>
          <p:cNvSpPr/>
          <p:nvPr/>
        </p:nvSpPr>
        <p:spPr>
          <a:xfrm>
            <a:off x="4255522" y="3792934"/>
            <a:ext cx="4630080" cy="1323439"/>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完成</a:t>
            </a:r>
            <a:r>
              <a:rPr lang="zh-TW" altLang="en-US" sz="1600" dirty="0">
                <a:latin typeface="+mj-ea"/>
                <a:ea typeface="+mj-ea"/>
              </a:rPr>
              <a:t>各大學意願調查</a:t>
            </a:r>
            <a:r>
              <a:rPr lang="zh-TW" altLang="en-US" sz="1600" dirty="0" smtClean="0">
                <a:latin typeface="+mj-ea"/>
                <a:ea typeface="+mj-ea"/>
              </a:rPr>
              <a:t>，正辦理</a:t>
            </a:r>
            <a:r>
              <a:rPr lang="zh-TW" altLang="en-US" sz="1600" dirty="0">
                <a:latin typeface="+mj-ea"/>
                <a:ea typeface="+mj-ea"/>
              </a:rPr>
              <a:t>計畫說明會。</a:t>
            </a:r>
            <a:endParaRPr lang="en-US" altLang="zh-TW" sz="1600" dirty="0">
              <a:latin typeface="+mj-ea"/>
              <a:ea typeface="+mj-ea"/>
            </a:endParaRPr>
          </a:p>
          <a:p>
            <a:pPr marL="285750" indent="-285750" algn="just">
              <a:spcBef>
                <a:spcPts val="0"/>
              </a:spcBef>
              <a:buSzPts val="1800"/>
              <a:buFont typeface="Wingdings" panose="05000000000000000000" pitchFamily="2" charset="2"/>
              <a:buChar char="ü"/>
              <a:defRPr/>
            </a:pPr>
            <a:r>
              <a:rPr lang="zh-TW" altLang="en-US" sz="1600" dirty="0">
                <a:latin typeface="+mj-ea"/>
                <a:ea typeface="+mj-ea"/>
              </a:rPr>
              <a:t>預計</a:t>
            </a:r>
            <a:r>
              <a:rPr lang="en-US" altLang="zh-TW" sz="1600" dirty="0">
                <a:latin typeface="+mj-ea"/>
                <a:ea typeface="+mj-ea"/>
              </a:rPr>
              <a:t>106</a:t>
            </a:r>
            <a:r>
              <a:rPr lang="zh-TW" altLang="en-US" sz="1600" dirty="0">
                <a:latin typeface="+mj-ea"/>
                <a:ea typeface="+mj-ea"/>
              </a:rPr>
              <a:t>年度東南亞語課程方案開設</a:t>
            </a:r>
            <a:r>
              <a:rPr lang="en-US" altLang="zh-TW" sz="1600" dirty="0">
                <a:latin typeface="+mj-ea"/>
                <a:ea typeface="+mj-ea"/>
              </a:rPr>
              <a:t>10</a:t>
            </a:r>
            <a:r>
              <a:rPr lang="zh-TW" altLang="en-US" sz="1600" dirty="0" smtClean="0">
                <a:latin typeface="+mj-ea"/>
                <a:ea typeface="+mj-ea"/>
              </a:rPr>
              <a:t>班</a:t>
            </a:r>
            <a:r>
              <a:rPr lang="zh-TW" altLang="en-US" sz="1600" dirty="0">
                <a:latin typeface="+mj-ea"/>
                <a:ea typeface="+mj-ea"/>
              </a:rPr>
              <a:t>，</a:t>
            </a:r>
            <a:r>
              <a:rPr lang="zh-TW" altLang="en-US" sz="1600" dirty="0" smtClean="0">
                <a:latin typeface="+mj-ea"/>
                <a:ea typeface="+mj-ea"/>
              </a:rPr>
              <a:t>培養</a:t>
            </a:r>
            <a:r>
              <a:rPr lang="en-US" altLang="zh-TW" sz="1600" dirty="0" smtClean="0">
                <a:latin typeface="+mj-ea"/>
                <a:ea typeface="+mj-ea"/>
              </a:rPr>
              <a:t>400</a:t>
            </a:r>
            <a:r>
              <a:rPr lang="zh-TW" altLang="en-US" sz="1600" dirty="0" smtClean="0">
                <a:latin typeface="+mj-ea"/>
                <a:ea typeface="+mj-ea"/>
              </a:rPr>
              <a:t>人。</a:t>
            </a:r>
            <a:endParaRPr lang="en-US" altLang="zh-TW" sz="1600" dirty="0">
              <a:latin typeface="+mj-ea"/>
              <a:ea typeface="+mj-ea"/>
            </a:endParaRPr>
          </a:p>
          <a:p>
            <a:pPr marL="285750" indent="-285750" algn="just">
              <a:spcBef>
                <a:spcPts val="0"/>
              </a:spcBef>
              <a:buSzPts val="1800"/>
              <a:buFont typeface="Wingdings" panose="05000000000000000000" pitchFamily="2" charset="2"/>
              <a:buChar char="ü"/>
              <a:defRPr/>
            </a:pPr>
            <a:r>
              <a:rPr lang="en-US" altLang="zh-TW" sz="1600" dirty="0">
                <a:latin typeface="+mj-ea"/>
                <a:ea typeface="+mj-ea"/>
              </a:rPr>
              <a:t>106</a:t>
            </a:r>
            <a:r>
              <a:rPr lang="zh-TW" altLang="en-US" sz="1600" dirty="0">
                <a:latin typeface="+mj-ea"/>
                <a:ea typeface="+mj-ea"/>
              </a:rPr>
              <a:t>學年度增訂補助要點，鼓勵技專校院開設東南亞語言相關課程。 </a:t>
            </a:r>
            <a:endParaRPr lang="en-US" altLang="zh-TW" sz="1600" dirty="0">
              <a:latin typeface="+mj-ea"/>
              <a:ea typeface="+mj-ea"/>
            </a:endParaRPr>
          </a:p>
        </p:txBody>
      </p:sp>
      <p:sp>
        <p:nvSpPr>
          <p:cNvPr id="20" name="投影片編號版面配置區 7"/>
          <p:cNvSpPr txBox="1">
            <a:spLocks/>
          </p:cNvSpPr>
          <p:nvPr/>
        </p:nvSpPr>
        <p:spPr>
          <a:xfrm>
            <a:off x="8532440" y="6309320"/>
            <a:ext cx="353162"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10</a:t>
            </a:r>
            <a:endParaRPr lang="zh-TW" altLang="en-US" sz="1000" dirty="0"/>
          </a:p>
        </p:txBody>
      </p:sp>
    </p:spTree>
    <p:extLst>
      <p:ext uri="{BB962C8B-B14F-4D97-AF65-F5344CB8AC3E}">
        <p14:creationId xmlns:p14="http://schemas.microsoft.com/office/powerpoint/2010/main" val="11835311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AutoShape 13"/>
          <p:cNvSpPr>
            <a:spLocks noChangeArrowheads="1"/>
          </p:cNvSpPr>
          <p:nvPr/>
        </p:nvSpPr>
        <p:spPr bwMode="gray">
          <a:xfrm>
            <a:off x="4281748" y="5119383"/>
            <a:ext cx="4663046" cy="1314182"/>
          </a:xfrm>
          <a:prstGeom prst="roundRect">
            <a:avLst>
              <a:gd name="adj" fmla="val 10889"/>
            </a:avLst>
          </a:prstGeom>
          <a:solidFill>
            <a:srgbClr val="CCFFCC">
              <a:alpha val="69804"/>
            </a:srgbClr>
          </a:solidFill>
          <a:ln>
            <a:noFill/>
          </a:ln>
          <a:effectLst/>
          <a:scene3d>
            <a:camera prst="orthographicFront">
              <a:rot lat="0" lon="0" rev="0"/>
            </a:camera>
            <a:lightRig rig="contrasting" dir="t">
              <a:rot lat="0" lon="0" rev="7800000"/>
            </a:lightRig>
          </a:scene3d>
          <a:sp3d>
            <a:bevelT w="139700" h="139700"/>
          </a:sp3d>
          <a:extLst>
            <a:ext uri="{91240B29-F687-4F45-9708-019B960494DF}">
              <a14:hiddenLine xmlns:a14="http://schemas.microsoft.com/office/drawing/2010/main" w="38100">
                <a:solidFill>
                  <a:srgbClr val="FFFFFF"/>
                </a:solidFill>
                <a:round/>
                <a:headEnd/>
                <a:tailEnd/>
              </a14:hiddenLine>
            </a:ex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6" name="圓角矩形 25"/>
          <p:cNvSpPr/>
          <p:nvPr/>
        </p:nvSpPr>
        <p:spPr>
          <a:xfrm>
            <a:off x="443343" y="1399721"/>
            <a:ext cx="3384856" cy="2005588"/>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a:solidFill>
                  <a:srgbClr val="FF0000"/>
                </a:solidFill>
                <a:latin typeface="+mj-ea"/>
                <a:ea typeface="+mj-ea"/>
              </a:rPr>
              <a:t>東協師生來臺就學：</a:t>
            </a:r>
            <a:endParaRPr lang="en-US" altLang="zh-TW" sz="2000" dirty="0">
              <a:solidFill>
                <a:srgbClr val="FF0000"/>
              </a:solidFill>
              <a:latin typeface="+mj-ea"/>
              <a:ea typeface="+mj-ea"/>
            </a:endParaRPr>
          </a:p>
          <a:p>
            <a:pPr marL="342900" indent="-342900" algn="just" fontAlgn="auto">
              <a:spcBef>
                <a:spcPts val="0"/>
              </a:spcBef>
              <a:spcAft>
                <a:spcPts val="0"/>
              </a:spcAft>
              <a:buFont typeface="+mj-lt"/>
              <a:buAutoNum type="arabicPeriod"/>
              <a:defRPr/>
            </a:pPr>
            <a:r>
              <a:rPr lang="zh-TW" altLang="zh-TW" sz="1600" dirty="0" smtClean="0">
                <a:solidFill>
                  <a:schemeClr val="tx1"/>
                </a:solidFill>
                <a:latin typeface="+mj-ea"/>
                <a:ea typeface="+mj-ea"/>
              </a:rPr>
              <a:t>新</a:t>
            </a:r>
            <a:r>
              <a:rPr lang="zh-TW" altLang="zh-TW" sz="1600" dirty="0">
                <a:solidFill>
                  <a:schemeClr val="tx1"/>
                </a:solidFill>
                <a:latin typeface="+mj-ea"/>
                <a:ea typeface="+mj-ea"/>
              </a:rPr>
              <a:t>南向外國學生產學合作專</a:t>
            </a:r>
            <a:r>
              <a:rPr lang="zh-TW" altLang="zh-TW" sz="1600" dirty="0" smtClean="0">
                <a:solidFill>
                  <a:schemeClr val="tx1"/>
                </a:solidFill>
                <a:latin typeface="+mj-ea"/>
                <a:ea typeface="+mj-ea"/>
              </a:rPr>
              <a:t>班（</a:t>
            </a:r>
            <a:r>
              <a:rPr lang="zh-TW" altLang="zh-TW" sz="1600" dirty="0">
                <a:solidFill>
                  <a:schemeClr val="tx1"/>
                </a:solidFill>
                <a:latin typeface="+mj-ea"/>
                <a:ea typeface="+mj-ea"/>
              </a:rPr>
              <a:t>學位班）</a:t>
            </a:r>
            <a:endParaRPr lang="en-US" altLang="zh-TW" sz="1600" dirty="0">
              <a:solidFill>
                <a:schemeClr val="tx1"/>
              </a:solidFill>
              <a:latin typeface="+mj-ea"/>
              <a:ea typeface="+mj-ea"/>
            </a:endParaRPr>
          </a:p>
          <a:p>
            <a:pPr marL="342900" indent="-342900" algn="just" fontAlgn="auto">
              <a:spcBef>
                <a:spcPts val="0"/>
              </a:spcBef>
              <a:spcAft>
                <a:spcPts val="0"/>
              </a:spcAft>
              <a:buFont typeface="+mj-lt"/>
              <a:buAutoNum type="arabicPeriod"/>
              <a:defRPr/>
            </a:pPr>
            <a:r>
              <a:rPr lang="zh-TW" altLang="en-US" sz="1600" dirty="0" smtClean="0">
                <a:solidFill>
                  <a:schemeClr val="tx1"/>
                </a:solidFill>
                <a:latin typeface="+mj-ea"/>
                <a:ea typeface="+mj-ea"/>
              </a:rPr>
              <a:t>新</a:t>
            </a:r>
            <a:r>
              <a:rPr lang="zh-TW" altLang="en-US" sz="1600" dirty="0">
                <a:solidFill>
                  <a:schemeClr val="tx1"/>
                </a:solidFill>
                <a:latin typeface="+mj-ea"/>
                <a:ea typeface="+mj-ea"/>
              </a:rPr>
              <a:t>南向</a:t>
            </a:r>
            <a:r>
              <a:rPr lang="zh-TW" altLang="zh-TW" sz="1600" dirty="0">
                <a:solidFill>
                  <a:schemeClr val="tx1"/>
                </a:solidFill>
                <a:latin typeface="+mj-ea"/>
                <a:ea typeface="+mj-ea"/>
              </a:rPr>
              <a:t>外國青年短期技術訓練</a:t>
            </a:r>
            <a:r>
              <a:rPr lang="zh-TW" altLang="zh-TW" sz="1600" dirty="0" smtClean="0">
                <a:solidFill>
                  <a:schemeClr val="tx1"/>
                </a:solidFill>
                <a:latin typeface="+mj-ea"/>
                <a:ea typeface="+mj-ea"/>
              </a:rPr>
              <a:t>班（</a:t>
            </a:r>
            <a:r>
              <a:rPr lang="zh-TW" altLang="zh-TW" sz="1600" dirty="0">
                <a:solidFill>
                  <a:schemeClr val="tx1"/>
                </a:solidFill>
                <a:latin typeface="+mj-ea"/>
                <a:ea typeface="+mj-ea"/>
              </a:rPr>
              <a:t>非學位班）</a:t>
            </a:r>
            <a:endParaRPr lang="en-US" altLang="zh-TW" sz="1600" dirty="0">
              <a:solidFill>
                <a:schemeClr val="tx1"/>
              </a:solidFill>
              <a:latin typeface="+mj-ea"/>
              <a:ea typeface="+mj-ea"/>
            </a:endParaRPr>
          </a:p>
          <a:p>
            <a:pPr marL="342900" indent="-342900" algn="just" fontAlgn="auto">
              <a:spcBef>
                <a:spcPts val="0"/>
              </a:spcBef>
              <a:spcAft>
                <a:spcPts val="0"/>
              </a:spcAft>
              <a:buFont typeface="+mj-lt"/>
              <a:buAutoNum type="arabicPeriod"/>
              <a:defRPr/>
            </a:pPr>
            <a:r>
              <a:rPr lang="zh-TW" altLang="zh-TW" sz="1600" dirty="0" smtClean="0">
                <a:solidFill>
                  <a:schemeClr val="tx1"/>
                </a:solidFill>
                <a:latin typeface="+mj-ea"/>
                <a:ea typeface="+mj-ea"/>
              </a:rPr>
              <a:t>新</a:t>
            </a:r>
            <a:r>
              <a:rPr lang="zh-TW" altLang="zh-TW" sz="1600" dirty="0">
                <a:solidFill>
                  <a:schemeClr val="tx1"/>
                </a:solidFill>
                <a:latin typeface="+mj-ea"/>
                <a:ea typeface="+mj-ea"/>
              </a:rPr>
              <a:t>南向專業技術師資短期訓練</a:t>
            </a:r>
            <a:r>
              <a:rPr lang="zh-TW" altLang="zh-TW" sz="1600" dirty="0" smtClean="0">
                <a:solidFill>
                  <a:schemeClr val="tx1"/>
                </a:solidFill>
                <a:latin typeface="+mj-ea"/>
                <a:ea typeface="+mj-ea"/>
              </a:rPr>
              <a:t>班（</a:t>
            </a:r>
            <a:r>
              <a:rPr lang="zh-TW" altLang="zh-TW" sz="1600" dirty="0">
                <a:solidFill>
                  <a:schemeClr val="tx1"/>
                </a:solidFill>
                <a:latin typeface="+mj-ea"/>
                <a:ea typeface="+mj-ea"/>
              </a:rPr>
              <a:t>非學位班）</a:t>
            </a:r>
          </a:p>
        </p:txBody>
      </p:sp>
      <p:sp>
        <p:nvSpPr>
          <p:cNvPr id="27" name="AutoShape 14"/>
          <p:cNvSpPr>
            <a:spLocks noChangeArrowheads="1"/>
          </p:cNvSpPr>
          <p:nvPr/>
        </p:nvSpPr>
        <p:spPr bwMode="gray">
          <a:xfrm>
            <a:off x="3851920" y="2402515"/>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grpSp>
        <p:nvGrpSpPr>
          <p:cNvPr id="4" name="群組 3"/>
          <p:cNvGrpSpPr/>
          <p:nvPr/>
        </p:nvGrpSpPr>
        <p:grpSpPr>
          <a:xfrm>
            <a:off x="4302305" y="1340768"/>
            <a:ext cx="4734191" cy="1985220"/>
            <a:chOff x="4254018" y="1729923"/>
            <a:chExt cx="4734191" cy="1778585"/>
          </a:xfrm>
        </p:grpSpPr>
        <p:sp>
          <p:nvSpPr>
            <p:cNvPr id="44" name="AutoShape 13"/>
            <p:cNvSpPr>
              <a:spLocks noChangeArrowheads="1"/>
            </p:cNvSpPr>
            <p:nvPr/>
          </p:nvSpPr>
          <p:spPr bwMode="gray">
            <a:xfrm>
              <a:off x="4254018" y="1729923"/>
              <a:ext cx="4734191" cy="1778585"/>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微軟正黑體" panose="020B0604030504040204" pitchFamily="34" charset="-120"/>
                <a:ea typeface="微軟正黑體" panose="020B0604030504040204" pitchFamily="34" charset="-120"/>
              </a:endParaRPr>
            </a:p>
          </p:txBody>
        </p:sp>
        <p:sp>
          <p:nvSpPr>
            <p:cNvPr id="28" name="矩形 27"/>
            <p:cNvSpPr/>
            <p:nvPr/>
          </p:nvSpPr>
          <p:spPr>
            <a:xfrm>
              <a:off x="4271799" y="1805779"/>
              <a:ext cx="4652437" cy="1626873"/>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spcBef>
                  <a:spcPts val="0"/>
                </a:spcBef>
                <a:buSzPts val="1800"/>
                <a:buFont typeface="Wingdings" panose="05000000000000000000" pitchFamily="2" charset="2"/>
                <a:buChar char="ü"/>
                <a:defRPr/>
              </a:pPr>
              <a:r>
                <a:rPr lang="zh-TW" altLang="en-US" sz="1600" dirty="0">
                  <a:latin typeface="+mj-ea"/>
                  <a:ea typeface="+mj-ea"/>
                </a:rPr>
                <a:t>補助技專校院</a:t>
              </a:r>
              <a:r>
                <a:rPr lang="zh-TW" altLang="zh-TW" sz="1600" dirty="0">
                  <a:latin typeface="+mj-ea"/>
                  <a:ea typeface="+mj-ea"/>
                </a:rPr>
                <a:t>客製化課程並提供</a:t>
              </a:r>
              <a:r>
                <a:rPr lang="zh-TW" altLang="en-US" sz="1600" dirty="0">
                  <a:latin typeface="+mj-ea"/>
                  <a:ea typeface="+mj-ea"/>
                </a:rPr>
                <a:t>業界</a:t>
              </a:r>
              <a:r>
                <a:rPr lang="zh-TW" altLang="zh-TW" sz="1600" dirty="0">
                  <a:latin typeface="+mj-ea"/>
                  <a:ea typeface="+mj-ea"/>
                </a:rPr>
                <a:t>實習</a:t>
              </a:r>
              <a:r>
                <a:rPr lang="zh-TW" altLang="en-US" sz="1600" dirty="0">
                  <a:latin typeface="+mj-ea"/>
                  <a:ea typeface="+mj-ea"/>
                </a:rPr>
                <a:t>，如護理、跨境電商、影視傳播等。包括二年制或五年制副學士班、二年制或四年制學士班及短期培訓班等。</a:t>
              </a:r>
              <a:endParaRPr lang="en-US" altLang="zh-TW" sz="1600" dirty="0">
                <a:latin typeface="+mj-ea"/>
                <a:ea typeface="+mj-ea"/>
              </a:endParaRPr>
            </a:p>
            <a:p>
              <a:pPr marL="285750" indent="-285750" algn="just">
                <a:spcBef>
                  <a:spcPts val="0"/>
                </a:spcBef>
                <a:buSzPts val="1800"/>
                <a:buFont typeface="Wingdings" panose="05000000000000000000" pitchFamily="2" charset="2"/>
                <a:buChar char="ü"/>
                <a:defRPr/>
              </a:pPr>
              <a:r>
                <a:rPr lang="en-US" altLang="zh-TW" sz="1600" dirty="0">
                  <a:latin typeface="+mj-ea"/>
                  <a:ea typeface="+mj-ea"/>
                </a:rPr>
                <a:t>106</a:t>
              </a:r>
              <a:r>
                <a:rPr lang="zh-TW" altLang="en-US" sz="1600" dirty="0">
                  <a:latin typeface="+mj-ea"/>
                  <a:ea typeface="+mj-ea"/>
                </a:rPr>
                <a:t>學年度技專校院與產企業合作開設</a:t>
              </a:r>
              <a:r>
                <a:rPr lang="en-US" altLang="zh-TW" sz="1600" dirty="0">
                  <a:latin typeface="+mj-ea"/>
                  <a:ea typeface="+mj-ea"/>
                </a:rPr>
                <a:t>3</a:t>
              </a:r>
              <a:r>
                <a:rPr lang="zh-TW" altLang="en-US" sz="1600" dirty="0">
                  <a:latin typeface="+mj-ea"/>
                  <a:ea typeface="+mj-ea"/>
                </a:rPr>
                <a:t>類產學合作國際專班。預計</a:t>
              </a:r>
              <a:r>
                <a:rPr lang="en-US" altLang="zh-TW" sz="1600" dirty="0">
                  <a:latin typeface="+mj-ea"/>
                  <a:ea typeface="+mj-ea"/>
                </a:rPr>
                <a:t>106</a:t>
              </a:r>
              <a:r>
                <a:rPr lang="zh-TW" altLang="en-US" sz="1600" dirty="0">
                  <a:latin typeface="+mj-ea"/>
                  <a:ea typeface="+mj-ea"/>
                </a:rPr>
                <a:t>學年度招收</a:t>
              </a:r>
              <a:r>
                <a:rPr lang="en-US" altLang="zh-TW" sz="1600" dirty="0">
                  <a:latin typeface="+mj-ea"/>
                  <a:ea typeface="+mj-ea"/>
                </a:rPr>
                <a:t>2,000</a:t>
              </a:r>
              <a:r>
                <a:rPr lang="zh-TW" altLang="en-US" sz="1600" dirty="0">
                  <a:latin typeface="+mj-ea"/>
                  <a:ea typeface="+mj-ea"/>
                </a:rPr>
                <a:t>位外籍生。</a:t>
              </a:r>
              <a:endParaRPr lang="zh-TW" altLang="zh-TW" sz="1600" dirty="0">
                <a:latin typeface="+mj-ea"/>
                <a:ea typeface="+mj-ea"/>
              </a:endParaRPr>
            </a:p>
          </p:txBody>
        </p:sp>
      </p:grpSp>
      <p:sp>
        <p:nvSpPr>
          <p:cNvPr id="33" name="圓角矩形 32"/>
          <p:cNvSpPr/>
          <p:nvPr/>
        </p:nvSpPr>
        <p:spPr>
          <a:xfrm>
            <a:off x="443343" y="3778718"/>
            <a:ext cx="3404661" cy="1163652"/>
          </a:xfrm>
          <a:prstGeom prst="roundRect">
            <a:avLst>
              <a:gd name="adj" fmla="val 20620"/>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a:solidFill>
                  <a:srgbClr val="FF0000"/>
                </a:solidFill>
                <a:latin typeface="+mj-ea"/>
                <a:ea typeface="+mj-ea"/>
              </a:rPr>
              <a:t>東協人才來臺交流：</a:t>
            </a:r>
            <a:endParaRPr lang="en-US" altLang="zh-TW" sz="2000" dirty="0">
              <a:solidFill>
                <a:srgbClr val="FF0000"/>
              </a:solidFill>
              <a:latin typeface="+mj-ea"/>
              <a:ea typeface="+mj-ea"/>
            </a:endParaRPr>
          </a:p>
          <a:p>
            <a:pPr algn="just" fontAlgn="auto">
              <a:spcBef>
                <a:spcPts val="0"/>
              </a:spcBef>
              <a:spcAft>
                <a:spcPts val="0"/>
              </a:spcAft>
              <a:defRPr/>
            </a:pPr>
            <a:r>
              <a:rPr lang="zh-TW" altLang="zh-TW" sz="1600" dirty="0" smtClean="0">
                <a:solidFill>
                  <a:schemeClr val="tx1"/>
                </a:solidFill>
                <a:latin typeface="+mj-ea"/>
                <a:ea typeface="+mj-ea"/>
              </a:rPr>
              <a:t>補助</a:t>
            </a:r>
            <a:r>
              <a:rPr lang="zh-TW" altLang="zh-TW" sz="1600" dirty="0">
                <a:solidFill>
                  <a:schemeClr val="tx1"/>
                </a:solidFill>
                <a:latin typeface="+mj-ea"/>
                <a:ea typeface="+mj-ea"/>
              </a:rPr>
              <a:t>國內學校開辦先修</a:t>
            </a:r>
            <a:r>
              <a:rPr lang="zh-TW" altLang="en-US" sz="1600" dirty="0">
                <a:solidFill>
                  <a:schemeClr val="tx1"/>
                </a:solidFill>
                <a:latin typeface="+mj-ea"/>
                <a:ea typeface="+mj-ea"/>
              </a:rPr>
              <a:t>班</a:t>
            </a:r>
            <a:r>
              <a:rPr lang="zh-TW" altLang="zh-TW" sz="1600" dirty="0">
                <a:solidFill>
                  <a:schemeClr val="tx1"/>
                </a:solidFill>
                <a:latin typeface="+mj-ea"/>
                <a:ea typeface="+mj-ea"/>
              </a:rPr>
              <a:t>（含語言、基礎學科、技能訓練）</a:t>
            </a:r>
            <a:r>
              <a:rPr lang="zh-TW" altLang="zh-TW" sz="1600" dirty="0" smtClean="0">
                <a:solidFill>
                  <a:schemeClr val="tx1"/>
                </a:solidFill>
                <a:latin typeface="+mj-ea"/>
                <a:ea typeface="+mj-ea"/>
              </a:rPr>
              <a:t>，辦理</a:t>
            </a:r>
            <a:r>
              <a:rPr lang="zh-TW" altLang="zh-TW" sz="1600" dirty="0">
                <a:solidFill>
                  <a:schemeClr val="tx1"/>
                </a:solidFill>
                <a:latin typeface="+mj-ea"/>
                <a:ea typeface="+mj-ea"/>
              </a:rPr>
              <a:t>夏日學校（</a:t>
            </a:r>
            <a:r>
              <a:rPr lang="en-US" altLang="zh-TW" sz="1600" dirty="0">
                <a:solidFill>
                  <a:schemeClr val="tx1"/>
                </a:solidFill>
                <a:latin typeface="+mj-ea"/>
                <a:ea typeface="+mj-ea"/>
              </a:rPr>
              <a:t>Summer School</a:t>
            </a:r>
            <a:r>
              <a:rPr lang="zh-TW" altLang="zh-TW" sz="1600" dirty="0">
                <a:solidFill>
                  <a:schemeClr val="tx1"/>
                </a:solidFill>
                <a:latin typeface="+mj-ea"/>
                <a:ea typeface="+mj-ea"/>
              </a:rPr>
              <a:t>）</a:t>
            </a:r>
          </a:p>
        </p:txBody>
      </p:sp>
      <p:sp>
        <p:nvSpPr>
          <p:cNvPr id="34" name="AutoShape 13"/>
          <p:cNvSpPr>
            <a:spLocks noChangeArrowheads="1"/>
          </p:cNvSpPr>
          <p:nvPr/>
        </p:nvSpPr>
        <p:spPr bwMode="gray">
          <a:xfrm>
            <a:off x="4289146" y="3736953"/>
            <a:ext cx="4664451" cy="1087666"/>
          </a:xfrm>
          <a:prstGeom prst="roundRect">
            <a:avLst>
              <a:gd name="adj" fmla="val 10889"/>
            </a:avLst>
          </a:prstGeom>
          <a:solidFill>
            <a:srgbClr val="CCCCFF">
              <a:alpha val="70000"/>
            </a:srgbClr>
          </a:solidFill>
          <a:ln w="28575">
            <a:noFill/>
            <a:round/>
            <a:headEnd/>
            <a:tailEnd/>
          </a:ln>
          <a:effectLst/>
          <a:scene3d>
            <a:camera prst="orthographicFront">
              <a:rot lat="0" lon="0" rev="0"/>
            </a:camera>
            <a:lightRig rig="contrasting" dir="t">
              <a:rot lat="0" lon="0" rev="7800000"/>
            </a:lightRig>
          </a:scene3d>
          <a:sp3d>
            <a:bevelT w="139700" h="139700"/>
          </a:sp3d>
          <a:extLs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lvl="0" indent="-285750" algn="just">
              <a:lnSpc>
                <a:spcPts val="2100"/>
              </a:lnSpc>
              <a:buSzPts val="1800"/>
              <a:buFont typeface="Wingdings" panose="05000000000000000000" pitchFamily="2" charset="2"/>
              <a:buChar char="ü"/>
              <a:defRPr/>
            </a:pPr>
            <a:r>
              <a:rPr lang="zh-TW" altLang="en-US" sz="1600" dirty="0" smtClean="0">
                <a:latin typeface="+mj-ea"/>
                <a:ea typeface="+mj-ea"/>
              </a:rPr>
              <a:t>各</a:t>
            </a:r>
            <a:r>
              <a:rPr lang="zh-TW" altLang="en-US" sz="1600" dirty="0">
                <a:latin typeface="+mj-ea"/>
                <a:ea typeface="+mj-ea"/>
              </a:rPr>
              <a:t>大學意願</a:t>
            </a:r>
            <a:r>
              <a:rPr lang="zh-TW" altLang="en-US" sz="1600" dirty="0" smtClean="0">
                <a:latin typeface="+mj-ea"/>
                <a:ea typeface="+mj-ea"/>
              </a:rPr>
              <a:t>調查已完成並辦理說明會中。</a:t>
            </a:r>
            <a:endParaRPr lang="en-US" altLang="zh-TW" sz="1600" dirty="0">
              <a:latin typeface="+mj-ea"/>
              <a:ea typeface="+mj-ea"/>
            </a:endParaRPr>
          </a:p>
          <a:p>
            <a:pPr marL="285750" lvl="0" indent="-285750" algn="just">
              <a:lnSpc>
                <a:spcPts val="2100"/>
              </a:lnSpc>
              <a:buSzPts val="1800"/>
              <a:buFont typeface="Wingdings" panose="05000000000000000000" pitchFamily="2" charset="2"/>
              <a:buChar char="ü"/>
              <a:defRPr/>
            </a:pPr>
            <a:r>
              <a:rPr lang="zh-TW" altLang="en-US" sz="1600" dirty="0" smtClean="0">
                <a:latin typeface="+mj-ea"/>
                <a:ea typeface="+mj-ea"/>
              </a:rPr>
              <a:t>將補助</a:t>
            </a:r>
            <a:r>
              <a:rPr lang="en-US" altLang="zh-TW" sz="1600" dirty="0">
                <a:latin typeface="+mj-ea"/>
                <a:ea typeface="+mj-ea"/>
              </a:rPr>
              <a:t>35</a:t>
            </a:r>
            <a:r>
              <a:rPr lang="zh-TW" altLang="en-US" sz="1600" dirty="0">
                <a:latin typeface="+mj-ea"/>
                <a:ea typeface="+mj-ea"/>
              </a:rPr>
              <a:t>所</a:t>
            </a:r>
            <a:r>
              <a:rPr lang="zh-TW" altLang="en-US" sz="1600" dirty="0" smtClean="0">
                <a:latin typeface="+mj-ea"/>
                <a:ea typeface="+mj-ea"/>
              </a:rPr>
              <a:t>大學辦理</a:t>
            </a:r>
            <a:r>
              <a:rPr lang="zh-TW" altLang="en-US" sz="1600" dirty="0">
                <a:latin typeface="+mj-ea"/>
                <a:ea typeface="+mj-ea"/>
              </a:rPr>
              <a:t>先修</a:t>
            </a:r>
            <a:r>
              <a:rPr lang="zh-TW" altLang="en-US" sz="1600" dirty="0" smtClean="0">
                <a:latin typeface="+mj-ea"/>
                <a:ea typeface="+mj-ea"/>
              </a:rPr>
              <a:t>班及高階人才等專班。</a:t>
            </a:r>
            <a:endParaRPr lang="en-US" altLang="zh-TW" sz="1600" dirty="0">
              <a:latin typeface="+mj-ea"/>
              <a:ea typeface="+mj-ea"/>
            </a:endParaRPr>
          </a:p>
          <a:p>
            <a:pPr marL="285750" lvl="0" indent="-285750" algn="just">
              <a:lnSpc>
                <a:spcPts val="2100"/>
              </a:lnSpc>
              <a:buSzPts val="1800"/>
              <a:buFont typeface="Wingdings" panose="05000000000000000000" pitchFamily="2" charset="2"/>
              <a:buChar char="ü"/>
              <a:defRPr/>
            </a:pPr>
            <a:r>
              <a:rPr lang="zh-TW" altLang="en-US" sz="1600" dirty="0">
                <a:latin typeface="+mj-ea"/>
                <a:ea typeface="+mj-ea"/>
              </a:rPr>
              <a:t>預計補助</a:t>
            </a:r>
            <a:r>
              <a:rPr lang="en-US" altLang="zh-TW" sz="1600" dirty="0">
                <a:latin typeface="+mj-ea"/>
                <a:ea typeface="+mj-ea"/>
              </a:rPr>
              <a:t>2,000</a:t>
            </a:r>
            <a:r>
              <a:rPr lang="zh-TW" altLang="en-US" sz="1600" dirty="0">
                <a:latin typeface="+mj-ea"/>
                <a:ea typeface="+mj-ea"/>
              </a:rPr>
              <a:t>人來臺參加夏日學校。</a:t>
            </a:r>
            <a:endParaRPr lang="en-US" altLang="zh-TW" sz="1600" dirty="0">
              <a:latin typeface="+mj-ea"/>
              <a:ea typeface="+mj-ea"/>
            </a:endParaRPr>
          </a:p>
        </p:txBody>
      </p:sp>
      <p:sp>
        <p:nvSpPr>
          <p:cNvPr id="35" name="AutoShape 14"/>
          <p:cNvSpPr>
            <a:spLocks noChangeArrowheads="1"/>
          </p:cNvSpPr>
          <p:nvPr/>
        </p:nvSpPr>
        <p:spPr bwMode="gray">
          <a:xfrm>
            <a:off x="3884739" y="4280786"/>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8" name="圓角矩形 37"/>
          <p:cNvSpPr/>
          <p:nvPr/>
        </p:nvSpPr>
        <p:spPr>
          <a:xfrm>
            <a:off x="416392" y="5285201"/>
            <a:ext cx="3397758" cy="1005071"/>
          </a:xfrm>
          <a:prstGeom prst="roundRect">
            <a:avLst/>
          </a:prstGeom>
          <a:solidFill>
            <a:srgbClr val="FFC1C1"/>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lnSpc>
                <a:spcPts val="2100"/>
              </a:lnSpc>
              <a:spcBef>
                <a:spcPts val="0"/>
              </a:spcBef>
              <a:spcAft>
                <a:spcPts val="0"/>
              </a:spcAft>
              <a:defRPr/>
            </a:pPr>
            <a:r>
              <a:rPr lang="zh-TW" altLang="en-US" sz="2000" dirty="0">
                <a:solidFill>
                  <a:srgbClr val="FF0000"/>
                </a:solidFill>
                <a:latin typeface="+mj-ea"/>
                <a:ea typeface="+mj-ea"/>
              </a:rPr>
              <a:t>強化數位教學資訊：</a:t>
            </a:r>
            <a:endParaRPr lang="en-US" altLang="zh-TW" sz="2000" dirty="0">
              <a:solidFill>
                <a:srgbClr val="FF0000"/>
              </a:solidFill>
              <a:latin typeface="+mj-ea"/>
              <a:ea typeface="+mj-ea"/>
            </a:endParaRPr>
          </a:p>
          <a:p>
            <a:pPr algn="just" eaLnBrk="1" fontAlgn="auto" hangingPunct="1">
              <a:lnSpc>
                <a:spcPts val="2100"/>
              </a:lnSpc>
              <a:spcBef>
                <a:spcPts val="0"/>
              </a:spcBef>
              <a:spcAft>
                <a:spcPts val="0"/>
              </a:spcAft>
              <a:defRPr/>
            </a:pPr>
            <a:r>
              <a:rPr lang="zh-TW" altLang="zh-TW" sz="1600" dirty="0" smtClean="0">
                <a:solidFill>
                  <a:schemeClr val="tx1"/>
                </a:solidFill>
                <a:latin typeface="+mj-ea"/>
                <a:ea typeface="+mj-ea"/>
              </a:rPr>
              <a:t>對</a:t>
            </a:r>
            <a:r>
              <a:rPr lang="zh-TW" altLang="zh-TW" sz="1600" dirty="0">
                <a:solidFill>
                  <a:schemeClr val="tx1"/>
                </a:solidFill>
                <a:latin typeface="+mj-ea"/>
                <a:ea typeface="+mj-ea"/>
              </a:rPr>
              <a:t>焦新南向國家學習需求，開拓數位學習服務</a:t>
            </a:r>
          </a:p>
        </p:txBody>
      </p:sp>
      <p:sp>
        <p:nvSpPr>
          <p:cNvPr id="39" name="矩形 38"/>
          <p:cNvSpPr/>
          <p:nvPr/>
        </p:nvSpPr>
        <p:spPr>
          <a:xfrm>
            <a:off x="4269246" y="5119383"/>
            <a:ext cx="4691723" cy="1323439"/>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buSzPts val="1800"/>
              <a:buFont typeface="Wingdings" panose="05000000000000000000" pitchFamily="2" charset="2"/>
              <a:buChar char="ü"/>
              <a:defRPr/>
            </a:pPr>
            <a:r>
              <a:rPr lang="zh-TW" altLang="en-US" sz="1600" dirty="0" smtClean="0">
                <a:latin typeface="+mj-ea"/>
                <a:ea typeface="+mj-ea"/>
              </a:rPr>
              <a:t>翻譯</a:t>
            </a:r>
            <a:r>
              <a:rPr lang="zh-TW" altLang="en-US" sz="1600" dirty="0">
                <a:latin typeface="+mj-ea"/>
                <a:ea typeface="+mj-ea"/>
              </a:rPr>
              <a:t>「初階行銷企劃與模擬經營」、</a:t>
            </a:r>
            <a:r>
              <a:rPr lang="zh-TW" altLang="en-US" sz="1600" dirty="0" smtClean="0">
                <a:latin typeface="+mj-ea"/>
                <a:ea typeface="+mj-ea"/>
              </a:rPr>
              <a:t>「臺灣</a:t>
            </a:r>
            <a:r>
              <a:rPr lang="zh-TW" altLang="en-US" sz="1600" dirty="0">
                <a:latin typeface="+mj-ea"/>
                <a:ea typeface="+mj-ea"/>
              </a:rPr>
              <a:t>歷史與文化」等企管</a:t>
            </a:r>
            <a:r>
              <a:rPr lang="zh-TW" altLang="en-US" sz="1600" dirty="0" smtClean="0">
                <a:latin typeface="+mj-ea"/>
                <a:ea typeface="+mj-ea"/>
              </a:rPr>
              <a:t>與及具臺灣</a:t>
            </a:r>
            <a:r>
              <a:rPr lang="zh-TW" altLang="en-US" sz="1600" dirty="0">
                <a:latin typeface="+mj-ea"/>
                <a:ea typeface="+mj-ea"/>
              </a:rPr>
              <a:t>特色等</a:t>
            </a:r>
            <a:r>
              <a:rPr lang="en-US" altLang="zh-TW" sz="1600" dirty="0">
                <a:latin typeface="+mj-ea"/>
                <a:ea typeface="+mj-ea"/>
              </a:rPr>
              <a:t>MOOCs</a:t>
            </a:r>
            <a:r>
              <a:rPr lang="zh-TW" altLang="en-US" sz="1600" dirty="0">
                <a:latin typeface="+mj-ea"/>
                <a:ea typeface="+mj-ea"/>
              </a:rPr>
              <a:t>課程</a:t>
            </a:r>
            <a:r>
              <a:rPr lang="zh-TW" altLang="en-US" sz="1600" dirty="0" smtClean="0">
                <a:latin typeface="+mj-ea"/>
                <a:ea typeface="+mj-ea"/>
              </a:rPr>
              <a:t>，作為</a:t>
            </a:r>
            <a:r>
              <a:rPr lang="zh-TW" altLang="en-US" sz="1600" dirty="0">
                <a:latin typeface="+mj-ea"/>
                <a:ea typeface="+mj-ea"/>
              </a:rPr>
              <a:t>初步推廣課程。</a:t>
            </a:r>
            <a:endParaRPr lang="en-US" altLang="zh-TW" sz="1600" dirty="0">
              <a:latin typeface="+mj-ea"/>
              <a:ea typeface="+mj-ea"/>
            </a:endParaRPr>
          </a:p>
          <a:p>
            <a:pPr marL="285750" indent="-285750" algn="just">
              <a:buSzPts val="1800"/>
              <a:buFont typeface="Wingdings" panose="05000000000000000000" pitchFamily="2" charset="2"/>
              <a:buChar char="ü"/>
              <a:defRPr/>
            </a:pPr>
            <a:r>
              <a:rPr lang="zh-TW" altLang="en-US" sz="1600" dirty="0" smtClean="0">
                <a:latin typeface="+mj-ea"/>
                <a:ea typeface="+mj-ea"/>
              </a:rPr>
              <a:t>將結合</a:t>
            </a:r>
            <a:r>
              <a:rPr lang="zh-TW" altLang="en-US" sz="1600" dirty="0">
                <a:latin typeface="+mj-ea"/>
                <a:ea typeface="+mj-ea"/>
              </a:rPr>
              <a:t>國內外大學校院與數位學習平臺，共同推展我國優勢領域 </a:t>
            </a:r>
            <a:r>
              <a:rPr lang="en-US" altLang="zh-TW" sz="1600" dirty="0">
                <a:latin typeface="+mj-ea"/>
                <a:ea typeface="+mj-ea"/>
              </a:rPr>
              <a:t>MOOCs (</a:t>
            </a:r>
            <a:r>
              <a:rPr lang="zh-TW" altLang="en-US" sz="1600" dirty="0">
                <a:latin typeface="+mj-ea"/>
                <a:ea typeface="+mj-ea"/>
              </a:rPr>
              <a:t>系列</a:t>
            </a:r>
            <a:r>
              <a:rPr lang="en-US" altLang="zh-TW" sz="1600" dirty="0">
                <a:latin typeface="+mj-ea"/>
                <a:ea typeface="+mj-ea"/>
              </a:rPr>
              <a:t>)</a:t>
            </a:r>
            <a:r>
              <a:rPr lang="zh-TW" altLang="en-US" sz="1600" dirty="0">
                <a:latin typeface="+mj-ea"/>
                <a:ea typeface="+mj-ea"/>
              </a:rPr>
              <a:t>課程。</a:t>
            </a:r>
            <a:endParaRPr lang="en-US" altLang="zh-TW" sz="1600" dirty="0">
              <a:latin typeface="+mj-ea"/>
              <a:ea typeface="+mj-ea"/>
            </a:endParaRPr>
          </a:p>
        </p:txBody>
      </p:sp>
      <p:sp>
        <p:nvSpPr>
          <p:cNvPr id="42" name="AutoShape 14"/>
          <p:cNvSpPr>
            <a:spLocks noChangeArrowheads="1"/>
          </p:cNvSpPr>
          <p:nvPr/>
        </p:nvSpPr>
        <p:spPr bwMode="gray">
          <a:xfrm>
            <a:off x="3869689" y="5753956"/>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16" name="標題 1"/>
          <p:cNvSpPr txBox="1">
            <a:spLocks/>
          </p:cNvSpPr>
          <p:nvPr/>
        </p:nvSpPr>
        <p:spPr>
          <a:xfrm>
            <a:off x="-63132" y="590865"/>
            <a:ext cx="8638918" cy="578487"/>
          </a:xfrm>
          <a:prstGeom prst="rect">
            <a:avLst/>
          </a:prstGeom>
        </p:spPr>
        <p:txBody>
          <a:bodyPr vert="horz" anchor="b" anchorCtr="0">
            <a:noAutofit/>
          </a:bodyPr>
          <a:lstStyle>
            <a:lvl1pPr algn="l" rtl="0" eaLnBrk="1" latinLnBrk="0" hangingPunct="1">
              <a:spcBef>
                <a:spcPct val="0"/>
              </a:spcBef>
              <a:buNone/>
              <a:defRPr kumimoji="0" sz="4000" kern="1200">
                <a:solidFill>
                  <a:schemeClr val="tx2"/>
                </a:solidFill>
                <a:latin typeface="標楷體" panose="03000509000000000000" pitchFamily="65" charset="-120"/>
                <a:ea typeface="標楷體" panose="03000509000000000000" pitchFamily="65" charset="-120"/>
                <a:cs typeface="+mj-cs"/>
              </a:defRPr>
            </a:lvl1pPr>
          </a:lstStyle>
          <a:p>
            <a:pPr algn="ctr" fontAlgn="auto">
              <a:lnSpc>
                <a:spcPts val="3400"/>
              </a:lnSpc>
              <a:spcBef>
                <a:spcPts val="0"/>
              </a:spcBef>
              <a:spcAft>
                <a:spcPts val="600"/>
              </a:spcAft>
            </a:pPr>
            <a:r>
              <a:rPr lang="zh-TW" altLang="en-US" sz="2400" dirty="0">
                <a:solidFill>
                  <a:schemeClr val="tx1"/>
                </a:solidFill>
                <a:latin typeface="+mj-ea"/>
                <a:ea typeface="+mj-ea"/>
              </a:rPr>
              <a:t>四、計畫重點及具體作為</a:t>
            </a:r>
            <a:r>
              <a:rPr lang="en-US" altLang="zh-TW" sz="2400" dirty="0">
                <a:solidFill>
                  <a:schemeClr val="tx1"/>
                </a:solidFill>
                <a:latin typeface="+mj-ea"/>
                <a:ea typeface="+mj-ea"/>
              </a:rPr>
              <a:t>(1)</a:t>
            </a:r>
          </a:p>
          <a:p>
            <a:pPr algn="ctr" fontAlgn="auto">
              <a:lnSpc>
                <a:spcPts val="3400"/>
              </a:lnSpc>
              <a:spcBef>
                <a:spcPts val="0"/>
              </a:spcBef>
              <a:spcAft>
                <a:spcPts val="600"/>
              </a:spcAft>
            </a:pPr>
            <a:r>
              <a:rPr lang="en-US" altLang="zh-TW" sz="2200" dirty="0">
                <a:solidFill>
                  <a:srgbClr val="FF0000"/>
                </a:solidFill>
                <a:latin typeface="+mj-ea"/>
                <a:ea typeface="+mj-ea"/>
              </a:rPr>
              <a:t>Market(</a:t>
            </a:r>
            <a:r>
              <a:rPr lang="zh-TW" altLang="en-US" sz="2200" dirty="0">
                <a:solidFill>
                  <a:srgbClr val="FF0000"/>
                </a:solidFill>
                <a:latin typeface="+mj-ea"/>
                <a:ea typeface="+mj-ea"/>
              </a:rPr>
              <a:t>三</a:t>
            </a:r>
            <a:r>
              <a:rPr lang="en-US" altLang="zh-TW" sz="2200" dirty="0">
                <a:solidFill>
                  <a:srgbClr val="FF0000"/>
                </a:solidFill>
                <a:latin typeface="+mj-ea"/>
                <a:ea typeface="+mj-ea"/>
              </a:rPr>
              <a:t>)</a:t>
            </a:r>
            <a:r>
              <a:rPr lang="zh-TW" altLang="en-US" sz="2200" dirty="0">
                <a:solidFill>
                  <a:srgbClr val="FF0000"/>
                </a:solidFill>
                <a:latin typeface="+mj-ea"/>
                <a:ea typeface="+mj-ea"/>
              </a:rPr>
              <a:t>培育東協及南亞青年學子的專業、實作及華語</a:t>
            </a:r>
            <a:r>
              <a:rPr lang="zh-TW" altLang="en-US" sz="2200" dirty="0" smtClean="0">
                <a:solidFill>
                  <a:srgbClr val="FF0000"/>
                </a:solidFill>
                <a:latin typeface="+mj-ea"/>
                <a:ea typeface="+mj-ea"/>
              </a:rPr>
              <a:t>能力</a:t>
            </a:r>
            <a:endParaRPr lang="zh-TW" altLang="zh-TW" sz="2200" dirty="0">
              <a:solidFill>
                <a:srgbClr val="FF0000"/>
              </a:solidFill>
              <a:latin typeface="+mj-ea"/>
              <a:ea typeface="+mj-ea"/>
            </a:endParaRPr>
          </a:p>
        </p:txBody>
      </p:sp>
      <p:sp>
        <p:nvSpPr>
          <p:cNvPr id="17" name="投影片編號版面配置區 7"/>
          <p:cNvSpPr txBox="1">
            <a:spLocks/>
          </p:cNvSpPr>
          <p:nvPr/>
        </p:nvSpPr>
        <p:spPr>
          <a:xfrm>
            <a:off x="8460432" y="6309320"/>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11</a:t>
            </a:r>
            <a:endParaRPr lang="zh-TW" altLang="en-US" sz="1000" dirty="0"/>
          </a:p>
        </p:txBody>
      </p:sp>
    </p:spTree>
    <p:extLst>
      <p:ext uri="{BB962C8B-B14F-4D97-AF65-F5344CB8AC3E}">
        <p14:creationId xmlns:p14="http://schemas.microsoft.com/office/powerpoint/2010/main" val="8254220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1464157" y="320524"/>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四、計畫重點及具體作為</a:t>
            </a:r>
            <a:r>
              <a:rPr lang="en-US" altLang="zh-TW" b="1" dirty="0">
                <a:solidFill>
                  <a:schemeClr val="tx1"/>
                </a:solidFill>
                <a:latin typeface="微軟正黑體" panose="020B0604030504040204" pitchFamily="34" charset="-120"/>
                <a:ea typeface="微軟正黑體" panose="020B0604030504040204" pitchFamily="34" charset="-120"/>
              </a:rPr>
              <a:t>(2)</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6" name="橢圓 5"/>
          <p:cNvSpPr/>
          <p:nvPr/>
        </p:nvSpPr>
        <p:spPr>
          <a:xfrm>
            <a:off x="767775" y="1179358"/>
            <a:ext cx="1468393" cy="1413090"/>
          </a:xfrm>
          <a:prstGeom prst="ellipse">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lvl="0" algn="ctr">
              <a:lnSpc>
                <a:spcPct val="150000"/>
              </a:lnSpc>
            </a:pPr>
            <a:endParaRPr lang="en-US" altLang="zh-TW" sz="1400" dirty="0">
              <a:latin typeface="+mj-ea"/>
              <a:cs typeface="DejaVu Sans" panose="020B0603030804020204" pitchFamily="34" charset="0"/>
            </a:endParaRPr>
          </a:p>
        </p:txBody>
      </p:sp>
      <p:sp>
        <p:nvSpPr>
          <p:cNvPr id="8" name="矩形 7"/>
          <p:cNvSpPr/>
          <p:nvPr/>
        </p:nvSpPr>
        <p:spPr>
          <a:xfrm>
            <a:off x="787918" y="1412618"/>
            <a:ext cx="1448250"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lvl="0" algn="ctr">
              <a:lnSpc>
                <a:spcPct val="150000"/>
              </a:lnSpc>
            </a:pPr>
            <a:r>
              <a:rPr lang="en-US" altLang="zh-TW" sz="2400" dirty="0">
                <a:solidFill>
                  <a:schemeClr val="bg1"/>
                </a:solidFill>
                <a:latin typeface="+mj-ea"/>
                <a:cs typeface="DejaVu Sans" panose="020B0603030804020204" pitchFamily="34" charset="0"/>
              </a:rPr>
              <a:t>Pipeline</a:t>
            </a:r>
          </a:p>
        </p:txBody>
      </p:sp>
      <p:grpSp>
        <p:nvGrpSpPr>
          <p:cNvPr id="9" name="群組 8"/>
          <p:cNvGrpSpPr/>
          <p:nvPr/>
        </p:nvGrpSpPr>
        <p:grpSpPr>
          <a:xfrm>
            <a:off x="2267744" y="1268760"/>
            <a:ext cx="4612727" cy="1128948"/>
            <a:chOff x="1444089" y="1467525"/>
            <a:chExt cx="4612727" cy="1128948"/>
          </a:xfrm>
        </p:grpSpPr>
        <p:sp>
          <p:nvSpPr>
            <p:cNvPr id="11" name="五邊形 10"/>
            <p:cNvSpPr/>
            <p:nvPr/>
          </p:nvSpPr>
          <p:spPr>
            <a:xfrm rot="10800000">
              <a:off x="1444089" y="1467525"/>
              <a:ext cx="4612727" cy="1128948"/>
            </a:xfrm>
            <a:prstGeom prst="homePlate">
              <a:avLst/>
            </a:prstGeom>
            <a:solidFill>
              <a:schemeClr val="accent5">
                <a:lumMod val="60000"/>
                <a:lumOff val="40000"/>
              </a:schemeClr>
            </a:solidFill>
          </p:spPr>
          <p:style>
            <a:lnRef idx="2">
              <a:schemeClr val="accent2">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2" name="五邊形 4"/>
            <p:cNvSpPr/>
            <p:nvPr/>
          </p:nvSpPr>
          <p:spPr>
            <a:xfrm rot="21600000">
              <a:off x="1726326" y="1467525"/>
              <a:ext cx="4330490" cy="112894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97835" tIns="83820" rIns="156464" bIns="83820" numCol="1" spcCol="1270" anchor="ctr" anchorCtr="0">
              <a:noAutofit/>
            </a:bodyPr>
            <a:lstStyle/>
            <a:p>
              <a:pPr lvl="0" algn="ctr" defTabSz="977900">
                <a:lnSpc>
                  <a:spcPct val="90000"/>
                </a:lnSpc>
                <a:spcBef>
                  <a:spcPct val="0"/>
                </a:spcBef>
                <a:spcAft>
                  <a:spcPct val="35000"/>
                </a:spcAft>
              </a:pPr>
              <a:r>
                <a:rPr lang="zh-TW" altLang="en-US" sz="2200" b="1" kern="1200" dirty="0" smtClean="0">
                  <a:solidFill>
                    <a:srgbClr val="008000"/>
                  </a:solidFill>
                  <a:latin typeface="+mj-ea"/>
                  <a:ea typeface="+mj-ea"/>
                </a:rPr>
                <a:t>擴大雙邊人才交流</a:t>
              </a:r>
              <a:endParaRPr lang="zh-TW" altLang="en-US" sz="2200" b="1" kern="1200" dirty="0">
                <a:solidFill>
                  <a:srgbClr val="008000"/>
                </a:solidFill>
              </a:endParaRPr>
            </a:p>
          </p:txBody>
        </p:sp>
      </p:grpSp>
      <p:graphicFrame>
        <p:nvGraphicFramePr>
          <p:cNvPr id="13" name="資料庫圖表 12"/>
          <p:cNvGraphicFramePr/>
          <p:nvPr>
            <p:extLst>
              <p:ext uri="{D42A27DB-BD31-4B8C-83A1-F6EECF244321}">
                <p14:modId xmlns:p14="http://schemas.microsoft.com/office/powerpoint/2010/main" val="4174073744"/>
              </p:ext>
            </p:extLst>
          </p:nvPr>
        </p:nvGraphicFramePr>
        <p:xfrm>
          <a:off x="2339752" y="2708920"/>
          <a:ext cx="6396100" cy="3374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投影片編號版面配置區 7"/>
          <p:cNvSpPr txBox="1">
            <a:spLocks/>
          </p:cNvSpPr>
          <p:nvPr/>
        </p:nvSpPr>
        <p:spPr>
          <a:xfrm>
            <a:off x="8460432" y="6309320"/>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12</a:t>
            </a:r>
            <a:endParaRPr lang="zh-TW" altLang="en-US" sz="1000" dirty="0"/>
          </a:p>
        </p:txBody>
      </p:sp>
    </p:spTree>
    <p:extLst>
      <p:ext uri="{BB962C8B-B14F-4D97-AF65-F5344CB8AC3E}">
        <p14:creationId xmlns:p14="http://schemas.microsoft.com/office/powerpoint/2010/main" val="25253002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AutoShape 13"/>
          <p:cNvSpPr>
            <a:spLocks noChangeArrowheads="1"/>
          </p:cNvSpPr>
          <p:nvPr/>
        </p:nvSpPr>
        <p:spPr bwMode="gray">
          <a:xfrm>
            <a:off x="4236240" y="1472001"/>
            <a:ext cx="4728247" cy="2533063"/>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 name="標題 1"/>
          <p:cNvSpPr>
            <a:spLocks noGrp="1"/>
          </p:cNvSpPr>
          <p:nvPr>
            <p:ph type="title"/>
          </p:nvPr>
        </p:nvSpPr>
        <p:spPr>
          <a:xfrm>
            <a:off x="0" y="250055"/>
            <a:ext cx="8229600" cy="852652"/>
          </a:xfrm>
        </p:spPr>
        <p:txBody>
          <a:bodyPr>
            <a:noAutofit/>
          </a:bodyPr>
          <a:lstStyle/>
          <a:p>
            <a:pPr algn="ctr">
              <a:lnSpc>
                <a:spcPts val="3300"/>
              </a:lnSpc>
              <a:spcBef>
                <a:spcPts val="0"/>
              </a:spcBef>
              <a:spcAft>
                <a:spcPts val="600"/>
              </a:spcAft>
              <a:defRPr/>
            </a:pPr>
            <a:r>
              <a:rPr lang="zh-TW" altLang="en-US" sz="2400" b="1" dirty="0">
                <a:solidFill>
                  <a:schemeClr val="tx1"/>
                </a:solidFill>
                <a:latin typeface="+mj-ea"/>
              </a:rPr>
              <a:t>四、計畫重點及具體作為</a:t>
            </a:r>
            <a:r>
              <a:rPr lang="en-US" altLang="zh-TW" sz="2400" b="1" dirty="0" smtClean="0">
                <a:solidFill>
                  <a:schemeClr val="tx1"/>
                </a:solidFill>
                <a:latin typeface="+mj-ea"/>
              </a:rPr>
              <a:t>(2)</a:t>
            </a:r>
            <a:r>
              <a:rPr lang="en-US" altLang="zh-TW" sz="2400" b="1" dirty="0">
                <a:solidFill>
                  <a:schemeClr val="tx1"/>
                </a:solidFill>
                <a:latin typeface="+mj-ea"/>
              </a:rPr>
              <a:t/>
            </a:r>
            <a:br>
              <a:rPr lang="en-US" altLang="zh-TW" sz="2400" b="1" dirty="0">
                <a:solidFill>
                  <a:schemeClr val="tx1"/>
                </a:solidFill>
                <a:latin typeface="+mj-ea"/>
              </a:rPr>
            </a:br>
            <a:r>
              <a:rPr lang="en-US" altLang="zh-TW" sz="2400" b="1" dirty="0">
                <a:solidFill>
                  <a:srgbClr val="008000"/>
                </a:solidFill>
                <a:latin typeface="+mj-ea"/>
              </a:rPr>
              <a:t>Pipeline(</a:t>
            </a:r>
            <a:r>
              <a:rPr lang="zh-TW" altLang="en-US" sz="2400" b="1" dirty="0">
                <a:solidFill>
                  <a:srgbClr val="008000"/>
                </a:solidFill>
                <a:latin typeface="+mj-ea"/>
              </a:rPr>
              <a:t>一</a:t>
            </a:r>
            <a:r>
              <a:rPr lang="en-US" altLang="zh-TW" sz="2400" b="1" dirty="0">
                <a:solidFill>
                  <a:srgbClr val="008000"/>
                </a:solidFill>
                <a:latin typeface="+mj-ea"/>
              </a:rPr>
              <a:t>)</a:t>
            </a:r>
            <a:r>
              <a:rPr lang="zh-TW" altLang="zh-TW" sz="2400" b="1" dirty="0">
                <a:solidFill>
                  <a:srgbClr val="008000"/>
                </a:solidFill>
                <a:latin typeface="+mj-ea"/>
              </a:rPr>
              <a:t>擴大東協及南亞優秀青年</a:t>
            </a:r>
            <a:r>
              <a:rPr lang="zh-TW" altLang="en-US" sz="2400" b="1" dirty="0">
                <a:solidFill>
                  <a:srgbClr val="008000"/>
                </a:solidFill>
                <a:latin typeface="+mj-ea"/>
              </a:rPr>
              <a:t>學子</a:t>
            </a:r>
            <a:r>
              <a:rPr lang="zh-TW" altLang="zh-TW" sz="2400" b="1" dirty="0">
                <a:solidFill>
                  <a:srgbClr val="008000"/>
                </a:solidFill>
                <a:latin typeface="+mj-ea"/>
              </a:rPr>
              <a:t>來臺留學或研習</a:t>
            </a:r>
          </a:p>
        </p:txBody>
      </p:sp>
      <p:sp>
        <p:nvSpPr>
          <p:cNvPr id="26" name="圓角矩形 25"/>
          <p:cNvSpPr/>
          <p:nvPr/>
        </p:nvSpPr>
        <p:spPr>
          <a:xfrm>
            <a:off x="323528" y="1472001"/>
            <a:ext cx="3461782" cy="2389048"/>
          </a:xfrm>
          <a:prstGeom prst="roundRect">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spcBef>
                <a:spcPts val="0"/>
              </a:spcBef>
              <a:spcAft>
                <a:spcPts val="0"/>
              </a:spcAft>
              <a:defRPr/>
            </a:pPr>
            <a:r>
              <a:rPr lang="zh-TW" altLang="en-US" sz="2000" dirty="0" smtClean="0">
                <a:solidFill>
                  <a:srgbClr val="008000"/>
                </a:solidFill>
                <a:latin typeface="+mj-ea"/>
                <a:ea typeface="+mj-ea"/>
              </a:rPr>
              <a:t>統整獎學金並擴大培育</a:t>
            </a:r>
            <a:endParaRPr lang="en-US" altLang="zh-TW" sz="2000" dirty="0" smtClean="0">
              <a:solidFill>
                <a:srgbClr val="008000"/>
              </a:solidFill>
              <a:latin typeface="+mj-ea"/>
              <a:ea typeface="+mj-ea"/>
            </a:endParaRPr>
          </a:p>
          <a:p>
            <a:pPr algn="just" eaLnBrk="1" fontAlgn="auto" hangingPunct="1">
              <a:spcBef>
                <a:spcPts val="0"/>
              </a:spcBef>
              <a:spcAft>
                <a:spcPts val="0"/>
              </a:spcAft>
              <a:defRPr/>
            </a:pPr>
            <a:r>
              <a:rPr lang="zh-TW" altLang="en-US" sz="2000" dirty="0" smtClean="0">
                <a:solidFill>
                  <a:srgbClr val="008000"/>
                </a:solidFill>
                <a:latin typeface="+mj-ea"/>
                <a:ea typeface="+mj-ea"/>
              </a:rPr>
              <a:t>東協師資：</a:t>
            </a:r>
            <a:endParaRPr lang="en-US" altLang="zh-TW" sz="2000" dirty="0" smtClean="0">
              <a:solidFill>
                <a:srgbClr val="008000"/>
              </a:solidFill>
              <a:latin typeface="+mj-ea"/>
              <a:ea typeface="+mj-ea"/>
            </a:endParaRPr>
          </a:p>
          <a:p>
            <a:pPr algn="just" eaLnBrk="1" fontAlgn="auto" hangingPunct="1">
              <a:spcBef>
                <a:spcPts val="0"/>
              </a:spcBef>
              <a:spcAft>
                <a:spcPts val="0"/>
              </a:spcAft>
              <a:defRPr/>
            </a:pPr>
            <a:r>
              <a:rPr lang="zh-TW" altLang="zh-TW" sz="1600" dirty="0" smtClean="0">
                <a:solidFill>
                  <a:schemeClr val="tx1"/>
                </a:solidFill>
                <a:latin typeface="+mj-ea"/>
              </a:rPr>
              <a:t>整合</a:t>
            </a:r>
            <a:r>
              <a:rPr lang="zh-TW" altLang="zh-TW" sz="1600" dirty="0">
                <a:solidFill>
                  <a:schemeClr val="tx1"/>
                </a:solidFill>
                <a:latin typeface="+mj-ea"/>
              </a:rPr>
              <a:t>及擴增臺灣獎學金、華語文獎學金、雙邊官方奬學金、陽光南方奬學金，吸引各國</a:t>
            </a:r>
            <a:r>
              <a:rPr lang="zh-TW" altLang="en-US" sz="1600" dirty="0">
                <a:solidFill>
                  <a:schemeClr val="tx1"/>
                </a:solidFill>
                <a:latin typeface="+mj-ea"/>
              </a:rPr>
              <a:t>優秀</a:t>
            </a:r>
            <a:r>
              <a:rPr lang="zh-TW" altLang="zh-TW" sz="1600" dirty="0">
                <a:solidFill>
                  <a:schemeClr val="tx1"/>
                </a:solidFill>
                <a:latin typeface="+mj-ea"/>
              </a:rPr>
              <a:t>青年學子來臺留學或研修，並協助學成後就業媒合</a:t>
            </a:r>
            <a:endParaRPr lang="zh-TW" altLang="en-US" sz="1600" dirty="0">
              <a:solidFill>
                <a:schemeClr val="tx1"/>
              </a:solidFill>
              <a:latin typeface="+mj-ea"/>
            </a:endParaRPr>
          </a:p>
        </p:txBody>
      </p:sp>
      <p:sp>
        <p:nvSpPr>
          <p:cNvPr id="27" name="AutoShape 14"/>
          <p:cNvSpPr>
            <a:spLocks noChangeArrowheads="1"/>
          </p:cNvSpPr>
          <p:nvPr/>
        </p:nvSpPr>
        <p:spPr bwMode="gray">
          <a:xfrm>
            <a:off x="3831833" y="2565482"/>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8" name="矩形 27"/>
          <p:cNvSpPr/>
          <p:nvPr/>
        </p:nvSpPr>
        <p:spPr>
          <a:xfrm>
            <a:off x="4268887" y="1567939"/>
            <a:ext cx="4662952" cy="2349361"/>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eaLnBrk="1" fontAlgn="auto" hangingPunct="1">
              <a:lnSpc>
                <a:spcPts val="2200"/>
              </a:lnSpc>
              <a:spcBef>
                <a:spcPts val="0"/>
              </a:spcBef>
              <a:spcAft>
                <a:spcPts val="0"/>
              </a:spcAft>
              <a:buFont typeface="Wingdings" panose="05000000000000000000" pitchFamily="2" charset="2"/>
              <a:buChar char="ü"/>
              <a:defRPr/>
            </a:pPr>
            <a:r>
              <a:rPr lang="zh-TW" altLang="en-US" sz="1600" dirty="0" smtClean="0">
                <a:latin typeface="+mj-ea"/>
                <a:ea typeface="+mj-ea"/>
              </a:rPr>
              <a:t>完成</a:t>
            </a:r>
            <a:r>
              <a:rPr lang="en-US" altLang="zh-TW" sz="1600" dirty="0" smtClean="0">
                <a:latin typeface="+mj-ea"/>
                <a:ea typeface="+mj-ea"/>
              </a:rPr>
              <a:t>106</a:t>
            </a:r>
            <a:r>
              <a:rPr lang="zh-TW" altLang="en-US" sz="1600" dirty="0">
                <a:latin typeface="+mj-ea"/>
                <a:ea typeface="+mj-ea"/>
              </a:rPr>
              <a:t>學</a:t>
            </a:r>
            <a:r>
              <a:rPr lang="zh-TW" altLang="zh-TW" sz="1600" dirty="0">
                <a:latin typeface="+mj-ea"/>
                <a:ea typeface="+mj-ea"/>
              </a:rPr>
              <a:t>年新南向國家「臺灣獎學金」新生名額</a:t>
            </a:r>
            <a:r>
              <a:rPr lang="en-US" altLang="zh-TW" sz="1600" dirty="0">
                <a:latin typeface="+mj-ea"/>
                <a:ea typeface="+mj-ea"/>
              </a:rPr>
              <a:t>185</a:t>
            </a:r>
            <a:r>
              <a:rPr lang="zh-TW" altLang="zh-TW" sz="1600" dirty="0" smtClean="0">
                <a:latin typeface="+mj-ea"/>
                <a:ea typeface="+mj-ea"/>
              </a:rPr>
              <a:t>名</a:t>
            </a:r>
            <a:r>
              <a:rPr lang="zh-TW" altLang="en-US" sz="1600" dirty="0" smtClean="0">
                <a:latin typeface="+mj-ea"/>
                <a:ea typeface="+mj-ea"/>
              </a:rPr>
              <a:t>、「</a:t>
            </a:r>
            <a:r>
              <a:rPr lang="zh-TW" altLang="en-US" sz="1600" dirty="0">
                <a:latin typeface="+mj-ea"/>
                <a:ea typeface="+mj-ea"/>
              </a:rPr>
              <a:t>華語文獎學金」名額</a:t>
            </a:r>
            <a:r>
              <a:rPr lang="en-US" altLang="zh-TW" sz="1600" dirty="0" smtClean="0">
                <a:latin typeface="+mj-ea"/>
                <a:ea typeface="+mj-ea"/>
              </a:rPr>
              <a:t>82</a:t>
            </a:r>
            <a:r>
              <a:rPr lang="zh-TW" altLang="en-US" sz="1600" dirty="0" smtClean="0">
                <a:latin typeface="+mj-ea"/>
                <a:ea typeface="+mj-ea"/>
              </a:rPr>
              <a:t>名。</a:t>
            </a:r>
            <a:endParaRPr lang="en-US" altLang="zh-TW" sz="1600" dirty="0" smtClean="0">
              <a:latin typeface="+mj-ea"/>
              <a:ea typeface="+mj-ea"/>
            </a:endParaRPr>
          </a:p>
          <a:p>
            <a:pPr marL="285750" indent="-285750" fontAlgn="auto">
              <a:lnSpc>
                <a:spcPts val="2200"/>
              </a:lnSpc>
              <a:spcBef>
                <a:spcPts val="0"/>
              </a:spcBef>
              <a:spcAft>
                <a:spcPts val="0"/>
              </a:spcAft>
              <a:buFont typeface="Wingdings" panose="05000000000000000000" pitchFamily="2" charset="2"/>
              <a:buChar char="ü"/>
              <a:defRPr/>
            </a:pPr>
            <a:r>
              <a:rPr lang="zh-TW" altLang="en-US" sz="1600" dirty="0" smtClean="0">
                <a:latin typeface="+mj-ea"/>
                <a:ea typeface="+mj-ea"/>
              </a:rPr>
              <a:t>核定「</a:t>
            </a:r>
            <a:r>
              <a:rPr lang="zh-TW" altLang="en-US" sz="1600" dirty="0">
                <a:latin typeface="+mj-ea"/>
                <a:ea typeface="+mj-ea"/>
              </a:rPr>
              <a:t>新南向培英</a:t>
            </a:r>
            <a:r>
              <a:rPr lang="zh-TW" altLang="en-US" sz="1600" dirty="0" smtClean="0">
                <a:latin typeface="+mj-ea"/>
                <a:ea typeface="+mj-ea"/>
              </a:rPr>
              <a:t>專案</a:t>
            </a:r>
            <a:r>
              <a:rPr lang="zh-TW" altLang="en-US" sz="1600" dirty="0" smtClean="0">
                <a:latin typeface="微軟正黑體" panose="020B0604030504040204" pitchFamily="34" charset="-120"/>
                <a:ea typeface="微軟正黑體" panose="020B0604030504040204" pitchFamily="34" charset="-120"/>
              </a:rPr>
              <a:t>」</a:t>
            </a:r>
            <a:r>
              <a:rPr lang="zh-TW" altLang="en-US" sz="1600" dirty="0" smtClean="0">
                <a:latin typeface="+mj-ea"/>
                <a:ea typeface="+mj-ea"/>
              </a:rPr>
              <a:t>，</a:t>
            </a:r>
            <a:r>
              <a:rPr lang="zh-TW" altLang="zh-TW" sz="1600" dirty="0" smtClean="0">
                <a:latin typeface="+mj-ea"/>
                <a:ea typeface="+mj-ea"/>
              </a:rPr>
              <a:t>自</a:t>
            </a:r>
            <a:r>
              <a:rPr lang="en-US" altLang="zh-TW" sz="1600" dirty="0">
                <a:latin typeface="+mj-ea"/>
                <a:ea typeface="+mj-ea"/>
              </a:rPr>
              <a:t>106</a:t>
            </a:r>
            <a:r>
              <a:rPr lang="zh-TW" altLang="zh-TW" sz="1600" dirty="0">
                <a:latin typeface="+mj-ea"/>
                <a:ea typeface="+mj-ea"/>
              </a:rPr>
              <a:t>學年</a:t>
            </a:r>
            <a:r>
              <a:rPr lang="zh-TW" altLang="zh-TW" sz="1600" dirty="0" smtClean="0">
                <a:latin typeface="+mj-ea"/>
                <a:ea typeface="+mj-ea"/>
              </a:rPr>
              <a:t>起每</a:t>
            </a:r>
            <a:r>
              <a:rPr lang="zh-TW" altLang="zh-TW" sz="1600" dirty="0">
                <a:latin typeface="+mj-ea"/>
                <a:ea typeface="+mj-ea"/>
              </a:rPr>
              <a:t>學年補助</a:t>
            </a:r>
            <a:r>
              <a:rPr lang="en-US" altLang="zh-TW" sz="1600" dirty="0">
                <a:latin typeface="+mj-ea"/>
                <a:ea typeface="+mj-ea"/>
              </a:rPr>
              <a:t>100</a:t>
            </a:r>
            <a:r>
              <a:rPr lang="zh-TW" altLang="zh-TW" sz="1600" dirty="0">
                <a:latin typeface="+mj-ea"/>
                <a:ea typeface="+mj-ea"/>
              </a:rPr>
              <a:t>位東南亞及南亞大學講師來臺</a:t>
            </a:r>
            <a:r>
              <a:rPr lang="zh-TW" altLang="en-US" sz="1600" dirty="0">
                <a:latin typeface="+mj-ea"/>
                <a:ea typeface="+mj-ea"/>
              </a:rPr>
              <a:t>攻讀</a:t>
            </a:r>
            <a:r>
              <a:rPr lang="zh-TW" altLang="en-US" sz="1600" dirty="0" smtClean="0">
                <a:latin typeface="+mj-ea"/>
                <a:ea typeface="+mj-ea"/>
              </a:rPr>
              <a:t>碩博士</a:t>
            </a:r>
            <a:r>
              <a:rPr lang="zh-TW" altLang="zh-TW" sz="1600" dirty="0" smtClean="0">
                <a:latin typeface="+mj-ea"/>
                <a:ea typeface="+mj-ea"/>
              </a:rPr>
              <a:t>，</a:t>
            </a:r>
            <a:r>
              <a:rPr lang="en-US" altLang="zh-TW" sz="1600" dirty="0" smtClean="0">
                <a:latin typeface="+mj-ea"/>
                <a:ea typeface="+mj-ea"/>
              </a:rPr>
              <a:t>3</a:t>
            </a:r>
            <a:r>
              <a:rPr lang="zh-TW" altLang="zh-TW" sz="1600" dirty="0" smtClean="0">
                <a:latin typeface="+mj-ea"/>
                <a:ea typeface="+mj-ea"/>
              </a:rPr>
              <a:t>年累計</a:t>
            </a:r>
            <a:r>
              <a:rPr lang="zh-TW" altLang="zh-TW" sz="1600" dirty="0">
                <a:latin typeface="+mj-ea"/>
                <a:ea typeface="+mj-ea"/>
              </a:rPr>
              <a:t>達</a:t>
            </a:r>
            <a:r>
              <a:rPr lang="en-US" altLang="zh-TW" sz="1600" dirty="0">
                <a:latin typeface="+mj-ea"/>
                <a:ea typeface="+mj-ea"/>
              </a:rPr>
              <a:t>300</a:t>
            </a:r>
            <a:r>
              <a:rPr lang="zh-TW" altLang="zh-TW" sz="1600" dirty="0" smtClean="0">
                <a:latin typeface="+mj-ea"/>
                <a:ea typeface="+mj-ea"/>
              </a:rPr>
              <a:t>人</a:t>
            </a:r>
            <a:r>
              <a:rPr lang="zh-TW" altLang="en-US" sz="1600" dirty="0" smtClean="0">
                <a:latin typeface="+mj-ea"/>
                <a:ea typeface="+mj-ea"/>
              </a:rPr>
              <a:t>。</a:t>
            </a:r>
            <a:endParaRPr lang="en-US" altLang="zh-TW" sz="1600" dirty="0" smtClean="0">
              <a:latin typeface="+mj-ea"/>
              <a:ea typeface="+mj-ea"/>
            </a:endParaRPr>
          </a:p>
          <a:p>
            <a:pPr marL="285750" indent="-285750" fontAlgn="auto">
              <a:lnSpc>
                <a:spcPts val="2200"/>
              </a:lnSpc>
              <a:spcBef>
                <a:spcPts val="0"/>
              </a:spcBef>
              <a:spcAft>
                <a:spcPts val="0"/>
              </a:spcAft>
              <a:buFont typeface="Wingdings" panose="05000000000000000000" pitchFamily="2" charset="2"/>
              <a:buChar char="ü"/>
              <a:defRPr/>
            </a:pPr>
            <a:r>
              <a:rPr lang="zh-TW" altLang="en-US" sz="1600" dirty="0" smtClean="0">
                <a:latin typeface="+mj-ea"/>
                <a:ea typeface="+mj-ea"/>
              </a:rPr>
              <a:t>外交部</a:t>
            </a:r>
            <a:r>
              <a:rPr lang="zh-TW" altLang="en-US" sz="1600" dirty="0">
                <a:latin typeface="+mj-ea"/>
                <a:ea typeface="+mj-ea"/>
              </a:rPr>
              <a:t>成立「臺灣獎助學金」</a:t>
            </a:r>
            <a:r>
              <a:rPr lang="en-US" altLang="zh-TW" sz="1600" dirty="0">
                <a:latin typeface="+mj-ea"/>
                <a:ea typeface="+mj-ea"/>
              </a:rPr>
              <a:t>(TAFS)</a:t>
            </a:r>
            <a:r>
              <a:rPr lang="zh-TW" altLang="en-US" sz="1600" dirty="0">
                <a:latin typeface="+mj-ea"/>
                <a:ea typeface="+mj-ea"/>
              </a:rPr>
              <a:t>單一窗口網站，整合我國</a:t>
            </a:r>
            <a:r>
              <a:rPr lang="en-US" altLang="zh-TW" sz="1600" dirty="0" smtClean="0">
                <a:latin typeface="+mj-ea"/>
                <a:ea typeface="+mj-ea"/>
              </a:rPr>
              <a:t>5</a:t>
            </a:r>
            <a:r>
              <a:rPr lang="zh-TW" altLang="en-US" sz="1600" dirty="0" smtClean="0">
                <a:latin typeface="+mj-ea"/>
                <a:ea typeface="+mj-ea"/>
              </a:rPr>
              <a:t>個</a:t>
            </a:r>
            <a:r>
              <a:rPr lang="zh-TW" altLang="en-US" sz="1600" dirty="0">
                <a:latin typeface="+mj-ea"/>
                <a:ea typeface="+mj-ea"/>
              </a:rPr>
              <a:t>部會及所屬機構提供的</a:t>
            </a:r>
            <a:r>
              <a:rPr lang="en-US" altLang="zh-TW" sz="1600" dirty="0" smtClean="0">
                <a:latin typeface="+mj-ea"/>
                <a:ea typeface="+mj-ea"/>
              </a:rPr>
              <a:t>8</a:t>
            </a:r>
            <a:r>
              <a:rPr lang="zh-TW" altLang="en-US" sz="1600" dirty="0" smtClean="0">
                <a:latin typeface="+mj-ea"/>
                <a:ea typeface="+mj-ea"/>
              </a:rPr>
              <a:t>個</a:t>
            </a:r>
            <a:r>
              <a:rPr lang="zh-TW" altLang="en-US" sz="1600" dirty="0">
                <a:latin typeface="+mj-ea"/>
                <a:ea typeface="+mj-ea"/>
              </a:rPr>
              <a:t>獎</a:t>
            </a:r>
            <a:r>
              <a:rPr lang="zh-TW" altLang="en-US" sz="1600" dirty="0" smtClean="0">
                <a:latin typeface="+mj-ea"/>
                <a:ea typeface="+mj-ea"/>
              </a:rPr>
              <a:t>助學金資訊。</a:t>
            </a:r>
            <a:endParaRPr lang="en-US" altLang="zh-TW" sz="1600" dirty="0">
              <a:latin typeface="+mj-ea"/>
              <a:ea typeface="+mj-ea"/>
            </a:endParaRPr>
          </a:p>
        </p:txBody>
      </p:sp>
      <p:sp>
        <p:nvSpPr>
          <p:cNvPr id="29" name="圓角矩形 28"/>
          <p:cNvSpPr/>
          <p:nvPr/>
        </p:nvSpPr>
        <p:spPr>
          <a:xfrm>
            <a:off x="392097" y="4603125"/>
            <a:ext cx="3393213" cy="1490171"/>
          </a:xfrm>
          <a:prstGeom prst="roundRect">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a:solidFill>
                  <a:srgbClr val="008000"/>
                </a:solidFill>
                <a:latin typeface="+mj-ea"/>
                <a:ea typeface="+mj-ea"/>
              </a:rPr>
              <a:t>擴大吸收東協僑生來臺：</a:t>
            </a:r>
            <a:endParaRPr lang="en-US" altLang="zh-TW" sz="2000" dirty="0">
              <a:solidFill>
                <a:srgbClr val="008000"/>
              </a:solidFill>
              <a:latin typeface="+mj-ea"/>
              <a:ea typeface="+mj-ea"/>
            </a:endParaRPr>
          </a:p>
          <a:p>
            <a:pPr algn="just" fontAlgn="auto">
              <a:spcBef>
                <a:spcPts val="0"/>
              </a:spcBef>
              <a:spcAft>
                <a:spcPts val="0"/>
              </a:spcAft>
              <a:defRPr/>
            </a:pPr>
            <a:r>
              <a:rPr lang="zh-TW" altLang="zh-TW" sz="1600" dirty="0" smtClean="0">
                <a:solidFill>
                  <a:schemeClr val="tx1"/>
                </a:solidFill>
                <a:latin typeface="+mj-ea"/>
                <a:ea typeface="+mj-ea"/>
              </a:rPr>
              <a:t>倍增</a:t>
            </a:r>
            <a:r>
              <a:rPr lang="zh-TW" altLang="zh-TW" sz="1600" dirty="0">
                <a:solidFill>
                  <a:schemeClr val="tx1"/>
                </a:solidFill>
                <a:latin typeface="+mj-ea"/>
                <a:ea typeface="+mj-ea"/>
              </a:rPr>
              <a:t>優秀（菁英）僑生獎學金、補助大學校院設置研究所優秀僑生獎學金、增加清寒僑生</a:t>
            </a:r>
            <a:r>
              <a:rPr lang="zh-TW" altLang="zh-TW" sz="1600" dirty="0" smtClean="0">
                <a:solidFill>
                  <a:schemeClr val="tx1"/>
                </a:solidFill>
                <a:latin typeface="+mj-ea"/>
                <a:ea typeface="+mj-ea"/>
              </a:rPr>
              <a:t>助學金</a:t>
            </a:r>
            <a:endParaRPr lang="zh-TW" altLang="zh-TW" sz="1600" dirty="0">
              <a:solidFill>
                <a:schemeClr val="tx1"/>
              </a:solidFill>
              <a:latin typeface="+mj-ea"/>
              <a:ea typeface="+mj-ea"/>
            </a:endParaRPr>
          </a:p>
        </p:txBody>
      </p:sp>
      <p:sp>
        <p:nvSpPr>
          <p:cNvPr id="31" name="AutoShape 13"/>
          <p:cNvSpPr>
            <a:spLocks noChangeArrowheads="1"/>
          </p:cNvSpPr>
          <p:nvPr/>
        </p:nvSpPr>
        <p:spPr bwMode="gray">
          <a:xfrm>
            <a:off x="4301536" y="4843457"/>
            <a:ext cx="4433555" cy="1015281"/>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349978" y="5048450"/>
            <a:ext cx="4275032" cy="605294"/>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lvl="0" indent="-285750" fontAlgn="auto">
              <a:lnSpc>
                <a:spcPts val="2000"/>
              </a:lnSpc>
              <a:spcBef>
                <a:spcPts val="0"/>
              </a:spcBef>
              <a:spcAft>
                <a:spcPts val="600"/>
              </a:spcAft>
              <a:buFont typeface="Wingdings" panose="05000000000000000000" pitchFamily="2" charset="2"/>
              <a:buChar char="ü"/>
              <a:defRPr/>
            </a:pPr>
            <a:r>
              <a:rPr lang="en-US" altLang="zh-TW" sz="1600" dirty="0" smtClean="0">
                <a:latin typeface="+mj-ea"/>
                <a:ea typeface="+mj-ea"/>
              </a:rPr>
              <a:t>106</a:t>
            </a:r>
            <a:r>
              <a:rPr lang="zh-TW" altLang="en-US" sz="1600" dirty="0" smtClean="0">
                <a:latin typeface="+mj-ea"/>
                <a:ea typeface="+mj-ea"/>
              </a:rPr>
              <a:t>年增加新南向國家共</a:t>
            </a:r>
            <a:r>
              <a:rPr lang="en-US" altLang="zh-TW" sz="1600" dirty="0" smtClean="0">
                <a:latin typeface="+mj-ea"/>
                <a:ea typeface="+mj-ea"/>
              </a:rPr>
              <a:t>700</a:t>
            </a:r>
            <a:r>
              <a:rPr lang="zh-TW" altLang="en-US" sz="1600" dirty="0" smtClean="0">
                <a:latin typeface="+mj-ea"/>
                <a:ea typeface="+mj-ea"/>
              </a:rPr>
              <a:t>名的教育部</a:t>
            </a:r>
            <a:r>
              <a:rPr lang="zh-TW" altLang="zh-TW" sz="1600" dirty="0">
                <a:latin typeface="+mj-ea"/>
                <a:ea typeface="+mj-ea"/>
              </a:rPr>
              <a:t>清寒僑生</a:t>
            </a:r>
            <a:r>
              <a:rPr lang="zh-TW" altLang="zh-TW" sz="1600" dirty="0" smtClean="0">
                <a:latin typeface="+mj-ea"/>
                <a:ea typeface="+mj-ea"/>
              </a:rPr>
              <a:t>助學金</a:t>
            </a:r>
            <a:r>
              <a:rPr lang="zh-TW" altLang="en-US" sz="1600" dirty="0">
                <a:latin typeface="+mj-ea"/>
                <a:ea typeface="+mj-ea"/>
              </a:rPr>
              <a:t>。</a:t>
            </a:r>
            <a:endParaRPr lang="en-US" altLang="zh-TW" sz="1600" dirty="0">
              <a:latin typeface="+mj-ea"/>
              <a:ea typeface="+mj-ea"/>
            </a:endParaRPr>
          </a:p>
        </p:txBody>
      </p:sp>
      <p:sp>
        <p:nvSpPr>
          <p:cNvPr id="30" name="AutoShape 14"/>
          <p:cNvSpPr>
            <a:spLocks noChangeArrowheads="1"/>
          </p:cNvSpPr>
          <p:nvPr/>
        </p:nvSpPr>
        <p:spPr bwMode="gray">
          <a:xfrm>
            <a:off x="3897129" y="5093961"/>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12" name="投影片編號版面配置區 7"/>
          <p:cNvSpPr txBox="1">
            <a:spLocks/>
          </p:cNvSpPr>
          <p:nvPr/>
        </p:nvSpPr>
        <p:spPr>
          <a:xfrm>
            <a:off x="8388424" y="6309320"/>
            <a:ext cx="376281"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13</a:t>
            </a:r>
            <a:endParaRPr lang="zh-TW" altLang="en-US" sz="1000" dirty="0"/>
          </a:p>
        </p:txBody>
      </p:sp>
    </p:spTree>
    <p:extLst>
      <p:ext uri="{BB962C8B-B14F-4D97-AF65-F5344CB8AC3E}">
        <p14:creationId xmlns:p14="http://schemas.microsoft.com/office/powerpoint/2010/main" val="19081816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AutoShape 13"/>
          <p:cNvSpPr>
            <a:spLocks noChangeArrowheads="1"/>
          </p:cNvSpPr>
          <p:nvPr/>
        </p:nvSpPr>
        <p:spPr bwMode="gray">
          <a:xfrm>
            <a:off x="4026811" y="5177973"/>
            <a:ext cx="4925544" cy="1229853"/>
          </a:xfrm>
          <a:prstGeom prst="roundRect">
            <a:avLst>
              <a:gd name="adj" fmla="val 10889"/>
            </a:avLst>
          </a:prstGeom>
          <a:solidFill>
            <a:srgbClr val="CCFFCC">
              <a:alpha val="69804"/>
            </a:srgbClr>
          </a:solidFill>
          <a:ln>
            <a:noFill/>
          </a:ln>
          <a:effectLst/>
          <a:scene3d>
            <a:camera prst="orthographicFront">
              <a:rot lat="0" lon="0" rev="0"/>
            </a:camera>
            <a:lightRig rig="contrasting" dir="t">
              <a:rot lat="0" lon="0" rev="7800000"/>
            </a:lightRig>
          </a:scene3d>
          <a:sp3d>
            <a:bevelT w="139700" h="139700"/>
          </a:sp3d>
          <a:extLst>
            <a:ext uri="{91240B29-F687-4F45-9708-019B960494DF}">
              <a14:hiddenLine xmlns:a14="http://schemas.microsoft.com/office/drawing/2010/main" w="38100">
                <a:solidFill>
                  <a:srgbClr val="FFFFFF"/>
                </a:solidFill>
                <a:round/>
                <a:headEnd/>
                <a:tailEnd/>
              </a14:hiddenLine>
            </a:ex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44" name="AutoShape 13"/>
          <p:cNvSpPr>
            <a:spLocks noChangeArrowheads="1"/>
          </p:cNvSpPr>
          <p:nvPr/>
        </p:nvSpPr>
        <p:spPr bwMode="gray">
          <a:xfrm>
            <a:off x="3909542" y="1298357"/>
            <a:ext cx="4984301" cy="1176615"/>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 name="標題 1"/>
          <p:cNvSpPr>
            <a:spLocks noGrp="1"/>
          </p:cNvSpPr>
          <p:nvPr>
            <p:ph type="title"/>
          </p:nvPr>
        </p:nvSpPr>
        <p:spPr>
          <a:xfrm>
            <a:off x="107504" y="181234"/>
            <a:ext cx="8229600" cy="905775"/>
          </a:xfrm>
        </p:spPr>
        <p:txBody>
          <a:bodyPr>
            <a:normAutofit/>
          </a:bodyPr>
          <a:lstStyle/>
          <a:p>
            <a:pPr algn="ctr">
              <a:lnSpc>
                <a:spcPts val="3200"/>
              </a:lnSpc>
              <a:spcAft>
                <a:spcPts val="600"/>
              </a:spcAft>
            </a:pPr>
            <a:r>
              <a:rPr lang="zh-TW" altLang="en-US" sz="2400" b="1" dirty="0">
                <a:solidFill>
                  <a:schemeClr val="tx1"/>
                </a:solidFill>
                <a:latin typeface="+mj-ea"/>
              </a:rPr>
              <a:t>四、計畫重點及具體作為</a:t>
            </a:r>
            <a:r>
              <a:rPr lang="en-US" altLang="zh-TW" sz="2400" b="1" dirty="0" smtClean="0">
                <a:solidFill>
                  <a:schemeClr val="tx1"/>
                </a:solidFill>
                <a:latin typeface="+mj-ea"/>
              </a:rPr>
              <a:t>(2)</a:t>
            </a:r>
            <a:r>
              <a:rPr lang="en-US" altLang="zh-TW" sz="2400" b="1" dirty="0">
                <a:solidFill>
                  <a:schemeClr val="tx1"/>
                </a:solidFill>
                <a:latin typeface="+mj-ea"/>
              </a:rPr>
              <a:t/>
            </a:r>
            <a:br>
              <a:rPr lang="en-US" altLang="zh-TW" sz="2400" b="1" dirty="0">
                <a:solidFill>
                  <a:schemeClr val="tx1"/>
                </a:solidFill>
                <a:latin typeface="+mj-ea"/>
              </a:rPr>
            </a:br>
            <a:r>
              <a:rPr lang="en-US" altLang="zh-TW" sz="2400" b="1" dirty="0">
                <a:solidFill>
                  <a:srgbClr val="008000"/>
                </a:solidFill>
                <a:latin typeface="+mj-ea"/>
              </a:rPr>
              <a:t>Pipeline</a:t>
            </a:r>
            <a:r>
              <a:rPr lang="zh-TW" altLang="en-US" sz="2400" b="1" dirty="0">
                <a:solidFill>
                  <a:srgbClr val="008000"/>
                </a:solidFill>
                <a:latin typeface="+mj-ea"/>
              </a:rPr>
              <a:t> </a:t>
            </a:r>
            <a:r>
              <a:rPr lang="en-US" altLang="zh-TW" sz="2400" b="1" dirty="0">
                <a:solidFill>
                  <a:srgbClr val="008000"/>
                </a:solidFill>
                <a:latin typeface="+mj-ea"/>
              </a:rPr>
              <a:t>(</a:t>
            </a:r>
            <a:r>
              <a:rPr lang="zh-TW" altLang="en-US" sz="2400" b="1" dirty="0">
                <a:solidFill>
                  <a:srgbClr val="008000"/>
                </a:solidFill>
                <a:latin typeface="+mj-ea"/>
              </a:rPr>
              <a:t>二</a:t>
            </a:r>
            <a:r>
              <a:rPr lang="en-US" altLang="zh-TW" sz="2400" b="1" dirty="0">
                <a:solidFill>
                  <a:srgbClr val="008000"/>
                </a:solidFill>
                <a:latin typeface="+mj-ea"/>
              </a:rPr>
              <a:t>)</a:t>
            </a:r>
            <a:r>
              <a:rPr lang="zh-TW" altLang="zh-TW" sz="2400" b="1" dirty="0">
                <a:solidFill>
                  <a:srgbClr val="008000"/>
                </a:solidFill>
                <a:latin typeface="+mj-ea"/>
              </a:rPr>
              <a:t>鼓勵國內青年學子赴東</a:t>
            </a:r>
            <a:r>
              <a:rPr lang="zh-TW" altLang="en-US" sz="2400" b="1" dirty="0">
                <a:solidFill>
                  <a:srgbClr val="008000"/>
                </a:solidFill>
                <a:latin typeface="+mj-ea"/>
              </a:rPr>
              <a:t>協</a:t>
            </a:r>
            <a:r>
              <a:rPr lang="zh-TW" altLang="zh-TW" sz="2400" b="1" dirty="0">
                <a:solidFill>
                  <a:srgbClr val="008000"/>
                </a:solidFill>
                <a:latin typeface="+mj-ea"/>
              </a:rPr>
              <a:t>及南亞深度歷練</a:t>
            </a:r>
            <a:endParaRPr lang="zh-TW" altLang="en-US" sz="2400" b="1" dirty="0">
              <a:solidFill>
                <a:srgbClr val="008000"/>
              </a:solidFill>
              <a:latin typeface="+mj-ea"/>
            </a:endParaRPr>
          </a:p>
        </p:txBody>
      </p:sp>
      <p:sp>
        <p:nvSpPr>
          <p:cNvPr id="28" name="矩形 27"/>
          <p:cNvSpPr/>
          <p:nvPr/>
        </p:nvSpPr>
        <p:spPr>
          <a:xfrm>
            <a:off x="3885407" y="1253982"/>
            <a:ext cx="4791049" cy="1220847"/>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eaLnBrk="1" fontAlgn="auto" hangingPunct="1">
              <a:lnSpc>
                <a:spcPts val="2200"/>
              </a:lnSpc>
              <a:spcBef>
                <a:spcPts val="0"/>
              </a:spcBef>
              <a:spcAft>
                <a:spcPts val="0"/>
              </a:spcAft>
              <a:buFont typeface="Wingdings" panose="05000000000000000000" pitchFamily="2" charset="2"/>
              <a:buChar char="ü"/>
              <a:defRPr/>
            </a:pPr>
            <a:r>
              <a:rPr lang="zh-TW" altLang="en-US" sz="1600" dirty="0">
                <a:latin typeface="+mj-ea"/>
                <a:ea typeface="+mj-ea"/>
              </a:rPr>
              <a:t>公</a:t>
            </a:r>
            <a:r>
              <a:rPr lang="zh-TW" altLang="zh-TW" sz="1600" dirty="0">
                <a:latin typeface="+mj-ea"/>
                <a:ea typeface="+mj-ea"/>
              </a:rPr>
              <a:t>費</a:t>
            </a:r>
            <a:r>
              <a:rPr lang="zh-TW" altLang="zh-TW" sz="1600" dirty="0" smtClean="0">
                <a:latin typeface="+mj-ea"/>
                <a:ea typeface="+mj-ea"/>
              </a:rPr>
              <a:t>留考選送</a:t>
            </a:r>
            <a:r>
              <a:rPr lang="en-US" altLang="zh-TW" sz="1600" dirty="0">
                <a:latin typeface="+mj-ea"/>
                <a:ea typeface="+mj-ea"/>
              </a:rPr>
              <a:t>10</a:t>
            </a:r>
            <a:r>
              <a:rPr lang="zh-TW" altLang="zh-TW" sz="1600" dirty="0">
                <a:latin typeface="+mj-ea"/>
                <a:ea typeface="+mj-ea"/>
              </a:rPr>
              <a:t>名受獎生</a:t>
            </a:r>
            <a:r>
              <a:rPr lang="zh-TW" altLang="zh-TW" sz="1600" dirty="0" smtClean="0">
                <a:latin typeface="+mj-ea"/>
                <a:ea typeface="+mj-ea"/>
              </a:rPr>
              <a:t>赴</a:t>
            </a:r>
            <a:r>
              <a:rPr lang="zh-TW" altLang="en-US" sz="1600" dirty="0" smtClean="0">
                <a:latin typeface="+mj-ea"/>
                <a:ea typeface="+mj-ea"/>
              </a:rPr>
              <a:t>新南向國家</a:t>
            </a:r>
            <a:r>
              <a:rPr lang="zh-TW" altLang="zh-TW" sz="1600" dirty="0" smtClean="0">
                <a:latin typeface="+mj-ea"/>
                <a:ea typeface="+mj-ea"/>
              </a:rPr>
              <a:t>攻讀碩士</a:t>
            </a:r>
            <a:r>
              <a:rPr lang="zh-TW" altLang="zh-TW" sz="1600" dirty="0">
                <a:latin typeface="+mj-ea"/>
                <a:ea typeface="+mj-ea"/>
              </a:rPr>
              <a:t>或</a:t>
            </a:r>
            <a:r>
              <a:rPr lang="zh-TW" altLang="zh-TW" sz="1600" dirty="0" smtClean="0">
                <a:latin typeface="+mj-ea"/>
                <a:ea typeface="+mj-ea"/>
              </a:rPr>
              <a:t>博士學位</a:t>
            </a:r>
            <a:r>
              <a:rPr lang="zh-TW" altLang="en-US" sz="1600" dirty="0" smtClean="0">
                <a:latin typeface="+mj-ea"/>
                <a:ea typeface="+mj-ea"/>
              </a:rPr>
              <a:t>，以培養師資及研發人才。</a:t>
            </a:r>
            <a:endParaRPr lang="zh-TW" altLang="zh-TW" sz="1600" dirty="0">
              <a:latin typeface="+mj-ea"/>
              <a:ea typeface="+mj-ea"/>
            </a:endParaRPr>
          </a:p>
          <a:p>
            <a:pPr marL="285750" indent="-285750" algn="just" eaLnBrk="1" fontAlgn="auto" hangingPunct="1">
              <a:lnSpc>
                <a:spcPts val="2200"/>
              </a:lnSpc>
              <a:spcBef>
                <a:spcPts val="0"/>
              </a:spcBef>
              <a:spcAft>
                <a:spcPts val="0"/>
              </a:spcAft>
              <a:buFont typeface="Wingdings" panose="05000000000000000000" pitchFamily="2" charset="2"/>
              <a:buChar char="ü"/>
              <a:defRPr/>
            </a:pPr>
            <a:r>
              <a:rPr lang="zh-TW" altLang="zh-TW" sz="1600" dirty="0">
                <a:latin typeface="+mj-ea"/>
                <a:ea typeface="+mj-ea"/>
              </a:rPr>
              <a:t>留學獎學金</a:t>
            </a:r>
            <a:r>
              <a:rPr lang="zh-TW" altLang="zh-TW" sz="1600" dirty="0" smtClean="0">
                <a:latin typeface="+mj-ea"/>
                <a:ea typeface="+mj-ea"/>
              </a:rPr>
              <a:t>甄試赴</a:t>
            </a:r>
            <a:r>
              <a:rPr lang="zh-TW" altLang="zh-TW" sz="1600" dirty="0">
                <a:latin typeface="+mj-ea"/>
                <a:ea typeface="+mj-ea"/>
              </a:rPr>
              <a:t>新南向國家名額由原</a:t>
            </a:r>
            <a:r>
              <a:rPr lang="en-US" altLang="zh-TW" sz="1600" dirty="0">
                <a:latin typeface="+mj-ea"/>
                <a:ea typeface="+mj-ea"/>
              </a:rPr>
              <a:t>10</a:t>
            </a:r>
            <a:r>
              <a:rPr lang="zh-TW" altLang="zh-TW" sz="1600" dirty="0">
                <a:latin typeface="+mj-ea"/>
                <a:ea typeface="+mj-ea"/>
              </a:rPr>
              <a:t>名擴增為</a:t>
            </a:r>
            <a:r>
              <a:rPr lang="en-US" altLang="zh-TW" sz="1600" dirty="0">
                <a:latin typeface="+mj-ea"/>
                <a:ea typeface="+mj-ea"/>
              </a:rPr>
              <a:t>20</a:t>
            </a:r>
            <a:r>
              <a:rPr lang="zh-TW" altLang="zh-TW" sz="1600" dirty="0" smtClean="0">
                <a:latin typeface="+mj-ea"/>
                <a:ea typeface="+mj-ea"/>
              </a:rPr>
              <a:t>名</a:t>
            </a:r>
            <a:r>
              <a:rPr lang="zh-TW" altLang="en-US" sz="1600" dirty="0" smtClean="0">
                <a:latin typeface="+mj-ea"/>
                <a:ea typeface="+mj-ea"/>
              </a:rPr>
              <a:t>。</a:t>
            </a:r>
            <a:endParaRPr lang="en-US" altLang="zh-TW" sz="1600" dirty="0">
              <a:latin typeface="+mj-ea"/>
              <a:ea typeface="+mj-ea"/>
            </a:endParaRPr>
          </a:p>
        </p:txBody>
      </p:sp>
      <p:grpSp>
        <p:nvGrpSpPr>
          <p:cNvPr id="4" name="群組 3"/>
          <p:cNvGrpSpPr/>
          <p:nvPr/>
        </p:nvGrpSpPr>
        <p:grpSpPr>
          <a:xfrm>
            <a:off x="3866159" y="2667026"/>
            <a:ext cx="4902398" cy="937898"/>
            <a:chOff x="4139953" y="2564905"/>
            <a:chExt cx="4757899" cy="937898"/>
          </a:xfrm>
        </p:grpSpPr>
        <p:sp>
          <p:nvSpPr>
            <p:cNvPr id="31" name="AutoShape 13"/>
            <p:cNvSpPr>
              <a:spLocks noChangeArrowheads="1"/>
            </p:cNvSpPr>
            <p:nvPr/>
          </p:nvSpPr>
          <p:spPr bwMode="gray">
            <a:xfrm>
              <a:off x="4210764" y="2564905"/>
              <a:ext cx="4687088" cy="937898"/>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139953" y="2620953"/>
              <a:ext cx="4668513" cy="830997"/>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eaLnBrk="1" fontAlgn="auto" hangingPunct="1">
                <a:spcBef>
                  <a:spcPts val="0"/>
                </a:spcBef>
                <a:spcAft>
                  <a:spcPts val="0"/>
                </a:spcAft>
                <a:buFont typeface="Wingdings" panose="05000000000000000000" pitchFamily="2" charset="2"/>
                <a:buChar char="ü"/>
                <a:defRPr/>
              </a:pPr>
              <a:r>
                <a:rPr lang="zh-TW" altLang="en-US" sz="1600" dirty="0" smtClean="0">
                  <a:latin typeface="+mj-ea"/>
                  <a:ea typeface="+mj-ea"/>
                </a:rPr>
                <a:t>新訂公告「</a:t>
              </a:r>
              <a:r>
                <a:rPr lang="zh-TW" altLang="zh-TW" sz="1600" dirty="0">
                  <a:latin typeface="+mj-ea"/>
                  <a:ea typeface="+mj-ea"/>
                </a:rPr>
                <a:t>新南向學海築夢計畫</a:t>
              </a:r>
              <a:r>
                <a:rPr lang="zh-TW" altLang="en-US" sz="1600" dirty="0">
                  <a:latin typeface="+mj-ea"/>
                  <a:ea typeface="+mj-ea"/>
                </a:rPr>
                <a:t>」</a:t>
              </a:r>
              <a:r>
                <a:rPr lang="zh-TW" altLang="zh-TW" sz="1600" dirty="0" smtClean="0">
                  <a:latin typeface="+mj-ea"/>
                  <a:ea typeface="+mj-ea"/>
                </a:rPr>
                <a:t>，鼓勵</a:t>
              </a:r>
              <a:r>
                <a:rPr lang="zh-TW" altLang="zh-TW" sz="1600" dirty="0">
                  <a:latin typeface="+mj-ea"/>
                  <a:ea typeface="+mj-ea"/>
                </a:rPr>
                <a:t>國內大專校院選送青年學子赴新南向國家產業機構實習，</a:t>
              </a:r>
              <a:r>
                <a:rPr lang="zh-TW" altLang="en-US" sz="1600" dirty="0" smtClean="0">
                  <a:latin typeface="+mj-ea"/>
                  <a:ea typeface="+mj-ea"/>
                </a:rPr>
                <a:t>預計新增選送</a:t>
              </a:r>
              <a:r>
                <a:rPr lang="en-US" altLang="zh-TW" sz="1600" dirty="0">
                  <a:latin typeface="+mj-ea"/>
                  <a:ea typeface="+mj-ea"/>
                </a:rPr>
                <a:t>2</a:t>
              </a:r>
              <a:r>
                <a:rPr lang="en-US" altLang="zh-TW" sz="1600" dirty="0" smtClean="0">
                  <a:latin typeface="+mj-ea"/>
                  <a:ea typeface="+mj-ea"/>
                </a:rPr>
                <a:t>00</a:t>
              </a:r>
              <a:r>
                <a:rPr lang="zh-TW" altLang="en-US" sz="1600" dirty="0">
                  <a:latin typeface="+mj-ea"/>
                  <a:ea typeface="+mj-ea"/>
                </a:rPr>
                <a:t>名學生赴各該國實習</a:t>
              </a:r>
              <a:r>
                <a:rPr lang="zh-TW" altLang="zh-TW" sz="1600" dirty="0">
                  <a:latin typeface="+mj-ea"/>
                  <a:ea typeface="+mj-ea"/>
                </a:rPr>
                <a:t>。</a:t>
              </a:r>
            </a:p>
          </p:txBody>
        </p:sp>
      </p:grpSp>
      <p:sp>
        <p:nvSpPr>
          <p:cNvPr id="34" name="AutoShape 13"/>
          <p:cNvSpPr>
            <a:spLocks noChangeArrowheads="1"/>
          </p:cNvSpPr>
          <p:nvPr/>
        </p:nvSpPr>
        <p:spPr bwMode="gray">
          <a:xfrm>
            <a:off x="4026811" y="3755941"/>
            <a:ext cx="4940357" cy="1292251"/>
          </a:xfrm>
          <a:prstGeom prst="roundRect">
            <a:avLst>
              <a:gd name="adj" fmla="val 10889"/>
            </a:avLst>
          </a:prstGeom>
          <a:solidFill>
            <a:srgbClr val="CCCCFF">
              <a:alpha val="70000"/>
            </a:srgbClr>
          </a:solidFill>
          <a:ln w="28575">
            <a:noFill/>
            <a:round/>
            <a:headEnd/>
            <a:tailEnd/>
          </a:ln>
          <a:effectLst/>
          <a:scene3d>
            <a:camera prst="orthographicFront">
              <a:rot lat="0" lon="0" rev="0"/>
            </a:camera>
            <a:lightRig rig="contrasting" dir="t">
              <a:rot lat="0" lon="0" rev="7800000"/>
            </a:lightRig>
          </a:scene3d>
          <a:sp3d>
            <a:bevelT w="139700" h="139700"/>
          </a:sp3d>
          <a:extLs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9" name="矩形 38"/>
          <p:cNvSpPr/>
          <p:nvPr/>
        </p:nvSpPr>
        <p:spPr>
          <a:xfrm>
            <a:off x="4064409" y="5250879"/>
            <a:ext cx="4936349" cy="1077218"/>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lvl="0" indent="-285750" algn="just">
              <a:spcBef>
                <a:spcPts val="0"/>
              </a:spcBef>
              <a:buSzPts val="1800"/>
              <a:buFont typeface="Wingdings" panose="05000000000000000000" pitchFamily="2" charset="2"/>
              <a:buChar char="ü"/>
              <a:defRPr/>
            </a:pPr>
            <a:r>
              <a:rPr lang="zh-TW" altLang="en-US" sz="1600" dirty="0" smtClean="0">
                <a:latin typeface="+mj-ea"/>
                <a:ea typeface="+mj-ea"/>
              </a:rPr>
              <a:t>推動新南向</a:t>
            </a:r>
            <a:r>
              <a:rPr lang="zh-TW" altLang="en-US" sz="1600" dirty="0" smtClean="0">
                <a:solidFill>
                  <a:srgbClr val="000000"/>
                </a:solidFill>
                <a:latin typeface="+mj-ea"/>
                <a:ea typeface="+mj-ea"/>
              </a:rPr>
              <a:t>青創艦隊養成計畫，</a:t>
            </a:r>
            <a:r>
              <a:rPr lang="en-US" altLang="zh-TW" sz="1600" dirty="0" smtClean="0">
                <a:solidFill>
                  <a:srgbClr val="000000"/>
                </a:solidFill>
                <a:latin typeface="+mj-ea"/>
                <a:ea typeface="+mj-ea"/>
              </a:rPr>
              <a:t>20</a:t>
            </a:r>
            <a:r>
              <a:rPr lang="zh-TW" altLang="en-US" sz="1600" dirty="0" smtClean="0">
                <a:solidFill>
                  <a:srgbClr val="000000"/>
                </a:solidFill>
                <a:latin typeface="+mj-ea"/>
                <a:ea typeface="+mj-ea"/>
              </a:rPr>
              <a:t>組新創團隊赴新南向國家交流。</a:t>
            </a:r>
            <a:endParaRPr lang="en-US" altLang="zh-TW" sz="1600" dirty="0" smtClean="0">
              <a:solidFill>
                <a:srgbClr val="000000"/>
              </a:solidFill>
              <a:latin typeface="+mj-ea"/>
              <a:ea typeface="+mj-ea"/>
            </a:endParaRPr>
          </a:p>
          <a:p>
            <a:pPr marL="285750" lvl="0" indent="-285750" algn="just">
              <a:spcBef>
                <a:spcPts val="0"/>
              </a:spcBef>
              <a:buSzPts val="1800"/>
              <a:buFont typeface="Wingdings" panose="05000000000000000000" pitchFamily="2" charset="2"/>
              <a:buChar char="ü"/>
              <a:defRPr/>
            </a:pPr>
            <a:r>
              <a:rPr lang="zh-TW" altLang="en-US" sz="1600" dirty="0" smtClean="0">
                <a:solidFill>
                  <a:srgbClr val="000000"/>
                </a:solidFill>
                <a:latin typeface="+mj-ea"/>
                <a:ea typeface="+mj-ea"/>
              </a:rPr>
              <a:t>新南向國家學子參加「</a:t>
            </a:r>
            <a:r>
              <a:rPr lang="zh-TW" altLang="en-US" sz="1600" dirty="0">
                <a:solidFill>
                  <a:srgbClr val="000000"/>
                </a:solidFill>
                <a:latin typeface="+mj-ea"/>
                <a:ea typeface="+mj-ea"/>
              </a:rPr>
              <a:t>智慧鐵人創意競賽」及「臺灣國際學生創意</a:t>
            </a:r>
            <a:r>
              <a:rPr lang="zh-TW" altLang="en-US" sz="1600" dirty="0" smtClean="0">
                <a:solidFill>
                  <a:srgbClr val="000000"/>
                </a:solidFill>
                <a:latin typeface="+mj-ea"/>
                <a:ea typeface="+mj-ea"/>
              </a:rPr>
              <a:t>設計大</a:t>
            </a:r>
            <a:r>
              <a:rPr lang="zh-TW" altLang="en-US" sz="1600" dirty="0">
                <a:solidFill>
                  <a:srgbClr val="000000"/>
                </a:solidFill>
                <a:latin typeface="+mj-ea"/>
                <a:ea typeface="+mj-ea"/>
              </a:rPr>
              <a:t>賽</a:t>
            </a:r>
            <a:r>
              <a:rPr lang="zh-TW" altLang="en-US" sz="1600" dirty="0" smtClean="0">
                <a:solidFill>
                  <a:srgbClr val="000000"/>
                </a:solidFill>
                <a:latin typeface="+mj-ea"/>
                <a:ea typeface="+mj-ea"/>
              </a:rPr>
              <a:t>」增加</a:t>
            </a:r>
            <a:r>
              <a:rPr lang="en-US" altLang="zh-TW" sz="1600" dirty="0">
                <a:solidFill>
                  <a:srgbClr val="000000"/>
                </a:solidFill>
                <a:latin typeface="+mj-ea"/>
                <a:ea typeface="+mj-ea"/>
              </a:rPr>
              <a:t>500</a:t>
            </a:r>
            <a:r>
              <a:rPr lang="zh-TW" altLang="en-US" sz="1600" dirty="0" smtClean="0">
                <a:solidFill>
                  <a:srgbClr val="000000"/>
                </a:solidFill>
                <a:latin typeface="+mj-ea"/>
                <a:ea typeface="+mj-ea"/>
              </a:rPr>
              <a:t>人。</a:t>
            </a:r>
            <a:endParaRPr lang="zh-TW" altLang="en-US" sz="1600" dirty="0">
              <a:latin typeface="+mn-ea"/>
              <a:ea typeface="+mn-ea"/>
            </a:endParaRPr>
          </a:p>
        </p:txBody>
      </p:sp>
      <p:sp>
        <p:nvSpPr>
          <p:cNvPr id="42" name="AutoShape 14"/>
          <p:cNvSpPr>
            <a:spLocks noChangeArrowheads="1"/>
          </p:cNvSpPr>
          <p:nvPr/>
        </p:nvSpPr>
        <p:spPr bwMode="gray">
          <a:xfrm>
            <a:off x="3492236" y="5583670"/>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43" name="矩形 42"/>
          <p:cNvSpPr/>
          <p:nvPr/>
        </p:nvSpPr>
        <p:spPr>
          <a:xfrm>
            <a:off x="3991447" y="3740346"/>
            <a:ext cx="4902397" cy="1323439"/>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補助</a:t>
            </a:r>
            <a:r>
              <a:rPr lang="en-US" altLang="zh-TW" sz="1600" dirty="0">
                <a:latin typeface="+mj-ea"/>
                <a:ea typeface="+mj-ea"/>
              </a:rPr>
              <a:t>120</a:t>
            </a:r>
            <a:r>
              <a:rPr lang="zh-TW" altLang="en-US" sz="1600" dirty="0">
                <a:latin typeface="+mj-ea"/>
                <a:ea typeface="+mj-ea"/>
              </a:rPr>
              <a:t>人赴新南向</a:t>
            </a:r>
            <a:r>
              <a:rPr lang="zh-TW" altLang="en-US" sz="1600" dirty="0" smtClean="0">
                <a:latin typeface="+mj-ea"/>
                <a:ea typeface="+mj-ea"/>
              </a:rPr>
              <a:t>國家體驗學習。</a:t>
            </a:r>
            <a:endParaRPr lang="zh-TW" altLang="en-US" sz="1600" dirty="0">
              <a:latin typeface="+mj-ea"/>
              <a:ea typeface="+mj-ea"/>
            </a:endParaRPr>
          </a:p>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辦理新</a:t>
            </a:r>
            <a:r>
              <a:rPr lang="zh-TW" altLang="en-US" sz="1600" dirty="0">
                <a:latin typeface="+mj-ea"/>
                <a:ea typeface="+mj-ea"/>
              </a:rPr>
              <a:t>南向國家青年海外研習</a:t>
            </a:r>
            <a:r>
              <a:rPr lang="zh-TW" altLang="en-US" sz="1600" dirty="0" smtClean="0">
                <a:latin typeface="+mj-ea"/>
                <a:ea typeface="+mj-ea"/>
              </a:rPr>
              <a:t>團</a:t>
            </a:r>
            <a:r>
              <a:rPr lang="zh-TW" altLang="en-US" sz="1600" dirty="0">
                <a:latin typeface="+mj-ea"/>
                <a:ea typeface="+mj-ea"/>
              </a:rPr>
              <a:t>，</a:t>
            </a:r>
            <a:r>
              <a:rPr lang="zh-TW" altLang="en-US" sz="1600" dirty="0" smtClean="0">
                <a:latin typeface="+mj-ea"/>
                <a:ea typeface="+mj-ea"/>
              </a:rPr>
              <a:t>培訓</a:t>
            </a:r>
            <a:r>
              <a:rPr lang="en-US" altLang="zh-TW" sz="1600" dirty="0">
                <a:latin typeface="+mj-ea"/>
                <a:ea typeface="+mj-ea"/>
              </a:rPr>
              <a:t>70</a:t>
            </a:r>
            <a:r>
              <a:rPr lang="zh-TW" altLang="en-US" sz="1600" dirty="0">
                <a:latin typeface="+mj-ea"/>
                <a:ea typeface="+mj-ea"/>
              </a:rPr>
              <a:t>名</a:t>
            </a:r>
            <a:r>
              <a:rPr lang="zh-TW" altLang="en-US" sz="1600" dirty="0" smtClean="0">
                <a:latin typeface="+mj-ea"/>
                <a:ea typeface="+mj-ea"/>
              </a:rPr>
              <a:t>青年並</a:t>
            </a:r>
            <a:r>
              <a:rPr lang="zh-TW" altLang="en-US" sz="1600" dirty="0">
                <a:latin typeface="+mj-ea"/>
                <a:ea typeface="+mj-ea"/>
              </a:rPr>
              <a:t>遴選</a:t>
            </a:r>
            <a:r>
              <a:rPr lang="en-US" altLang="zh-TW" sz="1600" dirty="0">
                <a:latin typeface="+mj-ea"/>
                <a:ea typeface="+mj-ea"/>
              </a:rPr>
              <a:t>12</a:t>
            </a:r>
            <a:r>
              <a:rPr lang="zh-TW" altLang="en-US" sz="1600" dirty="0">
                <a:latin typeface="+mj-ea"/>
                <a:ea typeface="+mj-ea"/>
              </a:rPr>
              <a:t>名青年赴</a:t>
            </a:r>
            <a:r>
              <a:rPr lang="zh-TW" altLang="en-US" sz="1600" dirty="0" smtClean="0">
                <a:latin typeface="+mj-ea"/>
                <a:ea typeface="+mj-ea"/>
              </a:rPr>
              <a:t>泰、菲交流</a:t>
            </a:r>
            <a:r>
              <a:rPr lang="zh-TW" altLang="en-US" sz="1600" dirty="0">
                <a:latin typeface="+mj-ea"/>
                <a:ea typeface="+mj-ea"/>
              </a:rPr>
              <a:t>。</a:t>
            </a:r>
          </a:p>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結合民間共同鼓勵</a:t>
            </a:r>
            <a:r>
              <a:rPr lang="zh-TW" altLang="en-US" sz="1600" dirty="0">
                <a:latin typeface="+mj-ea"/>
                <a:ea typeface="+mj-ea"/>
              </a:rPr>
              <a:t>青年於新南向</a:t>
            </a:r>
            <a:r>
              <a:rPr lang="zh-TW" altLang="en-US" sz="1600" dirty="0" smtClean="0">
                <a:latin typeface="+mj-ea"/>
                <a:ea typeface="+mj-ea"/>
              </a:rPr>
              <a:t>國家參與和平工作團擔任</a:t>
            </a:r>
            <a:r>
              <a:rPr lang="zh-TW" altLang="en-US" sz="1600" dirty="0">
                <a:latin typeface="+mj-ea"/>
                <a:ea typeface="+mj-ea"/>
              </a:rPr>
              <a:t>海外志</a:t>
            </a:r>
            <a:r>
              <a:rPr lang="zh-TW" altLang="en-US" sz="1600" dirty="0" smtClean="0">
                <a:latin typeface="+mj-ea"/>
                <a:ea typeface="+mj-ea"/>
              </a:rPr>
              <a:t>工。</a:t>
            </a:r>
            <a:endParaRPr lang="en-US" altLang="zh-TW" sz="1600" dirty="0">
              <a:latin typeface="+mn-ea"/>
              <a:ea typeface="+mn-ea"/>
            </a:endParaRPr>
          </a:p>
        </p:txBody>
      </p:sp>
      <p:grpSp>
        <p:nvGrpSpPr>
          <p:cNvPr id="5" name="群組 4"/>
          <p:cNvGrpSpPr/>
          <p:nvPr/>
        </p:nvGrpSpPr>
        <p:grpSpPr>
          <a:xfrm>
            <a:off x="237112" y="1240293"/>
            <a:ext cx="3661241" cy="5062582"/>
            <a:chOff x="426724" y="1240293"/>
            <a:chExt cx="3661241" cy="5062582"/>
          </a:xfrm>
        </p:grpSpPr>
        <p:sp>
          <p:nvSpPr>
            <p:cNvPr id="26" name="圓角矩形 25"/>
            <p:cNvSpPr/>
            <p:nvPr/>
          </p:nvSpPr>
          <p:spPr>
            <a:xfrm>
              <a:off x="426724" y="1240293"/>
              <a:ext cx="3168352" cy="1485902"/>
            </a:xfrm>
            <a:prstGeom prst="roundRect">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spcBef>
                  <a:spcPts val="0"/>
                </a:spcBef>
                <a:spcAft>
                  <a:spcPts val="0"/>
                </a:spcAft>
                <a:defRPr/>
              </a:pPr>
              <a:r>
                <a:rPr lang="zh-TW" altLang="en-US" sz="2000" dirty="0">
                  <a:solidFill>
                    <a:srgbClr val="008000"/>
                  </a:solidFill>
                  <a:latin typeface="+mj-ea"/>
                  <a:ea typeface="+mj-ea"/>
                </a:rPr>
                <a:t>培育國內東協專業人才：</a:t>
              </a:r>
              <a:endParaRPr lang="en-US" altLang="zh-TW" sz="2000" dirty="0">
                <a:solidFill>
                  <a:srgbClr val="008000"/>
                </a:solidFill>
                <a:latin typeface="+mj-ea"/>
                <a:ea typeface="+mj-ea"/>
              </a:endParaRPr>
            </a:p>
            <a:p>
              <a:pPr algn="just" eaLnBrk="1" fontAlgn="auto" hangingPunct="1">
                <a:spcBef>
                  <a:spcPts val="0"/>
                </a:spcBef>
                <a:spcAft>
                  <a:spcPts val="0"/>
                </a:spcAft>
                <a:defRPr/>
              </a:pPr>
              <a:r>
                <a:rPr lang="zh-TW" altLang="zh-TW" sz="1600" dirty="0">
                  <a:solidFill>
                    <a:schemeClr val="tx1"/>
                  </a:solidFill>
                  <a:latin typeface="+mj-ea"/>
                </a:rPr>
                <a:t>新增</a:t>
              </a:r>
              <a:r>
                <a:rPr lang="zh-TW" altLang="en-US" sz="1600" dirty="0">
                  <a:solidFill>
                    <a:schemeClr val="tx1"/>
                  </a:solidFill>
                  <a:latin typeface="+mj-ea"/>
                </a:rPr>
                <a:t>赴新南向國家公費留學</a:t>
              </a:r>
              <a:r>
                <a:rPr lang="zh-TW" altLang="zh-TW" sz="1600" dirty="0">
                  <a:solidFill>
                    <a:schemeClr val="tx1"/>
                  </a:solidFill>
                  <a:latin typeface="+mj-ea"/>
                </a:rPr>
                <a:t>獎學金</a:t>
              </a:r>
              <a:r>
                <a:rPr lang="zh-TW" altLang="en-US" sz="1600" dirty="0">
                  <a:solidFill>
                    <a:schemeClr val="tx1"/>
                  </a:solidFill>
                  <a:latin typeface="+mj-ea"/>
                </a:rPr>
                <a:t>及擴增留學獎學金</a:t>
              </a:r>
            </a:p>
          </p:txBody>
        </p:sp>
        <p:sp>
          <p:nvSpPr>
            <p:cNvPr id="27" name="AutoShape 14"/>
            <p:cNvSpPr>
              <a:spLocks noChangeArrowheads="1"/>
            </p:cNvSpPr>
            <p:nvPr/>
          </p:nvSpPr>
          <p:spPr bwMode="gray">
            <a:xfrm>
              <a:off x="3655835" y="1754402"/>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9" name="圓角矩形 28"/>
            <p:cNvSpPr/>
            <p:nvPr/>
          </p:nvSpPr>
          <p:spPr>
            <a:xfrm>
              <a:off x="453665" y="2959790"/>
              <a:ext cx="3166079" cy="979835"/>
            </a:xfrm>
            <a:prstGeom prst="roundRect">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lnSpc>
                  <a:spcPts val="2000"/>
                </a:lnSpc>
                <a:spcBef>
                  <a:spcPts val="0"/>
                </a:spcBef>
                <a:spcAft>
                  <a:spcPts val="0"/>
                </a:spcAft>
                <a:defRPr/>
              </a:pPr>
              <a:r>
                <a:rPr lang="zh-TW" altLang="en-US" sz="2000" dirty="0">
                  <a:solidFill>
                    <a:srgbClr val="008000"/>
                  </a:solidFill>
                  <a:latin typeface="+mj-ea"/>
                  <a:ea typeface="+mj-ea"/>
                </a:rPr>
                <a:t>國內學子東協實習：</a:t>
              </a:r>
              <a:endParaRPr lang="en-US" altLang="zh-TW" sz="2000" dirty="0">
                <a:solidFill>
                  <a:srgbClr val="008000"/>
                </a:solidFill>
                <a:latin typeface="+mj-ea"/>
                <a:ea typeface="+mj-ea"/>
              </a:endParaRPr>
            </a:p>
            <a:p>
              <a:pPr algn="just" eaLnBrk="1" fontAlgn="auto" hangingPunct="1">
                <a:lnSpc>
                  <a:spcPts val="2000"/>
                </a:lnSpc>
                <a:spcBef>
                  <a:spcPts val="0"/>
                </a:spcBef>
                <a:spcAft>
                  <a:spcPts val="0"/>
                </a:spcAft>
                <a:defRPr/>
              </a:pPr>
              <a:r>
                <a:rPr lang="zh-TW" altLang="zh-TW" sz="1600" dirty="0" smtClean="0">
                  <a:solidFill>
                    <a:schemeClr val="tx1"/>
                  </a:solidFill>
                  <a:latin typeface="+mj-ea"/>
                  <a:ea typeface="+mj-ea"/>
                </a:rPr>
                <a:t>擴大赴</a:t>
              </a:r>
              <a:r>
                <a:rPr lang="zh-TW" altLang="zh-TW" sz="1600" dirty="0">
                  <a:solidFill>
                    <a:schemeClr val="tx1"/>
                  </a:solidFill>
                  <a:latin typeface="+mj-ea"/>
                  <a:ea typeface="+mj-ea"/>
                </a:rPr>
                <a:t>東協及南亞地區實習之新南向學海築</a:t>
              </a:r>
              <a:r>
                <a:rPr lang="zh-TW" altLang="zh-TW" sz="1600" dirty="0" smtClean="0">
                  <a:solidFill>
                    <a:schemeClr val="tx1"/>
                  </a:solidFill>
                  <a:latin typeface="+mj-ea"/>
                  <a:ea typeface="+mj-ea"/>
                </a:rPr>
                <a:t>夢名額</a:t>
              </a:r>
              <a:endParaRPr lang="zh-TW" altLang="zh-TW" sz="1600" dirty="0">
                <a:solidFill>
                  <a:schemeClr val="tx1"/>
                </a:solidFill>
                <a:latin typeface="+mj-ea"/>
                <a:ea typeface="+mj-ea"/>
              </a:endParaRPr>
            </a:p>
          </p:txBody>
        </p:sp>
        <p:sp>
          <p:nvSpPr>
            <p:cNvPr id="33" name="圓角矩形 32"/>
            <p:cNvSpPr/>
            <p:nvPr/>
          </p:nvSpPr>
          <p:spPr>
            <a:xfrm>
              <a:off x="458535" y="4170307"/>
              <a:ext cx="3150949" cy="997781"/>
            </a:xfrm>
            <a:prstGeom prst="roundRect">
              <a:avLst>
                <a:gd name="adj" fmla="val 20620"/>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lnSpc>
                  <a:spcPts val="2000"/>
                </a:lnSpc>
                <a:spcBef>
                  <a:spcPts val="0"/>
                </a:spcBef>
                <a:spcAft>
                  <a:spcPts val="0"/>
                </a:spcAft>
                <a:defRPr/>
              </a:pPr>
              <a:r>
                <a:rPr lang="zh-TW" altLang="en-US" sz="2000" dirty="0">
                  <a:solidFill>
                    <a:srgbClr val="008000"/>
                  </a:solidFill>
                  <a:latin typeface="+mj-ea"/>
                  <a:ea typeface="+mj-ea"/>
                </a:rPr>
                <a:t>國內青年擴大東協體驗：</a:t>
              </a:r>
              <a:endParaRPr lang="en-US" altLang="zh-TW" sz="2000" dirty="0">
                <a:solidFill>
                  <a:srgbClr val="008000"/>
                </a:solidFill>
                <a:latin typeface="+mj-ea"/>
                <a:ea typeface="+mj-ea"/>
              </a:endParaRPr>
            </a:p>
            <a:p>
              <a:pPr algn="just" eaLnBrk="1" fontAlgn="auto" hangingPunct="1">
                <a:lnSpc>
                  <a:spcPts val="2000"/>
                </a:lnSpc>
                <a:spcBef>
                  <a:spcPts val="0"/>
                </a:spcBef>
                <a:spcAft>
                  <a:spcPts val="0"/>
                </a:spcAft>
                <a:defRPr/>
              </a:pPr>
              <a:r>
                <a:rPr lang="zh-TW" altLang="zh-TW" sz="1600" dirty="0" smtClean="0">
                  <a:solidFill>
                    <a:schemeClr val="tx1"/>
                  </a:solidFill>
                  <a:latin typeface="+mj-ea"/>
                  <a:ea typeface="+mj-ea"/>
                </a:rPr>
                <a:t>辦理青年</a:t>
              </a:r>
              <a:r>
                <a:rPr lang="zh-TW" altLang="en-US" sz="1600" dirty="0" smtClean="0">
                  <a:solidFill>
                    <a:schemeClr val="tx1"/>
                  </a:solidFill>
                  <a:latin typeface="+mj-ea"/>
                  <a:ea typeface="+mj-ea"/>
                </a:rPr>
                <a:t>至新南向國家進行</a:t>
              </a:r>
              <a:r>
                <a:rPr lang="zh-TW" altLang="zh-TW" sz="1600" dirty="0" smtClean="0">
                  <a:solidFill>
                    <a:schemeClr val="tx1"/>
                  </a:solidFill>
                  <a:latin typeface="+mj-ea"/>
                  <a:ea typeface="+mj-ea"/>
                </a:rPr>
                <a:t>國際</a:t>
              </a:r>
              <a:r>
                <a:rPr lang="zh-TW" altLang="zh-TW" sz="1600" dirty="0">
                  <a:solidFill>
                    <a:schemeClr val="tx1"/>
                  </a:solidFill>
                  <a:latin typeface="+mj-ea"/>
                  <a:ea typeface="+mj-ea"/>
                </a:rPr>
                <a:t>及體驗</a:t>
              </a:r>
              <a:r>
                <a:rPr lang="zh-TW" altLang="zh-TW" sz="1600" dirty="0" smtClean="0">
                  <a:solidFill>
                    <a:schemeClr val="tx1"/>
                  </a:solidFill>
                  <a:latin typeface="+mj-ea"/>
                  <a:ea typeface="+mj-ea"/>
                </a:rPr>
                <a:t>學習</a:t>
              </a:r>
              <a:endParaRPr lang="zh-TW" altLang="zh-TW" sz="1600" dirty="0">
                <a:solidFill>
                  <a:schemeClr val="tx1"/>
                </a:solidFill>
                <a:latin typeface="+mj-ea"/>
                <a:ea typeface="+mj-ea"/>
              </a:endParaRPr>
            </a:p>
          </p:txBody>
        </p:sp>
        <p:sp>
          <p:nvSpPr>
            <p:cNvPr id="35" name="AutoShape 14"/>
            <p:cNvSpPr>
              <a:spLocks noChangeArrowheads="1"/>
            </p:cNvSpPr>
            <p:nvPr/>
          </p:nvSpPr>
          <p:spPr bwMode="gray">
            <a:xfrm>
              <a:off x="3674605" y="4355913"/>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8" name="圓角矩形 37"/>
            <p:cNvSpPr/>
            <p:nvPr/>
          </p:nvSpPr>
          <p:spPr>
            <a:xfrm>
              <a:off x="441132" y="5445224"/>
              <a:ext cx="3168352" cy="857651"/>
            </a:xfrm>
            <a:prstGeom prst="roundRect">
              <a:avLst/>
            </a:prstGeom>
            <a:solidFill>
              <a:schemeClr val="accent5">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lnSpc>
                  <a:spcPts val="2000"/>
                </a:lnSpc>
                <a:spcBef>
                  <a:spcPts val="0"/>
                </a:spcBef>
                <a:spcAft>
                  <a:spcPts val="0"/>
                </a:spcAft>
                <a:defRPr/>
              </a:pPr>
              <a:r>
                <a:rPr lang="zh-TW" altLang="en-US" sz="2000" dirty="0">
                  <a:solidFill>
                    <a:srgbClr val="008000"/>
                  </a:solidFill>
                  <a:latin typeface="+mj-ea"/>
                  <a:ea typeface="+mj-ea"/>
                </a:rPr>
                <a:t>青年雙向交流互動：</a:t>
              </a:r>
              <a:endParaRPr lang="en-US" altLang="zh-TW" sz="2000" dirty="0">
                <a:solidFill>
                  <a:srgbClr val="008000"/>
                </a:solidFill>
                <a:latin typeface="+mj-ea"/>
                <a:ea typeface="+mj-ea"/>
              </a:endParaRPr>
            </a:p>
            <a:p>
              <a:pPr algn="just" fontAlgn="auto">
                <a:lnSpc>
                  <a:spcPts val="2100"/>
                </a:lnSpc>
                <a:spcBef>
                  <a:spcPts val="0"/>
                </a:spcBef>
                <a:spcAft>
                  <a:spcPts val="0"/>
                </a:spcAft>
                <a:defRPr/>
              </a:pPr>
              <a:r>
                <a:rPr lang="zh-TW" altLang="en-US" sz="1600" dirty="0" smtClean="0">
                  <a:solidFill>
                    <a:schemeClr val="tx1"/>
                  </a:solidFill>
                  <a:latin typeface="+mj-ea"/>
                  <a:ea typeface="+mj-ea"/>
                </a:rPr>
                <a:t>辦理新南向創新創業交流及相關主題活動</a:t>
              </a:r>
            </a:p>
          </p:txBody>
        </p:sp>
        <p:sp>
          <p:nvSpPr>
            <p:cNvPr id="30" name="AutoShape 14"/>
            <p:cNvSpPr>
              <a:spLocks noChangeArrowheads="1"/>
            </p:cNvSpPr>
            <p:nvPr/>
          </p:nvSpPr>
          <p:spPr bwMode="gray">
            <a:xfrm>
              <a:off x="3683558" y="3128156"/>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grpSp>
      <p:sp>
        <p:nvSpPr>
          <p:cNvPr id="22" name="投影片編號版面配置區 7"/>
          <p:cNvSpPr txBox="1">
            <a:spLocks/>
          </p:cNvSpPr>
          <p:nvPr/>
        </p:nvSpPr>
        <p:spPr>
          <a:xfrm>
            <a:off x="8449460" y="6354727"/>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14</a:t>
            </a:r>
            <a:endParaRPr lang="zh-TW" altLang="en-US" sz="1000" dirty="0"/>
          </a:p>
        </p:txBody>
      </p:sp>
    </p:spTree>
    <p:extLst>
      <p:ext uri="{BB962C8B-B14F-4D97-AF65-F5344CB8AC3E}">
        <p14:creationId xmlns:p14="http://schemas.microsoft.com/office/powerpoint/2010/main" val="18743329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1259632" y="332656"/>
            <a:ext cx="6589199" cy="1280890"/>
          </a:xfrm>
        </p:spPr>
        <p:txBody>
          <a:bodyPr>
            <a:normAutofit/>
          </a:bodyPr>
          <a:lstStyle/>
          <a:p>
            <a:pPr algn="ctr"/>
            <a:r>
              <a:rPr lang="zh-TW" altLang="en-US" b="1" dirty="0">
                <a:solidFill>
                  <a:schemeClr val="tx1"/>
                </a:solidFill>
                <a:latin typeface="微軟正黑體" panose="020B0604030504040204" pitchFamily="34" charset="-120"/>
                <a:ea typeface="微軟正黑體" panose="020B0604030504040204" pitchFamily="34" charset="-120"/>
              </a:rPr>
              <a:t>四、計畫重點及具體作為</a:t>
            </a:r>
            <a:r>
              <a:rPr lang="en-US" altLang="zh-TW" b="1" dirty="0">
                <a:solidFill>
                  <a:schemeClr val="tx1"/>
                </a:solidFill>
                <a:latin typeface="微軟正黑體" panose="020B0604030504040204" pitchFamily="34" charset="-120"/>
                <a:ea typeface="微軟正黑體" panose="020B0604030504040204" pitchFamily="34" charset="-120"/>
              </a:rPr>
              <a:t>(3)</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6" name="橢圓 5"/>
          <p:cNvSpPr/>
          <p:nvPr/>
        </p:nvSpPr>
        <p:spPr>
          <a:xfrm>
            <a:off x="611560" y="1122939"/>
            <a:ext cx="1499988" cy="1395725"/>
          </a:xfrm>
          <a:prstGeom prst="ellips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50000"/>
              </a:lnSpc>
            </a:pPr>
            <a:endParaRPr lang="zh-TW" altLang="en-US" sz="1300" dirty="0">
              <a:latin typeface="+mj-ea"/>
              <a:cs typeface="DejaVu Sans" panose="020B0603030804020204" pitchFamily="34" charset="0"/>
            </a:endParaRPr>
          </a:p>
        </p:txBody>
      </p:sp>
      <p:sp>
        <p:nvSpPr>
          <p:cNvPr id="8" name="矩形 7"/>
          <p:cNvSpPr/>
          <p:nvPr/>
        </p:nvSpPr>
        <p:spPr>
          <a:xfrm>
            <a:off x="590203" y="1388651"/>
            <a:ext cx="1512168" cy="80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en-US" altLang="zh-TW" sz="2400" dirty="0">
                <a:solidFill>
                  <a:schemeClr val="bg1"/>
                </a:solidFill>
                <a:latin typeface="+mj-ea"/>
                <a:cs typeface="DejaVu Sans" panose="020B0603030804020204" pitchFamily="34" charset="0"/>
              </a:rPr>
              <a:t>Platform</a:t>
            </a:r>
            <a:endParaRPr lang="zh-TW" altLang="en-US" sz="2400" dirty="0">
              <a:solidFill>
                <a:schemeClr val="bg1"/>
              </a:solidFill>
              <a:latin typeface="+mj-ea"/>
              <a:cs typeface="DejaVu Sans" panose="020B0603030804020204" pitchFamily="34" charset="0"/>
            </a:endParaRPr>
          </a:p>
        </p:txBody>
      </p:sp>
      <p:grpSp>
        <p:nvGrpSpPr>
          <p:cNvPr id="9" name="群組 8"/>
          <p:cNvGrpSpPr/>
          <p:nvPr/>
        </p:nvGrpSpPr>
        <p:grpSpPr>
          <a:xfrm>
            <a:off x="2132905" y="1224199"/>
            <a:ext cx="4612727" cy="1128948"/>
            <a:chOff x="1444089" y="2933473"/>
            <a:chExt cx="4612727" cy="1128948"/>
          </a:xfrm>
        </p:grpSpPr>
        <p:sp>
          <p:nvSpPr>
            <p:cNvPr id="11" name="五邊形 10"/>
            <p:cNvSpPr/>
            <p:nvPr/>
          </p:nvSpPr>
          <p:spPr>
            <a:xfrm rot="10800000">
              <a:off x="1444089" y="2933473"/>
              <a:ext cx="4612727" cy="1128948"/>
            </a:xfrm>
            <a:prstGeom prst="homePlate">
              <a:avLst/>
            </a:prstGeom>
            <a:solidFill>
              <a:schemeClr val="accent2">
                <a:lumMod val="60000"/>
                <a:lumOff val="40000"/>
              </a:schemeClr>
            </a:solidFill>
          </p:spPr>
          <p:style>
            <a:lnRef idx="2">
              <a:schemeClr val="accent2">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2" name="五邊形 4"/>
            <p:cNvSpPr/>
            <p:nvPr/>
          </p:nvSpPr>
          <p:spPr>
            <a:xfrm rot="21600000">
              <a:off x="1726326" y="2933473"/>
              <a:ext cx="4330490" cy="112894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97835" tIns="83820" rIns="156464" bIns="83820" numCol="1" spcCol="1270" anchor="ctr" anchorCtr="0">
              <a:noAutofit/>
            </a:bodyPr>
            <a:lstStyle/>
            <a:p>
              <a:pPr lvl="0" algn="ctr" defTabSz="977900">
                <a:lnSpc>
                  <a:spcPct val="90000"/>
                </a:lnSpc>
                <a:spcBef>
                  <a:spcPct val="0"/>
                </a:spcBef>
                <a:spcAft>
                  <a:spcPct val="35000"/>
                </a:spcAft>
              </a:pPr>
              <a:r>
                <a:rPr lang="zh-TW" altLang="en-US" sz="2200" b="1" kern="1200" dirty="0" smtClean="0">
                  <a:solidFill>
                    <a:schemeClr val="accent2">
                      <a:lumMod val="50000"/>
                    </a:schemeClr>
                  </a:solidFill>
                  <a:latin typeface="+mj-ea"/>
                  <a:ea typeface="+mj-ea"/>
                </a:rPr>
                <a:t>擴展雙邊教育合作平臺</a:t>
              </a:r>
              <a:endParaRPr lang="zh-TW" altLang="en-US" sz="2200" b="1" kern="1200" dirty="0">
                <a:solidFill>
                  <a:schemeClr val="accent2">
                    <a:lumMod val="50000"/>
                  </a:schemeClr>
                </a:solidFill>
              </a:endParaRPr>
            </a:p>
          </p:txBody>
        </p:sp>
      </p:grpSp>
      <p:graphicFrame>
        <p:nvGraphicFramePr>
          <p:cNvPr id="13" name="資料庫圖表 12"/>
          <p:cNvGraphicFramePr/>
          <p:nvPr>
            <p:extLst>
              <p:ext uri="{D42A27DB-BD31-4B8C-83A1-F6EECF244321}">
                <p14:modId xmlns:p14="http://schemas.microsoft.com/office/powerpoint/2010/main" val="1529992234"/>
              </p:ext>
            </p:extLst>
          </p:nvPr>
        </p:nvGraphicFramePr>
        <p:xfrm>
          <a:off x="2064332" y="2646634"/>
          <a:ext cx="6696744"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投影片編號版面配置區 7"/>
          <p:cNvSpPr txBox="1">
            <a:spLocks/>
          </p:cNvSpPr>
          <p:nvPr/>
        </p:nvSpPr>
        <p:spPr>
          <a:xfrm>
            <a:off x="8759116" y="6467089"/>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15</a:t>
            </a:r>
            <a:endParaRPr lang="zh-TW" altLang="en-US" sz="1000" dirty="0"/>
          </a:p>
        </p:txBody>
      </p:sp>
    </p:spTree>
    <p:extLst>
      <p:ext uri="{BB962C8B-B14F-4D97-AF65-F5344CB8AC3E}">
        <p14:creationId xmlns:p14="http://schemas.microsoft.com/office/powerpoint/2010/main" val="26613767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80606"/>
            <a:ext cx="7632848" cy="1145515"/>
          </a:xfrm>
        </p:spPr>
        <p:txBody>
          <a:bodyPr>
            <a:noAutofit/>
          </a:bodyPr>
          <a:lstStyle/>
          <a:p>
            <a:pPr algn="ctr" fontAlgn="auto">
              <a:lnSpc>
                <a:spcPts val="3000"/>
              </a:lnSpc>
              <a:spcAft>
                <a:spcPts val="0"/>
              </a:spcAft>
              <a:defRPr/>
            </a:pPr>
            <a:r>
              <a:rPr lang="zh-TW" altLang="en-US" sz="2400" b="1" dirty="0" smtClean="0">
                <a:solidFill>
                  <a:schemeClr val="tx1"/>
                </a:solidFill>
                <a:latin typeface="+mj-ea"/>
                <a:ea typeface="+mj-ea"/>
              </a:rPr>
              <a:t>         </a:t>
            </a:r>
            <a:r>
              <a:rPr lang="zh-TW" altLang="en-US" sz="2400" b="1" dirty="0">
                <a:solidFill>
                  <a:schemeClr val="tx1"/>
                </a:solidFill>
                <a:latin typeface="+mj-ea"/>
              </a:rPr>
              <a:t>四、計畫重點及具體作為</a:t>
            </a:r>
            <a:r>
              <a:rPr lang="en-US" altLang="zh-TW" sz="2400" b="1" dirty="0" smtClean="0">
                <a:solidFill>
                  <a:schemeClr val="tx1"/>
                </a:solidFill>
                <a:latin typeface="+mj-ea"/>
              </a:rPr>
              <a:t>(3)</a:t>
            </a:r>
            <a:r>
              <a:rPr lang="en-US" altLang="zh-TW" sz="2400" b="1" dirty="0">
                <a:solidFill>
                  <a:schemeClr val="tx1"/>
                </a:solidFill>
                <a:latin typeface="+mj-ea"/>
              </a:rPr>
              <a:t/>
            </a:r>
            <a:br>
              <a:rPr lang="en-US" altLang="zh-TW" sz="2400" b="1" dirty="0">
                <a:solidFill>
                  <a:schemeClr val="tx1"/>
                </a:solidFill>
                <a:latin typeface="+mj-ea"/>
              </a:rPr>
            </a:br>
            <a:r>
              <a:rPr lang="en-US" altLang="zh-TW" sz="2200" b="1" dirty="0">
                <a:solidFill>
                  <a:schemeClr val="accent2">
                    <a:lumMod val="50000"/>
                  </a:schemeClr>
                </a:solidFill>
                <a:latin typeface="+mj-ea"/>
              </a:rPr>
              <a:t>Platform(</a:t>
            </a:r>
            <a:r>
              <a:rPr lang="zh-TW" altLang="en-US" sz="2200" b="1" dirty="0">
                <a:solidFill>
                  <a:schemeClr val="accent2">
                    <a:lumMod val="50000"/>
                  </a:schemeClr>
                </a:solidFill>
                <a:latin typeface="+mj-ea"/>
              </a:rPr>
              <a:t>一</a:t>
            </a:r>
            <a:r>
              <a:rPr lang="en-US" altLang="zh-TW" sz="2200" b="1" dirty="0">
                <a:solidFill>
                  <a:schemeClr val="accent2">
                    <a:lumMod val="50000"/>
                  </a:schemeClr>
                </a:solidFill>
                <a:latin typeface="+mj-ea"/>
              </a:rPr>
              <a:t>)</a:t>
            </a:r>
            <a:r>
              <a:rPr lang="zh-TW" altLang="en-US" sz="2200" b="1" dirty="0">
                <a:solidFill>
                  <a:schemeClr val="accent2">
                    <a:lumMod val="50000"/>
                  </a:schemeClr>
                </a:solidFill>
                <a:latin typeface="+mj-ea"/>
              </a:rPr>
              <a:t>籌組新南向國家人才培育策略規劃推動小組</a:t>
            </a:r>
            <a:r>
              <a:rPr lang="zh-TW" altLang="en-US" sz="2200" b="1" dirty="0" smtClean="0">
                <a:solidFill>
                  <a:schemeClr val="accent2">
                    <a:lumMod val="50000"/>
                  </a:schemeClr>
                </a:solidFill>
                <a:latin typeface="+mj-ea"/>
              </a:rPr>
              <a:t>、</a:t>
            </a:r>
            <a:r>
              <a:rPr lang="en-US" altLang="zh-TW" sz="2200" b="1" dirty="0" smtClean="0">
                <a:solidFill>
                  <a:schemeClr val="accent2">
                    <a:lumMod val="50000"/>
                  </a:schemeClr>
                </a:solidFill>
                <a:latin typeface="+mj-ea"/>
              </a:rPr>
              <a:t/>
            </a:r>
            <a:br>
              <a:rPr lang="en-US" altLang="zh-TW" sz="2200" b="1" dirty="0" smtClean="0">
                <a:solidFill>
                  <a:schemeClr val="accent2">
                    <a:lumMod val="50000"/>
                  </a:schemeClr>
                </a:solidFill>
                <a:latin typeface="+mj-ea"/>
              </a:rPr>
            </a:br>
            <a:r>
              <a:rPr lang="zh-TW" altLang="en-US" sz="2200" b="1" dirty="0" smtClean="0">
                <a:solidFill>
                  <a:schemeClr val="accent2">
                    <a:lumMod val="50000"/>
                  </a:schemeClr>
                </a:solidFill>
                <a:latin typeface="+mj-ea"/>
              </a:rPr>
              <a:t>     </a:t>
            </a:r>
            <a:r>
              <a:rPr lang="en-US" altLang="zh-TW" sz="2200" b="1" dirty="0" smtClean="0">
                <a:solidFill>
                  <a:schemeClr val="accent2">
                    <a:lumMod val="50000"/>
                  </a:schemeClr>
                </a:solidFill>
                <a:latin typeface="+mj-ea"/>
              </a:rPr>
              <a:t>(</a:t>
            </a:r>
            <a:r>
              <a:rPr lang="zh-TW" altLang="en-US" sz="2200" b="1" dirty="0" smtClean="0">
                <a:solidFill>
                  <a:schemeClr val="accent2">
                    <a:lumMod val="50000"/>
                  </a:schemeClr>
                </a:solidFill>
                <a:latin typeface="+mj-ea"/>
              </a:rPr>
              <a:t>二</a:t>
            </a:r>
            <a:r>
              <a:rPr lang="en-US" altLang="zh-TW" sz="2200" b="1" dirty="0" smtClean="0">
                <a:solidFill>
                  <a:schemeClr val="accent2">
                    <a:lumMod val="50000"/>
                  </a:schemeClr>
                </a:solidFill>
                <a:latin typeface="+mj-ea"/>
              </a:rPr>
              <a:t>)</a:t>
            </a:r>
            <a:r>
              <a:rPr lang="zh-TW" altLang="en-US" sz="2200" b="1" dirty="0" smtClean="0">
                <a:solidFill>
                  <a:schemeClr val="accent2">
                    <a:lumMod val="50000"/>
                  </a:schemeClr>
                </a:solidFill>
                <a:latin typeface="+mj-ea"/>
              </a:rPr>
              <a:t>建立</a:t>
            </a:r>
            <a:r>
              <a:rPr lang="zh-TW" altLang="en-US" sz="2200" b="1" dirty="0">
                <a:solidFill>
                  <a:schemeClr val="accent2">
                    <a:lumMod val="50000"/>
                  </a:schemeClr>
                </a:solidFill>
                <a:latin typeface="+mj-ea"/>
              </a:rPr>
              <a:t>雙向連結平臺及雙邊大學聯盟體系</a:t>
            </a:r>
            <a:endParaRPr lang="en-US" altLang="zh-TW" sz="2200" b="1" dirty="0">
              <a:solidFill>
                <a:schemeClr val="accent2">
                  <a:lumMod val="50000"/>
                </a:schemeClr>
              </a:solidFill>
              <a:latin typeface="+mj-ea"/>
            </a:endParaRPr>
          </a:p>
        </p:txBody>
      </p:sp>
      <p:sp>
        <p:nvSpPr>
          <p:cNvPr id="26" name="圓角矩形 25"/>
          <p:cNvSpPr/>
          <p:nvPr/>
        </p:nvSpPr>
        <p:spPr>
          <a:xfrm>
            <a:off x="420858" y="1267353"/>
            <a:ext cx="3287046" cy="1424269"/>
          </a:xfrm>
          <a:prstGeom prst="roundRect">
            <a:avLst/>
          </a:prstGeom>
          <a:solidFill>
            <a:schemeClr val="accent2">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auto">
              <a:spcBef>
                <a:spcPts val="0"/>
              </a:spcBef>
              <a:spcAft>
                <a:spcPts val="0"/>
              </a:spcAft>
              <a:defRPr/>
            </a:pPr>
            <a:r>
              <a:rPr lang="zh-TW" altLang="en-US" sz="2000" dirty="0">
                <a:solidFill>
                  <a:schemeClr val="accent2">
                    <a:lumMod val="50000"/>
                  </a:schemeClr>
                </a:solidFill>
                <a:latin typeface="+mj-ea"/>
                <a:ea typeface="+mj-ea"/>
              </a:rPr>
              <a:t>新南向各國人才培育需求分析：</a:t>
            </a:r>
            <a:endParaRPr lang="en-US" altLang="zh-TW" sz="2000" dirty="0">
              <a:solidFill>
                <a:schemeClr val="accent2">
                  <a:lumMod val="50000"/>
                </a:schemeClr>
              </a:solidFill>
              <a:latin typeface="+mj-ea"/>
              <a:ea typeface="+mj-ea"/>
            </a:endParaRPr>
          </a:p>
          <a:p>
            <a:pPr algn="just" eaLnBrk="1" fontAlgn="auto" hangingPunct="1">
              <a:spcBef>
                <a:spcPts val="0"/>
              </a:spcBef>
              <a:spcAft>
                <a:spcPts val="0"/>
              </a:spcAft>
              <a:defRPr/>
            </a:pPr>
            <a:r>
              <a:rPr lang="zh-TW" altLang="zh-TW" sz="1600" dirty="0">
                <a:solidFill>
                  <a:schemeClr val="tx1"/>
                </a:solidFill>
                <a:latin typeface="+mj-ea"/>
              </a:rPr>
              <a:t>籌組新南向國家人才培育策略規劃推動小組</a:t>
            </a:r>
            <a:r>
              <a:rPr lang="zh-TW" altLang="en-US" sz="1600" dirty="0">
                <a:solidFill>
                  <a:schemeClr val="tx1"/>
                </a:solidFill>
                <a:latin typeface="+mj-ea"/>
              </a:rPr>
              <a:t>、</a:t>
            </a:r>
            <a:r>
              <a:rPr lang="zh-TW" altLang="zh-TW" sz="1600" dirty="0">
                <a:solidFill>
                  <a:schemeClr val="tx1"/>
                </a:solidFill>
                <a:latin typeface="+mj-ea"/>
              </a:rPr>
              <a:t>發展東協及南亞等重點國家人才培育策略工作圈</a:t>
            </a:r>
            <a:endParaRPr lang="zh-TW" altLang="en-US" sz="1600" dirty="0">
              <a:solidFill>
                <a:schemeClr val="tx1"/>
              </a:solidFill>
              <a:latin typeface="+mj-ea"/>
            </a:endParaRPr>
          </a:p>
        </p:txBody>
      </p:sp>
      <p:sp>
        <p:nvSpPr>
          <p:cNvPr id="27" name="AutoShape 14"/>
          <p:cNvSpPr>
            <a:spLocks noChangeArrowheads="1"/>
          </p:cNvSpPr>
          <p:nvPr/>
        </p:nvSpPr>
        <p:spPr bwMode="gray">
          <a:xfrm>
            <a:off x="3844546" y="1693853"/>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9" name="圓角矩形 28"/>
          <p:cNvSpPr/>
          <p:nvPr/>
        </p:nvSpPr>
        <p:spPr>
          <a:xfrm>
            <a:off x="454162" y="2795222"/>
            <a:ext cx="3215037" cy="1994442"/>
          </a:xfrm>
          <a:prstGeom prst="roundRect">
            <a:avLst/>
          </a:prstGeom>
          <a:solidFill>
            <a:schemeClr val="accent2">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spcBef>
                <a:spcPts val="0"/>
              </a:spcBef>
              <a:spcAft>
                <a:spcPts val="0"/>
              </a:spcAft>
              <a:defRPr/>
            </a:pPr>
            <a:r>
              <a:rPr lang="zh-TW" altLang="en-US" sz="2000" dirty="0">
                <a:solidFill>
                  <a:schemeClr val="accent2">
                    <a:lumMod val="50000"/>
                  </a:schemeClr>
                </a:solidFill>
                <a:latin typeface="+mj-ea"/>
                <a:ea typeface="+mj-ea"/>
              </a:rPr>
              <a:t>設立交流平臺：</a:t>
            </a:r>
            <a:endParaRPr lang="en-US" altLang="zh-TW" sz="2000" dirty="0">
              <a:solidFill>
                <a:schemeClr val="accent2">
                  <a:lumMod val="50000"/>
                </a:schemeClr>
              </a:solidFill>
              <a:latin typeface="+mj-ea"/>
              <a:ea typeface="+mj-ea"/>
            </a:endParaRPr>
          </a:p>
          <a:p>
            <a:pPr algn="just" eaLnBrk="1" fontAlgn="auto" hangingPunct="1">
              <a:spcBef>
                <a:spcPts val="0"/>
              </a:spcBef>
              <a:spcAft>
                <a:spcPts val="0"/>
              </a:spcAft>
              <a:defRPr/>
            </a:pPr>
            <a:r>
              <a:rPr lang="zh-TW" altLang="zh-TW" sz="1600" dirty="0" smtClean="0">
                <a:solidFill>
                  <a:schemeClr val="tx1"/>
                </a:solidFill>
                <a:latin typeface="+mj-ea"/>
                <a:ea typeface="+mj-ea"/>
              </a:rPr>
              <a:t>整合</a:t>
            </a:r>
            <a:r>
              <a:rPr lang="zh-TW" altLang="zh-TW" sz="1600" dirty="0">
                <a:solidFill>
                  <a:schemeClr val="tx1"/>
                </a:solidFill>
                <a:latin typeface="+mj-ea"/>
                <a:ea typeface="+mj-ea"/>
              </a:rPr>
              <a:t>駐外單位、臺灣教育中心、各校華語教師、留臺</a:t>
            </a:r>
            <a:r>
              <a:rPr lang="zh-TW" altLang="zh-TW" sz="1600" dirty="0" smtClean="0">
                <a:solidFill>
                  <a:schemeClr val="tx1"/>
                </a:solidFill>
                <a:latin typeface="+mj-ea"/>
                <a:ea typeface="+mj-ea"/>
              </a:rPr>
              <a:t>校友</a:t>
            </a:r>
            <a:r>
              <a:rPr lang="zh-TW" altLang="en-US" sz="1600" dirty="0" smtClean="0">
                <a:solidFill>
                  <a:schemeClr val="tx1"/>
                </a:solidFill>
                <a:latin typeface="+mj-ea"/>
                <a:ea typeface="+mj-ea"/>
              </a:rPr>
              <a:t>及臺商</a:t>
            </a:r>
            <a:r>
              <a:rPr lang="zh-TW" altLang="zh-TW" sz="1600" dirty="0" smtClean="0">
                <a:solidFill>
                  <a:schemeClr val="tx1"/>
                </a:solidFill>
                <a:latin typeface="+mj-ea"/>
                <a:ea typeface="+mj-ea"/>
              </a:rPr>
              <a:t>組織</a:t>
            </a:r>
            <a:r>
              <a:rPr lang="zh-TW" altLang="zh-TW" sz="1600" dirty="0">
                <a:solidFill>
                  <a:schemeClr val="tx1"/>
                </a:solidFill>
                <a:latin typeface="+mj-ea"/>
                <a:ea typeface="+mj-ea"/>
              </a:rPr>
              <a:t>、臺灣研究講座</a:t>
            </a:r>
            <a:r>
              <a:rPr lang="zh-TW" altLang="zh-TW" sz="1600" dirty="0" smtClean="0">
                <a:solidFill>
                  <a:schemeClr val="tx1"/>
                </a:solidFill>
                <a:latin typeface="+mj-ea"/>
                <a:ea typeface="+mj-ea"/>
              </a:rPr>
              <a:t>、臺灣學校等</a:t>
            </a:r>
            <a:r>
              <a:rPr lang="zh-TW" altLang="zh-TW" sz="1600" dirty="0">
                <a:solidFill>
                  <a:schemeClr val="tx1"/>
                </a:solidFill>
                <a:latin typeface="+mj-ea"/>
                <a:ea typeface="+mj-ea"/>
              </a:rPr>
              <a:t>現有資源及善用國內大學校</a:t>
            </a:r>
            <a:r>
              <a:rPr lang="zh-TW" altLang="zh-TW" sz="1600" dirty="0" smtClean="0">
                <a:solidFill>
                  <a:schemeClr val="tx1"/>
                </a:solidFill>
                <a:latin typeface="+mj-ea"/>
                <a:ea typeface="+mj-ea"/>
              </a:rPr>
              <a:t>院能量</a:t>
            </a:r>
            <a:r>
              <a:rPr lang="zh-TW" altLang="en-US" sz="1600" dirty="0" smtClean="0">
                <a:solidFill>
                  <a:schemeClr val="tx1"/>
                </a:solidFill>
                <a:latin typeface="+mj-ea"/>
                <a:ea typeface="+mj-ea"/>
              </a:rPr>
              <a:t>，推行</a:t>
            </a:r>
            <a:r>
              <a:rPr lang="zh-TW" altLang="en-US" sz="1600" dirty="0">
                <a:solidFill>
                  <a:schemeClr val="tx1"/>
                </a:solidFill>
                <a:latin typeface="+mj-ea"/>
                <a:ea typeface="+mj-ea"/>
              </a:rPr>
              <a:t>臺灣連結（</a:t>
            </a:r>
            <a:r>
              <a:rPr lang="en-US" altLang="zh-TW" sz="1600" dirty="0">
                <a:solidFill>
                  <a:schemeClr val="tx1"/>
                </a:solidFill>
                <a:latin typeface="+mj-ea"/>
                <a:ea typeface="+mj-ea"/>
              </a:rPr>
              <a:t>Taiwan Connection</a:t>
            </a:r>
            <a:r>
              <a:rPr lang="zh-TW" altLang="en-US" sz="1600" dirty="0" smtClean="0">
                <a:solidFill>
                  <a:schemeClr val="tx1"/>
                </a:solidFill>
                <a:latin typeface="+mj-ea"/>
                <a:ea typeface="+mj-ea"/>
              </a:rPr>
              <a:t>）</a:t>
            </a:r>
            <a:endParaRPr lang="zh-TW" altLang="zh-TW" sz="1600" dirty="0">
              <a:solidFill>
                <a:schemeClr val="tx1"/>
              </a:solidFill>
              <a:latin typeface="+mj-ea"/>
              <a:ea typeface="+mj-ea"/>
            </a:endParaRPr>
          </a:p>
        </p:txBody>
      </p:sp>
      <p:sp>
        <p:nvSpPr>
          <p:cNvPr id="30" name="AutoShape 14"/>
          <p:cNvSpPr>
            <a:spLocks noChangeArrowheads="1"/>
          </p:cNvSpPr>
          <p:nvPr/>
        </p:nvSpPr>
        <p:spPr bwMode="gray">
          <a:xfrm>
            <a:off x="3831037" y="3479614"/>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1" name="AutoShape 13"/>
          <p:cNvSpPr>
            <a:spLocks noChangeArrowheads="1"/>
          </p:cNvSpPr>
          <p:nvPr/>
        </p:nvSpPr>
        <p:spPr bwMode="gray">
          <a:xfrm>
            <a:off x="4281495" y="2756816"/>
            <a:ext cx="4657147" cy="1674224"/>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212863" y="2848281"/>
            <a:ext cx="4653685" cy="1569660"/>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eaLnBrk="1" hangingPunct="1">
              <a:spcBef>
                <a:spcPts val="0"/>
              </a:spcBef>
              <a:buSzPts val="1800"/>
              <a:buFont typeface="Wingdings" panose="05000000000000000000" pitchFamily="2" charset="2"/>
              <a:buChar char="ü"/>
              <a:defRPr/>
            </a:pPr>
            <a:r>
              <a:rPr lang="en-US" altLang="zh-TW" sz="1600" dirty="0">
                <a:latin typeface="+mj-ea"/>
                <a:ea typeface="+mj-ea"/>
              </a:rPr>
              <a:t>106</a:t>
            </a:r>
            <a:r>
              <a:rPr lang="zh-TW" altLang="en-US" sz="1600" dirty="0">
                <a:latin typeface="+mj-ea"/>
                <a:ea typeface="+mj-ea"/>
              </a:rPr>
              <a:t>年</a:t>
            </a:r>
            <a:r>
              <a:rPr lang="en-US" altLang="zh-TW" sz="1600" dirty="0">
                <a:latin typeface="+mj-ea"/>
                <a:ea typeface="+mj-ea"/>
              </a:rPr>
              <a:t>5</a:t>
            </a:r>
            <a:r>
              <a:rPr lang="zh-TW" altLang="en-US" sz="1600" dirty="0">
                <a:latin typeface="+mj-ea"/>
                <a:ea typeface="+mj-ea"/>
              </a:rPr>
              <a:t>月起陸續在菲律賓、緬甸、寮國、柬埔寨、斯里蘭卡、印尼、馬來西亞、印度等</a:t>
            </a:r>
            <a:r>
              <a:rPr lang="en-US" altLang="zh-TW" sz="1600" dirty="0">
                <a:latin typeface="+mj-ea"/>
                <a:ea typeface="+mj-ea"/>
              </a:rPr>
              <a:t>8</a:t>
            </a:r>
            <a:r>
              <a:rPr lang="zh-TW" altLang="en-US" sz="1600" dirty="0">
                <a:latin typeface="+mj-ea"/>
                <a:ea typeface="+mj-ea"/>
              </a:rPr>
              <a:t>國</a:t>
            </a:r>
            <a:r>
              <a:rPr lang="en-US" altLang="zh-TW" sz="1600" dirty="0">
                <a:latin typeface="+mj-ea"/>
                <a:ea typeface="+mj-ea"/>
              </a:rPr>
              <a:t>10</a:t>
            </a:r>
            <a:r>
              <a:rPr lang="zh-TW" altLang="en-US" sz="1600" dirty="0">
                <a:latin typeface="+mj-ea"/>
                <a:ea typeface="+mj-ea"/>
              </a:rPr>
              <a:t>地設立</a:t>
            </a:r>
            <a:r>
              <a:rPr lang="zh-TW" altLang="zh-TW" sz="1600" dirty="0">
                <a:latin typeface="+mj-ea"/>
                <a:ea typeface="+mj-ea"/>
              </a:rPr>
              <a:t>臺灣連結（</a:t>
            </a:r>
            <a:r>
              <a:rPr lang="en-US" altLang="zh-TW" sz="1600" dirty="0">
                <a:latin typeface="+mj-ea"/>
                <a:ea typeface="+mj-ea"/>
              </a:rPr>
              <a:t>Taiwan Connection</a:t>
            </a:r>
            <a:r>
              <a:rPr lang="zh-TW" altLang="zh-TW" sz="1600" dirty="0">
                <a:latin typeface="+mj-ea"/>
                <a:ea typeface="+mj-ea"/>
              </a:rPr>
              <a:t>）</a:t>
            </a:r>
            <a:r>
              <a:rPr lang="zh-TW" altLang="en-US" sz="1600" dirty="0">
                <a:latin typeface="+mj-ea"/>
                <a:ea typeface="+mj-ea"/>
              </a:rPr>
              <a:t>據點，建立交流平臺。</a:t>
            </a:r>
            <a:endParaRPr lang="en-US" altLang="zh-TW" sz="1600" dirty="0">
              <a:latin typeface="+mj-ea"/>
              <a:ea typeface="+mj-ea"/>
            </a:endParaRPr>
          </a:p>
          <a:p>
            <a:pPr marL="285750" indent="-285750" algn="just" eaLnBrk="1" hangingPunct="1">
              <a:spcBef>
                <a:spcPts val="0"/>
              </a:spcBef>
              <a:buSzPts val="1800"/>
              <a:buFont typeface="Wingdings" panose="05000000000000000000" pitchFamily="2" charset="2"/>
              <a:buChar char="ü"/>
              <a:defRPr/>
            </a:pPr>
            <a:r>
              <a:rPr lang="zh-TW" altLang="en-US" sz="1600" dirty="0">
                <a:latin typeface="+mj-ea"/>
                <a:ea typeface="+mj-ea"/>
              </a:rPr>
              <a:t>預計補助新加坡、印尼、泰國、越南</a:t>
            </a:r>
            <a:r>
              <a:rPr lang="en-US" altLang="zh-TW" sz="1600" dirty="0">
                <a:latin typeface="+mj-ea"/>
                <a:ea typeface="+mj-ea"/>
              </a:rPr>
              <a:t>5</a:t>
            </a:r>
            <a:r>
              <a:rPr lang="zh-TW" altLang="en-US" sz="1600" dirty="0">
                <a:latin typeface="+mj-ea"/>
                <a:ea typeface="+mj-ea"/>
              </a:rPr>
              <a:t>所大學推動臺灣研究講座。</a:t>
            </a:r>
            <a:endParaRPr lang="en-US" altLang="zh-TW" sz="1600" dirty="0">
              <a:latin typeface="+mj-ea"/>
              <a:ea typeface="+mj-ea"/>
            </a:endParaRPr>
          </a:p>
        </p:txBody>
      </p:sp>
      <p:sp>
        <p:nvSpPr>
          <p:cNvPr id="33" name="圓角矩形 32"/>
          <p:cNvSpPr/>
          <p:nvPr/>
        </p:nvSpPr>
        <p:spPr>
          <a:xfrm>
            <a:off x="454162" y="4916833"/>
            <a:ext cx="3253742" cy="1061318"/>
          </a:xfrm>
          <a:prstGeom prst="roundRect">
            <a:avLst>
              <a:gd name="adj" fmla="val 20620"/>
            </a:avLst>
          </a:prstGeom>
          <a:solidFill>
            <a:schemeClr val="accent2">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0"/>
              </a:spcAft>
              <a:defRPr/>
            </a:pPr>
            <a:r>
              <a:rPr lang="zh-TW" altLang="en-US" sz="2000" dirty="0">
                <a:solidFill>
                  <a:schemeClr val="accent2">
                    <a:lumMod val="50000"/>
                  </a:schemeClr>
                </a:solidFill>
                <a:latin typeface="+mj-ea"/>
                <a:ea typeface="+mj-ea"/>
              </a:rPr>
              <a:t>雙邊校際合作：</a:t>
            </a:r>
            <a:endParaRPr lang="en-US" altLang="zh-TW" sz="2000" dirty="0">
              <a:solidFill>
                <a:schemeClr val="accent2">
                  <a:lumMod val="50000"/>
                </a:schemeClr>
              </a:solidFill>
              <a:latin typeface="+mj-ea"/>
              <a:ea typeface="+mj-ea"/>
            </a:endParaRPr>
          </a:p>
          <a:p>
            <a:pPr algn="just" eaLnBrk="1" fontAlgn="auto" hangingPunct="1">
              <a:spcBef>
                <a:spcPts val="0"/>
              </a:spcBef>
              <a:spcAft>
                <a:spcPts val="0"/>
              </a:spcAft>
              <a:defRPr/>
            </a:pPr>
            <a:r>
              <a:rPr lang="zh-TW" altLang="zh-TW" sz="1600" dirty="0" smtClean="0">
                <a:solidFill>
                  <a:schemeClr val="tx1"/>
                </a:solidFill>
                <a:latin typeface="+mj-ea"/>
                <a:ea typeface="+mj-ea"/>
              </a:rPr>
              <a:t>國內</a:t>
            </a:r>
            <a:r>
              <a:rPr lang="zh-TW" altLang="zh-TW" sz="1600" dirty="0">
                <a:solidFill>
                  <a:schemeClr val="tx1"/>
                </a:solidFill>
                <a:latin typeface="+mj-ea"/>
                <a:ea typeface="+mj-ea"/>
              </a:rPr>
              <a:t>大學校院與東協及南亞等高等教育</a:t>
            </a:r>
            <a:r>
              <a:rPr lang="zh-TW" altLang="zh-TW" sz="1600" dirty="0" smtClean="0">
                <a:solidFill>
                  <a:schemeClr val="tx1"/>
                </a:solidFill>
                <a:latin typeface="+mj-ea"/>
                <a:ea typeface="+mj-ea"/>
              </a:rPr>
              <a:t>機構</a:t>
            </a:r>
            <a:r>
              <a:rPr lang="zh-TW" altLang="en-US" sz="1600" dirty="0" smtClean="0">
                <a:solidFill>
                  <a:schemeClr val="tx1"/>
                </a:solidFill>
                <a:latin typeface="+mj-ea"/>
                <a:ea typeface="+mj-ea"/>
              </a:rPr>
              <a:t>成立</a:t>
            </a:r>
            <a:r>
              <a:rPr lang="zh-TW" altLang="zh-TW" sz="1600" dirty="0" smtClean="0">
                <a:solidFill>
                  <a:schemeClr val="tx1"/>
                </a:solidFill>
                <a:latin typeface="+mj-ea"/>
                <a:ea typeface="+mj-ea"/>
              </a:rPr>
              <a:t>「</a:t>
            </a:r>
            <a:r>
              <a:rPr lang="zh-TW" altLang="zh-TW" sz="1600" dirty="0">
                <a:solidFill>
                  <a:schemeClr val="tx1"/>
                </a:solidFill>
                <a:latin typeface="+mj-ea"/>
                <a:ea typeface="+mj-ea"/>
              </a:rPr>
              <a:t>雙邊聯盟」，</a:t>
            </a:r>
            <a:r>
              <a:rPr lang="zh-TW" altLang="zh-TW" sz="1600" dirty="0" smtClean="0">
                <a:solidFill>
                  <a:schemeClr val="tx1"/>
                </a:solidFill>
                <a:latin typeface="+mj-ea"/>
                <a:ea typeface="+mj-ea"/>
              </a:rPr>
              <a:t>聚焦重點</a:t>
            </a:r>
            <a:r>
              <a:rPr lang="zh-TW" altLang="zh-TW" sz="1600" dirty="0">
                <a:solidFill>
                  <a:schemeClr val="tx1"/>
                </a:solidFill>
                <a:latin typeface="+mj-ea"/>
                <a:ea typeface="+mj-ea"/>
              </a:rPr>
              <a:t>領域</a:t>
            </a:r>
            <a:r>
              <a:rPr lang="zh-TW" altLang="zh-TW" sz="1600" dirty="0" smtClean="0">
                <a:solidFill>
                  <a:schemeClr val="tx1"/>
                </a:solidFill>
                <a:latin typeface="+mj-ea"/>
                <a:ea typeface="+mj-ea"/>
              </a:rPr>
              <a:t>合作</a:t>
            </a:r>
            <a:endParaRPr lang="zh-TW" altLang="zh-TW" sz="1600" dirty="0">
              <a:solidFill>
                <a:schemeClr val="tx1"/>
              </a:solidFill>
              <a:latin typeface="+mj-ea"/>
              <a:ea typeface="+mj-ea"/>
            </a:endParaRPr>
          </a:p>
        </p:txBody>
      </p:sp>
      <p:sp>
        <p:nvSpPr>
          <p:cNvPr id="35" name="AutoShape 14"/>
          <p:cNvSpPr>
            <a:spLocks noChangeArrowheads="1"/>
          </p:cNvSpPr>
          <p:nvPr/>
        </p:nvSpPr>
        <p:spPr bwMode="gray">
          <a:xfrm>
            <a:off x="3877088" y="5204191"/>
            <a:ext cx="404407" cy="418460"/>
          </a:xfrm>
          <a:prstGeom prst="rightArrow">
            <a:avLst>
              <a:gd name="adj1" fmla="val 50000"/>
              <a:gd name="adj2" fmla="val 58333"/>
            </a:avLst>
          </a:prstGeom>
          <a:solidFill>
            <a:schemeClr val="bg1">
              <a:lumMod val="50000"/>
            </a:schemeClr>
          </a:solidFill>
          <a:ln>
            <a:solidFill>
              <a:schemeClr val="tx1">
                <a:lumMod val="65000"/>
                <a:lumOff val="3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grpSp>
        <p:nvGrpSpPr>
          <p:cNvPr id="5" name="群組 4"/>
          <p:cNvGrpSpPr/>
          <p:nvPr/>
        </p:nvGrpSpPr>
        <p:grpSpPr>
          <a:xfrm>
            <a:off x="4270085" y="4496148"/>
            <a:ext cx="4756021" cy="1657582"/>
            <a:chOff x="4270085" y="4393151"/>
            <a:chExt cx="4756021" cy="1657582"/>
          </a:xfrm>
        </p:grpSpPr>
        <p:sp>
          <p:nvSpPr>
            <p:cNvPr id="34" name="AutoShape 13"/>
            <p:cNvSpPr>
              <a:spLocks noChangeArrowheads="1"/>
            </p:cNvSpPr>
            <p:nvPr/>
          </p:nvSpPr>
          <p:spPr bwMode="gray">
            <a:xfrm>
              <a:off x="4281495" y="4393151"/>
              <a:ext cx="4744611" cy="1657582"/>
            </a:xfrm>
            <a:prstGeom prst="roundRect">
              <a:avLst>
                <a:gd name="adj" fmla="val 10889"/>
              </a:avLst>
            </a:prstGeom>
            <a:solidFill>
              <a:srgbClr val="CCCCFF">
                <a:alpha val="70000"/>
              </a:srgbClr>
            </a:solidFill>
            <a:ln w="28575">
              <a:noFill/>
              <a:round/>
              <a:headEnd/>
              <a:tailEnd/>
            </a:ln>
            <a:effectLst/>
            <a:scene3d>
              <a:camera prst="orthographicFront">
                <a:rot lat="0" lon="0" rev="0"/>
              </a:camera>
              <a:lightRig rig="contrasting" dir="t">
                <a:rot lat="0" lon="0" rev="7800000"/>
              </a:lightRig>
            </a:scene3d>
            <a:sp3d>
              <a:bevelT w="139700" h="139700"/>
            </a:sp3d>
            <a:extLst>
              <a:ext uri="{AF507438-7753-43E0-B8FC-AC1667EBCBE1}">
                <a14:hiddenEffects xmlns:a14="http://schemas.microsoft.com/office/drawing/2010/main">
                  <a:effectLst>
                    <a:outerShdw dist="135003" dir="2928844" algn="ctr" rotWithShape="0">
                      <a:srgbClr val="000000">
                        <a:alpha val="50000"/>
                      </a:srgbClr>
                    </a:outerShdw>
                  </a:effectLst>
                </a14:hiddenEffects>
              </a:ext>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43" name="矩形 42"/>
            <p:cNvSpPr/>
            <p:nvPr/>
          </p:nvSpPr>
          <p:spPr>
            <a:xfrm>
              <a:off x="4270085" y="4445160"/>
              <a:ext cx="4562504" cy="1569660"/>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spcBef>
                  <a:spcPts val="0"/>
                </a:spcBef>
                <a:buSzPts val="1800"/>
                <a:buFont typeface="Wingdings" panose="05000000000000000000" pitchFamily="2" charset="2"/>
                <a:buChar char="ü"/>
                <a:defRPr/>
              </a:pPr>
              <a:r>
                <a:rPr lang="zh-TW" altLang="en-US" sz="1600" dirty="0">
                  <a:latin typeface="+mj-ea"/>
                  <a:ea typeface="+mj-ea"/>
                </a:rPr>
                <a:t>完成補助成立學術型領域聯盟組織新南向</a:t>
              </a:r>
              <a:r>
                <a:rPr lang="zh-TW" altLang="en-US" sz="1600" dirty="0" smtClean="0">
                  <a:latin typeface="+mj-ea"/>
                  <a:ea typeface="+mj-ea"/>
                </a:rPr>
                <a:t>計畫。</a:t>
              </a:r>
              <a:endParaRPr lang="en-US" altLang="zh-TW" sz="1600" dirty="0" smtClean="0">
                <a:latin typeface="+mj-ea"/>
                <a:ea typeface="+mj-ea"/>
              </a:endParaRPr>
            </a:p>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菲高教委員會委員及大學校長</a:t>
              </a:r>
              <a:r>
                <a:rPr lang="en-US" altLang="zh-TW" sz="1600" dirty="0" smtClean="0">
                  <a:latin typeface="+mj-ea"/>
                  <a:ea typeface="+mj-ea"/>
                </a:rPr>
                <a:t>33</a:t>
              </a:r>
              <a:r>
                <a:rPr lang="zh-TW" altLang="en-US" sz="1600" dirty="0" smtClean="0">
                  <a:latin typeface="+mj-ea"/>
                  <a:ea typeface="+mj-ea"/>
                </a:rPr>
                <a:t>名刻正來臺研習暨參訪，與我南臺灣大學聯盟</a:t>
              </a:r>
              <a:r>
                <a:rPr lang="en-US" altLang="zh-TW" sz="1600" dirty="0" smtClean="0">
                  <a:latin typeface="+mj-ea"/>
                  <a:ea typeface="+mj-ea"/>
                </a:rPr>
                <a:t>9</a:t>
              </a:r>
              <a:r>
                <a:rPr lang="zh-TW" altLang="en-US" sz="1600" dirty="0" smtClean="0">
                  <a:latin typeface="+mj-ea"/>
                  <a:ea typeface="+mj-ea"/>
                </a:rPr>
                <a:t>所大學進行交流並強化雙邊聯盟合作。</a:t>
              </a:r>
              <a:endParaRPr lang="en-US" altLang="zh-TW" sz="1600" dirty="0" smtClean="0">
                <a:latin typeface="+mj-ea"/>
                <a:ea typeface="+mj-ea"/>
              </a:endParaRPr>
            </a:p>
            <a:p>
              <a:pPr marL="285750" indent="-285750" algn="just">
                <a:spcBef>
                  <a:spcPts val="0"/>
                </a:spcBef>
                <a:buSzPts val="1800"/>
                <a:buFont typeface="Wingdings" panose="05000000000000000000" pitchFamily="2" charset="2"/>
                <a:buChar char="ü"/>
                <a:defRPr/>
              </a:pPr>
              <a:r>
                <a:rPr lang="en-US" altLang="zh-TW" sz="1600" dirty="0" smtClean="0">
                  <a:latin typeface="+mj-ea"/>
                  <a:ea typeface="+mj-ea"/>
                </a:rPr>
                <a:t>106</a:t>
              </a:r>
              <a:r>
                <a:rPr lang="zh-TW" altLang="en-US" sz="1600" dirty="0" smtClean="0">
                  <a:latin typeface="+mj-ea"/>
                  <a:ea typeface="+mj-ea"/>
                </a:rPr>
                <a:t>年上半</a:t>
              </a:r>
              <a:r>
                <a:rPr lang="zh-TW" altLang="en-US" sz="1600" dirty="0">
                  <a:latin typeface="+mj-ea"/>
                  <a:ea typeface="+mj-ea"/>
                </a:rPr>
                <a:t>年</a:t>
              </a:r>
              <a:r>
                <a:rPr lang="zh-TW" altLang="en-US" sz="1600" dirty="0" smtClean="0">
                  <a:latin typeface="+mj-ea"/>
                  <a:ea typeface="+mj-ea"/>
                </a:rPr>
                <a:t>在</a:t>
              </a:r>
              <a:r>
                <a:rPr lang="zh-TW" altLang="en-US" sz="1600" dirty="0">
                  <a:latin typeface="+mj-ea"/>
                  <a:ea typeface="+mj-ea"/>
                </a:rPr>
                <a:t>臺灣舉辦臺</a:t>
              </a:r>
              <a:r>
                <a:rPr lang="zh-TW" altLang="en-US" sz="1600" dirty="0" smtClean="0">
                  <a:latin typeface="+mj-ea"/>
                  <a:ea typeface="+mj-ea"/>
                </a:rPr>
                <a:t>越、臺</a:t>
              </a:r>
              <a:r>
                <a:rPr lang="zh-TW" altLang="en-US" sz="1600" dirty="0">
                  <a:latin typeface="+mj-ea"/>
                  <a:ea typeface="+mj-ea"/>
                </a:rPr>
                <a:t>泰雙邊官方教育</a:t>
              </a:r>
              <a:r>
                <a:rPr lang="zh-TW" altLang="en-US" sz="1600" dirty="0" smtClean="0">
                  <a:latin typeface="+mj-ea"/>
                  <a:ea typeface="+mj-ea"/>
                </a:rPr>
                <a:t>論壇。</a:t>
              </a:r>
              <a:endParaRPr lang="en-US" altLang="zh-TW" sz="1600" dirty="0">
                <a:latin typeface="+mj-ea"/>
                <a:ea typeface="+mj-ea"/>
              </a:endParaRPr>
            </a:p>
          </p:txBody>
        </p:sp>
      </p:grpSp>
      <p:grpSp>
        <p:nvGrpSpPr>
          <p:cNvPr id="4" name="群組 3"/>
          <p:cNvGrpSpPr/>
          <p:nvPr/>
        </p:nvGrpSpPr>
        <p:grpSpPr>
          <a:xfrm>
            <a:off x="4212863" y="1432746"/>
            <a:ext cx="4684779" cy="1064833"/>
            <a:chOff x="4212863" y="1370667"/>
            <a:chExt cx="4684779" cy="1064833"/>
          </a:xfrm>
        </p:grpSpPr>
        <p:sp>
          <p:nvSpPr>
            <p:cNvPr id="47" name="AutoShape 13"/>
            <p:cNvSpPr>
              <a:spLocks noChangeArrowheads="1"/>
            </p:cNvSpPr>
            <p:nvPr/>
          </p:nvSpPr>
          <p:spPr bwMode="gray">
            <a:xfrm>
              <a:off x="4245846" y="1370667"/>
              <a:ext cx="4651796" cy="1064833"/>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46" name="矩形 45"/>
            <p:cNvSpPr/>
            <p:nvPr/>
          </p:nvSpPr>
          <p:spPr>
            <a:xfrm>
              <a:off x="4212863" y="1453883"/>
              <a:ext cx="4624283" cy="830997"/>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spcBef>
                  <a:spcPts val="0"/>
                </a:spcBef>
                <a:buSzPts val="1800"/>
                <a:buFont typeface="Wingdings" panose="05000000000000000000" pitchFamily="2" charset="2"/>
                <a:buChar char="ü"/>
                <a:defRPr/>
              </a:pPr>
              <a:r>
                <a:rPr lang="zh-TW" altLang="en-US" sz="1600" dirty="0" smtClean="0">
                  <a:latin typeface="+mj-ea"/>
                  <a:ea typeface="+mj-ea"/>
                </a:rPr>
                <a:t>完成</a:t>
              </a:r>
              <a:r>
                <a:rPr lang="zh-TW" altLang="zh-TW" sz="1600" dirty="0" smtClean="0">
                  <a:latin typeface="+mj-ea"/>
                  <a:ea typeface="+mj-ea"/>
                </a:rPr>
                <a:t>印度、斯里蘭卡、新加坡、汶萊、緬甸、寮國、柬埔寨、菲律賓、馬來西亞、越南、印尼、泰國等</a:t>
              </a:r>
              <a:r>
                <a:rPr lang="en-US" altLang="zh-TW" sz="1600" dirty="0" smtClean="0">
                  <a:latin typeface="+mj-ea"/>
                  <a:ea typeface="+mj-ea"/>
                </a:rPr>
                <a:t>12</a:t>
              </a:r>
              <a:r>
                <a:rPr lang="zh-TW" altLang="zh-TW" sz="1600" dirty="0" smtClean="0">
                  <a:latin typeface="+mj-ea"/>
                  <a:ea typeface="+mj-ea"/>
                </a:rPr>
                <a:t>國之</a:t>
              </a:r>
              <a:r>
                <a:rPr lang="zh-TW" altLang="en-US" sz="1600" dirty="0" smtClean="0">
                  <a:latin typeface="+mj-ea"/>
                  <a:ea typeface="+mj-ea"/>
                </a:rPr>
                <a:t>教育新南向</a:t>
              </a:r>
              <a:r>
                <a:rPr lang="zh-TW" altLang="zh-TW" sz="1600" dirty="0" smtClean="0">
                  <a:latin typeface="+mj-ea"/>
                  <a:ea typeface="+mj-ea"/>
                </a:rPr>
                <a:t>具體策略報告</a:t>
              </a:r>
              <a:r>
                <a:rPr lang="zh-TW" altLang="en-US" sz="1600" dirty="0" smtClean="0">
                  <a:latin typeface="+mj-ea"/>
                  <a:ea typeface="+mj-ea"/>
                </a:rPr>
                <a:t>書。</a:t>
              </a:r>
            </a:p>
          </p:txBody>
        </p:sp>
      </p:grpSp>
      <p:sp>
        <p:nvSpPr>
          <p:cNvPr id="18" name="投影片編號版面配置區 7"/>
          <p:cNvSpPr txBox="1">
            <a:spLocks/>
          </p:cNvSpPr>
          <p:nvPr/>
        </p:nvSpPr>
        <p:spPr>
          <a:xfrm>
            <a:off x="8460432" y="6309320"/>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16</a:t>
            </a:r>
            <a:endParaRPr lang="zh-TW" altLang="en-US" sz="1000" dirty="0"/>
          </a:p>
        </p:txBody>
      </p:sp>
    </p:spTree>
    <p:extLst>
      <p:ext uri="{BB962C8B-B14F-4D97-AF65-F5344CB8AC3E}">
        <p14:creationId xmlns:p14="http://schemas.microsoft.com/office/powerpoint/2010/main" val="18727756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AutoShape 13"/>
          <p:cNvSpPr>
            <a:spLocks noChangeArrowheads="1"/>
          </p:cNvSpPr>
          <p:nvPr/>
        </p:nvSpPr>
        <p:spPr bwMode="gray">
          <a:xfrm>
            <a:off x="4117246" y="1628800"/>
            <a:ext cx="4862194" cy="1590482"/>
          </a:xfrm>
          <a:prstGeom prst="roundRect">
            <a:avLst>
              <a:gd name="adj" fmla="val 10889"/>
            </a:avLst>
          </a:prstGeom>
          <a:solidFill>
            <a:srgbClr val="FFFFC1">
              <a:alpha val="69804"/>
            </a:srgbClr>
          </a:solidFill>
          <a:ln w="28575">
            <a:noFill/>
            <a:round/>
            <a:headEnd/>
            <a:tailEnd/>
          </a:ln>
          <a:effectLst/>
          <a:scene3d>
            <a:camera prst="orthographicFront">
              <a:rot lat="0" lon="0" rev="0"/>
            </a:camera>
            <a:lightRig rig="contrasting" dir="t">
              <a:rot lat="0" lon="0" rev="7800000"/>
            </a:lightRig>
          </a:scene3d>
          <a:sp3d>
            <a:bevelT w="139700" h="1397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2" name="標題 1"/>
          <p:cNvSpPr>
            <a:spLocks noGrp="1"/>
          </p:cNvSpPr>
          <p:nvPr>
            <p:ph type="title"/>
          </p:nvPr>
        </p:nvSpPr>
        <p:spPr>
          <a:xfrm>
            <a:off x="181463" y="185158"/>
            <a:ext cx="7871566" cy="895478"/>
          </a:xfrm>
        </p:spPr>
        <p:txBody>
          <a:bodyPr>
            <a:noAutofit/>
          </a:bodyPr>
          <a:lstStyle/>
          <a:p>
            <a:pPr algn="ctr">
              <a:lnSpc>
                <a:spcPts val="3000"/>
              </a:lnSpc>
              <a:defRPr/>
            </a:pPr>
            <a:r>
              <a:rPr lang="zh-TW" altLang="en-US" sz="2400" b="1" dirty="0">
                <a:solidFill>
                  <a:schemeClr val="tx1"/>
                </a:solidFill>
                <a:latin typeface="+mj-ea"/>
              </a:rPr>
              <a:t>四、計畫重點及具體作為</a:t>
            </a:r>
            <a:r>
              <a:rPr lang="en-US" altLang="zh-TW" sz="2400" b="1" dirty="0" smtClean="0">
                <a:solidFill>
                  <a:schemeClr val="tx1"/>
                </a:solidFill>
                <a:latin typeface="+mj-ea"/>
              </a:rPr>
              <a:t>(3) </a:t>
            </a:r>
            <a:r>
              <a:rPr lang="en-US" altLang="zh-TW" sz="2400" b="1" dirty="0">
                <a:solidFill>
                  <a:schemeClr val="tx1"/>
                </a:solidFill>
                <a:latin typeface="+mj-ea"/>
              </a:rPr>
              <a:t/>
            </a:r>
            <a:br>
              <a:rPr lang="en-US" altLang="zh-TW" sz="2400" b="1" dirty="0">
                <a:solidFill>
                  <a:schemeClr val="tx1"/>
                </a:solidFill>
                <a:latin typeface="+mj-ea"/>
              </a:rPr>
            </a:br>
            <a:r>
              <a:rPr lang="en-US" altLang="zh-TW" sz="2200" b="1" dirty="0">
                <a:solidFill>
                  <a:schemeClr val="accent2">
                    <a:lumMod val="50000"/>
                  </a:schemeClr>
                </a:solidFill>
                <a:latin typeface="+mj-ea"/>
              </a:rPr>
              <a:t>Platform(</a:t>
            </a:r>
            <a:r>
              <a:rPr lang="zh-TW" altLang="en-US" sz="2200" b="1" dirty="0">
                <a:solidFill>
                  <a:schemeClr val="accent2">
                    <a:lumMod val="50000"/>
                  </a:schemeClr>
                </a:solidFill>
                <a:latin typeface="+mj-ea"/>
              </a:rPr>
              <a:t>三）推動博物館科普教育及體育運動國際交流平臺</a:t>
            </a:r>
            <a:endParaRPr lang="en-US" altLang="zh-TW" sz="2200" b="1" dirty="0">
              <a:solidFill>
                <a:schemeClr val="accent2">
                  <a:lumMod val="50000"/>
                </a:schemeClr>
              </a:solidFill>
              <a:latin typeface="+mj-ea"/>
            </a:endParaRPr>
          </a:p>
        </p:txBody>
      </p:sp>
      <p:sp>
        <p:nvSpPr>
          <p:cNvPr id="26" name="圓角矩形 25"/>
          <p:cNvSpPr/>
          <p:nvPr/>
        </p:nvSpPr>
        <p:spPr>
          <a:xfrm>
            <a:off x="390729" y="1741246"/>
            <a:ext cx="3029143" cy="1183698"/>
          </a:xfrm>
          <a:prstGeom prst="roundRect">
            <a:avLst/>
          </a:prstGeom>
          <a:solidFill>
            <a:schemeClr val="accent2">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eaLnBrk="1" fontAlgn="auto" hangingPunct="1">
              <a:spcBef>
                <a:spcPts val="0"/>
              </a:spcBef>
              <a:spcAft>
                <a:spcPts val="600"/>
              </a:spcAft>
              <a:defRPr/>
            </a:pPr>
            <a:r>
              <a:rPr lang="zh-TW" altLang="en-US" sz="2000" dirty="0">
                <a:solidFill>
                  <a:schemeClr val="accent2">
                    <a:lumMod val="50000"/>
                  </a:schemeClr>
                </a:solidFill>
                <a:latin typeface="+mj-ea"/>
                <a:ea typeface="+mj-ea"/>
              </a:rPr>
              <a:t>科普交流：</a:t>
            </a:r>
            <a:endParaRPr lang="en-US" altLang="zh-TW" sz="2000" dirty="0">
              <a:solidFill>
                <a:schemeClr val="accent2">
                  <a:lumMod val="50000"/>
                </a:schemeClr>
              </a:solidFill>
              <a:latin typeface="+mj-ea"/>
              <a:ea typeface="+mj-ea"/>
            </a:endParaRPr>
          </a:p>
          <a:p>
            <a:pPr algn="just" eaLnBrk="1" fontAlgn="auto" hangingPunct="1">
              <a:spcBef>
                <a:spcPts val="0"/>
              </a:spcBef>
              <a:spcAft>
                <a:spcPts val="600"/>
              </a:spcAft>
              <a:defRPr/>
            </a:pPr>
            <a:r>
              <a:rPr lang="zh-TW" altLang="zh-TW" sz="2000" dirty="0">
                <a:solidFill>
                  <a:schemeClr val="tx1"/>
                </a:solidFill>
                <a:latin typeface="+mj-ea"/>
                <a:ea typeface="+mj-ea"/>
              </a:rPr>
              <a:t>社教館所</a:t>
            </a:r>
            <a:r>
              <a:rPr lang="zh-TW" altLang="en-US" sz="2000" dirty="0">
                <a:solidFill>
                  <a:schemeClr val="tx1"/>
                </a:solidFill>
                <a:latin typeface="+mj-ea"/>
                <a:ea typeface="+mj-ea"/>
              </a:rPr>
              <a:t>辦理</a:t>
            </a:r>
            <a:r>
              <a:rPr lang="zh-TW" altLang="zh-TW" sz="2000" dirty="0">
                <a:solidFill>
                  <a:schemeClr val="tx1"/>
                </a:solidFill>
                <a:latin typeface="+mj-ea"/>
                <a:ea typeface="+mj-ea"/>
              </a:rPr>
              <a:t>科普教育國際</a:t>
            </a:r>
            <a:r>
              <a:rPr lang="zh-TW" altLang="zh-TW" sz="2000" dirty="0" smtClean="0">
                <a:solidFill>
                  <a:schemeClr val="tx1"/>
                </a:solidFill>
                <a:latin typeface="+mj-ea"/>
                <a:ea typeface="+mj-ea"/>
              </a:rPr>
              <a:t>交流</a:t>
            </a:r>
            <a:endParaRPr lang="zh-TW" altLang="en-US" sz="2000" dirty="0">
              <a:solidFill>
                <a:schemeClr val="tx1"/>
              </a:solidFill>
              <a:latin typeface="+mj-ea"/>
              <a:ea typeface="+mj-ea"/>
            </a:endParaRPr>
          </a:p>
        </p:txBody>
      </p:sp>
      <p:sp>
        <p:nvSpPr>
          <p:cNvPr id="27" name="AutoShape 14"/>
          <p:cNvSpPr>
            <a:spLocks noChangeArrowheads="1"/>
          </p:cNvSpPr>
          <p:nvPr/>
        </p:nvSpPr>
        <p:spPr bwMode="gray">
          <a:xfrm>
            <a:off x="3563888" y="2123865"/>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29" name="圓角矩形 28"/>
          <p:cNvSpPr/>
          <p:nvPr/>
        </p:nvSpPr>
        <p:spPr>
          <a:xfrm>
            <a:off x="383759" y="4084208"/>
            <a:ext cx="3173159" cy="1616201"/>
          </a:xfrm>
          <a:prstGeom prst="roundRect">
            <a:avLst/>
          </a:prstGeom>
          <a:solidFill>
            <a:schemeClr val="accent2">
              <a:lumMod val="60000"/>
              <a:lumOff val="4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just" fontAlgn="auto">
              <a:spcBef>
                <a:spcPts val="0"/>
              </a:spcBef>
              <a:spcAft>
                <a:spcPts val="600"/>
              </a:spcAft>
              <a:defRPr/>
            </a:pPr>
            <a:r>
              <a:rPr lang="zh-TW" altLang="en-US" sz="2000" dirty="0">
                <a:solidFill>
                  <a:schemeClr val="accent2">
                    <a:lumMod val="50000"/>
                  </a:schemeClr>
                </a:solidFill>
                <a:latin typeface="+mj-ea"/>
                <a:ea typeface="+mj-ea"/>
              </a:rPr>
              <a:t>體育運動交流：</a:t>
            </a:r>
            <a:endParaRPr lang="en-US" altLang="zh-TW" sz="2000" dirty="0">
              <a:solidFill>
                <a:schemeClr val="accent2">
                  <a:lumMod val="50000"/>
                </a:schemeClr>
              </a:solidFill>
              <a:latin typeface="+mj-ea"/>
              <a:ea typeface="+mj-ea"/>
            </a:endParaRPr>
          </a:p>
          <a:p>
            <a:pPr algn="just" fontAlgn="auto">
              <a:spcBef>
                <a:spcPts val="0"/>
              </a:spcBef>
              <a:spcAft>
                <a:spcPts val="600"/>
              </a:spcAft>
              <a:defRPr/>
            </a:pPr>
            <a:r>
              <a:rPr lang="zh-TW" altLang="en-US" sz="2000" dirty="0">
                <a:solidFill>
                  <a:schemeClr val="tx1"/>
                </a:solidFill>
                <a:latin typeface="+mj-ea"/>
                <a:ea typeface="+mj-ea"/>
              </a:rPr>
              <a:t>擴展雙向體育運動及人才交流，鼓勵新住民、外籍移工共同參與全民運動</a:t>
            </a:r>
          </a:p>
        </p:txBody>
      </p:sp>
      <p:sp>
        <p:nvSpPr>
          <p:cNvPr id="30" name="AutoShape 14"/>
          <p:cNvSpPr>
            <a:spLocks noChangeArrowheads="1"/>
          </p:cNvSpPr>
          <p:nvPr/>
        </p:nvSpPr>
        <p:spPr bwMode="gray">
          <a:xfrm>
            <a:off x="3657227" y="4683078"/>
            <a:ext cx="404407" cy="418460"/>
          </a:xfrm>
          <a:prstGeom prst="rightArrow">
            <a:avLst>
              <a:gd name="adj1" fmla="val 50000"/>
              <a:gd name="adj2" fmla="val 58333"/>
            </a:avLst>
          </a:prstGeom>
          <a:solidFill>
            <a:schemeClr val="bg1">
              <a:lumMod val="50000"/>
            </a:schemeClr>
          </a:solidFill>
          <a:ln w="9525">
            <a:solidFill>
              <a:schemeClr val="tx1">
                <a:lumMod val="65000"/>
                <a:lumOff val="3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none" anchor="ct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fontAlgn="base">
              <a:spcBef>
                <a:spcPct val="0"/>
              </a:spcBef>
              <a:spcAft>
                <a:spcPct val="0"/>
              </a:spcAft>
            </a:pPr>
            <a:endParaRPr lang="zh-TW" altLang="en-US" b="1">
              <a:solidFill>
                <a:srgbClr val="000000"/>
              </a:solidFill>
              <a:latin typeface="Arial" charset="0"/>
            </a:endParaRPr>
          </a:p>
        </p:txBody>
      </p:sp>
      <p:sp>
        <p:nvSpPr>
          <p:cNvPr id="31" name="AutoShape 13"/>
          <p:cNvSpPr>
            <a:spLocks noChangeArrowheads="1"/>
          </p:cNvSpPr>
          <p:nvPr/>
        </p:nvSpPr>
        <p:spPr bwMode="gray">
          <a:xfrm>
            <a:off x="4161943" y="3645024"/>
            <a:ext cx="4817497" cy="2601036"/>
          </a:xfrm>
          <a:prstGeom prst="roundRect">
            <a:avLst>
              <a:gd name="adj" fmla="val 10889"/>
            </a:avLst>
          </a:prstGeom>
          <a:solidFill>
            <a:srgbClr val="CCECFF">
              <a:alpha val="70000"/>
            </a:srgbClr>
          </a:solidFill>
          <a:ln w="28575">
            <a:noFill/>
          </a:ln>
          <a:effectLst/>
          <a:scene3d>
            <a:camera prst="orthographicFront">
              <a:rot lat="0" lon="0" rev="0"/>
            </a:camera>
            <a:lightRig rig="contrasting" dir="t">
              <a:rot lat="0" lon="0" rev="7800000"/>
            </a:lightRig>
          </a:scene3d>
          <a:sp3d>
            <a:bevelT w="139700" h="139700"/>
          </a:sp3d>
          <a:extLst/>
        </p:spPr>
        <p:style>
          <a:lnRef idx="1">
            <a:schemeClr val="accent5"/>
          </a:lnRef>
          <a:fillRef idx="3">
            <a:schemeClr val="accent5"/>
          </a:fillRef>
          <a:effectRef idx="2">
            <a:schemeClr val="accent5"/>
          </a:effectRef>
          <a:fontRef idx="minor">
            <a:schemeClr val="lt1"/>
          </a:fontRef>
        </p:style>
        <p:txBody>
          <a:bodyPr wrap="none" anchor="ctr"/>
          <a:lstStyle>
            <a:defPPr>
              <a:defRPr lang="en-US"/>
            </a:defPPr>
            <a:lvl1pPr algn="l" rtl="0" fontAlgn="base">
              <a:spcBef>
                <a:spcPct val="0"/>
              </a:spcBef>
              <a:spcAft>
                <a:spcPct val="0"/>
              </a:spcAft>
              <a:defRPr b="1" kern="1200">
                <a:solidFill>
                  <a:schemeClr val="lt1"/>
                </a:solidFill>
                <a:latin typeface="+mn-lt"/>
                <a:ea typeface="+mn-ea"/>
                <a:cs typeface="+mn-cs"/>
              </a:defRPr>
            </a:lvl1pPr>
            <a:lvl2pPr marL="457200" algn="l" rtl="0" fontAlgn="base">
              <a:spcBef>
                <a:spcPct val="0"/>
              </a:spcBef>
              <a:spcAft>
                <a:spcPct val="0"/>
              </a:spcAft>
              <a:defRPr b="1" kern="1200">
                <a:solidFill>
                  <a:schemeClr val="lt1"/>
                </a:solidFill>
                <a:latin typeface="+mn-lt"/>
                <a:ea typeface="+mn-ea"/>
                <a:cs typeface="+mn-cs"/>
              </a:defRPr>
            </a:lvl2pPr>
            <a:lvl3pPr marL="914400" algn="l" rtl="0" fontAlgn="base">
              <a:spcBef>
                <a:spcPct val="0"/>
              </a:spcBef>
              <a:spcAft>
                <a:spcPct val="0"/>
              </a:spcAft>
              <a:defRPr b="1" kern="1200">
                <a:solidFill>
                  <a:schemeClr val="lt1"/>
                </a:solidFill>
                <a:latin typeface="+mn-lt"/>
                <a:ea typeface="+mn-ea"/>
                <a:cs typeface="+mn-cs"/>
              </a:defRPr>
            </a:lvl3pPr>
            <a:lvl4pPr marL="1371600" algn="l" rtl="0" fontAlgn="base">
              <a:spcBef>
                <a:spcPct val="0"/>
              </a:spcBef>
              <a:spcAft>
                <a:spcPct val="0"/>
              </a:spcAft>
              <a:defRPr b="1" kern="1200">
                <a:solidFill>
                  <a:schemeClr val="lt1"/>
                </a:solidFill>
                <a:latin typeface="+mn-lt"/>
                <a:ea typeface="+mn-ea"/>
                <a:cs typeface="+mn-cs"/>
              </a:defRPr>
            </a:lvl4pPr>
            <a:lvl5pPr marL="1828800" algn="l"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fontAlgn="base">
              <a:spcBef>
                <a:spcPct val="0"/>
              </a:spcBef>
              <a:spcAft>
                <a:spcPct val="0"/>
              </a:spcAft>
            </a:pPr>
            <a:endParaRPr lang="zh-TW" altLang="en-US" b="1" dirty="0">
              <a:solidFill>
                <a:srgbClr val="000000"/>
              </a:solidFill>
              <a:latin typeface="Arial" charset="0"/>
            </a:endParaRPr>
          </a:p>
        </p:txBody>
      </p:sp>
      <p:sp>
        <p:nvSpPr>
          <p:cNvPr id="32" name="矩形 31"/>
          <p:cNvSpPr/>
          <p:nvPr/>
        </p:nvSpPr>
        <p:spPr>
          <a:xfrm>
            <a:off x="4161943" y="3742169"/>
            <a:ext cx="4917805" cy="2439129"/>
          </a:xfrm>
          <a:prstGeom prst="rect">
            <a:avLst/>
          </a:prstGeom>
        </p:spPr>
        <p:txBody>
          <a:bodyPr wrap="square">
            <a:norm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300037" indent="-285750" algn="just" hangingPunct="0">
              <a:lnSpc>
                <a:spcPts val="1680"/>
              </a:lnSpc>
              <a:spcBef>
                <a:spcPts val="0"/>
              </a:spcBef>
              <a:spcAft>
                <a:spcPts val="600"/>
              </a:spcAft>
              <a:buFont typeface="Wingdings" panose="05000000000000000000" pitchFamily="2" charset="2"/>
              <a:buChar char="ü"/>
              <a:defRPr/>
            </a:pPr>
            <a:r>
              <a:rPr lang="zh-TW" altLang="en-US" sz="1600" dirty="0">
                <a:solidFill>
                  <a:schemeClr val="dk1"/>
                </a:solidFill>
                <a:latin typeface="+mj-ea"/>
                <a:ea typeface="+mj-ea"/>
              </a:rPr>
              <a:t>邀請新南向國家奧會</a:t>
            </a:r>
            <a:r>
              <a:rPr lang="zh-TW" altLang="en-US" sz="1600" dirty="0" smtClean="0">
                <a:solidFill>
                  <a:schemeClr val="dk1"/>
                </a:solidFill>
                <a:latin typeface="+mj-ea"/>
                <a:ea typeface="+mj-ea"/>
              </a:rPr>
              <a:t>來訪。</a:t>
            </a:r>
            <a:endParaRPr lang="en-US" altLang="zh-TW" sz="1600" dirty="0">
              <a:solidFill>
                <a:schemeClr val="dk1"/>
              </a:solidFill>
              <a:latin typeface="+mj-ea"/>
              <a:ea typeface="+mj-ea"/>
            </a:endParaRPr>
          </a:p>
          <a:p>
            <a:pPr marL="300037" indent="-285750" algn="just" hangingPunct="0">
              <a:lnSpc>
                <a:spcPts val="1680"/>
              </a:lnSpc>
              <a:spcBef>
                <a:spcPts val="0"/>
              </a:spcBef>
              <a:spcAft>
                <a:spcPts val="600"/>
              </a:spcAft>
              <a:buFont typeface="Wingdings" panose="05000000000000000000" pitchFamily="2" charset="2"/>
              <a:buChar char="ü"/>
              <a:defRPr/>
            </a:pPr>
            <a:r>
              <a:rPr lang="zh-TW" altLang="en-US" sz="1600" dirty="0" smtClean="0">
                <a:solidFill>
                  <a:schemeClr val="dk1"/>
                </a:solidFill>
                <a:latin typeface="+mj-ea"/>
                <a:ea typeface="+mj-ea"/>
              </a:rPr>
              <a:t>新</a:t>
            </a:r>
            <a:r>
              <a:rPr lang="zh-TW" altLang="en-US" sz="1600" dirty="0">
                <a:solidFill>
                  <a:schemeClr val="dk1"/>
                </a:solidFill>
                <a:latin typeface="+mj-ea"/>
                <a:ea typeface="+mj-ea"/>
              </a:rPr>
              <a:t>南向國家大專體總進行實質交流</a:t>
            </a:r>
            <a:r>
              <a:rPr lang="zh-TW" altLang="en-US" sz="1600" dirty="0" smtClean="0">
                <a:solidFill>
                  <a:schemeClr val="dk1"/>
                </a:solidFill>
                <a:latin typeface="+mj-ea"/>
                <a:ea typeface="+mj-ea"/>
              </a:rPr>
              <a:t>。</a:t>
            </a:r>
            <a:endParaRPr lang="en-US" altLang="zh-TW" sz="1600" dirty="0" smtClean="0">
              <a:solidFill>
                <a:schemeClr val="dk1"/>
              </a:solidFill>
              <a:latin typeface="+mj-ea"/>
              <a:ea typeface="+mj-ea"/>
            </a:endParaRPr>
          </a:p>
          <a:p>
            <a:pPr marL="300037" indent="-285750" algn="just" hangingPunct="0">
              <a:lnSpc>
                <a:spcPts val="1680"/>
              </a:lnSpc>
              <a:spcBef>
                <a:spcPts val="0"/>
              </a:spcBef>
              <a:spcAft>
                <a:spcPts val="600"/>
              </a:spcAft>
              <a:buFont typeface="Wingdings" panose="05000000000000000000" pitchFamily="2" charset="2"/>
              <a:buChar char="ü"/>
              <a:defRPr/>
            </a:pPr>
            <a:r>
              <a:rPr lang="zh-TW" altLang="en-US" sz="1600" dirty="0">
                <a:solidFill>
                  <a:schemeClr val="dk1"/>
                </a:solidFill>
                <a:latin typeface="+mj-ea"/>
                <a:ea typeface="+mj-ea"/>
              </a:rPr>
              <a:t>辦理</a:t>
            </a:r>
            <a:r>
              <a:rPr lang="en-US" altLang="zh-TW" sz="1600" dirty="0">
                <a:solidFill>
                  <a:schemeClr val="dk1"/>
                </a:solidFill>
                <a:latin typeface="+mj-ea"/>
                <a:ea typeface="+mj-ea"/>
              </a:rPr>
              <a:t>2</a:t>
            </a:r>
            <a:r>
              <a:rPr lang="zh-TW" altLang="en-US" sz="1600" dirty="0">
                <a:solidFill>
                  <a:schemeClr val="dk1"/>
                </a:solidFill>
                <a:latin typeface="+mj-ea"/>
                <a:ea typeface="+mj-ea"/>
              </a:rPr>
              <a:t>場</a:t>
            </a:r>
            <a:r>
              <a:rPr lang="en-US" altLang="zh-TW" sz="1600" dirty="0">
                <a:solidFill>
                  <a:schemeClr val="dk1"/>
                </a:solidFill>
                <a:latin typeface="+mj-ea"/>
                <a:ea typeface="+mj-ea"/>
              </a:rPr>
              <a:t>APEC</a:t>
            </a:r>
            <a:r>
              <a:rPr lang="zh-TW" altLang="en-US" sz="1600" dirty="0">
                <a:solidFill>
                  <a:schemeClr val="dk1"/>
                </a:solidFill>
                <a:latin typeface="+mj-ea"/>
                <a:ea typeface="+mj-ea"/>
              </a:rPr>
              <a:t>運動政策網絡（</a:t>
            </a:r>
            <a:r>
              <a:rPr lang="en-US" altLang="zh-TW" sz="1600" dirty="0">
                <a:solidFill>
                  <a:schemeClr val="dk1"/>
                </a:solidFill>
                <a:latin typeface="+mj-ea"/>
                <a:ea typeface="+mj-ea"/>
              </a:rPr>
              <a:t>ASPN</a:t>
            </a:r>
            <a:r>
              <a:rPr lang="zh-TW" altLang="en-US" sz="1600" dirty="0">
                <a:solidFill>
                  <a:schemeClr val="dk1"/>
                </a:solidFill>
                <a:latin typeface="+mj-ea"/>
                <a:ea typeface="+mj-ea"/>
              </a:rPr>
              <a:t>）國際會議，</a:t>
            </a:r>
            <a:r>
              <a:rPr lang="zh-TW" altLang="zh-TW" sz="1600" dirty="0">
                <a:solidFill>
                  <a:schemeClr val="dk1"/>
                </a:solidFill>
                <a:latin typeface="+mj-ea"/>
                <a:ea typeface="+mj-ea"/>
              </a:rPr>
              <a:t>邀請</a:t>
            </a:r>
            <a:r>
              <a:rPr lang="en-US" altLang="zh-TW" sz="1600" dirty="0">
                <a:solidFill>
                  <a:schemeClr val="dk1"/>
                </a:solidFill>
                <a:latin typeface="+mj-ea"/>
                <a:ea typeface="+mj-ea"/>
              </a:rPr>
              <a:t>10</a:t>
            </a:r>
            <a:r>
              <a:rPr lang="zh-TW" altLang="zh-TW" sz="1600" dirty="0">
                <a:solidFill>
                  <a:schemeClr val="dk1"/>
                </a:solidFill>
                <a:latin typeface="+mj-ea"/>
                <a:ea typeface="+mj-ea"/>
              </a:rPr>
              <a:t>個以上新南向</a:t>
            </a:r>
            <a:r>
              <a:rPr lang="zh-TW" altLang="zh-TW" sz="1600" dirty="0" smtClean="0">
                <a:solidFill>
                  <a:schemeClr val="dk1"/>
                </a:solidFill>
                <a:latin typeface="+mj-ea"/>
                <a:ea typeface="+mj-ea"/>
              </a:rPr>
              <a:t>國家體育運動</a:t>
            </a:r>
            <a:r>
              <a:rPr lang="zh-TW" altLang="zh-TW" sz="1600" dirty="0">
                <a:solidFill>
                  <a:schemeClr val="dk1"/>
                </a:solidFill>
                <a:latin typeface="+mj-ea"/>
                <a:ea typeface="+mj-ea"/>
              </a:rPr>
              <a:t>官員、學者代表</a:t>
            </a:r>
            <a:r>
              <a:rPr lang="zh-TW" altLang="en-US" sz="1600" dirty="0">
                <a:solidFill>
                  <a:schemeClr val="dk1"/>
                </a:solidFill>
                <a:latin typeface="+mj-ea"/>
                <a:ea typeface="+mj-ea"/>
              </a:rPr>
              <a:t>參</a:t>
            </a:r>
            <a:r>
              <a:rPr lang="zh-TW" altLang="zh-TW" sz="1600" dirty="0">
                <a:solidFill>
                  <a:schemeClr val="dk1"/>
                </a:solidFill>
                <a:latin typeface="+mj-ea"/>
                <a:ea typeface="+mj-ea"/>
              </a:rPr>
              <a:t>與</a:t>
            </a:r>
            <a:r>
              <a:rPr lang="zh-TW" altLang="en-US" sz="1600" dirty="0">
                <a:solidFill>
                  <a:schemeClr val="dk1"/>
                </a:solidFill>
                <a:latin typeface="+mj-ea"/>
                <a:ea typeface="+mj-ea"/>
              </a:rPr>
              <a:t>。</a:t>
            </a:r>
            <a:endParaRPr lang="en-US" altLang="zh-TW" sz="1600" dirty="0">
              <a:solidFill>
                <a:schemeClr val="dk1"/>
              </a:solidFill>
              <a:latin typeface="+mj-ea"/>
              <a:ea typeface="+mj-ea"/>
            </a:endParaRPr>
          </a:p>
          <a:p>
            <a:pPr marL="300037" indent="-285750" algn="just" hangingPunct="0">
              <a:lnSpc>
                <a:spcPts val="1680"/>
              </a:lnSpc>
              <a:spcBef>
                <a:spcPts val="0"/>
              </a:spcBef>
              <a:spcAft>
                <a:spcPts val="600"/>
              </a:spcAft>
              <a:buFont typeface="Wingdings" panose="05000000000000000000" pitchFamily="2" charset="2"/>
              <a:buChar char="ü"/>
              <a:defRPr/>
            </a:pPr>
            <a:r>
              <a:rPr lang="zh-TW" altLang="zh-TW" sz="1600" dirty="0" smtClean="0">
                <a:solidFill>
                  <a:prstClr val="black"/>
                </a:solidFill>
                <a:latin typeface="+mj-ea"/>
                <a:ea typeface="+mj-ea"/>
              </a:rPr>
              <a:t>邀請</a:t>
            </a:r>
            <a:r>
              <a:rPr lang="en-US" altLang="zh-TW" sz="1600" dirty="0">
                <a:solidFill>
                  <a:prstClr val="black"/>
                </a:solidFill>
                <a:latin typeface="+mj-ea"/>
                <a:ea typeface="+mj-ea"/>
              </a:rPr>
              <a:t>20</a:t>
            </a:r>
            <a:r>
              <a:rPr lang="zh-TW" altLang="zh-TW" sz="1600" dirty="0">
                <a:solidFill>
                  <a:prstClr val="black"/>
                </a:solidFill>
                <a:latin typeface="+mj-ea"/>
                <a:ea typeface="+mj-ea"/>
              </a:rPr>
              <a:t>隊次以上來臺</a:t>
            </a:r>
            <a:r>
              <a:rPr lang="zh-TW" altLang="zh-TW" sz="1600" dirty="0" smtClean="0">
                <a:solidFill>
                  <a:prstClr val="black"/>
                </a:solidFill>
                <a:latin typeface="+mj-ea"/>
                <a:ea typeface="+mj-ea"/>
              </a:rPr>
              <a:t>參</a:t>
            </a:r>
            <a:r>
              <a:rPr lang="zh-TW" altLang="en-US" sz="1600" dirty="0" smtClean="0">
                <a:solidFill>
                  <a:prstClr val="black"/>
                </a:solidFill>
                <a:latin typeface="+mj-ea"/>
                <a:ea typeface="+mj-ea"/>
              </a:rPr>
              <a:t>加</a:t>
            </a:r>
            <a:r>
              <a:rPr lang="zh-TW" altLang="zh-TW" sz="1600" dirty="0" smtClean="0">
                <a:solidFill>
                  <a:prstClr val="black"/>
                </a:solidFill>
                <a:latin typeface="+mj-ea"/>
                <a:ea typeface="+mj-ea"/>
              </a:rPr>
              <a:t>國際</a:t>
            </a:r>
            <a:r>
              <a:rPr lang="zh-TW" altLang="zh-TW" sz="1600" dirty="0">
                <a:solidFill>
                  <a:prstClr val="black"/>
                </a:solidFill>
                <a:latin typeface="+mj-ea"/>
                <a:ea typeface="+mj-ea"/>
              </a:rPr>
              <a:t>正式錦標賽、</a:t>
            </a:r>
            <a:r>
              <a:rPr lang="zh-TW" altLang="zh-TW" sz="1600" dirty="0" smtClean="0">
                <a:solidFill>
                  <a:prstClr val="black"/>
                </a:solidFill>
                <a:latin typeface="+mj-ea"/>
                <a:ea typeface="+mj-ea"/>
              </a:rPr>
              <a:t>邀請賽</a:t>
            </a:r>
            <a:r>
              <a:rPr lang="zh-TW" altLang="en-US" sz="1600" dirty="0" smtClean="0">
                <a:solidFill>
                  <a:prstClr val="black"/>
                </a:solidFill>
                <a:latin typeface="+mj-ea"/>
                <a:ea typeface="+mj-ea"/>
              </a:rPr>
              <a:t>。</a:t>
            </a:r>
            <a:endParaRPr lang="en-US" altLang="zh-TW" sz="1600" dirty="0">
              <a:solidFill>
                <a:prstClr val="black"/>
              </a:solidFill>
              <a:latin typeface="+mj-ea"/>
              <a:ea typeface="+mj-ea"/>
            </a:endParaRPr>
          </a:p>
          <a:p>
            <a:pPr marL="300037" indent="-285750" algn="dist">
              <a:lnSpc>
                <a:spcPts val="1680"/>
              </a:lnSpc>
              <a:spcBef>
                <a:spcPts val="0"/>
              </a:spcBef>
              <a:spcAft>
                <a:spcPts val="600"/>
              </a:spcAft>
              <a:buFont typeface="Wingdings" panose="05000000000000000000" pitchFamily="2" charset="2"/>
              <a:buChar char="ü"/>
            </a:pPr>
            <a:r>
              <a:rPr lang="zh-TW" altLang="en-US" sz="1600" kern="1000" spc="-110" dirty="0" smtClean="0">
                <a:latin typeface="+mj-ea"/>
                <a:ea typeface="+mj-ea"/>
              </a:rPr>
              <a:t>輔導</a:t>
            </a:r>
            <a:r>
              <a:rPr lang="en-US" altLang="zh-TW" sz="1600" kern="1000" spc="-110" dirty="0">
                <a:latin typeface="+mj-ea"/>
                <a:ea typeface="+mj-ea"/>
              </a:rPr>
              <a:t>16</a:t>
            </a:r>
            <a:r>
              <a:rPr lang="zh-TW" altLang="en-US" sz="1600" kern="1000" spc="-110" dirty="0">
                <a:latin typeface="+mj-ea"/>
                <a:ea typeface="+mj-ea"/>
              </a:rPr>
              <a:t>個以上縣市投入提升新住民運動參與</a:t>
            </a:r>
            <a:r>
              <a:rPr lang="zh-TW" altLang="en-US" sz="1600" kern="1000" spc="-110" dirty="0" smtClean="0">
                <a:latin typeface="+mj-ea"/>
                <a:ea typeface="+mj-ea"/>
              </a:rPr>
              <a:t>習慣。</a:t>
            </a:r>
            <a:endParaRPr lang="en-US" altLang="zh-TW" sz="1600" kern="1000" spc="-110" dirty="0" smtClean="0">
              <a:latin typeface="+mj-ea"/>
              <a:ea typeface="+mj-ea"/>
            </a:endParaRPr>
          </a:p>
          <a:p>
            <a:pPr marL="300037" indent="-285750">
              <a:lnSpc>
                <a:spcPts val="1680"/>
              </a:lnSpc>
              <a:spcBef>
                <a:spcPts val="0"/>
              </a:spcBef>
              <a:spcAft>
                <a:spcPts val="600"/>
              </a:spcAft>
              <a:buFont typeface="Wingdings" panose="05000000000000000000" pitchFamily="2" charset="2"/>
              <a:buChar char="ü"/>
            </a:pPr>
            <a:r>
              <a:rPr lang="zh-TW" altLang="en-US" sz="1600" dirty="0" smtClean="0">
                <a:latin typeface="+mj-ea"/>
                <a:ea typeface="+mj-ea"/>
              </a:rPr>
              <a:t>辦理</a:t>
            </a:r>
            <a:r>
              <a:rPr lang="zh-TW" altLang="en-US" sz="1600" dirty="0">
                <a:latin typeface="+mj-ea"/>
                <a:ea typeface="+mj-ea"/>
              </a:rPr>
              <a:t>新住民運動融合班</a:t>
            </a:r>
            <a:r>
              <a:rPr lang="en-US" altLang="zh-TW" sz="1600" dirty="0">
                <a:latin typeface="+mj-ea"/>
                <a:ea typeface="+mj-ea"/>
              </a:rPr>
              <a:t>40</a:t>
            </a:r>
            <a:r>
              <a:rPr lang="zh-TW" altLang="en-US" sz="1600" dirty="0">
                <a:latin typeface="+mj-ea"/>
                <a:ea typeface="+mj-ea"/>
              </a:rPr>
              <a:t>班次以上</a:t>
            </a:r>
            <a:r>
              <a:rPr lang="zh-TW" altLang="en-US" sz="1600" dirty="0" smtClean="0">
                <a:latin typeface="+mj-ea"/>
                <a:ea typeface="+mj-ea"/>
              </a:rPr>
              <a:t>。</a:t>
            </a:r>
            <a:endParaRPr lang="en-US" altLang="zh-TW" sz="1600" dirty="0">
              <a:latin typeface="+mj-ea"/>
              <a:ea typeface="+mj-ea"/>
            </a:endParaRPr>
          </a:p>
        </p:txBody>
      </p:sp>
      <p:sp>
        <p:nvSpPr>
          <p:cNvPr id="46" name="矩形 45"/>
          <p:cNvSpPr/>
          <p:nvPr/>
        </p:nvSpPr>
        <p:spPr>
          <a:xfrm>
            <a:off x="4161943" y="1793243"/>
            <a:ext cx="4453483" cy="1092607"/>
          </a:xfrm>
          <a:prstGeom prst="rect">
            <a:avLst/>
          </a:prstGeom>
        </p:spPr>
        <p:txBody>
          <a:bodyPr wrap="square">
            <a:spAutoFit/>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pPr marL="285750" indent="-285750" algn="just">
              <a:lnSpc>
                <a:spcPts val="1800"/>
              </a:lnSpc>
              <a:spcAft>
                <a:spcPts val="600"/>
              </a:spcAft>
              <a:buSzPts val="1800"/>
              <a:buFont typeface="Wingdings" panose="05000000000000000000" pitchFamily="2" charset="2"/>
              <a:buChar char="ü"/>
              <a:defRPr/>
            </a:pPr>
            <a:r>
              <a:rPr lang="zh-TW" altLang="en-US" sz="1600" dirty="0">
                <a:latin typeface="+mj-ea"/>
                <a:ea typeface="+mj-ea"/>
              </a:rPr>
              <a:t>擇定「發明展</a:t>
            </a:r>
            <a:r>
              <a:rPr lang="zh-TW" altLang="en-US" sz="1600" dirty="0" smtClean="0">
                <a:latin typeface="+mj-ea"/>
                <a:ea typeface="+mj-ea"/>
              </a:rPr>
              <a:t>」等</a:t>
            </a:r>
            <a:r>
              <a:rPr lang="en-US" altLang="zh-TW" sz="1600" dirty="0" smtClean="0">
                <a:latin typeface="+mj-ea"/>
                <a:ea typeface="+mj-ea"/>
              </a:rPr>
              <a:t>4</a:t>
            </a:r>
            <a:r>
              <a:rPr lang="zh-TW" altLang="en-US" sz="1600" dirty="0" smtClean="0">
                <a:latin typeface="+mj-ea"/>
                <a:ea typeface="+mj-ea"/>
              </a:rPr>
              <a:t>項</a:t>
            </a:r>
            <a:r>
              <a:rPr lang="zh-TW" altLang="en-US" sz="1600" dirty="0">
                <a:latin typeface="+mj-ea"/>
                <a:ea typeface="+mj-ea"/>
              </a:rPr>
              <a:t>特展移至馬來西亞、泰國及菲律賓等國之大學或合作館所展覽。</a:t>
            </a:r>
            <a:endParaRPr lang="en-US" altLang="zh-TW" sz="1600" dirty="0">
              <a:latin typeface="+mj-ea"/>
              <a:ea typeface="+mj-ea"/>
            </a:endParaRPr>
          </a:p>
          <a:p>
            <a:pPr marL="285750" indent="-285750" algn="just">
              <a:lnSpc>
                <a:spcPts val="1800"/>
              </a:lnSpc>
              <a:spcAft>
                <a:spcPts val="600"/>
              </a:spcAft>
              <a:buSzPts val="1800"/>
              <a:buFont typeface="Wingdings" panose="05000000000000000000" pitchFamily="2" charset="2"/>
              <a:buChar char="ü"/>
              <a:defRPr/>
            </a:pPr>
            <a:r>
              <a:rPr lang="zh-TW" altLang="en-US" sz="1600" dirty="0" smtClean="0">
                <a:latin typeface="+mj-ea"/>
                <a:ea typeface="+mj-ea"/>
              </a:rPr>
              <a:t>辦理</a:t>
            </a:r>
            <a:r>
              <a:rPr lang="zh-TW" altLang="en-US" sz="1600" dirty="0">
                <a:latin typeface="+mj-ea"/>
                <a:ea typeface="+mj-ea"/>
              </a:rPr>
              <a:t>臺灣與新加坡師生科普交流營隊活動、新南向國家實習生交流計畫。</a:t>
            </a:r>
          </a:p>
        </p:txBody>
      </p:sp>
      <p:sp>
        <p:nvSpPr>
          <p:cNvPr id="12" name="投影片編號版面配置區 7"/>
          <p:cNvSpPr txBox="1">
            <a:spLocks/>
          </p:cNvSpPr>
          <p:nvPr/>
        </p:nvSpPr>
        <p:spPr>
          <a:xfrm>
            <a:off x="8460432" y="6309320"/>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17</a:t>
            </a:r>
            <a:endParaRPr lang="zh-TW" altLang="en-US" sz="1000" dirty="0"/>
          </a:p>
        </p:txBody>
      </p:sp>
    </p:spTree>
    <p:extLst>
      <p:ext uri="{BB962C8B-B14F-4D97-AF65-F5344CB8AC3E}">
        <p14:creationId xmlns:p14="http://schemas.microsoft.com/office/powerpoint/2010/main" val="25140094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95536" y="202164"/>
            <a:ext cx="8229600" cy="746770"/>
          </a:xfrm>
        </p:spPr>
        <p:txBody>
          <a:bodyPr>
            <a:normAutofit/>
          </a:bodyPr>
          <a:lstStyle/>
          <a:p>
            <a:pPr algn="ctr"/>
            <a:r>
              <a:rPr lang="zh-TW" altLang="en-US" b="1" kern="0" dirty="0">
                <a:solidFill>
                  <a:schemeClr val="tx1"/>
                </a:solidFill>
                <a:latin typeface="微軟正黑體" panose="020B0604030504040204" pitchFamily="34" charset="-120"/>
              </a:rPr>
              <a:t>五</a:t>
            </a:r>
            <a:r>
              <a:rPr lang="zh-TW" altLang="en-US" b="1" kern="0" dirty="0" smtClean="0">
                <a:solidFill>
                  <a:schemeClr val="tx1"/>
                </a:solidFill>
                <a:latin typeface="微軟正黑體" panose="020B0604030504040204" pitchFamily="34" charset="-120"/>
              </a:rPr>
              <a:t>、</a:t>
            </a:r>
            <a:r>
              <a:rPr lang="en-US" altLang="zh-TW" b="1" kern="0" dirty="0">
                <a:solidFill>
                  <a:schemeClr val="tx1"/>
                </a:solidFill>
                <a:latin typeface="微軟正黑體" panose="020B0604030504040204" pitchFamily="34" charset="-120"/>
              </a:rPr>
              <a:t>106</a:t>
            </a:r>
            <a:r>
              <a:rPr lang="zh-TW" altLang="en-US" b="1" kern="0" dirty="0">
                <a:solidFill>
                  <a:schemeClr val="tx1"/>
                </a:solidFill>
                <a:latin typeface="微軟正黑體" panose="020B0604030504040204" pitchFamily="34" charset="-120"/>
              </a:rPr>
              <a:t>年預期效益</a:t>
            </a:r>
            <a:r>
              <a:rPr lang="en-US" altLang="zh-TW" b="1" kern="0" dirty="0">
                <a:solidFill>
                  <a:schemeClr val="tx1"/>
                </a:solidFill>
                <a:latin typeface="微軟正黑體" panose="020B0604030504040204" pitchFamily="34" charset="-120"/>
              </a:rPr>
              <a:t>(1)</a:t>
            </a:r>
            <a:r>
              <a:rPr lang="zh-TW" altLang="en-US" b="1" kern="0" dirty="0">
                <a:solidFill>
                  <a:schemeClr val="tx1"/>
                </a:solidFill>
                <a:latin typeface="微軟正黑體" panose="020B0604030504040204" pitchFamily="34" charset="-120"/>
              </a:rPr>
              <a:t>：量化</a:t>
            </a:r>
          </a:p>
        </p:txBody>
      </p:sp>
      <p:sp>
        <p:nvSpPr>
          <p:cNvPr id="7" name="內容版面配置區 4"/>
          <p:cNvSpPr>
            <a:spLocks noGrp="1"/>
          </p:cNvSpPr>
          <p:nvPr>
            <p:ph idx="1"/>
          </p:nvPr>
        </p:nvSpPr>
        <p:spPr>
          <a:xfrm>
            <a:off x="827584" y="1402640"/>
            <a:ext cx="3119754" cy="1020250"/>
          </a:xfrm>
        </p:spPr>
        <p:txBody>
          <a:bodyPr>
            <a:noAutofit/>
          </a:bodyPr>
          <a:lstStyle/>
          <a:p>
            <a:pPr marL="0" lvl="0" indent="0" algn="just">
              <a:lnSpc>
                <a:spcPts val="1900"/>
              </a:lnSpc>
              <a:spcBef>
                <a:spcPts val="0"/>
              </a:spcBef>
              <a:buNone/>
            </a:pPr>
            <a:r>
              <a:rPr lang="en-US" altLang="zh-TW" sz="1600" b="1" dirty="0">
                <a:solidFill>
                  <a:srgbClr val="FF0000"/>
                </a:solidFill>
              </a:rPr>
              <a:t>3</a:t>
            </a:r>
            <a:r>
              <a:rPr lang="zh-TW" altLang="en-US" sz="1600" b="1" dirty="0">
                <a:solidFill>
                  <a:srgbClr val="FF0000"/>
                </a:solidFill>
              </a:rPr>
              <a:t>類產學合作國際專班預計於</a:t>
            </a:r>
            <a:r>
              <a:rPr lang="en-US" altLang="zh-TW" sz="1600" b="1" dirty="0">
                <a:solidFill>
                  <a:srgbClr val="FF0000"/>
                </a:solidFill>
              </a:rPr>
              <a:t>106</a:t>
            </a:r>
            <a:r>
              <a:rPr lang="zh-TW" altLang="en-US" sz="1600" b="1" dirty="0">
                <a:solidFill>
                  <a:srgbClr val="FF0000"/>
                </a:solidFill>
              </a:rPr>
              <a:t>學年度招收</a:t>
            </a:r>
            <a:r>
              <a:rPr lang="en-US" altLang="zh-TW" sz="1600" b="1" dirty="0">
                <a:solidFill>
                  <a:srgbClr val="FF0000"/>
                </a:solidFill>
              </a:rPr>
              <a:t>2,000</a:t>
            </a:r>
            <a:r>
              <a:rPr lang="zh-TW" altLang="en-US" sz="1600" b="1" dirty="0">
                <a:solidFill>
                  <a:srgbClr val="FF0000"/>
                </a:solidFill>
              </a:rPr>
              <a:t>位外籍生；</a:t>
            </a:r>
            <a:r>
              <a:rPr lang="en-US" altLang="zh-TW" sz="1600" b="1" dirty="0">
                <a:solidFill>
                  <a:srgbClr val="FF0000"/>
                </a:solidFill>
              </a:rPr>
              <a:t>35</a:t>
            </a:r>
            <a:r>
              <a:rPr lang="zh-TW" altLang="en-US" sz="1600" b="1" dirty="0">
                <a:solidFill>
                  <a:srgbClr val="FF0000"/>
                </a:solidFill>
              </a:rPr>
              <a:t>所大學辦理先修班及高階人才等專班，預計補助</a:t>
            </a:r>
            <a:r>
              <a:rPr lang="en-US" altLang="zh-TW" sz="1600" b="1" dirty="0">
                <a:solidFill>
                  <a:srgbClr val="FF0000"/>
                </a:solidFill>
              </a:rPr>
              <a:t>2,000</a:t>
            </a:r>
            <a:r>
              <a:rPr lang="zh-TW" altLang="en-US" sz="1600" b="1" dirty="0">
                <a:solidFill>
                  <a:srgbClr val="FF0000"/>
                </a:solidFill>
              </a:rPr>
              <a:t>人來臺參加夏日學校。</a:t>
            </a:r>
          </a:p>
        </p:txBody>
      </p:sp>
      <p:graphicFrame>
        <p:nvGraphicFramePr>
          <p:cNvPr id="6" name="資料庫圖表 5"/>
          <p:cNvGraphicFramePr/>
          <p:nvPr>
            <p:extLst>
              <p:ext uri="{D42A27DB-BD31-4B8C-83A1-F6EECF244321}">
                <p14:modId xmlns:p14="http://schemas.microsoft.com/office/powerpoint/2010/main" val="3607008899"/>
              </p:ext>
            </p:extLst>
          </p:nvPr>
        </p:nvGraphicFramePr>
        <p:xfrm>
          <a:off x="323528" y="1155896"/>
          <a:ext cx="8712968" cy="5428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內容版面配置區 4"/>
          <p:cNvSpPr txBox="1">
            <a:spLocks/>
          </p:cNvSpPr>
          <p:nvPr/>
        </p:nvSpPr>
        <p:spPr>
          <a:xfrm>
            <a:off x="6444208" y="3251783"/>
            <a:ext cx="2448273" cy="1236274"/>
          </a:xfrm>
          <a:prstGeom prst="rect">
            <a:avLst/>
          </a:prstGeom>
        </p:spPr>
        <p:txBody>
          <a:bodyPr vert="horz">
            <a:noAutofit/>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lvl="0" indent="0" algn="just">
              <a:lnSpc>
                <a:spcPts val="1800"/>
              </a:lnSpc>
              <a:spcBef>
                <a:spcPts val="0"/>
              </a:spcBef>
              <a:spcAft>
                <a:spcPts val="0"/>
              </a:spcAft>
              <a:buNone/>
            </a:pPr>
            <a:r>
              <a:rPr lang="zh-TW" altLang="en-US" sz="1600" dirty="0">
                <a:solidFill>
                  <a:schemeClr val="accent2">
                    <a:lumMod val="75000"/>
                  </a:schemeClr>
                </a:solidFill>
                <a:latin typeface="微軟正黑體" panose="020B0604030504040204" pitchFamily="34" charset="-120"/>
                <a:ea typeface="微軟正黑體" panose="020B0604030504040204" pitchFamily="34" charset="-120"/>
              </a:rPr>
              <a:t>預計</a:t>
            </a:r>
            <a:r>
              <a:rPr lang="en-US" altLang="zh-TW" sz="1600" dirty="0">
                <a:solidFill>
                  <a:schemeClr val="accent2">
                    <a:lumMod val="75000"/>
                  </a:schemeClr>
                </a:solidFill>
                <a:latin typeface="微軟正黑體" panose="020B0604030504040204" pitchFamily="34" charset="-120"/>
                <a:ea typeface="微軟正黑體" panose="020B0604030504040204" pitchFamily="34" charset="-120"/>
              </a:rPr>
              <a:t>106</a:t>
            </a:r>
            <a:r>
              <a:rPr lang="zh-TW" altLang="en-US" sz="1600" dirty="0">
                <a:solidFill>
                  <a:schemeClr val="accent2">
                    <a:lumMod val="75000"/>
                  </a:schemeClr>
                </a:solidFill>
                <a:latin typeface="微軟正黑體" panose="020B0604030504040204" pitchFamily="34" charset="-120"/>
                <a:ea typeface="微軟正黑體" panose="020B0604030504040204" pitchFamily="34" charset="-120"/>
              </a:rPr>
              <a:t>年度開設區域經貿班及東南亞語課程方案各</a:t>
            </a:r>
            <a:r>
              <a:rPr lang="en-US" altLang="zh-TW" sz="1600" dirty="0">
                <a:solidFill>
                  <a:schemeClr val="accent2">
                    <a:lumMod val="75000"/>
                  </a:schemeClr>
                </a:solidFill>
                <a:latin typeface="微軟正黑體" panose="020B0604030504040204" pitchFamily="34" charset="-120"/>
                <a:ea typeface="微軟正黑體" panose="020B0604030504040204" pitchFamily="34" charset="-120"/>
              </a:rPr>
              <a:t>10</a:t>
            </a:r>
            <a:r>
              <a:rPr lang="zh-TW" altLang="en-US" sz="1600" dirty="0">
                <a:solidFill>
                  <a:schemeClr val="accent2">
                    <a:lumMod val="75000"/>
                  </a:schemeClr>
                </a:solidFill>
                <a:latin typeface="微軟正黑體" panose="020B0604030504040204" pitchFamily="34" charset="-120"/>
                <a:ea typeface="微軟正黑體" panose="020B0604030504040204" pitchFamily="34" charset="-120"/>
              </a:rPr>
              <a:t>班，培育</a:t>
            </a:r>
            <a:r>
              <a:rPr lang="en-US" altLang="zh-TW" sz="1600" dirty="0">
                <a:solidFill>
                  <a:schemeClr val="accent2">
                    <a:lumMod val="75000"/>
                  </a:schemeClr>
                </a:solidFill>
                <a:latin typeface="微軟正黑體" panose="020B0604030504040204" pitchFamily="34" charset="-120"/>
                <a:ea typeface="微軟正黑體" panose="020B0604030504040204" pitchFamily="34" charset="-120"/>
              </a:rPr>
              <a:t>600</a:t>
            </a:r>
            <a:r>
              <a:rPr lang="zh-TW" altLang="en-US" sz="1600" dirty="0">
                <a:solidFill>
                  <a:schemeClr val="accent2">
                    <a:lumMod val="75000"/>
                  </a:schemeClr>
                </a:solidFill>
                <a:latin typeface="微軟正黑體" panose="020B0604030504040204" pitchFamily="34" charset="-120"/>
                <a:ea typeface="微軟正黑體" panose="020B0604030504040204" pitchFamily="34" charset="-120"/>
              </a:rPr>
              <a:t>名產業所需人才；完成</a:t>
            </a:r>
            <a:r>
              <a:rPr lang="en-US" altLang="zh-TW" sz="1600" dirty="0">
                <a:solidFill>
                  <a:schemeClr val="accent2">
                    <a:lumMod val="75000"/>
                  </a:schemeClr>
                </a:solidFill>
                <a:latin typeface="微軟正黑體" panose="020B0604030504040204" pitchFamily="34" charset="-120"/>
                <a:ea typeface="微軟正黑體" panose="020B0604030504040204" pitchFamily="34" charset="-120"/>
              </a:rPr>
              <a:t>10</a:t>
            </a:r>
            <a:r>
              <a:rPr lang="zh-TW" altLang="en-US" sz="1600" dirty="0">
                <a:solidFill>
                  <a:schemeClr val="accent2">
                    <a:lumMod val="75000"/>
                  </a:schemeClr>
                </a:solidFill>
                <a:latin typeface="微軟正黑體" panose="020B0604030504040204" pitchFamily="34" charset="-120"/>
                <a:ea typeface="微軟正黑體" panose="020B0604030504040204" pitchFamily="34" charset="-120"/>
              </a:rPr>
              <a:t>國區域經貿文化及產學資源中心。</a:t>
            </a:r>
          </a:p>
        </p:txBody>
      </p:sp>
      <p:sp>
        <p:nvSpPr>
          <p:cNvPr id="9" name="內容版面配置區 4"/>
          <p:cNvSpPr txBox="1">
            <a:spLocks/>
          </p:cNvSpPr>
          <p:nvPr/>
        </p:nvSpPr>
        <p:spPr>
          <a:xfrm>
            <a:off x="449718" y="3645024"/>
            <a:ext cx="2520279" cy="1020250"/>
          </a:xfrm>
          <a:prstGeom prst="rect">
            <a:avLst/>
          </a:prstGeom>
        </p:spPr>
        <p:txBody>
          <a:bodyPr vert="horz">
            <a:noAutofit/>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just" fontAlgn="auto">
              <a:spcAft>
                <a:spcPts val="0"/>
              </a:spcAft>
              <a:buNone/>
            </a:pPr>
            <a:r>
              <a:rPr lang="en-US" altLang="zh-TW" sz="1600" dirty="0">
                <a:solidFill>
                  <a:srgbClr val="008000"/>
                </a:solidFill>
                <a:latin typeface="+mj-ea"/>
                <a:ea typeface="+mj-ea"/>
              </a:rPr>
              <a:t>106</a:t>
            </a:r>
            <a:r>
              <a:rPr lang="zh-TW" altLang="en-US" sz="1600" dirty="0">
                <a:solidFill>
                  <a:srgbClr val="008000"/>
                </a:solidFill>
                <a:latin typeface="+mj-ea"/>
                <a:ea typeface="+mj-ea"/>
              </a:rPr>
              <a:t>年補助大學校院學生赴東協及南亞</a:t>
            </a:r>
            <a:r>
              <a:rPr lang="zh-TW" altLang="en-US" sz="1600" dirty="0" smtClean="0">
                <a:solidFill>
                  <a:srgbClr val="008000"/>
                </a:solidFill>
                <a:latin typeface="+mj-ea"/>
                <a:ea typeface="+mj-ea"/>
              </a:rPr>
              <a:t>國家臺商</a:t>
            </a:r>
            <a:r>
              <a:rPr lang="zh-TW" altLang="en-US" sz="1600" dirty="0">
                <a:solidFill>
                  <a:srgbClr val="008000"/>
                </a:solidFill>
                <a:latin typeface="+mj-ea"/>
                <a:ea typeface="+mj-ea"/>
              </a:rPr>
              <a:t>企業及跨國企業實習或見習</a:t>
            </a:r>
            <a:r>
              <a:rPr lang="en-US" altLang="zh-TW" sz="1600" dirty="0">
                <a:solidFill>
                  <a:srgbClr val="008000"/>
                </a:solidFill>
                <a:latin typeface="+mj-ea"/>
                <a:ea typeface="+mj-ea"/>
              </a:rPr>
              <a:t>1,300</a:t>
            </a:r>
            <a:r>
              <a:rPr lang="zh-TW" altLang="en-US" sz="1600" dirty="0">
                <a:solidFill>
                  <a:srgbClr val="008000"/>
                </a:solidFill>
                <a:latin typeface="+mj-ea"/>
                <a:ea typeface="+mj-ea"/>
              </a:rPr>
              <a:t>人次</a:t>
            </a:r>
            <a:r>
              <a:rPr lang="zh-TW" altLang="en-US" sz="1600" dirty="0" smtClean="0">
                <a:solidFill>
                  <a:srgbClr val="008000"/>
                </a:solidFill>
                <a:latin typeface="+mj-ea"/>
                <a:ea typeface="+mj-ea"/>
              </a:rPr>
              <a:t>。</a:t>
            </a:r>
            <a:endParaRPr lang="zh-TW" altLang="en-US" sz="1600" dirty="0">
              <a:solidFill>
                <a:srgbClr val="008000"/>
              </a:solidFill>
              <a:latin typeface="+mj-ea"/>
              <a:ea typeface="+mj-ea"/>
            </a:endParaRPr>
          </a:p>
        </p:txBody>
      </p:sp>
      <p:sp>
        <p:nvSpPr>
          <p:cNvPr id="10" name="投影片編號版面配置區 7"/>
          <p:cNvSpPr txBox="1">
            <a:spLocks/>
          </p:cNvSpPr>
          <p:nvPr/>
        </p:nvSpPr>
        <p:spPr>
          <a:xfrm>
            <a:off x="8460432" y="6309320"/>
            <a:ext cx="351398"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18</a:t>
            </a:r>
            <a:endParaRPr lang="zh-TW" altLang="en-US" sz="1000" dirty="0"/>
          </a:p>
        </p:txBody>
      </p:sp>
    </p:spTree>
    <p:extLst>
      <p:ext uri="{BB962C8B-B14F-4D97-AF65-F5344CB8AC3E}">
        <p14:creationId xmlns:p14="http://schemas.microsoft.com/office/powerpoint/2010/main" val="9685529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81308" y="229328"/>
            <a:ext cx="8229600" cy="751160"/>
          </a:xfrm>
        </p:spPr>
        <p:txBody>
          <a:bodyPr>
            <a:normAutofit/>
          </a:bodyPr>
          <a:lstStyle/>
          <a:p>
            <a:pPr algn="ctr"/>
            <a:r>
              <a:rPr lang="zh-TW" altLang="en-US" b="1" kern="0" dirty="0">
                <a:solidFill>
                  <a:schemeClr val="tx1"/>
                </a:solidFill>
                <a:latin typeface="微軟正黑體" panose="020B0604030504040204" pitchFamily="34" charset="-120"/>
              </a:rPr>
              <a:t>五</a:t>
            </a:r>
            <a:r>
              <a:rPr lang="zh-TW" altLang="en-US" b="1" kern="0" dirty="0" smtClean="0">
                <a:solidFill>
                  <a:schemeClr val="tx1"/>
                </a:solidFill>
                <a:latin typeface="微軟正黑體" panose="020B0604030504040204" pitchFamily="34" charset="-120"/>
              </a:rPr>
              <a:t>、</a:t>
            </a:r>
            <a:r>
              <a:rPr lang="en-US" altLang="zh-TW" b="1" kern="0" dirty="0">
                <a:solidFill>
                  <a:schemeClr val="tx1"/>
                </a:solidFill>
                <a:latin typeface="微軟正黑體" panose="020B0604030504040204" pitchFamily="34" charset="-120"/>
              </a:rPr>
              <a:t>106</a:t>
            </a:r>
            <a:r>
              <a:rPr lang="zh-TW" altLang="en-US" b="1" kern="0" dirty="0">
                <a:solidFill>
                  <a:schemeClr val="tx1"/>
                </a:solidFill>
                <a:latin typeface="微軟正黑體" panose="020B0604030504040204" pitchFamily="34" charset="-120"/>
              </a:rPr>
              <a:t>年預期效益</a:t>
            </a:r>
            <a:r>
              <a:rPr lang="en-US" altLang="zh-TW" b="1" kern="0" dirty="0">
                <a:solidFill>
                  <a:schemeClr val="tx1"/>
                </a:solidFill>
                <a:latin typeface="微軟正黑體" panose="020B0604030504040204" pitchFamily="34" charset="-120"/>
              </a:rPr>
              <a:t>(2)</a:t>
            </a:r>
            <a:r>
              <a:rPr lang="zh-TW" altLang="en-US" b="1" kern="0" dirty="0">
                <a:solidFill>
                  <a:schemeClr val="tx1"/>
                </a:solidFill>
                <a:latin typeface="微軟正黑體" panose="020B0604030504040204" pitchFamily="34" charset="-120"/>
              </a:rPr>
              <a:t>：質化</a:t>
            </a:r>
          </a:p>
        </p:txBody>
      </p:sp>
      <p:graphicFrame>
        <p:nvGraphicFramePr>
          <p:cNvPr id="5" name="資料庫圖表 4"/>
          <p:cNvGraphicFramePr/>
          <p:nvPr>
            <p:extLst>
              <p:ext uri="{D42A27DB-BD31-4B8C-83A1-F6EECF244321}">
                <p14:modId xmlns:p14="http://schemas.microsoft.com/office/powerpoint/2010/main" val="1239973321"/>
              </p:ext>
            </p:extLst>
          </p:nvPr>
        </p:nvGraphicFramePr>
        <p:xfrm>
          <a:off x="1475656" y="1484784"/>
          <a:ext cx="71628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投影片編號版面配置區 7"/>
          <p:cNvSpPr txBox="1">
            <a:spLocks/>
          </p:cNvSpPr>
          <p:nvPr/>
        </p:nvSpPr>
        <p:spPr>
          <a:xfrm>
            <a:off x="8410908" y="6309320"/>
            <a:ext cx="400922" cy="365760"/>
          </a:xfrm>
          <a:prstGeom prst="rect">
            <a:avLst/>
          </a:prstGeom>
        </p:spPr>
        <p:txBody>
          <a:bodyPr/>
          <a:ls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a:lstStyle>
          <a:p>
            <a:r>
              <a:rPr lang="en-US" altLang="zh-TW" sz="1000" dirty="0" smtClean="0"/>
              <a:t>19</a:t>
            </a:r>
            <a:endParaRPr lang="zh-TW" altLang="en-US" sz="1000" dirty="0"/>
          </a:p>
        </p:txBody>
      </p:sp>
    </p:spTree>
    <p:extLst>
      <p:ext uri="{BB962C8B-B14F-4D97-AF65-F5344CB8AC3E}">
        <p14:creationId xmlns:p14="http://schemas.microsoft.com/office/powerpoint/2010/main" val="4157366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絲縷">
  <a:themeElements>
    <a:clrScheme name="絲縷">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絲縷">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絲縷">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31413</TotalTime>
  <Words>2571</Words>
  <Application>Microsoft Office PowerPoint</Application>
  <PresentationFormat>如螢幕大小 (4:3)</PresentationFormat>
  <Paragraphs>257</Paragraphs>
  <Slides>19</Slides>
  <Notes>6</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19</vt:i4>
      </vt:variant>
    </vt:vector>
  </HeadingPairs>
  <TitlesOfParts>
    <vt:vector size="30" baseType="lpstr">
      <vt:lpstr>微軟正黑體</vt:lpstr>
      <vt:lpstr>新細明體</vt:lpstr>
      <vt:lpstr>標楷體</vt:lpstr>
      <vt:lpstr>Arial</vt:lpstr>
      <vt:lpstr>Calibri</vt:lpstr>
      <vt:lpstr>Century Gothic</vt:lpstr>
      <vt:lpstr>DejaVu Sans</vt:lpstr>
      <vt:lpstr>Times New Roman</vt:lpstr>
      <vt:lpstr>Wingdings</vt:lpstr>
      <vt:lpstr>Wingdings 3</vt:lpstr>
      <vt:lpstr>絲縷</vt:lpstr>
      <vt:lpstr>PowerPoint 簡報</vt:lpstr>
      <vt:lpstr>一、計畫依據</vt:lpstr>
      <vt:lpstr>二、願景及計畫目標(1) </vt:lpstr>
      <vt:lpstr>二、願景及計畫目標 (2)</vt:lpstr>
      <vt:lpstr>二、願景及計畫目標 (3)</vt:lpstr>
      <vt:lpstr>三、105年推動成果(1)</vt:lpstr>
      <vt:lpstr>三、105年推動成果(2)</vt:lpstr>
      <vt:lpstr>四、計畫重點及具體作為(1)</vt:lpstr>
      <vt:lpstr>四、計畫重點及具體作為(1) Market(一)培力新住民子女具東協語文及職場實務</vt:lpstr>
      <vt:lpstr>四、計畫重點及具體作為(1) Market(二)培育我國師生熟稔東南亞語言、文化、產業</vt:lpstr>
      <vt:lpstr>PowerPoint 簡報</vt:lpstr>
      <vt:lpstr>四、計畫重點及具體作為(2)</vt:lpstr>
      <vt:lpstr>四、計畫重點及具體作為(2) Pipeline(一)擴大東協及南亞優秀青年學子來臺留學或研習</vt:lpstr>
      <vt:lpstr>四、計畫重點及具體作為(2) Pipeline (二)鼓勵國內青年學子赴東協及南亞深度歷練</vt:lpstr>
      <vt:lpstr>四、計畫重點及具體作為(3)</vt:lpstr>
      <vt:lpstr>         四、計畫重點及具體作為(3) Platform(一)籌組新南向國家人才培育策略規劃推動小組、      (二)建立雙向連結平臺及雙邊大學聯盟體系</vt:lpstr>
      <vt:lpstr>四、計畫重點及具體作為(3)  Platform(三）推動博物館科普教育及體育運動國際交流平臺</vt:lpstr>
      <vt:lpstr>五、106年預期效益(1)：量化</vt:lpstr>
      <vt:lpstr>五、106年預期效益(2)：質化</vt:lpstr>
    </vt:vector>
  </TitlesOfParts>
  <Company>MOE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103年終身教育司業務簡報</dc:title>
  <dc:creator>jiawei</dc:creator>
  <cp:lastModifiedBy>林欣蓓</cp:lastModifiedBy>
  <cp:revision>2957</cp:revision>
  <cp:lastPrinted>2017-03-08T14:30:19Z</cp:lastPrinted>
  <dcterms:created xsi:type="dcterms:W3CDTF">2014-08-01T01:56:00Z</dcterms:created>
  <dcterms:modified xsi:type="dcterms:W3CDTF">2017-03-09T00:53:47Z</dcterms:modified>
</cp:coreProperties>
</file>