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5" r:id="rId1"/>
    <p:sldMasterId id="2147483728" r:id="rId2"/>
  </p:sldMasterIdLst>
  <p:notesMasterIdLst>
    <p:notesMasterId r:id="rId8"/>
  </p:notesMasterIdLst>
  <p:handoutMasterIdLst>
    <p:handoutMasterId r:id="rId9"/>
  </p:handoutMasterIdLst>
  <p:sldIdLst>
    <p:sldId id="417" r:id="rId3"/>
    <p:sldId id="463" r:id="rId4"/>
    <p:sldId id="466" r:id="rId5"/>
    <p:sldId id="464" r:id="rId6"/>
    <p:sldId id="424" r:id="rId7"/>
  </p:sldIdLst>
  <p:sldSz cx="9144000" cy="6858000" type="screen4x3"/>
  <p:notesSz cx="6797675" cy="9926638"/>
  <p:defaultTextStyle>
    <a:defPPr>
      <a:defRPr lang="zh-TW"/>
    </a:defPPr>
    <a:lvl1pPr algn="l" rtl="0" fontAlgn="base">
      <a:spcBef>
        <a:spcPct val="0"/>
      </a:spcBef>
      <a:spcAft>
        <a:spcPct val="0"/>
      </a:spcAft>
      <a:defRPr kumimoji="1" kern="1200">
        <a:solidFill>
          <a:schemeClr val="tx1"/>
        </a:solidFill>
        <a:latin typeface="Verdana" pitchFamily="34" charset="0"/>
        <a:ea typeface="新細明體" charset="-120"/>
        <a:cs typeface="+mn-cs"/>
      </a:defRPr>
    </a:lvl1pPr>
    <a:lvl2pPr marL="457200" algn="l" rtl="0" fontAlgn="base">
      <a:spcBef>
        <a:spcPct val="0"/>
      </a:spcBef>
      <a:spcAft>
        <a:spcPct val="0"/>
      </a:spcAft>
      <a:defRPr kumimoji="1" kern="1200">
        <a:solidFill>
          <a:schemeClr val="tx1"/>
        </a:solidFill>
        <a:latin typeface="Verdana" pitchFamily="34" charset="0"/>
        <a:ea typeface="新細明體" charset="-120"/>
        <a:cs typeface="+mn-cs"/>
      </a:defRPr>
    </a:lvl2pPr>
    <a:lvl3pPr marL="914400" algn="l" rtl="0" fontAlgn="base">
      <a:spcBef>
        <a:spcPct val="0"/>
      </a:spcBef>
      <a:spcAft>
        <a:spcPct val="0"/>
      </a:spcAft>
      <a:defRPr kumimoji="1" kern="1200">
        <a:solidFill>
          <a:schemeClr val="tx1"/>
        </a:solidFill>
        <a:latin typeface="Verdana" pitchFamily="34" charset="0"/>
        <a:ea typeface="新細明體" charset="-120"/>
        <a:cs typeface="+mn-cs"/>
      </a:defRPr>
    </a:lvl3pPr>
    <a:lvl4pPr marL="1371600" algn="l" rtl="0" fontAlgn="base">
      <a:spcBef>
        <a:spcPct val="0"/>
      </a:spcBef>
      <a:spcAft>
        <a:spcPct val="0"/>
      </a:spcAft>
      <a:defRPr kumimoji="1" kern="1200">
        <a:solidFill>
          <a:schemeClr val="tx1"/>
        </a:solidFill>
        <a:latin typeface="Verdana" pitchFamily="34" charset="0"/>
        <a:ea typeface="新細明體" charset="-120"/>
        <a:cs typeface="+mn-cs"/>
      </a:defRPr>
    </a:lvl4pPr>
    <a:lvl5pPr marL="1828800" algn="l" rtl="0" fontAlgn="base">
      <a:spcBef>
        <a:spcPct val="0"/>
      </a:spcBef>
      <a:spcAft>
        <a:spcPct val="0"/>
      </a:spcAft>
      <a:defRPr kumimoji="1" kern="1200">
        <a:solidFill>
          <a:schemeClr val="tx1"/>
        </a:solidFill>
        <a:latin typeface="Verdana" pitchFamily="34" charset="0"/>
        <a:ea typeface="新細明體" charset="-120"/>
        <a:cs typeface="+mn-cs"/>
      </a:defRPr>
    </a:lvl5pPr>
    <a:lvl6pPr marL="2286000" algn="l" defTabSz="914400" rtl="0" eaLnBrk="1" latinLnBrk="0" hangingPunct="1">
      <a:defRPr kumimoji="1" kern="1200">
        <a:solidFill>
          <a:schemeClr val="tx1"/>
        </a:solidFill>
        <a:latin typeface="Verdana" pitchFamily="34" charset="0"/>
        <a:ea typeface="新細明體" charset="-120"/>
        <a:cs typeface="+mn-cs"/>
      </a:defRPr>
    </a:lvl6pPr>
    <a:lvl7pPr marL="2743200" algn="l" defTabSz="914400" rtl="0" eaLnBrk="1" latinLnBrk="0" hangingPunct="1">
      <a:defRPr kumimoji="1" kern="1200">
        <a:solidFill>
          <a:schemeClr val="tx1"/>
        </a:solidFill>
        <a:latin typeface="Verdana" pitchFamily="34" charset="0"/>
        <a:ea typeface="新細明體" charset="-120"/>
        <a:cs typeface="+mn-cs"/>
      </a:defRPr>
    </a:lvl7pPr>
    <a:lvl8pPr marL="3200400" algn="l" defTabSz="914400" rtl="0" eaLnBrk="1" latinLnBrk="0" hangingPunct="1">
      <a:defRPr kumimoji="1" kern="1200">
        <a:solidFill>
          <a:schemeClr val="tx1"/>
        </a:solidFill>
        <a:latin typeface="Verdana" pitchFamily="34" charset="0"/>
        <a:ea typeface="新細明體" charset="-120"/>
        <a:cs typeface="+mn-cs"/>
      </a:defRPr>
    </a:lvl8pPr>
    <a:lvl9pPr marL="3657600" algn="l" defTabSz="914400" rtl="0" eaLnBrk="1" latinLnBrk="0" hangingPunct="1">
      <a:defRPr kumimoji="1" kern="1200">
        <a:solidFill>
          <a:schemeClr val="tx1"/>
        </a:solidFill>
        <a:latin typeface="Verdana" pitchFamily="34" charset="0"/>
        <a:ea typeface="新細明體" charset="-120"/>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 uri="{2D200454-40CA-4A62-9FC3-DE9A4176ACB9}">
      <p15:notesGuideLst xmlns="" xmlns:p15="http://schemas.microsoft.com/office/powerpoint/2012/main">
        <p15:guide id="1" orient="horz" pos="3131">
          <p15:clr>
            <a:srgbClr val="A4A3A4"/>
          </p15:clr>
        </p15:guide>
        <p15:guide id="2" pos="2143">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4C55C"/>
    <a:srgbClr val="0000CC"/>
    <a:srgbClr val="FF3300"/>
    <a:srgbClr val="FF0000"/>
    <a:srgbClr val="FFCCFF"/>
    <a:srgbClr val="008000"/>
    <a:srgbClr val="FBCDA7"/>
    <a:srgbClr val="000099"/>
    <a:srgbClr val="FFFFFF"/>
    <a:srgbClr val="FF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912C8C85-51F0-491E-9774-3900AFEF0FD7}" styleName="淺色樣式 2 - 輔色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5A111915-BE36-4E01-A7E5-04B1672EAD32}" styleName="淺色樣式 2 - 輔色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17292A2E-F333-43FB-9621-5CBBE7FDCDCB}" styleName="淺色樣式 2 - 輔色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F2DE63D5-997A-4646-A377-4702673A728D}" styleName="淺色樣式 2 - 輔色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F5AB1C69-6EDB-4FF4-983F-18BD219EF322}" styleName="中等深淺樣式 2 - 輔色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淺色樣式 1 - 輔色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9D7B26C5-4107-4FEC-AEDC-1716B250A1EF}" styleName="淺色樣式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191" autoAdjust="0"/>
    <p:restoredTop sz="90603" autoAdjust="0"/>
  </p:normalViewPr>
  <p:slideViewPr>
    <p:cSldViewPr>
      <p:cViewPr>
        <p:scale>
          <a:sx n="100" d="100"/>
          <a:sy n="100" d="100"/>
        </p:scale>
        <p:origin x="-1914" y="-102"/>
      </p:cViewPr>
      <p:guideLst>
        <p:guide orient="horz" pos="2160"/>
        <p:guide pos="2880"/>
      </p:guideLst>
    </p:cSldViewPr>
  </p:slideViewPr>
  <p:outlineViewPr>
    <p:cViewPr>
      <p:scale>
        <a:sx n="33" d="100"/>
        <a:sy n="33" d="100"/>
      </p:scale>
      <p:origin x="0" y="7728"/>
    </p:cViewPr>
  </p:outlineViewPr>
  <p:notesTextViewPr>
    <p:cViewPr>
      <p:scale>
        <a:sx n="100" d="100"/>
        <a:sy n="100" d="100"/>
      </p:scale>
      <p:origin x="0" y="0"/>
    </p:cViewPr>
  </p:notesTextViewPr>
  <p:sorterViewPr>
    <p:cViewPr>
      <p:scale>
        <a:sx n="100" d="100"/>
        <a:sy n="100" d="100"/>
      </p:scale>
      <p:origin x="0" y="0"/>
    </p:cViewPr>
  </p:sorterViewPr>
  <p:notesViewPr>
    <p:cSldViewPr>
      <p:cViewPr varScale="1">
        <p:scale>
          <a:sx n="77" d="100"/>
          <a:sy n="77" d="100"/>
        </p:scale>
        <p:origin x="-4026" y="-114"/>
      </p:cViewPr>
      <p:guideLst>
        <p:guide orient="horz" pos="3127"/>
        <p:guide pos="214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openxmlformats.org/officeDocument/2006/relationships/tableStyles" Target="tableStyle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theme" Target="theme/theme1.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viewProps" Target="viewProps.xml"/><Relationship Id="rId5" Type="http://schemas.openxmlformats.org/officeDocument/2006/relationships/slide" Target="slides/slide3.xml"/><Relationship Id="rId10"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5538" name="Rectangle 2"/>
          <p:cNvSpPr>
            <a:spLocks noGrp="1" noChangeArrowheads="1"/>
          </p:cNvSpPr>
          <p:nvPr>
            <p:ph type="hdr" sz="quarter"/>
          </p:nvPr>
        </p:nvSpPr>
        <p:spPr bwMode="auto">
          <a:xfrm>
            <a:off x="0" y="1"/>
            <a:ext cx="2945712" cy="497438"/>
          </a:xfrm>
          <a:prstGeom prst="rect">
            <a:avLst/>
          </a:prstGeom>
          <a:noFill/>
          <a:ln w="9525">
            <a:noFill/>
            <a:miter lim="800000"/>
            <a:headEnd/>
            <a:tailEnd/>
          </a:ln>
        </p:spPr>
        <p:txBody>
          <a:bodyPr vert="horz" wrap="square" lIns="91334" tIns="45666" rIns="91334" bIns="45666" numCol="1" anchor="t" anchorCtr="0" compatLnSpc="1">
            <a:prstTxWarp prst="textNoShape">
              <a:avLst/>
            </a:prstTxWarp>
          </a:bodyPr>
          <a:lstStyle>
            <a:lvl1pPr defTabSz="913445">
              <a:defRPr sz="1200">
                <a:latin typeface="Arial" charset="0"/>
              </a:defRPr>
            </a:lvl1pPr>
          </a:lstStyle>
          <a:p>
            <a:pPr>
              <a:defRPr/>
            </a:pPr>
            <a:endParaRPr lang="en-US" altLang="zh-TW"/>
          </a:p>
        </p:txBody>
      </p:sp>
      <p:sp>
        <p:nvSpPr>
          <p:cNvPr id="65539" name="Rectangle 3"/>
          <p:cNvSpPr>
            <a:spLocks noGrp="1" noChangeArrowheads="1"/>
          </p:cNvSpPr>
          <p:nvPr>
            <p:ph type="dt" sz="quarter" idx="1"/>
          </p:nvPr>
        </p:nvSpPr>
        <p:spPr bwMode="auto">
          <a:xfrm>
            <a:off x="3850392" y="1"/>
            <a:ext cx="2945711" cy="497438"/>
          </a:xfrm>
          <a:prstGeom prst="rect">
            <a:avLst/>
          </a:prstGeom>
          <a:noFill/>
          <a:ln w="9525">
            <a:noFill/>
            <a:miter lim="800000"/>
            <a:headEnd/>
            <a:tailEnd/>
          </a:ln>
        </p:spPr>
        <p:txBody>
          <a:bodyPr vert="horz" wrap="square" lIns="91334" tIns="45666" rIns="91334" bIns="45666" numCol="1" anchor="t" anchorCtr="0" compatLnSpc="1">
            <a:prstTxWarp prst="textNoShape">
              <a:avLst/>
            </a:prstTxWarp>
          </a:bodyPr>
          <a:lstStyle>
            <a:lvl1pPr algn="r" defTabSz="913445">
              <a:defRPr sz="1200">
                <a:latin typeface="Arial" charset="0"/>
              </a:defRPr>
            </a:lvl1pPr>
          </a:lstStyle>
          <a:p>
            <a:pPr>
              <a:defRPr/>
            </a:pPr>
            <a:endParaRPr lang="en-US" altLang="zh-TW"/>
          </a:p>
        </p:txBody>
      </p:sp>
      <p:sp>
        <p:nvSpPr>
          <p:cNvPr id="65540" name="Rectangle 4"/>
          <p:cNvSpPr>
            <a:spLocks noGrp="1" noChangeArrowheads="1"/>
          </p:cNvSpPr>
          <p:nvPr>
            <p:ph type="ftr" sz="quarter" idx="2"/>
          </p:nvPr>
        </p:nvSpPr>
        <p:spPr bwMode="auto">
          <a:xfrm>
            <a:off x="0" y="9427622"/>
            <a:ext cx="2945712" cy="497438"/>
          </a:xfrm>
          <a:prstGeom prst="rect">
            <a:avLst/>
          </a:prstGeom>
          <a:noFill/>
          <a:ln w="9525">
            <a:noFill/>
            <a:miter lim="800000"/>
            <a:headEnd/>
            <a:tailEnd/>
          </a:ln>
        </p:spPr>
        <p:txBody>
          <a:bodyPr vert="horz" wrap="square" lIns="91334" tIns="45666" rIns="91334" bIns="45666" numCol="1" anchor="b" anchorCtr="0" compatLnSpc="1">
            <a:prstTxWarp prst="textNoShape">
              <a:avLst/>
            </a:prstTxWarp>
          </a:bodyPr>
          <a:lstStyle>
            <a:lvl1pPr defTabSz="913445">
              <a:defRPr sz="1200">
                <a:latin typeface="Arial" charset="0"/>
              </a:defRPr>
            </a:lvl1pPr>
          </a:lstStyle>
          <a:p>
            <a:pPr>
              <a:defRPr/>
            </a:pPr>
            <a:endParaRPr lang="en-US" altLang="zh-TW"/>
          </a:p>
        </p:txBody>
      </p:sp>
      <p:sp>
        <p:nvSpPr>
          <p:cNvPr id="65541" name="Rectangle 5"/>
          <p:cNvSpPr>
            <a:spLocks noGrp="1" noChangeArrowheads="1"/>
          </p:cNvSpPr>
          <p:nvPr>
            <p:ph type="sldNum" sz="quarter" idx="3"/>
          </p:nvPr>
        </p:nvSpPr>
        <p:spPr bwMode="auto">
          <a:xfrm>
            <a:off x="3850392" y="9427622"/>
            <a:ext cx="2945711" cy="497438"/>
          </a:xfrm>
          <a:prstGeom prst="rect">
            <a:avLst/>
          </a:prstGeom>
          <a:noFill/>
          <a:ln w="9525">
            <a:noFill/>
            <a:miter lim="800000"/>
            <a:headEnd/>
            <a:tailEnd/>
          </a:ln>
        </p:spPr>
        <p:txBody>
          <a:bodyPr vert="horz" wrap="square" lIns="91334" tIns="45666" rIns="91334" bIns="45666" numCol="1" anchor="b" anchorCtr="0" compatLnSpc="1">
            <a:prstTxWarp prst="textNoShape">
              <a:avLst/>
            </a:prstTxWarp>
          </a:bodyPr>
          <a:lstStyle>
            <a:lvl1pPr algn="r" defTabSz="913445">
              <a:defRPr sz="1200">
                <a:latin typeface="Arial" charset="0"/>
              </a:defRPr>
            </a:lvl1pPr>
          </a:lstStyle>
          <a:p>
            <a:pPr>
              <a:defRPr/>
            </a:pPr>
            <a:fld id="{50C5D096-2222-40B9-B51E-72039234DC13}" type="slidenum">
              <a:rPr lang="en-US" altLang="zh-TW"/>
              <a:pPr>
                <a:defRPr/>
              </a:pPr>
              <a:t>‹#›</a:t>
            </a:fld>
            <a:endParaRPr lang="en-US" altLang="zh-TW"/>
          </a:p>
        </p:txBody>
      </p:sp>
    </p:spTree>
    <p:extLst>
      <p:ext uri="{BB962C8B-B14F-4D97-AF65-F5344CB8AC3E}">
        <p14:creationId xmlns:p14="http://schemas.microsoft.com/office/powerpoint/2010/main" val="892132408"/>
      </p:ext>
    </p:extLst>
  </p:cSld>
  <p:clrMap bg1="lt1" tx1="dk1" bg2="lt2" tx2="dk2" accent1="accent1" accent2="accent2" accent3="accent3" accent4="accent4" accent5="accent5" accent6="accent6" hlink="hlink" folHlink="folHlink"/>
  <p:hf sldNum="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290" name="Rectangle 2"/>
          <p:cNvSpPr>
            <a:spLocks noGrp="1" noChangeArrowheads="1"/>
          </p:cNvSpPr>
          <p:nvPr>
            <p:ph type="hdr" sz="quarter"/>
          </p:nvPr>
        </p:nvSpPr>
        <p:spPr bwMode="auto">
          <a:xfrm>
            <a:off x="0" y="1"/>
            <a:ext cx="2945712" cy="497438"/>
          </a:xfrm>
          <a:prstGeom prst="rect">
            <a:avLst/>
          </a:prstGeom>
          <a:noFill/>
          <a:ln w="9525">
            <a:noFill/>
            <a:miter lim="800000"/>
            <a:headEnd/>
            <a:tailEnd/>
          </a:ln>
        </p:spPr>
        <p:txBody>
          <a:bodyPr vert="horz" wrap="square" lIns="91334" tIns="45666" rIns="91334" bIns="45666" numCol="1" anchor="t" anchorCtr="0" compatLnSpc="1">
            <a:prstTxWarp prst="textNoShape">
              <a:avLst/>
            </a:prstTxWarp>
          </a:bodyPr>
          <a:lstStyle>
            <a:lvl1pPr defTabSz="913445">
              <a:defRPr sz="1200">
                <a:latin typeface="Arial" charset="0"/>
              </a:defRPr>
            </a:lvl1pPr>
          </a:lstStyle>
          <a:p>
            <a:pPr>
              <a:defRPr/>
            </a:pPr>
            <a:endParaRPr lang="en-US" altLang="zh-TW"/>
          </a:p>
        </p:txBody>
      </p:sp>
      <p:sp>
        <p:nvSpPr>
          <p:cNvPr id="12291" name="Rectangle 3"/>
          <p:cNvSpPr>
            <a:spLocks noGrp="1" noChangeArrowheads="1"/>
          </p:cNvSpPr>
          <p:nvPr>
            <p:ph type="dt" idx="1"/>
          </p:nvPr>
        </p:nvSpPr>
        <p:spPr bwMode="auto">
          <a:xfrm>
            <a:off x="3850392" y="1"/>
            <a:ext cx="2945711" cy="497438"/>
          </a:xfrm>
          <a:prstGeom prst="rect">
            <a:avLst/>
          </a:prstGeom>
          <a:noFill/>
          <a:ln w="9525">
            <a:noFill/>
            <a:miter lim="800000"/>
            <a:headEnd/>
            <a:tailEnd/>
          </a:ln>
        </p:spPr>
        <p:txBody>
          <a:bodyPr vert="horz" wrap="square" lIns="91334" tIns="45666" rIns="91334" bIns="45666" numCol="1" anchor="t" anchorCtr="0" compatLnSpc="1">
            <a:prstTxWarp prst="textNoShape">
              <a:avLst/>
            </a:prstTxWarp>
          </a:bodyPr>
          <a:lstStyle>
            <a:lvl1pPr algn="r" defTabSz="913445">
              <a:defRPr sz="1200">
                <a:latin typeface="Arial" charset="0"/>
              </a:defRPr>
            </a:lvl1pPr>
          </a:lstStyle>
          <a:p>
            <a:pPr>
              <a:defRPr/>
            </a:pPr>
            <a:endParaRPr lang="en-US" altLang="zh-TW"/>
          </a:p>
        </p:txBody>
      </p:sp>
      <p:sp>
        <p:nvSpPr>
          <p:cNvPr id="4100" name="Rectangle 4"/>
          <p:cNvSpPr>
            <a:spLocks noGrp="1" noRot="1" noChangeAspect="1" noChangeArrowheads="1" noTextEdit="1"/>
          </p:cNvSpPr>
          <p:nvPr>
            <p:ph type="sldImg" idx="2"/>
          </p:nvPr>
        </p:nvSpPr>
        <p:spPr bwMode="auto">
          <a:xfrm>
            <a:off x="919163" y="744538"/>
            <a:ext cx="4962525" cy="3722687"/>
          </a:xfrm>
          <a:prstGeom prst="rect">
            <a:avLst/>
          </a:prstGeom>
          <a:noFill/>
          <a:ln w="9525">
            <a:solidFill>
              <a:srgbClr val="000000"/>
            </a:solidFill>
            <a:miter lim="800000"/>
            <a:headEnd/>
            <a:tailEnd/>
          </a:ln>
        </p:spPr>
      </p:sp>
      <p:sp>
        <p:nvSpPr>
          <p:cNvPr id="12293" name="Rectangle 5"/>
          <p:cNvSpPr>
            <a:spLocks noGrp="1" noChangeArrowheads="1"/>
          </p:cNvSpPr>
          <p:nvPr>
            <p:ph type="body" sz="quarter" idx="3"/>
          </p:nvPr>
        </p:nvSpPr>
        <p:spPr bwMode="auto">
          <a:xfrm>
            <a:off x="679297" y="4713814"/>
            <a:ext cx="5439085" cy="4469041"/>
          </a:xfrm>
          <a:prstGeom prst="rect">
            <a:avLst/>
          </a:prstGeom>
          <a:noFill/>
          <a:ln w="9525">
            <a:noFill/>
            <a:miter lim="800000"/>
            <a:headEnd/>
            <a:tailEnd/>
          </a:ln>
        </p:spPr>
        <p:txBody>
          <a:bodyPr vert="horz" wrap="square" lIns="91334" tIns="45666" rIns="91334" bIns="45666" numCol="1" anchor="t" anchorCtr="0" compatLnSpc="1">
            <a:prstTxWarp prst="textNoShape">
              <a:avLst/>
            </a:prstTxWarp>
          </a:bodyPr>
          <a:lstStyle/>
          <a:p>
            <a:pPr lvl="0"/>
            <a:r>
              <a:rPr lang="zh-TW" altLang="en-US" noProof="0" smtClean="0"/>
              <a:t>按一下以編輯母片</a:t>
            </a:r>
          </a:p>
          <a:p>
            <a:pPr lvl="1"/>
            <a:r>
              <a:rPr lang="zh-TW" altLang="en-US" noProof="0" smtClean="0"/>
              <a:t>第二層</a:t>
            </a:r>
          </a:p>
          <a:p>
            <a:pPr lvl="2"/>
            <a:r>
              <a:rPr lang="zh-TW" altLang="en-US" noProof="0" smtClean="0"/>
              <a:t>第三層</a:t>
            </a:r>
          </a:p>
          <a:p>
            <a:pPr lvl="3"/>
            <a:r>
              <a:rPr lang="zh-TW" altLang="en-US" noProof="0" smtClean="0"/>
              <a:t>第四層</a:t>
            </a:r>
          </a:p>
          <a:p>
            <a:pPr lvl="4"/>
            <a:r>
              <a:rPr lang="zh-TW" altLang="en-US" noProof="0" smtClean="0"/>
              <a:t>第五層</a:t>
            </a:r>
          </a:p>
        </p:txBody>
      </p:sp>
      <p:sp>
        <p:nvSpPr>
          <p:cNvPr id="12294" name="Rectangle 6"/>
          <p:cNvSpPr>
            <a:spLocks noGrp="1" noChangeArrowheads="1"/>
          </p:cNvSpPr>
          <p:nvPr>
            <p:ph type="ftr" sz="quarter" idx="4"/>
          </p:nvPr>
        </p:nvSpPr>
        <p:spPr bwMode="auto">
          <a:xfrm>
            <a:off x="0" y="9427622"/>
            <a:ext cx="2945712" cy="497438"/>
          </a:xfrm>
          <a:prstGeom prst="rect">
            <a:avLst/>
          </a:prstGeom>
          <a:noFill/>
          <a:ln w="9525">
            <a:noFill/>
            <a:miter lim="800000"/>
            <a:headEnd/>
            <a:tailEnd/>
          </a:ln>
        </p:spPr>
        <p:txBody>
          <a:bodyPr vert="horz" wrap="square" lIns="91334" tIns="45666" rIns="91334" bIns="45666" numCol="1" anchor="b" anchorCtr="0" compatLnSpc="1">
            <a:prstTxWarp prst="textNoShape">
              <a:avLst/>
            </a:prstTxWarp>
          </a:bodyPr>
          <a:lstStyle>
            <a:lvl1pPr defTabSz="913445">
              <a:defRPr sz="1200">
                <a:latin typeface="Arial" charset="0"/>
              </a:defRPr>
            </a:lvl1pPr>
          </a:lstStyle>
          <a:p>
            <a:pPr>
              <a:defRPr/>
            </a:pPr>
            <a:endParaRPr lang="en-US" altLang="zh-TW"/>
          </a:p>
        </p:txBody>
      </p:sp>
      <p:sp>
        <p:nvSpPr>
          <p:cNvPr id="12295" name="Rectangle 7"/>
          <p:cNvSpPr>
            <a:spLocks noGrp="1" noChangeArrowheads="1"/>
          </p:cNvSpPr>
          <p:nvPr>
            <p:ph type="sldNum" sz="quarter" idx="5"/>
          </p:nvPr>
        </p:nvSpPr>
        <p:spPr bwMode="auto">
          <a:xfrm>
            <a:off x="3850392" y="9427622"/>
            <a:ext cx="2945711" cy="497438"/>
          </a:xfrm>
          <a:prstGeom prst="rect">
            <a:avLst/>
          </a:prstGeom>
          <a:noFill/>
          <a:ln w="9525">
            <a:noFill/>
            <a:miter lim="800000"/>
            <a:headEnd/>
            <a:tailEnd/>
          </a:ln>
        </p:spPr>
        <p:txBody>
          <a:bodyPr vert="horz" wrap="square" lIns="91334" tIns="45666" rIns="91334" bIns="45666" numCol="1" anchor="b" anchorCtr="0" compatLnSpc="1">
            <a:prstTxWarp prst="textNoShape">
              <a:avLst/>
            </a:prstTxWarp>
          </a:bodyPr>
          <a:lstStyle>
            <a:lvl1pPr algn="r" defTabSz="913445">
              <a:defRPr sz="1200">
                <a:latin typeface="Arial" charset="0"/>
              </a:defRPr>
            </a:lvl1pPr>
          </a:lstStyle>
          <a:p>
            <a:pPr>
              <a:defRPr/>
            </a:pPr>
            <a:fld id="{BF136BBF-D89F-41C3-A4AD-4AF2B79CD771}" type="slidenum">
              <a:rPr lang="en-US" altLang="zh-TW"/>
              <a:pPr>
                <a:defRPr/>
              </a:pPr>
              <a:t>‹#›</a:t>
            </a:fld>
            <a:endParaRPr lang="en-US" altLang="zh-TW"/>
          </a:p>
        </p:txBody>
      </p:sp>
    </p:spTree>
    <p:extLst>
      <p:ext uri="{BB962C8B-B14F-4D97-AF65-F5344CB8AC3E}">
        <p14:creationId xmlns:p14="http://schemas.microsoft.com/office/powerpoint/2010/main" val="1960628143"/>
      </p:ext>
    </p:extLst>
  </p:cSld>
  <p:clrMap bg1="lt1" tx1="dk1" bg2="lt2" tx2="dk2" accent1="accent1" accent2="accent2" accent3="accent3" accent4="accent4" accent5="accent5" accent6="accent6" hlink="hlink" folHlink="folHlink"/>
  <p:hf sldNum="0" ftr="0" dt="0"/>
  <p:notesStyle>
    <a:lvl1pPr algn="l" rtl="0" eaLnBrk="0" fontAlgn="base" hangingPunct="0">
      <a:spcBef>
        <a:spcPct val="30000"/>
      </a:spcBef>
      <a:spcAft>
        <a:spcPct val="0"/>
      </a:spcAft>
      <a:defRPr kumimoji="1" sz="1200" kern="1200">
        <a:solidFill>
          <a:schemeClr val="tx1"/>
        </a:solidFill>
        <a:latin typeface="Arial" pitchFamily="34" charset="0"/>
        <a:ea typeface="新細明體" pitchFamily="18" charset="-120"/>
        <a:cs typeface="+mn-cs"/>
      </a:defRPr>
    </a:lvl1pPr>
    <a:lvl2pPr marL="457200" algn="l" rtl="0" eaLnBrk="0" fontAlgn="base" hangingPunct="0">
      <a:spcBef>
        <a:spcPct val="30000"/>
      </a:spcBef>
      <a:spcAft>
        <a:spcPct val="0"/>
      </a:spcAft>
      <a:defRPr kumimoji="1" sz="1200" kern="1200">
        <a:solidFill>
          <a:schemeClr val="tx1"/>
        </a:solidFill>
        <a:latin typeface="Arial" pitchFamily="34" charset="0"/>
        <a:ea typeface="新細明體" pitchFamily="18" charset="-120"/>
        <a:cs typeface="+mn-cs"/>
      </a:defRPr>
    </a:lvl2pPr>
    <a:lvl3pPr marL="914400" algn="l" rtl="0" eaLnBrk="0" fontAlgn="base" hangingPunct="0">
      <a:spcBef>
        <a:spcPct val="30000"/>
      </a:spcBef>
      <a:spcAft>
        <a:spcPct val="0"/>
      </a:spcAft>
      <a:defRPr kumimoji="1" sz="1200" kern="1200">
        <a:solidFill>
          <a:schemeClr val="tx1"/>
        </a:solidFill>
        <a:latin typeface="Arial" pitchFamily="34" charset="0"/>
        <a:ea typeface="新細明體" pitchFamily="18" charset="-120"/>
        <a:cs typeface="+mn-cs"/>
      </a:defRPr>
    </a:lvl3pPr>
    <a:lvl4pPr marL="1371600" algn="l" rtl="0" eaLnBrk="0" fontAlgn="base" hangingPunct="0">
      <a:spcBef>
        <a:spcPct val="30000"/>
      </a:spcBef>
      <a:spcAft>
        <a:spcPct val="0"/>
      </a:spcAft>
      <a:defRPr kumimoji="1" sz="1200" kern="1200">
        <a:solidFill>
          <a:schemeClr val="tx1"/>
        </a:solidFill>
        <a:latin typeface="Arial" pitchFamily="34" charset="0"/>
        <a:ea typeface="新細明體" pitchFamily="18" charset="-120"/>
        <a:cs typeface="+mn-cs"/>
      </a:defRPr>
    </a:lvl4pPr>
    <a:lvl5pPr marL="1828800" algn="l" rtl="0" eaLnBrk="0" fontAlgn="base" hangingPunct="0">
      <a:spcBef>
        <a:spcPct val="30000"/>
      </a:spcBef>
      <a:spcAft>
        <a:spcPct val="0"/>
      </a:spcAft>
      <a:defRPr kumimoji="1" sz="1200" kern="1200">
        <a:solidFill>
          <a:schemeClr val="tx1"/>
        </a:solidFill>
        <a:latin typeface="Arial" pitchFamily="34" charset="0"/>
        <a:ea typeface="新細明體" pitchFamily="18" charset="-120"/>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頁首版面配置區 3"/>
          <p:cNvSpPr>
            <a:spLocks noGrp="1"/>
          </p:cNvSpPr>
          <p:nvPr>
            <p:ph type="hdr" sz="quarter" idx="10"/>
          </p:nvPr>
        </p:nvSpPr>
        <p:spPr/>
        <p:txBody>
          <a:bodyPr/>
          <a:lstStyle/>
          <a:p>
            <a:pPr>
              <a:defRPr/>
            </a:pPr>
            <a:endParaRPr lang="en-US" altLang="zh-TW"/>
          </a:p>
        </p:txBody>
      </p:sp>
    </p:spTree>
    <p:extLst>
      <p:ext uri="{BB962C8B-B14F-4D97-AF65-F5344CB8AC3E}">
        <p14:creationId xmlns:p14="http://schemas.microsoft.com/office/powerpoint/2010/main" val="4527169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投影片圖像版面配置區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8131" name="備忘稿版面配置區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TW" altLang="en-US" dirty="0" smtClean="0">
              <a:ea typeface="標楷體" pitchFamily="65" charset="-120"/>
            </a:endParaRPr>
          </a:p>
        </p:txBody>
      </p:sp>
      <p:sp>
        <p:nvSpPr>
          <p:cNvPr id="48132" name="投影片編號版面配置區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4217">
              <a:defRPr>
                <a:solidFill>
                  <a:schemeClr val="tx1"/>
                </a:solidFill>
                <a:latin typeface="Calibri" pitchFamily="34" charset="0"/>
                <a:ea typeface="新細明體" pitchFamily="18" charset="-120"/>
              </a:defRPr>
            </a:lvl1pPr>
            <a:lvl2pPr marL="741910" indent="-285350" defTabSz="924217">
              <a:defRPr>
                <a:solidFill>
                  <a:schemeClr val="tx1"/>
                </a:solidFill>
                <a:latin typeface="Calibri" pitchFamily="34" charset="0"/>
                <a:ea typeface="新細明體" pitchFamily="18" charset="-120"/>
              </a:defRPr>
            </a:lvl2pPr>
            <a:lvl3pPr marL="1141400" indent="-228280" defTabSz="924217">
              <a:defRPr>
                <a:solidFill>
                  <a:schemeClr val="tx1"/>
                </a:solidFill>
                <a:latin typeface="Calibri" pitchFamily="34" charset="0"/>
                <a:ea typeface="新細明體" pitchFamily="18" charset="-120"/>
              </a:defRPr>
            </a:lvl3pPr>
            <a:lvl4pPr marL="1597960" indent="-228280" defTabSz="924217">
              <a:defRPr>
                <a:solidFill>
                  <a:schemeClr val="tx1"/>
                </a:solidFill>
                <a:latin typeface="Calibri" pitchFamily="34" charset="0"/>
                <a:ea typeface="新細明體" pitchFamily="18" charset="-120"/>
              </a:defRPr>
            </a:lvl4pPr>
            <a:lvl5pPr marL="2054520" indent="-228280" defTabSz="924217">
              <a:defRPr>
                <a:solidFill>
                  <a:schemeClr val="tx1"/>
                </a:solidFill>
                <a:latin typeface="Calibri" pitchFamily="34" charset="0"/>
                <a:ea typeface="新細明體" pitchFamily="18" charset="-120"/>
              </a:defRPr>
            </a:lvl5pPr>
            <a:lvl6pPr marL="2511080" indent="-228280" defTabSz="924217" eaLnBrk="0" fontAlgn="base" hangingPunct="0">
              <a:spcBef>
                <a:spcPct val="0"/>
              </a:spcBef>
              <a:spcAft>
                <a:spcPct val="0"/>
              </a:spcAft>
              <a:defRPr>
                <a:solidFill>
                  <a:schemeClr val="tx1"/>
                </a:solidFill>
                <a:latin typeface="Calibri" pitchFamily="34" charset="0"/>
                <a:ea typeface="新細明體" pitchFamily="18" charset="-120"/>
              </a:defRPr>
            </a:lvl6pPr>
            <a:lvl7pPr marL="2967639" indent="-228280" defTabSz="924217" eaLnBrk="0" fontAlgn="base" hangingPunct="0">
              <a:spcBef>
                <a:spcPct val="0"/>
              </a:spcBef>
              <a:spcAft>
                <a:spcPct val="0"/>
              </a:spcAft>
              <a:defRPr>
                <a:solidFill>
                  <a:schemeClr val="tx1"/>
                </a:solidFill>
                <a:latin typeface="Calibri" pitchFamily="34" charset="0"/>
                <a:ea typeface="新細明體" pitchFamily="18" charset="-120"/>
              </a:defRPr>
            </a:lvl7pPr>
            <a:lvl8pPr marL="3424199" indent="-228280" defTabSz="924217" eaLnBrk="0" fontAlgn="base" hangingPunct="0">
              <a:spcBef>
                <a:spcPct val="0"/>
              </a:spcBef>
              <a:spcAft>
                <a:spcPct val="0"/>
              </a:spcAft>
              <a:defRPr>
                <a:solidFill>
                  <a:schemeClr val="tx1"/>
                </a:solidFill>
                <a:latin typeface="Calibri" pitchFamily="34" charset="0"/>
                <a:ea typeface="新細明體" pitchFamily="18" charset="-120"/>
              </a:defRPr>
            </a:lvl8pPr>
            <a:lvl9pPr marL="3880759" indent="-228280" defTabSz="924217" eaLnBrk="0" fontAlgn="base" hangingPunct="0">
              <a:spcBef>
                <a:spcPct val="0"/>
              </a:spcBef>
              <a:spcAft>
                <a:spcPct val="0"/>
              </a:spcAft>
              <a:defRPr>
                <a:solidFill>
                  <a:schemeClr val="tx1"/>
                </a:solidFill>
                <a:latin typeface="Calibri" pitchFamily="34" charset="0"/>
                <a:ea typeface="新細明體" pitchFamily="18" charset="-120"/>
              </a:defRPr>
            </a:lvl9pPr>
          </a:lstStyle>
          <a:p>
            <a:fld id="{D689A0C5-E2C1-469D-995B-796667BE3B11}" type="slidenum">
              <a:rPr lang="en-US" altLang="zh-TW" smtClean="0"/>
              <a:pPr/>
              <a:t>2</a:t>
            </a:fld>
            <a:endParaRPr lang="en-US" altLang="zh-TW"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endParaRPr lang="zh-TW" altLang="en-US" dirty="0"/>
          </a:p>
        </p:txBody>
      </p:sp>
      <p:sp>
        <p:nvSpPr>
          <p:cNvPr id="4" name="頁首版面配置區 3"/>
          <p:cNvSpPr>
            <a:spLocks noGrp="1"/>
          </p:cNvSpPr>
          <p:nvPr>
            <p:ph type="hdr" sz="quarter" idx="10"/>
          </p:nvPr>
        </p:nvSpPr>
        <p:spPr/>
        <p:txBody>
          <a:bodyPr/>
          <a:lstStyle/>
          <a:p>
            <a:pPr>
              <a:defRPr/>
            </a:pPr>
            <a:endParaRPr lang="en-US" altLang="zh-TW"/>
          </a:p>
        </p:txBody>
      </p:sp>
    </p:spTree>
    <p:extLst>
      <p:ext uri="{BB962C8B-B14F-4D97-AF65-F5344CB8AC3E}">
        <p14:creationId xmlns:p14="http://schemas.microsoft.com/office/powerpoint/2010/main" val="195293233"/>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smtClean="0"/>
              <a:t>按一下以編輯母片副標題樣式</a:t>
            </a:r>
            <a:endParaRPr lang="zh-TW" altLang="en-US"/>
          </a:p>
        </p:txBody>
      </p:sp>
      <p:sp>
        <p:nvSpPr>
          <p:cNvPr id="4" name="日期版面配置區 3"/>
          <p:cNvSpPr>
            <a:spLocks noGrp="1"/>
          </p:cNvSpPr>
          <p:nvPr>
            <p:ph type="dt" sz="half" idx="10"/>
          </p:nvPr>
        </p:nvSpPr>
        <p:spPr/>
        <p:txBody>
          <a:bodyPr/>
          <a:lstStyle/>
          <a:p>
            <a:endParaRPr lang="zh-TW" altLang="en-US" dirty="0"/>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1A7CC946-F7ED-4240-8059-9FE1A2381A2C}" type="slidenum">
              <a:rPr lang="zh-TW" altLang="en-US" smtClean="0"/>
              <a:pPr/>
              <a:t>‹#›</a:t>
            </a:fld>
            <a:endParaRPr lang="zh-TW" altLang="en-US"/>
          </a:p>
        </p:txBody>
      </p:sp>
      <p:pic>
        <p:nvPicPr>
          <p:cNvPr id="7" name="Picture 5" descr="birdeye003拷貝"/>
          <p:cNvPicPr>
            <a:picLocks noChangeAspect="1" noChangeArrowheads="1"/>
          </p:cNvPicPr>
          <p:nvPr userDrawn="1"/>
        </p:nvPicPr>
        <p:blipFill>
          <a:blip r:embed="rId2" cstate="print">
            <a:clrChange>
              <a:clrFrom>
                <a:srgbClr val="9FD2F1"/>
              </a:clrFrom>
              <a:clrTo>
                <a:srgbClr val="9FD2F1">
                  <a:alpha val="0"/>
                </a:srgbClr>
              </a:clrTo>
            </a:clrChange>
            <a:duotone>
              <a:schemeClr val="accent3">
                <a:shade val="45000"/>
                <a:satMod val="135000"/>
              </a:schemeClr>
              <a:prstClr val="white"/>
            </a:duotone>
            <a:extLst/>
          </a:blip>
          <a:srcRect/>
          <a:stretch>
            <a:fillRect/>
          </a:stretch>
        </p:blipFill>
        <p:spPr bwMode="auto">
          <a:xfrm>
            <a:off x="51055" y="762929"/>
            <a:ext cx="9007346" cy="5037922"/>
          </a:xfrm>
          <a:prstGeom prst="rect">
            <a:avLst/>
          </a:prstGeom>
          <a:solidFill>
            <a:srgbClr val="CCECFF">
              <a:alpha val="73000"/>
            </a:srgbClr>
          </a:solidFill>
          <a:ln w="9525">
            <a:noFill/>
            <a:miter lim="800000"/>
            <a:headEnd/>
            <a:tailEnd/>
          </a:ln>
          <a:effectLst>
            <a:softEdge rad="63500"/>
          </a:effectLst>
        </p:spPr>
      </p:pic>
      <p:sp>
        <p:nvSpPr>
          <p:cNvPr id="8" name="矩形 7"/>
          <p:cNvSpPr/>
          <p:nvPr userDrawn="1"/>
        </p:nvSpPr>
        <p:spPr>
          <a:xfrm>
            <a:off x="0" y="6202363"/>
            <a:ext cx="9167813" cy="682625"/>
          </a:xfrm>
          <a:prstGeom prst="rect">
            <a:avLst/>
          </a:prstGeom>
          <a:solidFill>
            <a:srgbClr val="63AB7B">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TW" altLang="en-US"/>
          </a:p>
        </p:txBody>
      </p:sp>
      <p:grpSp>
        <p:nvGrpSpPr>
          <p:cNvPr id="9" name="群組 8"/>
          <p:cNvGrpSpPr>
            <a:grpSpLocks/>
          </p:cNvGrpSpPr>
          <p:nvPr userDrawn="1"/>
        </p:nvGrpSpPr>
        <p:grpSpPr bwMode="auto">
          <a:xfrm>
            <a:off x="0" y="-1588"/>
            <a:ext cx="9140825" cy="684213"/>
            <a:chOff x="1" y="9631"/>
            <a:chExt cx="9140189" cy="684443"/>
          </a:xfrm>
        </p:grpSpPr>
        <p:sp>
          <p:nvSpPr>
            <p:cNvPr id="10" name="平行四邊形 9"/>
            <p:cNvSpPr/>
            <p:nvPr userDrawn="1"/>
          </p:nvSpPr>
          <p:spPr>
            <a:xfrm>
              <a:off x="2995406" y="9631"/>
              <a:ext cx="490503" cy="684443"/>
            </a:xfrm>
            <a:prstGeom prst="parallelogram">
              <a:avLst>
                <a:gd name="adj" fmla="val 45333"/>
              </a:avLst>
            </a:prstGeom>
            <a:solidFill>
              <a:srgbClr val="FFCC66">
                <a:alpha val="3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grpSp>
          <p:nvGrpSpPr>
            <p:cNvPr id="11" name="群組 10"/>
            <p:cNvGrpSpPr>
              <a:grpSpLocks/>
            </p:cNvGrpSpPr>
            <p:nvPr userDrawn="1"/>
          </p:nvGrpSpPr>
          <p:grpSpPr bwMode="auto">
            <a:xfrm>
              <a:off x="1" y="10716"/>
              <a:ext cx="9140189" cy="683358"/>
              <a:chOff x="1" y="10716"/>
              <a:chExt cx="9140189" cy="683358"/>
            </a:xfrm>
          </p:grpSpPr>
          <p:sp>
            <p:nvSpPr>
              <p:cNvPr id="12" name="矩形 11"/>
              <p:cNvSpPr/>
              <p:nvPr userDrawn="1"/>
            </p:nvSpPr>
            <p:spPr>
              <a:xfrm>
                <a:off x="3481147" y="11219"/>
                <a:ext cx="5659043" cy="682855"/>
              </a:xfrm>
              <a:prstGeom prst="rect">
                <a:avLst/>
              </a:prstGeom>
              <a:solidFill>
                <a:srgbClr val="63AB7B">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TW" altLang="en-US"/>
              </a:p>
            </p:txBody>
          </p:sp>
          <p:pic>
            <p:nvPicPr>
              <p:cNvPr id="13" name="Picture 2"/>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r="28471"/>
              <a:stretch>
                <a:fillRect/>
              </a:stretch>
            </p:blipFill>
            <p:spPr bwMode="auto">
              <a:xfrm>
                <a:off x="1" y="11113"/>
                <a:ext cx="2995443" cy="68103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4" name="直角三角形 13"/>
              <p:cNvSpPr/>
              <p:nvPr userDrawn="1"/>
            </p:nvSpPr>
            <p:spPr>
              <a:xfrm flipH="1">
                <a:off x="3273198" y="19160"/>
                <a:ext cx="209535" cy="674914"/>
              </a:xfrm>
              <a:prstGeom prst="rtTriangle">
                <a:avLst/>
              </a:prstGeom>
              <a:solidFill>
                <a:srgbClr val="63AB7B">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grpSp>
      </p:grpSp>
    </p:spTree>
    <p:extLst>
      <p:ext uri="{BB962C8B-B14F-4D97-AF65-F5344CB8AC3E}">
        <p14:creationId xmlns:p14="http://schemas.microsoft.com/office/powerpoint/2010/main" val="856515115"/>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endParaRPr lang="zh-TW" altLang="en-US" dirty="0"/>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1A7CC946-F7ED-4240-8059-9FE1A2381A2C}" type="slidenum">
              <a:rPr lang="zh-TW" altLang="en-US" smtClean="0"/>
              <a:pPr/>
              <a:t>‹#›</a:t>
            </a:fld>
            <a:endParaRPr lang="zh-TW" altLang="en-US"/>
          </a:p>
        </p:txBody>
      </p:sp>
    </p:spTree>
    <p:extLst>
      <p:ext uri="{BB962C8B-B14F-4D97-AF65-F5344CB8AC3E}">
        <p14:creationId xmlns:p14="http://schemas.microsoft.com/office/powerpoint/2010/main" val="1484105486"/>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p>
            <a:endParaRPr lang="zh-TW" altLang="en-US" dirty="0"/>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1A7CC946-F7ED-4240-8059-9FE1A2381A2C}" type="slidenum">
              <a:rPr lang="zh-TW" altLang="en-US" smtClean="0"/>
              <a:pPr/>
              <a:t>‹#›</a:t>
            </a:fld>
            <a:endParaRPr lang="zh-TW" altLang="en-US"/>
          </a:p>
        </p:txBody>
      </p:sp>
    </p:spTree>
    <p:extLst>
      <p:ext uri="{BB962C8B-B14F-4D97-AF65-F5344CB8AC3E}">
        <p14:creationId xmlns:p14="http://schemas.microsoft.com/office/powerpoint/2010/main" val="1189809664"/>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4"/>
          <p:cNvSpPr>
            <a:spLocks noGrp="1"/>
          </p:cNvSpPr>
          <p:nvPr>
            <p:ph type="dt" sz="half" idx="10"/>
          </p:nvPr>
        </p:nvSpPr>
        <p:spPr/>
        <p:txBody>
          <a:bodyPr/>
          <a:lstStyle/>
          <a:p>
            <a:endParaRPr lang="zh-TW" altLang="en-US" dirty="0"/>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1A7CC946-F7ED-4240-8059-9FE1A2381A2C}" type="slidenum">
              <a:rPr lang="zh-TW" altLang="en-US" smtClean="0"/>
              <a:pPr/>
              <a:t>‹#›</a:t>
            </a:fld>
            <a:endParaRPr lang="zh-TW" altLang="en-US"/>
          </a:p>
        </p:txBody>
      </p:sp>
    </p:spTree>
    <p:extLst>
      <p:ext uri="{BB962C8B-B14F-4D97-AF65-F5344CB8AC3E}">
        <p14:creationId xmlns:p14="http://schemas.microsoft.com/office/powerpoint/2010/main" val="1776919400"/>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6"/>
          <p:cNvSpPr>
            <a:spLocks noGrp="1"/>
          </p:cNvSpPr>
          <p:nvPr>
            <p:ph type="dt" sz="half" idx="10"/>
          </p:nvPr>
        </p:nvSpPr>
        <p:spPr/>
        <p:txBody>
          <a:bodyPr/>
          <a:lstStyle/>
          <a:p>
            <a:endParaRPr lang="zh-TW" altLang="en-US" dirty="0"/>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1A7CC946-F7ED-4240-8059-9FE1A2381A2C}" type="slidenum">
              <a:rPr lang="zh-TW" altLang="en-US" smtClean="0"/>
              <a:pPr/>
              <a:t>‹#›</a:t>
            </a:fld>
            <a:endParaRPr lang="zh-TW" altLang="en-US"/>
          </a:p>
        </p:txBody>
      </p:sp>
    </p:spTree>
    <p:extLst>
      <p:ext uri="{BB962C8B-B14F-4D97-AF65-F5344CB8AC3E}">
        <p14:creationId xmlns:p14="http://schemas.microsoft.com/office/powerpoint/2010/main" val="669454672"/>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2"/>
          <p:cNvSpPr>
            <a:spLocks noGrp="1"/>
          </p:cNvSpPr>
          <p:nvPr>
            <p:ph type="dt" sz="half" idx="10"/>
          </p:nvPr>
        </p:nvSpPr>
        <p:spPr/>
        <p:txBody>
          <a:bodyPr/>
          <a:lstStyle/>
          <a:p>
            <a:endParaRPr lang="zh-TW" altLang="en-US" dirty="0"/>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1A7CC946-F7ED-4240-8059-9FE1A2381A2C}" type="slidenum">
              <a:rPr lang="zh-TW" altLang="en-US" smtClean="0"/>
              <a:pPr/>
              <a:t>‹#›</a:t>
            </a:fld>
            <a:endParaRPr lang="zh-TW" altLang="en-US"/>
          </a:p>
        </p:txBody>
      </p:sp>
    </p:spTree>
    <p:extLst>
      <p:ext uri="{BB962C8B-B14F-4D97-AF65-F5344CB8AC3E}">
        <p14:creationId xmlns:p14="http://schemas.microsoft.com/office/powerpoint/2010/main" val="2500885272"/>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endParaRPr lang="zh-TW" altLang="en-US" dirty="0"/>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1A7CC946-F7ED-4240-8059-9FE1A2381A2C}" type="slidenum">
              <a:rPr lang="zh-TW" altLang="en-US" smtClean="0"/>
              <a:pPr/>
              <a:t>‹#›</a:t>
            </a:fld>
            <a:endParaRPr lang="zh-TW" altLang="en-US"/>
          </a:p>
        </p:txBody>
      </p:sp>
    </p:spTree>
    <p:extLst>
      <p:ext uri="{BB962C8B-B14F-4D97-AF65-F5344CB8AC3E}">
        <p14:creationId xmlns:p14="http://schemas.microsoft.com/office/powerpoint/2010/main" val="1802131140"/>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endParaRPr lang="zh-TW" altLang="en-US" dirty="0"/>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1A7CC946-F7ED-4240-8059-9FE1A2381A2C}" type="slidenum">
              <a:rPr lang="zh-TW" altLang="en-US" smtClean="0"/>
              <a:pPr/>
              <a:t>‹#›</a:t>
            </a:fld>
            <a:endParaRPr lang="zh-TW" altLang="en-US"/>
          </a:p>
        </p:txBody>
      </p:sp>
    </p:spTree>
    <p:extLst>
      <p:ext uri="{BB962C8B-B14F-4D97-AF65-F5344CB8AC3E}">
        <p14:creationId xmlns:p14="http://schemas.microsoft.com/office/powerpoint/2010/main" val="1771650465"/>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endParaRPr lang="zh-TW" altLang="en-US" dirty="0"/>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1A7CC946-F7ED-4240-8059-9FE1A2381A2C}" type="slidenum">
              <a:rPr lang="zh-TW" altLang="en-US" smtClean="0"/>
              <a:pPr/>
              <a:t>‹#›</a:t>
            </a:fld>
            <a:endParaRPr lang="zh-TW" altLang="en-US"/>
          </a:p>
        </p:txBody>
      </p:sp>
    </p:spTree>
    <p:extLst>
      <p:ext uri="{BB962C8B-B14F-4D97-AF65-F5344CB8AC3E}">
        <p14:creationId xmlns:p14="http://schemas.microsoft.com/office/powerpoint/2010/main" val="3362117773"/>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endParaRPr lang="zh-TW" altLang="en-US" dirty="0"/>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1A7CC946-F7ED-4240-8059-9FE1A2381A2C}" type="slidenum">
              <a:rPr lang="zh-TW" altLang="en-US" smtClean="0"/>
              <a:pPr/>
              <a:t>‹#›</a:t>
            </a:fld>
            <a:endParaRPr lang="zh-TW" altLang="en-US"/>
          </a:p>
        </p:txBody>
      </p:sp>
    </p:spTree>
    <p:extLst>
      <p:ext uri="{BB962C8B-B14F-4D97-AF65-F5344CB8AC3E}">
        <p14:creationId xmlns:p14="http://schemas.microsoft.com/office/powerpoint/2010/main" val="1676270798"/>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endParaRPr lang="zh-TW" altLang="en-US" dirty="0"/>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1A7CC946-F7ED-4240-8059-9FE1A2381A2C}" type="slidenum">
              <a:rPr lang="zh-TW" altLang="en-US" smtClean="0"/>
              <a:pPr/>
              <a:t>‹#›</a:t>
            </a:fld>
            <a:endParaRPr lang="zh-TW" altLang="en-US"/>
          </a:p>
        </p:txBody>
      </p:sp>
    </p:spTree>
    <p:extLst>
      <p:ext uri="{BB962C8B-B14F-4D97-AF65-F5344CB8AC3E}">
        <p14:creationId xmlns:p14="http://schemas.microsoft.com/office/powerpoint/2010/main" val="2147744491"/>
      </p:ext>
    </p:extLst>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2_自訂版面配置">
    <p:spTree>
      <p:nvGrpSpPr>
        <p:cNvPr id="1" name=""/>
        <p:cNvGrpSpPr/>
        <p:nvPr/>
      </p:nvGrpSpPr>
      <p:grpSpPr>
        <a:xfrm>
          <a:off x="0" y="0"/>
          <a:ext cx="0" cy="0"/>
          <a:chOff x="0" y="0"/>
          <a:chExt cx="0" cy="0"/>
        </a:xfrm>
      </p:grpSpPr>
      <p:pic>
        <p:nvPicPr>
          <p:cNvPr id="4" name="Picture 2"/>
          <p:cNvPicPr>
            <a:picLocks noChangeAspect="1" noChangeArrowheads="1"/>
          </p:cNvPicPr>
          <p:nvPr userDrawn="1"/>
        </p:nvPicPr>
        <p:blipFill rotWithShape="1">
          <a:blip r:embed="rId2" cstate="print">
            <a:duotone>
              <a:schemeClr val="accent3">
                <a:shade val="45000"/>
                <a:satMod val="135000"/>
              </a:schemeClr>
              <a:prstClr val="white"/>
            </a:duotone>
            <a:extLst/>
          </a:blip>
          <a:srcRect l="13218" r="8739"/>
          <a:stretch/>
        </p:blipFill>
        <p:spPr bwMode="auto">
          <a:xfrm>
            <a:off x="1" y="0"/>
            <a:ext cx="9180512" cy="6957392"/>
          </a:xfrm>
          <a:prstGeom prst="rect">
            <a:avLst/>
          </a:prstGeom>
          <a:noFill/>
          <a:ln>
            <a:noFill/>
          </a:ln>
          <a:extLst/>
        </p:spPr>
      </p:pic>
      <p:sp useBgFill="1">
        <p:nvSpPr>
          <p:cNvPr id="5" name="五邊形 4"/>
          <p:cNvSpPr/>
          <p:nvPr userDrawn="1"/>
        </p:nvSpPr>
        <p:spPr>
          <a:xfrm>
            <a:off x="1691680" y="2204864"/>
            <a:ext cx="7200800" cy="1314711"/>
          </a:xfrm>
          <a:prstGeom prst="homePlate">
            <a:avLst>
              <a:gd name="adj" fmla="val 37562"/>
            </a:avLst>
          </a:prstGeom>
          <a:ln w="6350">
            <a:solidFill>
              <a:srgbClr val="0000FF"/>
            </a:solidFill>
          </a:ln>
          <a:effectLst>
            <a:glow rad="101600">
              <a:schemeClr val="accent3">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solidFill>
                <a:prstClr val="white"/>
              </a:solidFill>
            </a:endParaRPr>
          </a:p>
        </p:txBody>
      </p:sp>
      <p:sp>
        <p:nvSpPr>
          <p:cNvPr id="8" name="投影片編號版面配置區 5"/>
          <p:cNvSpPr txBox="1">
            <a:spLocks/>
          </p:cNvSpPr>
          <p:nvPr userDrawn="1"/>
        </p:nvSpPr>
        <p:spPr>
          <a:xfrm>
            <a:off x="6975475" y="6519863"/>
            <a:ext cx="2133600" cy="365125"/>
          </a:xfrm>
          <a:prstGeom prst="rect">
            <a:avLst/>
          </a:prstGeom>
        </p:spPr>
        <p:txBody>
          <a:bodyPr anchor="ctr"/>
          <a:lstStyle>
            <a:defPPr>
              <a:defRPr lang="zh-TW"/>
            </a:defPPr>
            <a:lvl1pPr algn="r" rtl="0" fontAlgn="base">
              <a:spcBef>
                <a:spcPct val="0"/>
              </a:spcBef>
              <a:spcAft>
                <a:spcPct val="0"/>
              </a:spcAft>
              <a:defRPr kumimoji="1" sz="1000" kern="1200">
                <a:solidFill>
                  <a:schemeClr val="tx1">
                    <a:tint val="75000"/>
                  </a:schemeClr>
                </a:solidFill>
                <a:latin typeface="Verdana" pitchFamily="34" charset="0"/>
                <a:ea typeface="新細明體" pitchFamily="18" charset="-120"/>
                <a:cs typeface="+mn-cs"/>
              </a:defRPr>
            </a:lvl1pPr>
            <a:lvl2pPr marL="457200" algn="l" rtl="0" fontAlgn="base">
              <a:spcBef>
                <a:spcPct val="0"/>
              </a:spcBef>
              <a:spcAft>
                <a:spcPct val="0"/>
              </a:spcAft>
              <a:defRPr kumimoji="1" kern="1200">
                <a:solidFill>
                  <a:schemeClr val="tx1"/>
                </a:solidFill>
                <a:latin typeface="Verdana" pitchFamily="34" charset="0"/>
                <a:ea typeface="新細明體" pitchFamily="18" charset="-120"/>
                <a:cs typeface="+mn-cs"/>
              </a:defRPr>
            </a:lvl2pPr>
            <a:lvl3pPr marL="914400" algn="l" rtl="0" fontAlgn="base">
              <a:spcBef>
                <a:spcPct val="0"/>
              </a:spcBef>
              <a:spcAft>
                <a:spcPct val="0"/>
              </a:spcAft>
              <a:defRPr kumimoji="1" kern="1200">
                <a:solidFill>
                  <a:schemeClr val="tx1"/>
                </a:solidFill>
                <a:latin typeface="Verdana" pitchFamily="34" charset="0"/>
                <a:ea typeface="新細明體" pitchFamily="18" charset="-120"/>
                <a:cs typeface="+mn-cs"/>
              </a:defRPr>
            </a:lvl3pPr>
            <a:lvl4pPr marL="1371600" algn="l" rtl="0" fontAlgn="base">
              <a:spcBef>
                <a:spcPct val="0"/>
              </a:spcBef>
              <a:spcAft>
                <a:spcPct val="0"/>
              </a:spcAft>
              <a:defRPr kumimoji="1" kern="1200">
                <a:solidFill>
                  <a:schemeClr val="tx1"/>
                </a:solidFill>
                <a:latin typeface="Verdana" pitchFamily="34" charset="0"/>
                <a:ea typeface="新細明體" pitchFamily="18" charset="-120"/>
                <a:cs typeface="+mn-cs"/>
              </a:defRPr>
            </a:lvl4pPr>
            <a:lvl5pPr marL="1828800" algn="l" rtl="0" fontAlgn="base">
              <a:spcBef>
                <a:spcPct val="0"/>
              </a:spcBef>
              <a:spcAft>
                <a:spcPct val="0"/>
              </a:spcAft>
              <a:defRPr kumimoji="1" kern="1200">
                <a:solidFill>
                  <a:schemeClr val="tx1"/>
                </a:solidFill>
                <a:latin typeface="Verdana" pitchFamily="34" charset="0"/>
                <a:ea typeface="新細明體" pitchFamily="18" charset="-120"/>
                <a:cs typeface="+mn-cs"/>
              </a:defRPr>
            </a:lvl5pPr>
            <a:lvl6pPr marL="2286000" algn="l" defTabSz="914400" rtl="0" eaLnBrk="1" latinLnBrk="0" hangingPunct="1">
              <a:defRPr kumimoji="1" kern="1200">
                <a:solidFill>
                  <a:schemeClr val="tx1"/>
                </a:solidFill>
                <a:latin typeface="Verdana" pitchFamily="34" charset="0"/>
                <a:ea typeface="新細明體" pitchFamily="18" charset="-120"/>
                <a:cs typeface="+mn-cs"/>
              </a:defRPr>
            </a:lvl6pPr>
            <a:lvl7pPr marL="2743200" algn="l" defTabSz="914400" rtl="0" eaLnBrk="1" latinLnBrk="0" hangingPunct="1">
              <a:defRPr kumimoji="1" kern="1200">
                <a:solidFill>
                  <a:schemeClr val="tx1"/>
                </a:solidFill>
                <a:latin typeface="Verdana" pitchFamily="34" charset="0"/>
                <a:ea typeface="新細明體" pitchFamily="18" charset="-120"/>
                <a:cs typeface="+mn-cs"/>
              </a:defRPr>
            </a:lvl7pPr>
            <a:lvl8pPr marL="3200400" algn="l" defTabSz="914400" rtl="0" eaLnBrk="1" latinLnBrk="0" hangingPunct="1">
              <a:defRPr kumimoji="1" kern="1200">
                <a:solidFill>
                  <a:schemeClr val="tx1"/>
                </a:solidFill>
                <a:latin typeface="Verdana" pitchFamily="34" charset="0"/>
                <a:ea typeface="新細明體" pitchFamily="18" charset="-120"/>
                <a:cs typeface="+mn-cs"/>
              </a:defRPr>
            </a:lvl8pPr>
            <a:lvl9pPr marL="3657600" algn="l" defTabSz="914400" rtl="0" eaLnBrk="1" latinLnBrk="0" hangingPunct="1">
              <a:defRPr kumimoji="1" kern="1200">
                <a:solidFill>
                  <a:schemeClr val="tx1"/>
                </a:solidFill>
                <a:latin typeface="Verdana" pitchFamily="34" charset="0"/>
                <a:ea typeface="新細明體" pitchFamily="18" charset="-120"/>
                <a:cs typeface="+mn-cs"/>
              </a:defRPr>
            </a:lvl9pPr>
          </a:lstStyle>
          <a:p>
            <a:pPr>
              <a:defRPr/>
            </a:pPr>
            <a:fld id="{47492D76-6819-46CE-9C65-06D79967D476}" type="slidenum">
              <a:rPr lang="en-US" altLang="zh-TW" smtClean="0">
                <a:solidFill>
                  <a:prstClr val="black">
                    <a:tint val="75000"/>
                  </a:prstClr>
                </a:solidFill>
              </a:rPr>
              <a:pPr>
                <a:defRPr/>
              </a:pPr>
              <a:t>‹#›</a:t>
            </a:fld>
            <a:endParaRPr lang="en-US" altLang="zh-TW">
              <a:solidFill>
                <a:prstClr val="black">
                  <a:tint val="75000"/>
                </a:prstClr>
              </a:solidFill>
            </a:endParaRPr>
          </a:p>
        </p:txBody>
      </p:sp>
      <p:pic>
        <p:nvPicPr>
          <p:cNvPr id="9" name="Picture 2"/>
          <p:cNvPicPr>
            <a:picLocks noChangeAspect="1" noChangeArrowheads="1"/>
          </p:cNvPicPr>
          <p:nvPr userDrawn="1"/>
        </p:nvPicPr>
        <p:blipFill>
          <a:blip r:embed="rId3" cstate="print"/>
          <a:srcRect/>
          <a:stretch>
            <a:fillRect/>
          </a:stretch>
        </p:blipFill>
        <p:spPr bwMode="auto">
          <a:xfrm>
            <a:off x="174625" y="2133600"/>
            <a:ext cx="1444625" cy="1438275"/>
          </a:xfrm>
          <a:prstGeom prst="rect">
            <a:avLst/>
          </a:prstGeom>
          <a:ln>
            <a:noFill/>
          </a:ln>
          <a:effectLst>
            <a:outerShdw blurRad="292100" dist="139700" dir="2700000" algn="tl" rotWithShape="0">
              <a:srgbClr val="333333">
                <a:alpha val="65000"/>
              </a:srgbClr>
            </a:outerShdw>
          </a:effectLst>
          <a:extLst/>
        </p:spPr>
      </p:pic>
      <p:sp>
        <p:nvSpPr>
          <p:cNvPr id="6" name="標題 1"/>
          <p:cNvSpPr>
            <a:spLocks noGrp="1"/>
          </p:cNvSpPr>
          <p:nvPr>
            <p:ph type="ctrTitle"/>
          </p:nvPr>
        </p:nvSpPr>
        <p:spPr>
          <a:xfrm>
            <a:off x="1691680" y="2204864"/>
            <a:ext cx="6984776" cy="1326009"/>
          </a:xfrm>
        </p:spPr>
        <p:txBody>
          <a:bodyPr/>
          <a:lstStyle>
            <a:lvl1pPr>
              <a:defRPr>
                <a:solidFill>
                  <a:srgbClr val="0000CC"/>
                </a:solidFill>
                <a:latin typeface="標楷體" pitchFamily="65" charset="-120"/>
                <a:ea typeface="標楷體" pitchFamily="65" charset="-120"/>
              </a:defRPr>
            </a:lvl1pPr>
          </a:lstStyle>
          <a:p>
            <a:r>
              <a:rPr lang="zh-TW" altLang="en-US" dirty="0" smtClean="0"/>
              <a:t>按一下以編輯母片標題樣式</a:t>
            </a:r>
            <a:endParaRPr lang="zh-TW" altLang="en-US" dirty="0"/>
          </a:p>
        </p:txBody>
      </p:sp>
      <p:sp>
        <p:nvSpPr>
          <p:cNvPr id="7" name="副標題 2"/>
          <p:cNvSpPr>
            <a:spLocks noGrp="1"/>
          </p:cNvSpPr>
          <p:nvPr>
            <p:ph type="subTitle" idx="1"/>
          </p:nvPr>
        </p:nvSpPr>
        <p:spPr>
          <a:xfrm>
            <a:off x="1371600" y="4725144"/>
            <a:ext cx="6400800" cy="1440160"/>
          </a:xfrm>
        </p:spPr>
        <p:txBody>
          <a:bodyPr/>
          <a:lstStyle>
            <a:lvl1pPr marL="0" indent="0" algn="ctr">
              <a:buNone/>
              <a:defRPr>
                <a:solidFill>
                  <a:srgbClr val="0000CC"/>
                </a:solidFill>
                <a:latin typeface="標楷體" pitchFamily="65" charset="-120"/>
                <a:ea typeface="標楷體" pitchFamily="65" charset="-12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dirty="0" smtClean="0"/>
              <a:t>按一下以編輯母片副標題樣式</a:t>
            </a:r>
            <a:endParaRPr lang="zh-TW" altLang="en-US" dirty="0"/>
          </a:p>
        </p:txBody>
      </p:sp>
      <p:sp>
        <p:nvSpPr>
          <p:cNvPr id="12" name="投影片編號版面配置區 4"/>
          <p:cNvSpPr>
            <a:spLocks noGrp="1"/>
          </p:cNvSpPr>
          <p:nvPr>
            <p:ph type="sldNum" sz="quarter" idx="12"/>
          </p:nvPr>
        </p:nvSpPr>
        <p:spPr/>
        <p:txBody>
          <a:bodyPr/>
          <a:lstStyle>
            <a:lvl1pPr>
              <a:defRPr/>
            </a:lvl1pPr>
          </a:lstStyle>
          <a:p>
            <a:pPr>
              <a:defRPr/>
            </a:pPr>
            <a:fld id="{92095E41-EBE2-4C65-BCCA-C85D0949842B}" type="slidenum">
              <a:rPr lang="en-US" altLang="zh-TW">
                <a:solidFill>
                  <a:prstClr val="black">
                    <a:tint val="75000"/>
                  </a:prstClr>
                </a:solidFill>
              </a:rPr>
              <a:pPr>
                <a:defRPr/>
              </a:pPr>
              <a:t>‹#›</a:t>
            </a:fld>
            <a:endParaRPr lang="en-US" altLang="zh-TW" dirty="0">
              <a:solidFill>
                <a:prstClr val="black">
                  <a:tint val="75000"/>
                </a:prstClr>
              </a:solidFill>
            </a:endParaRPr>
          </a:p>
        </p:txBody>
      </p:sp>
    </p:spTree>
    <p:extLst>
      <p:ext uri="{BB962C8B-B14F-4D97-AF65-F5344CB8AC3E}">
        <p14:creationId xmlns:p14="http://schemas.microsoft.com/office/powerpoint/2010/main" val="723882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grpSp>
        <p:nvGrpSpPr>
          <p:cNvPr id="4" name="群組 6"/>
          <p:cNvGrpSpPr>
            <a:grpSpLocks/>
          </p:cNvGrpSpPr>
          <p:nvPr/>
        </p:nvGrpSpPr>
        <p:grpSpPr bwMode="auto">
          <a:xfrm>
            <a:off x="0" y="584671"/>
            <a:ext cx="9128125" cy="900113"/>
            <a:chOff x="0" y="908720"/>
            <a:chExt cx="9128102" cy="899592"/>
          </a:xfrm>
        </p:grpSpPr>
        <p:sp>
          <p:nvSpPr>
            <p:cNvPr id="5" name="矩形 7"/>
            <p:cNvSpPr/>
            <p:nvPr userDrawn="1"/>
          </p:nvSpPr>
          <p:spPr>
            <a:xfrm>
              <a:off x="463549" y="1141948"/>
              <a:ext cx="3186105" cy="433136"/>
            </a:xfrm>
            <a:prstGeom prst="rect">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TW" altLang="en-US" sz="2000" dirty="0">
                  <a:solidFill>
                    <a:prstClr val="white"/>
                  </a:solidFill>
                </a:rPr>
                <a:t>衛生福利部</a:t>
              </a:r>
              <a:endParaRPr lang="en-US" altLang="zh-TW" sz="2000" dirty="0">
                <a:solidFill>
                  <a:prstClr val="white"/>
                </a:solidFill>
              </a:endParaRPr>
            </a:p>
            <a:p>
              <a:pPr algn="ctr">
                <a:defRPr/>
              </a:pPr>
              <a:r>
                <a:rPr lang="en-US" altLang="zh-TW" sz="1200" b="1" dirty="0">
                  <a:solidFill>
                    <a:prstClr val="white"/>
                  </a:solidFill>
                </a:rPr>
                <a:t>Ministry of Health and Welfare</a:t>
              </a:r>
              <a:endParaRPr lang="zh-TW" altLang="en-US" sz="1200" b="1" dirty="0">
                <a:solidFill>
                  <a:prstClr val="white"/>
                </a:solidFill>
              </a:endParaRPr>
            </a:p>
          </p:txBody>
        </p:sp>
        <p:pic>
          <p:nvPicPr>
            <p:cNvPr id="6" name="Picture 2"/>
            <p:cNvPicPr>
              <a:picLocks noChangeAspect="1" noChangeArrowheads="1"/>
            </p:cNvPicPr>
            <p:nvPr userDrawn="1"/>
          </p:nvPicPr>
          <p:blipFill>
            <a:blip r:embed="rId2" cstate="print"/>
            <a:srcRect/>
            <a:stretch>
              <a:fillRect/>
            </a:stretch>
          </p:blipFill>
          <p:spPr bwMode="auto">
            <a:xfrm>
              <a:off x="0" y="908720"/>
              <a:ext cx="899592" cy="899592"/>
            </a:xfrm>
            <a:prstGeom prst="rect">
              <a:avLst/>
            </a:prstGeom>
            <a:noFill/>
            <a:ln w="9525">
              <a:noFill/>
              <a:miter lim="800000"/>
              <a:headEnd/>
              <a:tailEnd/>
            </a:ln>
          </p:spPr>
        </p:pic>
        <p:sp>
          <p:nvSpPr>
            <p:cNvPr id="7" name="矩形 9"/>
            <p:cNvSpPr/>
            <p:nvPr userDrawn="1"/>
          </p:nvSpPr>
          <p:spPr>
            <a:xfrm>
              <a:off x="3403591" y="1308538"/>
              <a:ext cx="5724511" cy="99955"/>
            </a:xfrm>
            <a:prstGeom prst="rect">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solidFill>
                  <a:prstClr val="white"/>
                </a:solidFill>
              </a:endParaRPr>
            </a:p>
          </p:txBody>
        </p:sp>
      </p:grpSp>
      <p:grpSp>
        <p:nvGrpSpPr>
          <p:cNvPr id="8" name="Group 16"/>
          <p:cNvGrpSpPr>
            <a:grpSpLocks/>
          </p:cNvGrpSpPr>
          <p:nvPr userDrawn="1"/>
        </p:nvGrpSpPr>
        <p:grpSpPr bwMode="auto">
          <a:xfrm>
            <a:off x="0" y="584671"/>
            <a:ext cx="9128125" cy="900113"/>
            <a:chOff x="0" y="572"/>
            <a:chExt cx="5750" cy="567"/>
          </a:xfrm>
        </p:grpSpPr>
        <p:sp>
          <p:nvSpPr>
            <p:cNvPr id="9" name="矩形 4"/>
            <p:cNvSpPr/>
            <p:nvPr/>
          </p:nvSpPr>
          <p:spPr>
            <a:xfrm>
              <a:off x="292" y="705"/>
              <a:ext cx="2007" cy="307"/>
            </a:xfrm>
            <a:prstGeom prst="rect">
              <a:avLst/>
            </a:prstGeom>
            <a:solidFill>
              <a:schemeClr val="accent3">
                <a:lumMod val="60000"/>
                <a:lumOff val="40000"/>
              </a:schemeClr>
            </a:solidFill>
            <a:ln>
              <a:solidFill>
                <a:schemeClr val="accent3">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TW" sz="1300" b="1" u="none" dirty="0" smtClean="0">
                  <a:solidFill>
                    <a:prstClr val="white"/>
                  </a:solidFill>
                  <a:effectLst/>
                  <a:latin typeface="微軟正黑體" panose="020B0604030504040204" pitchFamily="34" charset="-120"/>
                  <a:ea typeface="微軟正黑體" panose="020B0604030504040204" pitchFamily="34" charset="-120"/>
                </a:rPr>
                <a:t>     Ministry </a:t>
              </a:r>
              <a:r>
                <a:rPr lang="en-US" altLang="zh-TW" sz="1300" b="1" u="none" dirty="0">
                  <a:solidFill>
                    <a:prstClr val="white"/>
                  </a:solidFill>
                  <a:effectLst/>
                  <a:latin typeface="微軟正黑體" panose="020B0604030504040204" pitchFamily="34" charset="-120"/>
                  <a:ea typeface="微軟正黑體" panose="020B0604030504040204" pitchFamily="34" charset="-120"/>
                </a:rPr>
                <a:t>of Health and Welfare</a:t>
              </a:r>
              <a:endParaRPr lang="zh-TW" altLang="en-US" sz="1300" b="1" u="none" dirty="0">
                <a:solidFill>
                  <a:prstClr val="white"/>
                </a:solidFill>
                <a:effectLst/>
                <a:latin typeface="微軟正黑體" panose="020B0604030504040204" pitchFamily="34" charset="-120"/>
                <a:ea typeface="微軟正黑體" panose="020B0604030504040204" pitchFamily="34" charset="-120"/>
              </a:endParaRPr>
            </a:p>
          </p:txBody>
        </p:sp>
        <p:pic>
          <p:nvPicPr>
            <p:cNvPr id="10" name="Picture 2"/>
            <p:cNvPicPr>
              <a:picLocks noChangeAspect="1" noChangeArrowheads="1"/>
            </p:cNvPicPr>
            <p:nvPr/>
          </p:nvPicPr>
          <p:blipFill>
            <a:blip r:embed="rId2" cstate="print"/>
            <a:srcRect/>
            <a:stretch>
              <a:fillRect/>
            </a:stretch>
          </p:blipFill>
          <p:spPr bwMode="auto">
            <a:xfrm>
              <a:off x="0" y="572"/>
              <a:ext cx="567" cy="567"/>
            </a:xfrm>
            <a:prstGeom prst="rect">
              <a:avLst/>
            </a:prstGeom>
            <a:noFill/>
            <a:ln w="9525">
              <a:noFill/>
              <a:miter lim="800000"/>
              <a:headEnd/>
              <a:tailEnd/>
            </a:ln>
          </p:spPr>
        </p:pic>
        <p:sp>
          <p:nvSpPr>
            <p:cNvPr id="11" name="矩形 6"/>
            <p:cNvSpPr/>
            <p:nvPr/>
          </p:nvSpPr>
          <p:spPr>
            <a:xfrm>
              <a:off x="2144" y="824"/>
              <a:ext cx="3606" cy="63"/>
            </a:xfrm>
            <a:prstGeom prst="rect">
              <a:avLst/>
            </a:prstGeom>
            <a:solidFill>
              <a:schemeClr val="accent3">
                <a:lumMod val="60000"/>
                <a:lumOff val="40000"/>
              </a:schemeClr>
            </a:solidFill>
            <a:ln>
              <a:solidFill>
                <a:schemeClr val="accent3">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solidFill>
                  <a:prstClr val="white"/>
                </a:solidFill>
              </a:endParaRPr>
            </a:p>
          </p:txBody>
        </p:sp>
      </p:grpSp>
      <p:sp>
        <p:nvSpPr>
          <p:cNvPr id="2" name="標題 1"/>
          <p:cNvSpPr>
            <a:spLocks noGrp="1"/>
          </p:cNvSpPr>
          <p:nvPr>
            <p:ph type="title"/>
          </p:nvPr>
        </p:nvSpPr>
        <p:spPr>
          <a:xfrm>
            <a:off x="463116" y="27856"/>
            <a:ext cx="8229600" cy="1143000"/>
          </a:xfrm>
        </p:spPr>
        <p:txBody>
          <a:bodyPr/>
          <a:lstStyle/>
          <a:p>
            <a:r>
              <a:rPr lang="zh-TW" altLang="en-US" dirty="0" smtClean="0"/>
              <a:t>按一下以編輯母片標題樣式</a:t>
            </a:r>
            <a:endParaRPr lang="zh-TW" altLang="en-US" dirty="0"/>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14" name="頁尾版面配置區 4"/>
          <p:cNvSpPr>
            <a:spLocks noGrp="1"/>
          </p:cNvSpPr>
          <p:nvPr>
            <p:ph type="ftr" sz="quarter" idx="11"/>
          </p:nvPr>
        </p:nvSpPr>
        <p:spPr/>
        <p:txBody>
          <a:bodyPr/>
          <a:lstStyle>
            <a:lvl1pPr>
              <a:defRPr/>
            </a:lvl1pPr>
          </a:lstStyle>
          <a:p>
            <a:endParaRPr lang="en-US" altLang="zh-TW"/>
          </a:p>
        </p:txBody>
      </p:sp>
      <p:sp>
        <p:nvSpPr>
          <p:cNvPr id="15" name="投影片編號版面配置區 5"/>
          <p:cNvSpPr>
            <a:spLocks noGrp="1"/>
          </p:cNvSpPr>
          <p:nvPr>
            <p:ph type="sldNum" sz="quarter" idx="12"/>
          </p:nvPr>
        </p:nvSpPr>
        <p:spPr/>
        <p:txBody>
          <a:bodyPr/>
          <a:lstStyle>
            <a:lvl1pPr>
              <a:defRPr/>
            </a:lvl1pPr>
          </a:lstStyle>
          <a:p>
            <a:pPr>
              <a:defRPr/>
            </a:pPr>
            <a:fld id="{39A2324E-18F6-4066-8489-E9E4359DD8DE}" type="slidenum">
              <a:rPr lang="en-US" altLang="zh-TW">
                <a:solidFill>
                  <a:prstClr val="black">
                    <a:tint val="75000"/>
                  </a:prstClr>
                </a:solidFill>
              </a:rPr>
              <a:pPr>
                <a:defRPr/>
              </a:pPr>
              <a:t>‹#›</a:t>
            </a:fld>
            <a:endParaRPr lang="en-US" altLang="zh-TW">
              <a:solidFill>
                <a:prstClr val="black">
                  <a:tint val="75000"/>
                </a:prstClr>
              </a:solidFill>
            </a:endParaRPr>
          </a:p>
        </p:txBody>
      </p:sp>
    </p:spTree>
    <p:extLst>
      <p:ext uri="{BB962C8B-B14F-4D97-AF65-F5344CB8AC3E}">
        <p14:creationId xmlns:p14="http://schemas.microsoft.com/office/powerpoint/2010/main" val="5000884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_標題及物件">
    <p:spTree>
      <p:nvGrpSpPr>
        <p:cNvPr id="1" name=""/>
        <p:cNvGrpSpPr/>
        <p:nvPr/>
      </p:nvGrpSpPr>
      <p:grpSpPr>
        <a:xfrm>
          <a:off x="0" y="0"/>
          <a:ext cx="0" cy="0"/>
          <a:chOff x="0" y="0"/>
          <a:chExt cx="0" cy="0"/>
        </a:xfrm>
      </p:grpSpPr>
      <p:grpSp>
        <p:nvGrpSpPr>
          <p:cNvPr id="4" name="群組 6"/>
          <p:cNvGrpSpPr>
            <a:grpSpLocks/>
          </p:cNvGrpSpPr>
          <p:nvPr/>
        </p:nvGrpSpPr>
        <p:grpSpPr bwMode="auto">
          <a:xfrm>
            <a:off x="0" y="908050"/>
            <a:ext cx="9128125" cy="900113"/>
            <a:chOff x="0" y="908720"/>
            <a:chExt cx="9128102" cy="899592"/>
          </a:xfrm>
        </p:grpSpPr>
        <p:sp>
          <p:nvSpPr>
            <p:cNvPr id="5" name="矩形 7"/>
            <p:cNvSpPr/>
            <p:nvPr userDrawn="1"/>
          </p:nvSpPr>
          <p:spPr>
            <a:xfrm>
              <a:off x="463549" y="1141948"/>
              <a:ext cx="3186105" cy="433136"/>
            </a:xfrm>
            <a:prstGeom prst="rect">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TW" altLang="en-US" sz="2000" dirty="0">
                  <a:solidFill>
                    <a:prstClr val="white"/>
                  </a:solidFill>
                </a:rPr>
                <a:t>衛生福利部</a:t>
              </a:r>
              <a:endParaRPr lang="en-US" altLang="zh-TW" sz="2000" dirty="0">
                <a:solidFill>
                  <a:prstClr val="white"/>
                </a:solidFill>
              </a:endParaRPr>
            </a:p>
            <a:p>
              <a:pPr algn="ctr">
                <a:defRPr/>
              </a:pPr>
              <a:r>
                <a:rPr lang="en-US" altLang="zh-TW" sz="1200" b="1" dirty="0">
                  <a:solidFill>
                    <a:prstClr val="white"/>
                  </a:solidFill>
                </a:rPr>
                <a:t>Ministry of Health and Welfare</a:t>
              </a:r>
              <a:endParaRPr lang="zh-TW" altLang="en-US" sz="1200" b="1" dirty="0">
                <a:solidFill>
                  <a:prstClr val="white"/>
                </a:solidFill>
              </a:endParaRPr>
            </a:p>
          </p:txBody>
        </p:sp>
        <p:pic>
          <p:nvPicPr>
            <p:cNvPr id="6" name="Picture 2"/>
            <p:cNvPicPr>
              <a:picLocks noChangeAspect="1" noChangeArrowheads="1"/>
            </p:cNvPicPr>
            <p:nvPr userDrawn="1"/>
          </p:nvPicPr>
          <p:blipFill>
            <a:blip r:embed="rId2" cstate="print"/>
            <a:srcRect/>
            <a:stretch>
              <a:fillRect/>
            </a:stretch>
          </p:blipFill>
          <p:spPr bwMode="auto">
            <a:xfrm>
              <a:off x="0" y="908720"/>
              <a:ext cx="899592" cy="899592"/>
            </a:xfrm>
            <a:prstGeom prst="rect">
              <a:avLst/>
            </a:prstGeom>
            <a:noFill/>
            <a:ln w="9525">
              <a:noFill/>
              <a:miter lim="800000"/>
              <a:headEnd/>
              <a:tailEnd/>
            </a:ln>
          </p:spPr>
        </p:pic>
        <p:sp>
          <p:nvSpPr>
            <p:cNvPr id="7" name="矩形 9"/>
            <p:cNvSpPr/>
            <p:nvPr userDrawn="1"/>
          </p:nvSpPr>
          <p:spPr>
            <a:xfrm>
              <a:off x="3403591" y="1308538"/>
              <a:ext cx="5724511" cy="99955"/>
            </a:xfrm>
            <a:prstGeom prst="rect">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solidFill>
                  <a:prstClr val="white"/>
                </a:solidFill>
              </a:endParaRPr>
            </a:p>
          </p:txBody>
        </p:sp>
      </p:grpSp>
      <p:grpSp>
        <p:nvGrpSpPr>
          <p:cNvPr id="8" name="Group 16"/>
          <p:cNvGrpSpPr>
            <a:grpSpLocks/>
          </p:cNvGrpSpPr>
          <p:nvPr userDrawn="1"/>
        </p:nvGrpSpPr>
        <p:grpSpPr bwMode="auto">
          <a:xfrm>
            <a:off x="0" y="908050"/>
            <a:ext cx="9128125" cy="900113"/>
            <a:chOff x="0" y="572"/>
            <a:chExt cx="5750" cy="567"/>
          </a:xfrm>
        </p:grpSpPr>
        <p:sp>
          <p:nvSpPr>
            <p:cNvPr id="9" name="矩形 4"/>
            <p:cNvSpPr/>
            <p:nvPr/>
          </p:nvSpPr>
          <p:spPr>
            <a:xfrm>
              <a:off x="292" y="705"/>
              <a:ext cx="2007" cy="307"/>
            </a:xfrm>
            <a:prstGeom prst="rect">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TW" sz="1300" b="1" u="none" dirty="0" smtClean="0">
                  <a:solidFill>
                    <a:prstClr val="white"/>
                  </a:solidFill>
                  <a:effectLst/>
                  <a:latin typeface="微軟正黑體" panose="020B0604030504040204" pitchFamily="34" charset="-120"/>
                  <a:ea typeface="微軟正黑體" panose="020B0604030504040204" pitchFamily="34" charset="-120"/>
                </a:rPr>
                <a:t>     Ministry of Health and Welfare</a:t>
              </a:r>
              <a:endParaRPr lang="zh-TW" altLang="en-US" sz="1300" b="1" dirty="0">
                <a:solidFill>
                  <a:prstClr val="white"/>
                </a:solidFill>
                <a:latin typeface="Times New Roman" pitchFamily="18" charset="0"/>
              </a:endParaRPr>
            </a:p>
          </p:txBody>
        </p:sp>
        <p:pic>
          <p:nvPicPr>
            <p:cNvPr id="10" name="Picture 2"/>
            <p:cNvPicPr>
              <a:picLocks noChangeAspect="1" noChangeArrowheads="1"/>
            </p:cNvPicPr>
            <p:nvPr/>
          </p:nvPicPr>
          <p:blipFill>
            <a:blip r:embed="rId2" cstate="print"/>
            <a:srcRect/>
            <a:stretch>
              <a:fillRect/>
            </a:stretch>
          </p:blipFill>
          <p:spPr bwMode="auto">
            <a:xfrm>
              <a:off x="0" y="572"/>
              <a:ext cx="567" cy="567"/>
            </a:xfrm>
            <a:prstGeom prst="rect">
              <a:avLst/>
            </a:prstGeom>
            <a:noFill/>
            <a:ln w="9525">
              <a:noFill/>
              <a:miter lim="800000"/>
              <a:headEnd/>
              <a:tailEnd/>
            </a:ln>
          </p:spPr>
        </p:pic>
        <p:sp>
          <p:nvSpPr>
            <p:cNvPr id="11" name="矩形 6"/>
            <p:cNvSpPr/>
            <p:nvPr/>
          </p:nvSpPr>
          <p:spPr>
            <a:xfrm>
              <a:off x="2144" y="824"/>
              <a:ext cx="3606" cy="63"/>
            </a:xfrm>
            <a:prstGeom prst="rect">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solidFill>
                  <a:prstClr val="white"/>
                </a:solidFill>
              </a:endParaRPr>
            </a:p>
          </p:txBody>
        </p:sp>
      </p:grpSp>
      <p:sp>
        <p:nvSpPr>
          <p:cNvPr id="2" name="標題 1"/>
          <p:cNvSpPr>
            <a:spLocks noGrp="1"/>
          </p:cNvSpPr>
          <p:nvPr>
            <p:ph type="title"/>
          </p:nvPr>
        </p:nvSpPr>
        <p:spPr>
          <a:xfrm>
            <a:off x="463116" y="27856"/>
            <a:ext cx="8229600" cy="1143000"/>
          </a:xfrm>
        </p:spPr>
        <p:txBody>
          <a:bodyPr/>
          <a:lstStyle/>
          <a:p>
            <a:r>
              <a:rPr lang="zh-TW" altLang="en-US" dirty="0" smtClean="0"/>
              <a:t>按一下以編輯母片標題樣式</a:t>
            </a:r>
            <a:endParaRPr lang="zh-TW" altLang="en-US" dirty="0"/>
          </a:p>
        </p:txBody>
      </p:sp>
      <p:sp>
        <p:nvSpPr>
          <p:cNvPr id="14" name="頁尾版面配置區 4"/>
          <p:cNvSpPr>
            <a:spLocks noGrp="1"/>
          </p:cNvSpPr>
          <p:nvPr>
            <p:ph type="ftr" sz="quarter" idx="11"/>
          </p:nvPr>
        </p:nvSpPr>
        <p:spPr/>
        <p:txBody>
          <a:bodyPr/>
          <a:lstStyle>
            <a:lvl1pPr>
              <a:defRPr/>
            </a:lvl1pPr>
          </a:lstStyle>
          <a:p>
            <a:endParaRPr lang="en-US" altLang="zh-TW"/>
          </a:p>
        </p:txBody>
      </p:sp>
      <p:sp>
        <p:nvSpPr>
          <p:cNvPr id="15" name="投影片編號版面配置區 5"/>
          <p:cNvSpPr>
            <a:spLocks noGrp="1"/>
          </p:cNvSpPr>
          <p:nvPr>
            <p:ph type="sldNum" sz="quarter" idx="12"/>
          </p:nvPr>
        </p:nvSpPr>
        <p:spPr/>
        <p:txBody>
          <a:bodyPr/>
          <a:lstStyle>
            <a:lvl1pPr>
              <a:defRPr/>
            </a:lvl1pPr>
          </a:lstStyle>
          <a:p>
            <a:pPr>
              <a:defRPr/>
            </a:pPr>
            <a:fld id="{39A2324E-18F6-4066-8489-E9E4359DD8DE}" type="slidenum">
              <a:rPr lang="en-US" altLang="zh-TW">
                <a:solidFill>
                  <a:prstClr val="black">
                    <a:tint val="75000"/>
                  </a:prstClr>
                </a:solidFill>
              </a:rPr>
              <a:pPr>
                <a:defRPr/>
              </a:pPr>
              <a:t>‹#›</a:t>
            </a:fld>
            <a:endParaRPr lang="en-US" altLang="zh-TW">
              <a:solidFill>
                <a:prstClr val="black">
                  <a:tint val="75000"/>
                </a:prstClr>
              </a:solidFill>
            </a:endParaRPr>
          </a:p>
        </p:txBody>
      </p:sp>
    </p:spTree>
    <p:extLst>
      <p:ext uri="{BB962C8B-B14F-4D97-AF65-F5344CB8AC3E}">
        <p14:creationId xmlns:p14="http://schemas.microsoft.com/office/powerpoint/2010/main" val="154500784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_標題及物件">
    <p:spTree>
      <p:nvGrpSpPr>
        <p:cNvPr id="1" name=""/>
        <p:cNvGrpSpPr/>
        <p:nvPr/>
      </p:nvGrpSpPr>
      <p:grpSpPr>
        <a:xfrm>
          <a:off x="0" y="0"/>
          <a:ext cx="0" cy="0"/>
          <a:chOff x="0" y="0"/>
          <a:chExt cx="0" cy="0"/>
        </a:xfrm>
      </p:grpSpPr>
      <p:grpSp>
        <p:nvGrpSpPr>
          <p:cNvPr id="4" name="群組 6"/>
          <p:cNvGrpSpPr>
            <a:grpSpLocks/>
          </p:cNvGrpSpPr>
          <p:nvPr/>
        </p:nvGrpSpPr>
        <p:grpSpPr bwMode="auto">
          <a:xfrm>
            <a:off x="6" y="908050"/>
            <a:ext cx="9128125" cy="900113"/>
            <a:chOff x="0" y="908720"/>
            <a:chExt cx="9128102" cy="899592"/>
          </a:xfrm>
        </p:grpSpPr>
        <p:sp>
          <p:nvSpPr>
            <p:cNvPr id="5" name="矩形 7"/>
            <p:cNvSpPr/>
            <p:nvPr userDrawn="1"/>
          </p:nvSpPr>
          <p:spPr>
            <a:xfrm>
              <a:off x="463549" y="1141948"/>
              <a:ext cx="3186105" cy="433136"/>
            </a:xfrm>
            <a:prstGeom prst="rect">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TW" altLang="en-US" sz="2000" dirty="0">
                  <a:solidFill>
                    <a:prstClr val="white"/>
                  </a:solidFill>
                </a:rPr>
                <a:t>衛生福利部</a:t>
              </a:r>
              <a:endParaRPr lang="en-US" altLang="zh-TW" sz="2000" dirty="0">
                <a:solidFill>
                  <a:prstClr val="white"/>
                </a:solidFill>
              </a:endParaRPr>
            </a:p>
            <a:p>
              <a:pPr algn="ctr">
                <a:defRPr/>
              </a:pPr>
              <a:r>
                <a:rPr lang="en-US" altLang="zh-TW" sz="1200" b="1" dirty="0">
                  <a:solidFill>
                    <a:prstClr val="white"/>
                  </a:solidFill>
                </a:rPr>
                <a:t>Ministry of Health and Welfare</a:t>
              </a:r>
              <a:endParaRPr lang="zh-TW" altLang="en-US" sz="1200" b="1" dirty="0">
                <a:solidFill>
                  <a:prstClr val="white"/>
                </a:solidFill>
              </a:endParaRPr>
            </a:p>
          </p:txBody>
        </p:sp>
        <p:pic>
          <p:nvPicPr>
            <p:cNvPr id="6" name="Picture 2"/>
            <p:cNvPicPr>
              <a:picLocks noChangeAspect="1" noChangeArrowheads="1"/>
            </p:cNvPicPr>
            <p:nvPr userDrawn="1"/>
          </p:nvPicPr>
          <p:blipFill>
            <a:blip r:embed="rId2" cstate="screen">
              <a:extLst>
                <a:ext uri="{28A0092B-C50C-407E-A947-70E740481C1C}">
                  <a14:useLocalDpi xmlns:a14="http://schemas.microsoft.com/office/drawing/2010/main"/>
                </a:ext>
              </a:extLst>
            </a:blip>
            <a:srcRect/>
            <a:stretch>
              <a:fillRect/>
            </a:stretch>
          </p:blipFill>
          <p:spPr bwMode="auto">
            <a:xfrm>
              <a:off x="0" y="908720"/>
              <a:ext cx="899592" cy="899592"/>
            </a:xfrm>
            <a:prstGeom prst="rect">
              <a:avLst/>
            </a:prstGeom>
            <a:noFill/>
            <a:ln w="9525">
              <a:noFill/>
              <a:miter lim="800000"/>
              <a:headEnd/>
              <a:tailEnd/>
            </a:ln>
          </p:spPr>
        </p:pic>
        <p:sp>
          <p:nvSpPr>
            <p:cNvPr id="7" name="矩形 9"/>
            <p:cNvSpPr/>
            <p:nvPr userDrawn="1"/>
          </p:nvSpPr>
          <p:spPr>
            <a:xfrm>
              <a:off x="3403591" y="1308538"/>
              <a:ext cx="5724511" cy="99955"/>
            </a:xfrm>
            <a:prstGeom prst="rect">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solidFill>
                  <a:prstClr val="white"/>
                </a:solidFill>
              </a:endParaRPr>
            </a:p>
          </p:txBody>
        </p:sp>
      </p:grpSp>
      <p:grpSp>
        <p:nvGrpSpPr>
          <p:cNvPr id="8" name="Group 16"/>
          <p:cNvGrpSpPr>
            <a:grpSpLocks/>
          </p:cNvGrpSpPr>
          <p:nvPr userDrawn="1"/>
        </p:nvGrpSpPr>
        <p:grpSpPr bwMode="auto">
          <a:xfrm>
            <a:off x="6" y="908050"/>
            <a:ext cx="9128125" cy="900113"/>
            <a:chOff x="0" y="572"/>
            <a:chExt cx="5750" cy="567"/>
          </a:xfrm>
        </p:grpSpPr>
        <p:sp>
          <p:nvSpPr>
            <p:cNvPr id="9" name="矩形 4"/>
            <p:cNvSpPr/>
            <p:nvPr/>
          </p:nvSpPr>
          <p:spPr>
            <a:xfrm>
              <a:off x="292" y="705"/>
              <a:ext cx="2007" cy="307"/>
            </a:xfrm>
            <a:prstGeom prst="rect">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TW" sz="1300" b="1" dirty="0" smtClean="0">
                  <a:solidFill>
                    <a:prstClr val="white"/>
                  </a:solidFill>
                  <a:latin typeface="微軟正黑體" panose="020B0604030504040204" pitchFamily="34" charset="-120"/>
                  <a:ea typeface="微軟正黑體" panose="020B0604030504040204" pitchFamily="34" charset="-120"/>
                  <a:cs typeface="Times New Roman" panose="02020603050405020304" pitchFamily="18" charset="0"/>
                </a:rPr>
                <a:t>     Ministry </a:t>
              </a:r>
              <a:r>
                <a:rPr lang="en-US" altLang="zh-TW" sz="1300" b="1" dirty="0">
                  <a:solidFill>
                    <a:prstClr val="white"/>
                  </a:solidFill>
                  <a:latin typeface="微軟正黑體" panose="020B0604030504040204" pitchFamily="34" charset="-120"/>
                  <a:ea typeface="微軟正黑體" panose="020B0604030504040204" pitchFamily="34" charset="-120"/>
                  <a:cs typeface="Times New Roman" panose="02020603050405020304" pitchFamily="18" charset="0"/>
                </a:rPr>
                <a:t>of Health and Welfare</a:t>
              </a:r>
              <a:endParaRPr lang="zh-TW" altLang="en-US" sz="1300" b="1" dirty="0">
                <a:solidFill>
                  <a:prstClr val="white"/>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pic>
          <p:nvPicPr>
            <p:cNvPr id="10" name="Picture 2"/>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0" y="572"/>
              <a:ext cx="567" cy="567"/>
            </a:xfrm>
            <a:prstGeom prst="rect">
              <a:avLst/>
            </a:prstGeom>
            <a:noFill/>
            <a:ln w="9525">
              <a:noFill/>
              <a:miter lim="800000"/>
              <a:headEnd/>
              <a:tailEnd/>
            </a:ln>
          </p:spPr>
        </p:pic>
        <p:sp>
          <p:nvSpPr>
            <p:cNvPr id="11" name="矩形 6"/>
            <p:cNvSpPr/>
            <p:nvPr/>
          </p:nvSpPr>
          <p:spPr>
            <a:xfrm>
              <a:off x="2144" y="824"/>
              <a:ext cx="3606" cy="63"/>
            </a:xfrm>
            <a:prstGeom prst="rect">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solidFill>
                  <a:prstClr val="white"/>
                </a:solidFill>
              </a:endParaRPr>
            </a:p>
          </p:txBody>
        </p:sp>
      </p:grpSp>
      <p:sp>
        <p:nvSpPr>
          <p:cNvPr id="2" name="標題 1"/>
          <p:cNvSpPr>
            <a:spLocks noGrp="1"/>
          </p:cNvSpPr>
          <p:nvPr>
            <p:ph type="title"/>
          </p:nvPr>
        </p:nvSpPr>
        <p:spPr>
          <a:xfrm>
            <a:off x="457200" y="125760"/>
            <a:ext cx="8229600" cy="1143000"/>
          </a:xfrm>
        </p:spPr>
        <p:txBody>
          <a:bodyPr/>
          <a:lstStyle>
            <a:lvl1pPr>
              <a:defRPr sz="4000"/>
            </a:lvl1pPr>
          </a:lstStyle>
          <a:p>
            <a:r>
              <a:rPr lang="zh-TW" altLang="en-US" dirty="0" smtClean="0"/>
              <a:t>按一下以編輯母片標題樣</a:t>
            </a:r>
            <a:endParaRPr lang="zh-TW" altLang="en-US" dirty="0"/>
          </a:p>
        </p:txBody>
      </p:sp>
      <p:sp>
        <p:nvSpPr>
          <p:cNvPr id="13" name="日期版面配置區 3"/>
          <p:cNvSpPr>
            <a:spLocks noGrp="1"/>
          </p:cNvSpPr>
          <p:nvPr>
            <p:ph type="dt" sz="half" idx="10"/>
          </p:nvPr>
        </p:nvSpPr>
        <p:spPr>
          <a:xfrm>
            <a:off x="-36513" y="6519863"/>
            <a:ext cx="2133601" cy="365125"/>
          </a:xfrm>
          <a:prstGeom prst="rect">
            <a:avLst/>
          </a:prstGeom>
        </p:spPr>
        <p:txBody>
          <a:bodyPr/>
          <a:lstStyle>
            <a:lvl1pPr>
              <a:defRPr/>
            </a:lvl1pPr>
          </a:lstStyle>
          <a:p>
            <a:endParaRPr lang="en-US" altLang="zh-TW" dirty="0">
              <a:solidFill>
                <a:prstClr val="black"/>
              </a:solidFill>
            </a:endParaRPr>
          </a:p>
        </p:txBody>
      </p:sp>
      <p:sp>
        <p:nvSpPr>
          <p:cNvPr id="14" name="頁尾版面配置區 4"/>
          <p:cNvSpPr>
            <a:spLocks noGrp="1"/>
          </p:cNvSpPr>
          <p:nvPr>
            <p:ph type="ftr" sz="quarter" idx="11"/>
          </p:nvPr>
        </p:nvSpPr>
        <p:spPr/>
        <p:txBody>
          <a:bodyPr/>
          <a:lstStyle>
            <a:lvl1pPr>
              <a:defRPr/>
            </a:lvl1pPr>
          </a:lstStyle>
          <a:p>
            <a:endParaRPr lang="en-US" altLang="zh-TW"/>
          </a:p>
        </p:txBody>
      </p:sp>
      <p:sp>
        <p:nvSpPr>
          <p:cNvPr id="15" name="投影片編號版面配置區 5"/>
          <p:cNvSpPr>
            <a:spLocks noGrp="1"/>
          </p:cNvSpPr>
          <p:nvPr>
            <p:ph type="sldNum" sz="quarter" idx="12"/>
          </p:nvPr>
        </p:nvSpPr>
        <p:spPr/>
        <p:txBody>
          <a:bodyPr/>
          <a:lstStyle>
            <a:lvl1pPr>
              <a:defRPr/>
            </a:lvl1pPr>
          </a:lstStyle>
          <a:p>
            <a:pPr>
              <a:defRPr/>
            </a:pPr>
            <a:fld id="{39A2324E-18F6-4066-8489-E9E4359DD8DE}" type="slidenum">
              <a:rPr lang="en-US" altLang="zh-TW">
                <a:solidFill>
                  <a:prstClr val="black">
                    <a:tint val="75000"/>
                  </a:prstClr>
                </a:solidFill>
              </a:rPr>
              <a:pPr>
                <a:defRPr/>
              </a:pPr>
              <a:t>‹#›</a:t>
            </a:fld>
            <a:endParaRPr lang="en-US" altLang="zh-TW">
              <a:solidFill>
                <a:prstClr val="black">
                  <a:tint val="75000"/>
                </a:prstClr>
              </a:solidFill>
            </a:endParaRPr>
          </a:p>
        </p:txBody>
      </p:sp>
    </p:spTree>
    <p:extLst>
      <p:ext uri="{BB962C8B-B14F-4D97-AF65-F5344CB8AC3E}">
        <p14:creationId xmlns:p14="http://schemas.microsoft.com/office/powerpoint/2010/main" val="362672093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slideLayout" Target="../slideLayouts/slideLayout13.xml"/><Relationship Id="rId1" Type="http://schemas.openxmlformats.org/officeDocument/2006/relationships/slideLayout" Target="../slideLayouts/slideLayout12.xml"/><Relationship Id="rId5" Type="http://schemas.openxmlformats.org/officeDocument/2006/relationships/theme" Target="../theme/theme2.xml"/><Relationship Id="rId4" Type="http://schemas.openxmlformats.org/officeDocument/2006/relationships/slideLayout" Target="../slideLayouts/slideLayout1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dirty="0" smtClean="0"/>
              <a:t>按一下以編輯母片標題樣式</a:t>
            </a:r>
            <a:endParaRPr lang="zh-TW" altLang="en-US" dirty="0"/>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dirty="0" smtClean="0"/>
              <a:t>按一下以編輯母片文字樣式</a:t>
            </a:r>
          </a:p>
          <a:p>
            <a:pPr lvl="1"/>
            <a:r>
              <a:rPr lang="zh-TW" altLang="en-US" dirty="0" smtClean="0"/>
              <a:t>第二層</a:t>
            </a:r>
          </a:p>
          <a:p>
            <a:pPr lvl="2"/>
            <a:r>
              <a:rPr lang="zh-TW" altLang="en-US" dirty="0" smtClean="0"/>
              <a:t>第三層</a:t>
            </a:r>
          </a:p>
          <a:p>
            <a:pPr lvl="3"/>
            <a:r>
              <a:rPr lang="zh-TW" altLang="en-US" dirty="0" smtClean="0"/>
              <a:t>第四層</a:t>
            </a:r>
          </a:p>
          <a:p>
            <a:pPr lvl="4"/>
            <a:r>
              <a:rPr lang="zh-TW" altLang="en-US" dirty="0" smtClean="0"/>
              <a:t>第五層</a:t>
            </a:r>
            <a:endParaRPr lang="zh-TW" altLang="en-US" dirty="0"/>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zh-TW" altLang="en-US" dirty="0"/>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A7CC946-F7ED-4240-8059-9FE1A2381A2C}" type="slidenum">
              <a:rPr lang="zh-TW" altLang="en-US" smtClean="0"/>
              <a:pPr/>
              <a:t>‹#›</a:t>
            </a:fld>
            <a:endParaRPr lang="zh-TW" altLang="en-US"/>
          </a:p>
        </p:txBody>
      </p:sp>
    </p:spTree>
    <p:extLst>
      <p:ext uri="{BB962C8B-B14F-4D97-AF65-F5344CB8AC3E}">
        <p14:creationId xmlns:p14="http://schemas.microsoft.com/office/powerpoint/2010/main" val="3120814868"/>
      </p:ext>
    </p:extLst>
  </p:cSld>
  <p:clrMap bg1="lt1" tx1="dk1" bg2="lt2" tx2="dk2" accent1="accent1" accent2="accent2" accent3="accent3" accent4="accent4" accent5="accent5" accent6="accent6" hlink="hlink" folHlink="folHlink"/>
  <p:sldLayoutIdLst>
    <p:sldLayoutId id="2147483716" r:id="rId1"/>
    <p:sldLayoutId id="2147483717" r:id="rId2"/>
    <p:sldLayoutId id="2147483718" r:id="rId3"/>
    <p:sldLayoutId id="2147483719" r:id="rId4"/>
    <p:sldLayoutId id="2147483720" r:id="rId5"/>
    <p:sldLayoutId id="2147483721" r:id="rId6"/>
    <p:sldLayoutId id="2147483722" r:id="rId7"/>
    <p:sldLayoutId id="2147483723" r:id="rId8"/>
    <p:sldLayoutId id="2147483724" r:id="rId9"/>
    <p:sldLayoutId id="2147483725" r:id="rId10"/>
    <p:sldLayoutId id="2147483726" r:id="rId11"/>
  </p:sldLayoutIdLst>
  <p:timing>
    <p:tnLst>
      <p:par>
        <p:cTn id="1" dur="indefinite" restart="never" nodeType="tmRoot"/>
      </p:par>
    </p:tnLst>
  </p:timing>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標題版面配置區 1"/>
          <p:cNvSpPr>
            <a:spLocks noGrp="1"/>
          </p:cNvSpPr>
          <p:nvPr>
            <p:ph type="title"/>
          </p:nvPr>
        </p:nvSpPr>
        <p:spPr bwMode="auto">
          <a:xfrm>
            <a:off x="457200" y="11588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zh-TW" altLang="en-US" smtClean="0"/>
              <a:t>按一下以編輯母片標題樣式</a:t>
            </a:r>
          </a:p>
        </p:txBody>
      </p:sp>
      <p:sp>
        <p:nvSpPr>
          <p:cNvPr id="1027" name="文字版面配置區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p>
        </p:txBody>
      </p:sp>
      <p:sp>
        <p:nvSpPr>
          <p:cNvPr id="16" name="頁尾版面配置區 4"/>
          <p:cNvSpPr>
            <a:spLocks noGrp="1"/>
          </p:cNvSpPr>
          <p:nvPr>
            <p:ph type="ftr" sz="quarter" idx="3"/>
          </p:nvPr>
        </p:nvSpPr>
        <p:spPr>
          <a:xfrm>
            <a:off x="3124200" y="6519863"/>
            <a:ext cx="2895600" cy="365125"/>
          </a:xfrm>
          <a:prstGeom prst="rect">
            <a:avLst/>
          </a:prstGeom>
        </p:spPr>
        <p:txBody>
          <a:bodyPr vert="horz" wrap="square" lIns="91440" tIns="45720" rIns="91440" bIns="45720" numCol="1" anchor="ctr" anchorCtr="0" compatLnSpc="1">
            <a:prstTxWarp prst="textNoShape">
              <a:avLst/>
            </a:prstTxWarp>
          </a:bodyPr>
          <a:lstStyle>
            <a:lvl1pPr algn="ctr">
              <a:defRPr sz="1000">
                <a:solidFill>
                  <a:srgbClr val="898989"/>
                </a:solidFill>
              </a:defRPr>
            </a:lvl1pPr>
          </a:lstStyle>
          <a:p>
            <a:endParaRPr lang="en-US" altLang="zh-TW"/>
          </a:p>
        </p:txBody>
      </p:sp>
      <p:sp>
        <p:nvSpPr>
          <p:cNvPr id="17" name="投影片編號版面配置區 5"/>
          <p:cNvSpPr>
            <a:spLocks noGrp="1"/>
          </p:cNvSpPr>
          <p:nvPr>
            <p:ph type="sldNum" sz="quarter" idx="4"/>
          </p:nvPr>
        </p:nvSpPr>
        <p:spPr>
          <a:xfrm>
            <a:off x="6975475" y="6519863"/>
            <a:ext cx="2133600" cy="365125"/>
          </a:xfrm>
          <a:prstGeom prst="rect">
            <a:avLst/>
          </a:prstGeom>
        </p:spPr>
        <p:txBody>
          <a:bodyPr vert="horz" lIns="91440" tIns="45720" rIns="91440" bIns="45720" rtlCol="0" anchor="ctr"/>
          <a:lstStyle>
            <a:lvl1pPr algn="r">
              <a:defRPr sz="1000">
                <a:solidFill>
                  <a:schemeClr val="tx1">
                    <a:tint val="75000"/>
                  </a:schemeClr>
                </a:solidFill>
                <a:ea typeface="新細明體" pitchFamily="18" charset="-120"/>
              </a:defRPr>
            </a:lvl1pPr>
          </a:lstStyle>
          <a:p>
            <a:pPr>
              <a:defRPr/>
            </a:pPr>
            <a:fld id="{7242F49E-319E-4A7C-B25D-C307B2C36E2C}" type="slidenum">
              <a:rPr lang="en-US" altLang="zh-TW">
                <a:solidFill>
                  <a:prstClr val="black">
                    <a:tint val="75000"/>
                  </a:prstClr>
                </a:solidFill>
              </a:rPr>
              <a:pPr>
                <a:defRPr/>
              </a:pPr>
              <a:t>‹#›</a:t>
            </a:fld>
            <a:endParaRPr lang="en-US" altLang="zh-TW">
              <a:solidFill>
                <a:prstClr val="black">
                  <a:tint val="75000"/>
                </a:prstClr>
              </a:solidFill>
            </a:endParaRPr>
          </a:p>
        </p:txBody>
      </p:sp>
    </p:spTree>
    <p:extLst>
      <p:ext uri="{BB962C8B-B14F-4D97-AF65-F5344CB8AC3E}">
        <p14:creationId xmlns:p14="http://schemas.microsoft.com/office/powerpoint/2010/main" val="2298761070"/>
      </p:ext>
    </p:extLst>
  </p:cSld>
  <p:clrMap bg1="lt1" tx1="dk1" bg2="lt2" tx2="dk2" accent1="accent1" accent2="accent2" accent3="accent3" accent4="accent4" accent5="accent5" accent6="accent6" hlink="hlink" folHlink="folHlink"/>
  <p:sldLayoutIdLst>
    <p:sldLayoutId id="2147483729" r:id="rId1"/>
    <p:sldLayoutId id="2147483730" r:id="rId2"/>
    <p:sldLayoutId id="2147483731" r:id="rId3"/>
    <p:sldLayoutId id="2147483732" r:id="rId4"/>
  </p:sldLayoutIdLst>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hf hdr="0" ftr="0" dt="0"/>
  <p:txStyles>
    <p:titleStyle>
      <a:lvl1pPr algn="ctr" rtl="0" eaLnBrk="0" fontAlgn="base" hangingPunct="0">
        <a:spcBef>
          <a:spcPct val="0"/>
        </a:spcBef>
        <a:spcAft>
          <a:spcPct val="0"/>
        </a:spcAft>
        <a:defRPr sz="4000" b="1" kern="1200">
          <a:solidFill>
            <a:srgbClr val="0000CC"/>
          </a:solidFill>
          <a:latin typeface="+mj-lt"/>
          <a:ea typeface="+mj-ea"/>
          <a:cs typeface="+mj-cs"/>
        </a:defRPr>
      </a:lvl1pPr>
      <a:lvl2pPr algn="ctr" rtl="0" eaLnBrk="0" fontAlgn="base" hangingPunct="0">
        <a:spcBef>
          <a:spcPct val="0"/>
        </a:spcBef>
        <a:spcAft>
          <a:spcPct val="0"/>
        </a:spcAft>
        <a:defRPr sz="4400" b="1">
          <a:solidFill>
            <a:srgbClr val="0000CC"/>
          </a:solidFill>
          <a:latin typeface="標楷體" pitchFamily="65" charset="-120"/>
          <a:ea typeface="標楷體" pitchFamily="65" charset="-120"/>
        </a:defRPr>
      </a:lvl2pPr>
      <a:lvl3pPr algn="ctr" rtl="0" eaLnBrk="0" fontAlgn="base" hangingPunct="0">
        <a:spcBef>
          <a:spcPct val="0"/>
        </a:spcBef>
        <a:spcAft>
          <a:spcPct val="0"/>
        </a:spcAft>
        <a:defRPr sz="4400" b="1">
          <a:solidFill>
            <a:srgbClr val="0000CC"/>
          </a:solidFill>
          <a:latin typeface="標楷體" pitchFamily="65" charset="-120"/>
          <a:ea typeface="標楷體" pitchFamily="65" charset="-120"/>
        </a:defRPr>
      </a:lvl3pPr>
      <a:lvl4pPr algn="ctr" rtl="0" eaLnBrk="0" fontAlgn="base" hangingPunct="0">
        <a:spcBef>
          <a:spcPct val="0"/>
        </a:spcBef>
        <a:spcAft>
          <a:spcPct val="0"/>
        </a:spcAft>
        <a:defRPr sz="4400" b="1">
          <a:solidFill>
            <a:srgbClr val="0000CC"/>
          </a:solidFill>
          <a:latin typeface="標楷體" pitchFamily="65" charset="-120"/>
          <a:ea typeface="標楷體" pitchFamily="65" charset="-120"/>
        </a:defRPr>
      </a:lvl4pPr>
      <a:lvl5pPr algn="ctr" rtl="0" eaLnBrk="0" fontAlgn="base" hangingPunct="0">
        <a:spcBef>
          <a:spcPct val="0"/>
        </a:spcBef>
        <a:spcAft>
          <a:spcPct val="0"/>
        </a:spcAft>
        <a:defRPr sz="4400" b="1">
          <a:solidFill>
            <a:srgbClr val="0000CC"/>
          </a:solidFill>
          <a:latin typeface="標楷體" pitchFamily="65" charset="-120"/>
          <a:ea typeface="標楷體" pitchFamily="65" charset="-120"/>
        </a:defRPr>
      </a:lvl5pPr>
      <a:lvl6pPr marL="457200" algn="ctr" rtl="0" fontAlgn="base">
        <a:spcBef>
          <a:spcPct val="0"/>
        </a:spcBef>
        <a:spcAft>
          <a:spcPct val="0"/>
        </a:spcAft>
        <a:defRPr sz="4400" b="1">
          <a:solidFill>
            <a:srgbClr val="0000CC"/>
          </a:solidFill>
          <a:latin typeface="標楷體" pitchFamily="65" charset="-120"/>
          <a:ea typeface="標楷體" pitchFamily="65" charset="-120"/>
        </a:defRPr>
      </a:lvl6pPr>
      <a:lvl7pPr marL="914400" algn="ctr" rtl="0" fontAlgn="base">
        <a:spcBef>
          <a:spcPct val="0"/>
        </a:spcBef>
        <a:spcAft>
          <a:spcPct val="0"/>
        </a:spcAft>
        <a:defRPr sz="4400" b="1">
          <a:solidFill>
            <a:srgbClr val="0000CC"/>
          </a:solidFill>
          <a:latin typeface="標楷體" pitchFamily="65" charset="-120"/>
          <a:ea typeface="標楷體" pitchFamily="65" charset="-120"/>
        </a:defRPr>
      </a:lvl7pPr>
      <a:lvl8pPr marL="1371600" algn="ctr" rtl="0" fontAlgn="base">
        <a:spcBef>
          <a:spcPct val="0"/>
        </a:spcBef>
        <a:spcAft>
          <a:spcPct val="0"/>
        </a:spcAft>
        <a:defRPr sz="4400" b="1">
          <a:solidFill>
            <a:srgbClr val="0000CC"/>
          </a:solidFill>
          <a:latin typeface="標楷體" pitchFamily="65" charset="-120"/>
          <a:ea typeface="標楷體" pitchFamily="65" charset="-120"/>
        </a:defRPr>
      </a:lvl8pPr>
      <a:lvl9pPr marL="1828800" algn="ctr" rtl="0" fontAlgn="base">
        <a:spcBef>
          <a:spcPct val="0"/>
        </a:spcBef>
        <a:spcAft>
          <a:spcPct val="0"/>
        </a:spcAft>
        <a:defRPr sz="4400" b="1">
          <a:solidFill>
            <a:srgbClr val="0000CC"/>
          </a:solidFill>
          <a:latin typeface="標楷體" pitchFamily="65" charset="-120"/>
          <a:ea typeface="標楷體" pitchFamily="65" charset="-12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microsoft.com/office/2007/relationships/hdphoto" Target="../media/hdphoto3.wdp"/><Relationship Id="rId3" Type="http://schemas.openxmlformats.org/officeDocument/2006/relationships/image" Target="../media/image7.png"/><Relationship Id="rId7"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microsoft.com/office/2007/relationships/hdphoto" Target="../media/hdphoto2.wdp"/><Relationship Id="rId5" Type="http://schemas.openxmlformats.org/officeDocument/2006/relationships/image" Target="../media/image8.png"/><Relationship Id="rId4" Type="http://schemas.microsoft.com/office/2007/relationships/hdphoto" Target="../media/hdphoto1.wdp"/></Relationships>
</file>

<file path=ppt/slides/_rels/slide3.xml.rels><?xml version="1.0" encoding="UTF-8" standalone="yes"?>
<Relationships xmlns="http://schemas.openxmlformats.org/package/2006/relationships"><Relationship Id="rId3" Type="http://schemas.microsoft.com/office/2007/relationships/hdphoto" Target="../media/hdphoto4.wdp"/><Relationship Id="rId7" Type="http://schemas.microsoft.com/office/2007/relationships/hdphoto" Target="../media/hdphoto6.wdp"/><Relationship Id="rId2" Type="http://schemas.openxmlformats.org/officeDocument/2006/relationships/image" Target="../media/image10.png"/><Relationship Id="rId1" Type="http://schemas.openxmlformats.org/officeDocument/2006/relationships/slideLayout" Target="../slideLayouts/slideLayout13.xml"/><Relationship Id="rId6" Type="http://schemas.openxmlformats.org/officeDocument/2006/relationships/image" Target="../media/image12.png"/><Relationship Id="rId5" Type="http://schemas.microsoft.com/office/2007/relationships/hdphoto" Target="../media/hdphoto5.wdp"/><Relationship Id="rId4" Type="http://schemas.openxmlformats.org/officeDocument/2006/relationships/image" Target="../media/image11.png"/></Relationships>
</file>

<file path=ppt/slides/_rels/slide4.xml.rels><?xml version="1.0" encoding="UTF-8" standalone="yes"?>
<Relationships xmlns="http://schemas.openxmlformats.org/package/2006/relationships"><Relationship Id="rId3" Type="http://schemas.microsoft.com/office/2007/relationships/hdphoto" Target="../media/hdphoto7.wdp"/><Relationship Id="rId7" Type="http://schemas.microsoft.com/office/2007/relationships/hdphoto" Target="../media/hdphoto9.wdp"/><Relationship Id="rId2" Type="http://schemas.openxmlformats.org/officeDocument/2006/relationships/image" Target="../media/image13.png"/><Relationship Id="rId1" Type="http://schemas.openxmlformats.org/officeDocument/2006/relationships/slideLayout" Target="../slideLayouts/slideLayout13.xml"/><Relationship Id="rId6" Type="http://schemas.openxmlformats.org/officeDocument/2006/relationships/image" Target="../media/image15.png"/><Relationship Id="rId5" Type="http://schemas.microsoft.com/office/2007/relationships/hdphoto" Target="../media/hdphoto8.wdp"/><Relationship Id="rId4" Type="http://schemas.openxmlformats.org/officeDocument/2006/relationships/image" Target="../media/image14.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p:cNvSpPr>
            <a:spLocks noGrp="1"/>
          </p:cNvSpPr>
          <p:nvPr>
            <p:ph type="sldNum" sz="quarter" idx="12"/>
          </p:nvPr>
        </p:nvSpPr>
        <p:spPr/>
        <p:txBody>
          <a:bodyPr/>
          <a:lstStyle/>
          <a:p>
            <a:fld id="{1A7CC946-F7ED-4240-8059-9FE1A2381A2C}" type="slidenum">
              <a:rPr lang="zh-TW" altLang="en-US" smtClean="0"/>
              <a:pPr/>
              <a:t>1</a:t>
            </a:fld>
            <a:endParaRPr lang="zh-TW" altLang="en-US"/>
          </a:p>
        </p:txBody>
      </p:sp>
      <p:sp>
        <p:nvSpPr>
          <p:cNvPr id="5" name="標題 4"/>
          <p:cNvSpPr>
            <a:spLocks noGrp="1"/>
          </p:cNvSpPr>
          <p:nvPr>
            <p:ph type="ctrTitle"/>
          </p:nvPr>
        </p:nvSpPr>
        <p:spPr/>
        <p:txBody>
          <a:bodyPr/>
          <a:lstStyle/>
          <a:p>
            <a:r>
              <a:rPr kumimoji="1" lang="zh-TW" altLang="en-US" b="1" dirty="0" smtClean="0">
                <a:latin typeface="微軟正黑體" panose="020B0604030504040204" pitchFamily="34" charset="-120"/>
                <a:ea typeface="微軟正黑體" panose="020B0604030504040204" pitchFamily="34" charset="-120"/>
              </a:rPr>
              <a:t>醫療器材管理法草案說明</a:t>
            </a:r>
            <a:endParaRPr lang="zh-TW" altLang="en-US" dirty="0">
              <a:latin typeface="微軟正黑體" panose="020B0604030504040204" pitchFamily="34" charset="-120"/>
              <a:ea typeface="微軟正黑體" panose="020B0604030504040204" pitchFamily="34" charset="-120"/>
            </a:endParaRPr>
          </a:p>
        </p:txBody>
      </p:sp>
      <p:sp>
        <p:nvSpPr>
          <p:cNvPr id="6" name="副標題 5"/>
          <p:cNvSpPr>
            <a:spLocks noGrp="1"/>
          </p:cNvSpPr>
          <p:nvPr>
            <p:ph type="subTitle" idx="1"/>
          </p:nvPr>
        </p:nvSpPr>
        <p:spPr/>
        <p:txBody>
          <a:bodyPr/>
          <a:lstStyle/>
          <a:p>
            <a:r>
              <a:rPr lang="en-US" altLang="zh-TW" dirty="0" smtClean="0"/>
              <a:t>2017.12.14</a:t>
            </a:r>
            <a:endParaRPr lang="zh-TW" altLang="en-US" dirty="0"/>
          </a:p>
        </p:txBody>
      </p:sp>
    </p:spTree>
    <p:extLst>
      <p:ext uri="{BB962C8B-B14F-4D97-AF65-F5344CB8AC3E}">
        <p14:creationId xmlns:p14="http://schemas.microsoft.com/office/powerpoint/2010/main" val="236695280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65" name="投影片編號版面配置區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itchFamily="34" charset="0"/>
              <a:buChar char="•"/>
              <a:defRPr sz="3200">
                <a:solidFill>
                  <a:schemeClr val="tx1"/>
                </a:solidFill>
                <a:latin typeface="Calibri" pitchFamily="34" charset="0"/>
                <a:ea typeface="新細明體" pitchFamily="18" charset="-120"/>
                <a:cs typeface="Times New Roman" pitchFamily="18" charset="0"/>
              </a:defRPr>
            </a:lvl1pPr>
            <a:lvl2pPr marL="742950" indent="-285750">
              <a:spcBef>
                <a:spcPct val="20000"/>
              </a:spcBef>
              <a:buFont typeface="Arial" pitchFamily="34" charset="0"/>
              <a:buChar char="–"/>
              <a:defRPr sz="2800">
                <a:solidFill>
                  <a:schemeClr val="tx1"/>
                </a:solidFill>
                <a:latin typeface="Calibri" pitchFamily="34" charset="0"/>
                <a:ea typeface="新細明體" pitchFamily="18" charset="-120"/>
                <a:cs typeface="Times New Roman" pitchFamily="18" charset="0"/>
              </a:defRPr>
            </a:lvl2pPr>
            <a:lvl3pPr marL="1143000" indent="-228600">
              <a:spcBef>
                <a:spcPct val="20000"/>
              </a:spcBef>
              <a:buFont typeface="Arial" pitchFamily="34" charset="0"/>
              <a:buChar char="•"/>
              <a:defRPr sz="2400">
                <a:solidFill>
                  <a:schemeClr val="tx1"/>
                </a:solidFill>
                <a:latin typeface="Calibri" pitchFamily="34" charset="0"/>
                <a:ea typeface="新細明體" pitchFamily="18" charset="-120"/>
                <a:cs typeface="Times New Roman" pitchFamily="18" charset="0"/>
              </a:defRPr>
            </a:lvl3pPr>
            <a:lvl4pPr marL="1600200" indent="-228600">
              <a:spcBef>
                <a:spcPct val="20000"/>
              </a:spcBef>
              <a:buFont typeface="Arial" pitchFamily="34" charset="0"/>
              <a:buChar char="–"/>
              <a:defRPr sz="2000">
                <a:solidFill>
                  <a:schemeClr val="tx1"/>
                </a:solidFill>
                <a:latin typeface="Calibri" pitchFamily="34" charset="0"/>
                <a:ea typeface="新細明體" pitchFamily="18" charset="-120"/>
                <a:cs typeface="Times New Roman" pitchFamily="18" charset="0"/>
              </a:defRPr>
            </a:lvl4pPr>
            <a:lvl5pPr marL="2057400" indent="-228600">
              <a:spcBef>
                <a:spcPct val="20000"/>
              </a:spcBef>
              <a:buFont typeface="Arial" pitchFamily="34" charset="0"/>
              <a:buChar char="»"/>
              <a:defRPr sz="2000">
                <a:solidFill>
                  <a:schemeClr val="tx1"/>
                </a:solidFill>
                <a:latin typeface="Calibri" pitchFamily="34" charset="0"/>
                <a:ea typeface="新細明體" pitchFamily="18" charset="-120"/>
                <a:cs typeface="Times New Roman" pitchFamily="18"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新細明體" pitchFamily="18" charset="-120"/>
                <a:cs typeface="Times New Roman" pitchFamily="18"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新細明體" pitchFamily="18" charset="-120"/>
                <a:cs typeface="Times New Roman" pitchFamily="18"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新細明體" pitchFamily="18" charset="-120"/>
                <a:cs typeface="Times New Roman" pitchFamily="18"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新細明體" pitchFamily="18" charset="-120"/>
                <a:cs typeface="Times New Roman" pitchFamily="18" charset="0"/>
              </a:defRPr>
            </a:lvl9pPr>
          </a:lstStyle>
          <a:p>
            <a:pPr>
              <a:spcBef>
                <a:spcPct val="0"/>
              </a:spcBef>
              <a:buFontTx/>
              <a:buNone/>
            </a:pPr>
            <a:fld id="{F273C55C-8C74-410E-B860-729D23EA73F7}" type="slidenum">
              <a:rPr lang="zh-TW" altLang="en-US" sz="1200" smtClean="0">
                <a:solidFill>
                  <a:srgbClr val="898989"/>
                </a:solidFill>
              </a:rPr>
              <a:pPr>
                <a:spcBef>
                  <a:spcPct val="0"/>
                </a:spcBef>
                <a:buFontTx/>
                <a:buNone/>
              </a:pPr>
              <a:t>2</a:t>
            </a:fld>
            <a:endParaRPr lang="zh-TW" altLang="en-US" sz="1200" smtClean="0">
              <a:solidFill>
                <a:srgbClr val="898989"/>
              </a:solidFill>
            </a:endParaRPr>
          </a:p>
        </p:txBody>
      </p:sp>
      <p:sp>
        <p:nvSpPr>
          <p:cNvPr id="31" name="標題 1"/>
          <p:cNvSpPr>
            <a:spLocks noGrp="1"/>
          </p:cNvSpPr>
          <p:nvPr>
            <p:ph type="title"/>
          </p:nvPr>
        </p:nvSpPr>
        <p:spPr>
          <a:xfrm>
            <a:off x="419210" y="249980"/>
            <a:ext cx="8297876" cy="576062"/>
          </a:xfrm>
        </p:spPr>
        <p:txBody>
          <a:bodyPr/>
          <a:lstStyle/>
          <a:p>
            <a:r>
              <a:rPr lang="zh-TW" altLang="en-US" dirty="0">
                <a:solidFill>
                  <a:srgbClr val="00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立法</a:t>
            </a:r>
            <a:r>
              <a:rPr lang="zh-TW" altLang="en-US" sz="4000" b="1" dirty="0" smtClean="0">
                <a:solidFill>
                  <a:srgbClr val="00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目的</a:t>
            </a:r>
            <a:endParaRPr lang="zh-TW" altLang="en-US" sz="4000" b="1" dirty="0">
              <a:solidFill>
                <a:srgbClr val="00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p:txBody>
      </p:sp>
      <p:grpSp>
        <p:nvGrpSpPr>
          <p:cNvPr id="14340" name="群組 14339"/>
          <p:cNvGrpSpPr/>
          <p:nvPr/>
        </p:nvGrpSpPr>
        <p:grpSpPr>
          <a:xfrm>
            <a:off x="1635052" y="5589240"/>
            <a:ext cx="6811414" cy="708660"/>
            <a:chOff x="1631347" y="5905640"/>
            <a:chExt cx="6811414" cy="708660"/>
          </a:xfrm>
        </p:grpSpPr>
        <p:grpSp>
          <p:nvGrpSpPr>
            <p:cNvPr id="47" name="群組 46"/>
            <p:cNvGrpSpPr/>
            <p:nvPr/>
          </p:nvGrpSpPr>
          <p:grpSpPr>
            <a:xfrm>
              <a:off x="1631347" y="5905640"/>
              <a:ext cx="6811414" cy="708660"/>
              <a:chOff x="1532486" y="4495800"/>
              <a:chExt cx="6811414" cy="708660"/>
            </a:xfrm>
          </p:grpSpPr>
          <p:sp>
            <p:nvSpPr>
              <p:cNvPr id="48" name="圓角矩形 47"/>
              <p:cNvSpPr/>
              <p:nvPr/>
            </p:nvSpPr>
            <p:spPr>
              <a:xfrm flipH="1">
                <a:off x="1532486" y="4495800"/>
                <a:ext cx="6468198" cy="708660"/>
              </a:xfrm>
              <a:prstGeom prst="roundRect">
                <a:avLst>
                  <a:gd name="adj" fmla="val 50000"/>
                </a:avLst>
              </a:prstGeom>
              <a:solidFill>
                <a:srgbClr val="9ACA9F"/>
              </a:solidFill>
              <a:ln w="25400" cap="flat" cmpd="sng" algn="ctr">
                <a:noFill/>
                <a:prstDash val="solid"/>
              </a:ln>
              <a:effectLst/>
            </p:spPr>
            <p:txBody>
              <a:bodyPr rtlCol="0" anchor="ctr"/>
              <a:lstStyle/>
              <a:p>
                <a:pPr algn="ctr" fontAlgn="auto">
                  <a:spcBef>
                    <a:spcPts val="0"/>
                  </a:spcBef>
                  <a:spcAft>
                    <a:spcPts val="0"/>
                  </a:spcAft>
                  <a:defRPr/>
                </a:pPr>
                <a:endParaRPr kumimoji="0" lang="zh-TW" altLang="en-US" kern="0" smtClean="0">
                  <a:solidFill>
                    <a:prstClr val="white"/>
                  </a:solidFill>
                  <a:latin typeface="Arial"/>
                  <a:ea typeface="微軟正黑體"/>
                </a:endParaRPr>
              </a:p>
            </p:txBody>
          </p:sp>
          <p:sp>
            <p:nvSpPr>
              <p:cNvPr id="51" name="矩形 50"/>
              <p:cNvSpPr/>
              <p:nvPr/>
            </p:nvSpPr>
            <p:spPr>
              <a:xfrm>
                <a:off x="2247238" y="4588520"/>
                <a:ext cx="6096662" cy="523220"/>
              </a:xfrm>
              <a:prstGeom prst="rect">
                <a:avLst/>
              </a:prstGeom>
            </p:spPr>
            <p:txBody>
              <a:bodyPr wrap="square">
                <a:spAutoFit/>
              </a:bodyPr>
              <a:ls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pPr>
                <a:r>
                  <a:rPr kumimoji="0" lang="zh-TW" altLang="en-US" sz="2800" b="1" dirty="0" smtClean="0">
                    <a:solidFill>
                      <a:prstClr val="white"/>
                    </a:solidFill>
                    <a:effectLst>
                      <a:outerShdw blurRad="38100" dist="38100" dir="2700000" algn="tl">
                        <a:srgbClr val="000000">
                          <a:alpha val="43137"/>
                        </a:srgbClr>
                      </a:outerShdw>
                    </a:effectLst>
                    <a:latin typeface="Arial"/>
                    <a:ea typeface="微軟正黑體"/>
                  </a:rPr>
                  <a:t>健全醫療器材管理制度</a:t>
                </a:r>
                <a:endParaRPr kumimoji="0" lang="zh-TW" altLang="en-US" sz="2800" b="1" dirty="0">
                  <a:solidFill>
                    <a:prstClr val="white"/>
                  </a:solidFill>
                  <a:effectLst>
                    <a:outerShdw blurRad="38100" dist="38100" dir="2700000" algn="tl">
                      <a:srgbClr val="000000">
                        <a:alpha val="43137"/>
                      </a:srgbClr>
                    </a:outerShdw>
                  </a:effectLst>
                  <a:latin typeface="Arial"/>
                  <a:ea typeface="微軟正黑體"/>
                </a:endParaRPr>
              </a:p>
            </p:txBody>
          </p:sp>
        </p:grpSp>
        <p:pic>
          <p:nvPicPr>
            <p:cNvPr id="1027" name="Picture 3" descr="C:\Users\shoulder0705\Downloads\noun_94692_cc.png"/>
            <p:cNvPicPr>
              <a:picLocks noChangeAspect="1" noChangeArrowheads="1"/>
            </p:cNvPicPr>
            <p:nvPr/>
          </p:nvPicPr>
          <p:blipFill rotWithShape="1">
            <a:blip r:embed="rId3" cstate="print">
              <a:duotone>
                <a:prstClr val="black"/>
                <a:schemeClr val="bg1">
                  <a:tint val="45000"/>
                  <a:satMod val="400000"/>
                </a:schemeClr>
              </a:duotone>
              <a:extLst>
                <a:ext uri="{BEBA8EAE-BF5A-486C-A8C5-ECC9F3942E4B}">
                  <a14:imgProps xmlns:a14="http://schemas.microsoft.com/office/drawing/2010/main">
                    <a14:imgLayer r:embed="rId4">
                      <a14:imgEffect>
                        <a14:artisticPhotocopy trans="0" detail="0"/>
                      </a14:imgEffect>
                    </a14:imgLayer>
                  </a14:imgProps>
                </a:ext>
                <a:ext uri="{28A0092B-C50C-407E-A947-70E740481C1C}">
                  <a14:useLocalDpi xmlns:a14="http://schemas.microsoft.com/office/drawing/2010/main" val="0"/>
                </a:ext>
              </a:extLst>
            </a:blip>
            <a:srcRect l="17702" t="9979" r="19854" b="24381"/>
            <a:stretch/>
          </p:blipFill>
          <p:spPr bwMode="auto">
            <a:xfrm>
              <a:off x="1881045" y="6070755"/>
              <a:ext cx="360000" cy="378430"/>
            </a:xfrm>
            <a:prstGeom prst="rect">
              <a:avLst/>
            </a:prstGeom>
            <a:noFill/>
            <a:extLst>
              <a:ext uri="{909E8E84-426E-40DD-AFC4-6F175D3DCCD1}">
                <a14:hiddenFill xmlns:a14="http://schemas.microsoft.com/office/drawing/2010/main">
                  <a:solidFill>
                    <a:srgbClr val="FFFFFF"/>
                  </a:solidFill>
                </a14:hiddenFill>
              </a:ext>
            </a:extLst>
          </p:spPr>
        </p:pic>
        <p:sp>
          <p:nvSpPr>
            <p:cNvPr id="55" name="橢圓 54"/>
            <p:cNvSpPr/>
            <p:nvPr/>
          </p:nvSpPr>
          <p:spPr>
            <a:xfrm>
              <a:off x="1756969" y="5969140"/>
              <a:ext cx="581660" cy="581660"/>
            </a:xfrm>
            <a:prstGeom prst="ellipse">
              <a:avLst/>
            </a:prstGeom>
            <a:noFill/>
            <a:ln w="25400" cap="flat" cmpd="sng" algn="ctr">
              <a:solidFill>
                <a:schemeClr val="bg1"/>
              </a:solidFill>
              <a:prstDash val="solid"/>
            </a:ln>
            <a:effectLst/>
          </p:spPr>
          <p:txBody>
            <a:bodyPr rtlCol="0" anchor="ctr"/>
            <a:lstStyle/>
            <a:p>
              <a:pPr algn="ctr" fontAlgn="auto">
                <a:spcBef>
                  <a:spcPts val="0"/>
                </a:spcBef>
                <a:spcAft>
                  <a:spcPts val="0"/>
                </a:spcAft>
                <a:defRPr/>
              </a:pPr>
              <a:endParaRPr kumimoji="0" lang="zh-TW" altLang="en-US" kern="0" smtClean="0">
                <a:solidFill>
                  <a:prstClr val="white"/>
                </a:solidFill>
                <a:latin typeface="Arial"/>
                <a:ea typeface="微軟正黑體"/>
              </a:endParaRPr>
            </a:p>
          </p:txBody>
        </p:sp>
      </p:grpSp>
      <p:grpSp>
        <p:nvGrpSpPr>
          <p:cNvPr id="14344" name="群組 14343"/>
          <p:cNvGrpSpPr/>
          <p:nvPr/>
        </p:nvGrpSpPr>
        <p:grpSpPr>
          <a:xfrm>
            <a:off x="1635052" y="4321790"/>
            <a:ext cx="6468198" cy="708660"/>
            <a:chOff x="1635052" y="3861048"/>
            <a:chExt cx="6468198" cy="708660"/>
          </a:xfrm>
        </p:grpSpPr>
        <p:sp>
          <p:nvSpPr>
            <p:cNvPr id="6" name="圓角矩形 5"/>
            <p:cNvSpPr/>
            <p:nvPr/>
          </p:nvSpPr>
          <p:spPr>
            <a:xfrm flipH="1">
              <a:off x="1635052" y="3861048"/>
              <a:ext cx="6468198" cy="708660"/>
            </a:xfrm>
            <a:prstGeom prst="roundRect">
              <a:avLst>
                <a:gd name="adj" fmla="val 50000"/>
              </a:avLst>
            </a:prstGeom>
            <a:solidFill>
              <a:srgbClr val="F5C636"/>
            </a:solidFill>
            <a:ln w="25400" cap="flat" cmpd="sng" algn="ctr">
              <a:noFill/>
              <a:prstDash val="solid"/>
            </a:ln>
            <a:effectLst/>
          </p:spPr>
          <p:txBody>
            <a:bodyPr rtlCol="0" anchor="ctr"/>
            <a:lstStyle/>
            <a:p>
              <a:pPr algn="ctr" fontAlgn="auto">
                <a:spcBef>
                  <a:spcPts val="0"/>
                </a:spcBef>
                <a:spcAft>
                  <a:spcPts val="0"/>
                </a:spcAft>
                <a:defRPr/>
              </a:pPr>
              <a:endParaRPr kumimoji="0" lang="zh-TW" altLang="en-US" kern="0" smtClean="0">
                <a:solidFill>
                  <a:prstClr val="white"/>
                </a:solidFill>
                <a:latin typeface="Arial"/>
                <a:ea typeface="微軟正黑體"/>
              </a:endParaRPr>
            </a:p>
          </p:txBody>
        </p:sp>
        <p:sp>
          <p:nvSpPr>
            <p:cNvPr id="7" name="橢圓 6"/>
            <p:cNvSpPr/>
            <p:nvPr/>
          </p:nvSpPr>
          <p:spPr>
            <a:xfrm flipH="1">
              <a:off x="1756969" y="3930066"/>
              <a:ext cx="581660" cy="581660"/>
            </a:xfrm>
            <a:prstGeom prst="ellipse">
              <a:avLst/>
            </a:prstGeom>
            <a:noFill/>
            <a:ln w="25400" cap="flat" cmpd="sng" algn="ctr">
              <a:solidFill>
                <a:schemeClr val="bg1"/>
              </a:solidFill>
              <a:prstDash val="solid"/>
            </a:ln>
            <a:effectLst/>
          </p:spPr>
          <p:txBody>
            <a:bodyPr rtlCol="0" anchor="ctr"/>
            <a:lstStyle/>
            <a:p>
              <a:pPr algn="ctr" fontAlgn="auto">
                <a:spcBef>
                  <a:spcPts val="0"/>
                </a:spcBef>
                <a:spcAft>
                  <a:spcPts val="0"/>
                </a:spcAft>
                <a:defRPr/>
              </a:pPr>
              <a:endParaRPr kumimoji="0" lang="zh-TW" altLang="en-US" kern="0" smtClean="0">
                <a:solidFill>
                  <a:prstClr val="white"/>
                </a:solidFill>
                <a:latin typeface="Arial"/>
                <a:ea typeface="微軟正黑體"/>
              </a:endParaRPr>
            </a:p>
          </p:txBody>
        </p:sp>
        <p:sp>
          <p:nvSpPr>
            <p:cNvPr id="28" name="矩形 27"/>
            <p:cNvSpPr/>
            <p:nvPr/>
          </p:nvSpPr>
          <p:spPr>
            <a:xfrm>
              <a:off x="2360580" y="3982776"/>
              <a:ext cx="5554029" cy="523220"/>
            </a:xfrm>
            <a:prstGeom prst="rect">
              <a:avLst/>
            </a:prstGeom>
          </p:spPr>
          <p:txBody>
            <a:bodyPr wrap="square">
              <a:spAutoFit/>
            </a:bodyPr>
            <a:ls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pPr>
              <a:r>
                <a:rPr kumimoji="0" lang="zh-TW" altLang="en-US" sz="2800" b="1" dirty="0">
                  <a:solidFill>
                    <a:schemeClr val="bg1"/>
                  </a:solidFill>
                  <a:effectLst>
                    <a:outerShdw blurRad="38100" dist="38100" dir="2700000" algn="tl">
                      <a:srgbClr val="000000">
                        <a:alpha val="43137"/>
                      </a:srgbClr>
                    </a:outerShdw>
                  </a:effectLst>
                  <a:latin typeface="Arial"/>
                  <a:ea typeface="微軟正黑體"/>
                </a:rPr>
                <a:t>建構符合國際潮流之</a:t>
              </a:r>
              <a:r>
                <a:rPr kumimoji="0" lang="zh-TW" altLang="en-US" sz="2800" b="1" dirty="0" smtClean="0">
                  <a:solidFill>
                    <a:schemeClr val="bg1"/>
                  </a:solidFill>
                  <a:effectLst>
                    <a:outerShdw blurRad="38100" dist="38100" dir="2700000" algn="tl">
                      <a:srgbClr val="000000">
                        <a:alpha val="43137"/>
                      </a:srgbClr>
                    </a:outerShdw>
                  </a:effectLst>
                  <a:latin typeface="Arial"/>
                  <a:ea typeface="微軟正黑體"/>
                </a:rPr>
                <a:t>醫療器材法規</a:t>
              </a:r>
              <a:endParaRPr kumimoji="0" lang="zh-TW" altLang="en-US" sz="2800" b="1" dirty="0">
                <a:solidFill>
                  <a:schemeClr val="bg1"/>
                </a:solidFill>
                <a:effectLst>
                  <a:outerShdw blurRad="38100" dist="38100" dir="2700000" algn="tl">
                    <a:srgbClr val="000000">
                      <a:alpha val="43137"/>
                    </a:srgbClr>
                  </a:outerShdw>
                </a:effectLst>
                <a:latin typeface="Arial"/>
                <a:ea typeface="微軟正黑體"/>
              </a:endParaRPr>
            </a:p>
          </p:txBody>
        </p:sp>
        <p:pic>
          <p:nvPicPr>
            <p:cNvPr id="1029" name="Picture 5" descr="C:\Users\shoulder0705\Downloads\noun_1339501_cc.png"/>
            <p:cNvPicPr>
              <a:picLocks noChangeAspect="1" noChangeArrowheads="1"/>
            </p:cNvPicPr>
            <p:nvPr/>
          </p:nvPicPr>
          <p:blipFill rotWithShape="1">
            <a:blip r:embed="rId5" cstate="print">
              <a:extLst>
                <a:ext uri="{BEBA8EAE-BF5A-486C-A8C5-ECC9F3942E4B}">
                  <a14:imgProps xmlns:a14="http://schemas.microsoft.com/office/drawing/2010/main">
                    <a14:imgLayer r:embed="rId6">
                      <a14:imgEffect>
                        <a14:artisticPhotocopy trans="0" detail="0"/>
                      </a14:imgEffect>
                    </a14:imgLayer>
                  </a14:imgProps>
                </a:ext>
                <a:ext uri="{28A0092B-C50C-407E-A947-70E740481C1C}">
                  <a14:useLocalDpi xmlns:a14="http://schemas.microsoft.com/office/drawing/2010/main" val="0"/>
                </a:ext>
              </a:extLst>
            </a:blip>
            <a:srcRect l="6099" t="5939" r="5786" b="21357"/>
            <a:stretch/>
          </p:blipFill>
          <p:spPr bwMode="auto">
            <a:xfrm>
              <a:off x="1805324" y="4016974"/>
              <a:ext cx="504000" cy="415857"/>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14343" name="群組 14342"/>
          <p:cNvGrpSpPr/>
          <p:nvPr/>
        </p:nvGrpSpPr>
        <p:grpSpPr>
          <a:xfrm>
            <a:off x="1635052" y="3054340"/>
            <a:ext cx="6468198" cy="708660"/>
            <a:chOff x="1635052" y="2780928"/>
            <a:chExt cx="6468198" cy="708660"/>
          </a:xfrm>
        </p:grpSpPr>
        <p:sp>
          <p:nvSpPr>
            <p:cNvPr id="8" name="圓角矩形 7"/>
            <p:cNvSpPr/>
            <p:nvPr/>
          </p:nvSpPr>
          <p:spPr>
            <a:xfrm>
              <a:off x="1635052" y="2780928"/>
              <a:ext cx="6468198" cy="708660"/>
            </a:xfrm>
            <a:prstGeom prst="roundRect">
              <a:avLst>
                <a:gd name="adj" fmla="val 50000"/>
              </a:avLst>
            </a:prstGeom>
            <a:solidFill>
              <a:srgbClr val="FF614C"/>
            </a:solidFill>
            <a:ln w="25400" cap="flat" cmpd="sng" algn="ctr">
              <a:noFill/>
              <a:prstDash val="solid"/>
            </a:ln>
            <a:effectLst/>
          </p:spPr>
          <p:txBody>
            <a:bodyPr rtlCol="0" anchor="ctr"/>
            <a:lstStyle/>
            <a:p>
              <a:pPr algn="ctr" fontAlgn="auto">
                <a:spcBef>
                  <a:spcPts val="0"/>
                </a:spcBef>
                <a:spcAft>
                  <a:spcPts val="0"/>
                </a:spcAft>
                <a:defRPr/>
              </a:pPr>
              <a:endParaRPr kumimoji="0" lang="zh-TW" altLang="en-US" kern="0" smtClean="0">
                <a:solidFill>
                  <a:prstClr val="white"/>
                </a:solidFill>
                <a:latin typeface="Arial"/>
                <a:ea typeface="微軟正黑體"/>
              </a:endParaRPr>
            </a:p>
          </p:txBody>
        </p:sp>
        <p:sp>
          <p:nvSpPr>
            <p:cNvPr id="9" name="橢圓 8"/>
            <p:cNvSpPr/>
            <p:nvPr/>
          </p:nvSpPr>
          <p:spPr>
            <a:xfrm>
              <a:off x="1754344" y="2844428"/>
              <a:ext cx="581660" cy="581660"/>
            </a:xfrm>
            <a:prstGeom prst="ellipse">
              <a:avLst/>
            </a:prstGeom>
            <a:noFill/>
            <a:ln w="25400" cap="flat" cmpd="sng" algn="ctr">
              <a:solidFill>
                <a:schemeClr val="bg1"/>
              </a:solidFill>
              <a:prstDash val="solid"/>
            </a:ln>
            <a:effectLst/>
          </p:spPr>
          <p:txBody>
            <a:bodyPr rtlCol="0" anchor="ctr"/>
            <a:lstStyle/>
            <a:p>
              <a:pPr algn="ctr" fontAlgn="auto">
                <a:spcBef>
                  <a:spcPts val="0"/>
                </a:spcBef>
                <a:spcAft>
                  <a:spcPts val="0"/>
                </a:spcAft>
                <a:defRPr/>
              </a:pPr>
              <a:endParaRPr kumimoji="0" lang="zh-TW" altLang="en-US" kern="0" smtClean="0">
                <a:solidFill>
                  <a:prstClr val="white"/>
                </a:solidFill>
                <a:latin typeface="Arial"/>
                <a:ea typeface="微軟正黑體"/>
              </a:endParaRPr>
            </a:p>
          </p:txBody>
        </p:sp>
        <p:sp>
          <p:nvSpPr>
            <p:cNvPr id="29" name="矩形 28"/>
            <p:cNvSpPr/>
            <p:nvPr/>
          </p:nvSpPr>
          <p:spPr>
            <a:xfrm>
              <a:off x="2392032" y="2870874"/>
              <a:ext cx="5689945" cy="523220"/>
            </a:xfrm>
            <a:prstGeom prst="rect">
              <a:avLst/>
            </a:prstGeom>
          </p:spPr>
          <p:txBody>
            <a:bodyPr wrap="square">
              <a:spAutoFit/>
            </a:bodyPr>
            <a:ls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pPr>
              <a:r>
                <a:rPr kumimoji="0" lang="zh-TW" altLang="en-US" sz="2800" b="1" dirty="0">
                  <a:solidFill>
                    <a:prstClr val="white"/>
                  </a:solidFill>
                  <a:effectLst>
                    <a:outerShdw blurRad="38100" dist="38100" dir="2700000" algn="tl">
                      <a:srgbClr val="000000">
                        <a:alpha val="43137"/>
                      </a:srgbClr>
                    </a:outerShdw>
                  </a:effectLst>
                  <a:latin typeface="Arial"/>
                  <a:ea typeface="微軟正黑體"/>
                </a:rPr>
                <a:t>配合</a:t>
              </a:r>
              <a:r>
                <a:rPr kumimoji="0" lang="zh-TW" altLang="en-US" sz="2800" b="1" dirty="0" smtClean="0">
                  <a:solidFill>
                    <a:prstClr val="white"/>
                  </a:solidFill>
                  <a:effectLst>
                    <a:outerShdw blurRad="38100" dist="38100" dir="2700000" algn="tl">
                      <a:srgbClr val="000000">
                        <a:alpha val="43137"/>
                      </a:srgbClr>
                    </a:outerShdw>
                  </a:effectLst>
                  <a:latin typeface="Arial"/>
                  <a:ea typeface="微軟正黑體"/>
                </a:rPr>
                <a:t>國內產業</a:t>
              </a:r>
              <a:r>
                <a:rPr kumimoji="0" lang="zh-TW" altLang="en-US" sz="2800" b="1" dirty="0">
                  <a:solidFill>
                    <a:prstClr val="white"/>
                  </a:solidFill>
                  <a:effectLst>
                    <a:outerShdw blurRad="38100" dist="38100" dir="2700000" algn="tl">
                      <a:srgbClr val="000000">
                        <a:alpha val="43137"/>
                      </a:srgbClr>
                    </a:outerShdw>
                  </a:effectLst>
                  <a:latin typeface="Arial"/>
                  <a:ea typeface="微軟正黑體"/>
                </a:rPr>
                <a:t>發展需求</a:t>
              </a:r>
            </a:p>
          </p:txBody>
        </p:sp>
        <p:sp>
          <p:nvSpPr>
            <p:cNvPr id="60" name="手繪多邊形 59"/>
            <p:cNvSpPr>
              <a:spLocks/>
            </p:cNvSpPr>
            <p:nvPr/>
          </p:nvSpPr>
          <p:spPr bwMode="auto">
            <a:xfrm flipV="1">
              <a:off x="1938988" y="2930353"/>
              <a:ext cx="225775" cy="416995"/>
            </a:xfrm>
            <a:custGeom>
              <a:avLst/>
              <a:gdLst>
                <a:gd name="connsiteX0" fmla="*/ 1041502 w 2397801"/>
                <a:gd name="connsiteY0" fmla="*/ 588163 h 4428623"/>
                <a:gd name="connsiteX1" fmla="*/ 299462 w 2397801"/>
                <a:gd name="connsiteY1" fmla="*/ 593899 h 4428623"/>
                <a:gd name="connsiteX2" fmla="*/ 283250 w 2397801"/>
                <a:gd name="connsiteY2" fmla="*/ 2218109 h 4428623"/>
                <a:gd name="connsiteX3" fmla="*/ 290095 w 2397801"/>
                <a:gd name="connsiteY3" fmla="*/ 3843037 h 4428623"/>
                <a:gd name="connsiteX4" fmla="*/ 1207710 w 2397801"/>
                <a:gd name="connsiteY4" fmla="*/ 3847357 h 4428623"/>
                <a:gd name="connsiteX5" fmla="*/ 2118479 w 2397801"/>
                <a:gd name="connsiteY5" fmla="*/ 3844837 h 4428623"/>
                <a:gd name="connsiteX6" fmla="*/ 2121001 w 2397801"/>
                <a:gd name="connsiteY6" fmla="*/ 2224589 h 4428623"/>
                <a:gd name="connsiteX7" fmla="*/ 2110914 w 2397801"/>
                <a:gd name="connsiteY7" fmla="*/ 596419 h 4428623"/>
                <a:gd name="connsiteX8" fmla="*/ 1041502 w 2397801"/>
                <a:gd name="connsiteY8" fmla="*/ 588163 h 4428623"/>
                <a:gd name="connsiteX9" fmla="*/ 1205249 w 2397801"/>
                <a:gd name="connsiteY9" fmla="*/ 186437 h 4428623"/>
                <a:gd name="connsiteX10" fmla="*/ 930070 w 2397801"/>
                <a:gd name="connsiteY10" fmla="*/ 210597 h 4428623"/>
                <a:gd name="connsiteX11" fmla="*/ 899455 w 2397801"/>
                <a:gd name="connsiteY11" fmla="*/ 338957 h 4428623"/>
                <a:gd name="connsiteX12" fmla="*/ 1201647 w 2397801"/>
                <a:gd name="connsiteY12" fmla="*/ 414677 h 4428623"/>
                <a:gd name="connsiteX13" fmla="*/ 1445490 w 2397801"/>
                <a:gd name="connsiteY13" fmla="*/ 398813 h 4428623"/>
                <a:gd name="connsiteX14" fmla="*/ 1513204 w 2397801"/>
                <a:gd name="connsiteY14" fmla="*/ 295689 h 4428623"/>
                <a:gd name="connsiteX15" fmla="*/ 1484029 w 2397801"/>
                <a:gd name="connsiteY15" fmla="*/ 219609 h 4428623"/>
                <a:gd name="connsiteX16" fmla="*/ 1454134 w 2397801"/>
                <a:gd name="connsiteY16" fmla="*/ 186437 h 4428623"/>
                <a:gd name="connsiteX17" fmla="*/ 813103 w 2397801"/>
                <a:gd name="connsiteY17" fmla="*/ 1 h 4428623"/>
                <a:gd name="connsiteX18" fmla="*/ 1241394 w 2397801"/>
                <a:gd name="connsiteY18" fmla="*/ 553 h 4428623"/>
                <a:gd name="connsiteX19" fmla="*/ 2335516 w 2397801"/>
                <a:gd name="connsiteY19" fmla="*/ 3793 h 4428623"/>
                <a:gd name="connsiteX20" fmla="*/ 2364318 w 2397801"/>
                <a:gd name="connsiteY20" fmla="*/ 25037 h 4428623"/>
                <a:gd name="connsiteX21" fmla="*/ 2392760 w 2397801"/>
                <a:gd name="connsiteY21" fmla="*/ 46641 h 4428623"/>
                <a:gd name="connsiteX22" fmla="*/ 2395281 w 2397801"/>
                <a:gd name="connsiteY22" fmla="*/ 2216709 h 4428623"/>
                <a:gd name="connsiteX23" fmla="*/ 2397801 w 2397801"/>
                <a:gd name="connsiteY23" fmla="*/ 4386781 h 4428623"/>
                <a:gd name="connsiteX24" fmla="*/ 2371159 w 2397801"/>
                <a:gd name="connsiteY24" fmla="*/ 4408025 h 4428623"/>
                <a:gd name="connsiteX25" fmla="*/ 1205032 w 2397801"/>
                <a:gd name="connsiteY25" fmla="*/ 4428545 h 4428623"/>
                <a:gd name="connsiteX26" fmla="*/ 48265 w 2397801"/>
                <a:gd name="connsiteY26" fmla="*/ 4418105 h 4428623"/>
                <a:gd name="connsiteX27" fmla="*/ 21 w 2397801"/>
                <a:gd name="connsiteY27" fmla="*/ 2208429 h 4428623"/>
                <a:gd name="connsiteX28" fmla="*/ 21 w 2397801"/>
                <a:gd name="connsiteY28" fmla="*/ 68245 h 4428623"/>
                <a:gd name="connsiteX29" fmla="*/ 28823 w 2397801"/>
                <a:gd name="connsiteY29" fmla="*/ 39437 h 4428623"/>
                <a:gd name="connsiteX30" fmla="*/ 102629 w 2397801"/>
                <a:gd name="connsiteY30" fmla="*/ 4153 h 4428623"/>
                <a:gd name="connsiteX31" fmla="*/ 813103 w 2397801"/>
                <a:gd name="connsiteY31" fmla="*/ 1 h 44286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397801" h="4428623">
                  <a:moveTo>
                    <a:pt x="1041502" y="588163"/>
                  </a:moveTo>
                  <a:cubicBezTo>
                    <a:pt x="655239" y="588159"/>
                    <a:pt x="310023" y="589961"/>
                    <a:pt x="299462" y="593899"/>
                  </a:cubicBezTo>
                  <a:cubicBezTo>
                    <a:pt x="284691" y="599661"/>
                    <a:pt x="283250" y="752323"/>
                    <a:pt x="283250" y="2218109"/>
                  </a:cubicBezTo>
                  <a:cubicBezTo>
                    <a:pt x="283250" y="3108165"/>
                    <a:pt x="286492" y="3839437"/>
                    <a:pt x="290095" y="3843037"/>
                  </a:cubicBezTo>
                  <a:cubicBezTo>
                    <a:pt x="294058" y="3846637"/>
                    <a:pt x="706931" y="3848797"/>
                    <a:pt x="1207710" y="3847357"/>
                  </a:cubicBezTo>
                  <a:lnTo>
                    <a:pt x="2118479" y="3844837"/>
                  </a:lnTo>
                  <a:lnTo>
                    <a:pt x="2121001" y="2224589"/>
                  </a:lnTo>
                  <a:cubicBezTo>
                    <a:pt x="2123163" y="935231"/>
                    <a:pt x="2121001" y="602901"/>
                    <a:pt x="2110914" y="596419"/>
                  </a:cubicBezTo>
                  <a:cubicBezTo>
                    <a:pt x="2102605" y="591155"/>
                    <a:pt x="1538127" y="588167"/>
                    <a:pt x="1041502" y="588163"/>
                  </a:cubicBezTo>
                  <a:close/>
                  <a:moveTo>
                    <a:pt x="1205249" y="186437"/>
                  </a:moveTo>
                  <a:cubicBezTo>
                    <a:pt x="956363" y="186437"/>
                    <a:pt x="956003" y="186437"/>
                    <a:pt x="930070" y="210597"/>
                  </a:cubicBezTo>
                  <a:cubicBezTo>
                    <a:pt x="889369" y="248817"/>
                    <a:pt x="878564" y="294969"/>
                    <a:pt x="899455" y="338957"/>
                  </a:cubicBezTo>
                  <a:cubicBezTo>
                    <a:pt x="931511" y="406745"/>
                    <a:pt x="960685" y="414317"/>
                    <a:pt x="1201647" y="414677"/>
                  </a:cubicBezTo>
                  <a:cubicBezTo>
                    <a:pt x="1375975" y="415037"/>
                    <a:pt x="1418476" y="412513"/>
                    <a:pt x="1445490" y="398813"/>
                  </a:cubicBezTo>
                  <a:cubicBezTo>
                    <a:pt x="1493394" y="374653"/>
                    <a:pt x="1513204" y="345085"/>
                    <a:pt x="1513204" y="295689"/>
                  </a:cubicBezTo>
                  <a:cubicBezTo>
                    <a:pt x="1513564" y="262517"/>
                    <a:pt x="1507081" y="245209"/>
                    <a:pt x="1484029" y="219609"/>
                  </a:cubicBezTo>
                  <a:lnTo>
                    <a:pt x="1454134" y="186437"/>
                  </a:lnTo>
                  <a:close/>
                  <a:moveTo>
                    <a:pt x="813103" y="1"/>
                  </a:moveTo>
                  <a:cubicBezTo>
                    <a:pt x="946149" y="13"/>
                    <a:pt x="1090993" y="193"/>
                    <a:pt x="1241394" y="553"/>
                  </a:cubicBezTo>
                  <a:lnTo>
                    <a:pt x="2335516" y="3793"/>
                  </a:lnTo>
                  <a:lnTo>
                    <a:pt x="2364318" y="25037"/>
                  </a:lnTo>
                  <a:lnTo>
                    <a:pt x="2392760" y="46641"/>
                  </a:lnTo>
                  <a:lnTo>
                    <a:pt x="2395281" y="2216709"/>
                  </a:lnTo>
                  <a:lnTo>
                    <a:pt x="2397801" y="4386781"/>
                  </a:lnTo>
                  <a:lnTo>
                    <a:pt x="2371159" y="4408025"/>
                  </a:lnTo>
                  <a:cubicBezTo>
                    <a:pt x="2344517" y="4428905"/>
                    <a:pt x="2342717" y="4428905"/>
                    <a:pt x="1205032" y="4428545"/>
                  </a:cubicBezTo>
                  <a:cubicBezTo>
                    <a:pt x="450415" y="4428545"/>
                    <a:pt x="60146" y="4424945"/>
                    <a:pt x="48265" y="4418105"/>
                  </a:cubicBezTo>
                  <a:cubicBezTo>
                    <a:pt x="-2499" y="4388581"/>
                    <a:pt x="21" y="4509201"/>
                    <a:pt x="21" y="2208429"/>
                  </a:cubicBezTo>
                  <a:lnTo>
                    <a:pt x="21" y="68245"/>
                  </a:lnTo>
                  <a:lnTo>
                    <a:pt x="28823" y="39437"/>
                  </a:lnTo>
                  <a:cubicBezTo>
                    <a:pt x="47905" y="19997"/>
                    <a:pt x="72747" y="8473"/>
                    <a:pt x="102629" y="4153"/>
                  </a:cubicBezTo>
                  <a:cubicBezTo>
                    <a:pt x="120991" y="1453"/>
                    <a:pt x="413962" y="-31"/>
                    <a:pt x="813103" y="1"/>
                  </a:cubicBezTo>
                  <a:close/>
                </a:path>
              </a:pathLst>
            </a:custGeom>
            <a:solidFill>
              <a:schemeClr val="bg1"/>
            </a:solidFill>
            <a:ln w="0">
              <a:noFill/>
              <a:prstDash val="solid"/>
              <a:round/>
              <a:headEnd/>
              <a:tailEnd/>
            </a:ln>
          </p:spPr>
          <p:txBody>
            <a:bodyPr vert="horz" wrap="square" lIns="91440" tIns="45721" rIns="91440" bIns="45721" numCol="1" anchor="t" anchorCtr="0" compatLnSpc="1">
              <a:prstTxWarp prst="textNoShape">
                <a:avLst/>
              </a:prstTxWarp>
              <a:noAutofit/>
            </a:bodyPr>
            <a:lstStyle/>
            <a:p>
              <a:pPr fontAlgn="auto">
                <a:spcBef>
                  <a:spcPts val="0"/>
                </a:spcBef>
                <a:spcAft>
                  <a:spcPts val="0"/>
                </a:spcAft>
                <a:defRPr/>
              </a:pPr>
              <a:endParaRPr kumimoji="0" lang="zh-TW" altLang="en-US" kern="0" smtClean="0">
                <a:solidFill>
                  <a:prstClr val="black"/>
                </a:solidFill>
                <a:latin typeface="Arial"/>
                <a:ea typeface="微軟正黑體"/>
              </a:endParaRPr>
            </a:p>
          </p:txBody>
        </p:sp>
      </p:grpSp>
      <p:grpSp>
        <p:nvGrpSpPr>
          <p:cNvPr id="14342" name="群組 14341"/>
          <p:cNvGrpSpPr/>
          <p:nvPr/>
        </p:nvGrpSpPr>
        <p:grpSpPr>
          <a:xfrm>
            <a:off x="1635052" y="1786890"/>
            <a:ext cx="6468198" cy="708660"/>
            <a:chOff x="1635052" y="1786890"/>
            <a:chExt cx="6468198" cy="708660"/>
          </a:xfrm>
        </p:grpSpPr>
        <p:sp>
          <p:nvSpPr>
            <p:cNvPr id="4" name="圓角矩形 3"/>
            <p:cNvSpPr/>
            <p:nvPr/>
          </p:nvSpPr>
          <p:spPr>
            <a:xfrm>
              <a:off x="1635052" y="1786890"/>
              <a:ext cx="6468198" cy="708660"/>
            </a:xfrm>
            <a:prstGeom prst="roundRect">
              <a:avLst>
                <a:gd name="adj" fmla="val 50000"/>
              </a:avLst>
            </a:prstGeom>
            <a:solidFill>
              <a:srgbClr val="6BCBC5"/>
            </a:solidFill>
            <a:ln w="25400" cap="flat" cmpd="sng" algn="ctr">
              <a:noFill/>
              <a:prstDash val="solid"/>
            </a:ln>
            <a:effectLst/>
          </p:spPr>
          <p:txBody>
            <a:bodyPr rtlCol="0" anchor="ctr"/>
            <a:lstStyle/>
            <a:p>
              <a:pPr algn="ctr" fontAlgn="auto">
                <a:spcBef>
                  <a:spcPts val="0"/>
                </a:spcBef>
                <a:spcAft>
                  <a:spcPts val="0"/>
                </a:spcAft>
                <a:defRPr/>
              </a:pPr>
              <a:endParaRPr kumimoji="0" lang="zh-TW" altLang="en-US" kern="0" smtClean="0">
                <a:solidFill>
                  <a:prstClr val="white"/>
                </a:solidFill>
                <a:latin typeface="Arial"/>
                <a:ea typeface="微軟正黑體"/>
              </a:endParaRPr>
            </a:p>
          </p:txBody>
        </p:sp>
        <p:sp>
          <p:nvSpPr>
            <p:cNvPr id="5" name="橢圓 4"/>
            <p:cNvSpPr/>
            <p:nvPr/>
          </p:nvSpPr>
          <p:spPr>
            <a:xfrm>
              <a:off x="1754344" y="1850390"/>
              <a:ext cx="581660" cy="581660"/>
            </a:xfrm>
            <a:prstGeom prst="ellipse">
              <a:avLst/>
            </a:prstGeom>
            <a:noFill/>
            <a:ln w="25400" cap="flat" cmpd="sng" algn="ctr">
              <a:solidFill>
                <a:schemeClr val="bg1"/>
              </a:solidFill>
              <a:prstDash val="solid"/>
            </a:ln>
            <a:effectLst/>
          </p:spPr>
          <p:txBody>
            <a:bodyPr rtlCol="0" anchor="ctr"/>
            <a:lstStyle/>
            <a:p>
              <a:pPr algn="ctr" fontAlgn="auto">
                <a:spcBef>
                  <a:spcPts val="0"/>
                </a:spcBef>
                <a:spcAft>
                  <a:spcPts val="0"/>
                </a:spcAft>
                <a:defRPr/>
              </a:pPr>
              <a:endParaRPr kumimoji="0" lang="zh-TW" altLang="en-US" kern="0" smtClean="0">
                <a:solidFill>
                  <a:prstClr val="white"/>
                </a:solidFill>
                <a:latin typeface="Arial"/>
                <a:ea typeface="微軟正黑體"/>
              </a:endParaRPr>
            </a:p>
          </p:txBody>
        </p:sp>
        <p:sp>
          <p:nvSpPr>
            <p:cNvPr id="27" name="矩形 26"/>
            <p:cNvSpPr/>
            <p:nvPr/>
          </p:nvSpPr>
          <p:spPr>
            <a:xfrm>
              <a:off x="2361898" y="1863110"/>
              <a:ext cx="5552711" cy="523220"/>
            </a:xfrm>
            <a:prstGeom prst="rect">
              <a:avLst/>
            </a:prstGeom>
          </p:spPr>
          <p:txBody>
            <a:bodyPr wrap="square">
              <a:spAutoFit/>
            </a:bodyPr>
            <a:ls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pPr>
              <a:r>
                <a:rPr kumimoji="0" lang="zh-TW" altLang="en-US" sz="2800" b="1" dirty="0">
                  <a:solidFill>
                    <a:prstClr val="white"/>
                  </a:solidFill>
                  <a:effectLst>
                    <a:outerShdw blurRad="38100" dist="38100" dir="2700000" algn="tl">
                      <a:srgbClr val="000000">
                        <a:alpha val="43137"/>
                      </a:srgbClr>
                    </a:outerShdw>
                  </a:effectLst>
                  <a:latin typeface="Arial"/>
                  <a:ea typeface="微軟正黑體"/>
                </a:rPr>
                <a:t>因應</a:t>
              </a:r>
              <a:r>
                <a:rPr kumimoji="0" lang="zh-TW" altLang="en-US" sz="2800" b="1" dirty="0" smtClean="0">
                  <a:solidFill>
                    <a:prstClr val="white"/>
                  </a:solidFill>
                  <a:effectLst>
                    <a:outerShdw blurRad="38100" dist="38100" dir="2700000" algn="tl">
                      <a:srgbClr val="000000">
                        <a:alpha val="43137"/>
                      </a:srgbClr>
                    </a:outerShdw>
                  </a:effectLst>
                  <a:latin typeface="Arial"/>
                  <a:ea typeface="微軟正黑體"/>
                </a:rPr>
                <a:t>醫療器材科技發展</a:t>
              </a:r>
              <a:endParaRPr kumimoji="0" lang="zh-TW" altLang="en-US" sz="2800" b="1" dirty="0">
                <a:solidFill>
                  <a:prstClr val="white"/>
                </a:solidFill>
                <a:effectLst>
                  <a:outerShdw blurRad="38100" dist="38100" dir="2700000" algn="tl">
                    <a:srgbClr val="000000">
                      <a:alpha val="43137"/>
                    </a:srgbClr>
                  </a:outerShdw>
                </a:effectLst>
                <a:latin typeface="Arial"/>
                <a:ea typeface="微軟正黑體"/>
              </a:endParaRPr>
            </a:p>
          </p:txBody>
        </p:sp>
        <p:pic>
          <p:nvPicPr>
            <p:cNvPr id="1031" name="Picture 7" descr="C:\Users\shoulder0705\Downloads\noun_1206186_cc.png"/>
            <p:cNvPicPr>
              <a:picLocks noChangeAspect="1" noChangeArrowheads="1"/>
            </p:cNvPicPr>
            <p:nvPr/>
          </p:nvPicPr>
          <p:blipFill rotWithShape="1">
            <a:blip r:embed="rId7" cstate="print">
              <a:extLst>
                <a:ext uri="{BEBA8EAE-BF5A-486C-A8C5-ECC9F3942E4B}">
                  <a14:imgProps xmlns:a14="http://schemas.microsoft.com/office/drawing/2010/main">
                    <a14:imgLayer r:embed="rId8">
                      <a14:imgEffect>
                        <a14:artisticPhotocopy trans="0"/>
                      </a14:imgEffect>
                    </a14:imgLayer>
                  </a14:imgProps>
                </a:ext>
                <a:ext uri="{28A0092B-C50C-407E-A947-70E740481C1C}">
                  <a14:useLocalDpi xmlns:a14="http://schemas.microsoft.com/office/drawing/2010/main" val="0"/>
                </a:ext>
              </a:extLst>
            </a:blip>
            <a:srcRect b="14516"/>
            <a:stretch/>
          </p:blipFill>
          <p:spPr bwMode="auto">
            <a:xfrm>
              <a:off x="1777799" y="1910413"/>
              <a:ext cx="540000" cy="461614"/>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52816374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p:cNvSpPr>
            <a:spLocks noGrp="1"/>
          </p:cNvSpPr>
          <p:nvPr>
            <p:ph type="sldNum" sz="quarter" idx="12"/>
          </p:nvPr>
        </p:nvSpPr>
        <p:spPr/>
        <p:txBody>
          <a:bodyPr/>
          <a:lstStyle/>
          <a:p>
            <a:pPr>
              <a:defRPr/>
            </a:pPr>
            <a:fld id="{39A2324E-18F6-4066-8489-E9E4359DD8DE}" type="slidenum">
              <a:rPr lang="en-US" altLang="zh-TW" smtClean="0">
                <a:solidFill>
                  <a:prstClr val="black">
                    <a:tint val="75000"/>
                  </a:prstClr>
                </a:solidFill>
              </a:rPr>
              <a:pPr>
                <a:defRPr/>
              </a:pPr>
              <a:t>3</a:t>
            </a:fld>
            <a:endParaRPr lang="en-US" altLang="zh-TW">
              <a:solidFill>
                <a:prstClr val="black">
                  <a:tint val="75000"/>
                </a:prstClr>
              </a:solidFill>
            </a:endParaRPr>
          </a:p>
        </p:txBody>
      </p:sp>
      <p:sp>
        <p:nvSpPr>
          <p:cNvPr id="7" name="標題 1"/>
          <p:cNvSpPr>
            <a:spLocks noGrp="1"/>
          </p:cNvSpPr>
          <p:nvPr>
            <p:ph type="title"/>
          </p:nvPr>
        </p:nvSpPr>
        <p:spPr/>
        <p:txBody>
          <a:bodyPr/>
          <a:lstStyle/>
          <a:p>
            <a:r>
              <a:rPr lang="zh-TW" altLang="en-US" dirty="0">
                <a:solidFill>
                  <a:srgbClr val="00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制定</a:t>
            </a:r>
            <a:r>
              <a:rPr lang="zh-TW" altLang="en-US" sz="4000" b="1" dirty="0" smtClean="0">
                <a:solidFill>
                  <a:srgbClr val="00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重點</a:t>
            </a:r>
            <a:endParaRPr lang="zh-TW" altLang="en-US" sz="4000" b="1" dirty="0">
              <a:solidFill>
                <a:srgbClr val="00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p:txBody>
      </p:sp>
      <p:sp>
        <p:nvSpPr>
          <p:cNvPr id="8" name="矩形 7"/>
          <p:cNvSpPr/>
          <p:nvPr/>
        </p:nvSpPr>
        <p:spPr>
          <a:xfrm>
            <a:off x="1634490" y="2078776"/>
            <a:ext cx="7255510" cy="1107996"/>
          </a:xfrm>
          <a:prstGeom prst="rect">
            <a:avLst/>
          </a:prstGeom>
        </p:spPr>
        <p:txBody>
          <a:bodyPr wrap="square">
            <a:spAutoFit/>
          </a:bodyPr>
          <a:ls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342900" indent="-342900">
              <a:buFont typeface="Wingdings" panose="05000000000000000000" pitchFamily="2" charset="2"/>
              <a:buChar char="ü"/>
            </a:pPr>
            <a:r>
              <a:rPr lang="zh-TW" altLang="en-US" sz="2200" dirty="0" smtClean="0">
                <a:solidFill>
                  <a:schemeClr val="accent6">
                    <a:lumMod val="50000"/>
                  </a:schemeClr>
                </a:solidFill>
                <a:latin typeface="Arial"/>
                <a:ea typeface="微軟正黑體"/>
              </a:rPr>
              <a:t>納入從事設計並以其名義上市者為醫療</a:t>
            </a:r>
            <a:r>
              <a:rPr lang="zh-TW" altLang="en-US" sz="2200" dirty="0">
                <a:solidFill>
                  <a:schemeClr val="accent6">
                    <a:lumMod val="50000"/>
                  </a:schemeClr>
                </a:solidFill>
                <a:latin typeface="Arial"/>
                <a:ea typeface="微軟正黑體"/>
              </a:rPr>
              <a:t>器材</a:t>
            </a:r>
            <a:r>
              <a:rPr lang="zh-TW" altLang="en-US" sz="2200" dirty="0" smtClean="0">
                <a:solidFill>
                  <a:schemeClr val="accent6">
                    <a:lumMod val="50000"/>
                  </a:schemeClr>
                </a:solidFill>
                <a:latin typeface="Arial"/>
                <a:ea typeface="微軟正黑體"/>
              </a:rPr>
              <a:t>製造業者。</a:t>
            </a:r>
            <a:endParaRPr lang="en-US" altLang="zh-TW" sz="2200" dirty="0" smtClean="0">
              <a:solidFill>
                <a:schemeClr val="accent6">
                  <a:lumMod val="50000"/>
                </a:schemeClr>
              </a:solidFill>
              <a:latin typeface="Arial"/>
              <a:ea typeface="微軟正黑體"/>
            </a:endParaRPr>
          </a:p>
          <a:p>
            <a:pPr marL="342900" indent="-342900">
              <a:buFont typeface="Wingdings" panose="05000000000000000000" pitchFamily="2" charset="2"/>
              <a:buChar char="ü"/>
            </a:pPr>
            <a:r>
              <a:rPr lang="zh-TW" altLang="en-US" sz="2200" dirty="0" smtClean="0">
                <a:solidFill>
                  <a:schemeClr val="accent6">
                    <a:lumMod val="50000"/>
                  </a:schemeClr>
                </a:solidFill>
                <a:latin typeface="Arial"/>
                <a:ea typeface="微軟正黑體"/>
              </a:rPr>
              <a:t>鼓勵</a:t>
            </a:r>
            <a:r>
              <a:rPr lang="zh-TW" altLang="en-US" sz="2200" dirty="0">
                <a:solidFill>
                  <a:schemeClr val="accent6">
                    <a:lumMod val="50000"/>
                  </a:schemeClr>
                </a:solidFill>
                <a:latin typeface="Arial"/>
                <a:ea typeface="微軟正黑體"/>
              </a:rPr>
              <a:t>產業研發及產品</a:t>
            </a:r>
            <a:r>
              <a:rPr lang="zh-TW" altLang="en-US" sz="2200" dirty="0" smtClean="0">
                <a:solidFill>
                  <a:schemeClr val="accent6">
                    <a:lumMod val="50000"/>
                  </a:schemeClr>
                </a:solidFill>
                <a:latin typeface="Arial"/>
                <a:ea typeface="微軟正黑體"/>
              </a:rPr>
              <a:t>創新，納入新創醫療器材加速上市及配套機制，以嘉惠病患。</a:t>
            </a:r>
            <a:endParaRPr lang="zh-TW" altLang="en-US" sz="2200" dirty="0">
              <a:solidFill>
                <a:schemeClr val="accent6">
                  <a:lumMod val="50000"/>
                </a:schemeClr>
              </a:solidFill>
              <a:latin typeface="Arial"/>
              <a:ea typeface="微軟正黑體"/>
            </a:endParaRPr>
          </a:p>
        </p:txBody>
      </p:sp>
      <p:cxnSp>
        <p:nvCxnSpPr>
          <p:cNvPr id="10" name="直線接點 9"/>
          <p:cNvCxnSpPr/>
          <p:nvPr/>
        </p:nvCxnSpPr>
        <p:spPr>
          <a:xfrm>
            <a:off x="1223010" y="2000707"/>
            <a:ext cx="6085294" cy="0"/>
          </a:xfrm>
          <a:prstGeom prst="line">
            <a:avLst/>
          </a:prstGeom>
          <a:noFill/>
          <a:ln w="19050" cap="flat" cmpd="sng" algn="ctr">
            <a:solidFill>
              <a:sysClr val="window" lastClr="FFFFFF">
                <a:lumMod val="50000"/>
              </a:sysClr>
            </a:solidFill>
            <a:prstDash val="solid"/>
            <a:headEnd type="oval" w="lg" len="lg"/>
            <a:tailEnd type="oval" w="lg" len="lg"/>
          </a:ln>
          <a:effectLst/>
        </p:spPr>
      </p:cxnSp>
      <p:sp>
        <p:nvSpPr>
          <p:cNvPr id="11" name="文字方塊 88"/>
          <p:cNvSpPr txBox="1"/>
          <p:nvPr/>
        </p:nvSpPr>
        <p:spPr>
          <a:xfrm>
            <a:off x="1634490" y="1535835"/>
            <a:ext cx="5033010" cy="523220"/>
          </a:xfrm>
          <a:prstGeom prst="rect">
            <a:avLst/>
          </a:prstGeom>
          <a:noFill/>
        </p:spPr>
        <p:txBody>
          <a:bodyPr wrap="square" rtlCol="0">
            <a:spAutoFit/>
          </a:bodyPr>
          <a:ls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TW" altLang="en-US" sz="2800" b="1" dirty="0">
                <a:latin typeface="微軟正黑體" panose="020B0604030504040204" pitchFamily="34" charset="-120"/>
                <a:ea typeface="微軟正黑體" panose="020B0604030504040204" pitchFamily="34" charset="-120"/>
              </a:rPr>
              <a:t>促進產業技術研發、產品創新</a:t>
            </a:r>
            <a:endParaRPr lang="zh-TW" altLang="en-US" sz="2800" b="1" dirty="0">
              <a:solidFill>
                <a:srgbClr val="000000"/>
              </a:solidFill>
              <a:latin typeface="Arial"/>
              <a:ea typeface="微軟正黑體"/>
            </a:endParaRPr>
          </a:p>
        </p:txBody>
      </p:sp>
      <p:sp>
        <p:nvSpPr>
          <p:cNvPr id="12" name="矩形 11"/>
          <p:cNvSpPr/>
          <p:nvPr/>
        </p:nvSpPr>
        <p:spPr>
          <a:xfrm>
            <a:off x="1634490" y="3787304"/>
            <a:ext cx="7255510" cy="769441"/>
          </a:xfrm>
          <a:prstGeom prst="rect">
            <a:avLst/>
          </a:prstGeom>
        </p:spPr>
        <p:txBody>
          <a:bodyPr wrap="square">
            <a:spAutoFit/>
          </a:bodyPr>
          <a:ls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342900" indent="-342900">
              <a:buFont typeface="Wingdings" panose="05000000000000000000" pitchFamily="2" charset="2"/>
              <a:buChar char="ü"/>
            </a:pPr>
            <a:r>
              <a:rPr lang="zh-TW" altLang="en-US" sz="2200" dirty="0" smtClean="0">
                <a:solidFill>
                  <a:schemeClr val="accent6">
                    <a:lumMod val="50000"/>
                  </a:schemeClr>
                </a:solidFill>
                <a:latin typeface="Arial"/>
                <a:ea typeface="微軟正黑體"/>
              </a:rPr>
              <a:t>納入醫療器材維修業者管理。</a:t>
            </a:r>
            <a:endParaRPr lang="en-US" altLang="zh-TW" sz="2200" dirty="0" smtClean="0">
              <a:solidFill>
                <a:schemeClr val="accent6">
                  <a:lumMod val="50000"/>
                </a:schemeClr>
              </a:solidFill>
              <a:latin typeface="Arial"/>
              <a:ea typeface="微軟正黑體"/>
            </a:endParaRPr>
          </a:p>
          <a:p>
            <a:pPr marL="342900" indent="-342900">
              <a:buFont typeface="Wingdings" panose="05000000000000000000" pitchFamily="2" charset="2"/>
              <a:buChar char="ü"/>
            </a:pPr>
            <a:r>
              <a:rPr lang="zh-TW" altLang="en-US" sz="2200" dirty="0" smtClean="0">
                <a:solidFill>
                  <a:schemeClr val="accent6">
                    <a:lumMod val="50000"/>
                  </a:schemeClr>
                </a:solidFill>
                <a:latin typeface="Arial"/>
                <a:ea typeface="微軟正黑體"/>
              </a:rPr>
              <a:t>針對特定醫療器材之販售及供應型態加以管理。</a:t>
            </a:r>
            <a:endParaRPr lang="zh-TW" altLang="en-US" sz="2200" dirty="0">
              <a:solidFill>
                <a:schemeClr val="accent6">
                  <a:lumMod val="50000"/>
                </a:schemeClr>
              </a:solidFill>
              <a:latin typeface="Arial"/>
              <a:ea typeface="微軟正黑體"/>
            </a:endParaRPr>
          </a:p>
        </p:txBody>
      </p:sp>
      <p:cxnSp>
        <p:nvCxnSpPr>
          <p:cNvPr id="14" name="直線接點 13"/>
          <p:cNvCxnSpPr/>
          <p:nvPr/>
        </p:nvCxnSpPr>
        <p:spPr>
          <a:xfrm>
            <a:off x="1223010" y="3709235"/>
            <a:ext cx="6085294" cy="0"/>
          </a:xfrm>
          <a:prstGeom prst="line">
            <a:avLst/>
          </a:prstGeom>
          <a:noFill/>
          <a:ln w="19050" cap="flat" cmpd="sng" algn="ctr">
            <a:solidFill>
              <a:sysClr val="window" lastClr="FFFFFF">
                <a:lumMod val="50000"/>
              </a:sysClr>
            </a:solidFill>
            <a:prstDash val="solid"/>
            <a:headEnd type="oval" w="lg" len="lg"/>
            <a:tailEnd type="oval" w="lg" len="lg"/>
          </a:ln>
          <a:effectLst/>
        </p:spPr>
      </p:cxnSp>
      <p:sp>
        <p:nvSpPr>
          <p:cNvPr id="15" name="文字方塊 88"/>
          <p:cNvSpPr txBox="1"/>
          <p:nvPr/>
        </p:nvSpPr>
        <p:spPr>
          <a:xfrm>
            <a:off x="1634489" y="3244363"/>
            <a:ext cx="6722111" cy="523220"/>
          </a:xfrm>
          <a:prstGeom prst="rect">
            <a:avLst/>
          </a:prstGeom>
          <a:noFill/>
        </p:spPr>
        <p:txBody>
          <a:bodyPr wrap="square" rtlCol="0">
            <a:spAutoFit/>
          </a:bodyPr>
          <a:ls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TW" altLang="en-US" sz="2800" b="1" dirty="0" smtClean="0">
                <a:solidFill>
                  <a:srgbClr val="000000"/>
                </a:solidFill>
                <a:latin typeface="Arial"/>
                <a:ea typeface="微軟正黑體"/>
              </a:rPr>
              <a:t>完善醫療器材多元化科技產業管理</a:t>
            </a:r>
            <a:endParaRPr lang="zh-TW" altLang="en-US" sz="2800" b="1" dirty="0">
              <a:solidFill>
                <a:srgbClr val="000000"/>
              </a:solidFill>
              <a:latin typeface="Arial"/>
              <a:ea typeface="微軟正黑體"/>
            </a:endParaRPr>
          </a:p>
        </p:txBody>
      </p:sp>
      <p:sp>
        <p:nvSpPr>
          <p:cNvPr id="16" name="矩形 15"/>
          <p:cNvSpPr/>
          <p:nvPr/>
        </p:nvSpPr>
        <p:spPr>
          <a:xfrm>
            <a:off x="1634490" y="5294818"/>
            <a:ext cx="7255510" cy="1446550"/>
          </a:xfrm>
          <a:prstGeom prst="rect">
            <a:avLst/>
          </a:prstGeom>
        </p:spPr>
        <p:txBody>
          <a:bodyPr wrap="square">
            <a:spAutoFit/>
          </a:bodyPr>
          <a:ls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342900" indent="-342900">
              <a:buFont typeface="Wingdings" panose="05000000000000000000" pitchFamily="2" charset="2"/>
              <a:buChar char="ü"/>
            </a:pPr>
            <a:r>
              <a:rPr lang="zh-TW" altLang="en-US" sz="2200" dirty="0" smtClean="0">
                <a:solidFill>
                  <a:schemeClr val="accent6">
                    <a:lumMod val="50000"/>
                  </a:schemeClr>
                </a:solidFill>
                <a:latin typeface="Arial"/>
                <a:ea typeface="微軟正黑體"/>
              </a:rPr>
              <a:t>賦予醫療器材商及醫事機構建立及保存產品直接供應來源及流向資料之義務。</a:t>
            </a:r>
            <a:endParaRPr lang="en-US" altLang="zh-TW" sz="2200" dirty="0" smtClean="0">
              <a:solidFill>
                <a:schemeClr val="accent6">
                  <a:lumMod val="50000"/>
                </a:schemeClr>
              </a:solidFill>
              <a:latin typeface="Arial"/>
              <a:ea typeface="微軟正黑體"/>
            </a:endParaRPr>
          </a:p>
          <a:p>
            <a:pPr marL="342900" indent="-342900">
              <a:buFont typeface="Wingdings" panose="05000000000000000000" pitchFamily="2" charset="2"/>
              <a:buChar char="ü"/>
            </a:pPr>
            <a:r>
              <a:rPr lang="zh-TW" altLang="en-US" sz="2200" dirty="0" smtClean="0">
                <a:solidFill>
                  <a:schemeClr val="accent6">
                    <a:lumMod val="50000"/>
                  </a:schemeClr>
                </a:solidFill>
                <a:latin typeface="Arial"/>
                <a:ea typeface="微軟正黑體"/>
              </a:rPr>
              <a:t>推動醫療器材運銷品質管理，確保產品品質不至於運銷過程中減損。</a:t>
            </a:r>
            <a:endParaRPr lang="zh-TW" altLang="en-US" sz="2200" dirty="0">
              <a:solidFill>
                <a:schemeClr val="accent6">
                  <a:lumMod val="50000"/>
                </a:schemeClr>
              </a:solidFill>
              <a:latin typeface="Arial"/>
              <a:ea typeface="微軟正黑體"/>
            </a:endParaRPr>
          </a:p>
        </p:txBody>
      </p:sp>
      <p:cxnSp>
        <p:nvCxnSpPr>
          <p:cNvPr id="18" name="直線接點 17"/>
          <p:cNvCxnSpPr/>
          <p:nvPr/>
        </p:nvCxnSpPr>
        <p:spPr>
          <a:xfrm>
            <a:off x="1223010" y="5216749"/>
            <a:ext cx="6085294" cy="0"/>
          </a:xfrm>
          <a:prstGeom prst="line">
            <a:avLst/>
          </a:prstGeom>
          <a:noFill/>
          <a:ln w="19050" cap="flat" cmpd="sng" algn="ctr">
            <a:solidFill>
              <a:sysClr val="window" lastClr="FFFFFF">
                <a:lumMod val="50000"/>
              </a:sysClr>
            </a:solidFill>
            <a:prstDash val="solid"/>
            <a:headEnd type="oval" w="lg" len="lg"/>
            <a:tailEnd type="oval" w="lg" len="lg"/>
          </a:ln>
          <a:effectLst/>
        </p:spPr>
      </p:cxnSp>
      <p:sp>
        <p:nvSpPr>
          <p:cNvPr id="19" name="文字方塊 88"/>
          <p:cNvSpPr txBox="1"/>
          <p:nvPr/>
        </p:nvSpPr>
        <p:spPr>
          <a:xfrm>
            <a:off x="1634490" y="4751877"/>
            <a:ext cx="5889838" cy="523220"/>
          </a:xfrm>
          <a:prstGeom prst="rect">
            <a:avLst/>
          </a:prstGeom>
          <a:noFill/>
        </p:spPr>
        <p:txBody>
          <a:bodyPr wrap="square" rtlCol="0">
            <a:spAutoFit/>
          </a:bodyPr>
          <a:ls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TW" altLang="en-US" sz="2800" b="1" dirty="0" smtClean="0">
                <a:solidFill>
                  <a:srgbClr val="000000"/>
                </a:solidFill>
                <a:latin typeface="Arial"/>
                <a:ea typeface="微軟正黑體"/>
              </a:rPr>
              <a:t>健全產品流向及運銷品質管理</a:t>
            </a:r>
            <a:endParaRPr lang="zh-TW" altLang="en-US" sz="2800" b="1" dirty="0">
              <a:solidFill>
                <a:srgbClr val="000000"/>
              </a:solidFill>
              <a:latin typeface="Arial"/>
              <a:ea typeface="微軟正黑體"/>
            </a:endParaRPr>
          </a:p>
        </p:txBody>
      </p:sp>
      <p:sp>
        <p:nvSpPr>
          <p:cNvPr id="9" name="橢圓 8"/>
          <p:cNvSpPr/>
          <p:nvPr/>
        </p:nvSpPr>
        <p:spPr>
          <a:xfrm>
            <a:off x="800100" y="1583512"/>
            <a:ext cx="834390" cy="834390"/>
          </a:xfrm>
          <a:prstGeom prst="ellipse">
            <a:avLst/>
          </a:prstGeom>
          <a:solidFill>
            <a:srgbClr val="6BCBC5"/>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TW" altLang="en-US" sz="1800" b="0" i="0" u="none" strike="noStrike" kern="0" cap="none" spc="0" normalizeH="0" baseline="0" noProof="0" smtClean="0">
              <a:ln>
                <a:noFill/>
              </a:ln>
              <a:solidFill>
                <a:prstClr val="white"/>
              </a:solidFill>
              <a:uLnTx/>
              <a:uFillTx/>
              <a:latin typeface="Arial"/>
              <a:ea typeface="微軟正黑體"/>
              <a:cs typeface="+mn-cs"/>
            </a:endParaRPr>
          </a:p>
        </p:txBody>
      </p:sp>
      <p:sp>
        <p:nvSpPr>
          <p:cNvPr id="13" name="橢圓 12"/>
          <p:cNvSpPr/>
          <p:nvPr/>
        </p:nvSpPr>
        <p:spPr>
          <a:xfrm>
            <a:off x="800100" y="3292040"/>
            <a:ext cx="834390" cy="834390"/>
          </a:xfrm>
          <a:prstGeom prst="ellipse">
            <a:avLst/>
          </a:prstGeom>
          <a:solidFill>
            <a:srgbClr val="F5C636"/>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TW" altLang="en-US" sz="1800" b="0" i="0" u="none" strike="noStrike" kern="0" cap="none" spc="0" normalizeH="0" baseline="0" noProof="0" smtClean="0">
              <a:ln>
                <a:noFill/>
              </a:ln>
              <a:solidFill>
                <a:prstClr val="white"/>
              </a:solidFill>
              <a:uLnTx/>
              <a:uFillTx/>
              <a:latin typeface="Arial"/>
              <a:ea typeface="微軟正黑體"/>
              <a:cs typeface="+mn-cs"/>
            </a:endParaRPr>
          </a:p>
        </p:txBody>
      </p:sp>
      <p:sp>
        <p:nvSpPr>
          <p:cNvPr id="17" name="橢圓 16"/>
          <p:cNvSpPr/>
          <p:nvPr/>
        </p:nvSpPr>
        <p:spPr>
          <a:xfrm>
            <a:off x="800100" y="4799554"/>
            <a:ext cx="834390" cy="834390"/>
          </a:xfrm>
          <a:prstGeom prst="ellipse">
            <a:avLst/>
          </a:prstGeom>
          <a:solidFill>
            <a:srgbClr val="FF614C"/>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TW" altLang="en-US" sz="1800" b="0" i="0" u="none" strike="noStrike" kern="0" cap="none" spc="0" normalizeH="0" baseline="0" noProof="0" smtClean="0">
              <a:ln>
                <a:noFill/>
              </a:ln>
              <a:solidFill>
                <a:prstClr val="white"/>
              </a:solidFill>
              <a:uLnTx/>
              <a:uFillTx/>
              <a:latin typeface="Arial"/>
              <a:ea typeface="微軟正黑體"/>
              <a:cs typeface="+mn-cs"/>
            </a:endParaRPr>
          </a:p>
        </p:txBody>
      </p:sp>
      <p:grpSp>
        <p:nvGrpSpPr>
          <p:cNvPr id="3" name="群組 2"/>
          <p:cNvGrpSpPr/>
          <p:nvPr/>
        </p:nvGrpSpPr>
        <p:grpSpPr>
          <a:xfrm>
            <a:off x="857255" y="1640667"/>
            <a:ext cx="720080" cy="720080"/>
            <a:chOff x="9544120" y="627914"/>
            <a:chExt cx="720080" cy="720080"/>
          </a:xfrm>
        </p:grpSpPr>
        <p:pic>
          <p:nvPicPr>
            <p:cNvPr id="1026" name="Picture 2" descr="C:\Users\shoulder0705\Downloads\noun_1290323_cc.png"/>
            <p:cNvPicPr>
              <a:picLocks noChangeAspect="1" noChangeArrowheads="1"/>
            </p:cNvPicPr>
            <p:nvPr/>
          </p:nvPicPr>
          <p:blipFill rotWithShape="1">
            <a:blip r:embed="rId2" cstate="print">
              <a:extLst>
                <a:ext uri="{BEBA8EAE-BF5A-486C-A8C5-ECC9F3942E4B}">
                  <a14:imgProps xmlns:a14="http://schemas.microsoft.com/office/drawing/2010/main">
                    <a14:imgLayer r:embed="rId3">
                      <a14:imgEffect>
                        <a14:artisticPhotocopy trans="0"/>
                      </a14:imgEffect>
                    </a14:imgLayer>
                  </a14:imgProps>
                </a:ext>
                <a:ext uri="{28A0092B-C50C-407E-A947-70E740481C1C}">
                  <a14:useLocalDpi xmlns:a14="http://schemas.microsoft.com/office/drawing/2010/main" val="0"/>
                </a:ext>
              </a:extLst>
            </a:blip>
            <a:srcRect l="10572" t="2714" r="9714" b="16573"/>
            <a:stretch/>
          </p:blipFill>
          <p:spPr bwMode="auto">
            <a:xfrm>
              <a:off x="9612560" y="692696"/>
              <a:ext cx="583200" cy="590516"/>
            </a:xfrm>
            <a:prstGeom prst="rect">
              <a:avLst/>
            </a:prstGeom>
            <a:noFill/>
            <a:extLst>
              <a:ext uri="{909E8E84-426E-40DD-AFC4-6F175D3DCCD1}">
                <a14:hiddenFill xmlns:a14="http://schemas.microsoft.com/office/drawing/2010/main">
                  <a:solidFill>
                    <a:srgbClr val="FFFFFF"/>
                  </a:solidFill>
                </a14:hiddenFill>
              </a:ext>
            </a:extLst>
          </p:spPr>
        </p:pic>
        <p:sp>
          <p:nvSpPr>
            <p:cNvPr id="2" name="橢圓 1"/>
            <p:cNvSpPr/>
            <p:nvPr/>
          </p:nvSpPr>
          <p:spPr>
            <a:xfrm>
              <a:off x="9544120" y="627914"/>
              <a:ext cx="720080" cy="720080"/>
            </a:xfrm>
            <a:prstGeom prst="ellipse">
              <a:avLst/>
            </a:prstGeom>
            <a:noFill/>
            <a:ln w="28575">
              <a:solidFill>
                <a:schemeClr val="bg1"/>
              </a:solidFill>
            </a:ln>
            <a:effectLst/>
          </p:spPr>
          <p:style>
            <a:lnRef idx="1">
              <a:schemeClr val="accent1"/>
            </a:lnRef>
            <a:fillRef idx="2">
              <a:schemeClr val="accent1"/>
            </a:fillRef>
            <a:effectRef idx="1">
              <a:schemeClr val="accent1"/>
            </a:effectRef>
            <a:fontRef idx="minor">
              <a:schemeClr val="dk1"/>
            </a:fontRef>
          </p:style>
          <p:txBody>
            <a:bodyPr rtlCol="0" anchor="ctr"/>
            <a:lstStyle/>
            <a:p>
              <a:pPr algn="ctr"/>
              <a:endParaRPr lang="zh-TW" altLang="en-US" dirty="0" smtClean="0">
                <a:latin typeface="Times New Roman" panose="02020603050405020304" pitchFamily="18" charset="0"/>
                <a:ea typeface="標楷體" panose="03000509000000000000" pitchFamily="65" charset="-120"/>
                <a:cs typeface="Times New Roman" panose="02020603050405020304" pitchFamily="18" charset="0"/>
              </a:endParaRPr>
            </a:p>
          </p:txBody>
        </p:sp>
      </p:grpSp>
      <p:grpSp>
        <p:nvGrpSpPr>
          <p:cNvPr id="5" name="群組 4"/>
          <p:cNvGrpSpPr/>
          <p:nvPr/>
        </p:nvGrpSpPr>
        <p:grpSpPr>
          <a:xfrm>
            <a:off x="853445" y="3349195"/>
            <a:ext cx="720080" cy="720080"/>
            <a:chOff x="10033904" y="2880324"/>
            <a:chExt cx="720080" cy="720080"/>
          </a:xfrm>
        </p:grpSpPr>
        <p:sp>
          <p:nvSpPr>
            <p:cNvPr id="22" name="橢圓 21"/>
            <p:cNvSpPr/>
            <p:nvPr/>
          </p:nvSpPr>
          <p:spPr>
            <a:xfrm>
              <a:off x="10033904" y="2880324"/>
              <a:ext cx="720080" cy="720080"/>
            </a:xfrm>
            <a:prstGeom prst="ellipse">
              <a:avLst/>
            </a:prstGeom>
            <a:noFill/>
            <a:ln w="28575">
              <a:solidFill>
                <a:schemeClr val="bg1"/>
              </a:solidFill>
            </a:ln>
            <a:effectLst/>
          </p:spPr>
          <p:style>
            <a:lnRef idx="1">
              <a:schemeClr val="accent1"/>
            </a:lnRef>
            <a:fillRef idx="2">
              <a:schemeClr val="accent1"/>
            </a:fillRef>
            <a:effectRef idx="1">
              <a:schemeClr val="accent1"/>
            </a:effectRef>
            <a:fontRef idx="minor">
              <a:schemeClr val="dk1"/>
            </a:fontRef>
          </p:style>
          <p:txBody>
            <a:bodyPr rtlCol="0" anchor="ctr"/>
            <a:lstStyle/>
            <a:p>
              <a:pPr algn="ctr"/>
              <a:endParaRPr lang="zh-TW" altLang="en-US" dirty="0" smtClean="0">
                <a:latin typeface="Times New Roman" panose="02020603050405020304" pitchFamily="18" charset="0"/>
                <a:ea typeface="標楷體" panose="03000509000000000000" pitchFamily="65" charset="-120"/>
                <a:cs typeface="Times New Roman" panose="02020603050405020304" pitchFamily="18" charset="0"/>
              </a:endParaRPr>
            </a:p>
          </p:txBody>
        </p:sp>
        <p:pic>
          <p:nvPicPr>
            <p:cNvPr id="1028" name="Picture 4" descr="C:\Users\shoulder0705\Downloads\noun_1285380_cc.png"/>
            <p:cNvPicPr>
              <a:picLocks noChangeAspect="1" noChangeArrowheads="1"/>
            </p:cNvPicPr>
            <p:nvPr/>
          </p:nvPicPr>
          <p:blipFill rotWithShape="1">
            <a:blip r:embed="rId4" cstate="print">
              <a:extLst>
                <a:ext uri="{BEBA8EAE-BF5A-486C-A8C5-ECC9F3942E4B}">
                  <a14:imgProps xmlns:a14="http://schemas.microsoft.com/office/drawing/2010/main">
                    <a14:imgLayer r:embed="rId5">
                      <a14:imgEffect>
                        <a14:artisticPhotocopy trans="0"/>
                      </a14:imgEffect>
                    </a14:imgLayer>
                  </a14:imgProps>
                </a:ext>
                <a:ext uri="{28A0092B-C50C-407E-A947-70E740481C1C}">
                  <a14:useLocalDpi xmlns:a14="http://schemas.microsoft.com/office/drawing/2010/main" val="0"/>
                </a:ext>
              </a:extLst>
            </a:blip>
            <a:srcRect r="6000" b="14379"/>
            <a:stretch/>
          </p:blipFill>
          <p:spPr bwMode="auto">
            <a:xfrm>
              <a:off x="10102344" y="2974755"/>
              <a:ext cx="583200" cy="531218"/>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6" name="群組 5"/>
          <p:cNvGrpSpPr/>
          <p:nvPr/>
        </p:nvGrpSpPr>
        <p:grpSpPr>
          <a:xfrm>
            <a:off x="855652" y="4854504"/>
            <a:ext cx="720080" cy="720080"/>
            <a:chOff x="10033904" y="4856709"/>
            <a:chExt cx="720080" cy="720080"/>
          </a:xfrm>
        </p:grpSpPr>
        <p:pic>
          <p:nvPicPr>
            <p:cNvPr id="1027" name="Picture 3" descr="C:\Users\shoulder0705\Downloads\noun_605190_cc.png"/>
            <p:cNvPicPr>
              <a:picLocks noChangeAspect="1" noChangeArrowheads="1"/>
            </p:cNvPicPr>
            <p:nvPr/>
          </p:nvPicPr>
          <p:blipFill rotWithShape="1">
            <a:blip r:embed="rId6" cstate="print">
              <a:extLst>
                <a:ext uri="{BEBA8EAE-BF5A-486C-A8C5-ECC9F3942E4B}">
                  <a14:imgProps xmlns:a14="http://schemas.microsoft.com/office/drawing/2010/main">
                    <a14:imgLayer r:embed="rId7">
                      <a14:imgEffect>
                        <a14:artisticPhotocopy trans="0"/>
                      </a14:imgEffect>
                    </a14:imgLayer>
                  </a14:imgProps>
                </a:ext>
                <a:ext uri="{28A0092B-C50C-407E-A947-70E740481C1C}">
                  <a14:useLocalDpi xmlns:a14="http://schemas.microsoft.com/office/drawing/2010/main" val="0"/>
                </a:ext>
              </a:extLst>
            </a:blip>
            <a:srcRect l="2754" r="3714" b="14216"/>
            <a:stretch/>
          </p:blipFill>
          <p:spPr bwMode="auto">
            <a:xfrm>
              <a:off x="10102344" y="4949304"/>
              <a:ext cx="583200" cy="534891"/>
            </a:xfrm>
            <a:prstGeom prst="rect">
              <a:avLst/>
            </a:prstGeom>
            <a:noFill/>
            <a:extLst>
              <a:ext uri="{909E8E84-426E-40DD-AFC4-6F175D3DCCD1}">
                <a14:hiddenFill xmlns:a14="http://schemas.microsoft.com/office/drawing/2010/main">
                  <a:solidFill>
                    <a:srgbClr val="FFFFFF"/>
                  </a:solidFill>
                </a14:hiddenFill>
              </a:ext>
            </a:extLst>
          </p:spPr>
        </p:pic>
        <p:sp>
          <p:nvSpPr>
            <p:cNvPr id="24" name="橢圓 23"/>
            <p:cNvSpPr/>
            <p:nvPr/>
          </p:nvSpPr>
          <p:spPr>
            <a:xfrm>
              <a:off x="10033904" y="4856709"/>
              <a:ext cx="720080" cy="720080"/>
            </a:xfrm>
            <a:prstGeom prst="ellipse">
              <a:avLst/>
            </a:prstGeom>
            <a:noFill/>
            <a:ln w="28575">
              <a:solidFill>
                <a:schemeClr val="bg1"/>
              </a:solidFill>
            </a:ln>
            <a:effectLst/>
          </p:spPr>
          <p:style>
            <a:lnRef idx="1">
              <a:schemeClr val="accent1"/>
            </a:lnRef>
            <a:fillRef idx="2">
              <a:schemeClr val="accent1"/>
            </a:fillRef>
            <a:effectRef idx="1">
              <a:schemeClr val="accent1"/>
            </a:effectRef>
            <a:fontRef idx="minor">
              <a:schemeClr val="dk1"/>
            </a:fontRef>
          </p:style>
          <p:txBody>
            <a:bodyPr rtlCol="0" anchor="ctr"/>
            <a:lstStyle/>
            <a:p>
              <a:pPr algn="ctr"/>
              <a:endParaRPr lang="zh-TW" altLang="en-US" dirty="0" smtClean="0">
                <a:latin typeface="Times New Roman" panose="02020603050405020304" pitchFamily="18" charset="0"/>
                <a:ea typeface="標楷體" panose="03000509000000000000" pitchFamily="65" charset="-120"/>
                <a:cs typeface="Times New Roman" panose="02020603050405020304" pitchFamily="18" charset="0"/>
              </a:endParaRPr>
            </a:p>
          </p:txBody>
        </p:sp>
      </p:grpSp>
    </p:spTree>
    <p:extLst>
      <p:ext uri="{BB962C8B-B14F-4D97-AF65-F5344CB8AC3E}">
        <p14:creationId xmlns:p14="http://schemas.microsoft.com/office/powerpoint/2010/main" val="58718487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p:cNvSpPr>
            <a:spLocks noGrp="1"/>
          </p:cNvSpPr>
          <p:nvPr>
            <p:ph type="sldNum" sz="quarter" idx="12"/>
          </p:nvPr>
        </p:nvSpPr>
        <p:spPr/>
        <p:txBody>
          <a:bodyPr/>
          <a:lstStyle/>
          <a:p>
            <a:pPr>
              <a:defRPr/>
            </a:pPr>
            <a:fld id="{39A2324E-18F6-4066-8489-E9E4359DD8DE}" type="slidenum">
              <a:rPr lang="en-US" altLang="zh-TW" smtClean="0">
                <a:solidFill>
                  <a:prstClr val="black">
                    <a:tint val="75000"/>
                  </a:prstClr>
                </a:solidFill>
              </a:rPr>
              <a:pPr>
                <a:defRPr/>
              </a:pPr>
              <a:t>4</a:t>
            </a:fld>
            <a:endParaRPr lang="en-US" altLang="zh-TW">
              <a:solidFill>
                <a:prstClr val="black">
                  <a:tint val="75000"/>
                </a:prstClr>
              </a:solidFill>
            </a:endParaRPr>
          </a:p>
        </p:txBody>
      </p:sp>
      <p:sp>
        <p:nvSpPr>
          <p:cNvPr id="7" name="標題 1"/>
          <p:cNvSpPr>
            <a:spLocks noGrp="1"/>
          </p:cNvSpPr>
          <p:nvPr>
            <p:ph type="title"/>
          </p:nvPr>
        </p:nvSpPr>
        <p:spPr/>
        <p:txBody>
          <a:bodyPr/>
          <a:lstStyle/>
          <a:p>
            <a:r>
              <a:rPr lang="zh-TW" altLang="en-US" dirty="0">
                <a:solidFill>
                  <a:srgbClr val="00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制定重點</a:t>
            </a:r>
            <a:endParaRPr lang="zh-TW" altLang="en-US" sz="4000" b="1" dirty="0">
              <a:solidFill>
                <a:srgbClr val="000000"/>
              </a:solidFill>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endParaRPr>
          </a:p>
        </p:txBody>
      </p:sp>
      <p:sp>
        <p:nvSpPr>
          <p:cNvPr id="8" name="矩形 7"/>
          <p:cNvSpPr/>
          <p:nvPr/>
        </p:nvSpPr>
        <p:spPr>
          <a:xfrm>
            <a:off x="1634490" y="2078776"/>
            <a:ext cx="7255510" cy="769441"/>
          </a:xfrm>
          <a:prstGeom prst="rect">
            <a:avLst/>
          </a:prstGeom>
        </p:spPr>
        <p:txBody>
          <a:bodyPr wrap="square">
            <a:spAutoFit/>
          </a:bodyPr>
          <a:ls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342900" indent="-342900">
              <a:buFont typeface="Wingdings" panose="05000000000000000000" pitchFamily="2" charset="2"/>
              <a:buChar char="ü"/>
            </a:pPr>
            <a:r>
              <a:rPr lang="zh-TW" altLang="en-US" sz="2200" dirty="0">
                <a:solidFill>
                  <a:schemeClr val="accent6">
                    <a:lumMod val="50000"/>
                  </a:schemeClr>
                </a:solidFill>
                <a:latin typeface="Arial"/>
                <a:ea typeface="微軟正黑體"/>
              </a:rPr>
              <a:t>部分低風險之醫療器材改採電子化線上登錄制度，並以年度申報延續登錄</a:t>
            </a:r>
            <a:r>
              <a:rPr lang="zh-TW" altLang="en-US" sz="2200" dirty="0" smtClean="0">
                <a:solidFill>
                  <a:schemeClr val="accent6">
                    <a:lumMod val="50000"/>
                  </a:schemeClr>
                </a:solidFill>
                <a:latin typeface="Arial"/>
                <a:ea typeface="微軟正黑體"/>
              </a:rPr>
              <a:t>效力。</a:t>
            </a:r>
            <a:endParaRPr lang="zh-TW" altLang="en-US" sz="2200" dirty="0">
              <a:solidFill>
                <a:schemeClr val="accent6">
                  <a:lumMod val="50000"/>
                </a:schemeClr>
              </a:solidFill>
              <a:latin typeface="Arial"/>
              <a:ea typeface="微軟正黑體"/>
            </a:endParaRPr>
          </a:p>
        </p:txBody>
      </p:sp>
      <p:cxnSp>
        <p:nvCxnSpPr>
          <p:cNvPr id="10" name="直線接點 9"/>
          <p:cNvCxnSpPr/>
          <p:nvPr/>
        </p:nvCxnSpPr>
        <p:spPr>
          <a:xfrm>
            <a:off x="1223010" y="2000707"/>
            <a:ext cx="6085294" cy="0"/>
          </a:xfrm>
          <a:prstGeom prst="line">
            <a:avLst/>
          </a:prstGeom>
          <a:noFill/>
          <a:ln w="19050" cap="flat" cmpd="sng" algn="ctr">
            <a:solidFill>
              <a:sysClr val="window" lastClr="FFFFFF">
                <a:lumMod val="50000"/>
              </a:sysClr>
            </a:solidFill>
            <a:prstDash val="solid"/>
            <a:headEnd type="oval" w="lg" len="lg"/>
            <a:tailEnd type="oval" w="lg" len="lg"/>
          </a:ln>
          <a:effectLst/>
        </p:spPr>
      </p:cxnSp>
      <p:sp>
        <p:nvSpPr>
          <p:cNvPr id="11" name="文字方塊 88"/>
          <p:cNvSpPr txBox="1"/>
          <p:nvPr/>
        </p:nvSpPr>
        <p:spPr>
          <a:xfrm>
            <a:off x="1634490" y="1535835"/>
            <a:ext cx="5033010" cy="480131"/>
          </a:xfrm>
          <a:prstGeom prst="rect">
            <a:avLst/>
          </a:prstGeom>
          <a:noFill/>
        </p:spPr>
        <p:txBody>
          <a:bodyPr wrap="square" rtlCol="0">
            <a:spAutoFit/>
          </a:bodyPr>
          <a:ls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defTabSz="1066800">
              <a:lnSpc>
                <a:spcPct val="90000"/>
              </a:lnSpc>
              <a:spcAft>
                <a:spcPct val="35000"/>
              </a:spcAft>
            </a:pPr>
            <a:r>
              <a:rPr lang="zh-TW" altLang="en-US" sz="2800" b="1" dirty="0">
                <a:latin typeface="微軟正黑體" panose="020B0604030504040204" pitchFamily="34" charset="-120"/>
                <a:ea typeface="微軟正黑體" panose="020B0604030504040204" pitchFamily="34" charset="-120"/>
              </a:rPr>
              <a:t>落實醫療器材風險分級管理</a:t>
            </a:r>
          </a:p>
        </p:txBody>
      </p:sp>
      <p:sp>
        <p:nvSpPr>
          <p:cNvPr id="12" name="矩形 11"/>
          <p:cNvSpPr/>
          <p:nvPr/>
        </p:nvSpPr>
        <p:spPr>
          <a:xfrm>
            <a:off x="1634490" y="3553246"/>
            <a:ext cx="7255510" cy="1107996"/>
          </a:xfrm>
          <a:prstGeom prst="rect">
            <a:avLst/>
          </a:prstGeom>
        </p:spPr>
        <p:txBody>
          <a:bodyPr wrap="square">
            <a:spAutoFit/>
          </a:bodyPr>
          <a:ls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342900" indent="-342900">
              <a:buFont typeface="Wingdings" panose="05000000000000000000" pitchFamily="2" charset="2"/>
              <a:buChar char="ü"/>
            </a:pPr>
            <a:r>
              <a:rPr lang="zh-TW" altLang="en-US" sz="2200" dirty="0" smtClean="0">
                <a:solidFill>
                  <a:schemeClr val="accent6">
                    <a:lumMod val="50000"/>
                  </a:schemeClr>
                </a:solidFill>
                <a:latin typeface="Arial"/>
                <a:ea typeface="微軟正黑體"/>
              </a:rPr>
              <a:t>納入醫療器材臨床試驗相關規範。</a:t>
            </a:r>
            <a:endParaRPr lang="en-US" altLang="zh-TW" sz="2200" dirty="0" smtClean="0">
              <a:solidFill>
                <a:schemeClr val="accent6">
                  <a:lumMod val="50000"/>
                </a:schemeClr>
              </a:solidFill>
              <a:latin typeface="Arial"/>
              <a:ea typeface="微軟正黑體"/>
            </a:endParaRPr>
          </a:p>
          <a:p>
            <a:pPr marL="342900" indent="-342900">
              <a:buFont typeface="Wingdings" panose="05000000000000000000" pitchFamily="2" charset="2"/>
              <a:buChar char="ü"/>
            </a:pPr>
            <a:r>
              <a:rPr lang="zh-TW" altLang="en-US" sz="2200" dirty="0" smtClean="0">
                <a:solidFill>
                  <a:schemeClr val="accent6">
                    <a:lumMod val="50000"/>
                  </a:schemeClr>
                </a:solidFill>
                <a:latin typeface="Arial"/>
                <a:ea typeface="微軟正黑體"/>
              </a:rPr>
              <a:t>明定執行經公告無顯著風險之醫療器材臨床試驗，無需申請主管機關核准。</a:t>
            </a:r>
            <a:endParaRPr lang="zh-TW" altLang="en-US" sz="2200" dirty="0">
              <a:solidFill>
                <a:schemeClr val="accent6">
                  <a:lumMod val="50000"/>
                </a:schemeClr>
              </a:solidFill>
              <a:latin typeface="Arial"/>
              <a:ea typeface="微軟正黑體"/>
            </a:endParaRPr>
          </a:p>
        </p:txBody>
      </p:sp>
      <p:cxnSp>
        <p:nvCxnSpPr>
          <p:cNvPr id="14" name="直線接點 13"/>
          <p:cNvCxnSpPr/>
          <p:nvPr/>
        </p:nvCxnSpPr>
        <p:spPr>
          <a:xfrm>
            <a:off x="1223010" y="3475177"/>
            <a:ext cx="6085294" cy="0"/>
          </a:xfrm>
          <a:prstGeom prst="line">
            <a:avLst/>
          </a:prstGeom>
          <a:noFill/>
          <a:ln w="19050" cap="flat" cmpd="sng" algn="ctr">
            <a:solidFill>
              <a:sysClr val="window" lastClr="FFFFFF">
                <a:lumMod val="50000"/>
              </a:sysClr>
            </a:solidFill>
            <a:prstDash val="solid"/>
            <a:headEnd type="oval" w="lg" len="lg"/>
            <a:tailEnd type="oval" w="lg" len="lg"/>
          </a:ln>
          <a:effectLst/>
        </p:spPr>
      </p:cxnSp>
      <p:sp>
        <p:nvSpPr>
          <p:cNvPr id="15" name="文字方塊 88"/>
          <p:cNvSpPr txBox="1"/>
          <p:nvPr/>
        </p:nvSpPr>
        <p:spPr>
          <a:xfrm>
            <a:off x="1634489" y="3010305"/>
            <a:ext cx="6722111" cy="480131"/>
          </a:xfrm>
          <a:prstGeom prst="rect">
            <a:avLst/>
          </a:prstGeom>
          <a:noFill/>
        </p:spPr>
        <p:txBody>
          <a:bodyPr wrap="square" rtlCol="0">
            <a:spAutoFit/>
          </a:bodyPr>
          <a:ls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defTabSz="1066800">
              <a:lnSpc>
                <a:spcPct val="90000"/>
              </a:lnSpc>
              <a:spcAft>
                <a:spcPct val="35000"/>
              </a:spcAft>
            </a:pPr>
            <a:r>
              <a:rPr lang="zh-TW" altLang="en-US" sz="2800" b="1" dirty="0">
                <a:latin typeface="微軟正黑體" panose="020B0604030504040204" pitchFamily="34" charset="-120"/>
                <a:ea typeface="微軟正黑體" panose="020B0604030504040204" pitchFamily="34" charset="-120"/>
              </a:rPr>
              <a:t>建構醫療</a:t>
            </a:r>
            <a:r>
              <a:rPr lang="zh-TW" altLang="en-US" sz="2800" b="1" dirty="0" smtClean="0">
                <a:latin typeface="微軟正黑體" panose="020B0604030504040204" pitchFamily="34" charset="-120"/>
                <a:ea typeface="微軟正黑體" panose="020B0604030504040204" pitchFamily="34" charset="-120"/>
              </a:rPr>
              <a:t>器材臨床</a:t>
            </a:r>
            <a:r>
              <a:rPr lang="zh-TW" altLang="en-US" sz="2800" b="1" dirty="0">
                <a:latin typeface="微軟正黑體" panose="020B0604030504040204" pitchFamily="34" charset="-120"/>
                <a:ea typeface="微軟正黑體" panose="020B0604030504040204" pitchFamily="34" charset="-120"/>
              </a:rPr>
              <a:t>試驗管理</a:t>
            </a:r>
          </a:p>
        </p:txBody>
      </p:sp>
      <p:sp>
        <p:nvSpPr>
          <p:cNvPr id="16" name="矩形 15"/>
          <p:cNvSpPr/>
          <p:nvPr/>
        </p:nvSpPr>
        <p:spPr>
          <a:xfrm>
            <a:off x="1634490" y="5222810"/>
            <a:ext cx="7255510" cy="1446550"/>
          </a:xfrm>
          <a:prstGeom prst="rect">
            <a:avLst/>
          </a:prstGeom>
        </p:spPr>
        <p:txBody>
          <a:bodyPr wrap="square">
            <a:spAutoFit/>
          </a:bodyPr>
          <a:ls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342900" indent="-342900">
              <a:buFont typeface="Wingdings" panose="05000000000000000000" pitchFamily="2" charset="2"/>
              <a:buChar char="ü"/>
            </a:pPr>
            <a:r>
              <a:rPr lang="zh-TW" altLang="en-US" sz="2200" dirty="0" smtClean="0">
                <a:solidFill>
                  <a:schemeClr val="accent6">
                    <a:lumMod val="50000"/>
                  </a:schemeClr>
                </a:solidFill>
                <a:latin typeface="Arial"/>
                <a:ea typeface="微軟正黑體"/>
              </a:rPr>
              <a:t>部分特定高風險醫療器材須執行安全監視，醫事機構應予配合。</a:t>
            </a:r>
            <a:endParaRPr lang="en-US" altLang="zh-TW" sz="2200" dirty="0" smtClean="0">
              <a:solidFill>
                <a:schemeClr val="accent6">
                  <a:lumMod val="50000"/>
                </a:schemeClr>
              </a:solidFill>
              <a:latin typeface="Arial"/>
              <a:ea typeface="微軟正黑體"/>
            </a:endParaRPr>
          </a:p>
          <a:p>
            <a:pPr marL="342900" indent="-342900">
              <a:buFont typeface="Wingdings" panose="05000000000000000000" pitchFamily="2" charset="2"/>
              <a:buChar char="ü"/>
            </a:pPr>
            <a:r>
              <a:rPr lang="zh-TW" altLang="en-US" sz="2200" dirty="0" smtClean="0">
                <a:solidFill>
                  <a:schemeClr val="accent6">
                    <a:lumMod val="50000"/>
                  </a:schemeClr>
                </a:solidFill>
                <a:latin typeface="Arial"/>
                <a:ea typeface="微軟正黑體"/>
              </a:rPr>
              <a:t>賦予廠商主動監控上市後產品之風險管理，並進行必要矯正預防措施。</a:t>
            </a:r>
            <a:endParaRPr lang="zh-TW" altLang="en-US" sz="2200" dirty="0">
              <a:solidFill>
                <a:schemeClr val="accent6">
                  <a:lumMod val="50000"/>
                </a:schemeClr>
              </a:solidFill>
              <a:latin typeface="Arial"/>
              <a:ea typeface="微軟正黑體"/>
            </a:endParaRPr>
          </a:p>
        </p:txBody>
      </p:sp>
      <p:cxnSp>
        <p:nvCxnSpPr>
          <p:cNvPr id="18" name="直線接點 17"/>
          <p:cNvCxnSpPr/>
          <p:nvPr/>
        </p:nvCxnSpPr>
        <p:spPr>
          <a:xfrm>
            <a:off x="1223010" y="5144741"/>
            <a:ext cx="6085294" cy="0"/>
          </a:xfrm>
          <a:prstGeom prst="line">
            <a:avLst/>
          </a:prstGeom>
          <a:noFill/>
          <a:ln w="19050" cap="flat" cmpd="sng" algn="ctr">
            <a:solidFill>
              <a:sysClr val="window" lastClr="FFFFFF">
                <a:lumMod val="50000"/>
              </a:sysClr>
            </a:solidFill>
            <a:prstDash val="solid"/>
            <a:headEnd type="oval" w="lg" len="lg"/>
            <a:tailEnd type="oval" w="lg" len="lg"/>
          </a:ln>
          <a:effectLst/>
        </p:spPr>
      </p:cxnSp>
      <p:sp>
        <p:nvSpPr>
          <p:cNvPr id="19" name="文字方塊 88"/>
          <p:cNvSpPr txBox="1"/>
          <p:nvPr/>
        </p:nvSpPr>
        <p:spPr>
          <a:xfrm>
            <a:off x="1634490" y="4679869"/>
            <a:ext cx="5601806" cy="480131"/>
          </a:xfrm>
          <a:prstGeom prst="rect">
            <a:avLst/>
          </a:prstGeom>
          <a:noFill/>
        </p:spPr>
        <p:txBody>
          <a:bodyPr wrap="square" rtlCol="0">
            <a:spAutoFit/>
          </a:bodyPr>
          <a:ls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defTabSz="1066800">
              <a:lnSpc>
                <a:spcPct val="90000"/>
              </a:lnSpc>
              <a:spcAft>
                <a:spcPct val="35000"/>
              </a:spcAft>
            </a:pPr>
            <a:r>
              <a:rPr lang="zh-TW" altLang="en-US" sz="2800" b="1" dirty="0">
                <a:latin typeface="微軟正黑體" panose="020B0604030504040204" pitchFamily="34" charset="-120"/>
                <a:ea typeface="微軟正黑體" panose="020B0604030504040204" pitchFamily="34" charset="-120"/>
              </a:rPr>
              <a:t>強化上市後醫療器材安全監督管理</a:t>
            </a:r>
          </a:p>
        </p:txBody>
      </p:sp>
      <p:sp>
        <p:nvSpPr>
          <p:cNvPr id="9" name="橢圓 8"/>
          <p:cNvSpPr/>
          <p:nvPr/>
        </p:nvSpPr>
        <p:spPr>
          <a:xfrm>
            <a:off x="800100" y="1583512"/>
            <a:ext cx="834390" cy="834390"/>
          </a:xfrm>
          <a:prstGeom prst="ellipse">
            <a:avLst/>
          </a:prstGeom>
          <a:solidFill>
            <a:srgbClr val="6BCBC5"/>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TW" altLang="en-US" sz="1800" b="0" i="0" u="none" strike="noStrike" kern="0" cap="none" spc="0" normalizeH="0" baseline="0" noProof="0" smtClean="0">
              <a:ln>
                <a:noFill/>
              </a:ln>
              <a:solidFill>
                <a:prstClr val="white"/>
              </a:solidFill>
              <a:uLnTx/>
              <a:uFillTx/>
              <a:latin typeface="Arial"/>
              <a:ea typeface="微軟正黑體"/>
              <a:cs typeface="+mn-cs"/>
            </a:endParaRPr>
          </a:p>
        </p:txBody>
      </p:sp>
      <p:sp>
        <p:nvSpPr>
          <p:cNvPr id="13" name="橢圓 12"/>
          <p:cNvSpPr/>
          <p:nvPr/>
        </p:nvSpPr>
        <p:spPr>
          <a:xfrm>
            <a:off x="800100" y="3057982"/>
            <a:ext cx="834390" cy="834390"/>
          </a:xfrm>
          <a:prstGeom prst="ellipse">
            <a:avLst/>
          </a:prstGeom>
          <a:solidFill>
            <a:srgbClr val="F5C636"/>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TW" altLang="en-US" sz="1800" b="0" i="0" u="none" strike="noStrike" kern="0" cap="none" spc="0" normalizeH="0" baseline="0" noProof="0" smtClean="0">
              <a:ln>
                <a:noFill/>
              </a:ln>
              <a:solidFill>
                <a:prstClr val="white"/>
              </a:solidFill>
              <a:uLnTx/>
              <a:uFillTx/>
              <a:latin typeface="Arial"/>
              <a:ea typeface="微軟正黑體"/>
              <a:cs typeface="+mn-cs"/>
            </a:endParaRPr>
          </a:p>
        </p:txBody>
      </p:sp>
      <p:sp>
        <p:nvSpPr>
          <p:cNvPr id="17" name="橢圓 16"/>
          <p:cNvSpPr/>
          <p:nvPr/>
        </p:nvSpPr>
        <p:spPr>
          <a:xfrm>
            <a:off x="800100" y="4727546"/>
            <a:ext cx="834390" cy="834390"/>
          </a:xfrm>
          <a:prstGeom prst="ellipse">
            <a:avLst/>
          </a:prstGeom>
          <a:solidFill>
            <a:srgbClr val="FF614C"/>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TW" altLang="en-US" sz="1800" b="0" i="0" u="none" strike="noStrike" kern="0" cap="none" spc="0" normalizeH="0" baseline="0" noProof="0" smtClean="0">
              <a:ln>
                <a:noFill/>
              </a:ln>
              <a:solidFill>
                <a:prstClr val="white"/>
              </a:solidFill>
              <a:uLnTx/>
              <a:uFillTx/>
              <a:latin typeface="Arial"/>
              <a:ea typeface="微軟正黑體"/>
              <a:cs typeface="+mn-cs"/>
            </a:endParaRPr>
          </a:p>
        </p:txBody>
      </p:sp>
      <p:grpSp>
        <p:nvGrpSpPr>
          <p:cNvPr id="2" name="群組 1"/>
          <p:cNvGrpSpPr/>
          <p:nvPr/>
        </p:nvGrpSpPr>
        <p:grpSpPr>
          <a:xfrm>
            <a:off x="857255" y="1640667"/>
            <a:ext cx="720080" cy="720080"/>
            <a:chOff x="10368644" y="1213765"/>
            <a:chExt cx="720080" cy="720080"/>
          </a:xfrm>
        </p:grpSpPr>
        <p:pic>
          <p:nvPicPr>
            <p:cNvPr id="2050" name="Picture 2" descr="C:\Users\shoulder0705\Downloads\noun_1328091_cc.png"/>
            <p:cNvPicPr>
              <a:picLocks noChangeAspect="1" noChangeArrowheads="1"/>
            </p:cNvPicPr>
            <p:nvPr/>
          </p:nvPicPr>
          <p:blipFill rotWithShape="1">
            <a:blip r:embed="rId2" cstate="print">
              <a:extLst>
                <a:ext uri="{BEBA8EAE-BF5A-486C-A8C5-ECC9F3942E4B}">
                  <a14:imgProps xmlns:a14="http://schemas.microsoft.com/office/drawing/2010/main">
                    <a14:imgLayer r:embed="rId3">
                      <a14:imgEffect>
                        <a14:artisticPhotocopy trans="0"/>
                      </a14:imgEffect>
                    </a14:imgLayer>
                  </a14:imgProps>
                </a:ext>
                <a:ext uri="{28A0092B-C50C-407E-A947-70E740481C1C}">
                  <a14:useLocalDpi xmlns:a14="http://schemas.microsoft.com/office/drawing/2010/main" val="0"/>
                </a:ext>
              </a:extLst>
            </a:blip>
            <a:srcRect b="13210"/>
            <a:stretch/>
          </p:blipFill>
          <p:spPr bwMode="auto">
            <a:xfrm>
              <a:off x="10437084" y="1343812"/>
              <a:ext cx="583200" cy="506158"/>
            </a:xfrm>
            <a:prstGeom prst="rect">
              <a:avLst/>
            </a:prstGeom>
            <a:noFill/>
            <a:extLst>
              <a:ext uri="{909E8E84-426E-40DD-AFC4-6F175D3DCCD1}">
                <a14:hiddenFill xmlns:a14="http://schemas.microsoft.com/office/drawing/2010/main">
                  <a:solidFill>
                    <a:srgbClr val="FFFFFF"/>
                  </a:solidFill>
                </a14:hiddenFill>
              </a:ext>
            </a:extLst>
          </p:spPr>
        </p:pic>
        <p:sp>
          <p:nvSpPr>
            <p:cNvPr id="20" name="橢圓 19"/>
            <p:cNvSpPr/>
            <p:nvPr/>
          </p:nvSpPr>
          <p:spPr>
            <a:xfrm>
              <a:off x="10368644" y="1213765"/>
              <a:ext cx="720080" cy="720080"/>
            </a:xfrm>
            <a:prstGeom prst="ellipse">
              <a:avLst/>
            </a:prstGeom>
            <a:noFill/>
            <a:ln w="28575">
              <a:solidFill>
                <a:schemeClr val="bg1"/>
              </a:solidFill>
            </a:ln>
            <a:effectLst/>
          </p:spPr>
          <p:style>
            <a:lnRef idx="1">
              <a:schemeClr val="accent1"/>
            </a:lnRef>
            <a:fillRef idx="2">
              <a:schemeClr val="accent1"/>
            </a:fillRef>
            <a:effectRef idx="1">
              <a:schemeClr val="accent1"/>
            </a:effectRef>
            <a:fontRef idx="minor">
              <a:schemeClr val="dk1"/>
            </a:fontRef>
          </p:style>
          <p:txBody>
            <a:bodyPr rtlCol="0" anchor="ctr"/>
            <a:lstStyle/>
            <a:p>
              <a:pPr algn="ctr"/>
              <a:endParaRPr lang="zh-TW" altLang="en-US" dirty="0" smtClean="0">
                <a:latin typeface="Times New Roman" panose="02020603050405020304" pitchFamily="18" charset="0"/>
                <a:ea typeface="標楷體" panose="03000509000000000000" pitchFamily="65" charset="-120"/>
                <a:cs typeface="Times New Roman" panose="02020603050405020304" pitchFamily="18" charset="0"/>
              </a:endParaRPr>
            </a:p>
          </p:txBody>
        </p:sp>
      </p:grpSp>
      <p:grpSp>
        <p:nvGrpSpPr>
          <p:cNvPr id="3" name="群組 2"/>
          <p:cNvGrpSpPr/>
          <p:nvPr/>
        </p:nvGrpSpPr>
        <p:grpSpPr>
          <a:xfrm>
            <a:off x="857255" y="3115137"/>
            <a:ext cx="720080" cy="720080"/>
            <a:chOff x="10234529" y="3130396"/>
            <a:chExt cx="720080" cy="720080"/>
          </a:xfrm>
        </p:grpSpPr>
        <p:pic>
          <p:nvPicPr>
            <p:cNvPr id="2051" name="Picture 3" descr="C:\Users\shoulder0705\Downloads\noun_66948_cc.png"/>
            <p:cNvPicPr>
              <a:picLocks noChangeAspect="1" noChangeArrowheads="1"/>
            </p:cNvPicPr>
            <p:nvPr/>
          </p:nvPicPr>
          <p:blipFill rotWithShape="1">
            <a:blip r:embed="rId4" cstate="print">
              <a:extLst>
                <a:ext uri="{BEBA8EAE-BF5A-486C-A8C5-ECC9F3942E4B}">
                  <a14:imgProps xmlns:a14="http://schemas.microsoft.com/office/drawing/2010/main">
                    <a14:imgLayer r:embed="rId5">
                      <a14:imgEffect>
                        <a14:artisticPhotocopy trans="0"/>
                      </a14:imgEffect>
                    </a14:imgLayer>
                  </a14:imgProps>
                </a:ext>
                <a:ext uri="{28A0092B-C50C-407E-A947-70E740481C1C}">
                  <a14:useLocalDpi xmlns:a14="http://schemas.microsoft.com/office/drawing/2010/main" val="0"/>
                </a:ext>
              </a:extLst>
            </a:blip>
            <a:srcRect b="15392"/>
            <a:stretch/>
          </p:blipFill>
          <p:spPr bwMode="auto">
            <a:xfrm>
              <a:off x="10302969" y="3243717"/>
              <a:ext cx="583200" cy="493438"/>
            </a:xfrm>
            <a:prstGeom prst="rect">
              <a:avLst/>
            </a:prstGeom>
            <a:noFill/>
            <a:extLst>
              <a:ext uri="{909E8E84-426E-40DD-AFC4-6F175D3DCCD1}">
                <a14:hiddenFill xmlns:a14="http://schemas.microsoft.com/office/drawing/2010/main">
                  <a:solidFill>
                    <a:srgbClr val="FFFFFF"/>
                  </a:solidFill>
                </a14:hiddenFill>
              </a:ext>
            </a:extLst>
          </p:spPr>
        </p:pic>
        <p:sp>
          <p:nvSpPr>
            <p:cNvPr id="21" name="橢圓 20"/>
            <p:cNvSpPr/>
            <p:nvPr/>
          </p:nvSpPr>
          <p:spPr>
            <a:xfrm>
              <a:off x="10234529" y="3130396"/>
              <a:ext cx="720080" cy="720080"/>
            </a:xfrm>
            <a:prstGeom prst="ellipse">
              <a:avLst/>
            </a:prstGeom>
            <a:noFill/>
            <a:ln w="28575">
              <a:solidFill>
                <a:schemeClr val="bg1"/>
              </a:solidFill>
            </a:ln>
            <a:effectLst/>
          </p:spPr>
          <p:style>
            <a:lnRef idx="1">
              <a:schemeClr val="accent1"/>
            </a:lnRef>
            <a:fillRef idx="2">
              <a:schemeClr val="accent1"/>
            </a:fillRef>
            <a:effectRef idx="1">
              <a:schemeClr val="accent1"/>
            </a:effectRef>
            <a:fontRef idx="minor">
              <a:schemeClr val="dk1"/>
            </a:fontRef>
          </p:style>
          <p:txBody>
            <a:bodyPr rtlCol="0" anchor="ctr"/>
            <a:lstStyle/>
            <a:p>
              <a:pPr algn="ctr"/>
              <a:endParaRPr lang="zh-TW" altLang="en-US" dirty="0" smtClean="0">
                <a:latin typeface="Times New Roman" panose="02020603050405020304" pitchFamily="18" charset="0"/>
                <a:ea typeface="標楷體" panose="03000509000000000000" pitchFamily="65" charset="-120"/>
                <a:cs typeface="Times New Roman" panose="02020603050405020304" pitchFamily="18" charset="0"/>
              </a:endParaRPr>
            </a:p>
          </p:txBody>
        </p:sp>
      </p:grpSp>
      <p:grpSp>
        <p:nvGrpSpPr>
          <p:cNvPr id="5" name="群組 4"/>
          <p:cNvGrpSpPr/>
          <p:nvPr/>
        </p:nvGrpSpPr>
        <p:grpSpPr>
          <a:xfrm>
            <a:off x="857255" y="4778504"/>
            <a:ext cx="720080" cy="720080"/>
            <a:chOff x="10046392" y="4035579"/>
            <a:chExt cx="720080" cy="720080"/>
          </a:xfrm>
        </p:grpSpPr>
        <p:sp>
          <p:nvSpPr>
            <p:cNvPr id="22" name="橢圓 21"/>
            <p:cNvSpPr/>
            <p:nvPr/>
          </p:nvSpPr>
          <p:spPr>
            <a:xfrm>
              <a:off x="10046392" y="4035579"/>
              <a:ext cx="720080" cy="720080"/>
            </a:xfrm>
            <a:prstGeom prst="ellipse">
              <a:avLst/>
            </a:prstGeom>
            <a:noFill/>
            <a:ln w="28575">
              <a:solidFill>
                <a:schemeClr val="bg1"/>
              </a:solidFill>
            </a:ln>
            <a:effectLst/>
          </p:spPr>
          <p:style>
            <a:lnRef idx="1">
              <a:schemeClr val="accent1"/>
            </a:lnRef>
            <a:fillRef idx="2">
              <a:schemeClr val="accent1"/>
            </a:fillRef>
            <a:effectRef idx="1">
              <a:schemeClr val="accent1"/>
            </a:effectRef>
            <a:fontRef idx="minor">
              <a:schemeClr val="dk1"/>
            </a:fontRef>
          </p:style>
          <p:txBody>
            <a:bodyPr rtlCol="0" anchor="ctr"/>
            <a:lstStyle/>
            <a:p>
              <a:pPr algn="ctr"/>
              <a:endParaRPr lang="zh-TW" altLang="en-US" dirty="0" smtClean="0">
                <a:latin typeface="Times New Roman" panose="02020603050405020304" pitchFamily="18" charset="0"/>
                <a:ea typeface="標楷體" panose="03000509000000000000" pitchFamily="65" charset="-120"/>
                <a:cs typeface="Times New Roman" panose="02020603050405020304" pitchFamily="18" charset="0"/>
              </a:endParaRPr>
            </a:p>
          </p:txBody>
        </p:sp>
        <p:pic>
          <p:nvPicPr>
            <p:cNvPr id="2052" name="Picture 4" descr="C:\Users\shoulder0705\Downloads\noun_1216063_cc.png"/>
            <p:cNvPicPr>
              <a:picLocks noChangeAspect="1" noChangeArrowheads="1"/>
            </p:cNvPicPr>
            <p:nvPr/>
          </p:nvPicPr>
          <p:blipFill rotWithShape="1">
            <a:blip r:embed="rId6" cstate="print">
              <a:extLst>
                <a:ext uri="{BEBA8EAE-BF5A-486C-A8C5-ECC9F3942E4B}">
                  <a14:imgProps xmlns:a14="http://schemas.microsoft.com/office/drawing/2010/main">
                    <a14:imgLayer r:embed="rId7">
                      <a14:imgEffect>
                        <a14:artisticPhotocopy trans="0"/>
                      </a14:imgEffect>
                    </a14:imgLayer>
                  </a14:imgProps>
                </a:ext>
                <a:ext uri="{28A0092B-C50C-407E-A947-70E740481C1C}">
                  <a14:useLocalDpi xmlns:a14="http://schemas.microsoft.com/office/drawing/2010/main" val="0"/>
                </a:ext>
              </a:extLst>
            </a:blip>
            <a:srcRect l="3715" t="3428" r="5286" b="17179"/>
            <a:stretch/>
          </p:blipFill>
          <p:spPr bwMode="auto">
            <a:xfrm>
              <a:off x="10114832" y="4141213"/>
              <a:ext cx="583200" cy="508812"/>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14840436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標題 2"/>
          <p:cNvSpPr>
            <a:spLocks noGrp="1"/>
          </p:cNvSpPr>
          <p:nvPr>
            <p:ph type="ctrTitle"/>
          </p:nvPr>
        </p:nvSpPr>
        <p:spPr/>
        <p:txBody>
          <a:bodyPr/>
          <a:lstStyle/>
          <a:p>
            <a:r>
              <a:rPr lang="en-US" altLang="zh-TW" dirty="0" smtClean="0"/>
              <a:t>Thank you for your attention.</a:t>
            </a:r>
            <a:endParaRPr lang="zh-TW" altLang="en-US" dirty="0"/>
          </a:p>
        </p:txBody>
      </p:sp>
      <p:sp>
        <p:nvSpPr>
          <p:cNvPr id="2" name="投影片編號版面配置區 1"/>
          <p:cNvSpPr>
            <a:spLocks noGrp="1"/>
          </p:cNvSpPr>
          <p:nvPr>
            <p:ph type="sldNum" sz="quarter" idx="12"/>
          </p:nvPr>
        </p:nvSpPr>
        <p:spPr/>
        <p:txBody>
          <a:bodyPr/>
          <a:lstStyle/>
          <a:p>
            <a:pPr>
              <a:defRPr/>
            </a:pPr>
            <a:fld id="{BCFDE6B9-192F-4418-926A-862330F8A7DF}" type="slidenum">
              <a:rPr lang="en-US" altLang="zh-TW" smtClean="0"/>
              <a:pPr>
                <a:defRPr/>
              </a:pPr>
              <a:t>5</a:t>
            </a:fld>
            <a:endParaRPr lang="en-US" altLang="zh-TW"/>
          </a:p>
        </p:txBody>
      </p:sp>
    </p:spTree>
    <p:extLst>
      <p:ext uri="{BB962C8B-B14F-4D97-AF65-F5344CB8AC3E}">
        <p14:creationId xmlns:p14="http://schemas.microsoft.com/office/powerpoint/2010/main" val="3066364563"/>
      </p:ext>
    </p:extLst>
  </p:cSld>
  <p:clrMapOvr>
    <a:masterClrMapping/>
  </p:clrMapOvr>
  <p:timing>
    <p:tnLst>
      <p:par>
        <p:cTn id="1" dur="indefinite" restart="never" nodeType="tmRoot"/>
      </p:par>
    </p:tnLst>
  </p:timing>
</p:sld>
</file>

<file path=ppt/theme/theme1.xml><?xml version="1.0" encoding="utf-8"?>
<a:theme xmlns:a="http://schemas.openxmlformats.org/drawingml/2006/main" name="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簡報母片(綜)">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簡報母片(綜)">
      <a:majorFont>
        <a:latin typeface="標楷體"/>
        <a:ea typeface="標楷體"/>
        <a:cs typeface=""/>
      </a:majorFont>
      <a:minorFont>
        <a:latin typeface="標楷體"/>
        <a:ea typeface="標楷體"/>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rtlCol="0" anchor="ctr"/>
      <a:lstStyle>
        <a:defPPr algn="ctr">
          <a:defRPr dirty="0" smtClean="0">
            <a:latin typeface="Times New Roman" panose="02020603050405020304" pitchFamily="18" charset="0"/>
            <a:ea typeface="標楷體" panose="03000509000000000000" pitchFamily="65" charset="-120"/>
            <a:cs typeface="Times New Roman" panose="02020603050405020304" pitchFamily="18" charset="0"/>
          </a:defRPr>
        </a:defPPr>
      </a:lstStyle>
      <a:style>
        <a:lnRef idx="1">
          <a:schemeClr val="accent1"/>
        </a:lnRef>
        <a:fillRef idx="2">
          <a:schemeClr val="accent1"/>
        </a:fillRef>
        <a:effectRef idx="1">
          <a:schemeClr val="accent1"/>
        </a:effectRef>
        <a:fontRef idx="minor">
          <a:schemeClr val="dk1"/>
        </a:fontRef>
      </a:style>
    </a:spDef>
  </a:objectDefaults>
  <a:extraClrSchemeLst/>
</a:theme>
</file>

<file path=ppt/theme/theme3.xml><?xml version="1.0" encoding="utf-8"?>
<a:theme xmlns:a="http://schemas.openxmlformats.org/drawingml/2006/main" name="Office 佈景主題">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佈景主題">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14955</TotalTime>
  <Words>269</Words>
  <Application>Microsoft Office PowerPoint</Application>
  <PresentationFormat>如螢幕大小 (4:3)</PresentationFormat>
  <Paragraphs>33</Paragraphs>
  <Slides>5</Slides>
  <Notes>3</Notes>
  <HiddenSlides>0</HiddenSlides>
  <MMClips>0</MMClips>
  <ScaleCrop>false</ScaleCrop>
  <HeadingPairs>
    <vt:vector size="4" baseType="variant">
      <vt:variant>
        <vt:lpstr>佈景主題</vt:lpstr>
      </vt:variant>
      <vt:variant>
        <vt:i4>2</vt:i4>
      </vt:variant>
      <vt:variant>
        <vt:lpstr>投影片標題</vt:lpstr>
      </vt:variant>
      <vt:variant>
        <vt:i4>5</vt:i4>
      </vt:variant>
    </vt:vector>
  </HeadingPairs>
  <TitlesOfParts>
    <vt:vector size="7" baseType="lpstr">
      <vt:lpstr>自訂設計</vt:lpstr>
      <vt:lpstr>1_簡報母片(綜)</vt:lpstr>
      <vt:lpstr>醫療器材管理法草案說明</vt:lpstr>
      <vt:lpstr>立法目的</vt:lpstr>
      <vt:lpstr>制定重點</vt:lpstr>
      <vt:lpstr>制定重點</vt:lpstr>
      <vt:lpstr>Thank you for your attention.</vt:lpstr>
    </vt:vector>
  </TitlesOfParts>
  <Company>DOH</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醫事司簡報</dc:title>
  <dc:creator>mdyufuliu</dc:creator>
  <cp:lastModifiedBy>1020會後修正</cp:lastModifiedBy>
  <cp:revision>1430</cp:revision>
  <cp:lastPrinted>2017-12-12T04:55:29Z</cp:lastPrinted>
  <dcterms:created xsi:type="dcterms:W3CDTF">2013-06-11T09:12:39Z</dcterms:created>
  <dcterms:modified xsi:type="dcterms:W3CDTF">2017-12-12T11:46:15Z</dcterms:modified>
</cp:coreProperties>
</file>