
<file path=[Content_Types].xml><?xml version="1.0" encoding="utf-8"?>
<Types xmlns="http://schemas.openxmlformats.org/package/2006/content-types">
  <Override PartName="/ppt/notesSlides/notesSlide2.xml" ContentType="application/vnd.openxmlformats-officedocument.presentationml.notesSlide+xml"/>
  <Override PartName="/ppt/diagrams/drawing2.xml" ContentType="application/vnd.ms-office.drawingml.diagramDrawing+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diagrams/layout9.xml" ContentType="application/vnd.openxmlformats-officedocument.drawingml.diagram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diagrams/layout7.xml" ContentType="application/vnd.openxmlformats-officedocument.drawingml.diagramLayout+xml"/>
  <Override PartName="/ppt/diagrams/data8.xml" ContentType="application/vnd.openxmlformats-officedocument.drawingml.diagramData+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5.xml" ContentType="application/vnd.openxmlformats-officedocument.drawingml.diagramLayout+xml"/>
  <Override PartName="/ppt/diagrams/data6.xml" ContentType="application/vnd.openxmlformats-officedocument.drawingml.diagramData+xml"/>
  <Override PartName="/ppt/diagrams/layout3.xml" ContentType="application/vnd.openxmlformats-officedocument.drawingml.diagramLayout+xml"/>
  <Override PartName="/ppt/diagrams/data4.xml" ContentType="application/vnd.openxmlformats-officedocument.drawingml.diagramData+xml"/>
  <Override PartName="/ppt/notesSlides/notesSlide9.xml" ContentType="application/vnd.openxmlformats-officedocument.presentationml.notesSlide+xml"/>
  <Override PartName="/ppt/diagrams/colors8.xml" ContentType="application/vnd.openxmlformats-officedocument.drawingml.diagramColors+xml"/>
  <Override PartName="/ppt/diagrams/drawing9.xml" ContentType="application/vnd.ms-office.drawingml.diagramDrawing+xml"/>
  <Override PartName="/ppt/notesSlides/notesSlide12.xml" ContentType="application/vnd.openxmlformats-officedocument.presentationml.notesSlide+xml"/>
  <Override PartName="/ppt/diagrams/layout1.xml" ContentType="application/vnd.openxmlformats-officedocument.drawingml.diagramLayout+xml"/>
  <Override PartName="/ppt/diagrams/data2.xml" ContentType="application/vnd.openxmlformats-officedocument.drawingml.diagramData+xml"/>
  <Override PartName="/ppt/notesSlides/notesSlide7.xml" ContentType="application/vnd.openxmlformats-officedocument.presentationml.notesSlide+xml"/>
  <Override PartName="/ppt/diagrams/colors6.xml" ContentType="application/vnd.openxmlformats-officedocument.drawingml.diagramColors+xml"/>
  <Override PartName="/ppt/diagrams/drawing7.xml" ContentType="application/vnd.ms-office.drawingml.diagramDrawing+xml"/>
  <Override PartName="/ppt/notesSlides/notesSlide10.xml" ContentType="application/vnd.openxmlformats-officedocument.presentationml.notesSlide+xml"/>
  <Override PartName="/ppt/diagrams/quickStyle9.xml" ContentType="application/vnd.openxmlformats-officedocument.drawingml.diagramStyl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diagrams/colors4.xml" ContentType="application/vnd.openxmlformats-officedocument.drawingml.diagramColors+xml"/>
  <Override PartName="/ppt/diagrams/drawing5.xml" ContentType="application/vnd.ms-office.drawingml.diagramDrawing+xml"/>
  <Override PartName="/ppt/diagrams/quickStyle7.xml" ContentType="application/vnd.openxmlformats-officedocument.drawingml.diagramStyl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diagrams/colors2.xml" ContentType="application/vnd.openxmlformats-officedocument.drawingml.diagramColors+xml"/>
  <Override PartName="/ppt/diagrams/drawing3.xml" ContentType="application/vnd.ms-office.drawingml.diagramDrawing+xml"/>
  <Default Extension="png" ContentType="image/png"/>
  <Override PartName="/ppt/diagrams/quickStyle5.xml" ContentType="application/vnd.openxmlformats-officedocument.drawingml.diagramStyl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diagrams/quickStyle1.xml" ContentType="application/vnd.openxmlformats-officedocument.drawingml.diagramStyle+xml"/>
  <Override PartName="/ppt/diagrams/layout8.xml" ContentType="application/vnd.openxmlformats-officedocument.drawingml.diagram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diagrams/layout6.xml" ContentType="application/vnd.openxmlformats-officedocument.drawingml.diagramLayout+xml"/>
  <Override PartName="/ppt/diagrams/data9.xml" ContentType="application/vnd.openxmlformats-officedocument.drawingml.diagramData+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diagrams/layout4.xml" ContentType="application/vnd.openxmlformats-officedocument.drawingml.diagramLayout+xml"/>
  <Override PartName="/ppt/diagrams/data7.xml" ContentType="application/vnd.openxmlformats-officedocument.drawingml.diagramData+xml"/>
  <Override PartName="/ppt/diagrams/colors9.xml" ContentType="application/vnd.openxmlformats-officedocument.drawingml.diagramColors+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diagrams/layout2.xml" ContentType="application/vnd.openxmlformats-officedocument.drawingml.diagramLayout+xml"/>
  <Override PartName="/ppt/notesSlides/notesSlide8.xml" ContentType="application/vnd.openxmlformats-officedocument.presentationml.notesSlide+xml"/>
  <Override PartName="/ppt/diagrams/data5.xml" ContentType="application/vnd.openxmlformats-officedocument.drawingml.diagramData+xml"/>
  <Override PartName="/ppt/diagrams/colors7.xml" ContentType="application/vnd.openxmlformats-officedocument.drawingml.diagramColors+xml"/>
  <Override PartName="/ppt/diagrams/drawing8.xml" ContentType="application/vnd.ms-office.drawingml.diagramDrawing+xml"/>
  <Override PartName="/ppt/notesSlides/notesSlide11.xml" ContentType="application/vnd.openxmlformats-officedocument.presentationml.notesSlide+xml"/>
  <Override PartName="/ppt/diagrams/data3.xml" ContentType="application/vnd.openxmlformats-officedocument.drawingml.diagramData+xml"/>
  <Override PartName="/ppt/notesSlides/notesSlide6.xml" ContentType="application/vnd.openxmlformats-officedocument.presentationml.notesSlide+xml"/>
  <Override PartName="/ppt/diagrams/colors5.xml" ContentType="application/vnd.openxmlformats-officedocument.drawingml.diagramColors+xml"/>
  <Override PartName="/ppt/diagrams/drawing6.xml" ContentType="application/vnd.ms-office.drawingml.diagramDrawing+xml"/>
  <Override PartName="/ppt/diagrams/quickStyle8.xml" ContentType="application/vnd.openxmlformats-officedocument.drawingml.diagramStyle+xml"/>
  <Override PartName="/ppt/slides/slide8.xml" ContentType="application/vnd.openxmlformats-officedocument.presentationml.slide+xml"/>
  <Override PartName="/ppt/notesSlides/notesSlide4.xml" ContentType="application/vnd.openxmlformats-officedocument.presentationml.notesSlide+xml"/>
  <Override PartName="/ppt/diagrams/data1.xml" ContentType="application/vnd.openxmlformats-officedocument.drawingml.diagramData+xml"/>
  <Override PartName="/ppt/diagrams/colors3.xml" ContentType="application/vnd.openxmlformats-officedocument.drawingml.diagramColors+xml"/>
  <Override PartName="/ppt/diagrams/drawing4.xml" ContentType="application/vnd.ms-office.drawingml.diagramDrawing+xml"/>
  <Override PartName="/ppt/diagrams/quickStyle6.xml" ContentType="application/vnd.openxmlformats-officedocument.drawingml.diagramStyl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82" r:id="rId2"/>
    <p:sldId id="279" r:id="rId3"/>
    <p:sldId id="264" r:id="rId4"/>
    <p:sldId id="328" r:id="rId5"/>
    <p:sldId id="280" r:id="rId6"/>
    <p:sldId id="275" r:id="rId7"/>
    <p:sldId id="349" r:id="rId8"/>
    <p:sldId id="341" r:id="rId9"/>
    <p:sldId id="342" r:id="rId10"/>
    <p:sldId id="298" r:id="rId11"/>
    <p:sldId id="350" r:id="rId12"/>
    <p:sldId id="303" r:id="rId13"/>
    <p:sldId id="348" r:id="rId14"/>
    <p:sldId id="344" r:id="rId15"/>
    <p:sldId id="347" r:id="rId16"/>
    <p:sldId id="346" r:id="rId17"/>
    <p:sldId id="330" r:id="rId18"/>
    <p:sldId id="315" r:id="rId19"/>
    <p:sldId id="324" r:id="rId20"/>
    <p:sldId id="311" r:id="rId21"/>
    <p:sldId id="314" r:id="rId22"/>
    <p:sldId id="338" r:id="rId23"/>
    <p:sldId id="299" r:id="rId24"/>
    <p:sldId id="313" r:id="rId25"/>
    <p:sldId id="292" r:id="rId26"/>
    <p:sldId id="308" r:id="rId27"/>
    <p:sldId id="284" r:id="rId28"/>
    <p:sldId id="351" r:id="rId29"/>
  </p:sldIdLst>
  <p:sldSz cx="9144000" cy="6858000" type="screen4x3"/>
  <p:notesSz cx="6807200" cy="9939338"/>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860AC"/>
    <a:srgbClr val="2E9BDE"/>
    <a:srgbClr val="997396"/>
    <a:srgbClr val="566FB6"/>
    <a:srgbClr val="6B67A5"/>
    <a:srgbClr val="29E33B"/>
    <a:srgbClr val="FFFFCC"/>
    <a:srgbClr val="FFFF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5620" autoAdjust="0"/>
    <p:restoredTop sz="94641" autoAdjust="0"/>
  </p:normalViewPr>
  <p:slideViewPr>
    <p:cSldViewPr>
      <p:cViewPr varScale="1">
        <p:scale>
          <a:sx n="65" d="100"/>
          <a:sy n="65" d="100"/>
        </p:scale>
        <p:origin x="-1032" y="-5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80" d="100"/>
        <a:sy n="8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diagrams/_rels/data5.xml.rels><?xml version="1.0" encoding="UTF-8" standalone="yes"?>
<Relationships xmlns="http://schemas.openxmlformats.org/package/2006/relationships"><Relationship Id="rId1" Type="http://schemas.openxmlformats.org/officeDocument/2006/relationships/image" Target="../media/image7.png"/></Relationships>
</file>

<file path=ppt/diagrams/colors1.xml><?xml version="1.0" encoding="utf-8"?>
<dgm:colorsDef xmlns:dgm="http://schemas.openxmlformats.org/drawingml/2006/diagram" xmlns:a="http://schemas.openxmlformats.org/drawingml/2006/main" uniqueId="urn:microsoft.com/office/officeart/2005/8/colors/colorful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393AF9D-70B3-4530-9EE4-246DEA0325F9}" type="doc">
      <dgm:prSet loTypeId="urn:microsoft.com/office/officeart/2008/layout/VerticalCurvedList" loCatId="list" qsTypeId="urn:microsoft.com/office/officeart/2005/8/quickstyle/simple3" qsCatId="simple" csTypeId="urn:microsoft.com/office/officeart/2005/8/colors/colorful1#2" csCatId="colorful" phldr="1"/>
      <dgm:spPr/>
      <dgm:t>
        <a:bodyPr/>
        <a:lstStyle/>
        <a:p>
          <a:endParaRPr lang="zh-TW" altLang="en-US"/>
        </a:p>
      </dgm:t>
    </dgm:pt>
    <dgm:pt modelId="{AB207E33-73C6-4710-BE12-75E8BF6EDE30}">
      <dgm:prSet phldrT="[文字]" custT="1">
        <dgm:style>
          <a:lnRef idx="1">
            <a:schemeClr val="accent2"/>
          </a:lnRef>
          <a:fillRef idx="2">
            <a:schemeClr val="accent2"/>
          </a:fillRef>
          <a:effectRef idx="1">
            <a:schemeClr val="accent2"/>
          </a:effectRef>
          <a:fontRef idx="minor">
            <a:schemeClr val="dk1"/>
          </a:fontRef>
        </dgm:style>
      </dgm:prSet>
      <dgm:spPr>
        <a:solidFill>
          <a:schemeClr val="accent6">
            <a:lumMod val="40000"/>
            <a:lumOff val="60000"/>
          </a:schemeClr>
        </a:solidFill>
      </dgm:spPr>
      <dgm:t>
        <a:bodyPr/>
        <a:lstStyle/>
        <a:p>
          <a:pPr marL="180975" indent="-180975" algn="l">
            <a:lnSpc>
              <a:spcPct val="80000"/>
            </a:lnSpc>
          </a:pPr>
          <a:endParaRPr lang="zh-TW" altLang="en-US" sz="1600" b="1" dirty="0">
            <a:latin typeface="標楷體" panose="03000509000000000000" pitchFamily="65" charset="-120"/>
            <a:ea typeface="標楷體" panose="03000509000000000000" pitchFamily="65" charset="-120"/>
          </a:endParaRPr>
        </a:p>
      </dgm:t>
    </dgm:pt>
    <dgm:pt modelId="{C4682A40-6960-42D0-A901-DC6E32219A5D}" type="parTrans" cxnId="{A5264472-A0B1-4316-B151-07B837F78EFB}">
      <dgm:prSet/>
      <dgm:spPr/>
      <dgm:t>
        <a:bodyPr/>
        <a:lstStyle/>
        <a:p>
          <a:endParaRPr lang="zh-TW" altLang="en-US"/>
        </a:p>
      </dgm:t>
    </dgm:pt>
    <dgm:pt modelId="{CD7C30CA-8BB3-4F58-8661-09AC362F22F6}" type="sibTrans" cxnId="{A5264472-A0B1-4316-B151-07B837F78EFB}">
      <dgm:prSet/>
      <dgm:spPr/>
      <dgm:t>
        <a:bodyPr/>
        <a:lstStyle/>
        <a:p>
          <a:endParaRPr lang="zh-TW" altLang="en-US"/>
        </a:p>
      </dgm:t>
    </dgm:pt>
    <dgm:pt modelId="{D16A60E8-FD7B-4E1F-BCF4-01E11008266C}">
      <dgm:prSet custT="1"/>
      <dgm:spPr>
        <a:gradFill flip="none" rotWithShape="1">
          <a:gsLst>
            <a:gs pos="0">
              <a:schemeClr val="accent3">
                <a:hueOff val="0"/>
                <a:satOff val="0"/>
                <a:lumOff val="0"/>
                <a:alphaOff val="0"/>
                <a:tint val="50000"/>
                <a:satMod val="300000"/>
              </a:schemeClr>
            </a:gs>
            <a:gs pos="35000">
              <a:schemeClr val="accent3">
                <a:hueOff val="0"/>
                <a:satOff val="0"/>
                <a:lumOff val="0"/>
                <a:alphaOff val="0"/>
                <a:tint val="37000"/>
                <a:satMod val="300000"/>
              </a:schemeClr>
            </a:gs>
            <a:gs pos="100000">
              <a:schemeClr val="accent3">
                <a:hueOff val="0"/>
                <a:satOff val="0"/>
                <a:lumOff val="0"/>
                <a:alphaOff val="0"/>
                <a:tint val="15000"/>
                <a:satMod val="350000"/>
              </a:schemeClr>
            </a:gs>
          </a:gsLst>
          <a:lin ang="16200000" scaled="1"/>
          <a:tileRect/>
        </a:gradFill>
      </dgm:spPr>
      <dgm:t>
        <a:bodyPr/>
        <a:lstStyle/>
        <a:p>
          <a:pPr marL="0" indent="0">
            <a:lnSpc>
              <a:spcPct val="70000"/>
            </a:lnSpc>
          </a:pPr>
          <a:endParaRPr lang="zh-TW" altLang="en-US" sz="1600" b="1" baseline="0" dirty="0">
            <a:solidFill>
              <a:schemeClr val="tx1"/>
            </a:solidFill>
            <a:latin typeface="標楷體" panose="03000509000000000000" pitchFamily="65" charset="-120"/>
            <a:ea typeface="標楷體" panose="03000509000000000000" pitchFamily="65" charset="-120"/>
          </a:endParaRPr>
        </a:p>
      </dgm:t>
    </dgm:pt>
    <dgm:pt modelId="{1D9FCDBA-4EAF-4C2F-9712-5A64744E5B19}" type="parTrans" cxnId="{73E2FE10-3046-4B4E-9A6E-6D2D937D780F}">
      <dgm:prSet/>
      <dgm:spPr/>
      <dgm:t>
        <a:bodyPr/>
        <a:lstStyle/>
        <a:p>
          <a:endParaRPr lang="zh-TW" altLang="en-US"/>
        </a:p>
      </dgm:t>
    </dgm:pt>
    <dgm:pt modelId="{B649A4BE-A9C8-4C48-917D-C6152D391F56}" type="sibTrans" cxnId="{73E2FE10-3046-4B4E-9A6E-6D2D937D780F}">
      <dgm:prSet/>
      <dgm:spPr/>
      <dgm:t>
        <a:bodyPr/>
        <a:lstStyle/>
        <a:p>
          <a:endParaRPr lang="zh-TW" altLang="en-US"/>
        </a:p>
      </dgm:t>
    </dgm:pt>
    <dgm:pt modelId="{6C86CCBA-44D2-435E-AC5A-4884BC61EE17}">
      <dgm:prSet custT="1"/>
      <dgm:spPr/>
      <dgm:t>
        <a:bodyPr/>
        <a:lstStyle/>
        <a:p>
          <a:pPr marL="0" indent="0">
            <a:lnSpc>
              <a:spcPct val="90000"/>
            </a:lnSpc>
            <a:tabLst/>
          </a:pPr>
          <a:endParaRPr lang="zh-TW" altLang="en-US" sz="1600" b="1" dirty="0">
            <a:solidFill>
              <a:schemeClr val="tx1"/>
            </a:solidFill>
            <a:latin typeface="標楷體" pitchFamily="65" charset="-120"/>
            <a:ea typeface="標楷體" pitchFamily="65" charset="-120"/>
          </a:endParaRPr>
        </a:p>
      </dgm:t>
    </dgm:pt>
    <dgm:pt modelId="{5F1190CC-5EC5-4A3D-8E3A-2F9B6CB652D0}" type="parTrans" cxnId="{4B93C126-06EB-4BC8-8326-0C5608F2F4A5}">
      <dgm:prSet/>
      <dgm:spPr/>
      <dgm:t>
        <a:bodyPr/>
        <a:lstStyle/>
        <a:p>
          <a:endParaRPr lang="zh-TW" altLang="en-US"/>
        </a:p>
      </dgm:t>
    </dgm:pt>
    <dgm:pt modelId="{B8920399-6668-4541-BCA3-F7641AC9BC39}" type="sibTrans" cxnId="{4B93C126-06EB-4BC8-8326-0C5608F2F4A5}">
      <dgm:prSet/>
      <dgm:spPr/>
      <dgm:t>
        <a:bodyPr/>
        <a:lstStyle/>
        <a:p>
          <a:endParaRPr lang="zh-TW" altLang="en-US"/>
        </a:p>
      </dgm:t>
    </dgm:pt>
    <dgm:pt modelId="{3CE4C6CF-EA87-4B9A-AFD3-5269D15A4437}" type="pres">
      <dgm:prSet presAssocID="{5393AF9D-70B3-4530-9EE4-246DEA0325F9}" presName="Name0" presStyleCnt="0">
        <dgm:presLayoutVars>
          <dgm:chMax val="7"/>
          <dgm:chPref val="7"/>
          <dgm:dir/>
        </dgm:presLayoutVars>
      </dgm:prSet>
      <dgm:spPr/>
      <dgm:t>
        <a:bodyPr/>
        <a:lstStyle/>
        <a:p>
          <a:endParaRPr lang="zh-TW" altLang="en-US"/>
        </a:p>
      </dgm:t>
    </dgm:pt>
    <dgm:pt modelId="{64D2C757-BB41-4324-A511-8A920AF206AE}" type="pres">
      <dgm:prSet presAssocID="{5393AF9D-70B3-4530-9EE4-246DEA0325F9}" presName="Name1" presStyleCnt="0"/>
      <dgm:spPr/>
    </dgm:pt>
    <dgm:pt modelId="{CBE378EC-6900-42E0-9BDB-A905485AA140}" type="pres">
      <dgm:prSet presAssocID="{5393AF9D-70B3-4530-9EE4-246DEA0325F9}" presName="cycle" presStyleCnt="0"/>
      <dgm:spPr/>
    </dgm:pt>
    <dgm:pt modelId="{3752DE0F-6872-499A-A290-43A6B5113F11}" type="pres">
      <dgm:prSet presAssocID="{5393AF9D-70B3-4530-9EE4-246DEA0325F9}" presName="srcNode" presStyleLbl="node1" presStyleIdx="0" presStyleCnt="3"/>
      <dgm:spPr/>
    </dgm:pt>
    <dgm:pt modelId="{24B0A599-36C3-46B7-98B9-A24DF7AC0C24}" type="pres">
      <dgm:prSet presAssocID="{5393AF9D-70B3-4530-9EE4-246DEA0325F9}" presName="conn" presStyleLbl="parChTrans1D2" presStyleIdx="0" presStyleCnt="1"/>
      <dgm:spPr/>
      <dgm:t>
        <a:bodyPr/>
        <a:lstStyle/>
        <a:p>
          <a:endParaRPr lang="zh-TW" altLang="en-US"/>
        </a:p>
      </dgm:t>
    </dgm:pt>
    <dgm:pt modelId="{077A242B-CA82-4DD2-A1C9-8F14C0D500E1}" type="pres">
      <dgm:prSet presAssocID="{5393AF9D-70B3-4530-9EE4-246DEA0325F9}" presName="extraNode" presStyleLbl="node1" presStyleIdx="0" presStyleCnt="3"/>
      <dgm:spPr/>
    </dgm:pt>
    <dgm:pt modelId="{B3795FE1-9F78-4928-A872-4C4C04FCA743}" type="pres">
      <dgm:prSet presAssocID="{5393AF9D-70B3-4530-9EE4-246DEA0325F9}" presName="dstNode" presStyleLbl="node1" presStyleIdx="0" presStyleCnt="3"/>
      <dgm:spPr/>
    </dgm:pt>
    <dgm:pt modelId="{349A8BBB-F416-4A5F-B2A4-ED3A9182BF45}" type="pres">
      <dgm:prSet presAssocID="{AB207E33-73C6-4710-BE12-75E8BF6EDE30}" presName="text_1" presStyleLbl="node1" presStyleIdx="0" presStyleCnt="3" custScaleX="98800" custScaleY="118258" custLinFactNeighborX="3604" custLinFactNeighborY="-21601">
        <dgm:presLayoutVars>
          <dgm:bulletEnabled val="1"/>
        </dgm:presLayoutVars>
      </dgm:prSet>
      <dgm:spPr/>
      <dgm:t>
        <a:bodyPr/>
        <a:lstStyle/>
        <a:p>
          <a:endParaRPr lang="zh-TW" altLang="en-US"/>
        </a:p>
      </dgm:t>
    </dgm:pt>
    <dgm:pt modelId="{7189FA4D-CAEE-41BF-8600-691FF54C82D4}" type="pres">
      <dgm:prSet presAssocID="{AB207E33-73C6-4710-BE12-75E8BF6EDE30}" presName="accent_1" presStyleCnt="0"/>
      <dgm:spPr/>
    </dgm:pt>
    <dgm:pt modelId="{6521FF47-AB6D-4688-893C-80AD11F60038}" type="pres">
      <dgm:prSet presAssocID="{AB207E33-73C6-4710-BE12-75E8BF6EDE30}" presName="accentRepeatNode" presStyleLbl="solidFgAcc1" presStyleIdx="0" presStyleCnt="3" custScaleX="116110" custScaleY="109177" custLinFactNeighborX="-177" custLinFactNeighborY="-15600">
        <dgm:style>
          <a:lnRef idx="3">
            <a:schemeClr val="lt1"/>
          </a:lnRef>
          <a:fillRef idx="1">
            <a:schemeClr val="accent2"/>
          </a:fillRef>
          <a:effectRef idx="1">
            <a:schemeClr val="accent2"/>
          </a:effectRef>
          <a:fontRef idx="minor">
            <a:schemeClr val="lt1"/>
          </a:fontRef>
        </dgm:style>
      </dgm:prSet>
      <dgm:spPr>
        <a:gradFill flip="none" rotWithShape="0">
          <a:gsLst>
            <a:gs pos="0">
              <a:schemeClr val="accent6">
                <a:lumMod val="60000"/>
                <a:lumOff val="40000"/>
                <a:tint val="66000"/>
                <a:satMod val="160000"/>
              </a:schemeClr>
            </a:gs>
            <a:gs pos="50000">
              <a:schemeClr val="accent6">
                <a:lumMod val="60000"/>
                <a:lumOff val="40000"/>
                <a:tint val="44500"/>
                <a:satMod val="160000"/>
              </a:schemeClr>
            </a:gs>
            <a:gs pos="100000">
              <a:schemeClr val="accent6">
                <a:lumMod val="60000"/>
                <a:lumOff val="40000"/>
                <a:tint val="23500"/>
                <a:satMod val="160000"/>
              </a:schemeClr>
            </a:gs>
          </a:gsLst>
          <a:lin ang="5400000" scaled="1"/>
          <a:tileRect/>
        </a:gradFill>
        <a:ln/>
      </dgm:spPr>
      <dgm:t>
        <a:bodyPr/>
        <a:lstStyle/>
        <a:p>
          <a:endParaRPr lang="zh-TW" altLang="en-US"/>
        </a:p>
      </dgm:t>
    </dgm:pt>
    <dgm:pt modelId="{6A39A790-DBB1-4D2F-8D9B-7FF0144F7186}" type="pres">
      <dgm:prSet presAssocID="{D16A60E8-FD7B-4E1F-BCF4-01E11008266C}" presName="text_2" presStyleLbl="node1" presStyleIdx="1" presStyleCnt="3" custScaleX="96873" custScaleY="147648" custLinFactNeighborX="2028" custLinFactNeighborY="-32683">
        <dgm:presLayoutVars>
          <dgm:bulletEnabled val="1"/>
        </dgm:presLayoutVars>
      </dgm:prSet>
      <dgm:spPr/>
      <dgm:t>
        <a:bodyPr/>
        <a:lstStyle/>
        <a:p>
          <a:endParaRPr lang="zh-TW" altLang="en-US"/>
        </a:p>
      </dgm:t>
    </dgm:pt>
    <dgm:pt modelId="{85A390EC-4875-4763-ADF3-C598B3B3CA82}" type="pres">
      <dgm:prSet presAssocID="{D16A60E8-FD7B-4E1F-BCF4-01E11008266C}" presName="accent_2" presStyleCnt="0"/>
      <dgm:spPr/>
    </dgm:pt>
    <dgm:pt modelId="{525C5B54-4F95-4B8F-A13B-FB9BDB8E4C99}" type="pres">
      <dgm:prSet presAssocID="{D16A60E8-FD7B-4E1F-BCF4-01E11008266C}" presName="accentRepeatNode" presStyleLbl="solidFgAcc1" presStyleIdx="1" presStyleCnt="3" custScaleX="125198" custScaleY="119901" custLinFactNeighborX="-5625" custLinFactNeighborY="-20750">
        <dgm:style>
          <a:lnRef idx="3">
            <a:schemeClr val="lt1"/>
          </a:lnRef>
          <a:fillRef idx="1">
            <a:schemeClr val="accent3"/>
          </a:fillRef>
          <a:effectRef idx="1">
            <a:schemeClr val="accent3"/>
          </a:effectRef>
          <a:fontRef idx="minor">
            <a:schemeClr val="lt1"/>
          </a:fontRef>
        </dgm:style>
      </dgm:prSet>
      <dgm:spPr>
        <a:ln/>
      </dgm:spPr>
      <dgm:t>
        <a:bodyPr/>
        <a:lstStyle/>
        <a:p>
          <a:endParaRPr lang="zh-TW" altLang="en-US"/>
        </a:p>
      </dgm:t>
    </dgm:pt>
    <dgm:pt modelId="{52A071AC-6FF4-44B0-9416-414A733402FA}" type="pres">
      <dgm:prSet presAssocID="{6C86CCBA-44D2-435E-AC5A-4884BC61EE17}" presName="text_3" presStyleLbl="node1" presStyleIdx="2" presStyleCnt="3" custAng="0" custScaleX="90159" custScaleY="165806" custLinFactNeighborX="4050" custLinFactNeighborY="-18849">
        <dgm:presLayoutVars>
          <dgm:bulletEnabled val="1"/>
        </dgm:presLayoutVars>
      </dgm:prSet>
      <dgm:spPr/>
      <dgm:t>
        <a:bodyPr/>
        <a:lstStyle/>
        <a:p>
          <a:endParaRPr lang="zh-TW" altLang="en-US"/>
        </a:p>
      </dgm:t>
    </dgm:pt>
    <dgm:pt modelId="{7C737E24-E922-454C-891F-FC76B9CEE78B}" type="pres">
      <dgm:prSet presAssocID="{6C86CCBA-44D2-435E-AC5A-4884BC61EE17}" presName="accent_3" presStyleCnt="0"/>
      <dgm:spPr/>
    </dgm:pt>
    <dgm:pt modelId="{94E0E2C1-CC80-48EC-B81C-DB047C965BF1}" type="pres">
      <dgm:prSet presAssocID="{6C86CCBA-44D2-435E-AC5A-4884BC61EE17}" presName="accentRepeatNode" presStyleLbl="solidFgAcc1" presStyleIdx="2" presStyleCnt="3" custScaleX="123683" custScaleY="115728" custLinFactNeighborX="-8287" custLinFactNeighborY="-4182">
        <dgm:style>
          <a:lnRef idx="3">
            <a:schemeClr val="lt1"/>
          </a:lnRef>
          <a:fillRef idx="1">
            <a:schemeClr val="accent4"/>
          </a:fillRef>
          <a:effectRef idx="1">
            <a:schemeClr val="accent4"/>
          </a:effectRef>
          <a:fontRef idx="minor">
            <a:schemeClr val="lt1"/>
          </a:fontRef>
        </dgm:style>
      </dgm:prSet>
      <dgm:spPr>
        <a:gradFill flip="none" rotWithShape="0">
          <a:gsLst>
            <a:gs pos="0">
              <a:schemeClr val="accent4">
                <a:lumMod val="75000"/>
                <a:tint val="66000"/>
                <a:satMod val="160000"/>
              </a:schemeClr>
            </a:gs>
            <a:gs pos="50000">
              <a:schemeClr val="accent4">
                <a:lumMod val="75000"/>
                <a:tint val="44500"/>
                <a:satMod val="160000"/>
              </a:schemeClr>
            </a:gs>
            <a:gs pos="100000">
              <a:schemeClr val="accent4">
                <a:lumMod val="75000"/>
                <a:tint val="23500"/>
                <a:satMod val="160000"/>
              </a:schemeClr>
            </a:gs>
          </a:gsLst>
          <a:lin ang="5400000" scaled="1"/>
          <a:tileRect/>
        </a:gradFill>
        <a:ln/>
      </dgm:spPr>
      <dgm:t>
        <a:bodyPr/>
        <a:lstStyle/>
        <a:p>
          <a:endParaRPr lang="zh-TW" altLang="en-US"/>
        </a:p>
      </dgm:t>
    </dgm:pt>
  </dgm:ptLst>
  <dgm:cxnLst>
    <dgm:cxn modelId="{DFFB9C12-AC7E-44E9-A438-D16939638592}" type="presOf" srcId="{5393AF9D-70B3-4530-9EE4-246DEA0325F9}" destId="{3CE4C6CF-EA87-4B9A-AFD3-5269D15A4437}" srcOrd="0" destOrd="0" presId="urn:microsoft.com/office/officeart/2008/layout/VerticalCurvedList"/>
    <dgm:cxn modelId="{73E2FE10-3046-4B4E-9A6E-6D2D937D780F}" srcId="{5393AF9D-70B3-4530-9EE4-246DEA0325F9}" destId="{D16A60E8-FD7B-4E1F-BCF4-01E11008266C}" srcOrd="1" destOrd="0" parTransId="{1D9FCDBA-4EAF-4C2F-9712-5A64744E5B19}" sibTransId="{B649A4BE-A9C8-4C48-917D-C6152D391F56}"/>
    <dgm:cxn modelId="{4B93C126-06EB-4BC8-8326-0C5608F2F4A5}" srcId="{5393AF9D-70B3-4530-9EE4-246DEA0325F9}" destId="{6C86CCBA-44D2-435E-AC5A-4884BC61EE17}" srcOrd="2" destOrd="0" parTransId="{5F1190CC-5EC5-4A3D-8E3A-2F9B6CB652D0}" sibTransId="{B8920399-6668-4541-BCA3-F7641AC9BC39}"/>
    <dgm:cxn modelId="{A5264472-A0B1-4316-B151-07B837F78EFB}" srcId="{5393AF9D-70B3-4530-9EE4-246DEA0325F9}" destId="{AB207E33-73C6-4710-BE12-75E8BF6EDE30}" srcOrd="0" destOrd="0" parTransId="{C4682A40-6960-42D0-A901-DC6E32219A5D}" sibTransId="{CD7C30CA-8BB3-4F58-8661-09AC362F22F6}"/>
    <dgm:cxn modelId="{424E232B-FDD9-464B-AA42-3D2F078D5533}" type="presOf" srcId="{6C86CCBA-44D2-435E-AC5A-4884BC61EE17}" destId="{52A071AC-6FF4-44B0-9416-414A733402FA}" srcOrd="0" destOrd="0" presId="urn:microsoft.com/office/officeart/2008/layout/VerticalCurvedList"/>
    <dgm:cxn modelId="{9F365DB7-2D49-4AFB-9DB4-99CA5168FFA4}" type="presOf" srcId="{D16A60E8-FD7B-4E1F-BCF4-01E11008266C}" destId="{6A39A790-DBB1-4D2F-8D9B-7FF0144F7186}" srcOrd="0" destOrd="0" presId="urn:microsoft.com/office/officeart/2008/layout/VerticalCurvedList"/>
    <dgm:cxn modelId="{8CA4906A-58AE-43B7-AC85-0FD2E50B015B}" type="presOf" srcId="{CD7C30CA-8BB3-4F58-8661-09AC362F22F6}" destId="{24B0A599-36C3-46B7-98B9-A24DF7AC0C24}" srcOrd="0" destOrd="0" presId="urn:microsoft.com/office/officeart/2008/layout/VerticalCurvedList"/>
    <dgm:cxn modelId="{429289AB-8A39-4355-8F36-2B9E3093C961}" type="presOf" srcId="{AB207E33-73C6-4710-BE12-75E8BF6EDE30}" destId="{349A8BBB-F416-4A5F-B2A4-ED3A9182BF45}" srcOrd="0" destOrd="0" presId="urn:microsoft.com/office/officeart/2008/layout/VerticalCurvedList"/>
    <dgm:cxn modelId="{F523369A-70B6-4D5B-82A7-E53056ECE27C}" type="presParOf" srcId="{3CE4C6CF-EA87-4B9A-AFD3-5269D15A4437}" destId="{64D2C757-BB41-4324-A511-8A920AF206AE}" srcOrd="0" destOrd="0" presId="urn:microsoft.com/office/officeart/2008/layout/VerticalCurvedList"/>
    <dgm:cxn modelId="{3BF966DC-F045-4B94-ADCB-35432CA97344}" type="presParOf" srcId="{64D2C757-BB41-4324-A511-8A920AF206AE}" destId="{CBE378EC-6900-42E0-9BDB-A905485AA140}" srcOrd="0" destOrd="0" presId="urn:microsoft.com/office/officeart/2008/layout/VerticalCurvedList"/>
    <dgm:cxn modelId="{E187AC6E-ABE6-49BB-9D16-2682503A6B60}" type="presParOf" srcId="{CBE378EC-6900-42E0-9BDB-A905485AA140}" destId="{3752DE0F-6872-499A-A290-43A6B5113F11}" srcOrd="0" destOrd="0" presId="urn:microsoft.com/office/officeart/2008/layout/VerticalCurvedList"/>
    <dgm:cxn modelId="{D74EA83D-F0CB-4303-BE02-1DDF1E3676EA}" type="presParOf" srcId="{CBE378EC-6900-42E0-9BDB-A905485AA140}" destId="{24B0A599-36C3-46B7-98B9-A24DF7AC0C24}" srcOrd="1" destOrd="0" presId="urn:microsoft.com/office/officeart/2008/layout/VerticalCurvedList"/>
    <dgm:cxn modelId="{0E1A5AB2-E242-487D-87A5-DC1EB8E39BE7}" type="presParOf" srcId="{CBE378EC-6900-42E0-9BDB-A905485AA140}" destId="{077A242B-CA82-4DD2-A1C9-8F14C0D500E1}" srcOrd="2" destOrd="0" presId="urn:microsoft.com/office/officeart/2008/layout/VerticalCurvedList"/>
    <dgm:cxn modelId="{A6BBE0DC-2DC2-4BB1-A599-977F90CABA9B}" type="presParOf" srcId="{CBE378EC-6900-42E0-9BDB-A905485AA140}" destId="{B3795FE1-9F78-4928-A872-4C4C04FCA743}" srcOrd="3" destOrd="0" presId="urn:microsoft.com/office/officeart/2008/layout/VerticalCurvedList"/>
    <dgm:cxn modelId="{7AE8312E-62A0-4ABD-98BB-04DB2E95C3C5}" type="presParOf" srcId="{64D2C757-BB41-4324-A511-8A920AF206AE}" destId="{349A8BBB-F416-4A5F-B2A4-ED3A9182BF45}" srcOrd="1" destOrd="0" presId="urn:microsoft.com/office/officeart/2008/layout/VerticalCurvedList"/>
    <dgm:cxn modelId="{AF565EB1-7C7D-433B-8F09-74B6F3DB05B2}" type="presParOf" srcId="{64D2C757-BB41-4324-A511-8A920AF206AE}" destId="{7189FA4D-CAEE-41BF-8600-691FF54C82D4}" srcOrd="2" destOrd="0" presId="urn:microsoft.com/office/officeart/2008/layout/VerticalCurvedList"/>
    <dgm:cxn modelId="{17F3B596-0662-4A18-8484-275DF538EF4D}" type="presParOf" srcId="{7189FA4D-CAEE-41BF-8600-691FF54C82D4}" destId="{6521FF47-AB6D-4688-893C-80AD11F60038}" srcOrd="0" destOrd="0" presId="urn:microsoft.com/office/officeart/2008/layout/VerticalCurvedList"/>
    <dgm:cxn modelId="{530535F9-20F0-49C2-8560-8BAC4D53460E}" type="presParOf" srcId="{64D2C757-BB41-4324-A511-8A920AF206AE}" destId="{6A39A790-DBB1-4D2F-8D9B-7FF0144F7186}" srcOrd="3" destOrd="0" presId="urn:microsoft.com/office/officeart/2008/layout/VerticalCurvedList"/>
    <dgm:cxn modelId="{7B1CE3E5-909A-4C51-89B9-8F9967B5FB2A}" type="presParOf" srcId="{64D2C757-BB41-4324-A511-8A920AF206AE}" destId="{85A390EC-4875-4763-ADF3-C598B3B3CA82}" srcOrd="4" destOrd="0" presId="urn:microsoft.com/office/officeart/2008/layout/VerticalCurvedList"/>
    <dgm:cxn modelId="{485BB579-7D8D-49B2-9294-D1B0746F0890}" type="presParOf" srcId="{85A390EC-4875-4763-ADF3-C598B3B3CA82}" destId="{525C5B54-4F95-4B8F-A13B-FB9BDB8E4C99}" srcOrd="0" destOrd="0" presId="urn:microsoft.com/office/officeart/2008/layout/VerticalCurvedList"/>
    <dgm:cxn modelId="{D6FB0433-6C29-4B54-B579-C4B391C17B51}" type="presParOf" srcId="{64D2C757-BB41-4324-A511-8A920AF206AE}" destId="{52A071AC-6FF4-44B0-9416-414A733402FA}" srcOrd="5" destOrd="0" presId="urn:microsoft.com/office/officeart/2008/layout/VerticalCurvedList"/>
    <dgm:cxn modelId="{74A299F5-016C-4104-AFC1-1D461DC29ECA}" type="presParOf" srcId="{64D2C757-BB41-4324-A511-8A920AF206AE}" destId="{7C737E24-E922-454C-891F-FC76B9CEE78B}" srcOrd="6" destOrd="0" presId="urn:microsoft.com/office/officeart/2008/layout/VerticalCurvedList"/>
    <dgm:cxn modelId="{03EFB72E-B003-4230-95F0-C1C22A2A9B06}" type="presParOf" srcId="{7C737E24-E922-454C-891F-FC76B9CEE78B}" destId="{94E0E2C1-CC80-48EC-B81C-DB047C965BF1}" srcOrd="0" destOrd="0" presId="urn:microsoft.com/office/officeart/2008/layout/VerticalCurvedList"/>
  </dgm:cxnLst>
  <dgm:bg/>
  <dgm:whole>
    <a:ln>
      <a:noFill/>
    </a:ln>
  </dgm:whole>
  <dgm:extLst>
    <a:ext uri="http://schemas.microsoft.com/office/drawing/2008/diagram">
      <dsp:dataModelExt xmlns:dsp="http://schemas.microsoft.com/office/drawing/2008/diagram" xmlns=""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8648CCE-E266-4DC1-B1F6-A0EC0E2B28EC}" type="doc">
      <dgm:prSet loTypeId="urn:microsoft.com/office/officeart/2005/8/layout/vList5" loCatId="list" qsTypeId="urn:microsoft.com/office/officeart/2005/8/quickstyle/simple1" qsCatId="simple" csTypeId="urn:microsoft.com/office/officeart/2005/8/colors/colorful1" csCatId="colorful" phldr="1"/>
      <dgm:spPr/>
      <dgm:t>
        <a:bodyPr/>
        <a:lstStyle/>
        <a:p>
          <a:endParaRPr lang="zh-TW" altLang="en-US"/>
        </a:p>
      </dgm:t>
    </dgm:pt>
    <dgm:pt modelId="{8BFAD44E-8327-4983-9649-9CEDFF08D0C1}">
      <dgm:prSet phldrT="[文字]" custT="1"/>
      <dgm:spPr/>
      <dgm:t>
        <a:bodyPr/>
        <a:lstStyle/>
        <a:p>
          <a:r>
            <a:rPr lang="zh-TW" altLang="en-US" sz="2400" b="1" dirty="0" smtClean="0">
              <a:solidFill>
                <a:schemeClr val="tx1"/>
              </a:solidFill>
              <a:latin typeface="標楷體" pitchFamily="65" charset="-120"/>
              <a:ea typeface="標楷體" pitchFamily="65" charset="-120"/>
            </a:rPr>
            <a:t>受益對象人數</a:t>
          </a:r>
          <a:endParaRPr lang="zh-TW" altLang="en-US" sz="2400" b="1" dirty="0">
            <a:solidFill>
              <a:schemeClr val="tx1"/>
            </a:solidFill>
            <a:latin typeface="標楷體" pitchFamily="65" charset="-120"/>
            <a:ea typeface="標楷體" pitchFamily="65" charset="-120"/>
          </a:endParaRPr>
        </a:p>
      </dgm:t>
    </dgm:pt>
    <dgm:pt modelId="{1D2D19C0-1A96-42B6-BDC6-F85730907D06}" type="parTrans" cxnId="{7D5D35C4-4E9C-453F-836D-76A6D4BF26FC}">
      <dgm:prSet/>
      <dgm:spPr/>
      <dgm:t>
        <a:bodyPr/>
        <a:lstStyle/>
        <a:p>
          <a:endParaRPr lang="zh-TW" altLang="en-US"/>
        </a:p>
      </dgm:t>
    </dgm:pt>
    <dgm:pt modelId="{BD6854C6-2BE2-45A6-BF3A-F92FA8AC70AC}" type="sibTrans" cxnId="{7D5D35C4-4E9C-453F-836D-76A6D4BF26FC}">
      <dgm:prSet/>
      <dgm:spPr/>
      <dgm:t>
        <a:bodyPr/>
        <a:lstStyle/>
        <a:p>
          <a:endParaRPr lang="zh-TW" altLang="en-US"/>
        </a:p>
      </dgm:t>
    </dgm:pt>
    <dgm:pt modelId="{FD75E51D-D111-4517-8313-4AB1118A0F6D}">
      <dgm:prSet phldrT="[文字]" custT="1"/>
      <dgm:spPr/>
      <dgm:t>
        <a:bodyPr/>
        <a:lstStyle/>
        <a:p>
          <a:pPr algn="just"/>
          <a:r>
            <a:rPr lang="zh-TW" altLang="en-US" sz="1800" b="1" dirty="0" smtClean="0">
              <a:latin typeface="標楷體" pitchFamily="65" charset="-120"/>
              <a:ea typeface="標楷體" pitchFamily="65" charset="-120"/>
            </a:rPr>
            <a:t>從</a:t>
          </a:r>
          <a:r>
            <a:rPr lang="en-US" altLang="zh-TW" sz="1800" b="1" dirty="0" smtClean="0">
              <a:latin typeface="標楷體" pitchFamily="65" charset="-120"/>
              <a:ea typeface="標楷體" pitchFamily="65" charset="-120"/>
            </a:rPr>
            <a:t>51.1</a:t>
          </a:r>
          <a:r>
            <a:rPr lang="zh-TW" altLang="en-US" sz="1800" b="1" dirty="0" smtClean="0">
              <a:latin typeface="標楷體" pitchFamily="65" charset="-120"/>
              <a:ea typeface="標楷體" pitchFamily="65" charset="-120"/>
            </a:rPr>
            <a:t>萬增加至</a:t>
          </a:r>
          <a:r>
            <a:rPr lang="en-US" altLang="zh-TW" sz="1800" b="1" dirty="0" smtClean="0">
              <a:latin typeface="標楷體" pitchFamily="65" charset="-120"/>
              <a:ea typeface="標楷體" pitchFamily="65" charset="-120"/>
            </a:rPr>
            <a:t>73.8</a:t>
          </a:r>
          <a:r>
            <a:rPr lang="zh-TW" altLang="en-US" sz="1800" b="1" dirty="0" smtClean="0">
              <a:latin typeface="標楷體" pitchFamily="65" charset="-120"/>
              <a:ea typeface="標楷體" pitchFamily="65" charset="-120"/>
            </a:rPr>
            <a:t>萬，成長</a:t>
          </a:r>
          <a:r>
            <a:rPr lang="en-US" altLang="zh-TW" sz="1800" b="1" dirty="0" smtClean="0">
              <a:latin typeface="標楷體" pitchFamily="65" charset="-120"/>
              <a:ea typeface="標楷體" pitchFamily="65" charset="-120"/>
            </a:rPr>
            <a:t>44%</a:t>
          </a:r>
          <a:endParaRPr lang="zh-TW" altLang="en-US" sz="1800" b="1" dirty="0"/>
        </a:p>
      </dgm:t>
    </dgm:pt>
    <dgm:pt modelId="{A6BCB7F8-77EC-4B68-857B-A158BABF0F9C}" type="parTrans" cxnId="{7572445C-9149-46C8-A881-EE0E3C10D075}">
      <dgm:prSet/>
      <dgm:spPr/>
      <dgm:t>
        <a:bodyPr/>
        <a:lstStyle/>
        <a:p>
          <a:endParaRPr lang="zh-TW" altLang="en-US"/>
        </a:p>
      </dgm:t>
    </dgm:pt>
    <dgm:pt modelId="{C6BB3E31-A268-4ABC-995C-5BE2E08785D7}" type="sibTrans" cxnId="{7572445C-9149-46C8-A881-EE0E3C10D075}">
      <dgm:prSet/>
      <dgm:spPr/>
      <dgm:t>
        <a:bodyPr/>
        <a:lstStyle/>
        <a:p>
          <a:endParaRPr lang="zh-TW" altLang="en-US"/>
        </a:p>
      </dgm:t>
    </dgm:pt>
    <dgm:pt modelId="{6060D3BC-82F4-446B-866E-E628AA13D11F}">
      <dgm:prSet phldrT="[文字]" custT="1"/>
      <dgm:spPr/>
      <dgm:t>
        <a:bodyPr/>
        <a:lstStyle/>
        <a:p>
          <a:r>
            <a:rPr lang="zh-TW" altLang="en-US" sz="2400" b="1" dirty="0" smtClean="0">
              <a:solidFill>
                <a:schemeClr val="tx1"/>
              </a:solidFill>
              <a:latin typeface="標楷體" pitchFamily="65" charset="-120"/>
              <a:ea typeface="標楷體" pitchFamily="65" charset="-120"/>
            </a:rPr>
            <a:t>吸引專業人力</a:t>
          </a:r>
        </a:p>
      </dgm:t>
    </dgm:pt>
    <dgm:pt modelId="{BF47AA00-8D51-4598-8931-73BBA7A1DDF9}" type="parTrans" cxnId="{B591234C-DA98-4FAD-9758-1DC1256A6C06}">
      <dgm:prSet/>
      <dgm:spPr/>
      <dgm:t>
        <a:bodyPr/>
        <a:lstStyle/>
        <a:p>
          <a:endParaRPr lang="zh-TW" altLang="en-US"/>
        </a:p>
      </dgm:t>
    </dgm:pt>
    <dgm:pt modelId="{D951AE79-59DE-4334-AD72-879F0823A51E}" type="sibTrans" cxnId="{B591234C-DA98-4FAD-9758-1DC1256A6C06}">
      <dgm:prSet/>
      <dgm:spPr/>
      <dgm:t>
        <a:bodyPr/>
        <a:lstStyle/>
        <a:p>
          <a:endParaRPr lang="zh-TW" altLang="en-US"/>
        </a:p>
      </dgm:t>
    </dgm:pt>
    <dgm:pt modelId="{4CCEE0B5-494D-46C8-9A88-566A9DB6C581}">
      <dgm:prSet phldrT="[文字]" custT="1"/>
      <dgm:spPr/>
      <dgm:t>
        <a:bodyPr/>
        <a:lstStyle/>
        <a:p>
          <a:pPr algn="just"/>
          <a:r>
            <a:rPr lang="zh-TW" altLang="en-US" sz="1800" b="1" dirty="0" smtClean="0">
              <a:latin typeface="標楷體" pitchFamily="65" charset="-120"/>
              <a:ea typeface="標楷體" pitchFamily="65" charset="-120"/>
            </a:rPr>
            <a:t>創造逾</a:t>
          </a:r>
          <a:r>
            <a:rPr lang="en-US" altLang="zh-TW" sz="1800" b="1" dirty="0" smtClean="0">
              <a:latin typeface="標楷體" pitchFamily="65" charset="-120"/>
              <a:ea typeface="標楷體" pitchFamily="65" charset="-120"/>
            </a:rPr>
            <a:t>5</a:t>
          </a:r>
          <a:r>
            <a:rPr lang="zh-TW" altLang="en-US" sz="1800" b="1" dirty="0" smtClean="0">
              <a:latin typeface="標楷體" pitchFamily="65" charset="-120"/>
              <a:ea typeface="標楷體" pitchFamily="65" charset="-120"/>
            </a:rPr>
            <a:t>萬個照顧人力就業機會</a:t>
          </a:r>
        </a:p>
      </dgm:t>
    </dgm:pt>
    <dgm:pt modelId="{3B7024A2-CED2-47DA-A3BE-0D7217B35376}" type="parTrans" cxnId="{252410E8-8AAA-4BC1-A9A3-25716CCA11C3}">
      <dgm:prSet/>
      <dgm:spPr/>
      <dgm:t>
        <a:bodyPr/>
        <a:lstStyle/>
        <a:p>
          <a:endParaRPr lang="zh-TW" altLang="en-US"/>
        </a:p>
      </dgm:t>
    </dgm:pt>
    <dgm:pt modelId="{2564DC93-FDA6-4E14-A180-98801C6E1266}" type="sibTrans" cxnId="{252410E8-8AAA-4BC1-A9A3-25716CCA11C3}">
      <dgm:prSet/>
      <dgm:spPr/>
      <dgm:t>
        <a:bodyPr/>
        <a:lstStyle/>
        <a:p>
          <a:endParaRPr lang="zh-TW" altLang="en-US"/>
        </a:p>
      </dgm:t>
    </dgm:pt>
    <dgm:pt modelId="{CD80FE6A-B801-41D0-9FF3-3F53BD1F55E5}">
      <dgm:prSet phldrT="[文字]" custT="1"/>
      <dgm:spPr/>
      <dgm:t>
        <a:bodyPr/>
        <a:lstStyle/>
        <a:p>
          <a:r>
            <a:rPr lang="zh-TW" altLang="en-US" sz="2400" b="1" dirty="0" smtClean="0">
              <a:solidFill>
                <a:schemeClr val="tx1"/>
              </a:solidFill>
              <a:latin typeface="標楷體" pitchFamily="65" charset="-120"/>
              <a:ea typeface="標楷體" pitchFamily="65" charset="-120"/>
            </a:rPr>
            <a:t>多元</a:t>
          </a:r>
          <a:endParaRPr lang="en-US" altLang="zh-TW" sz="2400" b="1" dirty="0" smtClean="0">
            <a:solidFill>
              <a:schemeClr val="tx1"/>
            </a:solidFill>
            <a:latin typeface="標楷體" pitchFamily="65" charset="-120"/>
            <a:ea typeface="標楷體" pitchFamily="65" charset="-120"/>
          </a:endParaRPr>
        </a:p>
        <a:p>
          <a:r>
            <a:rPr lang="zh-TW" altLang="en-US" sz="2400" b="1" dirty="0" smtClean="0">
              <a:solidFill>
                <a:schemeClr val="tx1"/>
              </a:solidFill>
              <a:latin typeface="標楷體" pitchFamily="65" charset="-120"/>
              <a:ea typeface="標楷體" pitchFamily="65" charset="-120"/>
            </a:rPr>
            <a:t>服務</a:t>
          </a:r>
        </a:p>
      </dgm:t>
    </dgm:pt>
    <dgm:pt modelId="{1847C480-B76D-4F83-99CD-86B37537F931}" type="parTrans" cxnId="{6D267708-9062-4465-A905-8E74624FA24E}">
      <dgm:prSet/>
      <dgm:spPr/>
      <dgm:t>
        <a:bodyPr/>
        <a:lstStyle/>
        <a:p>
          <a:endParaRPr lang="zh-TW" altLang="en-US"/>
        </a:p>
      </dgm:t>
    </dgm:pt>
    <dgm:pt modelId="{4F008350-FE12-4F3F-85AC-4558C176364F}" type="sibTrans" cxnId="{6D267708-9062-4465-A905-8E74624FA24E}">
      <dgm:prSet/>
      <dgm:spPr/>
      <dgm:t>
        <a:bodyPr/>
        <a:lstStyle/>
        <a:p>
          <a:endParaRPr lang="zh-TW" altLang="en-US"/>
        </a:p>
      </dgm:t>
    </dgm:pt>
    <dgm:pt modelId="{083D4AD8-2122-406F-B288-EEF8CA92349F}">
      <dgm:prSet phldrT="[文字]" custT="1"/>
      <dgm:spPr/>
      <dgm:t>
        <a:bodyPr/>
        <a:lstStyle/>
        <a:p>
          <a:pPr algn="just"/>
          <a:r>
            <a:rPr lang="zh-TW" altLang="en-US" sz="1600" b="1" dirty="0" smtClean="0">
              <a:latin typeface="標楷體" pitchFamily="65" charset="-120"/>
              <a:ea typeface="標楷體" pitchFamily="65" charset="-120"/>
            </a:rPr>
            <a:t>提供從支持家庭、居家、社區到機構式照顧的多元連續服務</a:t>
          </a:r>
        </a:p>
      </dgm:t>
    </dgm:pt>
    <dgm:pt modelId="{33721420-B5FA-4446-8690-7ECCF3341257}" type="parTrans" cxnId="{720AA59F-4537-4871-AAD0-B23379174E9A}">
      <dgm:prSet/>
      <dgm:spPr/>
      <dgm:t>
        <a:bodyPr/>
        <a:lstStyle/>
        <a:p>
          <a:endParaRPr lang="zh-TW" altLang="en-US"/>
        </a:p>
      </dgm:t>
    </dgm:pt>
    <dgm:pt modelId="{5D7062D1-C5A5-4D55-8249-F00BF2B1731D}" type="sibTrans" cxnId="{720AA59F-4537-4871-AAD0-B23379174E9A}">
      <dgm:prSet/>
      <dgm:spPr/>
      <dgm:t>
        <a:bodyPr/>
        <a:lstStyle/>
        <a:p>
          <a:endParaRPr lang="zh-TW" altLang="en-US"/>
        </a:p>
      </dgm:t>
    </dgm:pt>
    <dgm:pt modelId="{6CB2D4A1-DD32-4797-8D4D-BC63249A04D2}">
      <dgm:prSet phldrT="[文字]"/>
      <dgm:spPr/>
      <dgm:t>
        <a:bodyPr/>
        <a:lstStyle/>
        <a:p>
          <a:r>
            <a:rPr lang="zh-TW" altLang="en-US" b="1" dirty="0" smtClean="0">
              <a:solidFill>
                <a:schemeClr val="tx1"/>
              </a:solidFill>
              <a:latin typeface="標楷體" pitchFamily="65" charset="-120"/>
              <a:ea typeface="標楷體" pitchFamily="65" charset="-120"/>
            </a:rPr>
            <a:t>使需要評估、等級判定；照顧計畫擬訂資訊化一次到位</a:t>
          </a:r>
        </a:p>
      </dgm:t>
    </dgm:pt>
    <dgm:pt modelId="{4ECB0DD9-85B8-45CC-857E-42E53DAE5102}" type="parTrans" cxnId="{793FBB20-9E4F-4435-8B52-230998C2B3BE}">
      <dgm:prSet/>
      <dgm:spPr/>
      <dgm:t>
        <a:bodyPr/>
        <a:lstStyle/>
        <a:p>
          <a:endParaRPr lang="zh-TW" altLang="en-US"/>
        </a:p>
      </dgm:t>
    </dgm:pt>
    <dgm:pt modelId="{E6AD2A82-85D1-4F13-AABD-9A86CC2D1BE5}" type="sibTrans" cxnId="{793FBB20-9E4F-4435-8B52-230998C2B3BE}">
      <dgm:prSet/>
      <dgm:spPr/>
      <dgm:t>
        <a:bodyPr/>
        <a:lstStyle/>
        <a:p>
          <a:endParaRPr lang="zh-TW" altLang="en-US"/>
        </a:p>
      </dgm:t>
    </dgm:pt>
    <dgm:pt modelId="{3BB7177E-FF53-4CB0-A93C-4BDED44D9730}">
      <dgm:prSet custT="1"/>
      <dgm:spPr/>
      <dgm:t>
        <a:bodyPr/>
        <a:lstStyle/>
        <a:p>
          <a:pPr algn="just"/>
          <a:r>
            <a:rPr lang="zh-TW" altLang="en-US" sz="1800" b="1" dirty="0" smtClean="0">
              <a:latin typeface="標楷體" pitchFamily="65" charset="-120"/>
              <a:ea typeface="標楷體" pitchFamily="65" charset="-120"/>
            </a:rPr>
            <a:t>達成給付公平性、一致性，並提升效率</a:t>
          </a:r>
        </a:p>
      </dgm:t>
    </dgm:pt>
    <dgm:pt modelId="{5C2B3E3F-7D33-4BD3-BBF9-7DF5F73E0370}" type="parTrans" cxnId="{0A07CCD5-3658-44F0-B4A4-B345DCF76545}">
      <dgm:prSet/>
      <dgm:spPr/>
      <dgm:t>
        <a:bodyPr/>
        <a:lstStyle/>
        <a:p>
          <a:endParaRPr lang="zh-TW" altLang="en-US"/>
        </a:p>
      </dgm:t>
    </dgm:pt>
    <dgm:pt modelId="{8C20DEE2-FF0B-42E6-8367-380332E3315D}" type="sibTrans" cxnId="{0A07CCD5-3658-44F0-B4A4-B345DCF76545}">
      <dgm:prSet/>
      <dgm:spPr/>
      <dgm:t>
        <a:bodyPr/>
        <a:lstStyle/>
        <a:p>
          <a:endParaRPr lang="zh-TW" altLang="en-US"/>
        </a:p>
      </dgm:t>
    </dgm:pt>
    <dgm:pt modelId="{68774697-AF54-4ABB-869C-103DDEFBA69E}" type="pres">
      <dgm:prSet presAssocID="{48648CCE-E266-4DC1-B1F6-A0EC0E2B28EC}" presName="Name0" presStyleCnt="0">
        <dgm:presLayoutVars>
          <dgm:dir/>
          <dgm:animLvl val="lvl"/>
          <dgm:resizeHandles val="exact"/>
        </dgm:presLayoutVars>
      </dgm:prSet>
      <dgm:spPr/>
      <dgm:t>
        <a:bodyPr/>
        <a:lstStyle/>
        <a:p>
          <a:endParaRPr lang="zh-TW" altLang="en-US"/>
        </a:p>
      </dgm:t>
    </dgm:pt>
    <dgm:pt modelId="{7A006E7D-5B9E-4199-8EB2-B9F16485A897}" type="pres">
      <dgm:prSet presAssocID="{8BFAD44E-8327-4983-9649-9CEDFF08D0C1}" presName="linNode" presStyleCnt="0"/>
      <dgm:spPr/>
    </dgm:pt>
    <dgm:pt modelId="{A30D6BA1-17B2-4EA1-AC02-14E1EF4955CB}" type="pres">
      <dgm:prSet presAssocID="{8BFAD44E-8327-4983-9649-9CEDFF08D0C1}" presName="parentText" presStyleLbl="node1" presStyleIdx="0" presStyleCnt="4">
        <dgm:presLayoutVars>
          <dgm:chMax val="1"/>
          <dgm:bulletEnabled val="1"/>
        </dgm:presLayoutVars>
      </dgm:prSet>
      <dgm:spPr/>
      <dgm:t>
        <a:bodyPr/>
        <a:lstStyle/>
        <a:p>
          <a:endParaRPr lang="zh-TW" altLang="en-US"/>
        </a:p>
      </dgm:t>
    </dgm:pt>
    <dgm:pt modelId="{19155FD0-B4BD-4F28-B21B-0100AAC3BC65}" type="pres">
      <dgm:prSet presAssocID="{8BFAD44E-8327-4983-9649-9CEDFF08D0C1}" presName="descendantText" presStyleLbl="alignAccFollowNode1" presStyleIdx="0" presStyleCnt="4">
        <dgm:presLayoutVars>
          <dgm:bulletEnabled val="1"/>
        </dgm:presLayoutVars>
      </dgm:prSet>
      <dgm:spPr/>
      <dgm:t>
        <a:bodyPr/>
        <a:lstStyle/>
        <a:p>
          <a:endParaRPr lang="zh-TW" altLang="en-US"/>
        </a:p>
      </dgm:t>
    </dgm:pt>
    <dgm:pt modelId="{701E2373-5CD8-4744-BC88-FC1097CFD79E}" type="pres">
      <dgm:prSet presAssocID="{BD6854C6-2BE2-45A6-BF3A-F92FA8AC70AC}" presName="sp" presStyleCnt="0"/>
      <dgm:spPr/>
    </dgm:pt>
    <dgm:pt modelId="{CEBCC56D-96E5-414A-AD25-67CC5B076010}" type="pres">
      <dgm:prSet presAssocID="{6060D3BC-82F4-446B-866E-E628AA13D11F}" presName="linNode" presStyleCnt="0"/>
      <dgm:spPr/>
    </dgm:pt>
    <dgm:pt modelId="{1E4469D5-08CA-4B39-9769-28C170245882}" type="pres">
      <dgm:prSet presAssocID="{6060D3BC-82F4-446B-866E-E628AA13D11F}" presName="parentText" presStyleLbl="node1" presStyleIdx="1" presStyleCnt="4">
        <dgm:presLayoutVars>
          <dgm:chMax val="1"/>
          <dgm:bulletEnabled val="1"/>
        </dgm:presLayoutVars>
      </dgm:prSet>
      <dgm:spPr/>
      <dgm:t>
        <a:bodyPr/>
        <a:lstStyle/>
        <a:p>
          <a:endParaRPr lang="zh-TW" altLang="en-US"/>
        </a:p>
      </dgm:t>
    </dgm:pt>
    <dgm:pt modelId="{FDDEDDF4-8918-44E8-BD27-4E960DC43E9F}" type="pres">
      <dgm:prSet presAssocID="{6060D3BC-82F4-446B-866E-E628AA13D11F}" presName="descendantText" presStyleLbl="alignAccFollowNode1" presStyleIdx="1" presStyleCnt="4">
        <dgm:presLayoutVars>
          <dgm:bulletEnabled val="1"/>
        </dgm:presLayoutVars>
      </dgm:prSet>
      <dgm:spPr/>
      <dgm:t>
        <a:bodyPr/>
        <a:lstStyle/>
        <a:p>
          <a:endParaRPr lang="zh-TW" altLang="en-US"/>
        </a:p>
      </dgm:t>
    </dgm:pt>
    <dgm:pt modelId="{48EB6978-6840-4680-B402-C5C02F99C738}" type="pres">
      <dgm:prSet presAssocID="{D951AE79-59DE-4334-AD72-879F0823A51E}" presName="sp" presStyleCnt="0"/>
      <dgm:spPr/>
    </dgm:pt>
    <dgm:pt modelId="{710183F4-241D-40FD-9E7B-7AD4421CC56B}" type="pres">
      <dgm:prSet presAssocID="{CD80FE6A-B801-41D0-9FF3-3F53BD1F55E5}" presName="linNode" presStyleCnt="0"/>
      <dgm:spPr/>
    </dgm:pt>
    <dgm:pt modelId="{F74880B0-9926-4081-B09A-E631A3304243}" type="pres">
      <dgm:prSet presAssocID="{CD80FE6A-B801-41D0-9FF3-3F53BD1F55E5}" presName="parentText" presStyleLbl="node1" presStyleIdx="2" presStyleCnt="4">
        <dgm:presLayoutVars>
          <dgm:chMax val="1"/>
          <dgm:bulletEnabled val="1"/>
        </dgm:presLayoutVars>
      </dgm:prSet>
      <dgm:spPr/>
      <dgm:t>
        <a:bodyPr/>
        <a:lstStyle/>
        <a:p>
          <a:endParaRPr lang="zh-TW" altLang="en-US"/>
        </a:p>
      </dgm:t>
    </dgm:pt>
    <dgm:pt modelId="{2A77BD4A-6FE2-4252-A790-F2146962C73E}" type="pres">
      <dgm:prSet presAssocID="{CD80FE6A-B801-41D0-9FF3-3F53BD1F55E5}" presName="descendantText" presStyleLbl="alignAccFollowNode1" presStyleIdx="2" presStyleCnt="4">
        <dgm:presLayoutVars>
          <dgm:bulletEnabled val="1"/>
        </dgm:presLayoutVars>
      </dgm:prSet>
      <dgm:spPr/>
      <dgm:t>
        <a:bodyPr/>
        <a:lstStyle/>
        <a:p>
          <a:endParaRPr lang="zh-TW" altLang="en-US"/>
        </a:p>
      </dgm:t>
    </dgm:pt>
    <dgm:pt modelId="{DCA9E8DD-8491-4CA1-92BE-49EA492DD1E8}" type="pres">
      <dgm:prSet presAssocID="{4F008350-FE12-4F3F-85AC-4558C176364F}" presName="sp" presStyleCnt="0"/>
      <dgm:spPr/>
    </dgm:pt>
    <dgm:pt modelId="{3F45C3F3-1984-4B16-BEF4-FC8C8D8CCFDA}" type="pres">
      <dgm:prSet presAssocID="{6CB2D4A1-DD32-4797-8D4D-BC63249A04D2}" presName="linNode" presStyleCnt="0"/>
      <dgm:spPr/>
    </dgm:pt>
    <dgm:pt modelId="{CE12B934-F892-4072-AA13-32EF77DB74CC}" type="pres">
      <dgm:prSet presAssocID="{6CB2D4A1-DD32-4797-8D4D-BC63249A04D2}" presName="parentText" presStyleLbl="node1" presStyleIdx="3" presStyleCnt="4">
        <dgm:presLayoutVars>
          <dgm:chMax val="1"/>
          <dgm:bulletEnabled val="1"/>
        </dgm:presLayoutVars>
      </dgm:prSet>
      <dgm:spPr/>
      <dgm:t>
        <a:bodyPr/>
        <a:lstStyle/>
        <a:p>
          <a:endParaRPr lang="zh-TW" altLang="en-US"/>
        </a:p>
      </dgm:t>
    </dgm:pt>
    <dgm:pt modelId="{AA42BD71-2A85-4132-8391-E18EDD502504}" type="pres">
      <dgm:prSet presAssocID="{6CB2D4A1-DD32-4797-8D4D-BC63249A04D2}" presName="descendantText" presStyleLbl="alignAccFollowNode1" presStyleIdx="3" presStyleCnt="4">
        <dgm:presLayoutVars>
          <dgm:bulletEnabled val="1"/>
        </dgm:presLayoutVars>
      </dgm:prSet>
      <dgm:spPr/>
      <dgm:t>
        <a:bodyPr/>
        <a:lstStyle/>
        <a:p>
          <a:endParaRPr lang="zh-TW" altLang="en-US"/>
        </a:p>
      </dgm:t>
    </dgm:pt>
  </dgm:ptLst>
  <dgm:cxnLst>
    <dgm:cxn modelId="{720AA59F-4537-4871-AAD0-B23379174E9A}" srcId="{CD80FE6A-B801-41D0-9FF3-3F53BD1F55E5}" destId="{083D4AD8-2122-406F-B288-EEF8CA92349F}" srcOrd="0" destOrd="0" parTransId="{33721420-B5FA-4446-8690-7ECCF3341257}" sibTransId="{5D7062D1-C5A5-4D55-8249-F00BF2B1731D}"/>
    <dgm:cxn modelId="{08963D82-D96C-4FF3-8005-B23087C9489B}" type="presOf" srcId="{CD80FE6A-B801-41D0-9FF3-3F53BD1F55E5}" destId="{F74880B0-9926-4081-B09A-E631A3304243}" srcOrd="0" destOrd="0" presId="urn:microsoft.com/office/officeart/2005/8/layout/vList5"/>
    <dgm:cxn modelId="{151939CC-BD54-485D-B898-B8F4437F0E38}" type="presOf" srcId="{8BFAD44E-8327-4983-9649-9CEDFF08D0C1}" destId="{A30D6BA1-17B2-4EA1-AC02-14E1EF4955CB}" srcOrd="0" destOrd="0" presId="urn:microsoft.com/office/officeart/2005/8/layout/vList5"/>
    <dgm:cxn modelId="{E6AC67E9-BD63-4E35-ADA3-98896B3EC672}" type="presOf" srcId="{3BB7177E-FF53-4CB0-A93C-4BDED44D9730}" destId="{AA42BD71-2A85-4132-8391-E18EDD502504}" srcOrd="0" destOrd="0" presId="urn:microsoft.com/office/officeart/2005/8/layout/vList5"/>
    <dgm:cxn modelId="{793FBB20-9E4F-4435-8B52-230998C2B3BE}" srcId="{48648CCE-E266-4DC1-B1F6-A0EC0E2B28EC}" destId="{6CB2D4A1-DD32-4797-8D4D-BC63249A04D2}" srcOrd="3" destOrd="0" parTransId="{4ECB0DD9-85B8-45CC-857E-42E53DAE5102}" sibTransId="{E6AD2A82-85D1-4F13-AABD-9A86CC2D1BE5}"/>
    <dgm:cxn modelId="{7D5D35C4-4E9C-453F-836D-76A6D4BF26FC}" srcId="{48648CCE-E266-4DC1-B1F6-A0EC0E2B28EC}" destId="{8BFAD44E-8327-4983-9649-9CEDFF08D0C1}" srcOrd="0" destOrd="0" parTransId="{1D2D19C0-1A96-42B6-BDC6-F85730907D06}" sibTransId="{BD6854C6-2BE2-45A6-BF3A-F92FA8AC70AC}"/>
    <dgm:cxn modelId="{E0C2A449-657B-4211-A869-A5850F89ECF1}" type="presOf" srcId="{6060D3BC-82F4-446B-866E-E628AA13D11F}" destId="{1E4469D5-08CA-4B39-9769-28C170245882}" srcOrd="0" destOrd="0" presId="urn:microsoft.com/office/officeart/2005/8/layout/vList5"/>
    <dgm:cxn modelId="{6D267708-9062-4465-A905-8E74624FA24E}" srcId="{48648CCE-E266-4DC1-B1F6-A0EC0E2B28EC}" destId="{CD80FE6A-B801-41D0-9FF3-3F53BD1F55E5}" srcOrd="2" destOrd="0" parTransId="{1847C480-B76D-4F83-99CD-86B37537F931}" sibTransId="{4F008350-FE12-4F3F-85AC-4558C176364F}"/>
    <dgm:cxn modelId="{7572445C-9149-46C8-A881-EE0E3C10D075}" srcId="{8BFAD44E-8327-4983-9649-9CEDFF08D0C1}" destId="{FD75E51D-D111-4517-8313-4AB1118A0F6D}" srcOrd="0" destOrd="0" parTransId="{A6BCB7F8-77EC-4B68-857B-A158BABF0F9C}" sibTransId="{C6BB3E31-A268-4ABC-995C-5BE2E08785D7}"/>
    <dgm:cxn modelId="{B591234C-DA98-4FAD-9758-1DC1256A6C06}" srcId="{48648CCE-E266-4DC1-B1F6-A0EC0E2B28EC}" destId="{6060D3BC-82F4-446B-866E-E628AA13D11F}" srcOrd="1" destOrd="0" parTransId="{BF47AA00-8D51-4598-8931-73BBA7A1DDF9}" sibTransId="{D951AE79-59DE-4334-AD72-879F0823A51E}"/>
    <dgm:cxn modelId="{E9E82952-EA64-4897-9C74-EE542E45CFCC}" type="presOf" srcId="{4CCEE0B5-494D-46C8-9A88-566A9DB6C581}" destId="{FDDEDDF4-8918-44E8-BD27-4E960DC43E9F}" srcOrd="0" destOrd="0" presId="urn:microsoft.com/office/officeart/2005/8/layout/vList5"/>
    <dgm:cxn modelId="{BAF5041B-A33F-4F13-885C-5F187509EE23}" type="presOf" srcId="{FD75E51D-D111-4517-8313-4AB1118A0F6D}" destId="{19155FD0-B4BD-4F28-B21B-0100AAC3BC65}" srcOrd="0" destOrd="0" presId="urn:microsoft.com/office/officeart/2005/8/layout/vList5"/>
    <dgm:cxn modelId="{252410E8-8AAA-4BC1-A9A3-25716CCA11C3}" srcId="{6060D3BC-82F4-446B-866E-E628AA13D11F}" destId="{4CCEE0B5-494D-46C8-9A88-566A9DB6C581}" srcOrd="0" destOrd="0" parTransId="{3B7024A2-CED2-47DA-A3BE-0D7217B35376}" sibTransId="{2564DC93-FDA6-4E14-A180-98801C6E1266}"/>
    <dgm:cxn modelId="{F0C60F94-1ED2-4227-873E-A05811212D87}" type="presOf" srcId="{083D4AD8-2122-406F-B288-EEF8CA92349F}" destId="{2A77BD4A-6FE2-4252-A790-F2146962C73E}" srcOrd="0" destOrd="0" presId="urn:microsoft.com/office/officeart/2005/8/layout/vList5"/>
    <dgm:cxn modelId="{4EA04323-D894-4649-9735-0FE5FEAF73B6}" type="presOf" srcId="{6CB2D4A1-DD32-4797-8D4D-BC63249A04D2}" destId="{CE12B934-F892-4072-AA13-32EF77DB74CC}" srcOrd="0" destOrd="0" presId="urn:microsoft.com/office/officeart/2005/8/layout/vList5"/>
    <dgm:cxn modelId="{0A07CCD5-3658-44F0-B4A4-B345DCF76545}" srcId="{6CB2D4A1-DD32-4797-8D4D-BC63249A04D2}" destId="{3BB7177E-FF53-4CB0-A93C-4BDED44D9730}" srcOrd="0" destOrd="0" parTransId="{5C2B3E3F-7D33-4BD3-BBF9-7DF5F73E0370}" sibTransId="{8C20DEE2-FF0B-42E6-8367-380332E3315D}"/>
    <dgm:cxn modelId="{F85A1969-CDA4-486D-9106-40BEA0737F03}" type="presOf" srcId="{48648CCE-E266-4DC1-B1F6-A0EC0E2B28EC}" destId="{68774697-AF54-4ABB-869C-103DDEFBA69E}" srcOrd="0" destOrd="0" presId="urn:microsoft.com/office/officeart/2005/8/layout/vList5"/>
    <dgm:cxn modelId="{BB35EF93-8B9F-4086-AD9A-0D55D37D437F}" type="presParOf" srcId="{68774697-AF54-4ABB-869C-103DDEFBA69E}" destId="{7A006E7D-5B9E-4199-8EB2-B9F16485A897}" srcOrd="0" destOrd="0" presId="urn:microsoft.com/office/officeart/2005/8/layout/vList5"/>
    <dgm:cxn modelId="{AB6F3DE1-AE6A-4B77-A374-D195C9732B75}" type="presParOf" srcId="{7A006E7D-5B9E-4199-8EB2-B9F16485A897}" destId="{A30D6BA1-17B2-4EA1-AC02-14E1EF4955CB}" srcOrd="0" destOrd="0" presId="urn:microsoft.com/office/officeart/2005/8/layout/vList5"/>
    <dgm:cxn modelId="{B0AC2ACE-C031-420D-B928-AFA5382AC99F}" type="presParOf" srcId="{7A006E7D-5B9E-4199-8EB2-B9F16485A897}" destId="{19155FD0-B4BD-4F28-B21B-0100AAC3BC65}" srcOrd="1" destOrd="0" presId="urn:microsoft.com/office/officeart/2005/8/layout/vList5"/>
    <dgm:cxn modelId="{70ACC6F2-7104-4F09-8650-A5AA4B74DAC3}" type="presParOf" srcId="{68774697-AF54-4ABB-869C-103DDEFBA69E}" destId="{701E2373-5CD8-4744-BC88-FC1097CFD79E}" srcOrd="1" destOrd="0" presId="urn:microsoft.com/office/officeart/2005/8/layout/vList5"/>
    <dgm:cxn modelId="{D4267FEB-E2BE-4870-AAF7-D09E3B63A0D2}" type="presParOf" srcId="{68774697-AF54-4ABB-869C-103DDEFBA69E}" destId="{CEBCC56D-96E5-414A-AD25-67CC5B076010}" srcOrd="2" destOrd="0" presId="urn:microsoft.com/office/officeart/2005/8/layout/vList5"/>
    <dgm:cxn modelId="{5CB3BE26-133F-4468-BBC9-F7635D2C4162}" type="presParOf" srcId="{CEBCC56D-96E5-414A-AD25-67CC5B076010}" destId="{1E4469D5-08CA-4B39-9769-28C170245882}" srcOrd="0" destOrd="0" presId="urn:microsoft.com/office/officeart/2005/8/layout/vList5"/>
    <dgm:cxn modelId="{7897CF0B-A93F-48DF-9065-42BD933F2005}" type="presParOf" srcId="{CEBCC56D-96E5-414A-AD25-67CC5B076010}" destId="{FDDEDDF4-8918-44E8-BD27-4E960DC43E9F}" srcOrd="1" destOrd="0" presId="urn:microsoft.com/office/officeart/2005/8/layout/vList5"/>
    <dgm:cxn modelId="{8A55D5C9-785A-4CBE-B5A2-629E80F548BC}" type="presParOf" srcId="{68774697-AF54-4ABB-869C-103DDEFBA69E}" destId="{48EB6978-6840-4680-B402-C5C02F99C738}" srcOrd="3" destOrd="0" presId="urn:microsoft.com/office/officeart/2005/8/layout/vList5"/>
    <dgm:cxn modelId="{EB1A8A91-3AEB-4AC6-968A-7B609A9B66BD}" type="presParOf" srcId="{68774697-AF54-4ABB-869C-103DDEFBA69E}" destId="{710183F4-241D-40FD-9E7B-7AD4421CC56B}" srcOrd="4" destOrd="0" presId="urn:microsoft.com/office/officeart/2005/8/layout/vList5"/>
    <dgm:cxn modelId="{A119BA10-CF04-4091-9B64-199549B30C99}" type="presParOf" srcId="{710183F4-241D-40FD-9E7B-7AD4421CC56B}" destId="{F74880B0-9926-4081-B09A-E631A3304243}" srcOrd="0" destOrd="0" presId="urn:microsoft.com/office/officeart/2005/8/layout/vList5"/>
    <dgm:cxn modelId="{C6102823-3680-4C5E-A3B3-B314EAE39177}" type="presParOf" srcId="{710183F4-241D-40FD-9E7B-7AD4421CC56B}" destId="{2A77BD4A-6FE2-4252-A790-F2146962C73E}" srcOrd="1" destOrd="0" presId="urn:microsoft.com/office/officeart/2005/8/layout/vList5"/>
    <dgm:cxn modelId="{D2C1EF79-5883-416D-8E68-9E1441069279}" type="presParOf" srcId="{68774697-AF54-4ABB-869C-103DDEFBA69E}" destId="{DCA9E8DD-8491-4CA1-92BE-49EA492DD1E8}" srcOrd="5" destOrd="0" presId="urn:microsoft.com/office/officeart/2005/8/layout/vList5"/>
    <dgm:cxn modelId="{A3BE4192-A4A6-44A1-9119-C037B07858B2}" type="presParOf" srcId="{68774697-AF54-4ABB-869C-103DDEFBA69E}" destId="{3F45C3F3-1984-4B16-BEF4-FC8C8D8CCFDA}" srcOrd="6" destOrd="0" presId="urn:microsoft.com/office/officeart/2005/8/layout/vList5"/>
    <dgm:cxn modelId="{15885A97-79CC-496A-B4E4-5799A629E07B}" type="presParOf" srcId="{3F45C3F3-1984-4B16-BEF4-FC8C8D8CCFDA}" destId="{CE12B934-F892-4072-AA13-32EF77DB74CC}" srcOrd="0" destOrd="0" presId="urn:microsoft.com/office/officeart/2005/8/layout/vList5"/>
    <dgm:cxn modelId="{821B2467-E958-4E99-91B9-B93F01F88AD4}" type="presParOf" srcId="{3F45C3F3-1984-4B16-BEF4-FC8C8D8CCFDA}" destId="{AA42BD71-2A85-4132-8391-E18EDD502504}" srcOrd="1" destOrd="0" presId="urn:microsoft.com/office/officeart/2005/8/layout/vList5"/>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D276AE8-25F7-4662-9401-AF6658F5FD25}" type="doc">
      <dgm:prSet loTypeId="urn:microsoft.com/office/officeart/2005/8/layout/radial3" loCatId="cycle" qsTypeId="urn:microsoft.com/office/officeart/2005/8/quickstyle/simple1" qsCatId="simple" csTypeId="urn:microsoft.com/office/officeart/2005/8/colors/accent1_2" csCatId="accent1" phldr="1"/>
      <dgm:spPr/>
      <dgm:t>
        <a:bodyPr/>
        <a:lstStyle/>
        <a:p>
          <a:endParaRPr lang="zh-TW" altLang="en-US"/>
        </a:p>
      </dgm:t>
    </dgm:pt>
    <dgm:pt modelId="{4E1429D5-6DF2-4458-9A8B-57596BBFDE76}">
      <dgm:prSet phldrT="[文字]" custT="1"/>
      <dgm:spPr>
        <a:gradFill flip="none" rotWithShape="0">
          <a:gsLst>
            <a:gs pos="0">
              <a:schemeClr val="accent2">
                <a:lumMod val="75000"/>
                <a:tint val="66000"/>
                <a:satMod val="160000"/>
              </a:schemeClr>
            </a:gs>
            <a:gs pos="50000">
              <a:schemeClr val="accent2">
                <a:lumMod val="75000"/>
                <a:tint val="44500"/>
                <a:satMod val="160000"/>
              </a:schemeClr>
            </a:gs>
            <a:gs pos="100000">
              <a:schemeClr val="accent2">
                <a:lumMod val="75000"/>
                <a:tint val="23500"/>
                <a:satMod val="160000"/>
              </a:schemeClr>
            </a:gs>
          </a:gsLst>
          <a:path path="circle">
            <a:fillToRect l="100000" b="100000"/>
          </a:path>
          <a:tileRect t="-100000" r="-100000"/>
        </a:gradFill>
      </dgm:spPr>
      <dgm:t>
        <a:bodyPr/>
        <a:lstStyle/>
        <a:p>
          <a:pPr>
            <a:lnSpc>
              <a:spcPts val="2500"/>
            </a:lnSpc>
            <a:spcAft>
              <a:spcPts val="0"/>
            </a:spcAft>
          </a:pPr>
          <a:r>
            <a:rPr lang="zh-TW" altLang="en-US" sz="2400" dirty="0" smtClean="0">
              <a:latin typeface="標楷體" pitchFamily="65" charset="-120"/>
              <a:ea typeface="標楷體" pitchFamily="65" charset="-120"/>
            </a:rPr>
            <a:t>強化食</a:t>
          </a:r>
          <a:endParaRPr lang="en-US" altLang="zh-TW" sz="2400" dirty="0" smtClean="0">
            <a:latin typeface="標楷體" pitchFamily="65" charset="-120"/>
            <a:ea typeface="標楷體" pitchFamily="65" charset="-120"/>
          </a:endParaRPr>
        </a:p>
        <a:p>
          <a:pPr>
            <a:lnSpc>
              <a:spcPts val="2500"/>
            </a:lnSpc>
            <a:spcAft>
              <a:spcPts val="0"/>
            </a:spcAft>
          </a:pPr>
          <a:r>
            <a:rPr lang="zh-TW" altLang="en-US" sz="2400" dirty="0" smtClean="0">
              <a:latin typeface="標楷體" pitchFamily="65" charset="-120"/>
              <a:ea typeface="標楷體" pitchFamily="65" charset="-120"/>
            </a:rPr>
            <a:t>品標示</a:t>
          </a:r>
          <a:endParaRPr lang="zh-TW" altLang="en-US" sz="2400" dirty="0">
            <a:latin typeface="標楷體" pitchFamily="65" charset="-120"/>
            <a:ea typeface="標楷體" pitchFamily="65" charset="-120"/>
          </a:endParaRPr>
        </a:p>
      </dgm:t>
    </dgm:pt>
    <dgm:pt modelId="{780D5402-7933-4D31-B817-83F3FC9EE61C}" type="parTrans" cxnId="{7252BD6C-DD83-4289-A1FD-85EDB1634CAA}">
      <dgm:prSet/>
      <dgm:spPr/>
      <dgm:t>
        <a:bodyPr/>
        <a:lstStyle/>
        <a:p>
          <a:endParaRPr lang="zh-TW" altLang="en-US"/>
        </a:p>
      </dgm:t>
    </dgm:pt>
    <dgm:pt modelId="{8C77EFC1-7352-4CBC-B44A-A0E9D17F8D7F}" type="sibTrans" cxnId="{7252BD6C-DD83-4289-A1FD-85EDB1634CAA}">
      <dgm:prSet/>
      <dgm:spPr/>
      <dgm:t>
        <a:bodyPr/>
        <a:lstStyle/>
        <a:p>
          <a:endParaRPr lang="zh-TW" altLang="en-US"/>
        </a:p>
      </dgm:t>
    </dgm:pt>
    <dgm:pt modelId="{47C52201-D171-41BF-899A-1F368DCB9E09}">
      <dgm:prSet custT="1">
        <dgm:style>
          <a:lnRef idx="1">
            <a:schemeClr val="accent2"/>
          </a:lnRef>
          <a:fillRef idx="2">
            <a:schemeClr val="accent2"/>
          </a:fillRef>
          <a:effectRef idx="1">
            <a:schemeClr val="accent2"/>
          </a:effectRef>
          <a:fontRef idx="minor">
            <a:schemeClr val="dk1"/>
          </a:fontRef>
        </dgm:style>
      </dgm:prSet>
      <dgm:spPr/>
      <dgm:t>
        <a:bodyPr/>
        <a:lstStyle/>
        <a:p>
          <a:r>
            <a:rPr lang="zh-TW" altLang="en-US" sz="1400" b="1" dirty="0" smtClean="0">
              <a:latin typeface="微軟正黑體" panose="020B0604030504040204" pitchFamily="34" charset="-120"/>
              <a:ea typeface="微軟正黑體" panose="020B0604030504040204" pitchFamily="34" charset="-120"/>
            </a:rPr>
            <a:t>包裝食品與玩具併同販售應標示醒語規定</a:t>
          </a:r>
          <a:endParaRPr lang="zh-TW" altLang="en-US" sz="1400" b="1" dirty="0">
            <a:latin typeface="微軟正黑體" panose="020B0604030504040204" pitchFamily="34" charset="-120"/>
            <a:ea typeface="微軟正黑體" panose="020B0604030504040204" pitchFamily="34" charset="-120"/>
          </a:endParaRPr>
        </a:p>
      </dgm:t>
    </dgm:pt>
    <dgm:pt modelId="{99D282C2-C4A2-430B-A940-6D2116222061}" type="parTrans" cxnId="{A59578D5-A604-4A52-ABE5-589EAAD3D0B7}">
      <dgm:prSet/>
      <dgm:spPr/>
      <dgm:t>
        <a:bodyPr/>
        <a:lstStyle/>
        <a:p>
          <a:endParaRPr lang="zh-TW" altLang="en-US"/>
        </a:p>
      </dgm:t>
    </dgm:pt>
    <dgm:pt modelId="{EFC4A97F-704C-4C4A-88A7-E2BB79E51796}" type="sibTrans" cxnId="{A59578D5-A604-4A52-ABE5-589EAAD3D0B7}">
      <dgm:prSet/>
      <dgm:spPr/>
      <dgm:t>
        <a:bodyPr/>
        <a:lstStyle/>
        <a:p>
          <a:endParaRPr lang="zh-TW" altLang="en-US"/>
        </a:p>
      </dgm:t>
    </dgm:pt>
    <dgm:pt modelId="{C98E3999-EE49-46B3-A6EC-214A8EF745FD}">
      <dgm:prSet custT="1">
        <dgm:style>
          <a:lnRef idx="1">
            <a:schemeClr val="accent3"/>
          </a:lnRef>
          <a:fillRef idx="3">
            <a:schemeClr val="accent3"/>
          </a:fillRef>
          <a:effectRef idx="2">
            <a:schemeClr val="accent3"/>
          </a:effectRef>
          <a:fontRef idx="minor">
            <a:schemeClr val="lt1"/>
          </a:fontRef>
        </dgm:style>
      </dgm:prSet>
      <dgm:spPr>
        <a:solidFill>
          <a:schemeClr val="tx2">
            <a:lumMod val="75000"/>
          </a:schemeClr>
        </a:solidFill>
        <a:ln>
          <a:solidFill>
            <a:srgbClr val="2E9BDE"/>
          </a:solidFill>
        </a:ln>
      </dgm:spPr>
      <dgm:t>
        <a:bodyPr/>
        <a:lstStyle/>
        <a:p>
          <a:r>
            <a:rPr lang="zh-TW" altLang="en-US" sz="1400" b="1" dirty="0" smtClean="0">
              <a:latin typeface="微軟正黑體" panose="020B0604030504040204" pitchFamily="34" charset="-120"/>
              <a:ea typeface="微軟正黑體" panose="020B0604030504040204" pitchFamily="34" charset="-120"/>
            </a:rPr>
            <a:t>食品添加物</a:t>
          </a:r>
          <a:endParaRPr lang="en-US" altLang="zh-TW" sz="1400" b="1" dirty="0" smtClean="0">
            <a:latin typeface="微軟正黑體" panose="020B0604030504040204" pitchFamily="34" charset="-120"/>
            <a:ea typeface="微軟正黑體" panose="020B0604030504040204" pitchFamily="34" charset="-120"/>
          </a:endParaRPr>
        </a:p>
        <a:p>
          <a:r>
            <a:rPr lang="zh-TW" altLang="en-US" sz="1400" b="1" dirty="0" smtClean="0">
              <a:latin typeface="微軟正黑體" panose="020B0604030504040204" pitchFamily="34" charset="-120"/>
              <a:ea typeface="微軟正黑體" panose="020B0604030504040204" pitchFamily="34" charset="-120"/>
            </a:rPr>
            <a:t>應明顯標示產品登錄碼</a:t>
          </a:r>
          <a:endParaRPr lang="zh-TW" altLang="en-US" sz="1400" b="1" dirty="0">
            <a:latin typeface="微軟正黑體" panose="020B0604030504040204" pitchFamily="34" charset="-120"/>
            <a:ea typeface="微軟正黑體" panose="020B0604030504040204" pitchFamily="34" charset="-120"/>
          </a:endParaRPr>
        </a:p>
      </dgm:t>
    </dgm:pt>
    <dgm:pt modelId="{AABEAE93-4739-486D-9EA3-18E41F0B25F4}" type="parTrans" cxnId="{A011B949-7FCD-46D2-88C6-4D6B1B6FD4C8}">
      <dgm:prSet/>
      <dgm:spPr/>
      <dgm:t>
        <a:bodyPr/>
        <a:lstStyle/>
        <a:p>
          <a:endParaRPr lang="zh-TW" altLang="en-US"/>
        </a:p>
      </dgm:t>
    </dgm:pt>
    <dgm:pt modelId="{8D7C89AA-CAE6-43E3-876C-A4E6A2F538CE}" type="sibTrans" cxnId="{A011B949-7FCD-46D2-88C6-4D6B1B6FD4C8}">
      <dgm:prSet/>
      <dgm:spPr/>
      <dgm:t>
        <a:bodyPr/>
        <a:lstStyle/>
        <a:p>
          <a:endParaRPr lang="zh-TW" altLang="en-US"/>
        </a:p>
      </dgm:t>
    </dgm:pt>
    <dgm:pt modelId="{8C9E2982-18E3-4618-9402-ABD9BC14EB3C}">
      <dgm:prSet custT="1">
        <dgm:style>
          <a:lnRef idx="3">
            <a:schemeClr val="lt1"/>
          </a:lnRef>
          <a:fillRef idx="1">
            <a:schemeClr val="accent3"/>
          </a:fillRef>
          <a:effectRef idx="1">
            <a:schemeClr val="accent3"/>
          </a:effectRef>
          <a:fontRef idx="minor">
            <a:schemeClr val="lt1"/>
          </a:fontRef>
        </dgm:style>
      </dgm:prSet>
      <dgm:spPr/>
      <dgm:t>
        <a:bodyPr/>
        <a:lstStyle/>
        <a:p>
          <a:pPr algn="just">
            <a:lnSpc>
              <a:spcPct val="100000"/>
            </a:lnSpc>
            <a:spcAft>
              <a:spcPts val="0"/>
            </a:spcAft>
          </a:pPr>
          <a:r>
            <a:rPr lang="en-US" altLang="zh-TW" sz="1200" b="1" dirty="0" smtClean="0">
              <a:solidFill>
                <a:schemeClr val="tx1"/>
              </a:solidFill>
              <a:latin typeface="微軟正黑體" pitchFamily="34" charset="-120"/>
              <a:ea typeface="微軟正黑體" pitchFamily="34" charset="-120"/>
            </a:rPr>
            <a:t>        </a:t>
          </a:r>
        </a:p>
        <a:p>
          <a:pPr algn="just">
            <a:lnSpc>
              <a:spcPts val="1400"/>
            </a:lnSpc>
            <a:spcAft>
              <a:spcPts val="0"/>
            </a:spcAft>
          </a:pPr>
          <a:r>
            <a:rPr lang="zh-TW" sz="1400" b="1" dirty="0" smtClean="0">
              <a:solidFill>
                <a:schemeClr val="tx1"/>
              </a:solidFill>
              <a:latin typeface="微軟正黑體" pitchFamily="34" charset="-120"/>
              <a:ea typeface="微軟正黑體" pitchFamily="34" charset="-120"/>
            </a:rPr>
            <a:t>市售「大麥」食品外包裝</a:t>
          </a:r>
          <a:r>
            <a:rPr lang="zh-TW" altLang="en-US" sz="1400" b="1" dirty="0" smtClean="0">
              <a:solidFill>
                <a:schemeClr val="tx1"/>
              </a:solidFill>
              <a:latin typeface="微軟正黑體" pitchFamily="34" charset="-120"/>
              <a:ea typeface="微軟正黑體" pitchFamily="34" charset="-120"/>
            </a:rPr>
            <a:t>，</a:t>
          </a:r>
          <a:r>
            <a:rPr lang="zh-TW" sz="1400" b="1" dirty="0" smtClean="0">
              <a:solidFill>
                <a:schemeClr val="tx1"/>
              </a:solidFill>
              <a:latin typeface="微軟正黑體" pitchFamily="34" charset="-120"/>
              <a:ea typeface="微軟正黑體" pitchFamily="34" charset="-120"/>
            </a:rPr>
            <a:t>應併列實際所含原料「大麥」及慣用俗名</a:t>
          </a:r>
          <a:endParaRPr lang="zh-TW" altLang="en-US" sz="1400" b="1" dirty="0">
            <a:solidFill>
              <a:schemeClr val="tx1"/>
            </a:solidFill>
            <a:latin typeface="微軟正黑體" pitchFamily="34" charset="-120"/>
            <a:ea typeface="微軟正黑體" pitchFamily="34" charset="-120"/>
          </a:endParaRPr>
        </a:p>
      </dgm:t>
    </dgm:pt>
    <dgm:pt modelId="{79DBAF04-23A9-46FB-870A-CE1480F2F5C0}" type="parTrans" cxnId="{5127B305-3FF7-43D3-9A27-61C54457D620}">
      <dgm:prSet/>
      <dgm:spPr/>
      <dgm:t>
        <a:bodyPr/>
        <a:lstStyle/>
        <a:p>
          <a:endParaRPr lang="zh-TW" altLang="en-US"/>
        </a:p>
      </dgm:t>
    </dgm:pt>
    <dgm:pt modelId="{6B077836-890D-45FE-9E99-DDEFF0B67213}" type="sibTrans" cxnId="{5127B305-3FF7-43D3-9A27-61C54457D620}">
      <dgm:prSet/>
      <dgm:spPr/>
      <dgm:t>
        <a:bodyPr/>
        <a:lstStyle/>
        <a:p>
          <a:endParaRPr lang="zh-TW" altLang="en-US"/>
        </a:p>
      </dgm:t>
    </dgm:pt>
    <dgm:pt modelId="{2A98EF43-2800-4FB0-878F-1FE0E427837B}">
      <dgm:prSet custT="1">
        <dgm:style>
          <a:lnRef idx="1">
            <a:schemeClr val="accent3"/>
          </a:lnRef>
          <a:fillRef idx="2">
            <a:schemeClr val="accent3"/>
          </a:fillRef>
          <a:effectRef idx="1">
            <a:schemeClr val="accent3"/>
          </a:effectRef>
          <a:fontRef idx="minor">
            <a:schemeClr val="dk1"/>
          </a:fontRef>
        </dgm:style>
      </dgm:prSet>
      <dgm:spPr/>
      <dgm:t>
        <a:bodyPr/>
        <a:lstStyle/>
        <a:p>
          <a:pPr algn="just">
            <a:lnSpc>
              <a:spcPct val="100000"/>
            </a:lnSpc>
            <a:spcAft>
              <a:spcPts val="0"/>
            </a:spcAft>
          </a:pPr>
          <a:r>
            <a:rPr lang="zh-TW" sz="1200" b="1" dirty="0" smtClean="0">
              <a:latin typeface="微軟正黑體" pitchFamily="34" charset="-120"/>
              <a:ea typeface="微軟正黑體" pitchFamily="34" charset="-120"/>
            </a:rPr>
            <a:t>以黑巧克力、白巧克力及牛奶巧克力為品名的食品，應明確標示巧克力成分及內容物含量</a:t>
          </a:r>
          <a:endParaRPr lang="zh-TW" altLang="en-US" sz="700" b="1" dirty="0">
            <a:latin typeface="微軟正黑體" pitchFamily="34" charset="-120"/>
            <a:ea typeface="微軟正黑體" pitchFamily="34" charset="-120"/>
          </a:endParaRPr>
        </a:p>
      </dgm:t>
    </dgm:pt>
    <dgm:pt modelId="{79B266F9-05DE-4D30-8D07-ABA51763A655}" type="parTrans" cxnId="{E56BF472-9DB9-490E-AB75-3CD85DA8BB86}">
      <dgm:prSet/>
      <dgm:spPr/>
      <dgm:t>
        <a:bodyPr/>
        <a:lstStyle/>
        <a:p>
          <a:endParaRPr lang="zh-TW" altLang="en-US"/>
        </a:p>
      </dgm:t>
    </dgm:pt>
    <dgm:pt modelId="{71DA8D16-0064-4741-B368-A0F4F717204F}" type="sibTrans" cxnId="{E56BF472-9DB9-490E-AB75-3CD85DA8BB86}">
      <dgm:prSet/>
      <dgm:spPr/>
      <dgm:t>
        <a:bodyPr/>
        <a:lstStyle/>
        <a:p>
          <a:endParaRPr lang="zh-TW" altLang="en-US"/>
        </a:p>
      </dgm:t>
    </dgm:pt>
    <dgm:pt modelId="{5EC83819-A14F-4578-8B01-52A520F34271}">
      <dgm:prSet custT="1">
        <dgm:style>
          <a:lnRef idx="1">
            <a:schemeClr val="accent6"/>
          </a:lnRef>
          <a:fillRef idx="2">
            <a:schemeClr val="accent6"/>
          </a:fillRef>
          <a:effectRef idx="1">
            <a:schemeClr val="accent6"/>
          </a:effectRef>
          <a:fontRef idx="minor">
            <a:schemeClr val="dk1"/>
          </a:fontRef>
        </dgm:style>
      </dgm:prSet>
      <dgm:spPr/>
      <dgm:t>
        <a:bodyPr/>
        <a:lstStyle/>
        <a:p>
          <a:r>
            <a:rPr lang="zh-TW" altLang="en-US" sz="1200" b="1" dirty="0" smtClean="0">
              <a:latin typeface="微軟正黑體" pitchFamily="34" charset="-120"/>
              <a:ea typeface="微軟正黑體" pitchFamily="34" charset="-120"/>
            </a:rPr>
            <a:t>   「 太白粉」產 品應於內容物如實標示其所使用之原料名稱</a:t>
          </a:r>
          <a:endParaRPr lang="zh-TW" altLang="en-US" sz="1200" dirty="0"/>
        </a:p>
      </dgm:t>
    </dgm:pt>
    <dgm:pt modelId="{CC53A25B-F8F0-4623-9FBF-17A426471004}" type="parTrans" cxnId="{7BBACE11-1204-4AB6-9CEC-EDCD6E78A3A2}">
      <dgm:prSet/>
      <dgm:spPr/>
      <dgm:t>
        <a:bodyPr/>
        <a:lstStyle/>
        <a:p>
          <a:endParaRPr lang="zh-TW" altLang="en-US"/>
        </a:p>
      </dgm:t>
    </dgm:pt>
    <dgm:pt modelId="{B0277FF3-8739-43ED-854E-EBD1DC1EB744}" type="sibTrans" cxnId="{7BBACE11-1204-4AB6-9CEC-EDCD6E78A3A2}">
      <dgm:prSet/>
      <dgm:spPr/>
      <dgm:t>
        <a:bodyPr/>
        <a:lstStyle/>
        <a:p>
          <a:endParaRPr lang="zh-TW" altLang="en-US"/>
        </a:p>
      </dgm:t>
    </dgm:pt>
    <dgm:pt modelId="{69CBF023-AE28-42AA-A77D-1EFC8C0193E2}">
      <dgm:prSet custT="1">
        <dgm:style>
          <a:lnRef idx="1">
            <a:schemeClr val="accent4"/>
          </a:lnRef>
          <a:fillRef idx="2">
            <a:schemeClr val="accent4"/>
          </a:fillRef>
          <a:effectRef idx="1">
            <a:schemeClr val="accent4"/>
          </a:effectRef>
          <a:fontRef idx="minor">
            <a:schemeClr val="dk1"/>
          </a:fontRef>
        </dgm:style>
      </dgm:prSet>
      <dgm:spPr/>
      <dgm:t>
        <a:bodyPr/>
        <a:lstStyle/>
        <a:p>
          <a:pPr algn="just">
            <a:lnSpc>
              <a:spcPts val="1400"/>
            </a:lnSpc>
            <a:spcAft>
              <a:spcPts val="0"/>
            </a:spcAft>
          </a:pPr>
          <a:r>
            <a:rPr lang="zh-TW" sz="1400" b="1" dirty="0" smtClean="0">
              <a:latin typeface="微軟正黑體" pitchFamily="34" charset="-120"/>
              <a:ea typeface="微軟正黑體" pitchFamily="34" charset="-120"/>
            </a:rPr>
            <a:t>屬於「鱈形目」的魚種方得標示為「鱈魚」，非屬「鱈形目」魚種，不得標示「鱈魚」</a:t>
          </a:r>
          <a:endParaRPr lang="zh-TW" altLang="en-US" sz="1400" b="1" dirty="0" smtClean="0">
            <a:latin typeface="微軟正黑體" pitchFamily="34" charset="-120"/>
            <a:ea typeface="微軟正黑體" pitchFamily="34" charset="-120"/>
          </a:endParaRPr>
        </a:p>
      </dgm:t>
    </dgm:pt>
    <dgm:pt modelId="{267C8129-0B72-45F7-B259-5EDADA98F560}" type="parTrans" cxnId="{469DB9D2-7761-4F2C-B933-15C3E4DA6845}">
      <dgm:prSet/>
      <dgm:spPr/>
      <dgm:t>
        <a:bodyPr/>
        <a:lstStyle/>
        <a:p>
          <a:endParaRPr lang="zh-TW" altLang="en-US"/>
        </a:p>
      </dgm:t>
    </dgm:pt>
    <dgm:pt modelId="{E9A10D93-5900-4198-9A5A-E69743654B1E}" type="sibTrans" cxnId="{469DB9D2-7761-4F2C-B933-15C3E4DA6845}">
      <dgm:prSet/>
      <dgm:spPr/>
      <dgm:t>
        <a:bodyPr/>
        <a:lstStyle/>
        <a:p>
          <a:endParaRPr lang="zh-TW" altLang="en-US"/>
        </a:p>
      </dgm:t>
    </dgm:pt>
    <dgm:pt modelId="{EF998930-28A0-4A62-9159-4EF0C36450A1}">
      <dgm:prSet>
        <dgm:style>
          <a:lnRef idx="3">
            <a:schemeClr val="lt1"/>
          </a:lnRef>
          <a:fillRef idx="1">
            <a:schemeClr val="accent5"/>
          </a:fillRef>
          <a:effectRef idx="1">
            <a:schemeClr val="accent5"/>
          </a:effectRef>
          <a:fontRef idx="minor">
            <a:schemeClr val="lt1"/>
          </a:fontRef>
        </dgm:style>
      </dgm:prSet>
      <dgm:spPr>
        <a:gradFill flip="none" rotWithShape="0">
          <a:gsLst>
            <a:gs pos="0">
              <a:schemeClr val="bg2">
                <a:lumMod val="75000"/>
                <a:shade val="30000"/>
                <a:satMod val="115000"/>
              </a:schemeClr>
            </a:gs>
            <a:gs pos="50000">
              <a:schemeClr val="bg2">
                <a:lumMod val="75000"/>
                <a:shade val="67500"/>
                <a:satMod val="115000"/>
              </a:schemeClr>
            </a:gs>
            <a:gs pos="100000">
              <a:schemeClr val="bg2">
                <a:lumMod val="75000"/>
                <a:shade val="100000"/>
                <a:satMod val="115000"/>
              </a:schemeClr>
            </a:gs>
          </a:gsLst>
          <a:lin ang="5400000" scaled="1"/>
          <a:tileRect/>
        </a:gradFill>
      </dgm:spPr>
      <dgm:t>
        <a:bodyPr/>
        <a:lstStyle/>
        <a:p>
          <a:endParaRPr lang="zh-TW" altLang="en-US" dirty="0"/>
        </a:p>
      </dgm:t>
    </dgm:pt>
    <dgm:pt modelId="{3B310919-949B-463B-AD20-0E762D2E9D27}" type="parTrans" cxnId="{080DF2EA-1B10-4707-B08D-5705E1E30C28}">
      <dgm:prSet/>
      <dgm:spPr/>
      <dgm:t>
        <a:bodyPr/>
        <a:lstStyle/>
        <a:p>
          <a:endParaRPr lang="zh-TW" altLang="en-US"/>
        </a:p>
      </dgm:t>
    </dgm:pt>
    <dgm:pt modelId="{FAD5BCAE-95DC-4AB8-AC1F-53A948F40301}" type="sibTrans" cxnId="{080DF2EA-1B10-4707-B08D-5705E1E30C28}">
      <dgm:prSet/>
      <dgm:spPr/>
      <dgm:t>
        <a:bodyPr/>
        <a:lstStyle/>
        <a:p>
          <a:endParaRPr lang="zh-TW" altLang="en-US"/>
        </a:p>
      </dgm:t>
    </dgm:pt>
    <dgm:pt modelId="{3F9C6270-30F0-44F4-B1B7-3D7FAADA52ED}" type="pres">
      <dgm:prSet presAssocID="{DD276AE8-25F7-4662-9401-AF6658F5FD25}" presName="composite" presStyleCnt="0">
        <dgm:presLayoutVars>
          <dgm:chMax val="1"/>
          <dgm:dir/>
          <dgm:resizeHandles val="exact"/>
        </dgm:presLayoutVars>
      </dgm:prSet>
      <dgm:spPr/>
      <dgm:t>
        <a:bodyPr/>
        <a:lstStyle/>
        <a:p>
          <a:endParaRPr lang="zh-TW" altLang="en-US"/>
        </a:p>
      </dgm:t>
    </dgm:pt>
    <dgm:pt modelId="{2F71CF33-BC47-4805-A8DF-88E37E53F4D1}" type="pres">
      <dgm:prSet presAssocID="{DD276AE8-25F7-4662-9401-AF6658F5FD25}" presName="radial" presStyleCnt="0">
        <dgm:presLayoutVars>
          <dgm:animLvl val="ctr"/>
        </dgm:presLayoutVars>
      </dgm:prSet>
      <dgm:spPr/>
    </dgm:pt>
    <dgm:pt modelId="{10C93DCA-4ADD-4333-AB38-FAEFB70DD009}" type="pres">
      <dgm:prSet presAssocID="{4E1429D5-6DF2-4458-9A8B-57596BBFDE76}" presName="centerShape" presStyleLbl="vennNode1" presStyleIdx="0" presStyleCnt="8" custScaleX="76632" custScaleY="64275" custLinFactNeighborX="-2448" custLinFactNeighborY="1248"/>
      <dgm:spPr/>
      <dgm:t>
        <a:bodyPr/>
        <a:lstStyle/>
        <a:p>
          <a:endParaRPr lang="zh-TW" altLang="en-US"/>
        </a:p>
      </dgm:t>
    </dgm:pt>
    <dgm:pt modelId="{BF77832F-7F7D-474D-BB63-D93E5DA44C85}" type="pres">
      <dgm:prSet presAssocID="{2A98EF43-2800-4FB0-878F-1FE0E427837B}" presName="node" presStyleLbl="vennNode1" presStyleIdx="1" presStyleCnt="8" custScaleX="135446" custScaleY="126710" custRadScaleRad="102436" custRadScaleInc="-3394">
        <dgm:presLayoutVars>
          <dgm:bulletEnabled val="1"/>
        </dgm:presLayoutVars>
      </dgm:prSet>
      <dgm:spPr/>
      <dgm:t>
        <a:bodyPr/>
        <a:lstStyle/>
        <a:p>
          <a:endParaRPr lang="zh-TW" altLang="en-US"/>
        </a:p>
      </dgm:t>
    </dgm:pt>
    <dgm:pt modelId="{4F9E58D7-8F66-45F0-B43E-8E004818EE09}" type="pres">
      <dgm:prSet presAssocID="{69CBF023-AE28-42AA-A77D-1EFC8C0193E2}" presName="node" presStyleLbl="vennNode1" presStyleIdx="2" presStyleCnt="8" custScaleX="136577" custScaleY="141742" custRadScaleRad="116248" custRadScaleInc="-4415">
        <dgm:presLayoutVars>
          <dgm:bulletEnabled val="1"/>
        </dgm:presLayoutVars>
      </dgm:prSet>
      <dgm:spPr/>
      <dgm:t>
        <a:bodyPr/>
        <a:lstStyle/>
        <a:p>
          <a:endParaRPr lang="zh-TW" altLang="en-US"/>
        </a:p>
      </dgm:t>
    </dgm:pt>
    <dgm:pt modelId="{444E6C9A-8A24-4CFD-A4C1-D876B0277604}" type="pres">
      <dgm:prSet presAssocID="{5EC83819-A14F-4578-8B01-52A520F34271}" presName="node" presStyleLbl="vennNode1" presStyleIdx="3" presStyleCnt="8" custScaleX="143781" custScaleY="135723" custRadScaleRad="107889" custRadScaleInc="-12274">
        <dgm:presLayoutVars>
          <dgm:bulletEnabled val="1"/>
        </dgm:presLayoutVars>
      </dgm:prSet>
      <dgm:spPr/>
      <dgm:t>
        <a:bodyPr/>
        <a:lstStyle/>
        <a:p>
          <a:endParaRPr lang="zh-TW" altLang="en-US"/>
        </a:p>
      </dgm:t>
    </dgm:pt>
    <dgm:pt modelId="{A4CF631C-8045-4B9D-8229-AC2BF0F070CB}" type="pres">
      <dgm:prSet presAssocID="{EF998930-28A0-4A62-9159-4EF0C36450A1}" presName="node" presStyleLbl="vennNode1" presStyleIdx="4" presStyleCnt="8" custScaleX="151346" custScaleY="138447" custRadScaleRad="107226" custRadScaleInc="-2053">
        <dgm:presLayoutVars>
          <dgm:bulletEnabled val="1"/>
        </dgm:presLayoutVars>
      </dgm:prSet>
      <dgm:spPr/>
      <dgm:t>
        <a:bodyPr/>
        <a:lstStyle/>
        <a:p>
          <a:endParaRPr lang="zh-TW" altLang="en-US"/>
        </a:p>
      </dgm:t>
    </dgm:pt>
    <dgm:pt modelId="{5AF351C5-52EB-4F6A-96DE-DB8E7B4B4ED9}" type="pres">
      <dgm:prSet presAssocID="{8C9E2982-18E3-4618-9402-ABD9BC14EB3C}" presName="node" presStyleLbl="vennNode1" presStyleIdx="5" presStyleCnt="8" custScaleX="140318" custScaleY="125996" custRadScaleRad="104125" custRadScaleInc="6639">
        <dgm:presLayoutVars>
          <dgm:bulletEnabled val="1"/>
        </dgm:presLayoutVars>
      </dgm:prSet>
      <dgm:spPr/>
      <dgm:t>
        <a:bodyPr/>
        <a:lstStyle/>
        <a:p>
          <a:endParaRPr lang="zh-TW" altLang="en-US"/>
        </a:p>
      </dgm:t>
    </dgm:pt>
    <dgm:pt modelId="{38818883-AD1A-4999-BB0B-056428082E2C}" type="pres">
      <dgm:prSet presAssocID="{C98E3999-EE49-46B3-A6EC-214A8EF745FD}" presName="node" presStyleLbl="vennNode1" presStyleIdx="6" presStyleCnt="8" custScaleX="141034" custScaleY="141129" custRadScaleRad="109959" custRadScaleInc="4394">
        <dgm:presLayoutVars>
          <dgm:bulletEnabled val="1"/>
        </dgm:presLayoutVars>
      </dgm:prSet>
      <dgm:spPr/>
      <dgm:t>
        <a:bodyPr/>
        <a:lstStyle/>
        <a:p>
          <a:endParaRPr lang="zh-TW" altLang="en-US"/>
        </a:p>
      </dgm:t>
    </dgm:pt>
    <dgm:pt modelId="{82ADC26B-F86F-412E-A36A-47CF07950D0F}" type="pres">
      <dgm:prSet presAssocID="{47C52201-D171-41BF-899A-1F368DCB9E09}" presName="node" presStyleLbl="vennNode1" presStyleIdx="7" presStyleCnt="8" custScaleX="135729" custScaleY="131337" custRadScaleRad="128036" custRadScaleInc="-1785">
        <dgm:presLayoutVars>
          <dgm:bulletEnabled val="1"/>
        </dgm:presLayoutVars>
      </dgm:prSet>
      <dgm:spPr/>
      <dgm:t>
        <a:bodyPr/>
        <a:lstStyle/>
        <a:p>
          <a:endParaRPr lang="zh-TW" altLang="en-US"/>
        </a:p>
      </dgm:t>
    </dgm:pt>
  </dgm:ptLst>
  <dgm:cxnLst>
    <dgm:cxn modelId="{0496AF2A-95BA-4419-97BB-A88423A15155}" type="presOf" srcId="{69CBF023-AE28-42AA-A77D-1EFC8C0193E2}" destId="{4F9E58D7-8F66-45F0-B43E-8E004818EE09}" srcOrd="0" destOrd="0" presId="urn:microsoft.com/office/officeart/2005/8/layout/radial3"/>
    <dgm:cxn modelId="{3F4CE67F-A3C0-42CF-8337-3CB4A6257FE6}" type="presOf" srcId="{8C9E2982-18E3-4618-9402-ABD9BC14EB3C}" destId="{5AF351C5-52EB-4F6A-96DE-DB8E7B4B4ED9}" srcOrd="0" destOrd="0" presId="urn:microsoft.com/office/officeart/2005/8/layout/radial3"/>
    <dgm:cxn modelId="{E2FC3F51-49CB-406B-9D08-9BFA509DC494}" type="presOf" srcId="{47C52201-D171-41BF-899A-1F368DCB9E09}" destId="{82ADC26B-F86F-412E-A36A-47CF07950D0F}" srcOrd="0" destOrd="0" presId="urn:microsoft.com/office/officeart/2005/8/layout/radial3"/>
    <dgm:cxn modelId="{7252BD6C-DD83-4289-A1FD-85EDB1634CAA}" srcId="{DD276AE8-25F7-4662-9401-AF6658F5FD25}" destId="{4E1429D5-6DF2-4458-9A8B-57596BBFDE76}" srcOrd="0" destOrd="0" parTransId="{780D5402-7933-4D31-B817-83F3FC9EE61C}" sibTransId="{8C77EFC1-7352-4CBC-B44A-A0E9D17F8D7F}"/>
    <dgm:cxn modelId="{0E211C66-F374-45ED-A4A4-715BAD3DF647}" type="presOf" srcId="{DD276AE8-25F7-4662-9401-AF6658F5FD25}" destId="{3F9C6270-30F0-44F4-B1B7-3D7FAADA52ED}" srcOrd="0" destOrd="0" presId="urn:microsoft.com/office/officeart/2005/8/layout/radial3"/>
    <dgm:cxn modelId="{A59578D5-A604-4A52-ABE5-589EAAD3D0B7}" srcId="{4E1429D5-6DF2-4458-9A8B-57596BBFDE76}" destId="{47C52201-D171-41BF-899A-1F368DCB9E09}" srcOrd="6" destOrd="0" parTransId="{99D282C2-C4A2-430B-A940-6D2116222061}" sibTransId="{EFC4A97F-704C-4C4A-88A7-E2BB79E51796}"/>
    <dgm:cxn modelId="{7BBACE11-1204-4AB6-9CEC-EDCD6E78A3A2}" srcId="{4E1429D5-6DF2-4458-9A8B-57596BBFDE76}" destId="{5EC83819-A14F-4578-8B01-52A520F34271}" srcOrd="2" destOrd="0" parTransId="{CC53A25B-F8F0-4623-9FBF-17A426471004}" sibTransId="{B0277FF3-8739-43ED-854E-EBD1DC1EB744}"/>
    <dgm:cxn modelId="{102A020A-180B-4F58-ABC5-255D413FE8A0}" type="presOf" srcId="{5EC83819-A14F-4578-8B01-52A520F34271}" destId="{444E6C9A-8A24-4CFD-A4C1-D876B0277604}" srcOrd="0" destOrd="0" presId="urn:microsoft.com/office/officeart/2005/8/layout/radial3"/>
    <dgm:cxn modelId="{469DB9D2-7761-4F2C-B933-15C3E4DA6845}" srcId="{4E1429D5-6DF2-4458-9A8B-57596BBFDE76}" destId="{69CBF023-AE28-42AA-A77D-1EFC8C0193E2}" srcOrd="1" destOrd="0" parTransId="{267C8129-0B72-45F7-B259-5EDADA98F560}" sibTransId="{E9A10D93-5900-4198-9A5A-E69743654B1E}"/>
    <dgm:cxn modelId="{53974F69-5D74-4BA8-9286-2C4AC00FE853}" type="presOf" srcId="{4E1429D5-6DF2-4458-9A8B-57596BBFDE76}" destId="{10C93DCA-4ADD-4333-AB38-FAEFB70DD009}" srcOrd="0" destOrd="0" presId="urn:microsoft.com/office/officeart/2005/8/layout/radial3"/>
    <dgm:cxn modelId="{5127B305-3FF7-43D3-9A27-61C54457D620}" srcId="{4E1429D5-6DF2-4458-9A8B-57596BBFDE76}" destId="{8C9E2982-18E3-4618-9402-ABD9BC14EB3C}" srcOrd="4" destOrd="0" parTransId="{79DBAF04-23A9-46FB-870A-CE1480F2F5C0}" sibTransId="{6B077836-890D-45FE-9E99-DDEFF0B67213}"/>
    <dgm:cxn modelId="{080DF2EA-1B10-4707-B08D-5705E1E30C28}" srcId="{4E1429D5-6DF2-4458-9A8B-57596BBFDE76}" destId="{EF998930-28A0-4A62-9159-4EF0C36450A1}" srcOrd="3" destOrd="0" parTransId="{3B310919-949B-463B-AD20-0E762D2E9D27}" sibTransId="{FAD5BCAE-95DC-4AB8-AC1F-53A948F40301}"/>
    <dgm:cxn modelId="{E56BF472-9DB9-490E-AB75-3CD85DA8BB86}" srcId="{4E1429D5-6DF2-4458-9A8B-57596BBFDE76}" destId="{2A98EF43-2800-4FB0-878F-1FE0E427837B}" srcOrd="0" destOrd="0" parTransId="{79B266F9-05DE-4D30-8D07-ABA51763A655}" sibTransId="{71DA8D16-0064-4741-B368-A0F4F717204F}"/>
    <dgm:cxn modelId="{4ECD14B5-C9C8-4C3B-8506-C04FE12B0E44}" type="presOf" srcId="{C98E3999-EE49-46B3-A6EC-214A8EF745FD}" destId="{38818883-AD1A-4999-BB0B-056428082E2C}" srcOrd="0" destOrd="0" presId="urn:microsoft.com/office/officeart/2005/8/layout/radial3"/>
    <dgm:cxn modelId="{F949E4A2-929F-4330-A8B9-F2072A2885F0}" type="presOf" srcId="{EF998930-28A0-4A62-9159-4EF0C36450A1}" destId="{A4CF631C-8045-4B9D-8229-AC2BF0F070CB}" srcOrd="0" destOrd="0" presId="urn:microsoft.com/office/officeart/2005/8/layout/radial3"/>
    <dgm:cxn modelId="{A011B949-7FCD-46D2-88C6-4D6B1B6FD4C8}" srcId="{4E1429D5-6DF2-4458-9A8B-57596BBFDE76}" destId="{C98E3999-EE49-46B3-A6EC-214A8EF745FD}" srcOrd="5" destOrd="0" parTransId="{AABEAE93-4739-486D-9EA3-18E41F0B25F4}" sibTransId="{8D7C89AA-CAE6-43E3-876C-A4E6A2F538CE}"/>
    <dgm:cxn modelId="{FB69AB84-0E43-4F0D-A548-341CBC9162EB}" type="presOf" srcId="{2A98EF43-2800-4FB0-878F-1FE0E427837B}" destId="{BF77832F-7F7D-474D-BB63-D93E5DA44C85}" srcOrd="0" destOrd="0" presId="urn:microsoft.com/office/officeart/2005/8/layout/radial3"/>
    <dgm:cxn modelId="{B3FE4080-DD0D-4BF1-9CD8-3A9DC7D6253E}" type="presParOf" srcId="{3F9C6270-30F0-44F4-B1B7-3D7FAADA52ED}" destId="{2F71CF33-BC47-4805-A8DF-88E37E53F4D1}" srcOrd="0" destOrd="0" presId="urn:microsoft.com/office/officeart/2005/8/layout/radial3"/>
    <dgm:cxn modelId="{734CEFDD-D194-483C-98FD-1204C5E377AD}" type="presParOf" srcId="{2F71CF33-BC47-4805-A8DF-88E37E53F4D1}" destId="{10C93DCA-4ADD-4333-AB38-FAEFB70DD009}" srcOrd="0" destOrd="0" presId="urn:microsoft.com/office/officeart/2005/8/layout/radial3"/>
    <dgm:cxn modelId="{6B684987-76A6-4B7A-A0F4-D58B22E40451}" type="presParOf" srcId="{2F71CF33-BC47-4805-A8DF-88E37E53F4D1}" destId="{BF77832F-7F7D-474D-BB63-D93E5DA44C85}" srcOrd="1" destOrd="0" presId="urn:microsoft.com/office/officeart/2005/8/layout/radial3"/>
    <dgm:cxn modelId="{C7A02197-030A-4D40-84BF-951016A59A49}" type="presParOf" srcId="{2F71CF33-BC47-4805-A8DF-88E37E53F4D1}" destId="{4F9E58D7-8F66-45F0-B43E-8E004818EE09}" srcOrd="2" destOrd="0" presId="urn:microsoft.com/office/officeart/2005/8/layout/radial3"/>
    <dgm:cxn modelId="{5B977006-05FD-4C0D-9F29-E20D46A4C73F}" type="presParOf" srcId="{2F71CF33-BC47-4805-A8DF-88E37E53F4D1}" destId="{444E6C9A-8A24-4CFD-A4C1-D876B0277604}" srcOrd="3" destOrd="0" presId="urn:microsoft.com/office/officeart/2005/8/layout/radial3"/>
    <dgm:cxn modelId="{E39EDAB1-09C9-4C1B-BB56-AB88A3F54945}" type="presParOf" srcId="{2F71CF33-BC47-4805-A8DF-88E37E53F4D1}" destId="{A4CF631C-8045-4B9D-8229-AC2BF0F070CB}" srcOrd="4" destOrd="0" presId="urn:microsoft.com/office/officeart/2005/8/layout/radial3"/>
    <dgm:cxn modelId="{C96938FD-D8DC-468F-8FC4-6DF4BEAB6B68}" type="presParOf" srcId="{2F71CF33-BC47-4805-A8DF-88E37E53F4D1}" destId="{5AF351C5-52EB-4F6A-96DE-DB8E7B4B4ED9}" srcOrd="5" destOrd="0" presId="urn:microsoft.com/office/officeart/2005/8/layout/radial3"/>
    <dgm:cxn modelId="{539AACFF-9E8D-4AB1-AF59-C4E9A0937B47}" type="presParOf" srcId="{2F71CF33-BC47-4805-A8DF-88E37E53F4D1}" destId="{38818883-AD1A-4999-BB0B-056428082E2C}" srcOrd="6" destOrd="0" presId="urn:microsoft.com/office/officeart/2005/8/layout/radial3"/>
    <dgm:cxn modelId="{363B7C48-C76F-4CD0-AD82-01DD1C9B0642}" type="presParOf" srcId="{2F71CF33-BC47-4805-A8DF-88E37E53F4D1}" destId="{82ADC26B-F86F-412E-A36A-47CF07950D0F}" srcOrd="7" destOrd="0" presId="urn:microsoft.com/office/officeart/2005/8/layout/radial3"/>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DCF153E-F53D-4670-AE73-4FF0CCE277DF}" type="doc">
      <dgm:prSet loTypeId="urn:microsoft.com/office/officeart/2005/8/layout/vList6" loCatId="list" qsTypeId="urn:microsoft.com/office/officeart/2005/8/quickstyle/simple1" qsCatId="simple" csTypeId="urn:microsoft.com/office/officeart/2005/8/colors/accent1_2" csCatId="accent1" phldr="1"/>
      <dgm:spPr/>
      <dgm:t>
        <a:bodyPr/>
        <a:lstStyle/>
        <a:p>
          <a:endParaRPr lang="zh-TW" altLang="en-US"/>
        </a:p>
      </dgm:t>
    </dgm:pt>
    <dgm:pt modelId="{52D59AC6-D72A-49AA-9CF2-67F015C5D31D}">
      <dgm:prSet custT="1"/>
      <dgm:spPr>
        <a:gradFill flip="none" rotWithShape="0">
          <a:gsLst>
            <a:gs pos="0">
              <a:srgbClr val="00B050">
                <a:tint val="66000"/>
                <a:satMod val="160000"/>
              </a:srgbClr>
            </a:gs>
            <a:gs pos="50000">
              <a:srgbClr val="00B050">
                <a:tint val="44500"/>
                <a:satMod val="160000"/>
              </a:srgbClr>
            </a:gs>
            <a:gs pos="100000">
              <a:srgbClr val="00B050">
                <a:tint val="23500"/>
                <a:satMod val="160000"/>
              </a:srgbClr>
            </a:gs>
          </a:gsLst>
          <a:lin ang="13500000" scaled="1"/>
          <a:tileRect/>
        </a:gradFill>
      </dgm:spPr>
      <dgm:t>
        <a:bodyPr/>
        <a:lstStyle/>
        <a:p>
          <a:pPr>
            <a:spcAft>
              <a:spcPts val="0"/>
            </a:spcAft>
          </a:pPr>
          <a:r>
            <a:rPr lang="zh-TW" altLang="en-US" sz="3200"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臺日租稅</a:t>
          </a:r>
          <a:endParaRPr lang="en-US" altLang="zh-TW" sz="3200"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endParaRPr>
        </a:p>
        <a:p>
          <a:pPr>
            <a:spcAft>
              <a:spcPts val="0"/>
            </a:spcAft>
          </a:pPr>
          <a:r>
            <a:rPr lang="zh-TW" altLang="en-US" sz="3200"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協定適用</a:t>
          </a:r>
        </a:p>
      </dgm:t>
    </dgm:pt>
    <dgm:pt modelId="{786D9053-88E7-4AC8-AFBC-4F5431A3732E}" type="parTrans" cxnId="{E2289D64-0A20-4BEF-A0EA-CB6ABC8D3287}">
      <dgm:prSet/>
      <dgm:spPr/>
      <dgm:t>
        <a:bodyPr/>
        <a:lstStyle/>
        <a:p>
          <a:endParaRPr lang="zh-TW" altLang="en-US"/>
        </a:p>
      </dgm:t>
    </dgm:pt>
    <dgm:pt modelId="{0CEF2B0C-5543-4B64-B3A5-65942FF64BC0}" type="sibTrans" cxnId="{E2289D64-0A20-4BEF-A0EA-CB6ABC8D3287}">
      <dgm:prSet/>
      <dgm:spPr/>
      <dgm:t>
        <a:bodyPr/>
        <a:lstStyle/>
        <a:p>
          <a:endParaRPr lang="zh-TW" altLang="en-US"/>
        </a:p>
      </dgm:t>
    </dgm:pt>
    <dgm:pt modelId="{F53FE5CA-5CCB-4135-8A12-91D3D2F4A33C}">
      <dgm:prSet custT="1"/>
      <dgm:spPr>
        <a:gradFill flip="none" rotWithShape="0">
          <a:gsLst>
            <a:gs pos="0">
              <a:srgbClr val="00B050">
                <a:tint val="66000"/>
                <a:satMod val="160000"/>
              </a:srgbClr>
            </a:gs>
            <a:gs pos="50000">
              <a:srgbClr val="00B050">
                <a:tint val="44500"/>
                <a:satMod val="160000"/>
              </a:srgbClr>
            </a:gs>
            <a:gs pos="100000">
              <a:srgbClr val="00B050">
                <a:tint val="23500"/>
                <a:satMod val="160000"/>
              </a:srgbClr>
            </a:gs>
          </a:gsLst>
          <a:lin ang="13500000" scaled="1"/>
          <a:tileRect/>
        </a:gradFill>
      </dgm:spPr>
      <dgm:t>
        <a:bodyPr/>
        <a:lstStyle/>
        <a:p>
          <a:pPr>
            <a:spcAft>
              <a:spcPts val="0"/>
            </a:spcAft>
          </a:pPr>
          <a:r>
            <a:rPr lang="zh-TW" altLang="en-US" sz="3200"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臺加租稅</a:t>
          </a:r>
          <a:endParaRPr lang="en-US" altLang="zh-TW" sz="3200"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endParaRPr>
        </a:p>
        <a:p>
          <a:pPr>
            <a:spcAft>
              <a:spcPts val="0"/>
            </a:spcAft>
          </a:pPr>
          <a:r>
            <a:rPr lang="zh-TW" altLang="en-US" sz="3200"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協議適用</a:t>
          </a:r>
          <a:endParaRPr lang="en-US" altLang="zh-TW" sz="3200"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endParaRPr>
        </a:p>
      </dgm:t>
    </dgm:pt>
    <dgm:pt modelId="{39048944-A6E8-4DD4-8DA8-E79AB1D9D576}" type="parTrans" cxnId="{B77B403C-D838-4228-A3C8-232A4E818854}">
      <dgm:prSet/>
      <dgm:spPr/>
      <dgm:t>
        <a:bodyPr/>
        <a:lstStyle/>
        <a:p>
          <a:endParaRPr lang="zh-TW" altLang="en-US"/>
        </a:p>
      </dgm:t>
    </dgm:pt>
    <dgm:pt modelId="{F28725CA-FA5E-45A5-A8EF-29DAFC0DF13B}" type="sibTrans" cxnId="{B77B403C-D838-4228-A3C8-232A4E818854}">
      <dgm:prSet/>
      <dgm:spPr/>
      <dgm:t>
        <a:bodyPr/>
        <a:lstStyle/>
        <a:p>
          <a:endParaRPr lang="zh-TW" altLang="en-US"/>
        </a:p>
      </dgm:t>
    </dgm:pt>
    <dgm:pt modelId="{CEADBAAB-BF06-42F3-8026-3C381A5ABA3E}">
      <dgm:prSet custT="1"/>
      <dgm:spPr>
        <a:solidFill>
          <a:schemeClr val="bg2">
            <a:lumMod val="75000"/>
            <a:alpha val="90000"/>
          </a:schemeClr>
        </a:solidFill>
      </dgm:spPr>
      <dgm:t>
        <a:bodyPr/>
        <a:lstStyle/>
        <a:p>
          <a:r>
            <a:rPr lang="en-US" altLang="zh-TW" sz="2000" dirty="0" smtClean="0">
              <a:latin typeface="標楷體" pitchFamily="65" charset="-120"/>
              <a:ea typeface="標楷體" pitchFamily="65" charset="-120"/>
            </a:rPr>
            <a:t>105.12.19</a:t>
          </a:r>
          <a:r>
            <a:rPr lang="zh-TW" altLang="en-US" sz="2000" dirty="0" smtClean="0">
              <a:latin typeface="標楷體" pitchFamily="65" charset="-120"/>
              <a:ea typeface="標楷體" pitchFamily="65" charset="-120"/>
            </a:rPr>
            <a:t>生效</a:t>
          </a:r>
        </a:p>
      </dgm:t>
    </dgm:pt>
    <dgm:pt modelId="{4027152F-600B-4C93-B44F-4EFF7277A47B}" type="parTrans" cxnId="{470BB8F2-D317-422B-9F9C-1A71EFEB0FE1}">
      <dgm:prSet/>
      <dgm:spPr/>
      <dgm:t>
        <a:bodyPr/>
        <a:lstStyle/>
        <a:p>
          <a:endParaRPr lang="zh-TW" altLang="en-US"/>
        </a:p>
      </dgm:t>
    </dgm:pt>
    <dgm:pt modelId="{8CC57352-0018-49F8-B9FF-CBBE2FBD3132}" type="sibTrans" cxnId="{470BB8F2-D317-422B-9F9C-1A71EFEB0FE1}">
      <dgm:prSet/>
      <dgm:spPr/>
      <dgm:t>
        <a:bodyPr/>
        <a:lstStyle/>
        <a:p>
          <a:endParaRPr lang="zh-TW" altLang="en-US"/>
        </a:p>
      </dgm:t>
    </dgm:pt>
    <dgm:pt modelId="{F35C5B01-071F-416C-AA99-C34DBA675907}">
      <dgm:prSet custT="1"/>
      <dgm:spPr>
        <a:solidFill>
          <a:schemeClr val="bg2">
            <a:lumMod val="75000"/>
            <a:alpha val="90000"/>
          </a:schemeClr>
        </a:solidFill>
      </dgm:spPr>
      <dgm:t>
        <a:bodyPr/>
        <a:lstStyle/>
        <a:p>
          <a:endParaRPr lang="zh-TW" altLang="en-US" sz="2000" dirty="0" smtClean="0">
            <a:latin typeface="標楷體" pitchFamily="65" charset="-120"/>
            <a:ea typeface="標楷體" pitchFamily="65" charset="-120"/>
          </a:endParaRPr>
        </a:p>
      </dgm:t>
    </dgm:pt>
    <dgm:pt modelId="{3E7D7406-5E6B-4017-9597-82EDCD3B8128}" type="parTrans" cxnId="{59A1579D-5277-412C-8265-A3DC495370DD}">
      <dgm:prSet/>
      <dgm:spPr/>
      <dgm:t>
        <a:bodyPr/>
        <a:lstStyle/>
        <a:p>
          <a:endParaRPr lang="zh-TW" altLang="en-US"/>
        </a:p>
      </dgm:t>
    </dgm:pt>
    <dgm:pt modelId="{D1D32804-874D-4321-9BE1-EA857C04413F}" type="sibTrans" cxnId="{59A1579D-5277-412C-8265-A3DC495370DD}">
      <dgm:prSet/>
      <dgm:spPr/>
      <dgm:t>
        <a:bodyPr/>
        <a:lstStyle/>
        <a:p>
          <a:endParaRPr lang="zh-TW" altLang="en-US"/>
        </a:p>
      </dgm:t>
    </dgm:pt>
    <dgm:pt modelId="{CADFF721-3334-452F-A7DD-B872451BAE51}">
      <dgm:prSet custT="1"/>
      <dgm:spPr>
        <a:solidFill>
          <a:schemeClr val="bg2">
            <a:lumMod val="75000"/>
            <a:alpha val="90000"/>
          </a:schemeClr>
        </a:solidFill>
      </dgm:spPr>
      <dgm:t>
        <a:bodyPr/>
        <a:lstStyle/>
        <a:p>
          <a:pPr marL="266700" indent="-266700" algn="just"/>
          <a:endParaRPr lang="zh-TW" altLang="en-US" sz="1800" dirty="0"/>
        </a:p>
      </dgm:t>
    </dgm:pt>
    <dgm:pt modelId="{FB54138F-38DA-48AF-8EB2-12CADC1A05A3}" type="parTrans" cxnId="{7CA9CB38-3EC2-458C-A0A4-118BBDA7F7D5}">
      <dgm:prSet/>
      <dgm:spPr/>
      <dgm:t>
        <a:bodyPr/>
        <a:lstStyle/>
        <a:p>
          <a:endParaRPr lang="zh-TW" altLang="en-US"/>
        </a:p>
      </dgm:t>
    </dgm:pt>
    <dgm:pt modelId="{D5651AA7-B79D-4CB3-AD27-B02440924001}" type="sibTrans" cxnId="{7CA9CB38-3EC2-458C-A0A4-118BBDA7F7D5}">
      <dgm:prSet/>
      <dgm:spPr/>
      <dgm:t>
        <a:bodyPr/>
        <a:lstStyle/>
        <a:p>
          <a:endParaRPr lang="zh-TW" altLang="en-US"/>
        </a:p>
      </dgm:t>
    </dgm:pt>
    <dgm:pt modelId="{D8233E36-6B00-454D-AF50-9215931777CB}">
      <dgm:prSet custT="1"/>
      <dgm:spPr>
        <a:solidFill>
          <a:schemeClr val="bg2">
            <a:lumMod val="75000"/>
            <a:alpha val="90000"/>
          </a:schemeClr>
        </a:solidFill>
      </dgm:spPr>
      <dgm:t>
        <a:bodyPr/>
        <a:lstStyle/>
        <a:p>
          <a:pPr marL="266700" indent="-266700" algn="just"/>
          <a:r>
            <a:rPr lang="en-US" altLang="zh-TW" sz="2000" dirty="0" smtClean="0">
              <a:latin typeface="標楷體" pitchFamily="65" charset="-120"/>
              <a:ea typeface="標楷體" pitchFamily="65" charset="-120"/>
            </a:rPr>
            <a:t>105.6.13</a:t>
          </a:r>
          <a:r>
            <a:rPr lang="zh-TW" altLang="en-US" sz="2000" dirty="0" smtClean="0">
              <a:latin typeface="標楷體" pitchFamily="65" charset="-120"/>
              <a:ea typeface="標楷體" pitchFamily="65" charset="-120"/>
            </a:rPr>
            <a:t>生效</a:t>
          </a:r>
          <a:endParaRPr lang="zh-TW" altLang="en-US" sz="2000" dirty="0">
            <a:latin typeface="標楷體" pitchFamily="65" charset="-120"/>
            <a:ea typeface="標楷體" pitchFamily="65" charset="-120"/>
          </a:endParaRPr>
        </a:p>
      </dgm:t>
    </dgm:pt>
    <dgm:pt modelId="{9F65D14D-45BD-4A82-959C-B4C00BA09F6A}" type="parTrans" cxnId="{43E6EF82-7BBF-4DE5-8601-DFB726C4F0D2}">
      <dgm:prSet/>
      <dgm:spPr/>
      <dgm:t>
        <a:bodyPr/>
        <a:lstStyle/>
        <a:p>
          <a:endParaRPr lang="zh-TW" altLang="en-US"/>
        </a:p>
      </dgm:t>
    </dgm:pt>
    <dgm:pt modelId="{CA8E959E-CEB1-4AF4-B7D1-03957F1C561C}" type="sibTrans" cxnId="{43E6EF82-7BBF-4DE5-8601-DFB726C4F0D2}">
      <dgm:prSet/>
      <dgm:spPr/>
      <dgm:t>
        <a:bodyPr/>
        <a:lstStyle/>
        <a:p>
          <a:endParaRPr lang="zh-TW" altLang="en-US"/>
        </a:p>
      </dgm:t>
    </dgm:pt>
    <dgm:pt modelId="{68BD26F2-89B9-4B5A-98FC-FC77EA257CBC}">
      <dgm:prSet custT="1"/>
      <dgm:spPr>
        <a:solidFill>
          <a:schemeClr val="bg2">
            <a:lumMod val="75000"/>
            <a:alpha val="90000"/>
          </a:schemeClr>
        </a:solidFill>
      </dgm:spPr>
      <dgm:t>
        <a:bodyPr/>
        <a:lstStyle/>
        <a:p>
          <a:pPr marL="266700" indent="-266700" algn="just"/>
          <a:r>
            <a:rPr lang="en-US" altLang="zh-TW" sz="2000" dirty="0" smtClean="0">
              <a:latin typeface="標楷體" pitchFamily="65" charset="-120"/>
              <a:ea typeface="標楷體" pitchFamily="65" charset="-120"/>
            </a:rPr>
            <a:t>106.1.1</a:t>
          </a:r>
          <a:r>
            <a:rPr lang="zh-TW" altLang="en-US" sz="2000" dirty="0" smtClean="0">
              <a:latin typeface="標楷體" pitchFamily="65" charset="-120"/>
              <a:ea typeface="標楷體" pitchFamily="65" charset="-120"/>
            </a:rPr>
            <a:t>施行</a:t>
          </a:r>
          <a:endParaRPr lang="zh-TW" altLang="en-US" sz="2000" dirty="0">
            <a:latin typeface="標楷體" pitchFamily="65" charset="-120"/>
            <a:ea typeface="標楷體" pitchFamily="65" charset="-120"/>
          </a:endParaRPr>
        </a:p>
      </dgm:t>
    </dgm:pt>
    <dgm:pt modelId="{D7A2B652-F731-44DD-91C2-F53052F999C6}" type="parTrans" cxnId="{8793FE3A-5CAD-474E-80F4-3A3EFF107063}">
      <dgm:prSet/>
      <dgm:spPr/>
      <dgm:t>
        <a:bodyPr/>
        <a:lstStyle/>
        <a:p>
          <a:endParaRPr lang="zh-TW" altLang="en-US"/>
        </a:p>
      </dgm:t>
    </dgm:pt>
    <dgm:pt modelId="{6F119B84-8846-4980-940A-22684F997A90}" type="sibTrans" cxnId="{8793FE3A-5CAD-474E-80F4-3A3EFF107063}">
      <dgm:prSet/>
      <dgm:spPr/>
      <dgm:t>
        <a:bodyPr/>
        <a:lstStyle/>
        <a:p>
          <a:endParaRPr lang="zh-TW" altLang="en-US"/>
        </a:p>
      </dgm:t>
    </dgm:pt>
    <dgm:pt modelId="{FC3584EF-B00C-47C7-A825-1C29E0A61840}">
      <dgm:prSet custT="1"/>
      <dgm:spPr>
        <a:solidFill>
          <a:schemeClr val="bg2">
            <a:lumMod val="75000"/>
            <a:alpha val="90000"/>
          </a:schemeClr>
        </a:solidFill>
      </dgm:spPr>
      <dgm:t>
        <a:bodyPr/>
        <a:lstStyle/>
        <a:p>
          <a:r>
            <a:rPr lang="en-US" altLang="zh-TW" sz="2000" dirty="0" smtClean="0">
              <a:latin typeface="標楷體" pitchFamily="65" charset="-120"/>
              <a:ea typeface="標楷體" pitchFamily="65" charset="-120"/>
            </a:rPr>
            <a:t>106.1.1</a:t>
          </a:r>
          <a:r>
            <a:rPr lang="zh-TW" altLang="en-US" sz="2000" dirty="0" smtClean="0">
              <a:latin typeface="標楷體" pitchFamily="65" charset="-120"/>
              <a:ea typeface="標楷體" pitchFamily="65" charset="-120"/>
            </a:rPr>
            <a:t>施行</a:t>
          </a:r>
        </a:p>
      </dgm:t>
    </dgm:pt>
    <dgm:pt modelId="{C0AA8792-4FAF-43FF-ADE5-FA231B2D2B64}" type="parTrans" cxnId="{5EADB5AA-5ECE-4ECF-84F6-673F4D8CCAAE}">
      <dgm:prSet/>
      <dgm:spPr/>
      <dgm:t>
        <a:bodyPr/>
        <a:lstStyle/>
        <a:p>
          <a:endParaRPr lang="zh-TW" altLang="en-US"/>
        </a:p>
      </dgm:t>
    </dgm:pt>
    <dgm:pt modelId="{33838C09-2489-41C5-AA1B-33D63938F3C5}" type="sibTrans" cxnId="{5EADB5AA-5ECE-4ECF-84F6-673F4D8CCAAE}">
      <dgm:prSet/>
      <dgm:spPr/>
      <dgm:t>
        <a:bodyPr/>
        <a:lstStyle/>
        <a:p>
          <a:endParaRPr lang="zh-TW" altLang="en-US"/>
        </a:p>
      </dgm:t>
    </dgm:pt>
    <dgm:pt modelId="{79E0DA01-51DD-47A6-A62F-24C18EE9D1BF}" type="pres">
      <dgm:prSet presAssocID="{1DCF153E-F53D-4670-AE73-4FF0CCE277DF}" presName="Name0" presStyleCnt="0">
        <dgm:presLayoutVars>
          <dgm:dir/>
          <dgm:animLvl val="lvl"/>
          <dgm:resizeHandles/>
        </dgm:presLayoutVars>
      </dgm:prSet>
      <dgm:spPr/>
      <dgm:t>
        <a:bodyPr/>
        <a:lstStyle/>
        <a:p>
          <a:endParaRPr lang="zh-TW" altLang="en-US"/>
        </a:p>
      </dgm:t>
    </dgm:pt>
    <dgm:pt modelId="{BF2AE836-E7F1-41DB-B03F-BCB7CCBDD04D}" type="pres">
      <dgm:prSet presAssocID="{52D59AC6-D72A-49AA-9CF2-67F015C5D31D}" presName="linNode" presStyleCnt="0"/>
      <dgm:spPr/>
    </dgm:pt>
    <dgm:pt modelId="{41BB3AE2-CD86-485F-8E97-4F34094ED472}" type="pres">
      <dgm:prSet presAssocID="{52D59AC6-D72A-49AA-9CF2-67F015C5D31D}" presName="parentShp" presStyleLbl="node1" presStyleIdx="0" presStyleCnt="2" custScaleX="69920" custScaleY="46079" custLinFactNeighborX="-29051" custLinFactNeighborY="5585">
        <dgm:presLayoutVars>
          <dgm:bulletEnabled val="1"/>
        </dgm:presLayoutVars>
      </dgm:prSet>
      <dgm:spPr/>
      <dgm:t>
        <a:bodyPr/>
        <a:lstStyle/>
        <a:p>
          <a:endParaRPr lang="zh-TW" altLang="en-US"/>
        </a:p>
      </dgm:t>
    </dgm:pt>
    <dgm:pt modelId="{4322F88E-771D-4AE5-97C4-7F924218651E}" type="pres">
      <dgm:prSet presAssocID="{52D59AC6-D72A-49AA-9CF2-67F015C5D31D}" presName="childShp" presStyleLbl="bgAccFollowNode1" presStyleIdx="0" presStyleCnt="2" custScaleX="51316" custScaleY="34296" custLinFactNeighborX="-49286" custLinFactNeighborY="6106">
        <dgm:presLayoutVars>
          <dgm:bulletEnabled val="1"/>
        </dgm:presLayoutVars>
      </dgm:prSet>
      <dgm:spPr/>
      <dgm:t>
        <a:bodyPr/>
        <a:lstStyle/>
        <a:p>
          <a:endParaRPr lang="zh-TW" altLang="en-US"/>
        </a:p>
      </dgm:t>
    </dgm:pt>
    <dgm:pt modelId="{7A74CBDB-BA91-4E79-901C-722FF9049C8C}" type="pres">
      <dgm:prSet presAssocID="{0CEF2B0C-5543-4B64-B3A5-65942FF64BC0}" presName="spacing" presStyleCnt="0"/>
      <dgm:spPr/>
    </dgm:pt>
    <dgm:pt modelId="{405A52D6-CB4A-4F6D-A789-D96D55362CCB}" type="pres">
      <dgm:prSet presAssocID="{F53FE5CA-5CCB-4135-8A12-91D3D2F4A33C}" presName="linNode" presStyleCnt="0"/>
      <dgm:spPr/>
    </dgm:pt>
    <dgm:pt modelId="{06C715C1-5486-4B79-9E78-DF9A7C49C370}" type="pres">
      <dgm:prSet presAssocID="{F53FE5CA-5CCB-4135-8A12-91D3D2F4A33C}" presName="parentShp" presStyleLbl="node1" presStyleIdx="1" presStyleCnt="2" custScaleX="67779" custScaleY="45936" custLinFactNeighborX="-27132" custLinFactNeighborY="-3622">
        <dgm:presLayoutVars>
          <dgm:bulletEnabled val="1"/>
        </dgm:presLayoutVars>
      </dgm:prSet>
      <dgm:spPr/>
      <dgm:t>
        <a:bodyPr/>
        <a:lstStyle/>
        <a:p>
          <a:endParaRPr lang="zh-TW" altLang="en-US"/>
        </a:p>
      </dgm:t>
    </dgm:pt>
    <dgm:pt modelId="{FFB6E642-EADC-4EF2-9C7C-0D54630759C5}" type="pres">
      <dgm:prSet presAssocID="{F53FE5CA-5CCB-4135-8A12-91D3D2F4A33C}" presName="childShp" presStyleLbl="bgAccFollowNode1" presStyleIdx="1" presStyleCnt="2" custScaleX="53144" custScaleY="32693" custLinFactNeighborX="-49032" custLinFactNeighborY="-4060">
        <dgm:presLayoutVars>
          <dgm:bulletEnabled val="1"/>
        </dgm:presLayoutVars>
      </dgm:prSet>
      <dgm:spPr/>
      <dgm:t>
        <a:bodyPr/>
        <a:lstStyle/>
        <a:p>
          <a:endParaRPr lang="zh-TW" altLang="en-US"/>
        </a:p>
      </dgm:t>
    </dgm:pt>
  </dgm:ptLst>
  <dgm:cxnLst>
    <dgm:cxn modelId="{5EADB5AA-5ECE-4ECF-84F6-673F4D8CCAAE}" srcId="{F53FE5CA-5CCB-4135-8A12-91D3D2F4A33C}" destId="{FC3584EF-B00C-47C7-A825-1C29E0A61840}" srcOrd="2" destOrd="0" parTransId="{C0AA8792-4FAF-43FF-ADE5-FA231B2D2B64}" sibTransId="{33838C09-2489-41C5-AA1B-33D63938F3C5}"/>
    <dgm:cxn modelId="{470BB8F2-D317-422B-9F9C-1A71EFEB0FE1}" srcId="{F53FE5CA-5CCB-4135-8A12-91D3D2F4A33C}" destId="{CEADBAAB-BF06-42F3-8026-3C381A5ABA3E}" srcOrd="1" destOrd="0" parTransId="{4027152F-600B-4C93-B44F-4EFF7277A47B}" sibTransId="{8CC57352-0018-49F8-B9FF-CBBE2FBD3132}"/>
    <dgm:cxn modelId="{404F5574-0AD4-4EFA-B5B5-70C862EC2325}" type="presOf" srcId="{52D59AC6-D72A-49AA-9CF2-67F015C5D31D}" destId="{41BB3AE2-CD86-485F-8E97-4F34094ED472}" srcOrd="0" destOrd="0" presId="urn:microsoft.com/office/officeart/2005/8/layout/vList6"/>
    <dgm:cxn modelId="{C172FE59-7878-499A-AD9B-A7B104F8B503}" type="presOf" srcId="{F35C5B01-071F-416C-AA99-C34DBA675907}" destId="{FFB6E642-EADC-4EF2-9C7C-0D54630759C5}" srcOrd="0" destOrd="0" presId="urn:microsoft.com/office/officeart/2005/8/layout/vList6"/>
    <dgm:cxn modelId="{BC8CA26A-419E-47B6-BEB1-657EFDFE21DB}" type="presOf" srcId="{FC3584EF-B00C-47C7-A825-1C29E0A61840}" destId="{FFB6E642-EADC-4EF2-9C7C-0D54630759C5}" srcOrd="0" destOrd="2" presId="urn:microsoft.com/office/officeart/2005/8/layout/vList6"/>
    <dgm:cxn modelId="{D489189D-BD30-47E1-91D0-1544FB6D75C8}" type="presOf" srcId="{1DCF153E-F53D-4670-AE73-4FF0CCE277DF}" destId="{79E0DA01-51DD-47A6-A62F-24C18EE9D1BF}" srcOrd="0" destOrd="0" presId="urn:microsoft.com/office/officeart/2005/8/layout/vList6"/>
    <dgm:cxn modelId="{43E6EF82-7BBF-4DE5-8601-DFB726C4F0D2}" srcId="{52D59AC6-D72A-49AA-9CF2-67F015C5D31D}" destId="{D8233E36-6B00-454D-AF50-9215931777CB}" srcOrd="1" destOrd="0" parTransId="{9F65D14D-45BD-4A82-959C-B4C00BA09F6A}" sibTransId="{CA8E959E-CEB1-4AF4-B7D1-03957F1C561C}"/>
    <dgm:cxn modelId="{7CA9CB38-3EC2-458C-A0A4-118BBDA7F7D5}" srcId="{52D59AC6-D72A-49AA-9CF2-67F015C5D31D}" destId="{CADFF721-3334-452F-A7DD-B872451BAE51}" srcOrd="0" destOrd="0" parTransId="{FB54138F-38DA-48AF-8EB2-12CADC1A05A3}" sibTransId="{D5651AA7-B79D-4CB3-AD27-B02440924001}"/>
    <dgm:cxn modelId="{8793FE3A-5CAD-474E-80F4-3A3EFF107063}" srcId="{52D59AC6-D72A-49AA-9CF2-67F015C5D31D}" destId="{68BD26F2-89B9-4B5A-98FC-FC77EA257CBC}" srcOrd="2" destOrd="0" parTransId="{D7A2B652-F731-44DD-91C2-F53052F999C6}" sibTransId="{6F119B84-8846-4980-940A-22684F997A90}"/>
    <dgm:cxn modelId="{59A1579D-5277-412C-8265-A3DC495370DD}" srcId="{F53FE5CA-5CCB-4135-8A12-91D3D2F4A33C}" destId="{F35C5B01-071F-416C-AA99-C34DBA675907}" srcOrd="0" destOrd="0" parTransId="{3E7D7406-5E6B-4017-9597-82EDCD3B8128}" sibTransId="{D1D32804-874D-4321-9BE1-EA857C04413F}"/>
    <dgm:cxn modelId="{DB4FAECF-5816-4DD4-9FFC-692121C97F39}" type="presOf" srcId="{CEADBAAB-BF06-42F3-8026-3C381A5ABA3E}" destId="{FFB6E642-EADC-4EF2-9C7C-0D54630759C5}" srcOrd="0" destOrd="1" presId="urn:microsoft.com/office/officeart/2005/8/layout/vList6"/>
    <dgm:cxn modelId="{2D888C4F-C3C2-4B99-9227-C95D3234A5B6}" type="presOf" srcId="{68BD26F2-89B9-4B5A-98FC-FC77EA257CBC}" destId="{4322F88E-771D-4AE5-97C4-7F924218651E}" srcOrd="0" destOrd="2" presId="urn:microsoft.com/office/officeart/2005/8/layout/vList6"/>
    <dgm:cxn modelId="{E2289D64-0A20-4BEF-A0EA-CB6ABC8D3287}" srcId="{1DCF153E-F53D-4670-AE73-4FF0CCE277DF}" destId="{52D59AC6-D72A-49AA-9CF2-67F015C5D31D}" srcOrd="0" destOrd="0" parTransId="{786D9053-88E7-4AC8-AFBC-4F5431A3732E}" sibTransId="{0CEF2B0C-5543-4B64-B3A5-65942FF64BC0}"/>
    <dgm:cxn modelId="{6732E3C9-A08D-412F-8CDC-A1308207D967}" type="presOf" srcId="{F53FE5CA-5CCB-4135-8A12-91D3D2F4A33C}" destId="{06C715C1-5486-4B79-9E78-DF9A7C49C370}" srcOrd="0" destOrd="0" presId="urn:microsoft.com/office/officeart/2005/8/layout/vList6"/>
    <dgm:cxn modelId="{742F0AE6-3EC0-454D-B374-D04F5B80FAB1}" type="presOf" srcId="{CADFF721-3334-452F-A7DD-B872451BAE51}" destId="{4322F88E-771D-4AE5-97C4-7F924218651E}" srcOrd="0" destOrd="0" presId="urn:microsoft.com/office/officeart/2005/8/layout/vList6"/>
    <dgm:cxn modelId="{49B6759A-87B6-4775-A99D-DB25655D141F}" type="presOf" srcId="{D8233E36-6B00-454D-AF50-9215931777CB}" destId="{4322F88E-771D-4AE5-97C4-7F924218651E}" srcOrd="0" destOrd="1" presId="urn:microsoft.com/office/officeart/2005/8/layout/vList6"/>
    <dgm:cxn modelId="{B77B403C-D838-4228-A3C8-232A4E818854}" srcId="{1DCF153E-F53D-4670-AE73-4FF0CCE277DF}" destId="{F53FE5CA-5CCB-4135-8A12-91D3D2F4A33C}" srcOrd="1" destOrd="0" parTransId="{39048944-A6E8-4DD4-8DA8-E79AB1D9D576}" sibTransId="{F28725CA-FA5E-45A5-A8EF-29DAFC0DF13B}"/>
    <dgm:cxn modelId="{A1C925A1-7BF4-47AD-91A5-87B26B928919}" type="presParOf" srcId="{79E0DA01-51DD-47A6-A62F-24C18EE9D1BF}" destId="{BF2AE836-E7F1-41DB-B03F-BCB7CCBDD04D}" srcOrd="0" destOrd="0" presId="urn:microsoft.com/office/officeart/2005/8/layout/vList6"/>
    <dgm:cxn modelId="{86C34638-2BFE-4F80-82CE-0AAE3FDB3106}" type="presParOf" srcId="{BF2AE836-E7F1-41DB-B03F-BCB7CCBDD04D}" destId="{41BB3AE2-CD86-485F-8E97-4F34094ED472}" srcOrd="0" destOrd="0" presId="urn:microsoft.com/office/officeart/2005/8/layout/vList6"/>
    <dgm:cxn modelId="{B8981C9E-329A-4D9B-B83B-6160236B5415}" type="presParOf" srcId="{BF2AE836-E7F1-41DB-B03F-BCB7CCBDD04D}" destId="{4322F88E-771D-4AE5-97C4-7F924218651E}" srcOrd="1" destOrd="0" presId="urn:microsoft.com/office/officeart/2005/8/layout/vList6"/>
    <dgm:cxn modelId="{3C606808-0B39-4CE2-83D4-5A7B95A1F490}" type="presParOf" srcId="{79E0DA01-51DD-47A6-A62F-24C18EE9D1BF}" destId="{7A74CBDB-BA91-4E79-901C-722FF9049C8C}" srcOrd="1" destOrd="0" presId="urn:microsoft.com/office/officeart/2005/8/layout/vList6"/>
    <dgm:cxn modelId="{D6524045-DD60-4807-89BA-7286F75BAF51}" type="presParOf" srcId="{79E0DA01-51DD-47A6-A62F-24C18EE9D1BF}" destId="{405A52D6-CB4A-4F6D-A789-D96D55362CCB}" srcOrd="2" destOrd="0" presId="urn:microsoft.com/office/officeart/2005/8/layout/vList6"/>
    <dgm:cxn modelId="{2E252AEF-48B6-4547-AF0B-55986FDDA859}" type="presParOf" srcId="{405A52D6-CB4A-4F6D-A789-D96D55362CCB}" destId="{06C715C1-5486-4B79-9E78-DF9A7C49C370}" srcOrd="0" destOrd="0" presId="urn:microsoft.com/office/officeart/2005/8/layout/vList6"/>
    <dgm:cxn modelId="{BD179A41-4206-4AB0-BADB-E9C94FF195D0}" type="presParOf" srcId="{405A52D6-CB4A-4F6D-A789-D96D55362CCB}" destId="{FFB6E642-EADC-4EF2-9C7C-0D54630759C5}" srcOrd="1" destOrd="0" presId="urn:microsoft.com/office/officeart/2005/8/layout/vList6"/>
  </dgm:cxnLst>
  <dgm:bg>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1"/>
      <a:tileRect/>
    </a:gradFill>
  </dgm:bg>
  <dgm:whole>
    <a:ln>
      <a:solidFill>
        <a:schemeClr val="bg1"/>
      </a:solidFill>
    </a:ln>
  </dgm:whole>
  <dgm:extLst>
    <a:ext uri="http://schemas.microsoft.com/office/drawing/2008/diagram">
      <dsp:dataModelExt xmlns:dsp="http://schemas.microsoft.com/office/drawing/2008/diagram" xmlns=""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393AF9D-70B3-4530-9EE4-246DEA0325F9}" type="doc">
      <dgm:prSet loTypeId="urn:microsoft.com/office/officeart/2008/layout/VerticalCurvedList" loCatId="list" qsTypeId="urn:microsoft.com/office/officeart/2005/8/quickstyle/simple3" qsCatId="simple" csTypeId="urn:microsoft.com/office/officeart/2005/8/colors/colorful1#2" csCatId="colorful" phldr="1"/>
      <dgm:spPr/>
      <dgm:t>
        <a:bodyPr/>
        <a:lstStyle/>
        <a:p>
          <a:endParaRPr lang="zh-TW" altLang="en-US"/>
        </a:p>
      </dgm:t>
    </dgm:pt>
    <dgm:pt modelId="{3CE4C6CF-EA87-4B9A-AFD3-5269D15A4437}" type="pres">
      <dgm:prSet presAssocID="{5393AF9D-70B3-4530-9EE4-246DEA0325F9}" presName="Name0" presStyleCnt="0">
        <dgm:presLayoutVars>
          <dgm:chMax val="7"/>
          <dgm:chPref val="7"/>
          <dgm:dir/>
        </dgm:presLayoutVars>
      </dgm:prSet>
      <dgm:spPr/>
      <dgm:t>
        <a:bodyPr/>
        <a:lstStyle/>
        <a:p>
          <a:endParaRPr lang="zh-TW" altLang="en-US"/>
        </a:p>
      </dgm:t>
    </dgm:pt>
    <dgm:pt modelId="{64D2C757-BB41-4324-A511-8A920AF206AE}" type="pres">
      <dgm:prSet presAssocID="{5393AF9D-70B3-4530-9EE4-246DEA0325F9}" presName="Name1" presStyleCnt="0"/>
      <dgm:spPr/>
    </dgm:pt>
    <dgm:pt modelId="{CBE378EC-6900-42E0-9BDB-A905485AA140}" type="pres">
      <dgm:prSet presAssocID="{5393AF9D-70B3-4530-9EE4-246DEA0325F9}" presName="cycle" presStyleCnt="0"/>
      <dgm:spPr/>
    </dgm:pt>
    <dgm:pt modelId="{3752DE0F-6872-499A-A290-43A6B5113F11}" type="pres">
      <dgm:prSet presAssocID="{5393AF9D-70B3-4530-9EE4-246DEA0325F9}" presName="srcNode" presStyleLbl="node1" presStyleIdx="0" presStyleCnt="0"/>
      <dgm:spPr/>
    </dgm:pt>
    <dgm:pt modelId="{24B0A599-36C3-46B7-98B9-A24DF7AC0C24}" type="pres">
      <dgm:prSet presAssocID="{5393AF9D-70B3-4530-9EE4-246DEA0325F9}" presName="conn" presStyleLbl="parChTrans1D2" presStyleIdx="0" presStyleCnt="1"/>
      <dgm:spPr/>
      <dgm:t>
        <a:bodyPr/>
        <a:lstStyle/>
        <a:p>
          <a:endParaRPr lang="zh-TW" altLang="en-US"/>
        </a:p>
      </dgm:t>
    </dgm:pt>
    <dgm:pt modelId="{077A242B-CA82-4DD2-A1C9-8F14C0D500E1}" type="pres">
      <dgm:prSet presAssocID="{5393AF9D-70B3-4530-9EE4-246DEA0325F9}" presName="extraNode" presStyleLbl="node1" presStyleIdx="0" presStyleCnt="0"/>
      <dgm:spPr/>
    </dgm:pt>
    <dgm:pt modelId="{B3795FE1-9F78-4928-A872-4C4C04FCA743}" type="pres">
      <dgm:prSet presAssocID="{5393AF9D-70B3-4530-9EE4-246DEA0325F9}" presName="dstNode" presStyleLbl="node1" presStyleIdx="0" presStyleCnt="0"/>
      <dgm:spPr/>
    </dgm:pt>
  </dgm:ptLst>
  <dgm:cxnLst>
    <dgm:cxn modelId="{CE06D519-B951-4E56-85A7-618B9CD20502}" type="presOf" srcId="{5393AF9D-70B3-4530-9EE4-246DEA0325F9}" destId="{3CE4C6CF-EA87-4B9A-AFD3-5269D15A4437}" srcOrd="0" destOrd="0" presId="urn:microsoft.com/office/officeart/2008/layout/VerticalCurvedList"/>
    <dgm:cxn modelId="{1A10618D-46BB-42FD-B74B-FD6F53DF819B}" type="presParOf" srcId="{3CE4C6CF-EA87-4B9A-AFD3-5269D15A4437}" destId="{64D2C757-BB41-4324-A511-8A920AF206AE}" srcOrd="0" destOrd="0" presId="urn:microsoft.com/office/officeart/2008/layout/VerticalCurvedList"/>
    <dgm:cxn modelId="{BEA92169-41F4-491C-B7E5-EDCC17DC7994}" type="presParOf" srcId="{64D2C757-BB41-4324-A511-8A920AF206AE}" destId="{CBE378EC-6900-42E0-9BDB-A905485AA140}" srcOrd="0" destOrd="0" presId="urn:microsoft.com/office/officeart/2008/layout/VerticalCurvedList"/>
    <dgm:cxn modelId="{CB09C7A4-4FCC-4859-82DD-B628C115C7F1}" type="presParOf" srcId="{CBE378EC-6900-42E0-9BDB-A905485AA140}" destId="{3752DE0F-6872-499A-A290-43A6B5113F11}" srcOrd="0" destOrd="0" presId="urn:microsoft.com/office/officeart/2008/layout/VerticalCurvedList"/>
    <dgm:cxn modelId="{270742B3-B367-42F7-A5DA-FAA36B434EFA}" type="presParOf" srcId="{CBE378EC-6900-42E0-9BDB-A905485AA140}" destId="{24B0A599-36C3-46B7-98B9-A24DF7AC0C24}" srcOrd="1" destOrd="0" presId="urn:microsoft.com/office/officeart/2008/layout/VerticalCurvedList"/>
    <dgm:cxn modelId="{A5CBB2B1-65CE-43D7-8050-1F626743B69D}" type="presParOf" srcId="{CBE378EC-6900-42E0-9BDB-A905485AA140}" destId="{077A242B-CA82-4DD2-A1C9-8F14C0D500E1}" srcOrd="2" destOrd="0" presId="urn:microsoft.com/office/officeart/2008/layout/VerticalCurvedList"/>
    <dgm:cxn modelId="{A764DADB-CE1A-447F-9269-C2AF82DBE806}" type="presParOf" srcId="{CBE378EC-6900-42E0-9BDB-A905485AA140}" destId="{B3795FE1-9F78-4928-A872-4C4C04FCA743}" srcOrd="3" destOrd="0" presId="urn:microsoft.com/office/officeart/2008/layout/VerticalCurvedList"/>
  </dgm:cxnLst>
  <dgm:bg>
    <a:blipFill>
      <a:blip xmlns:r="http://schemas.openxmlformats.org/officeDocument/2006/relationships" r:embed="rId1"/>
      <a:stretch>
        <a:fillRect/>
      </a:stretch>
    </a:blipFill>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DCF153E-F53D-4670-AE73-4FF0CCE277DF}" type="doc">
      <dgm:prSet loTypeId="urn:microsoft.com/office/officeart/2005/8/layout/vList6" loCatId="list" qsTypeId="urn:microsoft.com/office/officeart/2005/8/quickstyle/simple1" qsCatId="simple" csTypeId="urn:microsoft.com/office/officeart/2005/8/colors/accent1_2" csCatId="accent1" phldr="1"/>
      <dgm:spPr/>
      <dgm:t>
        <a:bodyPr/>
        <a:lstStyle/>
        <a:p>
          <a:endParaRPr lang="zh-TW" altLang="en-US"/>
        </a:p>
      </dgm:t>
    </dgm:pt>
    <dgm:pt modelId="{52D59AC6-D72A-49AA-9CF2-67F015C5D31D}">
      <dgm:prSet custT="1"/>
      <dgm:spPr>
        <a:solidFill>
          <a:schemeClr val="accent3">
            <a:lumMod val="60000"/>
            <a:lumOff val="40000"/>
          </a:schemeClr>
        </a:solidFill>
        <a:ln>
          <a:solidFill>
            <a:schemeClr val="accent3">
              <a:lumMod val="50000"/>
            </a:schemeClr>
          </a:solidFill>
        </a:ln>
        <a:effectLst/>
        <a:scene3d>
          <a:camera prst="obliqueBottomLeft"/>
          <a:lightRig rig="threePt" dir="t"/>
        </a:scene3d>
      </dgm:spPr>
      <dgm:t>
        <a:bodyPr/>
        <a:lstStyle/>
        <a:p>
          <a:pPr algn="just">
            <a:spcAft>
              <a:spcPts val="0"/>
            </a:spcAft>
          </a:pPr>
          <a:r>
            <a:rPr lang="zh-TW" altLang="zh-TW" sz="2600" kern="1200" dirty="0" smtClean="0">
              <a:solidFill>
                <a:schemeClr val="tx1"/>
              </a:solidFill>
              <a:latin typeface="標楷體" pitchFamily="65" charset="-120"/>
              <a:ea typeface="標楷體" pitchFamily="65" charset="-120"/>
            </a:rPr>
            <a:t>兒童及少年性剝削防制條例</a:t>
          </a:r>
          <a:r>
            <a:rPr lang="zh-TW" altLang="en-US" sz="2600" kern="1200" dirty="0" smtClean="0">
              <a:solidFill>
                <a:schemeClr val="tx1"/>
              </a:solidFill>
              <a:latin typeface="標楷體" pitchFamily="65" charset="-120"/>
              <a:ea typeface="標楷體" pitchFamily="65" charset="-120"/>
            </a:rPr>
            <a:t>施行</a:t>
          </a:r>
          <a:endParaRPr lang="zh-TW" altLang="en-US" sz="2600" b="1" kern="1200" dirty="0" smtClean="0">
            <a:solidFill>
              <a:schemeClr val="tx1">
                <a:lumMod val="95000"/>
                <a:lumOff val="5000"/>
              </a:schemeClr>
            </a:solidFill>
            <a:effectLst/>
            <a:latin typeface="標楷體" pitchFamily="65" charset="-120"/>
            <a:ea typeface="標楷體" pitchFamily="65" charset="-120"/>
            <a:cs typeface="+mj-cs"/>
          </a:endParaRPr>
        </a:p>
      </dgm:t>
    </dgm:pt>
    <dgm:pt modelId="{786D9053-88E7-4AC8-AFBC-4F5431A3732E}" type="parTrans" cxnId="{E2289D64-0A20-4BEF-A0EA-CB6ABC8D3287}">
      <dgm:prSet/>
      <dgm:spPr/>
      <dgm:t>
        <a:bodyPr/>
        <a:lstStyle/>
        <a:p>
          <a:endParaRPr lang="zh-TW" altLang="en-US"/>
        </a:p>
      </dgm:t>
    </dgm:pt>
    <dgm:pt modelId="{0CEF2B0C-5543-4B64-B3A5-65942FF64BC0}" type="sibTrans" cxnId="{E2289D64-0A20-4BEF-A0EA-CB6ABC8D3287}">
      <dgm:prSet/>
      <dgm:spPr/>
      <dgm:t>
        <a:bodyPr/>
        <a:lstStyle/>
        <a:p>
          <a:endParaRPr lang="zh-TW" altLang="en-US"/>
        </a:p>
      </dgm:t>
    </dgm:pt>
    <dgm:pt modelId="{AC8CD4AF-DC9E-4DC4-94B6-32901B106855}">
      <dgm:prSet custT="1"/>
      <dgm:spPr>
        <a:solidFill>
          <a:srgbClr val="FFFFCC"/>
        </a:solidFill>
        <a:ln>
          <a:noFill/>
        </a:ln>
        <a:effectLst>
          <a:glow rad="228600">
            <a:schemeClr val="accent4">
              <a:satMod val="175000"/>
              <a:alpha val="40000"/>
            </a:schemeClr>
          </a:glow>
        </a:effectLst>
      </dgm:spPr>
      <dgm:t>
        <a:bodyPr/>
        <a:lstStyle/>
        <a:p>
          <a:pPr marL="266700" indent="-180000" algn="just">
            <a:lnSpc>
              <a:spcPts val="2800"/>
            </a:lnSpc>
            <a:spcAft>
              <a:spcPts val="0"/>
            </a:spcAft>
          </a:pPr>
          <a:r>
            <a:rPr lang="zh-TW" altLang="zh-TW" sz="1600" b="1" dirty="0" smtClean="0">
              <a:solidFill>
                <a:schemeClr val="tx1"/>
              </a:solidFill>
              <a:latin typeface="標楷體" pitchFamily="65" charset="-120"/>
              <a:ea typeface="標楷體" pitchFamily="65" charset="-120"/>
              <a:cs typeface="Times New Roman" panose="02020603050405020304" pitchFamily="18" charset="0"/>
            </a:rPr>
            <a:t>擴大被害人之保護範圍、加重對加害人之行政罰及刑罰。另被害人安置與否需經專業評估，不以安置為唯一途徑而採多元處遇模式，更能符合兒少之需求與福祉</a:t>
          </a:r>
          <a:endParaRPr lang="zh-TW" altLang="en-US" sz="1600" b="1" dirty="0">
            <a:solidFill>
              <a:schemeClr val="tx1"/>
            </a:solidFill>
            <a:latin typeface="標楷體" pitchFamily="65" charset="-120"/>
            <a:ea typeface="標楷體" pitchFamily="65" charset="-120"/>
            <a:cs typeface="Times New Roman" panose="02020603050405020304" pitchFamily="18" charset="0"/>
          </a:endParaRPr>
        </a:p>
      </dgm:t>
    </dgm:pt>
    <dgm:pt modelId="{0FCC3690-FEBE-4B7A-BD1F-716AF93C227E}" type="parTrans" cxnId="{6245A0C5-9E4F-41F4-AFFB-F26B8EA36F4F}">
      <dgm:prSet/>
      <dgm:spPr/>
      <dgm:t>
        <a:bodyPr/>
        <a:lstStyle/>
        <a:p>
          <a:endParaRPr lang="zh-TW" altLang="en-US"/>
        </a:p>
      </dgm:t>
    </dgm:pt>
    <dgm:pt modelId="{B54A858B-C06A-457B-84F9-24AC1428C236}" type="sibTrans" cxnId="{6245A0C5-9E4F-41F4-AFFB-F26B8EA36F4F}">
      <dgm:prSet/>
      <dgm:spPr/>
      <dgm:t>
        <a:bodyPr/>
        <a:lstStyle/>
        <a:p>
          <a:endParaRPr lang="zh-TW" altLang="en-US"/>
        </a:p>
      </dgm:t>
    </dgm:pt>
    <dgm:pt modelId="{F53FE5CA-5CCB-4135-8A12-91D3D2F4A33C}">
      <dgm:prSet custT="1"/>
      <dgm:spPr>
        <a:solidFill>
          <a:schemeClr val="tx2">
            <a:lumMod val="40000"/>
            <a:lumOff val="60000"/>
          </a:schemeClr>
        </a:solidFill>
        <a:ln>
          <a:solidFill>
            <a:schemeClr val="tx2">
              <a:lumMod val="50000"/>
            </a:schemeClr>
          </a:solidFill>
        </a:ln>
        <a:effectLst/>
        <a:scene3d>
          <a:camera prst="obliqueBottomLeft"/>
          <a:lightRig rig="threePt" dir="t"/>
        </a:scene3d>
      </dgm:spPr>
      <dgm:t>
        <a:bodyPr/>
        <a:lstStyle/>
        <a:p>
          <a:pPr algn="just" hangingPunct="0">
            <a:lnSpc>
              <a:spcPts val="2800"/>
            </a:lnSpc>
            <a:spcAft>
              <a:spcPts val="0"/>
            </a:spcAft>
          </a:pPr>
          <a:r>
            <a:rPr lang="zh-TW" altLang="en-US" sz="2600" b="1" u="none" kern="1200" dirty="0" smtClean="0">
              <a:solidFill>
                <a:schemeClr val="tx1"/>
              </a:solidFill>
              <a:effectLst/>
              <a:latin typeface="標楷體" pitchFamily="65" charset="-120"/>
              <a:ea typeface="標楷體" pitchFamily="65" charset="-120"/>
              <a:cs typeface="+mj-cs"/>
            </a:rPr>
            <a:t>計程車駕駛資格限制</a:t>
          </a:r>
          <a:endParaRPr lang="en-US" altLang="zh-TW" sz="2600" b="1" u="none" kern="1200" dirty="0" smtClean="0">
            <a:solidFill>
              <a:schemeClr val="tx1"/>
            </a:solidFill>
            <a:effectLst/>
            <a:latin typeface="標楷體" pitchFamily="65" charset="-120"/>
            <a:ea typeface="標楷體" pitchFamily="65" charset="-120"/>
            <a:cs typeface="+mj-cs"/>
          </a:endParaRPr>
        </a:p>
      </dgm:t>
    </dgm:pt>
    <dgm:pt modelId="{39048944-A6E8-4DD4-8DA8-E79AB1D9D576}" type="parTrans" cxnId="{B77B403C-D838-4228-A3C8-232A4E818854}">
      <dgm:prSet/>
      <dgm:spPr/>
      <dgm:t>
        <a:bodyPr/>
        <a:lstStyle/>
        <a:p>
          <a:endParaRPr lang="zh-TW" altLang="en-US"/>
        </a:p>
      </dgm:t>
    </dgm:pt>
    <dgm:pt modelId="{F28725CA-FA5E-45A5-A8EF-29DAFC0DF13B}" type="sibTrans" cxnId="{B77B403C-D838-4228-A3C8-232A4E818854}">
      <dgm:prSet/>
      <dgm:spPr/>
      <dgm:t>
        <a:bodyPr/>
        <a:lstStyle/>
        <a:p>
          <a:endParaRPr lang="zh-TW" altLang="en-US"/>
        </a:p>
      </dgm:t>
    </dgm:pt>
    <dgm:pt modelId="{8AC2AD4C-04EA-4B2D-96F7-40E0462DE05F}">
      <dgm:prSet custT="1"/>
      <dgm:spPr>
        <a:solidFill>
          <a:schemeClr val="accent5">
            <a:lumMod val="20000"/>
            <a:lumOff val="80000"/>
            <a:alpha val="90000"/>
          </a:schemeClr>
        </a:solidFill>
        <a:ln>
          <a:noFill/>
        </a:ln>
        <a:effectLst>
          <a:glow rad="228600">
            <a:schemeClr val="accent4">
              <a:satMod val="175000"/>
              <a:alpha val="40000"/>
            </a:schemeClr>
          </a:glow>
        </a:effectLst>
      </dgm:spPr>
      <dgm:t>
        <a:bodyPr/>
        <a:lstStyle/>
        <a:p>
          <a:pPr marL="355600" indent="-355600" algn="just">
            <a:lnSpc>
              <a:spcPts val="2800"/>
            </a:lnSpc>
            <a:spcAft>
              <a:spcPts val="0"/>
            </a:spcAft>
          </a:pPr>
          <a:r>
            <a:rPr lang="zh-TW" altLang="en-US" sz="2000" b="1" dirty="0" smtClean="0">
              <a:solidFill>
                <a:schemeClr val="tx1"/>
              </a:solidFill>
              <a:latin typeface="標楷體" pitchFamily="65" charset="-120"/>
              <a:ea typeface="標楷體" pitchFamily="65" charset="-120"/>
              <a:cs typeface="Times New Roman" panose="02020603050405020304" pitchFamily="18" charset="0"/>
            </a:rPr>
            <a:t>配合「兒童及少年性剝削防制條例」施行，修正「道路交通管理處罰條例」第</a:t>
          </a:r>
          <a:r>
            <a:rPr lang="en-US" altLang="en-US" sz="2000" b="1" dirty="0" smtClean="0">
              <a:solidFill>
                <a:schemeClr val="tx1"/>
              </a:solidFill>
              <a:latin typeface="標楷體" pitchFamily="65" charset="-120"/>
              <a:ea typeface="標楷體" pitchFamily="65" charset="-120"/>
              <a:cs typeface="Times New Roman" panose="02020603050405020304" pitchFamily="18" charset="0"/>
            </a:rPr>
            <a:t>37</a:t>
          </a:r>
          <a:r>
            <a:rPr lang="zh-TW" altLang="en-US" sz="2000" b="1" dirty="0" smtClean="0">
              <a:solidFill>
                <a:schemeClr val="tx1"/>
              </a:solidFill>
              <a:latin typeface="標楷體" pitchFamily="65" charset="-120"/>
              <a:ea typeface="標楷體" pitchFamily="65" charset="-120"/>
              <a:cs typeface="Times New Roman" panose="02020603050405020304" pitchFamily="18" charset="0"/>
            </a:rPr>
            <a:t>條條文，增列曾犯「兒童及少年性剝削防制條例」對兒童或少年有性剝削行為，經判決罪刑確定者，不得辦理計程車駕駛人執業登記，以維護乘客權益</a:t>
          </a:r>
          <a:endParaRPr lang="zh-TW" altLang="en-US" sz="2000" b="1" dirty="0">
            <a:solidFill>
              <a:schemeClr val="tx1"/>
            </a:solidFill>
            <a:latin typeface="標楷體" pitchFamily="65" charset="-120"/>
            <a:ea typeface="標楷體" pitchFamily="65" charset="-120"/>
            <a:cs typeface="Times New Roman" panose="02020603050405020304" pitchFamily="18" charset="0"/>
          </a:endParaRPr>
        </a:p>
      </dgm:t>
    </dgm:pt>
    <dgm:pt modelId="{10E9D88D-A7DA-4600-8182-25327CA777E1}" type="parTrans" cxnId="{DD3337C2-1305-4423-9DFA-5558BA9FFD61}">
      <dgm:prSet/>
      <dgm:spPr/>
      <dgm:t>
        <a:bodyPr/>
        <a:lstStyle/>
        <a:p>
          <a:endParaRPr lang="zh-TW" altLang="en-US"/>
        </a:p>
      </dgm:t>
    </dgm:pt>
    <dgm:pt modelId="{2337D013-E2E5-43BF-8C0C-ED1C6D609792}" type="sibTrans" cxnId="{DD3337C2-1305-4423-9DFA-5558BA9FFD61}">
      <dgm:prSet/>
      <dgm:spPr/>
      <dgm:t>
        <a:bodyPr/>
        <a:lstStyle/>
        <a:p>
          <a:endParaRPr lang="zh-TW" altLang="en-US"/>
        </a:p>
      </dgm:t>
    </dgm:pt>
    <dgm:pt modelId="{0C601106-E6BF-43C9-AB9A-BD78B588F520}">
      <dgm:prSet custT="1"/>
      <dgm:spPr/>
      <dgm:t>
        <a:bodyPr/>
        <a:lstStyle/>
        <a:p>
          <a:pPr marL="266700" indent="-180000" algn="just">
            <a:lnSpc>
              <a:spcPts val="2800"/>
            </a:lnSpc>
            <a:spcAft>
              <a:spcPts val="0"/>
            </a:spcAft>
          </a:pPr>
          <a:r>
            <a:rPr lang="zh-TW" altLang="en-US" sz="1600" b="1" dirty="0" smtClean="0">
              <a:solidFill>
                <a:schemeClr val="tx1"/>
              </a:solidFill>
              <a:latin typeface="標楷體" pitchFamily="65" charset="-120"/>
              <a:ea typeface="標楷體" pitchFamily="65" charset="-120"/>
              <a:cs typeface="Times New Roman" panose="02020603050405020304" pitchFamily="18" charset="0"/>
            </a:rPr>
            <a:t>依被害人就學、就業、生活適應、人身安全及其家庭保護教養功能提供整體評估與所需服務</a:t>
          </a:r>
          <a:r>
            <a:rPr lang="zh-TW" altLang="zh-TW" sz="1600" b="1" dirty="0" smtClean="0">
              <a:solidFill>
                <a:schemeClr val="tx1"/>
              </a:solidFill>
              <a:latin typeface="標楷體" pitchFamily="65" charset="-120"/>
              <a:ea typeface="標楷體" pitchFamily="65" charset="-120"/>
              <a:cs typeface="Times New Roman" panose="02020603050405020304" pitchFamily="18" charset="0"/>
            </a:rPr>
            <a:t>，</a:t>
          </a:r>
          <a:r>
            <a:rPr lang="zh-TW" altLang="en-US" sz="1600" b="1" dirty="0" smtClean="0">
              <a:solidFill>
                <a:schemeClr val="tx1"/>
              </a:solidFill>
              <a:latin typeface="標楷體" pitchFamily="65" charset="-120"/>
              <a:ea typeface="標楷體" pitchFamily="65" charset="-120"/>
              <a:cs typeface="Times New Roman" panose="02020603050405020304" pitchFamily="18" charset="0"/>
            </a:rPr>
            <a:t>預估每年提供</a:t>
          </a:r>
          <a:r>
            <a:rPr lang="en-US" altLang="zh-TW" sz="1600" b="1" dirty="0" smtClean="0">
              <a:solidFill>
                <a:schemeClr val="tx1"/>
              </a:solidFill>
              <a:latin typeface="標楷體" pitchFamily="65" charset="-120"/>
              <a:ea typeface="標楷體" pitchFamily="65" charset="-120"/>
              <a:cs typeface="Times New Roman" panose="02020603050405020304" pitchFamily="18" charset="0"/>
            </a:rPr>
            <a:t>500</a:t>
          </a:r>
          <a:r>
            <a:rPr lang="zh-TW" altLang="en-US" sz="1600" b="1" dirty="0" smtClean="0">
              <a:solidFill>
                <a:schemeClr val="tx1"/>
              </a:solidFill>
              <a:latin typeface="標楷體" pitchFamily="65" charset="-120"/>
              <a:ea typeface="標楷體" pitchFamily="65" charset="-120"/>
              <a:cs typeface="Times New Roman" panose="02020603050405020304" pitchFamily="18" charset="0"/>
            </a:rPr>
            <a:t>名個案相關服務</a:t>
          </a:r>
          <a:endParaRPr lang="zh-TW" altLang="en-US" sz="2000" b="1" dirty="0">
            <a:solidFill>
              <a:schemeClr val="tx1"/>
            </a:solidFill>
            <a:latin typeface="標楷體" pitchFamily="65" charset="-120"/>
            <a:ea typeface="標楷體" pitchFamily="65" charset="-120"/>
            <a:cs typeface="Times New Roman" panose="02020603050405020304" pitchFamily="18" charset="0"/>
          </a:endParaRPr>
        </a:p>
      </dgm:t>
    </dgm:pt>
    <dgm:pt modelId="{118EDA60-CF46-42A2-A58C-E226F081C365}" type="parTrans" cxnId="{6CF4FBB7-2AFA-4E45-B959-2D8B25B0BF2E}">
      <dgm:prSet/>
      <dgm:spPr/>
      <dgm:t>
        <a:bodyPr/>
        <a:lstStyle/>
        <a:p>
          <a:endParaRPr lang="zh-TW" altLang="en-US"/>
        </a:p>
      </dgm:t>
    </dgm:pt>
    <dgm:pt modelId="{0BC771F2-F2E8-4470-B875-41241A250EED}" type="sibTrans" cxnId="{6CF4FBB7-2AFA-4E45-B959-2D8B25B0BF2E}">
      <dgm:prSet/>
      <dgm:spPr/>
      <dgm:t>
        <a:bodyPr/>
        <a:lstStyle/>
        <a:p>
          <a:endParaRPr lang="zh-TW" altLang="en-US"/>
        </a:p>
      </dgm:t>
    </dgm:pt>
    <dgm:pt modelId="{2EB26737-2C09-4AA5-B388-9B55B7743094}">
      <dgm:prSet custT="1"/>
      <dgm:spPr>
        <a:solidFill>
          <a:srgbClr val="FFFFCC"/>
        </a:solidFill>
        <a:ln>
          <a:noFill/>
        </a:ln>
        <a:effectLst>
          <a:glow rad="228600">
            <a:schemeClr val="accent4">
              <a:satMod val="175000"/>
              <a:alpha val="40000"/>
            </a:schemeClr>
          </a:glow>
        </a:effectLst>
      </dgm:spPr>
      <dgm:t>
        <a:bodyPr/>
        <a:lstStyle/>
        <a:p>
          <a:pPr marL="266700" indent="-180000" algn="just">
            <a:lnSpc>
              <a:spcPts val="2800"/>
            </a:lnSpc>
            <a:spcAft>
              <a:spcPts val="0"/>
            </a:spcAft>
          </a:pPr>
          <a:r>
            <a:rPr lang="zh-TW" altLang="en-US" sz="1600" b="1" dirty="0" smtClean="0">
              <a:solidFill>
                <a:schemeClr val="tx1"/>
              </a:solidFill>
              <a:latin typeface="標楷體" pitchFamily="65" charset="-120"/>
              <a:ea typeface="標楷體" pitchFamily="65" charset="-120"/>
              <a:cs typeface="Times New Roman" panose="02020603050405020304" pitchFamily="18" charset="0"/>
            </a:rPr>
            <a:t>「兒童及少年性交易防制條例」於</a:t>
          </a:r>
          <a:r>
            <a:rPr lang="en-US" altLang="zh-TW" sz="1600" b="1" dirty="0" smtClean="0">
              <a:solidFill>
                <a:schemeClr val="tx1"/>
              </a:solidFill>
              <a:latin typeface="標楷體" pitchFamily="65" charset="-120"/>
              <a:ea typeface="標楷體" pitchFamily="65" charset="-120"/>
              <a:cs typeface="Times New Roman" panose="02020603050405020304" pitchFamily="18" charset="0"/>
            </a:rPr>
            <a:t>104.2.4</a:t>
          </a:r>
          <a:r>
            <a:rPr lang="zh-TW" altLang="en-US" sz="1600" b="1" dirty="0" smtClean="0">
              <a:solidFill>
                <a:schemeClr val="tx1"/>
              </a:solidFill>
              <a:latin typeface="標楷體" pitchFamily="65" charset="-120"/>
              <a:ea typeface="標楷體" pitchFamily="65" charset="-120"/>
              <a:cs typeface="Times New Roman" panose="02020603050405020304" pitchFamily="18" charset="0"/>
            </a:rPr>
            <a:t>修正公布名稱（</a:t>
          </a:r>
          <a:r>
            <a:rPr lang="zh-TW" altLang="zh-TW" sz="1600" b="1" dirty="0" smtClean="0">
              <a:solidFill>
                <a:schemeClr val="tx1"/>
              </a:solidFill>
              <a:latin typeface="標楷體" pitchFamily="65" charset="-120"/>
              <a:ea typeface="標楷體" pitchFamily="65" charset="-120"/>
              <a:cs typeface="Times New Roman" panose="02020603050405020304" pitchFamily="18" charset="0"/>
            </a:rPr>
            <a:t>兒童及少年性剝削防制條例</a:t>
          </a:r>
          <a:r>
            <a:rPr lang="zh-TW" altLang="en-US" sz="1600" b="1" dirty="0" smtClean="0">
              <a:solidFill>
                <a:schemeClr val="tx1"/>
              </a:solidFill>
              <a:latin typeface="標楷體" pitchFamily="65" charset="-120"/>
              <a:ea typeface="標楷體" pitchFamily="65" charset="-120"/>
              <a:cs typeface="Times New Roman" panose="02020603050405020304" pitchFamily="18" charset="0"/>
            </a:rPr>
            <a:t>）及全文</a:t>
          </a:r>
          <a:r>
            <a:rPr lang="en-US" altLang="zh-TW" sz="1600" b="1" dirty="0" smtClean="0">
              <a:solidFill>
                <a:schemeClr val="tx1"/>
              </a:solidFill>
              <a:latin typeface="標楷體" pitchFamily="65" charset="-120"/>
              <a:ea typeface="標楷體" pitchFamily="65" charset="-120"/>
              <a:cs typeface="Times New Roman" panose="02020603050405020304" pitchFamily="18" charset="0"/>
            </a:rPr>
            <a:t>55</a:t>
          </a:r>
          <a:r>
            <a:rPr lang="zh-TW" altLang="en-US" sz="1600" b="1" dirty="0" smtClean="0">
              <a:solidFill>
                <a:schemeClr val="tx1"/>
              </a:solidFill>
              <a:latin typeface="標楷體" pitchFamily="65" charset="-120"/>
              <a:ea typeface="標楷體" pitchFamily="65" charset="-120"/>
              <a:cs typeface="Times New Roman" panose="02020603050405020304" pitchFamily="18" charset="0"/>
            </a:rPr>
            <a:t>條，自</a:t>
          </a:r>
          <a:r>
            <a:rPr lang="en-US" altLang="zh-TW" sz="1600" b="1" dirty="0" smtClean="0">
              <a:solidFill>
                <a:schemeClr val="tx1"/>
              </a:solidFill>
              <a:latin typeface="標楷體" pitchFamily="65" charset="-120"/>
              <a:ea typeface="標楷體" pitchFamily="65" charset="-120"/>
              <a:cs typeface="Times New Roman" panose="02020603050405020304" pitchFamily="18" charset="0"/>
            </a:rPr>
            <a:t>106.1.1</a:t>
          </a:r>
          <a:r>
            <a:rPr lang="zh-TW" altLang="en-US" sz="1600" b="1" dirty="0" smtClean="0">
              <a:solidFill>
                <a:schemeClr val="tx1"/>
              </a:solidFill>
              <a:latin typeface="標楷體" pitchFamily="65" charset="-120"/>
              <a:ea typeface="標楷體" pitchFamily="65" charset="-120"/>
              <a:cs typeface="Times New Roman" panose="02020603050405020304" pitchFamily="18" charset="0"/>
            </a:rPr>
            <a:t>施行</a:t>
          </a:r>
          <a:endParaRPr lang="zh-TW" altLang="en-US" sz="1600" b="1" dirty="0">
            <a:solidFill>
              <a:schemeClr val="tx1"/>
            </a:solidFill>
            <a:latin typeface="標楷體" pitchFamily="65" charset="-120"/>
            <a:ea typeface="標楷體" pitchFamily="65" charset="-120"/>
            <a:cs typeface="Times New Roman" panose="02020603050405020304" pitchFamily="18" charset="0"/>
          </a:endParaRPr>
        </a:p>
      </dgm:t>
    </dgm:pt>
    <dgm:pt modelId="{AD32EAB5-9C98-439B-804D-3292920D0F9D}" type="parTrans" cxnId="{1E297EEB-3F89-4580-A4F5-C591B328D879}">
      <dgm:prSet/>
      <dgm:spPr/>
      <dgm:t>
        <a:bodyPr/>
        <a:lstStyle/>
        <a:p>
          <a:endParaRPr lang="zh-TW" altLang="en-US"/>
        </a:p>
      </dgm:t>
    </dgm:pt>
    <dgm:pt modelId="{0C901A2B-8BF1-4CB0-AD7C-E92224ACCBDD}" type="sibTrans" cxnId="{1E297EEB-3F89-4580-A4F5-C591B328D879}">
      <dgm:prSet/>
      <dgm:spPr/>
      <dgm:t>
        <a:bodyPr/>
        <a:lstStyle/>
        <a:p>
          <a:endParaRPr lang="zh-TW" altLang="en-US"/>
        </a:p>
      </dgm:t>
    </dgm:pt>
    <dgm:pt modelId="{79E0DA01-51DD-47A6-A62F-24C18EE9D1BF}" type="pres">
      <dgm:prSet presAssocID="{1DCF153E-F53D-4670-AE73-4FF0CCE277DF}" presName="Name0" presStyleCnt="0">
        <dgm:presLayoutVars>
          <dgm:dir/>
          <dgm:animLvl val="lvl"/>
          <dgm:resizeHandles/>
        </dgm:presLayoutVars>
      </dgm:prSet>
      <dgm:spPr/>
      <dgm:t>
        <a:bodyPr/>
        <a:lstStyle/>
        <a:p>
          <a:endParaRPr lang="zh-TW" altLang="en-US"/>
        </a:p>
      </dgm:t>
    </dgm:pt>
    <dgm:pt modelId="{BF2AE836-E7F1-41DB-B03F-BCB7CCBDD04D}" type="pres">
      <dgm:prSet presAssocID="{52D59AC6-D72A-49AA-9CF2-67F015C5D31D}" presName="linNode" presStyleCnt="0"/>
      <dgm:spPr/>
    </dgm:pt>
    <dgm:pt modelId="{41BB3AE2-CD86-485F-8E97-4F34094ED472}" type="pres">
      <dgm:prSet presAssocID="{52D59AC6-D72A-49AA-9CF2-67F015C5D31D}" presName="parentShp" presStyleLbl="node1" presStyleIdx="0" presStyleCnt="2" custScaleX="80044" custScaleY="121195" custLinFactNeighborX="-13125" custLinFactNeighborY="1594">
        <dgm:presLayoutVars>
          <dgm:bulletEnabled val="1"/>
        </dgm:presLayoutVars>
      </dgm:prSet>
      <dgm:spPr>
        <a:prstGeom prst="homePlate">
          <a:avLst/>
        </a:prstGeom>
      </dgm:spPr>
      <dgm:t>
        <a:bodyPr/>
        <a:lstStyle/>
        <a:p>
          <a:endParaRPr lang="zh-TW" altLang="en-US"/>
        </a:p>
      </dgm:t>
    </dgm:pt>
    <dgm:pt modelId="{4322F88E-771D-4AE5-97C4-7F924218651E}" type="pres">
      <dgm:prSet presAssocID="{52D59AC6-D72A-49AA-9CF2-67F015C5D31D}" presName="childShp" presStyleLbl="bgAccFollowNode1" presStyleIdx="0" presStyleCnt="2" custScaleX="163427" custScaleY="139622" custLinFactNeighborX="51" custLinFactNeighborY="-89">
        <dgm:presLayoutVars>
          <dgm:bulletEnabled val="1"/>
        </dgm:presLayoutVars>
      </dgm:prSet>
      <dgm:spPr>
        <a:prstGeom prst="roundRect">
          <a:avLst/>
        </a:prstGeom>
      </dgm:spPr>
      <dgm:t>
        <a:bodyPr/>
        <a:lstStyle/>
        <a:p>
          <a:endParaRPr lang="zh-TW" altLang="en-US"/>
        </a:p>
      </dgm:t>
    </dgm:pt>
    <dgm:pt modelId="{7A74CBDB-BA91-4E79-901C-722FF9049C8C}" type="pres">
      <dgm:prSet presAssocID="{0CEF2B0C-5543-4B64-B3A5-65942FF64BC0}" presName="spacing" presStyleCnt="0"/>
      <dgm:spPr/>
    </dgm:pt>
    <dgm:pt modelId="{405A52D6-CB4A-4F6D-A789-D96D55362CCB}" type="pres">
      <dgm:prSet presAssocID="{F53FE5CA-5CCB-4135-8A12-91D3D2F4A33C}" presName="linNode" presStyleCnt="0"/>
      <dgm:spPr/>
    </dgm:pt>
    <dgm:pt modelId="{06C715C1-5486-4B79-9E78-DF9A7C49C370}" type="pres">
      <dgm:prSet presAssocID="{F53FE5CA-5CCB-4135-8A12-91D3D2F4A33C}" presName="parentShp" presStyleLbl="node1" presStyleIdx="1" presStyleCnt="2" custScaleX="92121" custScaleY="129444" custLinFactNeighborX="-43" custLinFactNeighborY="-3597">
        <dgm:presLayoutVars>
          <dgm:bulletEnabled val="1"/>
        </dgm:presLayoutVars>
      </dgm:prSet>
      <dgm:spPr>
        <a:prstGeom prst="homePlate">
          <a:avLst/>
        </a:prstGeom>
      </dgm:spPr>
      <dgm:t>
        <a:bodyPr/>
        <a:lstStyle/>
        <a:p>
          <a:endParaRPr lang="zh-TW" altLang="en-US"/>
        </a:p>
      </dgm:t>
    </dgm:pt>
    <dgm:pt modelId="{FFB6E642-EADC-4EF2-9C7C-0D54630759C5}" type="pres">
      <dgm:prSet presAssocID="{F53FE5CA-5CCB-4135-8A12-91D3D2F4A33C}" presName="childShp" presStyleLbl="bgAccFollowNode1" presStyleIdx="1" presStyleCnt="2" custScaleX="176528" custScaleY="107097" custLinFactNeighborX="65" custLinFactNeighborY="4820">
        <dgm:presLayoutVars>
          <dgm:bulletEnabled val="1"/>
        </dgm:presLayoutVars>
      </dgm:prSet>
      <dgm:spPr>
        <a:prstGeom prst="flowChartAlternateProcess">
          <a:avLst/>
        </a:prstGeom>
      </dgm:spPr>
      <dgm:t>
        <a:bodyPr/>
        <a:lstStyle/>
        <a:p>
          <a:endParaRPr lang="zh-TW" altLang="en-US"/>
        </a:p>
      </dgm:t>
    </dgm:pt>
  </dgm:ptLst>
  <dgm:cxnLst>
    <dgm:cxn modelId="{DD3337C2-1305-4423-9DFA-5558BA9FFD61}" srcId="{F53FE5CA-5CCB-4135-8A12-91D3D2F4A33C}" destId="{8AC2AD4C-04EA-4B2D-96F7-40E0462DE05F}" srcOrd="0" destOrd="0" parTransId="{10E9D88D-A7DA-4600-8182-25327CA777E1}" sibTransId="{2337D013-E2E5-43BF-8C0C-ED1C6D609792}"/>
    <dgm:cxn modelId="{5F98E0B6-A7C5-42DE-B4D9-40E5A5F6D4BB}" type="presOf" srcId="{8AC2AD4C-04EA-4B2D-96F7-40E0462DE05F}" destId="{FFB6E642-EADC-4EF2-9C7C-0D54630759C5}" srcOrd="0" destOrd="0" presId="urn:microsoft.com/office/officeart/2005/8/layout/vList6"/>
    <dgm:cxn modelId="{E9C9F12A-6319-4C38-8F25-F7C363A99F61}" type="presOf" srcId="{0C601106-E6BF-43C9-AB9A-BD78B588F520}" destId="{4322F88E-771D-4AE5-97C4-7F924218651E}" srcOrd="0" destOrd="2" presId="urn:microsoft.com/office/officeart/2005/8/layout/vList6"/>
    <dgm:cxn modelId="{B390AC0C-8CA9-4B6F-96C3-CBA5C380ADB7}" type="presOf" srcId="{52D59AC6-D72A-49AA-9CF2-67F015C5D31D}" destId="{41BB3AE2-CD86-485F-8E97-4F34094ED472}" srcOrd="0" destOrd="0" presId="urn:microsoft.com/office/officeart/2005/8/layout/vList6"/>
    <dgm:cxn modelId="{6245A0C5-9E4F-41F4-AFFB-F26B8EA36F4F}" srcId="{52D59AC6-D72A-49AA-9CF2-67F015C5D31D}" destId="{AC8CD4AF-DC9E-4DC4-94B6-32901B106855}" srcOrd="1" destOrd="0" parTransId="{0FCC3690-FEBE-4B7A-BD1F-716AF93C227E}" sibTransId="{B54A858B-C06A-457B-84F9-24AC1428C236}"/>
    <dgm:cxn modelId="{69105CD2-4AD5-455B-B5D3-1A6ADEE31ED5}" type="presOf" srcId="{AC8CD4AF-DC9E-4DC4-94B6-32901B106855}" destId="{4322F88E-771D-4AE5-97C4-7F924218651E}" srcOrd="0" destOrd="1" presId="urn:microsoft.com/office/officeart/2005/8/layout/vList6"/>
    <dgm:cxn modelId="{C3520A7C-7688-49AE-8156-DA497AADF1C6}" type="presOf" srcId="{2EB26737-2C09-4AA5-B388-9B55B7743094}" destId="{4322F88E-771D-4AE5-97C4-7F924218651E}" srcOrd="0" destOrd="0" presId="urn:microsoft.com/office/officeart/2005/8/layout/vList6"/>
    <dgm:cxn modelId="{E2289D64-0A20-4BEF-A0EA-CB6ABC8D3287}" srcId="{1DCF153E-F53D-4670-AE73-4FF0CCE277DF}" destId="{52D59AC6-D72A-49AA-9CF2-67F015C5D31D}" srcOrd="0" destOrd="0" parTransId="{786D9053-88E7-4AC8-AFBC-4F5431A3732E}" sibTransId="{0CEF2B0C-5543-4B64-B3A5-65942FF64BC0}"/>
    <dgm:cxn modelId="{31BB261B-A73F-4A17-A351-AC90E1C7C2A2}" type="presOf" srcId="{1DCF153E-F53D-4670-AE73-4FF0CCE277DF}" destId="{79E0DA01-51DD-47A6-A62F-24C18EE9D1BF}" srcOrd="0" destOrd="0" presId="urn:microsoft.com/office/officeart/2005/8/layout/vList6"/>
    <dgm:cxn modelId="{B77B403C-D838-4228-A3C8-232A4E818854}" srcId="{1DCF153E-F53D-4670-AE73-4FF0CCE277DF}" destId="{F53FE5CA-5CCB-4135-8A12-91D3D2F4A33C}" srcOrd="1" destOrd="0" parTransId="{39048944-A6E8-4DD4-8DA8-E79AB1D9D576}" sibTransId="{F28725CA-FA5E-45A5-A8EF-29DAFC0DF13B}"/>
    <dgm:cxn modelId="{1E297EEB-3F89-4580-A4F5-C591B328D879}" srcId="{52D59AC6-D72A-49AA-9CF2-67F015C5D31D}" destId="{2EB26737-2C09-4AA5-B388-9B55B7743094}" srcOrd="0" destOrd="0" parTransId="{AD32EAB5-9C98-439B-804D-3292920D0F9D}" sibTransId="{0C901A2B-8BF1-4CB0-AD7C-E92224ACCBDD}"/>
    <dgm:cxn modelId="{CB25FA97-5405-48FF-99D8-8A8105BF51C3}" type="presOf" srcId="{F53FE5CA-5CCB-4135-8A12-91D3D2F4A33C}" destId="{06C715C1-5486-4B79-9E78-DF9A7C49C370}" srcOrd="0" destOrd="0" presId="urn:microsoft.com/office/officeart/2005/8/layout/vList6"/>
    <dgm:cxn modelId="{6CF4FBB7-2AFA-4E45-B959-2D8B25B0BF2E}" srcId="{52D59AC6-D72A-49AA-9CF2-67F015C5D31D}" destId="{0C601106-E6BF-43C9-AB9A-BD78B588F520}" srcOrd="2" destOrd="0" parTransId="{118EDA60-CF46-42A2-A58C-E226F081C365}" sibTransId="{0BC771F2-F2E8-4470-B875-41241A250EED}"/>
    <dgm:cxn modelId="{F6CFEF8A-6B33-4194-8741-613F4FE1D0AE}" type="presParOf" srcId="{79E0DA01-51DD-47A6-A62F-24C18EE9D1BF}" destId="{BF2AE836-E7F1-41DB-B03F-BCB7CCBDD04D}" srcOrd="0" destOrd="0" presId="urn:microsoft.com/office/officeart/2005/8/layout/vList6"/>
    <dgm:cxn modelId="{C474A21D-BDE9-4886-BF7E-F207CB3A3E01}" type="presParOf" srcId="{BF2AE836-E7F1-41DB-B03F-BCB7CCBDD04D}" destId="{41BB3AE2-CD86-485F-8E97-4F34094ED472}" srcOrd="0" destOrd="0" presId="urn:microsoft.com/office/officeart/2005/8/layout/vList6"/>
    <dgm:cxn modelId="{69817535-E8A0-4A45-9D6F-4759900BBE4A}" type="presParOf" srcId="{BF2AE836-E7F1-41DB-B03F-BCB7CCBDD04D}" destId="{4322F88E-771D-4AE5-97C4-7F924218651E}" srcOrd="1" destOrd="0" presId="urn:microsoft.com/office/officeart/2005/8/layout/vList6"/>
    <dgm:cxn modelId="{80A02D9B-DA9D-40F5-ACC1-2C71F827D740}" type="presParOf" srcId="{79E0DA01-51DD-47A6-A62F-24C18EE9D1BF}" destId="{7A74CBDB-BA91-4E79-901C-722FF9049C8C}" srcOrd="1" destOrd="0" presId="urn:microsoft.com/office/officeart/2005/8/layout/vList6"/>
    <dgm:cxn modelId="{5F6109DF-A86C-4FF5-91A6-6BC2476065FB}" type="presParOf" srcId="{79E0DA01-51DD-47A6-A62F-24C18EE9D1BF}" destId="{405A52D6-CB4A-4F6D-A789-D96D55362CCB}" srcOrd="2" destOrd="0" presId="urn:microsoft.com/office/officeart/2005/8/layout/vList6"/>
    <dgm:cxn modelId="{5E9FB4C0-91CA-4A0B-A60B-7FDA6F1FFF43}" type="presParOf" srcId="{405A52D6-CB4A-4F6D-A789-D96D55362CCB}" destId="{06C715C1-5486-4B79-9E78-DF9A7C49C370}" srcOrd="0" destOrd="0" presId="urn:microsoft.com/office/officeart/2005/8/layout/vList6"/>
    <dgm:cxn modelId="{14D2BA39-9B76-4543-84F7-8F88CF2CDD5C}" type="presParOf" srcId="{405A52D6-CB4A-4F6D-A789-D96D55362CCB}" destId="{FFB6E642-EADC-4EF2-9C7C-0D54630759C5}" srcOrd="1" destOrd="0" presId="urn:microsoft.com/office/officeart/2005/8/layout/vList6"/>
  </dgm:cxnLst>
  <dgm:bg>
    <a:noFill/>
  </dgm:bg>
  <dgm:whole>
    <a:ln>
      <a:noFill/>
    </a:ln>
  </dgm:whole>
  <dgm:extLst>
    <a:ext uri="http://schemas.microsoft.com/office/drawing/2008/diagram">
      <dsp:dataModelExt xmlns:dsp="http://schemas.microsoft.com/office/drawing/2008/diagram" xmlns=""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1D858AFE-2696-46D9-A90C-488DAD732F7D}" type="doc">
      <dgm:prSet loTypeId="urn:microsoft.com/office/officeart/2005/8/layout/process2" loCatId="process" qsTypeId="urn:microsoft.com/office/officeart/2005/8/quickstyle/simple1" qsCatId="simple" csTypeId="urn:microsoft.com/office/officeart/2005/8/colors/colorful5" csCatId="colorful" phldr="1"/>
      <dgm:spPr/>
    </dgm:pt>
    <dgm:pt modelId="{125AD6D1-1C94-41BD-ADA9-062FE504A539}">
      <dgm:prSet phldrT="[文字]"/>
      <dgm:spPr/>
      <dgm:t>
        <a:bodyPr/>
        <a:lstStyle/>
        <a:p>
          <a:pPr algn="just" hangingPunct="0"/>
          <a:r>
            <a:rPr lang="zh-TW" altLang="en-US" dirty="0" smtClean="0">
              <a:solidFill>
                <a:schemeClr val="tx1"/>
              </a:solidFill>
              <a:latin typeface="標楷體" panose="03000509000000000000" pitchFamily="65" charset="-120"/>
              <a:ea typeface="標楷體" panose="03000509000000000000" pitchFamily="65" charset="-120"/>
            </a:rPr>
            <a:t>為因應</a:t>
          </a:r>
          <a:r>
            <a:rPr lang="en-US" altLang="zh-TW" dirty="0" smtClean="0">
              <a:solidFill>
                <a:schemeClr val="tx1"/>
              </a:solidFill>
              <a:latin typeface="標楷體" panose="03000509000000000000" pitchFamily="65" charset="-120"/>
              <a:ea typeface="標楷體" panose="03000509000000000000" pitchFamily="65" charset="-120"/>
            </a:rPr>
            <a:t>105</a:t>
          </a:r>
          <a:r>
            <a:rPr lang="zh-TW" altLang="en-US" dirty="0" smtClean="0">
              <a:solidFill>
                <a:schemeClr val="tx1"/>
              </a:solidFill>
              <a:latin typeface="標楷體" panose="03000509000000000000" pitchFamily="65" charset="-120"/>
              <a:ea typeface="標楷體" panose="03000509000000000000" pitchFamily="65" charset="-120"/>
            </a:rPr>
            <a:t>年土地公告價上漲之影響，調降科學園區土地租金，維持</a:t>
          </a:r>
          <a:r>
            <a:rPr lang="zh-TW" altLang="zh-TW" dirty="0" smtClean="0">
              <a:solidFill>
                <a:schemeClr val="tx1"/>
              </a:solidFill>
              <a:latin typeface="標楷體" panose="03000509000000000000" pitchFamily="65" charset="-120"/>
              <a:ea typeface="標楷體" panose="03000509000000000000" pitchFamily="65" charset="-120"/>
            </a:rPr>
            <a:t>以</a:t>
          </a:r>
          <a:r>
            <a:rPr lang="en-US" altLang="zh-TW" dirty="0" smtClean="0">
              <a:solidFill>
                <a:schemeClr val="tx1"/>
              </a:solidFill>
              <a:latin typeface="標楷體" panose="03000509000000000000" pitchFamily="65" charset="-120"/>
              <a:ea typeface="標楷體" panose="03000509000000000000" pitchFamily="65" charset="-120"/>
            </a:rPr>
            <a:t>104</a:t>
          </a:r>
          <a:r>
            <a:rPr lang="zh-TW" altLang="zh-TW" dirty="0" smtClean="0">
              <a:solidFill>
                <a:schemeClr val="tx1"/>
              </a:solidFill>
              <a:latin typeface="標楷體" panose="03000509000000000000" pitchFamily="65" charset="-120"/>
              <a:ea typeface="標楷體" panose="03000509000000000000" pitchFamily="65" charset="-120"/>
            </a:rPr>
            <a:t>年之素地租金為優惠基準。</a:t>
          </a:r>
          <a:endParaRPr lang="zh-TW" altLang="en-US" dirty="0" smtClean="0">
            <a:solidFill>
              <a:schemeClr val="tx1"/>
            </a:solidFill>
            <a:latin typeface="標楷體" panose="03000509000000000000" pitchFamily="65" charset="-120"/>
            <a:ea typeface="標楷體" panose="03000509000000000000" pitchFamily="65" charset="-120"/>
          </a:endParaRPr>
        </a:p>
      </dgm:t>
    </dgm:pt>
    <dgm:pt modelId="{627B1241-97E0-4AFA-9A34-8D0CE822D128}" type="parTrans" cxnId="{FE90D7DA-E7BE-4754-BD8D-238039CB2C77}">
      <dgm:prSet/>
      <dgm:spPr/>
      <dgm:t>
        <a:bodyPr/>
        <a:lstStyle/>
        <a:p>
          <a:endParaRPr lang="zh-TW" altLang="en-US"/>
        </a:p>
      </dgm:t>
    </dgm:pt>
    <dgm:pt modelId="{2C66BF5A-6B68-47C1-9BCE-A1E01D37EA87}" type="sibTrans" cxnId="{FE90D7DA-E7BE-4754-BD8D-238039CB2C77}">
      <dgm:prSet/>
      <dgm:spPr/>
      <dgm:t>
        <a:bodyPr/>
        <a:lstStyle/>
        <a:p>
          <a:endParaRPr lang="zh-TW" altLang="en-US"/>
        </a:p>
      </dgm:t>
    </dgm:pt>
    <dgm:pt modelId="{5698D895-3B17-4AF7-8DFC-A1399FEC114B}">
      <dgm:prSet phldrT="[文字]"/>
      <dgm:spPr/>
      <dgm:t>
        <a:bodyPr/>
        <a:lstStyle/>
        <a:p>
          <a:pPr algn="just" hangingPunct="0"/>
          <a:r>
            <a:rPr lang="zh-TW" altLang="zh-TW" dirty="0" smtClean="0">
              <a:solidFill>
                <a:schemeClr val="tx1"/>
              </a:solidFill>
              <a:latin typeface="標楷體" panose="03000509000000000000" pitchFamily="65" charset="-120"/>
              <a:ea typeface="標楷體" panose="03000509000000000000" pitchFamily="65" charset="-120"/>
            </a:rPr>
            <a:t>受優惠之廠商約</a:t>
          </a:r>
          <a:r>
            <a:rPr lang="en-US" altLang="zh-TW" dirty="0" smtClean="0">
              <a:solidFill>
                <a:schemeClr val="tx1"/>
              </a:solidFill>
              <a:latin typeface="標楷體" panose="03000509000000000000" pitchFamily="65" charset="-120"/>
              <a:ea typeface="標楷體" panose="03000509000000000000" pitchFamily="65" charset="-120"/>
            </a:rPr>
            <a:t>810</a:t>
          </a:r>
          <a:r>
            <a:rPr lang="zh-TW" altLang="zh-TW" dirty="0" smtClean="0">
              <a:solidFill>
                <a:schemeClr val="tx1"/>
              </a:solidFill>
              <a:latin typeface="標楷體" panose="03000509000000000000" pitchFamily="65" charset="-120"/>
              <a:ea typeface="標楷體" panose="03000509000000000000" pitchFamily="65" charset="-120"/>
            </a:rPr>
            <a:t>家，租金單價平均優惠幅度</a:t>
          </a:r>
          <a:r>
            <a:rPr lang="en-US" altLang="zh-TW" dirty="0" smtClean="0">
              <a:solidFill>
                <a:schemeClr val="tx1"/>
              </a:solidFill>
              <a:latin typeface="標楷體" panose="03000509000000000000" pitchFamily="65" charset="-120"/>
              <a:ea typeface="標楷體" panose="03000509000000000000" pitchFamily="65" charset="-120"/>
            </a:rPr>
            <a:t>8.99%</a:t>
          </a:r>
          <a:r>
            <a:rPr lang="zh-TW" altLang="zh-TW" dirty="0" smtClean="0">
              <a:solidFill>
                <a:schemeClr val="tx1"/>
              </a:solidFill>
              <a:latin typeface="標楷體" panose="03000509000000000000" pitchFamily="65" charset="-120"/>
              <a:ea typeface="標楷體" panose="03000509000000000000" pitchFamily="65" charset="-120"/>
            </a:rPr>
            <a:t>，優惠金額約</a:t>
          </a:r>
          <a:r>
            <a:rPr lang="en-US" altLang="zh-TW" dirty="0" smtClean="0">
              <a:solidFill>
                <a:schemeClr val="tx1"/>
              </a:solidFill>
              <a:latin typeface="標楷體" panose="03000509000000000000" pitchFamily="65" charset="-120"/>
              <a:ea typeface="標楷體" panose="03000509000000000000" pitchFamily="65" charset="-120"/>
            </a:rPr>
            <a:t>4.4</a:t>
          </a:r>
          <a:r>
            <a:rPr lang="zh-TW" altLang="zh-TW" dirty="0" smtClean="0">
              <a:solidFill>
                <a:schemeClr val="tx1"/>
              </a:solidFill>
              <a:latin typeface="標楷體" panose="03000509000000000000" pitchFamily="65" charset="-120"/>
              <a:ea typeface="標楷體" panose="03000509000000000000" pitchFamily="65" charset="-120"/>
            </a:rPr>
            <a:t>億元。</a:t>
          </a:r>
          <a:endParaRPr lang="zh-TW" altLang="en-US" dirty="0">
            <a:solidFill>
              <a:schemeClr val="tx1"/>
            </a:solidFill>
          </a:endParaRPr>
        </a:p>
      </dgm:t>
    </dgm:pt>
    <dgm:pt modelId="{17B3BD91-054F-410F-AA75-F69C0261FBB2}" type="parTrans" cxnId="{DEF2D2FA-4F81-45EB-9FBC-4594F722FB64}">
      <dgm:prSet/>
      <dgm:spPr/>
      <dgm:t>
        <a:bodyPr/>
        <a:lstStyle/>
        <a:p>
          <a:endParaRPr lang="zh-TW" altLang="en-US"/>
        </a:p>
      </dgm:t>
    </dgm:pt>
    <dgm:pt modelId="{149B47CF-0D1F-434B-AF88-B4325F7ECBD2}" type="sibTrans" cxnId="{DEF2D2FA-4F81-45EB-9FBC-4594F722FB64}">
      <dgm:prSet/>
      <dgm:spPr/>
      <dgm:t>
        <a:bodyPr/>
        <a:lstStyle/>
        <a:p>
          <a:endParaRPr lang="zh-TW" altLang="en-US"/>
        </a:p>
      </dgm:t>
    </dgm:pt>
    <dgm:pt modelId="{5F2730A6-99AE-4E18-88A1-475F3AFB8DB1}" type="pres">
      <dgm:prSet presAssocID="{1D858AFE-2696-46D9-A90C-488DAD732F7D}" presName="linearFlow" presStyleCnt="0">
        <dgm:presLayoutVars>
          <dgm:resizeHandles val="exact"/>
        </dgm:presLayoutVars>
      </dgm:prSet>
      <dgm:spPr/>
    </dgm:pt>
    <dgm:pt modelId="{2D7B9944-3960-4767-92E4-A56739D4EC9B}" type="pres">
      <dgm:prSet presAssocID="{125AD6D1-1C94-41BD-ADA9-062FE504A539}" presName="node" presStyleLbl="node1" presStyleIdx="0" presStyleCnt="2">
        <dgm:presLayoutVars>
          <dgm:bulletEnabled val="1"/>
        </dgm:presLayoutVars>
      </dgm:prSet>
      <dgm:spPr/>
      <dgm:t>
        <a:bodyPr/>
        <a:lstStyle/>
        <a:p>
          <a:endParaRPr lang="zh-TW" altLang="en-US"/>
        </a:p>
      </dgm:t>
    </dgm:pt>
    <dgm:pt modelId="{0E20CEE7-0F92-4205-ADA3-D03B0822FC40}" type="pres">
      <dgm:prSet presAssocID="{2C66BF5A-6B68-47C1-9BCE-A1E01D37EA87}" presName="sibTrans" presStyleLbl="sibTrans2D1" presStyleIdx="0" presStyleCnt="1"/>
      <dgm:spPr/>
      <dgm:t>
        <a:bodyPr/>
        <a:lstStyle/>
        <a:p>
          <a:endParaRPr lang="zh-TW" altLang="en-US"/>
        </a:p>
      </dgm:t>
    </dgm:pt>
    <dgm:pt modelId="{6963D073-CF3B-4230-9920-DE91813DB236}" type="pres">
      <dgm:prSet presAssocID="{2C66BF5A-6B68-47C1-9BCE-A1E01D37EA87}" presName="connectorText" presStyleLbl="sibTrans2D1" presStyleIdx="0" presStyleCnt="1"/>
      <dgm:spPr/>
      <dgm:t>
        <a:bodyPr/>
        <a:lstStyle/>
        <a:p>
          <a:endParaRPr lang="zh-TW" altLang="en-US"/>
        </a:p>
      </dgm:t>
    </dgm:pt>
    <dgm:pt modelId="{46AE3D7A-C75A-4D3F-A6A2-9004149CE487}" type="pres">
      <dgm:prSet presAssocID="{5698D895-3B17-4AF7-8DFC-A1399FEC114B}" presName="node" presStyleLbl="node1" presStyleIdx="1" presStyleCnt="2" custLinFactNeighborX="1629" custLinFactNeighborY="-8945">
        <dgm:presLayoutVars>
          <dgm:bulletEnabled val="1"/>
        </dgm:presLayoutVars>
      </dgm:prSet>
      <dgm:spPr/>
      <dgm:t>
        <a:bodyPr/>
        <a:lstStyle/>
        <a:p>
          <a:endParaRPr lang="zh-TW" altLang="en-US"/>
        </a:p>
      </dgm:t>
    </dgm:pt>
  </dgm:ptLst>
  <dgm:cxnLst>
    <dgm:cxn modelId="{FE90D7DA-E7BE-4754-BD8D-238039CB2C77}" srcId="{1D858AFE-2696-46D9-A90C-488DAD732F7D}" destId="{125AD6D1-1C94-41BD-ADA9-062FE504A539}" srcOrd="0" destOrd="0" parTransId="{627B1241-97E0-4AFA-9A34-8D0CE822D128}" sibTransId="{2C66BF5A-6B68-47C1-9BCE-A1E01D37EA87}"/>
    <dgm:cxn modelId="{39CB4D6E-2CC1-473B-AAD7-C7566999C17C}" type="presOf" srcId="{1D858AFE-2696-46D9-A90C-488DAD732F7D}" destId="{5F2730A6-99AE-4E18-88A1-475F3AFB8DB1}" srcOrd="0" destOrd="0" presId="urn:microsoft.com/office/officeart/2005/8/layout/process2"/>
    <dgm:cxn modelId="{DEF2D2FA-4F81-45EB-9FBC-4594F722FB64}" srcId="{1D858AFE-2696-46D9-A90C-488DAD732F7D}" destId="{5698D895-3B17-4AF7-8DFC-A1399FEC114B}" srcOrd="1" destOrd="0" parTransId="{17B3BD91-054F-410F-AA75-F69C0261FBB2}" sibTransId="{149B47CF-0D1F-434B-AF88-B4325F7ECBD2}"/>
    <dgm:cxn modelId="{735E7C3E-1546-4EF5-BA18-7E4B68EF087B}" type="presOf" srcId="{2C66BF5A-6B68-47C1-9BCE-A1E01D37EA87}" destId="{0E20CEE7-0F92-4205-ADA3-D03B0822FC40}" srcOrd="0" destOrd="0" presId="urn:microsoft.com/office/officeart/2005/8/layout/process2"/>
    <dgm:cxn modelId="{EF4A2BDD-C1CD-4EA7-AAFA-9C27E1E578D0}" type="presOf" srcId="{5698D895-3B17-4AF7-8DFC-A1399FEC114B}" destId="{46AE3D7A-C75A-4D3F-A6A2-9004149CE487}" srcOrd="0" destOrd="0" presId="urn:microsoft.com/office/officeart/2005/8/layout/process2"/>
    <dgm:cxn modelId="{C1EFE42D-5551-49B3-A648-D530A9EA2AAB}" type="presOf" srcId="{2C66BF5A-6B68-47C1-9BCE-A1E01D37EA87}" destId="{6963D073-CF3B-4230-9920-DE91813DB236}" srcOrd="1" destOrd="0" presId="urn:microsoft.com/office/officeart/2005/8/layout/process2"/>
    <dgm:cxn modelId="{AF02FE96-CC2C-4941-84C2-20920A137E8A}" type="presOf" srcId="{125AD6D1-1C94-41BD-ADA9-062FE504A539}" destId="{2D7B9944-3960-4767-92E4-A56739D4EC9B}" srcOrd="0" destOrd="0" presId="urn:microsoft.com/office/officeart/2005/8/layout/process2"/>
    <dgm:cxn modelId="{551A72C3-68E6-41B1-A6E2-13169FB8899A}" type="presParOf" srcId="{5F2730A6-99AE-4E18-88A1-475F3AFB8DB1}" destId="{2D7B9944-3960-4767-92E4-A56739D4EC9B}" srcOrd="0" destOrd="0" presId="urn:microsoft.com/office/officeart/2005/8/layout/process2"/>
    <dgm:cxn modelId="{6316BAD5-3190-49F5-8D21-E9AE15076FB5}" type="presParOf" srcId="{5F2730A6-99AE-4E18-88A1-475F3AFB8DB1}" destId="{0E20CEE7-0F92-4205-ADA3-D03B0822FC40}" srcOrd="1" destOrd="0" presId="urn:microsoft.com/office/officeart/2005/8/layout/process2"/>
    <dgm:cxn modelId="{96941D3E-FEFB-4159-ABD0-F4B4907520A8}" type="presParOf" srcId="{0E20CEE7-0F92-4205-ADA3-D03B0822FC40}" destId="{6963D073-CF3B-4230-9920-DE91813DB236}" srcOrd="0" destOrd="0" presId="urn:microsoft.com/office/officeart/2005/8/layout/process2"/>
    <dgm:cxn modelId="{592B5AC7-F0D4-4FF4-BE3C-5696CCF7BA08}" type="presParOf" srcId="{5F2730A6-99AE-4E18-88A1-475F3AFB8DB1}" destId="{46AE3D7A-C75A-4D3F-A6A2-9004149CE487}" srcOrd="2" destOrd="0" presId="urn:microsoft.com/office/officeart/2005/8/layout/process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E95094C8-937C-4308-9D4D-753FD4F9EEE7}" type="doc">
      <dgm:prSet loTypeId="urn:microsoft.com/office/officeart/2005/8/layout/list1" loCatId="list" qsTypeId="urn:microsoft.com/office/officeart/2005/8/quickstyle/simple1" qsCatId="simple" csTypeId="urn:microsoft.com/office/officeart/2005/8/colors/colorful2" csCatId="colorful" phldr="1"/>
      <dgm:spPr/>
      <dgm:t>
        <a:bodyPr/>
        <a:lstStyle/>
        <a:p>
          <a:endParaRPr lang="zh-TW" altLang="en-US"/>
        </a:p>
      </dgm:t>
    </dgm:pt>
    <dgm:pt modelId="{E67DF75A-3539-4601-8490-87490A751C17}">
      <dgm:prSet phldrT="[文字]" custT="1"/>
      <dgm:spPr>
        <a:gradFill flip="none" rotWithShape="0">
          <a:gsLst>
            <a:gs pos="0">
              <a:schemeClr val="accent2">
                <a:hueOff val="2340759"/>
                <a:satOff val="-2919"/>
                <a:lumOff val="686"/>
                <a:shade val="30000"/>
                <a:satMod val="115000"/>
              </a:schemeClr>
            </a:gs>
            <a:gs pos="50000">
              <a:schemeClr val="accent2">
                <a:hueOff val="2340759"/>
                <a:satOff val="-2919"/>
                <a:lumOff val="686"/>
                <a:shade val="67500"/>
                <a:satMod val="115000"/>
              </a:schemeClr>
            </a:gs>
            <a:gs pos="100000">
              <a:schemeClr val="accent2">
                <a:hueOff val="2340759"/>
                <a:satOff val="-2919"/>
                <a:lumOff val="686"/>
                <a:shade val="100000"/>
                <a:satMod val="115000"/>
              </a:schemeClr>
            </a:gs>
          </a:gsLst>
          <a:path path="circle">
            <a:fillToRect l="50000" t="50000" r="50000" b="50000"/>
          </a:path>
          <a:tileRect/>
        </a:gradFill>
      </dgm:spPr>
      <dgm:t>
        <a:bodyPr/>
        <a:lstStyle/>
        <a:p>
          <a:pPr algn="just" hangingPunct="0">
            <a:lnSpc>
              <a:spcPts val="2700"/>
            </a:lnSpc>
          </a:pPr>
          <a:r>
            <a:rPr lang="zh-TW" altLang="en-US" sz="2400" dirty="0" smtClean="0">
              <a:latin typeface="標楷體" pitchFamily="65" charset="-120"/>
              <a:ea typeface="標楷體" pitchFamily="65" charset="-120"/>
            </a:rPr>
            <a:t>建置營利事業電子帳簿上傳平臺</a:t>
          </a:r>
        </a:p>
      </dgm:t>
    </dgm:pt>
    <dgm:pt modelId="{17125190-D895-4BE0-8449-66FD3010E172}" type="parTrans" cxnId="{D3DD710D-693B-446D-A003-DA20F53C55B4}">
      <dgm:prSet/>
      <dgm:spPr/>
      <dgm:t>
        <a:bodyPr/>
        <a:lstStyle/>
        <a:p>
          <a:endParaRPr lang="zh-TW" altLang="en-US"/>
        </a:p>
      </dgm:t>
    </dgm:pt>
    <dgm:pt modelId="{89F0BE51-8A43-49A0-8049-89868C8915D7}" type="sibTrans" cxnId="{D3DD710D-693B-446D-A003-DA20F53C55B4}">
      <dgm:prSet/>
      <dgm:spPr/>
      <dgm:t>
        <a:bodyPr/>
        <a:lstStyle/>
        <a:p>
          <a:endParaRPr lang="zh-TW" altLang="en-US"/>
        </a:p>
      </dgm:t>
    </dgm:pt>
    <dgm:pt modelId="{2023B164-7CA2-4951-8DFA-5C4D863FC3BA}">
      <dgm:prSet phldrT="[文字]" custT="1"/>
      <dgm:spPr>
        <a:gradFill flip="none" rotWithShape="0">
          <a:gsLst>
            <a:gs pos="0">
              <a:schemeClr val="accent2">
                <a:hueOff val="4681519"/>
                <a:satOff val="-5839"/>
                <a:lumOff val="1373"/>
                <a:shade val="30000"/>
                <a:satMod val="115000"/>
              </a:schemeClr>
            </a:gs>
            <a:gs pos="50000">
              <a:schemeClr val="accent2">
                <a:hueOff val="4681519"/>
                <a:satOff val="-5839"/>
                <a:lumOff val="1373"/>
                <a:shade val="67500"/>
                <a:satMod val="115000"/>
              </a:schemeClr>
            </a:gs>
            <a:gs pos="100000">
              <a:schemeClr val="accent2">
                <a:hueOff val="4681519"/>
                <a:satOff val="-5839"/>
                <a:lumOff val="1373"/>
                <a:shade val="100000"/>
                <a:satMod val="115000"/>
              </a:schemeClr>
            </a:gs>
          </a:gsLst>
          <a:path path="circle">
            <a:fillToRect l="50000" t="50000" r="50000" b="50000"/>
          </a:path>
          <a:tileRect/>
        </a:gradFill>
      </dgm:spPr>
      <dgm:t>
        <a:bodyPr/>
        <a:lstStyle/>
        <a:p>
          <a:r>
            <a:rPr lang="zh-TW" altLang="en-US" sz="2400" dirty="0" smtClean="0">
              <a:latin typeface="標楷體" pitchFamily="65" charset="-120"/>
              <a:ea typeface="標楷體" pitchFamily="65" charset="-120"/>
            </a:rPr>
            <a:t>新增非居住者扣繳憑單網路申報作業</a:t>
          </a:r>
        </a:p>
      </dgm:t>
    </dgm:pt>
    <dgm:pt modelId="{3F857BAC-8546-4F8A-9801-F29E8347546C}" type="parTrans" cxnId="{D4EE5238-3919-4AE1-BBF6-122DD95261CE}">
      <dgm:prSet/>
      <dgm:spPr/>
      <dgm:t>
        <a:bodyPr/>
        <a:lstStyle/>
        <a:p>
          <a:endParaRPr lang="zh-TW" altLang="en-US"/>
        </a:p>
      </dgm:t>
    </dgm:pt>
    <dgm:pt modelId="{3AD256A1-B839-4856-B2A7-9BACF8C367A7}" type="sibTrans" cxnId="{D4EE5238-3919-4AE1-BBF6-122DD95261CE}">
      <dgm:prSet/>
      <dgm:spPr/>
      <dgm:t>
        <a:bodyPr/>
        <a:lstStyle/>
        <a:p>
          <a:endParaRPr lang="zh-TW" altLang="en-US"/>
        </a:p>
      </dgm:t>
    </dgm:pt>
    <dgm:pt modelId="{A7D1A264-DEB5-4732-ABA8-55EDA8EACBD3}">
      <dgm:prSet custT="1"/>
      <dgm:spPr/>
      <dgm:t>
        <a:bodyPr/>
        <a:lstStyle/>
        <a:p>
          <a:pPr algn="just" hangingPunct="0"/>
          <a:r>
            <a:rPr lang="zh-TW" altLang="en-US" sz="2000" dirty="0" smtClean="0">
              <a:solidFill>
                <a:schemeClr val="tx2"/>
              </a:solidFill>
              <a:latin typeface="標楷體" pitchFamily="65" charset="-120"/>
              <a:ea typeface="標楷體" pitchFamily="65" charset="-120"/>
              <a:cs typeface="Times New Roman" panose="02020603050405020304" pitchFamily="18" charset="0"/>
            </a:rPr>
            <a:t>扣繳義務人給付非居住者應扣繳所得，且依所得稅法第</a:t>
          </a:r>
          <a:r>
            <a:rPr lang="en-US" altLang="zh-TW" sz="2000" dirty="0" smtClean="0">
              <a:solidFill>
                <a:schemeClr val="tx2"/>
              </a:solidFill>
              <a:latin typeface="標楷體" pitchFamily="65" charset="-120"/>
              <a:ea typeface="標楷體" pitchFamily="65" charset="-120"/>
              <a:cs typeface="Times New Roman" panose="02020603050405020304" pitchFamily="18" charset="0"/>
            </a:rPr>
            <a:t>92</a:t>
          </a:r>
          <a:r>
            <a:rPr lang="zh-TW" altLang="en-US" sz="2000" dirty="0" smtClean="0">
              <a:solidFill>
                <a:schemeClr val="tx2"/>
              </a:solidFill>
              <a:latin typeface="標楷體" pitchFamily="65" charset="-120"/>
              <a:ea typeface="標楷體" pitchFamily="65" charset="-120"/>
              <a:cs typeface="Times New Roman" panose="02020603050405020304" pitchFamily="18" charset="0"/>
            </a:rPr>
            <a:t>條第</a:t>
          </a:r>
          <a:r>
            <a:rPr lang="en-US" altLang="zh-TW" sz="2000" dirty="0" smtClean="0">
              <a:solidFill>
                <a:schemeClr val="tx2"/>
              </a:solidFill>
              <a:latin typeface="標楷體" pitchFamily="65" charset="-120"/>
              <a:ea typeface="標楷體" pitchFamily="65" charset="-120"/>
              <a:cs typeface="Times New Roman" panose="02020603050405020304" pitchFamily="18" charset="0"/>
            </a:rPr>
            <a:t>2</a:t>
          </a:r>
          <a:r>
            <a:rPr lang="zh-TW" altLang="en-US" sz="2000" dirty="0" smtClean="0">
              <a:solidFill>
                <a:schemeClr val="tx2"/>
              </a:solidFill>
              <a:latin typeface="標楷體" pitchFamily="65" charset="-120"/>
              <a:ea typeface="標楷體" pitchFamily="65" charset="-120"/>
              <a:cs typeface="Times New Roman" panose="02020603050405020304" pitchFamily="18" charset="0"/>
            </a:rPr>
            <a:t>項規定於代扣稅款之日起</a:t>
          </a:r>
          <a:r>
            <a:rPr lang="en-US" altLang="zh-TW" sz="2000" dirty="0" smtClean="0">
              <a:solidFill>
                <a:schemeClr val="tx2"/>
              </a:solidFill>
              <a:latin typeface="標楷體" pitchFamily="65" charset="-120"/>
              <a:ea typeface="標楷體" pitchFamily="65" charset="-120"/>
              <a:cs typeface="Times New Roman" panose="02020603050405020304" pitchFamily="18" charset="0"/>
            </a:rPr>
            <a:t>10</a:t>
          </a:r>
          <a:r>
            <a:rPr lang="zh-TW" altLang="en-US" sz="2000" dirty="0" smtClean="0">
              <a:solidFill>
                <a:schemeClr val="tx2"/>
              </a:solidFill>
              <a:latin typeface="標楷體" pitchFamily="65" charset="-120"/>
              <a:ea typeface="標楷體" pitchFamily="65" charset="-120"/>
              <a:cs typeface="Times New Roman" panose="02020603050405020304" pitchFamily="18" charset="0"/>
            </a:rPr>
            <a:t>日內繳清扣繳稅款者，得利用網路申報扣繳憑單。</a:t>
          </a:r>
          <a:endParaRPr lang="zh-TW" altLang="en-US" sz="2000" dirty="0">
            <a:solidFill>
              <a:schemeClr val="tx2"/>
            </a:solidFill>
            <a:latin typeface="標楷體" pitchFamily="65" charset="-120"/>
            <a:ea typeface="標楷體" pitchFamily="65" charset="-120"/>
          </a:endParaRPr>
        </a:p>
      </dgm:t>
    </dgm:pt>
    <dgm:pt modelId="{D7788A60-880C-4C93-B004-515CB03A6500}" type="parTrans" cxnId="{3410F0E3-691E-472E-B2D8-D56866BE6EDE}">
      <dgm:prSet/>
      <dgm:spPr/>
      <dgm:t>
        <a:bodyPr/>
        <a:lstStyle/>
        <a:p>
          <a:endParaRPr lang="zh-TW" altLang="en-US"/>
        </a:p>
      </dgm:t>
    </dgm:pt>
    <dgm:pt modelId="{5454A1A8-9C71-407C-B1AB-A9CEEEC7A175}" type="sibTrans" cxnId="{3410F0E3-691E-472E-B2D8-D56866BE6EDE}">
      <dgm:prSet/>
      <dgm:spPr/>
      <dgm:t>
        <a:bodyPr/>
        <a:lstStyle/>
        <a:p>
          <a:endParaRPr lang="zh-TW" altLang="en-US"/>
        </a:p>
      </dgm:t>
    </dgm:pt>
    <dgm:pt modelId="{EED40131-A778-402A-9DF5-45A7A9B3C154}">
      <dgm:prSet custT="1"/>
      <dgm:spPr/>
      <dgm:t>
        <a:bodyPr/>
        <a:lstStyle/>
        <a:p>
          <a:r>
            <a:rPr lang="zh-TW" altLang="en-US" sz="2000" dirty="0" smtClean="0">
              <a:solidFill>
                <a:schemeClr val="tx2"/>
              </a:solidFill>
              <a:latin typeface="標楷體" pitchFamily="65" charset="-120"/>
              <a:ea typeface="標楷體" pitchFamily="65" charset="-120"/>
              <a:cs typeface="Times New Roman" panose="02020603050405020304" pitchFamily="18" charset="0"/>
            </a:rPr>
            <a:t>營利事業得以網路或媒體向所在地財政部各地區國稅局提示帳簿資料電子檔案。</a:t>
          </a:r>
          <a:endParaRPr lang="zh-TW" altLang="en-US" sz="2000" dirty="0" smtClean="0">
            <a:solidFill>
              <a:schemeClr val="tx2"/>
            </a:solidFill>
            <a:ea typeface="標楷體" pitchFamily="65" charset="-120"/>
            <a:cs typeface="Times New Roman" panose="02020603050405020304" pitchFamily="18" charset="0"/>
          </a:endParaRPr>
        </a:p>
      </dgm:t>
    </dgm:pt>
    <dgm:pt modelId="{979C632B-4E14-4C06-908C-E350ACA2F122}" type="parTrans" cxnId="{A6995CCE-87FC-47A0-9CF9-50ADE5FDD5B2}">
      <dgm:prSet/>
      <dgm:spPr/>
      <dgm:t>
        <a:bodyPr/>
        <a:lstStyle/>
        <a:p>
          <a:endParaRPr lang="zh-TW" altLang="en-US"/>
        </a:p>
      </dgm:t>
    </dgm:pt>
    <dgm:pt modelId="{92863BCA-AB18-4179-8BF9-E0A92FA3E00F}" type="sibTrans" cxnId="{A6995CCE-87FC-47A0-9CF9-50ADE5FDD5B2}">
      <dgm:prSet/>
      <dgm:spPr/>
      <dgm:t>
        <a:bodyPr/>
        <a:lstStyle/>
        <a:p>
          <a:endParaRPr lang="zh-TW" altLang="en-US"/>
        </a:p>
      </dgm:t>
    </dgm:pt>
    <dgm:pt modelId="{588FB70A-BE0A-4919-8B7D-35E5D135E244}" type="pres">
      <dgm:prSet presAssocID="{E95094C8-937C-4308-9D4D-753FD4F9EEE7}" presName="linear" presStyleCnt="0">
        <dgm:presLayoutVars>
          <dgm:dir/>
          <dgm:animLvl val="lvl"/>
          <dgm:resizeHandles val="exact"/>
        </dgm:presLayoutVars>
      </dgm:prSet>
      <dgm:spPr/>
      <dgm:t>
        <a:bodyPr/>
        <a:lstStyle/>
        <a:p>
          <a:endParaRPr lang="zh-TW" altLang="en-US"/>
        </a:p>
      </dgm:t>
    </dgm:pt>
    <dgm:pt modelId="{5226B321-D540-4ECD-9374-6C3A23C06BC0}" type="pres">
      <dgm:prSet presAssocID="{E67DF75A-3539-4601-8490-87490A751C17}" presName="parentLin" presStyleCnt="0"/>
      <dgm:spPr/>
    </dgm:pt>
    <dgm:pt modelId="{1D7182C5-0B48-426A-8319-9F4984D3AC61}" type="pres">
      <dgm:prSet presAssocID="{E67DF75A-3539-4601-8490-87490A751C17}" presName="parentLeftMargin" presStyleLbl="node1" presStyleIdx="0" presStyleCnt="2"/>
      <dgm:spPr/>
      <dgm:t>
        <a:bodyPr/>
        <a:lstStyle/>
        <a:p>
          <a:endParaRPr lang="zh-TW" altLang="en-US"/>
        </a:p>
      </dgm:t>
    </dgm:pt>
    <dgm:pt modelId="{32FE7AD2-72C6-4E0D-A83C-78F0AA5A2F54}" type="pres">
      <dgm:prSet presAssocID="{E67DF75A-3539-4601-8490-87490A751C17}" presName="parentText" presStyleLbl="node1" presStyleIdx="0" presStyleCnt="2" custScaleX="93504" custScaleY="24067" custLinFactNeighborX="-62617" custLinFactNeighborY="-71890">
        <dgm:presLayoutVars>
          <dgm:chMax val="0"/>
          <dgm:bulletEnabled val="1"/>
        </dgm:presLayoutVars>
      </dgm:prSet>
      <dgm:spPr/>
      <dgm:t>
        <a:bodyPr/>
        <a:lstStyle/>
        <a:p>
          <a:endParaRPr lang="zh-TW" altLang="en-US"/>
        </a:p>
      </dgm:t>
    </dgm:pt>
    <dgm:pt modelId="{0B9A9886-8317-4868-8896-B40A39F283CA}" type="pres">
      <dgm:prSet presAssocID="{E67DF75A-3539-4601-8490-87490A751C17}" presName="negativeSpace" presStyleCnt="0"/>
      <dgm:spPr/>
    </dgm:pt>
    <dgm:pt modelId="{2EBD4344-D256-432B-83AC-8EEE55F287A2}" type="pres">
      <dgm:prSet presAssocID="{E67DF75A-3539-4601-8490-87490A751C17}" presName="childText" presStyleLbl="conFgAcc1" presStyleIdx="0" presStyleCnt="2" custScaleY="75932" custLinFactY="-11811" custLinFactNeighborY="-100000">
        <dgm:presLayoutVars>
          <dgm:bulletEnabled val="1"/>
        </dgm:presLayoutVars>
      </dgm:prSet>
      <dgm:spPr/>
      <dgm:t>
        <a:bodyPr/>
        <a:lstStyle/>
        <a:p>
          <a:endParaRPr lang="zh-TW" altLang="en-US"/>
        </a:p>
      </dgm:t>
    </dgm:pt>
    <dgm:pt modelId="{011A877C-FBA5-45D9-8818-B0531ED78D12}" type="pres">
      <dgm:prSet presAssocID="{89F0BE51-8A43-49A0-8049-89868C8915D7}" presName="spaceBetweenRectangles" presStyleCnt="0"/>
      <dgm:spPr/>
    </dgm:pt>
    <dgm:pt modelId="{12127363-C633-4A18-9E8E-7C7F9AC04D39}" type="pres">
      <dgm:prSet presAssocID="{2023B164-7CA2-4951-8DFA-5C4D863FC3BA}" presName="parentLin" presStyleCnt="0"/>
      <dgm:spPr/>
    </dgm:pt>
    <dgm:pt modelId="{9348BF38-12F1-4B0E-91BE-8B3850808100}" type="pres">
      <dgm:prSet presAssocID="{2023B164-7CA2-4951-8DFA-5C4D863FC3BA}" presName="parentLeftMargin" presStyleLbl="node1" presStyleIdx="0" presStyleCnt="2"/>
      <dgm:spPr/>
      <dgm:t>
        <a:bodyPr/>
        <a:lstStyle/>
        <a:p>
          <a:endParaRPr lang="zh-TW" altLang="en-US"/>
        </a:p>
      </dgm:t>
    </dgm:pt>
    <dgm:pt modelId="{7D30D34B-0484-4629-A09E-D34B090739D9}" type="pres">
      <dgm:prSet presAssocID="{2023B164-7CA2-4951-8DFA-5C4D863FC3BA}" presName="parentText" presStyleLbl="node1" presStyleIdx="1" presStyleCnt="2" custScaleX="101837" custScaleY="24544" custLinFactNeighborX="-62617" custLinFactNeighborY="-51723">
        <dgm:presLayoutVars>
          <dgm:chMax val="0"/>
          <dgm:bulletEnabled val="1"/>
        </dgm:presLayoutVars>
      </dgm:prSet>
      <dgm:spPr/>
      <dgm:t>
        <a:bodyPr/>
        <a:lstStyle/>
        <a:p>
          <a:endParaRPr lang="zh-TW" altLang="en-US"/>
        </a:p>
      </dgm:t>
    </dgm:pt>
    <dgm:pt modelId="{E6B09A43-A7F9-4591-91A9-CD5310A493DA}" type="pres">
      <dgm:prSet presAssocID="{2023B164-7CA2-4951-8DFA-5C4D863FC3BA}" presName="negativeSpace" presStyleCnt="0"/>
      <dgm:spPr/>
    </dgm:pt>
    <dgm:pt modelId="{346ED121-A480-4AC2-8499-D21F5A963F8B}" type="pres">
      <dgm:prSet presAssocID="{2023B164-7CA2-4951-8DFA-5C4D863FC3BA}" presName="childText" presStyleLbl="conFgAcc1" presStyleIdx="1" presStyleCnt="2" custScaleY="59757" custLinFactNeighborY="-33938">
        <dgm:presLayoutVars>
          <dgm:bulletEnabled val="1"/>
        </dgm:presLayoutVars>
      </dgm:prSet>
      <dgm:spPr/>
      <dgm:t>
        <a:bodyPr/>
        <a:lstStyle/>
        <a:p>
          <a:endParaRPr lang="zh-TW" altLang="en-US"/>
        </a:p>
      </dgm:t>
    </dgm:pt>
  </dgm:ptLst>
  <dgm:cxnLst>
    <dgm:cxn modelId="{F59629C1-157C-4BF8-AAB3-87E4846D6557}" type="presOf" srcId="{A7D1A264-DEB5-4732-ABA8-55EDA8EACBD3}" destId="{346ED121-A480-4AC2-8499-D21F5A963F8B}" srcOrd="0" destOrd="0" presId="urn:microsoft.com/office/officeart/2005/8/layout/list1"/>
    <dgm:cxn modelId="{D3DD710D-693B-446D-A003-DA20F53C55B4}" srcId="{E95094C8-937C-4308-9D4D-753FD4F9EEE7}" destId="{E67DF75A-3539-4601-8490-87490A751C17}" srcOrd="0" destOrd="0" parTransId="{17125190-D895-4BE0-8449-66FD3010E172}" sibTransId="{89F0BE51-8A43-49A0-8049-89868C8915D7}"/>
    <dgm:cxn modelId="{3410F0E3-691E-472E-B2D8-D56866BE6EDE}" srcId="{2023B164-7CA2-4951-8DFA-5C4D863FC3BA}" destId="{A7D1A264-DEB5-4732-ABA8-55EDA8EACBD3}" srcOrd="0" destOrd="0" parTransId="{D7788A60-880C-4C93-B004-515CB03A6500}" sibTransId="{5454A1A8-9C71-407C-B1AB-A9CEEEC7A175}"/>
    <dgm:cxn modelId="{A6995CCE-87FC-47A0-9CF9-50ADE5FDD5B2}" srcId="{E67DF75A-3539-4601-8490-87490A751C17}" destId="{EED40131-A778-402A-9DF5-45A7A9B3C154}" srcOrd="0" destOrd="0" parTransId="{979C632B-4E14-4C06-908C-E350ACA2F122}" sibTransId="{92863BCA-AB18-4179-8BF9-E0A92FA3E00F}"/>
    <dgm:cxn modelId="{B7ED2485-869F-4255-84C0-2EC2B4001B5A}" type="presOf" srcId="{EED40131-A778-402A-9DF5-45A7A9B3C154}" destId="{2EBD4344-D256-432B-83AC-8EEE55F287A2}" srcOrd="0" destOrd="0" presId="urn:microsoft.com/office/officeart/2005/8/layout/list1"/>
    <dgm:cxn modelId="{E3D228CB-0885-4621-B2CD-796226148DFD}" type="presOf" srcId="{2023B164-7CA2-4951-8DFA-5C4D863FC3BA}" destId="{7D30D34B-0484-4629-A09E-D34B090739D9}" srcOrd="1" destOrd="0" presId="urn:microsoft.com/office/officeart/2005/8/layout/list1"/>
    <dgm:cxn modelId="{995CF8A2-F8B7-498D-9314-049F051B8177}" type="presOf" srcId="{E67DF75A-3539-4601-8490-87490A751C17}" destId="{32FE7AD2-72C6-4E0D-A83C-78F0AA5A2F54}" srcOrd="1" destOrd="0" presId="urn:microsoft.com/office/officeart/2005/8/layout/list1"/>
    <dgm:cxn modelId="{09360A76-FF94-4617-8985-2BC9D2251652}" type="presOf" srcId="{E67DF75A-3539-4601-8490-87490A751C17}" destId="{1D7182C5-0B48-426A-8319-9F4984D3AC61}" srcOrd="0" destOrd="0" presId="urn:microsoft.com/office/officeart/2005/8/layout/list1"/>
    <dgm:cxn modelId="{D4EE5238-3919-4AE1-BBF6-122DD95261CE}" srcId="{E95094C8-937C-4308-9D4D-753FD4F9EEE7}" destId="{2023B164-7CA2-4951-8DFA-5C4D863FC3BA}" srcOrd="1" destOrd="0" parTransId="{3F857BAC-8546-4F8A-9801-F29E8347546C}" sibTransId="{3AD256A1-B839-4856-B2A7-9BACF8C367A7}"/>
    <dgm:cxn modelId="{CCC4C224-212F-44D1-BC52-D791F54EE13E}" type="presOf" srcId="{E95094C8-937C-4308-9D4D-753FD4F9EEE7}" destId="{588FB70A-BE0A-4919-8B7D-35E5D135E244}" srcOrd="0" destOrd="0" presId="urn:microsoft.com/office/officeart/2005/8/layout/list1"/>
    <dgm:cxn modelId="{26EDB337-52F6-4511-8A69-4C3610363092}" type="presOf" srcId="{2023B164-7CA2-4951-8DFA-5C4D863FC3BA}" destId="{9348BF38-12F1-4B0E-91BE-8B3850808100}" srcOrd="0" destOrd="0" presId="urn:microsoft.com/office/officeart/2005/8/layout/list1"/>
    <dgm:cxn modelId="{A79DE1D1-E030-41B4-AD98-1869F17BEA64}" type="presParOf" srcId="{588FB70A-BE0A-4919-8B7D-35E5D135E244}" destId="{5226B321-D540-4ECD-9374-6C3A23C06BC0}" srcOrd="0" destOrd="0" presId="urn:microsoft.com/office/officeart/2005/8/layout/list1"/>
    <dgm:cxn modelId="{BB9E63FA-16AC-4D70-8CC3-549869A83E17}" type="presParOf" srcId="{5226B321-D540-4ECD-9374-6C3A23C06BC0}" destId="{1D7182C5-0B48-426A-8319-9F4984D3AC61}" srcOrd="0" destOrd="0" presId="urn:microsoft.com/office/officeart/2005/8/layout/list1"/>
    <dgm:cxn modelId="{9F5A2FE8-7C4D-448F-946D-343DC1DF21AE}" type="presParOf" srcId="{5226B321-D540-4ECD-9374-6C3A23C06BC0}" destId="{32FE7AD2-72C6-4E0D-A83C-78F0AA5A2F54}" srcOrd="1" destOrd="0" presId="urn:microsoft.com/office/officeart/2005/8/layout/list1"/>
    <dgm:cxn modelId="{83D75BD0-FA6C-41E0-BEE1-B9814F96B2F9}" type="presParOf" srcId="{588FB70A-BE0A-4919-8B7D-35E5D135E244}" destId="{0B9A9886-8317-4868-8896-B40A39F283CA}" srcOrd="1" destOrd="0" presId="urn:microsoft.com/office/officeart/2005/8/layout/list1"/>
    <dgm:cxn modelId="{CA6AE974-0188-4911-8290-FE46C2C9C6B3}" type="presParOf" srcId="{588FB70A-BE0A-4919-8B7D-35E5D135E244}" destId="{2EBD4344-D256-432B-83AC-8EEE55F287A2}" srcOrd="2" destOrd="0" presId="urn:microsoft.com/office/officeart/2005/8/layout/list1"/>
    <dgm:cxn modelId="{7F3E3ED8-438D-4065-A6F1-1394B1698A0D}" type="presParOf" srcId="{588FB70A-BE0A-4919-8B7D-35E5D135E244}" destId="{011A877C-FBA5-45D9-8818-B0531ED78D12}" srcOrd="3" destOrd="0" presId="urn:microsoft.com/office/officeart/2005/8/layout/list1"/>
    <dgm:cxn modelId="{B2E83B18-4B50-49FF-B2DD-FD6F0F1B47D0}" type="presParOf" srcId="{588FB70A-BE0A-4919-8B7D-35E5D135E244}" destId="{12127363-C633-4A18-9E8E-7C7F9AC04D39}" srcOrd="4" destOrd="0" presId="urn:microsoft.com/office/officeart/2005/8/layout/list1"/>
    <dgm:cxn modelId="{5CD245D6-8563-4034-A724-E8FDA5BBAE25}" type="presParOf" srcId="{12127363-C633-4A18-9E8E-7C7F9AC04D39}" destId="{9348BF38-12F1-4B0E-91BE-8B3850808100}" srcOrd="0" destOrd="0" presId="urn:microsoft.com/office/officeart/2005/8/layout/list1"/>
    <dgm:cxn modelId="{A73214C3-B82D-41EC-BA86-E92AB21FB6E5}" type="presParOf" srcId="{12127363-C633-4A18-9E8E-7C7F9AC04D39}" destId="{7D30D34B-0484-4629-A09E-D34B090739D9}" srcOrd="1" destOrd="0" presId="urn:microsoft.com/office/officeart/2005/8/layout/list1"/>
    <dgm:cxn modelId="{740AE23C-196D-46B8-ACC0-8E4BF2D39D46}" type="presParOf" srcId="{588FB70A-BE0A-4919-8B7D-35E5D135E244}" destId="{E6B09A43-A7F9-4591-91A9-CD5310A493DA}" srcOrd="5" destOrd="0" presId="urn:microsoft.com/office/officeart/2005/8/layout/list1"/>
    <dgm:cxn modelId="{6C0ABE99-D719-46BD-A5F4-0C873E04C88E}" type="presParOf" srcId="{588FB70A-BE0A-4919-8B7D-35E5D135E244}" destId="{346ED121-A480-4AC2-8499-D21F5A963F8B}" srcOrd="6" destOrd="0" presId="urn:microsoft.com/office/officeart/2005/8/layout/list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5393AF9D-70B3-4530-9EE4-246DEA0325F9}" type="doc">
      <dgm:prSet loTypeId="urn:microsoft.com/office/officeart/2008/layout/VerticalCurvedList" loCatId="list" qsTypeId="urn:microsoft.com/office/officeart/2005/8/quickstyle/simple3" qsCatId="simple" csTypeId="urn:microsoft.com/office/officeart/2005/8/colors/colorful1#2" csCatId="colorful" phldr="1"/>
      <dgm:spPr/>
      <dgm:t>
        <a:bodyPr/>
        <a:lstStyle/>
        <a:p>
          <a:endParaRPr lang="zh-TW" altLang="en-US"/>
        </a:p>
      </dgm:t>
    </dgm:pt>
    <dgm:pt modelId="{AB207E33-73C6-4710-BE12-75E8BF6EDE30}">
      <dgm:prSet phldrT="[文字]" custT="1"/>
      <dgm:spPr/>
      <dgm:t>
        <a:bodyPr/>
        <a:lstStyle/>
        <a:p>
          <a:pPr marL="180975" indent="0" algn="just">
            <a:lnSpc>
              <a:spcPct val="80000"/>
            </a:lnSpc>
          </a:pPr>
          <a:r>
            <a:rPr lang="zh-TW" sz="2800" b="1" dirty="0" smtClean="0">
              <a:latin typeface="標楷體" pitchFamily="65" charset="-120"/>
              <a:ea typeface="標楷體" pitchFamily="65" charset="-120"/>
            </a:rPr>
            <a:t>內政部已於戶役政資訊系統建置「役男短期出境線上申請作業系統」，役男可隨時於網路申辦，經系統查核無兵役管制情形者，即時核准，以達到全年</a:t>
          </a:r>
          <a:r>
            <a:rPr lang="en-US" sz="2800" b="1" dirty="0" smtClean="0">
              <a:latin typeface="標楷體" pitchFamily="65" charset="-120"/>
              <a:ea typeface="標楷體" pitchFamily="65" charset="-120"/>
            </a:rPr>
            <a:t>365</a:t>
          </a:r>
          <a:r>
            <a:rPr lang="zh-TW" sz="2800" b="1" dirty="0" smtClean="0">
              <a:latin typeface="標楷體" pitchFamily="65" charset="-120"/>
              <a:ea typeface="標楷體" pitchFamily="65" charset="-120"/>
            </a:rPr>
            <a:t>天，全天</a:t>
          </a:r>
          <a:r>
            <a:rPr lang="en-US" sz="2800" b="1" dirty="0" smtClean="0">
              <a:latin typeface="標楷體" pitchFamily="65" charset="-120"/>
              <a:ea typeface="標楷體" pitchFamily="65" charset="-120"/>
            </a:rPr>
            <a:t>24</a:t>
          </a:r>
          <a:r>
            <a:rPr lang="zh-TW" sz="2800" b="1" dirty="0" smtClean="0">
              <a:latin typeface="標楷體" pitchFamily="65" charset="-120"/>
              <a:ea typeface="標楷體" pitchFamily="65" charset="-120"/>
            </a:rPr>
            <a:t>小時服務</a:t>
          </a:r>
          <a:endParaRPr lang="zh-TW" altLang="en-US" sz="2800" b="1" dirty="0">
            <a:latin typeface="標楷體" pitchFamily="65" charset="-120"/>
            <a:ea typeface="標楷體" pitchFamily="65" charset="-120"/>
          </a:endParaRPr>
        </a:p>
      </dgm:t>
    </dgm:pt>
    <dgm:pt modelId="{C4682A40-6960-42D0-A901-DC6E32219A5D}" type="parTrans" cxnId="{A5264472-A0B1-4316-B151-07B837F78EFB}">
      <dgm:prSet/>
      <dgm:spPr/>
      <dgm:t>
        <a:bodyPr/>
        <a:lstStyle/>
        <a:p>
          <a:endParaRPr lang="zh-TW" altLang="en-US"/>
        </a:p>
      </dgm:t>
    </dgm:pt>
    <dgm:pt modelId="{CD7C30CA-8BB3-4F58-8661-09AC362F22F6}" type="sibTrans" cxnId="{A5264472-A0B1-4316-B151-07B837F78EFB}">
      <dgm:prSet/>
      <dgm:spPr/>
      <dgm:t>
        <a:bodyPr/>
        <a:lstStyle/>
        <a:p>
          <a:endParaRPr lang="zh-TW" altLang="en-US"/>
        </a:p>
      </dgm:t>
    </dgm:pt>
    <dgm:pt modelId="{D16A60E8-FD7B-4E1F-BCF4-01E11008266C}">
      <dgm:prSet custT="1"/>
      <dgm:spPr>
        <a:gradFill flip="none" rotWithShape="1">
          <a:gsLst>
            <a:gs pos="0">
              <a:schemeClr val="accent3">
                <a:hueOff val="0"/>
                <a:satOff val="0"/>
                <a:lumOff val="0"/>
                <a:alphaOff val="0"/>
                <a:tint val="50000"/>
                <a:satMod val="300000"/>
              </a:schemeClr>
            </a:gs>
            <a:gs pos="35000">
              <a:schemeClr val="accent3">
                <a:hueOff val="0"/>
                <a:satOff val="0"/>
                <a:lumOff val="0"/>
                <a:alphaOff val="0"/>
                <a:tint val="37000"/>
                <a:satMod val="300000"/>
              </a:schemeClr>
            </a:gs>
            <a:gs pos="100000">
              <a:schemeClr val="accent3">
                <a:hueOff val="0"/>
                <a:satOff val="0"/>
                <a:lumOff val="0"/>
                <a:alphaOff val="0"/>
                <a:tint val="15000"/>
                <a:satMod val="350000"/>
              </a:schemeClr>
            </a:gs>
          </a:gsLst>
          <a:lin ang="16200000" scaled="1"/>
          <a:tileRect/>
        </a:gradFill>
      </dgm:spPr>
      <dgm:t>
        <a:bodyPr/>
        <a:lstStyle/>
        <a:p>
          <a:pPr marL="0" indent="0">
            <a:lnSpc>
              <a:spcPct val="70000"/>
            </a:lnSpc>
          </a:pPr>
          <a:r>
            <a:rPr lang="zh-TW" altLang="zh-TW" sz="2800" b="1" dirty="0" smtClean="0">
              <a:latin typeface="標楷體" pitchFamily="65" charset="-120"/>
              <a:ea typeface="標楷體" pitchFamily="65" charset="-120"/>
              <a:cs typeface="Times New Roman" pitchFamily="18" charset="0"/>
            </a:rPr>
            <a:t>退伍後免除親至戶籍地鄉</a:t>
          </a:r>
          <a:r>
            <a:rPr lang="en-US" altLang="zh-TW" sz="2800" b="1" dirty="0" smtClean="0">
              <a:latin typeface="標楷體" pitchFamily="65" charset="-120"/>
              <a:ea typeface="標楷體" pitchFamily="65" charset="-120"/>
              <a:cs typeface="Times New Roman" pitchFamily="18" charset="0"/>
            </a:rPr>
            <a:t>(</a:t>
          </a:r>
          <a:r>
            <a:rPr lang="zh-TW" altLang="zh-TW" sz="2800" b="1" dirty="0" smtClean="0">
              <a:latin typeface="標楷體" pitchFamily="65" charset="-120"/>
              <a:ea typeface="標楷體" pitchFamily="65" charset="-120"/>
              <a:cs typeface="Times New Roman" pitchFamily="18" charset="0"/>
            </a:rPr>
            <a:t>鎮、市、區</a:t>
          </a:r>
          <a:r>
            <a:rPr lang="en-US" altLang="zh-TW" sz="2800" b="1" dirty="0" smtClean="0">
              <a:latin typeface="標楷體" pitchFamily="65" charset="-120"/>
              <a:ea typeface="標楷體" pitchFamily="65" charset="-120"/>
              <a:cs typeface="Times New Roman" pitchFamily="18" charset="0"/>
            </a:rPr>
            <a:t>)</a:t>
          </a:r>
          <a:r>
            <a:rPr lang="zh-TW" altLang="zh-TW" sz="2800" b="1" dirty="0" smtClean="0">
              <a:latin typeface="標楷體" pitchFamily="65" charset="-120"/>
              <a:ea typeface="標楷體" pitchFamily="65" charset="-120"/>
              <a:cs typeface="Times New Roman" pitchFamily="18" charset="0"/>
            </a:rPr>
            <a:t>公所歸鄉報到之困擾，可直接出國或就業</a:t>
          </a:r>
          <a:endParaRPr lang="zh-TW" altLang="en-US" sz="2800" b="1" baseline="0" dirty="0">
            <a:solidFill>
              <a:schemeClr val="tx1"/>
            </a:solidFill>
            <a:latin typeface="標楷體" panose="03000509000000000000" pitchFamily="65" charset="-120"/>
            <a:ea typeface="標楷體" panose="03000509000000000000" pitchFamily="65" charset="-120"/>
          </a:endParaRPr>
        </a:p>
      </dgm:t>
    </dgm:pt>
    <dgm:pt modelId="{B649A4BE-A9C8-4C48-917D-C6152D391F56}" type="sibTrans" cxnId="{73E2FE10-3046-4B4E-9A6E-6D2D937D780F}">
      <dgm:prSet/>
      <dgm:spPr/>
      <dgm:t>
        <a:bodyPr/>
        <a:lstStyle/>
        <a:p>
          <a:endParaRPr lang="zh-TW" altLang="en-US"/>
        </a:p>
      </dgm:t>
    </dgm:pt>
    <dgm:pt modelId="{1D9FCDBA-4EAF-4C2F-9712-5A64744E5B19}" type="parTrans" cxnId="{73E2FE10-3046-4B4E-9A6E-6D2D937D780F}">
      <dgm:prSet/>
      <dgm:spPr/>
      <dgm:t>
        <a:bodyPr/>
        <a:lstStyle/>
        <a:p>
          <a:endParaRPr lang="zh-TW" altLang="en-US"/>
        </a:p>
      </dgm:t>
    </dgm:pt>
    <dgm:pt modelId="{3CE4C6CF-EA87-4B9A-AFD3-5269D15A4437}" type="pres">
      <dgm:prSet presAssocID="{5393AF9D-70B3-4530-9EE4-246DEA0325F9}" presName="Name0" presStyleCnt="0">
        <dgm:presLayoutVars>
          <dgm:chMax val="7"/>
          <dgm:chPref val="7"/>
          <dgm:dir/>
        </dgm:presLayoutVars>
      </dgm:prSet>
      <dgm:spPr/>
      <dgm:t>
        <a:bodyPr/>
        <a:lstStyle/>
        <a:p>
          <a:endParaRPr lang="zh-TW" altLang="en-US"/>
        </a:p>
      </dgm:t>
    </dgm:pt>
    <dgm:pt modelId="{64D2C757-BB41-4324-A511-8A920AF206AE}" type="pres">
      <dgm:prSet presAssocID="{5393AF9D-70B3-4530-9EE4-246DEA0325F9}" presName="Name1" presStyleCnt="0"/>
      <dgm:spPr/>
    </dgm:pt>
    <dgm:pt modelId="{CBE378EC-6900-42E0-9BDB-A905485AA140}" type="pres">
      <dgm:prSet presAssocID="{5393AF9D-70B3-4530-9EE4-246DEA0325F9}" presName="cycle" presStyleCnt="0"/>
      <dgm:spPr/>
    </dgm:pt>
    <dgm:pt modelId="{3752DE0F-6872-499A-A290-43A6B5113F11}" type="pres">
      <dgm:prSet presAssocID="{5393AF9D-70B3-4530-9EE4-246DEA0325F9}" presName="srcNode" presStyleLbl="node1" presStyleIdx="0" presStyleCnt="2"/>
      <dgm:spPr/>
    </dgm:pt>
    <dgm:pt modelId="{24B0A599-36C3-46B7-98B9-A24DF7AC0C24}" type="pres">
      <dgm:prSet presAssocID="{5393AF9D-70B3-4530-9EE4-246DEA0325F9}" presName="conn" presStyleLbl="parChTrans1D2" presStyleIdx="0" presStyleCnt="1"/>
      <dgm:spPr/>
      <dgm:t>
        <a:bodyPr/>
        <a:lstStyle/>
        <a:p>
          <a:endParaRPr lang="zh-TW" altLang="en-US"/>
        </a:p>
      </dgm:t>
    </dgm:pt>
    <dgm:pt modelId="{077A242B-CA82-4DD2-A1C9-8F14C0D500E1}" type="pres">
      <dgm:prSet presAssocID="{5393AF9D-70B3-4530-9EE4-246DEA0325F9}" presName="extraNode" presStyleLbl="node1" presStyleIdx="0" presStyleCnt="2"/>
      <dgm:spPr/>
    </dgm:pt>
    <dgm:pt modelId="{B3795FE1-9F78-4928-A872-4C4C04FCA743}" type="pres">
      <dgm:prSet presAssocID="{5393AF9D-70B3-4530-9EE4-246DEA0325F9}" presName="dstNode" presStyleLbl="node1" presStyleIdx="0" presStyleCnt="2"/>
      <dgm:spPr/>
    </dgm:pt>
    <dgm:pt modelId="{349A8BBB-F416-4A5F-B2A4-ED3A9182BF45}" type="pres">
      <dgm:prSet presAssocID="{AB207E33-73C6-4710-BE12-75E8BF6EDE30}" presName="text_1" presStyleLbl="node1" presStyleIdx="0" presStyleCnt="2" custScaleX="93473" custScaleY="144336" custLinFactNeighborX="-1723" custLinFactNeighborY="-34368">
        <dgm:presLayoutVars>
          <dgm:bulletEnabled val="1"/>
        </dgm:presLayoutVars>
      </dgm:prSet>
      <dgm:spPr/>
      <dgm:t>
        <a:bodyPr/>
        <a:lstStyle/>
        <a:p>
          <a:endParaRPr lang="zh-TW" altLang="en-US"/>
        </a:p>
      </dgm:t>
    </dgm:pt>
    <dgm:pt modelId="{7189FA4D-CAEE-41BF-8600-691FF54C82D4}" type="pres">
      <dgm:prSet presAssocID="{AB207E33-73C6-4710-BE12-75E8BF6EDE30}" presName="accent_1" presStyleCnt="0"/>
      <dgm:spPr/>
    </dgm:pt>
    <dgm:pt modelId="{6521FF47-AB6D-4688-893C-80AD11F60038}" type="pres">
      <dgm:prSet presAssocID="{AB207E33-73C6-4710-BE12-75E8BF6EDE30}" presName="accentRepeatNode" presStyleLbl="solidFgAcc1" presStyleIdx="0" presStyleCnt="2" custScaleX="116110" custScaleY="109177" custLinFactNeighborX="-4002" custLinFactNeighborY="-19436">
        <dgm:style>
          <a:lnRef idx="3">
            <a:schemeClr val="lt1"/>
          </a:lnRef>
          <a:fillRef idx="1">
            <a:schemeClr val="accent2"/>
          </a:fillRef>
          <a:effectRef idx="1">
            <a:schemeClr val="accent2"/>
          </a:effectRef>
          <a:fontRef idx="minor">
            <a:schemeClr val="lt1"/>
          </a:fontRef>
        </dgm:style>
      </dgm:prSet>
      <dgm:spPr>
        <a:gradFill flip="none" rotWithShape="0">
          <a:gsLst>
            <a:gs pos="0">
              <a:schemeClr val="accent2">
                <a:shade val="30000"/>
                <a:satMod val="115000"/>
              </a:schemeClr>
            </a:gs>
            <a:gs pos="50000">
              <a:schemeClr val="accent2">
                <a:shade val="67500"/>
                <a:satMod val="115000"/>
              </a:schemeClr>
            </a:gs>
            <a:gs pos="100000">
              <a:schemeClr val="accent2">
                <a:shade val="100000"/>
                <a:satMod val="115000"/>
              </a:schemeClr>
            </a:gs>
          </a:gsLst>
          <a:lin ang="8100000" scaled="1"/>
          <a:tileRect/>
        </a:gradFill>
        <a:ln/>
      </dgm:spPr>
      <dgm:t>
        <a:bodyPr/>
        <a:lstStyle/>
        <a:p>
          <a:endParaRPr lang="zh-TW" altLang="en-US"/>
        </a:p>
      </dgm:t>
    </dgm:pt>
    <dgm:pt modelId="{6A39A790-DBB1-4D2F-8D9B-7FF0144F7186}" type="pres">
      <dgm:prSet presAssocID="{D16A60E8-FD7B-4E1F-BCF4-01E11008266C}" presName="text_2" presStyleLbl="node1" presStyleIdx="1" presStyleCnt="2" custScaleX="96798" custScaleY="142254" custLinFactNeighborX="-2311" custLinFactNeighborY="-24397">
        <dgm:presLayoutVars>
          <dgm:bulletEnabled val="1"/>
        </dgm:presLayoutVars>
      </dgm:prSet>
      <dgm:spPr/>
      <dgm:t>
        <a:bodyPr/>
        <a:lstStyle/>
        <a:p>
          <a:endParaRPr lang="zh-TW" altLang="en-US"/>
        </a:p>
      </dgm:t>
    </dgm:pt>
    <dgm:pt modelId="{85A390EC-4875-4763-ADF3-C598B3B3CA82}" type="pres">
      <dgm:prSet presAssocID="{D16A60E8-FD7B-4E1F-BCF4-01E11008266C}" presName="accent_2" presStyleCnt="0"/>
      <dgm:spPr/>
    </dgm:pt>
    <dgm:pt modelId="{525C5B54-4F95-4B8F-A13B-FB9BDB8E4C99}" type="pres">
      <dgm:prSet presAssocID="{D16A60E8-FD7B-4E1F-BCF4-01E11008266C}" presName="accentRepeatNode" presStyleLbl="solidFgAcc1" presStyleIdx="1" presStyleCnt="2" custScaleX="125198" custScaleY="119901" custLinFactNeighborX="542" custLinFactNeighborY="-23850">
        <dgm:style>
          <a:lnRef idx="3">
            <a:schemeClr val="lt1"/>
          </a:lnRef>
          <a:fillRef idx="1">
            <a:schemeClr val="accent3"/>
          </a:fillRef>
          <a:effectRef idx="1">
            <a:schemeClr val="accent3"/>
          </a:effectRef>
          <a:fontRef idx="minor">
            <a:schemeClr val="lt1"/>
          </a:fontRef>
        </dgm:style>
      </dgm:prSet>
      <dgm:spPr>
        <a:gradFill flip="none" rotWithShape="0">
          <a:gsLst>
            <a:gs pos="0">
              <a:schemeClr val="accent3">
                <a:shade val="30000"/>
                <a:satMod val="115000"/>
              </a:schemeClr>
            </a:gs>
            <a:gs pos="50000">
              <a:schemeClr val="accent3">
                <a:shade val="67500"/>
                <a:satMod val="115000"/>
              </a:schemeClr>
            </a:gs>
            <a:gs pos="100000">
              <a:schemeClr val="accent3">
                <a:shade val="100000"/>
                <a:satMod val="115000"/>
              </a:schemeClr>
            </a:gs>
          </a:gsLst>
          <a:lin ang="2700000" scaled="1"/>
          <a:tileRect/>
        </a:gradFill>
        <a:ln/>
      </dgm:spPr>
      <dgm:t>
        <a:bodyPr/>
        <a:lstStyle/>
        <a:p>
          <a:endParaRPr lang="zh-TW" altLang="en-US"/>
        </a:p>
      </dgm:t>
    </dgm:pt>
  </dgm:ptLst>
  <dgm:cxnLst>
    <dgm:cxn modelId="{62CC3310-3D74-43CD-85E4-B51F58F410D1}" type="presOf" srcId="{CD7C30CA-8BB3-4F58-8661-09AC362F22F6}" destId="{24B0A599-36C3-46B7-98B9-A24DF7AC0C24}" srcOrd="0" destOrd="0" presId="urn:microsoft.com/office/officeart/2008/layout/VerticalCurvedList"/>
    <dgm:cxn modelId="{73E2FE10-3046-4B4E-9A6E-6D2D937D780F}" srcId="{5393AF9D-70B3-4530-9EE4-246DEA0325F9}" destId="{D16A60E8-FD7B-4E1F-BCF4-01E11008266C}" srcOrd="1" destOrd="0" parTransId="{1D9FCDBA-4EAF-4C2F-9712-5A64744E5B19}" sibTransId="{B649A4BE-A9C8-4C48-917D-C6152D391F56}"/>
    <dgm:cxn modelId="{A5264472-A0B1-4316-B151-07B837F78EFB}" srcId="{5393AF9D-70B3-4530-9EE4-246DEA0325F9}" destId="{AB207E33-73C6-4710-BE12-75E8BF6EDE30}" srcOrd="0" destOrd="0" parTransId="{C4682A40-6960-42D0-A901-DC6E32219A5D}" sibTransId="{CD7C30CA-8BB3-4F58-8661-09AC362F22F6}"/>
    <dgm:cxn modelId="{61D7A37F-C590-469F-AC87-20128ECB6468}" type="presOf" srcId="{D16A60E8-FD7B-4E1F-BCF4-01E11008266C}" destId="{6A39A790-DBB1-4D2F-8D9B-7FF0144F7186}" srcOrd="0" destOrd="0" presId="urn:microsoft.com/office/officeart/2008/layout/VerticalCurvedList"/>
    <dgm:cxn modelId="{7DEEE952-E3F0-4539-BFE1-098336A8372D}" type="presOf" srcId="{5393AF9D-70B3-4530-9EE4-246DEA0325F9}" destId="{3CE4C6CF-EA87-4B9A-AFD3-5269D15A4437}" srcOrd="0" destOrd="0" presId="urn:microsoft.com/office/officeart/2008/layout/VerticalCurvedList"/>
    <dgm:cxn modelId="{890D9EEE-045A-45A5-9393-C7CC1B0EE615}" type="presOf" srcId="{AB207E33-73C6-4710-BE12-75E8BF6EDE30}" destId="{349A8BBB-F416-4A5F-B2A4-ED3A9182BF45}" srcOrd="0" destOrd="0" presId="urn:microsoft.com/office/officeart/2008/layout/VerticalCurvedList"/>
    <dgm:cxn modelId="{5F92F994-A51C-4E7F-BE7B-1619AEBD52F2}" type="presParOf" srcId="{3CE4C6CF-EA87-4B9A-AFD3-5269D15A4437}" destId="{64D2C757-BB41-4324-A511-8A920AF206AE}" srcOrd="0" destOrd="0" presId="urn:microsoft.com/office/officeart/2008/layout/VerticalCurvedList"/>
    <dgm:cxn modelId="{62AB4D3D-26DF-48BC-8EF8-F98BFEC9D64D}" type="presParOf" srcId="{64D2C757-BB41-4324-A511-8A920AF206AE}" destId="{CBE378EC-6900-42E0-9BDB-A905485AA140}" srcOrd="0" destOrd="0" presId="urn:microsoft.com/office/officeart/2008/layout/VerticalCurvedList"/>
    <dgm:cxn modelId="{336F757A-C1AD-4D9F-A2C0-A647D6DE09E1}" type="presParOf" srcId="{CBE378EC-6900-42E0-9BDB-A905485AA140}" destId="{3752DE0F-6872-499A-A290-43A6B5113F11}" srcOrd="0" destOrd="0" presId="urn:microsoft.com/office/officeart/2008/layout/VerticalCurvedList"/>
    <dgm:cxn modelId="{88FEECCB-8DC9-4D26-A1F2-1F43633285D0}" type="presParOf" srcId="{CBE378EC-6900-42E0-9BDB-A905485AA140}" destId="{24B0A599-36C3-46B7-98B9-A24DF7AC0C24}" srcOrd="1" destOrd="0" presId="urn:microsoft.com/office/officeart/2008/layout/VerticalCurvedList"/>
    <dgm:cxn modelId="{686F34B1-1F97-485E-82EF-CB84E57FEF22}" type="presParOf" srcId="{CBE378EC-6900-42E0-9BDB-A905485AA140}" destId="{077A242B-CA82-4DD2-A1C9-8F14C0D500E1}" srcOrd="2" destOrd="0" presId="urn:microsoft.com/office/officeart/2008/layout/VerticalCurvedList"/>
    <dgm:cxn modelId="{64471CFB-223C-4600-87D0-07E2C688EAD8}" type="presParOf" srcId="{CBE378EC-6900-42E0-9BDB-A905485AA140}" destId="{B3795FE1-9F78-4928-A872-4C4C04FCA743}" srcOrd="3" destOrd="0" presId="urn:microsoft.com/office/officeart/2008/layout/VerticalCurvedList"/>
    <dgm:cxn modelId="{D214E565-5F83-4394-9528-8FE740A07142}" type="presParOf" srcId="{64D2C757-BB41-4324-A511-8A920AF206AE}" destId="{349A8BBB-F416-4A5F-B2A4-ED3A9182BF45}" srcOrd="1" destOrd="0" presId="urn:microsoft.com/office/officeart/2008/layout/VerticalCurvedList"/>
    <dgm:cxn modelId="{C4373368-FEC9-438C-98B2-FAD00C83ED97}" type="presParOf" srcId="{64D2C757-BB41-4324-A511-8A920AF206AE}" destId="{7189FA4D-CAEE-41BF-8600-691FF54C82D4}" srcOrd="2" destOrd="0" presId="urn:microsoft.com/office/officeart/2008/layout/VerticalCurvedList"/>
    <dgm:cxn modelId="{271DE02C-0E66-42D9-85A1-E4F73687935B}" type="presParOf" srcId="{7189FA4D-CAEE-41BF-8600-691FF54C82D4}" destId="{6521FF47-AB6D-4688-893C-80AD11F60038}" srcOrd="0" destOrd="0" presId="urn:microsoft.com/office/officeart/2008/layout/VerticalCurvedList"/>
    <dgm:cxn modelId="{4E7FDDA9-8663-46F3-95EA-E83BB324C70A}" type="presParOf" srcId="{64D2C757-BB41-4324-A511-8A920AF206AE}" destId="{6A39A790-DBB1-4D2F-8D9B-7FF0144F7186}" srcOrd="3" destOrd="0" presId="urn:microsoft.com/office/officeart/2008/layout/VerticalCurvedList"/>
    <dgm:cxn modelId="{2B2149EB-B45C-4BC5-BCD5-5BDDB61AFFDB}" type="presParOf" srcId="{64D2C757-BB41-4324-A511-8A920AF206AE}" destId="{85A390EC-4875-4763-ADF3-C598B3B3CA82}" srcOrd="4" destOrd="0" presId="urn:microsoft.com/office/officeart/2008/layout/VerticalCurvedList"/>
    <dgm:cxn modelId="{5BE08EB3-D989-4356-B9F8-281BD504FD7A}" type="presParOf" srcId="{85A390EC-4875-4763-ADF3-C598B3B3CA82}" destId="{525C5B54-4F95-4B8F-A13B-FB9BDB8E4C99}" srcOrd="0" destOrd="0" presId="urn:microsoft.com/office/officeart/2008/layout/VerticalCurvedList"/>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6.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7.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8.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9.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6.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1" y="0"/>
            <a:ext cx="2949575" cy="496888"/>
          </a:xfrm>
          <a:prstGeom prst="rect">
            <a:avLst/>
          </a:prstGeom>
        </p:spPr>
        <p:txBody>
          <a:bodyPr vert="horz" lIns="91432" tIns="45716" rIns="91432" bIns="45716" rtlCol="0"/>
          <a:lstStyle>
            <a:lvl1pPr algn="l">
              <a:defRPr sz="1200"/>
            </a:lvl1pPr>
          </a:lstStyle>
          <a:p>
            <a:endParaRPr lang="zh-TW" altLang="en-US"/>
          </a:p>
        </p:txBody>
      </p:sp>
      <p:sp>
        <p:nvSpPr>
          <p:cNvPr id="3" name="日期版面配置區 2"/>
          <p:cNvSpPr>
            <a:spLocks noGrp="1"/>
          </p:cNvSpPr>
          <p:nvPr>
            <p:ph type="dt" idx="1"/>
          </p:nvPr>
        </p:nvSpPr>
        <p:spPr>
          <a:xfrm>
            <a:off x="3856039" y="0"/>
            <a:ext cx="2949575" cy="496888"/>
          </a:xfrm>
          <a:prstGeom prst="rect">
            <a:avLst/>
          </a:prstGeom>
        </p:spPr>
        <p:txBody>
          <a:bodyPr vert="horz" lIns="91432" tIns="45716" rIns="91432" bIns="45716" rtlCol="0"/>
          <a:lstStyle>
            <a:lvl1pPr algn="r">
              <a:defRPr sz="1200"/>
            </a:lvl1pPr>
          </a:lstStyle>
          <a:p>
            <a:fld id="{714A8542-79B1-415F-90CB-E2B3E87A42B5}" type="datetimeFigureOut">
              <a:rPr lang="zh-TW" altLang="en-US" smtClean="0"/>
              <a:pPr/>
              <a:t>2016/12/29</a:t>
            </a:fld>
            <a:endParaRPr lang="zh-TW" altLang="en-US"/>
          </a:p>
        </p:txBody>
      </p:sp>
      <p:sp>
        <p:nvSpPr>
          <p:cNvPr id="4" name="投影片圖像版面配置區 3"/>
          <p:cNvSpPr>
            <a:spLocks noGrp="1" noRot="1" noChangeAspect="1"/>
          </p:cNvSpPr>
          <p:nvPr>
            <p:ph type="sldImg" idx="2"/>
          </p:nvPr>
        </p:nvSpPr>
        <p:spPr>
          <a:xfrm>
            <a:off x="920750" y="746125"/>
            <a:ext cx="4965700" cy="3725863"/>
          </a:xfrm>
          <a:prstGeom prst="rect">
            <a:avLst/>
          </a:prstGeom>
          <a:noFill/>
          <a:ln w="12700">
            <a:solidFill>
              <a:prstClr val="black"/>
            </a:solidFill>
          </a:ln>
        </p:spPr>
        <p:txBody>
          <a:bodyPr vert="horz" lIns="91432" tIns="45716" rIns="91432" bIns="45716" rtlCol="0" anchor="ctr"/>
          <a:lstStyle/>
          <a:p>
            <a:endParaRPr lang="zh-TW" altLang="en-US"/>
          </a:p>
        </p:txBody>
      </p:sp>
      <p:sp>
        <p:nvSpPr>
          <p:cNvPr id="5" name="備忘稿版面配置區 4"/>
          <p:cNvSpPr>
            <a:spLocks noGrp="1"/>
          </p:cNvSpPr>
          <p:nvPr>
            <p:ph type="body" sz="quarter" idx="3"/>
          </p:nvPr>
        </p:nvSpPr>
        <p:spPr>
          <a:xfrm>
            <a:off x="681038" y="4721226"/>
            <a:ext cx="5445125" cy="4471988"/>
          </a:xfrm>
          <a:prstGeom prst="rect">
            <a:avLst/>
          </a:prstGeom>
        </p:spPr>
        <p:txBody>
          <a:bodyPr vert="horz" lIns="91432" tIns="45716" rIns="91432" bIns="45716"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1" y="9440863"/>
            <a:ext cx="2949575" cy="496887"/>
          </a:xfrm>
          <a:prstGeom prst="rect">
            <a:avLst/>
          </a:prstGeom>
        </p:spPr>
        <p:txBody>
          <a:bodyPr vert="horz" lIns="91432" tIns="45716" rIns="91432" bIns="45716"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56039" y="9440863"/>
            <a:ext cx="2949575" cy="496887"/>
          </a:xfrm>
          <a:prstGeom prst="rect">
            <a:avLst/>
          </a:prstGeom>
        </p:spPr>
        <p:txBody>
          <a:bodyPr vert="horz" lIns="91432" tIns="45716" rIns="91432" bIns="45716" rtlCol="0" anchor="b"/>
          <a:lstStyle>
            <a:lvl1pPr algn="r">
              <a:defRPr sz="1200"/>
            </a:lvl1pPr>
          </a:lstStyle>
          <a:p>
            <a:fld id="{9CCA1C81-9E93-4975-9221-10D18D20B0D0}" type="slidenum">
              <a:rPr lang="zh-TW" altLang="en-US" smtClean="0"/>
              <a:pPr/>
              <a:t>‹#›</a:t>
            </a:fld>
            <a:endParaRPr lang="zh-TW"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61443" name="備忘稿版面配置區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TW" altLang="en-US" smtClean="0"/>
          </a:p>
        </p:txBody>
      </p:sp>
      <p:sp>
        <p:nvSpPr>
          <p:cNvPr id="61444" name="投影片編號版面配置區 3"/>
          <p:cNvSpPr>
            <a:spLocks noGrp="1"/>
          </p:cNvSpPr>
          <p:nvPr>
            <p:ph type="sldNum" sz="quarter" idx="5"/>
          </p:nvPr>
        </p:nvSpPr>
        <p:spPr bwMode="auto">
          <a:noFill/>
          <a:ln>
            <a:miter lim="800000"/>
            <a:headEnd/>
            <a:tailEnd/>
          </a:ln>
        </p:spPr>
        <p:txBody>
          <a:bodyPr/>
          <a:lstStyle/>
          <a:p>
            <a:fld id="{9CBC319F-AC47-455F-8C8A-36F9E8247003}" type="slidenum">
              <a:rPr lang="zh-TW" altLang="en-US" smtClean="0"/>
              <a:pPr/>
              <a:t>2</a:t>
            </a:fld>
            <a:endParaRPr lang="zh-TW"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62467" name="備忘稿版面配置區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TW" altLang="en-US" smtClean="0"/>
          </a:p>
        </p:txBody>
      </p:sp>
      <p:sp>
        <p:nvSpPr>
          <p:cNvPr id="62468" name="投影片編號版面配置區 3"/>
          <p:cNvSpPr>
            <a:spLocks noGrp="1"/>
          </p:cNvSpPr>
          <p:nvPr>
            <p:ph type="sldNum" sz="quarter" idx="5"/>
          </p:nvPr>
        </p:nvSpPr>
        <p:spPr bwMode="auto">
          <a:noFill/>
          <a:ln>
            <a:miter lim="800000"/>
            <a:headEnd/>
            <a:tailEnd/>
          </a:ln>
        </p:spPr>
        <p:txBody>
          <a:bodyPr/>
          <a:lstStyle/>
          <a:p>
            <a:fld id="{934F4BD3-79D8-4709-9E7F-9462DE1AC2CD}" type="slidenum">
              <a:rPr lang="zh-TW" altLang="en-US" smtClean="0"/>
              <a:pPr/>
              <a:t>3</a:t>
            </a:fld>
            <a:endParaRPr lang="zh-TW"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63491" name="備忘稿版面配置區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TW" altLang="en-US" smtClean="0"/>
          </a:p>
        </p:txBody>
      </p:sp>
      <p:sp>
        <p:nvSpPr>
          <p:cNvPr id="63492" name="投影片編號版面配置區 3"/>
          <p:cNvSpPr>
            <a:spLocks noGrp="1"/>
          </p:cNvSpPr>
          <p:nvPr>
            <p:ph type="sldNum" sz="quarter" idx="5"/>
          </p:nvPr>
        </p:nvSpPr>
        <p:spPr bwMode="auto">
          <a:noFill/>
          <a:ln>
            <a:miter lim="800000"/>
            <a:headEnd/>
            <a:tailEnd/>
          </a:ln>
        </p:spPr>
        <p:txBody>
          <a:bodyPr/>
          <a:lstStyle/>
          <a:p>
            <a:fld id="{4FFDC445-7325-40BD-837C-8593817F6FDE}" type="slidenum">
              <a:rPr lang="zh-TW" altLang="en-US" smtClean="0"/>
              <a:pPr/>
              <a:t>4</a:t>
            </a:fld>
            <a:endParaRPr lang="zh-TW" alt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64515" name="備忘稿版面配置區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TW" altLang="en-US" smtClean="0"/>
          </a:p>
        </p:txBody>
      </p:sp>
      <p:sp>
        <p:nvSpPr>
          <p:cNvPr id="64516" name="投影片編號版面配置區 3"/>
          <p:cNvSpPr>
            <a:spLocks noGrp="1"/>
          </p:cNvSpPr>
          <p:nvPr>
            <p:ph type="sldNum" sz="quarter" idx="5"/>
          </p:nvPr>
        </p:nvSpPr>
        <p:spPr bwMode="auto">
          <a:noFill/>
          <a:ln>
            <a:miter lim="800000"/>
            <a:headEnd/>
            <a:tailEnd/>
          </a:ln>
        </p:spPr>
        <p:txBody>
          <a:bodyPr/>
          <a:lstStyle/>
          <a:p>
            <a:fld id="{F5CAADDC-0294-478D-A971-7AF982CE0204}" type="slidenum">
              <a:rPr lang="zh-TW" altLang="en-US" smtClean="0"/>
              <a:pPr/>
              <a:t>5</a:t>
            </a:fld>
            <a:endParaRPr lang="zh-TW"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67587" name="備忘稿版面配置區 2"/>
          <p:cNvSpPr>
            <a:spLocks noGrp="1"/>
          </p:cNvSpPr>
          <p:nvPr>
            <p:ph type="body" idx="1"/>
          </p:nvPr>
        </p:nvSpPr>
        <p:spPr bwMode="auto">
          <a:noFill/>
        </p:spPr>
        <p:txBody>
          <a:bodyPr wrap="square" numCol="1" anchor="t" anchorCtr="0" compatLnSpc="1">
            <a:prstTxWarp prst="textNoShape">
              <a:avLst/>
            </a:prstTxWarp>
          </a:bodyPr>
          <a:lstStyle/>
          <a:p>
            <a:endParaRPr lang="zh-TW" altLang="en-US" smtClean="0"/>
          </a:p>
        </p:txBody>
      </p:sp>
      <p:sp>
        <p:nvSpPr>
          <p:cNvPr id="67588" name="投影片編號版面配置區 3"/>
          <p:cNvSpPr>
            <a:spLocks noGrp="1"/>
          </p:cNvSpPr>
          <p:nvPr>
            <p:ph type="sldNum" sz="quarter" idx="5"/>
          </p:nvPr>
        </p:nvSpPr>
        <p:spPr bwMode="auto">
          <a:noFill/>
          <a:ln>
            <a:miter lim="800000"/>
            <a:headEnd/>
            <a:tailEnd/>
          </a:ln>
        </p:spPr>
        <p:txBody>
          <a:bodyPr/>
          <a:lstStyle/>
          <a:p>
            <a:fld id="{A177A3A3-8B3A-4F5C-908B-683832AAC0A1}" type="slidenum">
              <a:rPr lang="zh-TW" altLang="en-US" smtClean="0"/>
              <a:pPr/>
              <a:t>9</a:t>
            </a:fld>
            <a:endParaRPr lang="zh-TW" alt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dirty="0"/>
          </a:p>
        </p:txBody>
      </p:sp>
      <p:sp>
        <p:nvSpPr>
          <p:cNvPr id="4" name="投影片編號版面配置區 3"/>
          <p:cNvSpPr>
            <a:spLocks noGrp="1"/>
          </p:cNvSpPr>
          <p:nvPr>
            <p:ph type="sldNum" sz="quarter" idx="10"/>
          </p:nvPr>
        </p:nvSpPr>
        <p:spPr/>
        <p:txBody>
          <a:bodyPr/>
          <a:lstStyle/>
          <a:p>
            <a:fld id="{6DBE80DF-2B41-4448-BBD7-ACC4854C51B1}" type="slidenum">
              <a:rPr lang="zh-TW" altLang="en-US" smtClean="0"/>
              <a:pPr/>
              <a:t>13</a:t>
            </a:fld>
            <a:endParaRPr lang="zh-TW"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dirty="0"/>
          </a:p>
        </p:txBody>
      </p:sp>
      <p:sp>
        <p:nvSpPr>
          <p:cNvPr id="4" name="投影片編號版面配置區 3"/>
          <p:cNvSpPr>
            <a:spLocks noGrp="1"/>
          </p:cNvSpPr>
          <p:nvPr>
            <p:ph type="sldNum" sz="quarter" idx="10"/>
          </p:nvPr>
        </p:nvSpPr>
        <p:spPr/>
        <p:txBody>
          <a:bodyPr/>
          <a:lstStyle/>
          <a:p>
            <a:fld id="{6DBE80DF-2B41-4448-BBD7-ACC4854C51B1}" type="slidenum">
              <a:rPr lang="zh-TW" altLang="en-US" smtClean="0"/>
              <a:pPr/>
              <a:t>14</a:t>
            </a:fld>
            <a:endParaRPr lang="zh-TW"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投影片圖像版面配置區 1"/>
          <p:cNvSpPr>
            <a:spLocks noGrp="1" noRot="1" noChangeAspect="1" noTextEdit="1"/>
          </p:cNvSpPr>
          <p:nvPr>
            <p:ph type="sldImg"/>
          </p:nvPr>
        </p:nvSpPr>
        <p:spPr>
          <a:ln/>
        </p:spPr>
      </p:sp>
      <p:sp>
        <p:nvSpPr>
          <p:cNvPr id="38915" name="備忘稿版面配置區 2"/>
          <p:cNvSpPr>
            <a:spLocks noGrp="1"/>
          </p:cNvSpPr>
          <p:nvPr>
            <p:ph type="body" idx="1"/>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zh-TW" altLang="en-US" smtClean="0"/>
          </a:p>
        </p:txBody>
      </p:sp>
      <p:sp>
        <p:nvSpPr>
          <p:cNvPr id="38916" name="投影片編號版面配置區 3"/>
          <p:cNvSpPr>
            <a:spLocks noGrp="1"/>
          </p:cNvSpPr>
          <p:nvPr>
            <p:ph type="sldNum" sz="quarter" idx="5"/>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defTabSz="921867">
              <a:defRPr sz="2400" b="1">
                <a:solidFill>
                  <a:schemeClr val="tx1"/>
                </a:solidFill>
                <a:latin typeface="Times New Roman" pitchFamily="18" charset="0"/>
                <a:ea typeface="標楷體" pitchFamily="65" charset="-120"/>
                <a:sym typeface="Wingdings 2" pitchFamily="18" charset="2"/>
              </a:defRPr>
            </a:lvl1pPr>
            <a:lvl2pPr marL="743852" indent="-286096" defTabSz="921867">
              <a:defRPr sz="2400" b="1">
                <a:solidFill>
                  <a:schemeClr val="tx1"/>
                </a:solidFill>
                <a:latin typeface="Times New Roman" pitchFamily="18" charset="0"/>
                <a:ea typeface="標楷體" pitchFamily="65" charset="-120"/>
                <a:sym typeface="Wingdings 2" pitchFamily="18" charset="2"/>
              </a:defRPr>
            </a:lvl2pPr>
            <a:lvl3pPr marL="1144387" indent="-228877" defTabSz="921867">
              <a:defRPr sz="2400" b="1">
                <a:solidFill>
                  <a:schemeClr val="tx1"/>
                </a:solidFill>
                <a:latin typeface="Times New Roman" pitchFamily="18" charset="0"/>
                <a:ea typeface="標楷體" pitchFamily="65" charset="-120"/>
                <a:sym typeface="Wingdings 2" pitchFamily="18" charset="2"/>
              </a:defRPr>
            </a:lvl3pPr>
            <a:lvl4pPr marL="1602142" indent="-228877" defTabSz="921867">
              <a:defRPr sz="2400" b="1">
                <a:solidFill>
                  <a:schemeClr val="tx1"/>
                </a:solidFill>
                <a:latin typeface="Times New Roman" pitchFamily="18" charset="0"/>
                <a:ea typeface="標楷體" pitchFamily="65" charset="-120"/>
                <a:sym typeface="Wingdings 2" pitchFamily="18" charset="2"/>
              </a:defRPr>
            </a:lvl4pPr>
            <a:lvl5pPr marL="2059897" indent="-228877" defTabSz="921867">
              <a:defRPr sz="2400" b="1">
                <a:solidFill>
                  <a:schemeClr val="tx1"/>
                </a:solidFill>
                <a:latin typeface="Times New Roman" pitchFamily="18" charset="0"/>
                <a:ea typeface="標楷體" pitchFamily="65" charset="-120"/>
                <a:sym typeface="Wingdings 2" pitchFamily="18" charset="2"/>
              </a:defRPr>
            </a:lvl5pPr>
            <a:lvl6pPr marL="2517651" indent="-228877" defTabSz="921867" eaLnBrk="0" fontAlgn="base" hangingPunct="0">
              <a:lnSpc>
                <a:spcPct val="140000"/>
              </a:lnSpc>
              <a:spcBef>
                <a:spcPct val="0"/>
              </a:spcBef>
              <a:spcAft>
                <a:spcPct val="0"/>
              </a:spcAft>
              <a:defRPr sz="2400" b="1">
                <a:solidFill>
                  <a:schemeClr val="tx1"/>
                </a:solidFill>
                <a:latin typeface="Times New Roman" pitchFamily="18" charset="0"/>
                <a:ea typeface="標楷體" pitchFamily="65" charset="-120"/>
                <a:sym typeface="Wingdings 2" pitchFamily="18" charset="2"/>
              </a:defRPr>
            </a:lvl6pPr>
            <a:lvl7pPr marL="2975405" indent="-228877" defTabSz="921867" eaLnBrk="0" fontAlgn="base" hangingPunct="0">
              <a:lnSpc>
                <a:spcPct val="140000"/>
              </a:lnSpc>
              <a:spcBef>
                <a:spcPct val="0"/>
              </a:spcBef>
              <a:spcAft>
                <a:spcPct val="0"/>
              </a:spcAft>
              <a:defRPr sz="2400" b="1">
                <a:solidFill>
                  <a:schemeClr val="tx1"/>
                </a:solidFill>
                <a:latin typeface="Times New Roman" pitchFamily="18" charset="0"/>
                <a:ea typeface="標楷體" pitchFamily="65" charset="-120"/>
                <a:sym typeface="Wingdings 2" pitchFamily="18" charset="2"/>
              </a:defRPr>
            </a:lvl7pPr>
            <a:lvl8pPr marL="3433161" indent="-228877" defTabSz="921867" eaLnBrk="0" fontAlgn="base" hangingPunct="0">
              <a:lnSpc>
                <a:spcPct val="140000"/>
              </a:lnSpc>
              <a:spcBef>
                <a:spcPct val="0"/>
              </a:spcBef>
              <a:spcAft>
                <a:spcPct val="0"/>
              </a:spcAft>
              <a:defRPr sz="2400" b="1">
                <a:solidFill>
                  <a:schemeClr val="tx1"/>
                </a:solidFill>
                <a:latin typeface="Times New Roman" pitchFamily="18" charset="0"/>
                <a:ea typeface="標楷體" pitchFamily="65" charset="-120"/>
                <a:sym typeface="Wingdings 2" pitchFamily="18" charset="2"/>
              </a:defRPr>
            </a:lvl8pPr>
            <a:lvl9pPr marL="3890916" indent="-228877" defTabSz="921867" eaLnBrk="0" fontAlgn="base" hangingPunct="0">
              <a:lnSpc>
                <a:spcPct val="140000"/>
              </a:lnSpc>
              <a:spcBef>
                <a:spcPct val="0"/>
              </a:spcBef>
              <a:spcAft>
                <a:spcPct val="0"/>
              </a:spcAft>
              <a:defRPr sz="2400" b="1">
                <a:solidFill>
                  <a:schemeClr val="tx1"/>
                </a:solidFill>
                <a:latin typeface="Times New Roman" pitchFamily="18" charset="0"/>
                <a:ea typeface="標楷體" pitchFamily="65" charset="-120"/>
                <a:sym typeface="Wingdings 2" pitchFamily="18" charset="2"/>
              </a:defRPr>
            </a:lvl9pPr>
          </a:lstStyle>
          <a:p>
            <a:fld id="{5A3B57B2-2B37-4767-AF7F-88ED1C728F41}" type="slidenum">
              <a:rPr lang="en-US" altLang="zh-TW" sz="1200" b="0" smtClean="0">
                <a:latin typeface="Arial" charset="0"/>
                <a:ea typeface="新細明體" pitchFamily="18" charset="-120"/>
              </a:rPr>
              <a:pPr/>
              <a:t>15</a:t>
            </a:fld>
            <a:endParaRPr lang="en-US" altLang="zh-TW" sz="1200" b="0" dirty="0" smtClean="0">
              <a:latin typeface="Arial" charset="0"/>
              <a:ea typeface="新細明體" pitchFamily="18" charset="-12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64515" name="備忘稿版面配置區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TW" altLang="en-US" smtClean="0"/>
          </a:p>
        </p:txBody>
      </p:sp>
      <p:sp>
        <p:nvSpPr>
          <p:cNvPr id="64516" name="投影片編號版面配置區 3"/>
          <p:cNvSpPr>
            <a:spLocks noGrp="1"/>
          </p:cNvSpPr>
          <p:nvPr>
            <p:ph type="sldNum" sz="quarter" idx="5"/>
          </p:nvPr>
        </p:nvSpPr>
        <p:spPr bwMode="auto">
          <a:noFill/>
          <a:ln>
            <a:miter lim="800000"/>
            <a:headEnd/>
            <a:tailEnd/>
          </a:ln>
        </p:spPr>
        <p:txBody>
          <a:bodyPr/>
          <a:lstStyle/>
          <a:p>
            <a:fld id="{F5CAADDC-0294-478D-A971-7AF982CE0204}" type="slidenum">
              <a:rPr lang="zh-TW" altLang="en-US" smtClean="0"/>
              <a:pPr/>
              <a:t>23</a:t>
            </a:fld>
            <a:endParaRPr lang="zh-TW" alt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dirty="0"/>
          </a:p>
        </p:txBody>
      </p:sp>
      <p:sp>
        <p:nvSpPr>
          <p:cNvPr id="4" name="投影片編號版面配置區 3"/>
          <p:cNvSpPr>
            <a:spLocks noGrp="1"/>
          </p:cNvSpPr>
          <p:nvPr>
            <p:ph type="sldNum" sz="quarter" idx="10"/>
          </p:nvPr>
        </p:nvSpPr>
        <p:spPr/>
        <p:txBody>
          <a:bodyPr/>
          <a:lstStyle/>
          <a:p>
            <a:fld id="{5BB31ED8-0058-448E-A427-1E87BBC67CD5}" type="slidenum">
              <a:rPr lang="zh-TW" altLang="en-US" smtClean="0"/>
              <a:pPr/>
              <a:t>24</a:t>
            </a:fld>
            <a:endParaRPr lang="zh-TW"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67587" name="備忘稿版面配置區 2"/>
          <p:cNvSpPr>
            <a:spLocks noGrp="1"/>
          </p:cNvSpPr>
          <p:nvPr>
            <p:ph type="body" idx="1"/>
          </p:nvPr>
        </p:nvSpPr>
        <p:spPr bwMode="auto">
          <a:noFill/>
        </p:spPr>
        <p:txBody>
          <a:bodyPr wrap="square" numCol="1" anchor="t" anchorCtr="0" compatLnSpc="1">
            <a:prstTxWarp prst="textNoShape">
              <a:avLst/>
            </a:prstTxWarp>
          </a:bodyPr>
          <a:lstStyle/>
          <a:p>
            <a:endParaRPr lang="zh-TW" altLang="en-US" smtClean="0"/>
          </a:p>
        </p:txBody>
      </p:sp>
      <p:sp>
        <p:nvSpPr>
          <p:cNvPr id="67588" name="投影片編號版面配置區 3"/>
          <p:cNvSpPr>
            <a:spLocks noGrp="1"/>
          </p:cNvSpPr>
          <p:nvPr>
            <p:ph type="sldNum" sz="quarter" idx="5"/>
          </p:nvPr>
        </p:nvSpPr>
        <p:spPr bwMode="auto">
          <a:noFill/>
          <a:ln>
            <a:miter lim="800000"/>
            <a:headEnd/>
            <a:tailEnd/>
          </a:ln>
        </p:spPr>
        <p:txBody>
          <a:bodyPr/>
          <a:lstStyle/>
          <a:p>
            <a:fld id="{A177A3A3-8B3A-4F5C-908B-683832AAC0A1}" type="slidenum">
              <a:rPr lang="zh-TW" altLang="en-US" smtClean="0"/>
              <a:pPr/>
              <a:t>25</a:t>
            </a:fld>
            <a:endParaRPr lang="zh-TW" alt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74755" name="備忘稿版面配置區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TW" altLang="en-US" smtClean="0"/>
          </a:p>
        </p:txBody>
      </p:sp>
      <p:sp>
        <p:nvSpPr>
          <p:cNvPr id="74756" name="投影片編號版面配置區 3"/>
          <p:cNvSpPr>
            <a:spLocks noGrp="1"/>
          </p:cNvSpPr>
          <p:nvPr>
            <p:ph type="sldNum" sz="quarter" idx="5"/>
          </p:nvPr>
        </p:nvSpPr>
        <p:spPr bwMode="auto">
          <a:noFill/>
          <a:ln>
            <a:miter lim="800000"/>
            <a:headEnd/>
            <a:tailEnd/>
          </a:ln>
        </p:spPr>
        <p:txBody>
          <a:bodyPr/>
          <a:lstStyle/>
          <a:p>
            <a:fld id="{4BF2357E-16C2-4904-8B0C-9FDFE08192CE}" type="slidenum">
              <a:rPr lang="zh-TW" altLang="en-US" smtClean="0"/>
              <a:pPr/>
              <a:t>27</a:t>
            </a:fld>
            <a:endParaRPr lang="zh-TW" alt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74755" name="備忘稿版面配置區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TW" altLang="en-US" smtClean="0"/>
          </a:p>
        </p:txBody>
      </p:sp>
      <p:sp>
        <p:nvSpPr>
          <p:cNvPr id="74756" name="投影片編號版面配置區 3"/>
          <p:cNvSpPr>
            <a:spLocks noGrp="1"/>
          </p:cNvSpPr>
          <p:nvPr>
            <p:ph type="sldNum" sz="quarter" idx="5"/>
          </p:nvPr>
        </p:nvSpPr>
        <p:spPr bwMode="auto">
          <a:noFill/>
          <a:ln>
            <a:miter lim="800000"/>
            <a:headEnd/>
            <a:tailEnd/>
          </a:ln>
        </p:spPr>
        <p:txBody>
          <a:bodyPr/>
          <a:lstStyle/>
          <a:p>
            <a:fld id="{4BF2357E-16C2-4904-8B0C-9FDFE08192CE}" type="slidenum">
              <a:rPr lang="zh-TW" altLang="en-US" smtClean="0"/>
              <a:pPr/>
              <a:t>28</a:t>
            </a:fld>
            <a:endParaRPr lang="zh-TW"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83E5631C-DA85-47FF-B29D-527EF6215279}" type="datetime1">
              <a:rPr lang="zh-TW" altLang="en-US" smtClean="0"/>
              <a:pPr/>
              <a:t>2016/12/29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5E50954E-AF92-4C9B-849F-40B7B07E7A08}" type="slidenum">
              <a:rPr lang="zh-TW" altLang="en-US" smtClean="0"/>
              <a:pPr/>
              <a:t>‹#›</a:t>
            </a:fld>
            <a:endParaRPr lang="zh-TW"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F21BD8D5-E9D8-46B0-A449-DE9BFF319F13}" type="datetime1">
              <a:rPr lang="zh-TW" altLang="en-US" smtClean="0"/>
              <a:pPr/>
              <a:t>2016/12/29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5E50954E-AF92-4C9B-849F-40B7B07E7A08}" type="slidenum">
              <a:rPr lang="zh-TW" altLang="en-US" smtClean="0"/>
              <a:pPr/>
              <a:t>‹#›</a:t>
            </a:fld>
            <a:endParaRPr lang="zh-TW"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5E614810-07C0-477C-8F7A-6E7D6BE9E033}" type="datetime1">
              <a:rPr lang="zh-TW" altLang="en-US" smtClean="0"/>
              <a:pPr/>
              <a:t>2016/12/29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5E50954E-AF92-4C9B-849F-40B7B07E7A08}" type="slidenum">
              <a:rPr lang="zh-TW" altLang="en-US" smtClean="0"/>
              <a:pPr/>
              <a:t>‹#›</a:t>
            </a:fld>
            <a:endParaRPr lang="zh-TW"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82A15762-402B-40A9-87E7-D78F6A57D768}" type="datetime1">
              <a:rPr lang="zh-TW" altLang="en-US" smtClean="0"/>
              <a:pPr/>
              <a:t>2016/12/29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5E50954E-AF92-4C9B-849F-40B7B07E7A08}" type="slidenum">
              <a:rPr lang="zh-TW" altLang="en-US" smtClean="0"/>
              <a:pPr/>
              <a:t>‹#›</a:t>
            </a:fld>
            <a:endParaRPr lang="zh-TW"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2CF5C8D8-AB48-4918-8562-893AA89AB4C1}" type="datetime1">
              <a:rPr lang="zh-TW" altLang="en-US" smtClean="0"/>
              <a:pPr/>
              <a:t>2016/12/29</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5E50954E-AF92-4C9B-849F-40B7B07E7A08}" type="slidenum">
              <a:rPr lang="zh-TW" altLang="en-US" smtClean="0"/>
              <a:pPr/>
              <a:t>‹#›</a:t>
            </a:fld>
            <a:endParaRPr lang="zh-TW"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B0F00A01-624B-4768-A611-157FDE00FE4B}" type="datetime1">
              <a:rPr lang="zh-TW" altLang="en-US" smtClean="0"/>
              <a:pPr/>
              <a:t>2016/12/29</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5E50954E-AF92-4C9B-849F-40B7B07E7A08}" type="slidenum">
              <a:rPr lang="zh-TW" altLang="en-US" smtClean="0"/>
              <a:pPr/>
              <a:t>‹#›</a:t>
            </a:fld>
            <a:endParaRPr lang="zh-TW"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EBC2BA7E-F40E-49EF-92A5-3AA2966AAD2F}" type="datetime1">
              <a:rPr lang="zh-TW" altLang="en-US" smtClean="0"/>
              <a:pPr/>
              <a:t>2016/12/29</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5E50954E-AF92-4C9B-849F-40B7B07E7A08}" type="slidenum">
              <a:rPr lang="zh-TW" altLang="en-US" smtClean="0"/>
              <a:pPr/>
              <a:t>‹#›</a:t>
            </a:fld>
            <a:endParaRPr lang="zh-TW"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F2672239-6A52-4B35-80AD-F5E85C3B9CDB}" type="datetime1">
              <a:rPr lang="zh-TW" altLang="en-US" smtClean="0"/>
              <a:pPr/>
              <a:t>2016/12/29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5E50954E-AF92-4C9B-849F-40B7B07E7A08}" type="slidenum">
              <a:rPr lang="zh-TW" altLang="en-US" smtClean="0"/>
              <a:pPr/>
              <a:t>‹#›</a:t>
            </a:fld>
            <a:endParaRPr lang="zh-TW"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1429970D-353C-450F-BAF3-363DDEFE71E4}" type="datetime1">
              <a:rPr lang="zh-TW" altLang="en-US" smtClean="0"/>
              <a:pPr/>
              <a:t>2016/12/29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5E50954E-AF92-4C9B-849F-40B7B07E7A08}" type="slidenum">
              <a:rPr lang="zh-TW" altLang="en-US" smtClean="0"/>
              <a:pPr/>
              <a:t>‹#›</a:t>
            </a:fld>
            <a:endParaRPr lang="zh-TW"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18495B1B-386E-4D32-9D50-3D0C8645F4B5}" type="datetime1">
              <a:rPr lang="zh-TW" altLang="en-US" smtClean="0"/>
              <a:pPr/>
              <a:t>2016/12/29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5E50954E-AF92-4C9B-849F-40B7B07E7A08}" type="slidenum">
              <a:rPr lang="zh-TW" altLang="en-US" smtClean="0"/>
              <a:pPr/>
              <a:t>‹#›</a:t>
            </a:fld>
            <a:endParaRPr lang="zh-TW"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D2809B82-3556-41D9-9EF2-3D0B6330A559}" type="datetime1">
              <a:rPr lang="zh-TW" altLang="en-US" smtClean="0"/>
              <a:pPr/>
              <a:t>2016/12/29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5E50954E-AF92-4C9B-849F-40B7B07E7A08}" type="slidenum">
              <a:rPr lang="zh-TW" altLang="en-US" smtClean="0"/>
              <a:pPr/>
              <a:t>‹#›</a:t>
            </a:fld>
            <a:endParaRPr lang="zh-TW"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D726712-0BD2-4A55-BA4A-FDB098C2CB2E}" type="datetime1">
              <a:rPr lang="zh-TW" altLang="en-US" smtClean="0"/>
              <a:pPr/>
              <a:t>2016/12/29</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E50954E-AF92-4C9B-849F-40B7B07E7A08}" type="slidenum">
              <a:rPr lang="zh-TW" altLang="en-US" smtClean="0"/>
              <a:pPr/>
              <a:t>‹#›</a:t>
            </a:fld>
            <a:endParaRPr lang="zh-TW"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3.emf"/></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4.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5.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標題 1"/>
          <p:cNvSpPr txBox="1">
            <a:spLocks/>
          </p:cNvSpPr>
          <p:nvPr/>
        </p:nvSpPr>
        <p:spPr>
          <a:xfrm>
            <a:off x="638175" y="1217613"/>
            <a:ext cx="7886700" cy="2867025"/>
          </a:xfrm>
          <a:prstGeom prst="rect">
            <a:avLst/>
          </a:prstGeom>
        </p:spPr>
        <p:txBody>
          <a:bodyPr anchor="ctr">
            <a:normAutofit/>
          </a:bodyPr>
          <a:lstStyle>
            <a:lvl1pPr algn="ctr" defTabSz="914400" rtl="0" eaLnBrk="1" latinLnBrk="0" hangingPunct="1">
              <a:lnSpc>
                <a:spcPct val="90000"/>
              </a:lnSpc>
              <a:spcBef>
                <a:spcPct val="0"/>
              </a:spcBef>
              <a:buNone/>
              <a:defRPr sz="6000" kern="1200">
                <a:solidFill>
                  <a:schemeClr val="tx1"/>
                </a:solidFill>
                <a:latin typeface="微軟正黑體" panose="020B0604030504040204" pitchFamily="34" charset="-120"/>
                <a:ea typeface="微軟正黑體" panose="020B0604030504040204" pitchFamily="34" charset="-120"/>
                <a:cs typeface="Arial" panose="020B0604020202020204" pitchFamily="34" charset="0"/>
              </a:defRPr>
            </a:lvl1pPr>
          </a:lstStyle>
          <a:p>
            <a:pPr marL="3175" fontAlgn="auto">
              <a:lnSpc>
                <a:spcPct val="100000"/>
              </a:lnSpc>
              <a:spcBef>
                <a:spcPts val="0"/>
              </a:spcBef>
              <a:spcAft>
                <a:spcPts val="0"/>
              </a:spcAft>
              <a:defRPr/>
            </a:pPr>
            <a:r>
              <a:rPr kumimoji="1" lang="en-US" altLang="zh-TW" sz="4400" b="1" dirty="0" smtClean="0">
                <a:solidFill>
                  <a:schemeClr val="accent6">
                    <a:lumMod val="50000"/>
                  </a:schemeClr>
                </a:solidFill>
                <a:latin typeface="標楷體" pitchFamily="65" charset="-120"/>
                <a:ea typeface="標楷體" pitchFamily="65" charset="-120"/>
                <a:cs typeface="+mn-cs"/>
              </a:rPr>
              <a:t>106.1.1</a:t>
            </a:r>
            <a:r>
              <a:rPr kumimoji="1" lang="zh-TW" altLang="en-US" sz="4400" b="1" dirty="0" smtClean="0">
                <a:solidFill>
                  <a:schemeClr val="accent6">
                    <a:lumMod val="50000"/>
                  </a:schemeClr>
                </a:solidFill>
                <a:latin typeface="標楷體" pitchFamily="65" charset="-120"/>
                <a:ea typeface="標楷體" pitchFamily="65" charset="-120"/>
                <a:cs typeface="+mn-cs"/>
              </a:rPr>
              <a:t>起</a:t>
            </a:r>
            <a:r>
              <a:rPr kumimoji="1" lang="zh-TW" altLang="zh-TW" sz="4400" b="1" dirty="0" smtClean="0">
                <a:solidFill>
                  <a:schemeClr val="accent6">
                    <a:lumMod val="50000"/>
                  </a:schemeClr>
                </a:solidFill>
                <a:latin typeface="標楷體" pitchFamily="65" charset="-120"/>
                <a:ea typeface="標楷體" pitchFamily="65" charset="-120"/>
                <a:cs typeface="+mn-cs"/>
              </a:rPr>
              <a:t>新實施</a:t>
            </a:r>
            <a:r>
              <a:rPr kumimoji="1" lang="zh-TW" altLang="en-US" sz="4400" b="1" dirty="0" smtClean="0">
                <a:solidFill>
                  <a:schemeClr val="accent6">
                    <a:lumMod val="50000"/>
                  </a:schemeClr>
                </a:solidFill>
                <a:latin typeface="標楷體" pitchFamily="65" charset="-120"/>
                <a:ea typeface="標楷體" pitchFamily="65" charset="-120"/>
                <a:cs typeface="+mn-cs"/>
              </a:rPr>
              <a:t>之</a:t>
            </a:r>
            <a:endParaRPr kumimoji="1" lang="en-US" altLang="zh-TW" sz="4400" b="1" dirty="0" smtClean="0">
              <a:solidFill>
                <a:schemeClr val="accent6">
                  <a:lumMod val="50000"/>
                </a:schemeClr>
              </a:solidFill>
              <a:latin typeface="標楷體" pitchFamily="65" charset="-120"/>
              <a:ea typeface="標楷體" pitchFamily="65" charset="-120"/>
              <a:cs typeface="+mn-cs"/>
            </a:endParaRPr>
          </a:p>
          <a:p>
            <a:pPr marL="3175" fontAlgn="auto">
              <a:lnSpc>
                <a:spcPct val="100000"/>
              </a:lnSpc>
              <a:spcBef>
                <a:spcPts val="0"/>
              </a:spcBef>
              <a:spcAft>
                <a:spcPts val="0"/>
              </a:spcAft>
              <a:defRPr/>
            </a:pPr>
            <a:r>
              <a:rPr kumimoji="1" lang="zh-TW" altLang="zh-TW" sz="4400" b="1" dirty="0" smtClean="0">
                <a:solidFill>
                  <a:schemeClr val="accent6">
                    <a:lumMod val="50000"/>
                  </a:schemeClr>
                </a:solidFill>
                <a:latin typeface="標楷體" pitchFamily="65" charset="-120"/>
                <a:ea typeface="標楷體" pitchFamily="65" charset="-120"/>
                <a:cs typeface="+mn-cs"/>
              </a:rPr>
              <a:t>重大政策或</a:t>
            </a:r>
            <a:r>
              <a:rPr kumimoji="1" lang="zh-TW" altLang="en-US" sz="4400" b="1" dirty="0" smtClean="0">
                <a:solidFill>
                  <a:schemeClr val="accent6">
                    <a:lumMod val="50000"/>
                  </a:schemeClr>
                </a:solidFill>
                <a:latin typeface="標楷體" pitchFamily="65" charset="-120"/>
                <a:ea typeface="標楷體" pitchFamily="65" charset="-120"/>
                <a:cs typeface="+mn-cs"/>
              </a:rPr>
              <a:t>簡政便民</a:t>
            </a:r>
            <a:r>
              <a:rPr kumimoji="1" lang="zh-TW" altLang="zh-TW" sz="4400" b="1" dirty="0" smtClean="0">
                <a:solidFill>
                  <a:schemeClr val="accent6">
                    <a:lumMod val="50000"/>
                  </a:schemeClr>
                </a:solidFill>
                <a:latin typeface="標楷體" pitchFamily="65" charset="-120"/>
                <a:ea typeface="標楷體" pitchFamily="65" charset="-120"/>
                <a:cs typeface="+mn-cs"/>
              </a:rPr>
              <a:t>措施</a:t>
            </a:r>
            <a:endParaRPr kumimoji="1" lang="zh-TW" altLang="en-US" sz="4400" b="1" dirty="0" smtClean="0">
              <a:solidFill>
                <a:schemeClr val="accent6">
                  <a:lumMod val="50000"/>
                </a:schemeClr>
              </a:solidFill>
              <a:latin typeface="標楷體" pitchFamily="65" charset="-120"/>
              <a:ea typeface="標楷體" pitchFamily="65" charset="-120"/>
              <a:cs typeface="+mn-cs"/>
            </a:endParaRPr>
          </a:p>
        </p:txBody>
      </p:sp>
      <p:sp>
        <p:nvSpPr>
          <p:cNvPr id="21" name="文字方塊 20"/>
          <p:cNvSpPr txBox="1"/>
          <p:nvPr/>
        </p:nvSpPr>
        <p:spPr>
          <a:xfrm>
            <a:off x="2699792" y="4149080"/>
            <a:ext cx="3816423" cy="1080120"/>
          </a:xfrm>
          <a:prstGeom prst="rect">
            <a:avLst/>
          </a:prstGeom>
        </p:spPr>
        <p:txBody>
          <a:bodyPr anchor="ctr">
            <a:noAutofit/>
          </a:bodyPr>
          <a:lstStyle>
            <a:lvl1pPr marL="360000" algn="ctr">
              <a:lnSpc>
                <a:spcPct val="90000"/>
              </a:lnSpc>
              <a:spcBef>
                <a:spcPct val="0"/>
              </a:spcBef>
              <a:buNone/>
              <a:defRPr sz="4800" b="1">
                <a:solidFill>
                  <a:srgbClr val="002060"/>
                </a:solidFill>
                <a:latin typeface="微軟正黑體" panose="020B0604030504040204" pitchFamily="34" charset="-120"/>
                <a:ea typeface="微軟正黑體" panose="020B0604030504040204" pitchFamily="34" charset="-120"/>
                <a:cs typeface="Arial" panose="020B0604020202020204" pitchFamily="34" charset="0"/>
              </a:defRPr>
            </a:lvl1pPr>
          </a:lstStyle>
          <a:p>
            <a:pPr eaLnBrk="1" fontAlgn="auto" hangingPunct="1">
              <a:lnSpc>
                <a:spcPts val="3000"/>
              </a:lnSpc>
              <a:spcBef>
                <a:spcPts val="800"/>
              </a:spcBef>
              <a:spcAft>
                <a:spcPts val="0"/>
              </a:spcAft>
              <a:defRPr/>
            </a:pPr>
            <a:r>
              <a:rPr lang="zh-TW" altLang="en-US" sz="2800" dirty="0" smtClean="0">
                <a:latin typeface="標楷體" pitchFamily="65" charset="-120"/>
                <a:ea typeface="標楷體" pitchFamily="65" charset="-120"/>
              </a:rPr>
              <a:t>行政院綜合業務處</a:t>
            </a:r>
            <a:endParaRPr lang="en-US" altLang="zh-TW" sz="2800" dirty="0" smtClean="0">
              <a:latin typeface="標楷體" pitchFamily="65" charset="-120"/>
              <a:ea typeface="標楷體" pitchFamily="65" charset="-120"/>
            </a:endParaRPr>
          </a:p>
          <a:p>
            <a:pPr eaLnBrk="1" fontAlgn="auto" hangingPunct="1">
              <a:lnSpc>
                <a:spcPts val="3000"/>
              </a:lnSpc>
              <a:spcBef>
                <a:spcPts val="800"/>
              </a:spcBef>
              <a:spcAft>
                <a:spcPts val="0"/>
              </a:spcAft>
              <a:defRPr/>
            </a:pPr>
            <a:r>
              <a:rPr lang="zh-TW" altLang="en-US" sz="2800" dirty="0" smtClean="0">
                <a:solidFill>
                  <a:schemeClr val="tx2">
                    <a:lumMod val="50000"/>
                  </a:schemeClr>
                </a:solidFill>
                <a:latin typeface="標楷體" pitchFamily="65" charset="-120"/>
                <a:ea typeface="標楷體" pitchFamily="65" charset="-120"/>
              </a:rPr>
              <a:t>報告人：嚴處長皙苓</a:t>
            </a:r>
            <a:endParaRPr lang="en-US" altLang="zh-TW" sz="2800" dirty="0" smtClean="0">
              <a:solidFill>
                <a:schemeClr val="tx2">
                  <a:lumMod val="50000"/>
                </a:schemeClr>
              </a:solidFill>
              <a:latin typeface="標楷體" pitchFamily="65" charset="-120"/>
              <a:ea typeface="標楷體" pitchFamily="65" charset="-120"/>
            </a:endParaRPr>
          </a:p>
          <a:p>
            <a:pPr eaLnBrk="1" fontAlgn="auto" hangingPunct="1">
              <a:lnSpc>
                <a:spcPts val="3000"/>
              </a:lnSpc>
              <a:spcBef>
                <a:spcPts val="800"/>
              </a:spcBef>
              <a:spcAft>
                <a:spcPts val="0"/>
              </a:spcAft>
              <a:defRPr/>
            </a:pPr>
            <a:r>
              <a:rPr lang="en-US" altLang="zh-TW" sz="2800" dirty="0" smtClean="0">
                <a:solidFill>
                  <a:schemeClr val="tx2">
                    <a:lumMod val="50000"/>
                  </a:schemeClr>
                </a:solidFill>
                <a:latin typeface="標楷體" pitchFamily="65" charset="-120"/>
                <a:ea typeface="標楷體" pitchFamily="65" charset="-120"/>
              </a:rPr>
              <a:t>105</a:t>
            </a:r>
            <a:r>
              <a:rPr lang="zh-TW" altLang="en-US" sz="2800" dirty="0" smtClean="0">
                <a:solidFill>
                  <a:schemeClr val="tx2">
                    <a:lumMod val="50000"/>
                  </a:schemeClr>
                </a:solidFill>
                <a:latin typeface="標楷體" pitchFamily="65" charset="-120"/>
                <a:ea typeface="標楷體" pitchFamily="65" charset="-120"/>
              </a:rPr>
              <a:t>年</a:t>
            </a:r>
            <a:r>
              <a:rPr lang="en-US" altLang="zh-TW" sz="2800" dirty="0" smtClean="0">
                <a:solidFill>
                  <a:schemeClr val="tx2">
                    <a:lumMod val="50000"/>
                  </a:schemeClr>
                </a:solidFill>
                <a:latin typeface="標楷體" pitchFamily="65" charset="-120"/>
                <a:ea typeface="標楷體" pitchFamily="65" charset="-120"/>
              </a:rPr>
              <a:t>12</a:t>
            </a:r>
            <a:r>
              <a:rPr lang="zh-TW" altLang="en-US" sz="2800" dirty="0" smtClean="0">
                <a:solidFill>
                  <a:schemeClr val="tx2">
                    <a:lumMod val="50000"/>
                  </a:schemeClr>
                </a:solidFill>
                <a:latin typeface="標楷體" pitchFamily="65" charset="-120"/>
                <a:ea typeface="標楷體" pitchFamily="65" charset="-120"/>
              </a:rPr>
              <a:t>月</a:t>
            </a:r>
            <a:r>
              <a:rPr lang="en-US" altLang="zh-TW" sz="2800" dirty="0" smtClean="0">
                <a:solidFill>
                  <a:schemeClr val="tx2">
                    <a:lumMod val="50000"/>
                  </a:schemeClr>
                </a:solidFill>
                <a:latin typeface="標楷體" pitchFamily="65" charset="-120"/>
                <a:ea typeface="標楷體" pitchFamily="65" charset="-120"/>
              </a:rPr>
              <a:t>29</a:t>
            </a:r>
            <a:r>
              <a:rPr lang="zh-TW" altLang="en-US" sz="2800" dirty="0" smtClean="0">
                <a:solidFill>
                  <a:schemeClr val="tx2">
                    <a:lumMod val="50000"/>
                  </a:schemeClr>
                </a:solidFill>
                <a:latin typeface="標楷體" pitchFamily="65" charset="-120"/>
                <a:ea typeface="標楷體" pitchFamily="65" charset="-120"/>
              </a:rPr>
              <a:t>日</a:t>
            </a:r>
            <a:endParaRPr lang="en-US" altLang="zh-TW" sz="2800" dirty="0">
              <a:solidFill>
                <a:schemeClr val="tx2">
                  <a:lumMod val="50000"/>
                </a:schemeClr>
              </a:solidFill>
              <a:latin typeface="標楷體" pitchFamily="65" charset="-120"/>
              <a:ea typeface="標楷體" pitchFamily="65" charset="-120"/>
            </a:endParaRPr>
          </a:p>
        </p:txBody>
      </p:sp>
      <p:sp>
        <p:nvSpPr>
          <p:cNvPr id="6" name="矩形 5"/>
          <p:cNvSpPr/>
          <p:nvPr/>
        </p:nvSpPr>
        <p:spPr>
          <a:xfrm>
            <a:off x="467544" y="620688"/>
            <a:ext cx="4078361" cy="590931"/>
          </a:xfrm>
          <a:prstGeom prst="rect">
            <a:avLst/>
          </a:prstGeom>
        </p:spPr>
        <p:txBody>
          <a:bodyPr vert="horz" lIns="91440" tIns="45720" rIns="91440" bIns="45720" rtlCol="0" anchor="ctr">
            <a:noAutofit/>
          </a:bodyPr>
          <a:lstStyle/>
          <a:p>
            <a:pPr>
              <a:lnSpc>
                <a:spcPct val="90000"/>
              </a:lnSpc>
              <a:spcBef>
                <a:spcPct val="0"/>
              </a:spcBef>
            </a:pPr>
            <a:r>
              <a:rPr lang="zh-TW" altLang="en-US" sz="2800" b="1" dirty="0" smtClean="0">
                <a:latin typeface="標楷體" pitchFamily="65" charset="-120"/>
                <a:ea typeface="標楷體" pitchFamily="65" charset="-120"/>
              </a:rPr>
              <a:t>行政院第</a:t>
            </a:r>
            <a:r>
              <a:rPr lang="en-US" altLang="zh-TW" sz="2800" b="1" dirty="0" smtClean="0">
                <a:latin typeface="標楷體" pitchFamily="65" charset="-120"/>
                <a:ea typeface="標楷體" pitchFamily="65" charset="-120"/>
              </a:rPr>
              <a:t>3529</a:t>
            </a:r>
            <a:r>
              <a:rPr lang="zh-TW" altLang="en-US" sz="2800" b="1" dirty="0" smtClean="0">
                <a:latin typeface="標楷體" pitchFamily="65" charset="-120"/>
                <a:ea typeface="標楷體" pitchFamily="65" charset="-120"/>
              </a:rPr>
              <a:t>次會議</a:t>
            </a:r>
            <a:endParaRPr lang="en-US" altLang="zh-TW" sz="2800" b="1" dirty="0">
              <a:latin typeface="標楷體" pitchFamily="65" charset="-120"/>
              <a:ea typeface="標楷體" pitchFamily="65" charset="-120"/>
            </a:endParaRPr>
          </a:p>
        </p:txBody>
      </p:sp>
      <p:sp>
        <p:nvSpPr>
          <p:cNvPr id="5" name="投影片編號版面配置區 4"/>
          <p:cNvSpPr>
            <a:spLocks noGrp="1"/>
          </p:cNvSpPr>
          <p:nvPr>
            <p:ph type="sldNum" sz="quarter" idx="12"/>
          </p:nvPr>
        </p:nvSpPr>
        <p:spPr/>
        <p:txBody>
          <a:bodyPr/>
          <a:lstStyle/>
          <a:p>
            <a:fld id="{5E50954E-AF92-4C9B-849F-40B7B07E7A08}" type="slidenum">
              <a:rPr lang="zh-TW" altLang="en-US" smtClean="0"/>
              <a:pPr/>
              <a:t>1</a:t>
            </a:fld>
            <a:endParaRPr lang="zh-TW" altLang="en-U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字方塊 4"/>
          <p:cNvSpPr txBox="1"/>
          <p:nvPr/>
        </p:nvSpPr>
        <p:spPr>
          <a:xfrm>
            <a:off x="1179513" y="696913"/>
            <a:ext cx="6416675" cy="769937"/>
          </a:xfrm>
          <a:prstGeom prst="rect">
            <a:avLst/>
          </a:prstGeom>
          <a:noFill/>
        </p:spPr>
        <p:txBody>
          <a:bodyPr>
            <a:spAutoFit/>
          </a:bodyPr>
          <a:lstStyle/>
          <a:p>
            <a:pPr algn="ctr" eaLnBrk="1" fontAlgn="auto" hangingPunct="1">
              <a:spcBef>
                <a:spcPts val="0"/>
              </a:spcBef>
              <a:spcAft>
                <a:spcPts val="0"/>
              </a:spcAft>
              <a:defRPr/>
            </a:pPr>
            <a:r>
              <a:rPr kumimoji="1" lang="zh-TW" altLang="en-US" sz="4400" b="1" dirty="0">
                <a:solidFill>
                  <a:schemeClr val="accent6">
                    <a:lumMod val="50000"/>
                  </a:schemeClr>
                </a:solidFill>
                <a:latin typeface="標楷體" pitchFamily="65" charset="-120"/>
                <a:ea typeface="標楷體" pitchFamily="65" charset="-120"/>
              </a:rPr>
              <a:t>大綱</a:t>
            </a:r>
          </a:p>
        </p:txBody>
      </p:sp>
      <p:sp>
        <p:nvSpPr>
          <p:cNvPr id="8" name="文字方塊 7"/>
          <p:cNvSpPr txBox="1"/>
          <p:nvPr/>
        </p:nvSpPr>
        <p:spPr>
          <a:xfrm>
            <a:off x="1187624" y="1556792"/>
            <a:ext cx="6480720" cy="3447098"/>
          </a:xfrm>
          <a:prstGeom prst="rect">
            <a:avLst/>
          </a:prstGeom>
          <a:noFill/>
        </p:spPr>
        <p:txBody>
          <a:bodyPr wrap="square" rtlCol="0">
            <a:spAutoFit/>
          </a:bodyPr>
          <a:lstStyle/>
          <a:p>
            <a:pPr lvl="0"/>
            <a:r>
              <a:rPr lang="zh-TW" altLang="en-US" sz="4000" b="1" kern="100" dirty="0" smtClean="0">
                <a:latin typeface="標楷體" pitchFamily="65" charset="-120"/>
                <a:ea typeface="標楷體" pitchFamily="65" charset="-120"/>
              </a:rPr>
              <a:t>壹</a:t>
            </a:r>
            <a:r>
              <a:rPr lang="zh-TW" altLang="zh-TW" sz="4000" b="1" kern="100" dirty="0" smtClean="0">
                <a:latin typeface="標楷體" pitchFamily="65" charset="-120"/>
                <a:ea typeface="標楷體" pitchFamily="65" charset="-120"/>
              </a:rPr>
              <a:t>、前言</a:t>
            </a:r>
            <a:endParaRPr lang="en-US" altLang="zh-TW" sz="4000" b="1" kern="100" dirty="0" smtClean="0">
              <a:latin typeface="標楷體" pitchFamily="65" charset="-120"/>
              <a:ea typeface="標楷體" pitchFamily="65" charset="-120"/>
            </a:endParaRPr>
          </a:p>
          <a:p>
            <a:r>
              <a:rPr lang="zh-TW" altLang="zh-TW" sz="4000" b="1" kern="100" dirty="0" smtClean="0">
                <a:latin typeface="標楷體" pitchFamily="65" charset="-120"/>
                <a:ea typeface="標楷體" pitchFamily="65" charset="-120"/>
              </a:rPr>
              <a:t>貳、重大政策</a:t>
            </a:r>
            <a:endParaRPr lang="en-US" altLang="zh-TW" sz="4000" b="1" kern="100" dirty="0" smtClean="0">
              <a:latin typeface="標楷體" pitchFamily="65" charset="-120"/>
              <a:ea typeface="標楷體" pitchFamily="65" charset="-120"/>
            </a:endParaRPr>
          </a:p>
          <a:p>
            <a:r>
              <a:rPr lang="zh-TW" altLang="en-US" sz="4000" b="1" kern="100" dirty="0" smtClean="0">
                <a:latin typeface="標楷體" pitchFamily="65" charset="-120"/>
                <a:ea typeface="標楷體" pitchFamily="65" charset="-120"/>
              </a:rPr>
              <a:t>參</a:t>
            </a:r>
            <a:r>
              <a:rPr lang="zh-TW" altLang="zh-TW" sz="4000" b="1" kern="100" dirty="0" smtClean="0">
                <a:latin typeface="標楷體" pitchFamily="65" charset="-120"/>
                <a:ea typeface="標楷體" pitchFamily="65" charset="-120"/>
              </a:rPr>
              <a:t>、</a:t>
            </a:r>
            <a:r>
              <a:rPr lang="zh-TW" altLang="en-US" sz="4000" b="1" kern="100" dirty="0" smtClean="0">
                <a:latin typeface="標楷體" pitchFamily="65" charset="-120"/>
                <a:ea typeface="標楷體" pitchFamily="65" charset="-120"/>
              </a:rPr>
              <a:t>簡政便民措施</a:t>
            </a:r>
            <a:endParaRPr lang="zh-TW" altLang="zh-TW" sz="4000" b="1" kern="100" dirty="0" smtClean="0">
              <a:latin typeface="標楷體" pitchFamily="65" charset="-120"/>
              <a:ea typeface="標楷體" pitchFamily="65" charset="-120"/>
            </a:endParaRPr>
          </a:p>
          <a:p>
            <a:endParaRPr lang="zh-TW" altLang="zh-TW" sz="4000" kern="100" dirty="0" smtClean="0">
              <a:latin typeface="標楷體" pitchFamily="65" charset="-120"/>
              <a:ea typeface="標楷體" pitchFamily="65" charset="-120"/>
              <a:cs typeface="Times New Roman" panose="02020603050405020304" pitchFamily="18" charset="0"/>
            </a:endParaRPr>
          </a:p>
          <a:p>
            <a:pPr lvl="0"/>
            <a:r>
              <a:rPr lang="en-US" altLang="zh-TW" sz="4000" b="1" kern="100" dirty="0" smtClean="0">
                <a:latin typeface="標楷體" pitchFamily="65" charset="-120"/>
                <a:ea typeface="標楷體" pitchFamily="65" charset="-120"/>
              </a:rPr>
              <a:t>  </a:t>
            </a:r>
            <a:endParaRPr lang="zh-TW" altLang="zh-TW" sz="4000" b="1" kern="100" dirty="0" smtClean="0">
              <a:latin typeface="標楷體" pitchFamily="65" charset="-120"/>
              <a:ea typeface="標楷體" pitchFamily="65" charset="-120"/>
            </a:endParaRPr>
          </a:p>
          <a:p>
            <a:endParaRPr lang="zh-TW" altLang="en-US" dirty="0"/>
          </a:p>
        </p:txBody>
      </p:sp>
      <p:sp>
        <p:nvSpPr>
          <p:cNvPr id="10" name="投影片編號版面配置區 9"/>
          <p:cNvSpPr>
            <a:spLocks noGrp="1"/>
          </p:cNvSpPr>
          <p:nvPr>
            <p:ph type="sldNum" sz="quarter" idx="12"/>
          </p:nvPr>
        </p:nvSpPr>
        <p:spPr/>
        <p:txBody>
          <a:bodyPr/>
          <a:lstStyle/>
          <a:p>
            <a:fld id="{5E50954E-AF92-4C9B-849F-40B7B07E7A08}" type="slidenum">
              <a:rPr lang="zh-TW" altLang="en-US" smtClean="0"/>
              <a:pPr/>
              <a:t>2</a:t>
            </a:fld>
            <a:endParaRPr lang="zh-TW" alt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2" name="Rectangle 3"/>
          <p:cNvSpPr>
            <a:spLocks noGrp="1"/>
          </p:cNvSpPr>
          <p:nvPr>
            <p:ph type="body" idx="1"/>
          </p:nvPr>
        </p:nvSpPr>
        <p:spPr>
          <a:xfrm>
            <a:off x="1619672" y="2636912"/>
            <a:ext cx="5908675" cy="1038225"/>
          </a:xfrm>
        </p:spPr>
        <p:txBody>
          <a:bodyPr rtlCol="0">
            <a:normAutofit lnSpcReduction="10000"/>
          </a:bodyPr>
          <a:lstStyle/>
          <a:p>
            <a:pPr algn="ctr" eaLnBrk="1" fontAlgn="auto" hangingPunct="1">
              <a:spcAft>
                <a:spcPct val="20000"/>
              </a:spcAft>
              <a:buFont typeface="Wingdings 3" panose="05040102010807070707" pitchFamily="18" charset="2"/>
              <a:buNone/>
              <a:defRPr/>
            </a:pPr>
            <a:r>
              <a:rPr lang="zh-TW" altLang="en-US" sz="6600" dirty="0" smtClean="0">
                <a:solidFill>
                  <a:schemeClr val="accent6">
                    <a:lumMod val="50000"/>
                  </a:schemeClr>
                </a:solidFill>
                <a:latin typeface="標楷體" pitchFamily="65" charset="-120"/>
                <a:ea typeface="標楷體" pitchFamily="65" charset="-120"/>
              </a:rPr>
              <a:t>壹、前言</a:t>
            </a:r>
            <a:endParaRPr lang="zh-TW" altLang="en-US" sz="6600" dirty="0" smtClean="0">
              <a:latin typeface="Arial" panose="020B0604020202020204" pitchFamily="34" charset="0"/>
            </a:endParaRPr>
          </a:p>
        </p:txBody>
      </p:sp>
      <p:sp>
        <p:nvSpPr>
          <p:cNvPr id="7" name="投影片編號版面配置區 6"/>
          <p:cNvSpPr>
            <a:spLocks noGrp="1"/>
          </p:cNvSpPr>
          <p:nvPr>
            <p:ph type="sldNum" sz="quarter" idx="12"/>
          </p:nvPr>
        </p:nvSpPr>
        <p:spPr/>
        <p:txBody>
          <a:bodyPr/>
          <a:lstStyle/>
          <a:p>
            <a:fld id="{5E50954E-AF92-4C9B-849F-40B7B07E7A08}" type="slidenum">
              <a:rPr lang="zh-TW" altLang="en-US" smtClean="0"/>
              <a:pPr/>
              <a:t>3</a:t>
            </a:fld>
            <a:endParaRPr lang="zh-TW" alt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8" name="Rectangle 3"/>
          <p:cNvSpPr>
            <a:spLocks noGrp="1"/>
          </p:cNvSpPr>
          <p:nvPr>
            <p:ph type="body" idx="1"/>
          </p:nvPr>
        </p:nvSpPr>
        <p:spPr>
          <a:xfrm>
            <a:off x="755576" y="2348880"/>
            <a:ext cx="7920880" cy="2016224"/>
          </a:xfrm>
        </p:spPr>
        <p:txBody>
          <a:bodyPr rtlCol="0">
            <a:noAutofit/>
          </a:bodyPr>
          <a:lstStyle/>
          <a:p>
            <a:pPr marL="252000" algn="just" hangingPunct="0">
              <a:lnSpc>
                <a:spcPts val="4500"/>
              </a:lnSpc>
              <a:spcBef>
                <a:spcPct val="10000"/>
              </a:spcBef>
              <a:spcAft>
                <a:spcPct val="10000"/>
              </a:spcAft>
              <a:buClr>
                <a:schemeClr val="accent2">
                  <a:lumMod val="50000"/>
                </a:schemeClr>
              </a:buClr>
              <a:buSzPct val="75000"/>
              <a:defRPr/>
            </a:pPr>
            <a:r>
              <a:rPr lang="zh-TW" altLang="zh-TW" sz="3600" dirty="0" smtClean="0">
                <a:latin typeface="標楷體" pitchFamily="65" charset="-120"/>
                <a:ea typeface="標楷體" pitchFamily="65" charset="-120"/>
              </a:rPr>
              <a:t>再過</a:t>
            </a:r>
            <a:r>
              <a:rPr lang="en-US" altLang="zh-TW" sz="3600" dirty="0" smtClean="0">
                <a:latin typeface="標楷體" pitchFamily="65" charset="-120"/>
                <a:ea typeface="標楷體" pitchFamily="65" charset="-120"/>
              </a:rPr>
              <a:t>3</a:t>
            </a:r>
            <a:r>
              <a:rPr lang="zh-TW" altLang="zh-TW" sz="3600" dirty="0" smtClean="0">
                <a:latin typeface="標楷體" pitchFamily="65" charset="-120"/>
                <a:ea typeface="標楷體" pitchFamily="65" charset="-120"/>
              </a:rPr>
              <a:t>天就是</a:t>
            </a:r>
            <a:r>
              <a:rPr lang="en-US" altLang="zh-TW" sz="3600" dirty="0" smtClean="0">
                <a:latin typeface="標楷體" pitchFamily="65" charset="-120"/>
                <a:ea typeface="標楷體" pitchFamily="65" charset="-120"/>
              </a:rPr>
              <a:t>106</a:t>
            </a:r>
            <a:r>
              <a:rPr lang="zh-TW" altLang="en-US" sz="3600" dirty="0" smtClean="0">
                <a:latin typeface="標楷體" pitchFamily="65" charset="-120"/>
                <a:ea typeface="標楷體" pitchFamily="65" charset="-120"/>
              </a:rPr>
              <a:t>年元旦</a:t>
            </a:r>
            <a:r>
              <a:rPr lang="zh-TW" altLang="zh-TW" sz="3600" dirty="0" smtClean="0">
                <a:latin typeface="標楷體" pitchFamily="65" charset="-120"/>
                <a:ea typeface="標楷體" pitchFamily="65" charset="-120"/>
              </a:rPr>
              <a:t>，</a:t>
            </a:r>
            <a:r>
              <a:rPr lang="zh-TW" altLang="en-US" sz="3600" dirty="0" smtClean="0">
                <a:latin typeface="標楷體" pitchFamily="65" charset="-120"/>
                <a:ea typeface="標楷體" pitchFamily="65" charset="-120"/>
              </a:rPr>
              <a:t>茲彙整統計新的一年即將實施之重大政策或簡政便民措施</a:t>
            </a:r>
            <a:r>
              <a:rPr lang="zh-TW" altLang="zh-TW" sz="3600" dirty="0" smtClean="0">
                <a:latin typeface="標楷體" pitchFamily="65" charset="-120"/>
                <a:ea typeface="標楷體" pitchFamily="65" charset="-120"/>
              </a:rPr>
              <a:t>，</a:t>
            </a:r>
            <a:r>
              <a:rPr lang="zh-TW" altLang="en-US" sz="3600" dirty="0" smtClean="0">
                <a:latin typeface="標楷體" pitchFamily="65" charset="-120"/>
                <a:ea typeface="標楷體" pitchFamily="65" charset="-120"/>
              </a:rPr>
              <a:t>分別說明如下：</a:t>
            </a:r>
            <a:endParaRPr lang="zh-TW" altLang="en-US" sz="3600" dirty="0">
              <a:latin typeface="標楷體" pitchFamily="65" charset="-120"/>
              <a:ea typeface="標楷體" pitchFamily="65" charset="-120"/>
            </a:endParaRPr>
          </a:p>
        </p:txBody>
      </p:sp>
      <p:sp>
        <p:nvSpPr>
          <p:cNvPr id="3" name="文字方塊 2"/>
          <p:cNvSpPr txBox="1"/>
          <p:nvPr/>
        </p:nvSpPr>
        <p:spPr>
          <a:xfrm>
            <a:off x="1390650" y="442913"/>
            <a:ext cx="6416675" cy="708025"/>
          </a:xfrm>
          <a:prstGeom prst="rect">
            <a:avLst/>
          </a:prstGeom>
          <a:noFill/>
        </p:spPr>
        <p:txBody>
          <a:bodyPr>
            <a:spAutoFit/>
          </a:bodyPr>
          <a:lstStyle/>
          <a:p>
            <a:pPr algn="ctr" eaLnBrk="1" fontAlgn="auto" hangingPunct="1">
              <a:spcBef>
                <a:spcPts val="0"/>
              </a:spcBef>
              <a:spcAft>
                <a:spcPts val="0"/>
              </a:spcAft>
              <a:defRPr/>
            </a:pPr>
            <a:r>
              <a:rPr kumimoji="1" lang="zh-TW" altLang="en-US" sz="4000" b="1" dirty="0" smtClean="0">
                <a:solidFill>
                  <a:schemeClr val="accent6">
                    <a:lumMod val="50000"/>
                  </a:schemeClr>
                </a:solidFill>
                <a:latin typeface="標楷體" pitchFamily="65" charset="-120"/>
                <a:ea typeface="標楷體" pitchFamily="65" charset="-120"/>
              </a:rPr>
              <a:t>前言</a:t>
            </a:r>
            <a:endParaRPr kumimoji="1" lang="zh-TW" altLang="en-US" sz="4000" b="1" dirty="0">
              <a:solidFill>
                <a:schemeClr val="accent6">
                  <a:lumMod val="50000"/>
                </a:schemeClr>
              </a:solidFill>
              <a:latin typeface="標楷體" pitchFamily="65" charset="-120"/>
              <a:ea typeface="標楷體" pitchFamily="65" charset="-120"/>
            </a:endParaRPr>
          </a:p>
        </p:txBody>
      </p:sp>
      <p:sp>
        <p:nvSpPr>
          <p:cNvPr id="8" name="投影片編號版面配置區 7"/>
          <p:cNvSpPr>
            <a:spLocks noGrp="1"/>
          </p:cNvSpPr>
          <p:nvPr>
            <p:ph type="sldNum" sz="quarter" idx="12"/>
          </p:nvPr>
        </p:nvSpPr>
        <p:spPr/>
        <p:txBody>
          <a:bodyPr/>
          <a:lstStyle/>
          <a:p>
            <a:fld id="{5E50954E-AF92-4C9B-849F-40B7B07E7A08}" type="slidenum">
              <a:rPr lang="zh-TW" altLang="en-US" smtClean="0"/>
              <a:pPr/>
              <a:t>4</a:t>
            </a:fld>
            <a:endParaRPr lang="zh-TW" altLang="en-U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2" name="Rectangle 3"/>
          <p:cNvSpPr>
            <a:spLocks noGrp="1"/>
          </p:cNvSpPr>
          <p:nvPr>
            <p:ph type="body" idx="1"/>
          </p:nvPr>
        </p:nvSpPr>
        <p:spPr>
          <a:xfrm>
            <a:off x="1090613" y="2271713"/>
            <a:ext cx="6848475" cy="1397000"/>
          </a:xfrm>
        </p:spPr>
        <p:txBody>
          <a:bodyPr rtlCol="0">
            <a:normAutofit/>
          </a:bodyPr>
          <a:lstStyle/>
          <a:p>
            <a:pPr algn="ctr">
              <a:spcAft>
                <a:spcPct val="20000"/>
              </a:spcAft>
              <a:defRPr/>
            </a:pPr>
            <a:r>
              <a:rPr lang="zh-TW" altLang="en-US" sz="6600" dirty="0" smtClean="0">
                <a:solidFill>
                  <a:schemeClr val="accent6">
                    <a:lumMod val="50000"/>
                  </a:schemeClr>
                </a:solidFill>
                <a:latin typeface="標楷體" pitchFamily="65" charset="-120"/>
                <a:ea typeface="標楷體" pitchFamily="65" charset="-120"/>
              </a:rPr>
              <a:t>貳、</a:t>
            </a:r>
            <a:r>
              <a:rPr lang="zh-TW" altLang="zh-TW" sz="6600" dirty="0" smtClean="0">
                <a:solidFill>
                  <a:schemeClr val="accent6">
                    <a:lumMod val="50000"/>
                  </a:schemeClr>
                </a:solidFill>
                <a:latin typeface="標楷體" pitchFamily="65" charset="-120"/>
                <a:ea typeface="標楷體" pitchFamily="65" charset="-120"/>
              </a:rPr>
              <a:t>重大政策</a:t>
            </a:r>
            <a:endParaRPr lang="zh-TW" altLang="en-US" sz="6600" dirty="0" smtClean="0">
              <a:latin typeface="標楷體" pitchFamily="65" charset="-120"/>
              <a:ea typeface="標楷體" pitchFamily="65" charset="-120"/>
            </a:endParaRPr>
          </a:p>
        </p:txBody>
      </p:sp>
      <p:sp>
        <p:nvSpPr>
          <p:cNvPr id="7" name="投影片編號版面配置區 6"/>
          <p:cNvSpPr>
            <a:spLocks noGrp="1"/>
          </p:cNvSpPr>
          <p:nvPr>
            <p:ph type="sldNum" sz="quarter" idx="12"/>
          </p:nvPr>
        </p:nvSpPr>
        <p:spPr/>
        <p:txBody>
          <a:bodyPr/>
          <a:lstStyle/>
          <a:p>
            <a:fld id="{5E50954E-AF92-4C9B-849F-40B7B07E7A08}" type="slidenum">
              <a:rPr lang="zh-TW" altLang="en-US" smtClean="0"/>
              <a:pPr/>
              <a:t>5</a:t>
            </a:fld>
            <a:endParaRPr lang="zh-TW" alt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標題 1"/>
          <p:cNvSpPr txBox="1">
            <a:spLocks/>
          </p:cNvSpPr>
          <p:nvPr/>
        </p:nvSpPr>
        <p:spPr>
          <a:xfrm>
            <a:off x="7668344" y="3429000"/>
            <a:ext cx="1584176" cy="504056"/>
          </a:xfrm>
          <a:prstGeom prst="rect">
            <a:avLst/>
          </a:prstGeom>
          <a:noFill/>
          <a:effectLst>
            <a:outerShdw blurRad="40000" dist="20000" dir="5400000" rotWithShape="0">
              <a:srgbClr val="000000">
                <a:alpha val="38000"/>
              </a:srgbClr>
            </a:outerShdw>
            <a:softEdge rad="63500"/>
          </a:effectLst>
        </p:spPr>
        <p:style>
          <a:lnRef idx="1">
            <a:schemeClr val="accent1"/>
          </a:lnRef>
          <a:fillRef idx="2">
            <a:schemeClr val="accent1"/>
          </a:fillRef>
          <a:effectRef idx="1">
            <a:schemeClr val="accent1"/>
          </a:effectRef>
          <a:fontRef idx="minor">
            <a:schemeClr val="dk1"/>
          </a:fontRef>
        </p:style>
        <p:txBody>
          <a:bodyPr anchor="ctr"/>
          <a:lstStyle/>
          <a:p>
            <a:pPr algn="just">
              <a:lnSpc>
                <a:spcPts val="4000"/>
              </a:lnSpc>
              <a:defRPr/>
            </a:pPr>
            <a:r>
              <a:rPr lang="zh-TW" altLang="en-US" sz="2800" dirty="0">
                <a:solidFill>
                  <a:srgbClr val="FF0000"/>
                </a:solidFill>
                <a:latin typeface="標楷體" pitchFamily="65" charset="-120"/>
                <a:ea typeface="標楷體" pitchFamily="65" charset="-120"/>
              </a:rPr>
              <a:t>調幅</a:t>
            </a:r>
            <a:r>
              <a:rPr lang="en-US" altLang="zh-TW" sz="2800" dirty="0">
                <a:solidFill>
                  <a:srgbClr val="FF0000"/>
                </a:solidFill>
                <a:latin typeface="標楷體" pitchFamily="65" charset="-120"/>
                <a:ea typeface="標楷體" pitchFamily="65" charset="-120"/>
              </a:rPr>
              <a:t>5</a:t>
            </a:r>
            <a:r>
              <a:rPr lang="zh-TW" altLang="en-US" sz="2800" dirty="0">
                <a:solidFill>
                  <a:srgbClr val="FF0000"/>
                </a:solidFill>
                <a:latin typeface="標楷體" pitchFamily="65" charset="-120"/>
                <a:ea typeface="標楷體" pitchFamily="65" charset="-120"/>
              </a:rPr>
              <a:t>％</a:t>
            </a:r>
            <a:endParaRPr lang="zh-TW" altLang="en-US" sz="2800" b="1" dirty="0">
              <a:solidFill>
                <a:srgbClr val="FF0000"/>
              </a:solidFill>
              <a:latin typeface="標楷體" pitchFamily="65" charset="-120"/>
              <a:ea typeface="標楷體" pitchFamily="65" charset="-120"/>
              <a:cs typeface="+mj-cs"/>
            </a:endParaRPr>
          </a:p>
        </p:txBody>
      </p:sp>
      <p:sp>
        <p:nvSpPr>
          <p:cNvPr id="26" name="標題 1"/>
          <p:cNvSpPr txBox="1">
            <a:spLocks/>
          </p:cNvSpPr>
          <p:nvPr/>
        </p:nvSpPr>
        <p:spPr>
          <a:xfrm>
            <a:off x="7740352" y="4293096"/>
            <a:ext cx="1584176" cy="504056"/>
          </a:xfrm>
          <a:prstGeom prst="rect">
            <a:avLst/>
          </a:prstGeom>
          <a:noFill/>
          <a:effectLst>
            <a:outerShdw blurRad="40000" dist="20000" dir="5400000" rotWithShape="0">
              <a:srgbClr val="000000">
                <a:alpha val="38000"/>
              </a:srgbClr>
            </a:outerShdw>
            <a:softEdge rad="63500"/>
          </a:effectLst>
        </p:spPr>
        <p:style>
          <a:lnRef idx="1">
            <a:schemeClr val="accent1"/>
          </a:lnRef>
          <a:fillRef idx="2">
            <a:schemeClr val="accent1"/>
          </a:fillRef>
          <a:effectRef idx="1">
            <a:schemeClr val="accent1"/>
          </a:effectRef>
          <a:fontRef idx="minor">
            <a:schemeClr val="dk1"/>
          </a:fontRef>
        </p:style>
        <p:txBody>
          <a:bodyPr anchor="ctr"/>
          <a:lstStyle/>
          <a:p>
            <a:pPr algn="just">
              <a:lnSpc>
                <a:spcPts val="4000"/>
              </a:lnSpc>
              <a:defRPr/>
            </a:pPr>
            <a:r>
              <a:rPr lang="zh-TW" altLang="en-US" sz="2800" dirty="0">
                <a:solidFill>
                  <a:srgbClr val="FF0000"/>
                </a:solidFill>
                <a:latin typeface="標楷體" pitchFamily="65" charset="-120"/>
                <a:ea typeface="標楷體" pitchFamily="65" charset="-120"/>
              </a:rPr>
              <a:t>調幅</a:t>
            </a:r>
            <a:r>
              <a:rPr lang="en-US" altLang="zh-TW" sz="2800" dirty="0">
                <a:solidFill>
                  <a:srgbClr val="FF0000"/>
                </a:solidFill>
                <a:latin typeface="標楷體" pitchFamily="65" charset="-120"/>
                <a:ea typeface="標楷體" pitchFamily="65" charset="-120"/>
              </a:rPr>
              <a:t>5</a:t>
            </a:r>
            <a:r>
              <a:rPr lang="zh-TW" altLang="en-US" sz="2800" dirty="0">
                <a:solidFill>
                  <a:srgbClr val="FF0000"/>
                </a:solidFill>
                <a:latin typeface="標楷體" pitchFamily="65" charset="-120"/>
                <a:ea typeface="標楷體" pitchFamily="65" charset="-120"/>
              </a:rPr>
              <a:t>％</a:t>
            </a:r>
            <a:endParaRPr lang="zh-TW" altLang="en-US" sz="2800" b="1" dirty="0">
              <a:solidFill>
                <a:srgbClr val="FF0000"/>
              </a:solidFill>
              <a:latin typeface="標楷體" pitchFamily="65" charset="-120"/>
              <a:ea typeface="標楷體" pitchFamily="65" charset="-120"/>
              <a:cs typeface="+mj-cs"/>
            </a:endParaRPr>
          </a:p>
        </p:txBody>
      </p:sp>
      <p:grpSp>
        <p:nvGrpSpPr>
          <p:cNvPr id="2" name="群組 35"/>
          <p:cNvGrpSpPr/>
          <p:nvPr/>
        </p:nvGrpSpPr>
        <p:grpSpPr>
          <a:xfrm>
            <a:off x="683568" y="2060848"/>
            <a:ext cx="7201545" cy="4175745"/>
            <a:chOff x="971550" y="2997200"/>
            <a:chExt cx="6913563" cy="3527425"/>
          </a:xfrm>
        </p:grpSpPr>
        <p:sp>
          <p:nvSpPr>
            <p:cNvPr id="14" name="圓角矩形 13"/>
            <p:cNvSpPr/>
            <p:nvPr/>
          </p:nvSpPr>
          <p:spPr>
            <a:xfrm>
              <a:off x="971550" y="5445125"/>
              <a:ext cx="2879725" cy="1079500"/>
            </a:xfrm>
            <a:prstGeom prst="roundRect">
              <a:avLst/>
            </a:prstGeom>
            <a:solidFill>
              <a:srgbClr val="00B050"/>
            </a:solidFill>
            <a:ln>
              <a:beve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sz="2000" b="1" dirty="0">
                  <a:effectLst>
                    <a:outerShdw blurRad="50800" dist="38100" dir="18900000" algn="bl" rotWithShape="0">
                      <a:prstClr val="black">
                        <a:alpha val="40000"/>
                      </a:prstClr>
                    </a:outerShdw>
                  </a:effectLst>
                  <a:latin typeface="標楷體" pitchFamily="65" charset="-120"/>
                  <a:ea typeface="標楷體" pitchFamily="65" charset="-120"/>
                </a:rPr>
                <a:t>自</a:t>
              </a:r>
              <a:r>
                <a:rPr lang="en-US" altLang="zh-TW" sz="2000" b="1" dirty="0">
                  <a:effectLst>
                    <a:outerShdw blurRad="50800" dist="38100" dir="18900000" algn="bl" rotWithShape="0">
                      <a:prstClr val="black">
                        <a:alpha val="40000"/>
                      </a:prstClr>
                    </a:outerShdw>
                  </a:effectLst>
                  <a:latin typeface="標楷體" pitchFamily="65" charset="-120"/>
                  <a:ea typeface="標楷體" pitchFamily="65" charset="-120"/>
                </a:rPr>
                <a:t>106.1.1</a:t>
              </a:r>
              <a:r>
                <a:rPr lang="zh-TW" altLang="en-US" sz="2000" b="1" dirty="0">
                  <a:effectLst>
                    <a:outerShdw blurRad="50800" dist="38100" dir="18900000" algn="bl" rotWithShape="0">
                      <a:prstClr val="black">
                        <a:alpha val="40000"/>
                      </a:prstClr>
                    </a:outerShdw>
                  </a:effectLst>
                  <a:latin typeface="標楷體" pitchFamily="65" charset="-120"/>
                  <a:ea typeface="標楷體" pitchFamily="65" charset="-120"/>
                </a:rPr>
                <a:t>起，</a:t>
              </a:r>
              <a:r>
                <a:rPr lang="zh-TW" altLang="zh-TW" sz="2000" b="1" dirty="0">
                  <a:effectLst>
                    <a:outerShdw blurRad="50800" dist="38100" dir="18900000" algn="bl" rotWithShape="0">
                      <a:prstClr val="black">
                        <a:alpha val="40000"/>
                      </a:prstClr>
                    </a:outerShdw>
                  </a:effectLst>
                  <a:latin typeface="標楷體" pitchFamily="65" charset="-120"/>
                  <a:ea typeface="標楷體" pitchFamily="65" charset="-120"/>
                </a:rPr>
                <a:t>每月基本工資調升</a:t>
              </a:r>
              <a:r>
                <a:rPr lang="zh-TW" altLang="en-US" sz="2000" b="1" dirty="0">
                  <a:effectLst>
                    <a:outerShdw blurRad="50800" dist="38100" dir="18900000" algn="bl" rotWithShape="0">
                      <a:prstClr val="black">
                        <a:alpha val="40000"/>
                      </a:prstClr>
                    </a:outerShdw>
                  </a:effectLst>
                  <a:latin typeface="標楷體" pitchFamily="65" charset="-120"/>
                  <a:ea typeface="標楷體" pitchFamily="65" charset="-120"/>
                </a:rPr>
                <a:t>至</a:t>
              </a:r>
              <a:r>
                <a:rPr lang="en-US" altLang="zh-TW" sz="2000" b="1" dirty="0" smtClean="0">
                  <a:effectLst>
                    <a:outerShdw blurRad="50800" dist="38100" dir="18900000" algn="bl" rotWithShape="0">
                      <a:prstClr val="black">
                        <a:alpha val="40000"/>
                      </a:prstClr>
                    </a:outerShdw>
                  </a:effectLst>
                  <a:latin typeface="標楷體" pitchFamily="65" charset="-120"/>
                  <a:ea typeface="標楷體" pitchFamily="65" charset="-120"/>
                </a:rPr>
                <a:t>2</a:t>
              </a:r>
              <a:r>
                <a:rPr lang="zh-TW" altLang="en-US" sz="2000" b="1" dirty="0" smtClean="0">
                  <a:effectLst>
                    <a:outerShdw blurRad="50800" dist="38100" dir="18900000" algn="bl" rotWithShape="0">
                      <a:prstClr val="black">
                        <a:alpha val="40000"/>
                      </a:prstClr>
                    </a:outerShdw>
                  </a:effectLst>
                  <a:latin typeface="標楷體" pitchFamily="65" charset="-120"/>
                  <a:ea typeface="標楷體" pitchFamily="65" charset="-120"/>
                </a:rPr>
                <a:t>萬</a:t>
              </a:r>
              <a:r>
                <a:rPr lang="en-US" altLang="zh-TW" sz="2000" b="1" dirty="0" smtClean="0">
                  <a:effectLst>
                    <a:outerShdw blurRad="50800" dist="38100" dir="18900000" algn="bl" rotWithShape="0">
                      <a:prstClr val="black">
                        <a:alpha val="40000"/>
                      </a:prstClr>
                    </a:outerShdw>
                  </a:effectLst>
                  <a:latin typeface="標楷體" pitchFamily="65" charset="-120"/>
                  <a:ea typeface="標楷體" pitchFamily="65" charset="-120"/>
                </a:rPr>
                <a:t>1,009</a:t>
              </a:r>
              <a:r>
                <a:rPr lang="zh-TW" altLang="zh-TW" sz="2000" b="1" dirty="0">
                  <a:effectLst>
                    <a:outerShdw blurRad="50800" dist="38100" dir="18900000" algn="bl" rotWithShape="0">
                      <a:prstClr val="black">
                        <a:alpha val="40000"/>
                      </a:prstClr>
                    </a:outerShdw>
                  </a:effectLst>
                  <a:latin typeface="標楷體" pitchFamily="65" charset="-120"/>
                  <a:ea typeface="標楷體" pitchFamily="65" charset="-120"/>
                </a:rPr>
                <a:t>元</a:t>
              </a:r>
              <a:endParaRPr lang="zh-TW" altLang="en-US" sz="2000" b="1" dirty="0">
                <a:effectLst>
                  <a:outerShdw blurRad="50800" dist="38100" dir="18900000" algn="bl" rotWithShape="0">
                    <a:prstClr val="black">
                      <a:alpha val="40000"/>
                    </a:prstClr>
                  </a:outerShdw>
                </a:effectLst>
                <a:latin typeface="標楷體" pitchFamily="65" charset="-120"/>
                <a:ea typeface="標楷體" pitchFamily="65" charset="-120"/>
              </a:endParaRPr>
            </a:p>
          </p:txBody>
        </p:sp>
        <p:grpSp>
          <p:nvGrpSpPr>
            <p:cNvPr id="3" name="群組 34"/>
            <p:cNvGrpSpPr/>
            <p:nvPr/>
          </p:nvGrpSpPr>
          <p:grpSpPr>
            <a:xfrm>
              <a:off x="1692275" y="2997200"/>
              <a:ext cx="6192838" cy="3527425"/>
              <a:chOff x="1692275" y="2997200"/>
              <a:chExt cx="6192838" cy="3527425"/>
            </a:xfrm>
          </p:grpSpPr>
          <p:sp>
            <p:nvSpPr>
              <p:cNvPr id="4" name="五邊形 3"/>
              <p:cNvSpPr/>
              <p:nvPr/>
            </p:nvSpPr>
            <p:spPr>
              <a:xfrm rot="16200000">
                <a:off x="1691481" y="4077494"/>
                <a:ext cx="1296988" cy="1295400"/>
              </a:xfrm>
              <a:prstGeom prst="homePlate">
                <a:avLst/>
              </a:prstGeom>
              <a:solidFill>
                <a:srgbClr val="92D050"/>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dirty="0"/>
              </a:p>
            </p:txBody>
          </p:sp>
          <p:sp>
            <p:nvSpPr>
              <p:cNvPr id="6" name="＞形箭號 5"/>
              <p:cNvSpPr/>
              <p:nvPr/>
            </p:nvSpPr>
            <p:spPr>
              <a:xfrm rot="16200000">
                <a:off x="1512093" y="3177382"/>
                <a:ext cx="1655763" cy="1295400"/>
              </a:xfrm>
              <a:prstGeom prst="chevron">
                <a:avLst/>
              </a:prstGeom>
              <a:solidFill>
                <a:srgbClr val="92D050"/>
              </a:solidFill>
              <a:ln cmpd="db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solidFill>
                    <a:schemeClr val="tx1"/>
                  </a:solidFill>
                </a:endParaRPr>
              </a:p>
            </p:txBody>
          </p:sp>
          <p:sp>
            <p:nvSpPr>
              <p:cNvPr id="8" name="標題 1"/>
              <p:cNvSpPr txBox="1">
                <a:spLocks/>
              </p:cNvSpPr>
              <p:nvPr/>
            </p:nvSpPr>
            <p:spPr>
              <a:xfrm>
                <a:off x="1763688" y="4725144"/>
                <a:ext cx="1350844" cy="504056"/>
              </a:xfrm>
              <a:prstGeom prst="rect">
                <a:avLst/>
              </a:prstGeom>
              <a:noFill/>
              <a:effectLst>
                <a:outerShdw blurRad="40000" dist="20000" dir="5400000" rotWithShape="0">
                  <a:srgbClr val="000000">
                    <a:alpha val="38000"/>
                  </a:srgbClr>
                </a:outerShdw>
                <a:softEdge rad="63500"/>
              </a:effectLst>
            </p:spPr>
            <p:style>
              <a:lnRef idx="1">
                <a:schemeClr val="accent1"/>
              </a:lnRef>
              <a:fillRef idx="2">
                <a:schemeClr val="accent1"/>
              </a:fillRef>
              <a:effectRef idx="1">
                <a:schemeClr val="accent1"/>
              </a:effectRef>
              <a:fontRef idx="minor">
                <a:schemeClr val="dk1"/>
              </a:fontRef>
            </p:style>
            <p:txBody>
              <a:bodyPr anchor="ctr"/>
              <a:lstStyle/>
              <a:p>
                <a:pPr algn="just">
                  <a:lnSpc>
                    <a:spcPts val="4000"/>
                  </a:lnSpc>
                  <a:defRPr/>
                </a:pPr>
                <a:r>
                  <a:rPr lang="en-US" altLang="zh-TW" dirty="0" smtClean="0">
                    <a:latin typeface="標楷體" pitchFamily="65" charset="-120"/>
                    <a:ea typeface="標楷體" pitchFamily="65" charset="-120"/>
                  </a:rPr>
                  <a:t>2</a:t>
                </a:r>
                <a:r>
                  <a:rPr lang="zh-TW" altLang="en-US" dirty="0" smtClean="0">
                    <a:latin typeface="標楷體" pitchFamily="65" charset="-120"/>
                    <a:ea typeface="標楷體" pitchFamily="65" charset="-120"/>
                  </a:rPr>
                  <a:t>萬</a:t>
                </a:r>
                <a:r>
                  <a:rPr lang="en-US" altLang="zh-TW" dirty="0" smtClean="0">
                    <a:latin typeface="標楷體" pitchFamily="65" charset="-120"/>
                    <a:ea typeface="標楷體" pitchFamily="65" charset="-120"/>
                  </a:rPr>
                  <a:t>0,008</a:t>
                </a:r>
                <a:r>
                  <a:rPr lang="zh-TW" altLang="en-US" dirty="0">
                    <a:latin typeface="標楷體" pitchFamily="65" charset="-120"/>
                    <a:ea typeface="標楷體" pitchFamily="65" charset="-120"/>
                  </a:rPr>
                  <a:t>元</a:t>
                </a:r>
                <a:endParaRPr lang="zh-TW" altLang="en-US" b="1" dirty="0">
                  <a:solidFill>
                    <a:schemeClr val="tx1"/>
                  </a:solidFill>
                  <a:latin typeface="標楷體" pitchFamily="65" charset="-120"/>
                  <a:ea typeface="標楷體" pitchFamily="65" charset="-120"/>
                  <a:cs typeface="+mj-cs"/>
                </a:endParaRPr>
              </a:p>
            </p:txBody>
          </p:sp>
          <p:sp>
            <p:nvSpPr>
              <p:cNvPr id="10" name="標題 1"/>
              <p:cNvSpPr txBox="1">
                <a:spLocks/>
              </p:cNvSpPr>
              <p:nvPr/>
            </p:nvSpPr>
            <p:spPr>
              <a:xfrm>
                <a:off x="1763688" y="3429000"/>
                <a:ext cx="1350844" cy="504056"/>
              </a:xfrm>
              <a:prstGeom prst="rect">
                <a:avLst/>
              </a:prstGeom>
              <a:noFill/>
              <a:effectLst>
                <a:outerShdw blurRad="40000" dist="20000" dir="5400000" rotWithShape="0">
                  <a:srgbClr val="000000">
                    <a:alpha val="38000"/>
                  </a:srgbClr>
                </a:outerShdw>
                <a:softEdge rad="63500"/>
              </a:effectLst>
            </p:spPr>
            <p:style>
              <a:lnRef idx="1">
                <a:schemeClr val="accent1"/>
              </a:lnRef>
              <a:fillRef idx="2">
                <a:schemeClr val="accent1"/>
              </a:fillRef>
              <a:effectRef idx="1">
                <a:schemeClr val="accent1"/>
              </a:effectRef>
              <a:fontRef idx="minor">
                <a:schemeClr val="dk1"/>
              </a:fontRef>
            </p:style>
            <p:txBody>
              <a:bodyPr anchor="ctr"/>
              <a:lstStyle/>
              <a:p>
                <a:pPr algn="just">
                  <a:lnSpc>
                    <a:spcPts val="4000"/>
                  </a:lnSpc>
                  <a:defRPr/>
                </a:pPr>
                <a:r>
                  <a:rPr lang="en-US" altLang="zh-TW" dirty="0" smtClean="0">
                    <a:latin typeface="標楷體" pitchFamily="65" charset="-120"/>
                    <a:ea typeface="標楷體" pitchFamily="65" charset="-120"/>
                  </a:rPr>
                  <a:t>2</a:t>
                </a:r>
                <a:r>
                  <a:rPr lang="zh-TW" altLang="en-US" dirty="0" smtClean="0">
                    <a:latin typeface="標楷體" pitchFamily="65" charset="-120"/>
                    <a:ea typeface="標楷體" pitchFamily="65" charset="-120"/>
                  </a:rPr>
                  <a:t>萬</a:t>
                </a:r>
                <a:r>
                  <a:rPr lang="en-US" altLang="zh-TW" dirty="0" smtClean="0">
                    <a:latin typeface="標楷體" pitchFamily="65" charset="-120"/>
                    <a:ea typeface="標楷體" pitchFamily="65" charset="-120"/>
                  </a:rPr>
                  <a:t>1,009</a:t>
                </a:r>
                <a:r>
                  <a:rPr lang="zh-TW" altLang="en-US" dirty="0">
                    <a:latin typeface="標楷體" pitchFamily="65" charset="-120"/>
                    <a:ea typeface="標楷體" pitchFamily="65" charset="-120"/>
                  </a:rPr>
                  <a:t>元</a:t>
                </a:r>
                <a:endParaRPr lang="zh-TW" altLang="en-US" b="1" dirty="0">
                  <a:solidFill>
                    <a:schemeClr val="tx1"/>
                  </a:solidFill>
                  <a:latin typeface="標楷體" pitchFamily="65" charset="-120"/>
                  <a:ea typeface="標楷體" pitchFamily="65" charset="-120"/>
                  <a:cs typeface="+mj-cs"/>
                </a:endParaRPr>
              </a:p>
            </p:txBody>
          </p:sp>
          <p:sp>
            <p:nvSpPr>
              <p:cNvPr id="11" name="弧形向右箭號 10"/>
              <p:cNvSpPr/>
              <p:nvPr/>
            </p:nvSpPr>
            <p:spPr>
              <a:xfrm rot="10800000">
                <a:off x="3203575" y="3860800"/>
                <a:ext cx="504825" cy="1223963"/>
              </a:xfrm>
              <a:prstGeom prst="curvedRightArrow">
                <a:avLst/>
              </a:prstGeom>
              <a:solidFill>
                <a:schemeClr val="accent1">
                  <a:alpha val="20000"/>
                </a:schemeClr>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solidFill>
                    <a:schemeClr val="tx1"/>
                  </a:solidFill>
                </a:endParaRPr>
              </a:p>
            </p:txBody>
          </p:sp>
          <p:sp>
            <p:nvSpPr>
              <p:cNvPr id="13" name="標題 1"/>
              <p:cNvSpPr txBox="1">
                <a:spLocks/>
              </p:cNvSpPr>
              <p:nvPr/>
            </p:nvSpPr>
            <p:spPr>
              <a:xfrm>
                <a:off x="3756109" y="3977065"/>
                <a:ext cx="1584176" cy="504056"/>
              </a:xfrm>
              <a:prstGeom prst="rect">
                <a:avLst/>
              </a:prstGeom>
              <a:noFill/>
              <a:effectLst>
                <a:outerShdw blurRad="40000" dist="20000" dir="5400000" rotWithShape="0">
                  <a:srgbClr val="000000">
                    <a:alpha val="38000"/>
                  </a:srgbClr>
                </a:outerShdw>
                <a:softEdge rad="63500"/>
              </a:effectLst>
            </p:spPr>
            <p:style>
              <a:lnRef idx="1">
                <a:schemeClr val="accent1"/>
              </a:lnRef>
              <a:fillRef idx="2">
                <a:schemeClr val="accent1"/>
              </a:fillRef>
              <a:effectRef idx="1">
                <a:schemeClr val="accent1"/>
              </a:effectRef>
              <a:fontRef idx="minor">
                <a:schemeClr val="dk1"/>
              </a:fontRef>
            </p:style>
            <p:txBody>
              <a:bodyPr anchor="ctr"/>
              <a:lstStyle/>
              <a:p>
                <a:pPr algn="just">
                  <a:lnSpc>
                    <a:spcPts val="4000"/>
                  </a:lnSpc>
                  <a:defRPr/>
                </a:pPr>
                <a:r>
                  <a:rPr lang="zh-TW" altLang="en-US" sz="2800" dirty="0">
                    <a:solidFill>
                      <a:srgbClr val="FF0000"/>
                    </a:solidFill>
                    <a:latin typeface="標楷體" pitchFamily="65" charset="-120"/>
                    <a:ea typeface="標楷體" pitchFamily="65" charset="-120"/>
                  </a:rPr>
                  <a:t>調幅</a:t>
                </a:r>
                <a:r>
                  <a:rPr lang="en-US" altLang="zh-TW" sz="2800" dirty="0">
                    <a:solidFill>
                      <a:srgbClr val="FF0000"/>
                    </a:solidFill>
                    <a:latin typeface="標楷體" pitchFamily="65" charset="-120"/>
                    <a:ea typeface="標楷體" pitchFamily="65" charset="-120"/>
                  </a:rPr>
                  <a:t>5</a:t>
                </a:r>
                <a:r>
                  <a:rPr lang="zh-TW" altLang="en-US" sz="2800" dirty="0">
                    <a:solidFill>
                      <a:srgbClr val="FF0000"/>
                    </a:solidFill>
                    <a:latin typeface="標楷體" pitchFamily="65" charset="-120"/>
                    <a:ea typeface="標楷體" pitchFamily="65" charset="-120"/>
                  </a:rPr>
                  <a:t>％</a:t>
                </a:r>
                <a:endParaRPr lang="zh-TW" altLang="en-US" sz="2800" b="1" dirty="0">
                  <a:solidFill>
                    <a:srgbClr val="FF0000"/>
                  </a:solidFill>
                  <a:latin typeface="標楷體" pitchFamily="65" charset="-120"/>
                  <a:ea typeface="標楷體" pitchFamily="65" charset="-120"/>
                  <a:cs typeface="+mj-cs"/>
                </a:endParaRPr>
              </a:p>
            </p:txBody>
          </p:sp>
          <p:sp>
            <p:nvSpPr>
              <p:cNvPr id="15" name="＞形箭號 14"/>
              <p:cNvSpPr/>
              <p:nvPr/>
            </p:nvSpPr>
            <p:spPr>
              <a:xfrm rot="16200000">
                <a:off x="5904707" y="2888456"/>
                <a:ext cx="1079500" cy="1296987"/>
              </a:xfrm>
              <a:prstGeom prst="chevron">
                <a:avLst/>
              </a:prstGeom>
              <a:solidFill>
                <a:schemeClr val="accent6"/>
              </a:solidFill>
              <a:ln cmpd="thinThick"/>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solidFill>
                    <a:schemeClr val="tx1"/>
                  </a:solidFill>
                </a:endParaRPr>
              </a:p>
            </p:txBody>
          </p:sp>
          <p:sp>
            <p:nvSpPr>
              <p:cNvPr id="16" name="＞形箭號 15"/>
              <p:cNvSpPr/>
              <p:nvPr/>
            </p:nvSpPr>
            <p:spPr>
              <a:xfrm rot="16200000">
                <a:off x="5904707" y="3536156"/>
                <a:ext cx="1079500" cy="1296987"/>
              </a:xfrm>
              <a:prstGeom prst="chevron">
                <a:avLst/>
              </a:prstGeom>
              <a:solidFill>
                <a:schemeClr val="accent6"/>
              </a:solidFill>
              <a:ln cmpd="db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solidFill>
                    <a:schemeClr val="tx1"/>
                  </a:solidFill>
                </a:endParaRPr>
              </a:p>
            </p:txBody>
          </p:sp>
          <p:sp>
            <p:nvSpPr>
              <p:cNvPr id="19" name="標題 1"/>
              <p:cNvSpPr txBox="1">
                <a:spLocks/>
              </p:cNvSpPr>
              <p:nvPr/>
            </p:nvSpPr>
            <p:spPr>
              <a:xfrm>
                <a:off x="5940152" y="3140968"/>
                <a:ext cx="1152128" cy="288032"/>
              </a:xfrm>
              <a:prstGeom prst="rect">
                <a:avLst/>
              </a:prstGeom>
              <a:noFill/>
              <a:effectLst>
                <a:outerShdw blurRad="40000" dist="20000" dir="5400000" rotWithShape="0">
                  <a:srgbClr val="000000">
                    <a:alpha val="38000"/>
                  </a:srgbClr>
                </a:outerShdw>
                <a:softEdge rad="63500"/>
              </a:effectLst>
            </p:spPr>
            <p:style>
              <a:lnRef idx="1">
                <a:schemeClr val="accent1"/>
              </a:lnRef>
              <a:fillRef idx="2">
                <a:schemeClr val="accent1"/>
              </a:fillRef>
              <a:effectRef idx="1">
                <a:schemeClr val="accent1"/>
              </a:effectRef>
              <a:fontRef idx="minor">
                <a:schemeClr val="dk1"/>
              </a:fontRef>
            </p:style>
            <p:txBody>
              <a:bodyPr anchor="ctr"/>
              <a:lstStyle/>
              <a:p>
                <a:pPr algn="ctr">
                  <a:lnSpc>
                    <a:spcPts val="4000"/>
                  </a:lnSpc>
                  <a:defRPr/>
                </a:pPr>
                <a:r>
                  <a:rPr lang="en-US" altLang="zh-TW" dirty="0">
                    <a:latin typeface="標楷體" pitchFamily="65" charset="-120"/>
                    <a:ea typeface="標楷體" pitchFamily="65" charset="-120"/>
                  </a:rPr>
                  <a:t>133</a:t>
                </a:r>
                <a:r>
                  <a:rPr lang="zh-TW" altLang="en-US" dirty="0">
                    <a:latin typeface="標楷體" pitchFamily="65" charset="-120"/>
                    <a:ea typeface="標楷體" pitchFamily="65" charset="-120"/>
                  </a:rPr>
                  <a:t>元</a:t>
                </a:r>
                <a:endParaRPr lang="zh-TW" altLang="en-US" b="1" dirty="0">
                  <a:solidFill>
                    <a:schemeClr val="tx1"/>
                  </a:solidFill>
                  <a:latin typeface="標楷體" pitchFamily="65" charset="-120"/>
                  <a:ea typeface="標楷體" pitchFamily="65" charset="-120"/>
                  <a:cs typeface="+mj-cs"/>
                </a:endParaRPr>
              </a:p>
            </p:txBody>
          </p:sp>
          <p:sp>
            <p:nvSpPr>
              <p:cNvPr id="20" name="標題 1"/>
              <p:cNvSpPr txBox="1">
                <a:spLocks/>
              </p:cNvSpPr>
              <p:nvPr/>
            </p:nvSpPr>
            <p:spPr>
              <a:xfrm>
                <a:off x="5940152" y="3789040"/>
                <a:ext cx="1152128" cy="288032"/>
              </a:xfrm>
              <a:prstGeom prst="rect">
                <a:avLst/>
              </a:prstGeom>
              <a:noFill/>
              <a:effectLst>
                <a:outerShdw blurRad="40000" dist="20000" dir="5400000" rotWithShape="0">
                  <a:srgbClr val="000000">
                    <a:alpha val="38000"/>
                  </a:srgbClr>
                </a:outerShdw>
                <a:softEdge rad="63500"/>
              </a:effectLst>
            </p:spPr>
            <p:style>
              <a:lnRef idx="1">
                <a:schemeClr val="accent1"/>
              </a:lnRef>
              <a:fillRef idx="2">
                <a:schemeClr val="accent1"/>
              </a:fillRef>
              <a:effectRef idx="1">
                <a:schemeClr val="accent1"/>
              </a:effectRef>
              <a:fontRef idx="minor">
                <a:schemeClr val="dk1"/>
              </a:fontRef>
            </p:style>
            <p:txBody>
              <a:bodyPr anchor="ctr"/>
              <a:lstStyle/>
              <a:p>
                <a:pPr algn="ctr">
                  <a:lnSpc>
                    <a:spcPts val="4000"/>
                  </a:lnSpc>
                  <a:defRPr/>
                </a:pPr>
                <a:r>
                  <a:rPr lang="en-US" altLang="zh-TW" dirty="0">
                    <a:latin typeface="標楷體" pitchFamily="65" charset="-120"/>
                    <a:ea typeface="標楷體" pitchFamily="65" charset="-120"/>
                  </a:rPr>
                  <a:t>126</a:t>
                </a:r>
                <a:r>
                  <a:rPr lang="zh-TW" altLang="en-US" dirty="0">
                    <a:latin typeface="標楷體" pitchFamily="65" charset="-120"/>
                    <a:ea typeface="標楷體" pitchFamily="65" charset="-120"/>
                  </a:rPr>
                  <a:t>元</a:t>
                </a:r>
                <a:endParaRPr lang="zh-TW" altLang="en-US" b="1" dirty="0">
                  <a:solidFill>
                    <a:schemeClr val="tx1"/>
                  </a:solidFill>
                  <a:latin typeface="標楷體" pitchFamily="65" charset="-120"/>
                  <a:ea typeface="標楷體" pitchFamily="65" charset="-120"/>
                  <a:cs typeface="+mj-cs"/>
                </a:endParaRPr>
              </a:p>
            </p:txBody>
          </p:sp>
          <p:sp>
            <p:nvSpPr>
              <p:cNvPr id="21" name="標題 1"/>
              <p:cNvSpPr txBox="1">
                <a:spLocks/>
              </p:cNvSpPr>
              <p:nvPr/>
            </p:nvSpPr>
            <p:spPr>
              <a:xfrm>
                <a:off x="5940152" y="4437112"/>
                <a:ext cx="1152128" cy="288032"/>
              </a:xfrm>
              <a:prstGeom prst="rect">
                <a:avLst/>
              </a:prstGeom>
              <a:noFill/>
              <a:effectLst>
                <a:outerShdw blurRad="40000" dist="20000" dir="5400000" rotWithShape="0">
                  <a:srgbClr val="000000">
                    <a:alpha val="38000"/>
                  </a:srgbClr>
                </a:outerShdw>
                <a:softEdge rad="63500"/>
              </a:effectLst>
            </p:spPr>
            <p:style>
              <a:lnRef idx="1">
                <a:schemeClr val="accent1"/>
              </a:lnRef>
              <a:fillRef idx="2">
                <a:schemeClr val="accent1"/>
              </a:fillRef>
              <a:effectRef idx="1">
                <a:schemeClr val="accent1"/>
              </a:effectRef>
              <a:fontRef idx="minor">
                <a:schemeClr val="dk1"/>
              </a:fontRef>
            </p:style>
            <p:txBody>
              <a:bodyPr anchor="ctr"/>
              <a:lstStyle/>
              <a:p>
                <a:pPr algn="ctr">
                  <a:lnSpc>
                    <a:spcPts val="4000"/>
                  </a:lnSpc>
                  <a:defRPr/>
                </a:pPr>
                <a:r>
                  <a:rPr lang="en-US" altLang="zh-TW" dirty="0">
                    <a:latin typeface="標楷體" pitchFamily="65" charset="-120"/>
                    <a:ea typeface="標楷體" pitchFamily="65" charset="-120"/>
                  </a:rPr>
                  <a:t>120</a:t>
                </a:r>
                <a:r>
                  <a:rPr lang="zh-TW" altLang="en-US" dirty="0">
                    <a:latin typeface="標楷體" pitchFamily="65" charset="-120"/>
                    <a:ea typeface="標楷體" pitchFamily="65" charset="-120"/>
                  </a:rPr>
                  <a:t>元</a:t>
                </a:r>
                <a:endParaRPr lang="zh-TW" altLang="en-US" b="1" dirty="0">
                  <a:solidFill>
                    <a:schemeClr val="tx1"/>
                  </a:solidFill>
                  <a:latin typeface="標楷體" pitchFamily="65" charset="-120"/>
                  <a:ea typeface="標楷體" pitchFamily="65" charset="-120"/>
                  <a:cs typeface="+mj-cs"/>
                </a:endParaRPr>
              </a:p>
            </p:txBody>
          </p:sp>
          <p:sp>
            <p:nvSpPr>
              <p:cNvPr id="22" name="圓角矩形 21"/>
              <p:cNvSpPr/>
              <p:nvPr/>
            </p:nvSpPr>
            <p:spPr>
              <a:xfrm>
                <a:off x="5076825" y="5445125"/>
                <a:ext cx="2808288" cy="1079500"/>
              </a:xfrm>
              <a:prstGeom prst="roundRect">
                <a:avLst/>
              </a:prstGeom>
              <a:solidFill>
                <a:schemeClr val="accent6"/>
              </a:solidFill>
              <a:ln>
                <a:beve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ts val="2200"/>
                  </a:lnSpc>
                  <a:defRPr/>
                </a:pPr>
                <a:r>
                  <a:rPr lang="zh-TW" altLang="zh-TW" b="1" dirty="0">
                    <a:effectLst>
                      <a:outerShdw blurRad="50800" dist="38100" dir="18900000" algn="bl" rotWithShape="0">
                        <a:prstClr val="black">
                          <a:alpha val="40000"/>
                        </a:prstClr>
                      </a:outerShdw>
                    </a:effectLst>
                    <a:latin typeface="標楷體" pitchFamily="65" charset="-120"/>
                    <a:ea typeface="標楷體" pitchFamily="65" charset="-120"/>
                  </a:rPr>
                  <a:t>自</a:t>
                </a:r>
                <a:r>
                  <a:rPr lang="en-US" altLang="zh-TW" b="1" dirty="0">
                    <a:effectLst>
                      <a:outerShdw blurRad="50800" dist="38100" dir="18900000" algn="bl" rotWithShape="0">
                        <a:prstClr val="black">
                          <a:alpha val="40000"/>
                        </a:prstClr>
                      </a:outerShdw>
                    </a:effectLst>
                    <a:latin typeface="標楷體" pitchFamily="65" charset="-120"/>
                    <a:ea typeface="標楷體" pitchFamily="65" charset="-120"/>
                  </a:rPr>
                  <a:t>105.10.1</a:t>
                </a:r>
                <a:r>
                  <a:rPr lang="zh-TW" altLang="en-US" b="1" dirty="0">
                    <a:effectLst>
                      <a:outerShdw blurRad="50800" dist="38100" dir="18900000" algn="bl" rotWithShape="0">
                        <a:prstClr val="black">
                          <a:alpha val="40000"/>
                        </a:prstClr>
                      </a:outerShdw>
                    </a:effectLst>
                    <a:latin typeface="標楷體" pitchFamily="65" charset="-120"/>
                    <a:ea typeface="標楷體" pitchFamily="65" charset="-120"/>
                  </a:rPr>
                  <a:t>起，每小時基本工資</a:t>
                </a:r>
                <a:r>
                  <a:rPr lang="zh-TW" altLang="zh-TW" b="1" dirty="0">
                    <a:effectLst>
                      <a:outerShdw blurRad="50800" dist="38100" dir="18900000" algn="bl" rotWithShape="0">
                        <a:prstClr val="black">
                          <a:alpha val="40000"/>
                        </a:prstClr>
                      </a:outerShdw>
                    </a:effectLst>
                    <a:latin typeface="標楷體" pitchFamily="65" charset="-120"/>
                    <a:ea typeface="標楷體" pitchFamily="65" charset="-120"/>
                  </a:rPr>
                  <a:t>調升至</a:t>
                </a:r>
                <a:r>
                  <a:rPr lang="en-US" altLang="zh-TW" b="1" dirty="0">
                    <a:effectLst>
                      <a:outerShdw blurRad="50800" dist="38100" dir="18900000" algn="bl" rotWithShape="0">
                        <a:prstClr val="black">
                          <a:alpha val="40000"/>
                        </a:prstClr>
                      </a:outerShdw>
                    </a:effectLst>
                    <a:latin typeface="標楷體" pitchFamily="65" charset="-120"/>
                    <a:ea typeface="標楷體" pitchFamily="65" charset="-120"/>
                  </a:rPr>
                  <a:t>126</a:t>
                </a:r>
                <a:r>
                  <a:rPr lang="zh-TW" altLang="zh-TW" b="1" dirty="0">
                    <a:effectLst>
                      <a:outerShdw blurRad="50800" dist="38100" dir="18900000" algn="bl" rotWithShape="0">
                        <a:prstClr val="black">
                          <a:alpha val="40000"/>
                        </a:prstClr>
                      </a:outerShdw>
                    </a:effectLst>
                    <a:latin typeface="標楷體" pitchFamily="65" charset="-120"/>
                    <a:ea typeface="標楷體" pitchFamily="65" charset="-120"/>
                  </a:rPr>
                  <a:t>元</a:t>
                </a:r>
                <a:endParaRPr lang="en-US" altLang="zh-TW" b="1" dirty="0">
                  <a:effectLst>
                    <a:outerShdw blurRad="50800" dist="38100" dir="18900000" algn="bl" rotWithShape="0">
                      <a:prstClr val="black">
                        <a:alpha val="40000"/>
                      </a:prstClr>
                    </a:outerShdw>
                  </a:effectLst>
                  <a:latin typeface="標楷體" pitchFamily="65" charset="-120"/>
                  <a:ea typeface="標楷體" pitchFamily="65" charset="-120"/>
                </a:endParaRPr>
              </a:p>
              <a:p>
                <a:pPr algn="ctr">
                  <a:lnSpc>
                    <a:spcPts val="2200"/>
                  </a:lnSpc>
                  <a:defRPr/>
                </a:pPr>
                <a:r>
                  <a:rPr lang="zh-TW" altLang="zh-TW" b="1" dirty="0">
                    <a:effectLst>
                      <a:outerShdw blurRad="50800" dist="38100" dir="18900000" algn="bl" rotWithShape="0">
                        <a:prstClr val="black">
                          <a:alpha val="40000"/>
                        </a:prstClr>
                      </a:outerShdw>
                    </a:effectLst>
                    <a:latin typeface="標楷體" pitchFamily="65" charset="-120"/>
                    <a:ea typeface="標楷體" pitchFamily="65" charset="-120"/>
                  </a:rPr>
                  <a:t>自</a:t>
                </a:r>
                <a:r>
                  <a:rPr lang="en-US" altLang="zh-TW" b="1" dirty="0">
                    <a:effectLst>
                      <a:outerShdw blurRad="50800" dist="38100" dir="18900000" algn="bl" rotWithShape="0">
                        <a:prstClr val="black">
                          <a:alpha val="40000"/>
                        </a:prstClr>
                      </a:outerShdw>
                    </a:effectLst>
                    <a:latin typeface="標楷體" pitchFamily="65" charset="-120"/>
                    <a:ea typeface="標楷體" pitchFamily="65" charset="-120"/>
                  </a:rPr>
                  <a:t>106.1.1</a:t>
                </a:r>
                <a:r>
                  <a:rPr lang="zh-TW" altLang="en-US" b="1" dirty="0">
                    <a:effectLst>
                      <a:outerShdw blurRad="50800" dist="38100" dir="18900000" algn="bl" rotWithShape="0">
                        <a:prstClr val="black">
                          <a:alpha val="40000"/>
                        </a:prstClr>
                      </a:outerShdw>
                    </a:effectLst>
                    <a:latin typeface="標楷體" pitchFamily="65" charset="-120"/>
                    <a:ea typeface="標楷體" pitchFamily="65" charset="-120"/>
                  </a:rPr>
                  <a:t>起，每小時基本工資</a:t>
                </a:r>
                <a:r>
                  <a:rPr lang="zh-TW" altLang="zh-TW" b="1" dirty="0">
                    <a:effectLst>
                      <a:outerShdw blurRad="50800" dist="38100" dir="18900000" algn="bl" rotWithShape="0">
                        <a:prstClr val="black">
                          <a:alpha val="40000"/>
                        </a:prstClr>
                      </a:outerShdw>
                    </a:effectLst>
                    <a:latin typeface="標楷體" pitchFamily="65" charset="-120"/>
                    <a:ea typeface="標楷體" pitchFamily="65" charset="-120"/>
                  </a:rPr>
                  <a:t>調</a:t>
                </a:r>
                <a:r>
                  <a:rPr lang="zh-TW" altLang="en-US" b="1" dirty="0">
                    <a:effectLst>
                      <a:outerShdw blurRad="50800" dist="38100" dir="18900000" algn="bl" rotWithShape="0">
                        <a:prstClr val="black">
                          <a:alpha val="40000"/>
                        </a:prstClr>
                      </a:outerShdw>
                    </a:effectLst>
                    <a:latin typeface="標楷體" pitchFamily="65" charset="-120"/>
                    <a:ea typeface="標楷體" pitchFamily="65" charset="-120"/>
                  </a:rPr>
                  <a:t>升</a:t>
                </a:r>
                <a:r>
                  <a:rPr lang="zh-TW" altLang="zh-TW" b="1" dirty="0">
                    <a:effectLst>
                      <a:outerShdw blurRad="50800" dist="38100" dir="18900000" algn="bl" rotWithShape="0">
                        <a:prstClr val="black">
                          <a:alpha val="40000"/>
                        </a:prstClr>
                      </a:outerShdw>
                    </a:effectLst>
                    <a:latin typeface="標楷體" pitchFamily="65" charset="-120"/>
                    <a:ea typeface="標楷體" pitchFamily="65" charset="-120"/>
                  </a:rPr>
                  <a:t>至</a:t>
                </a:r>
                <a:r>
                  <a:rPr lang="en-US" altLang="zh-TW" b="1" dirty="0">
                    <a:effectLst>
                      <a:outerShdw blurRad="50800" dist="38100" dir="18900000" algn="bl" rotWithShape="0">
                        <a:prstClr val="black">
                          <a:alpha val="40000"/>
                        </a:prstClr>
                      </a:outerShdw>
                    </a:effectLst>
                    <a:latin typeface="標楷體" pitchFamily="65" charset="-120"/>
                    <a:ea typeface="標楷體" pitchFamily="65" charset="-120"/>
                  </a:rPr>
                  <a:t>133</a:t>
                </a:r>
                <a:r>
                  <a:rPr lang="zh-TW" altLang="zh-TW" b="1" dirty="0">
                    <a:effectLst>
                      <a:outerShdw blurRad="50800" dist="38100" dir="18900000" algn="bl" rotWithShape="0">
                        <a:prstClr val="black">
                          <a:alpha val="40000"/>
                        </a:prstClr>
                      </a:outerShdw>
                    </a:effectLst>
                    <a:latin typeface="標楷體" pitchFamily="65" charset="-120"/>
                    <a:ea typeface="標楷體" pitchFamily="65" charset="-120"/>
                  </a:rPr>
                  <a:t>元</a:t>
                </a:r>
                <a:endParaRPr lang="zh-TW" altLang="en-US" b="1" dirty="0">
                  <a:effectLst>
                    <a:outerShdw blurRad="50800" dist="38100" dir="18900000" algn="bl" rotWithShape="0">
                      <a:prstClr val="black">
                        <a:alpha val="40000"/>
                      </a:prstClr>
                    </a:outerShdw>
                  </a:effectLst>
                  <a:latin typeface="標楷體" pitchFamily="65" charset="-120"/>
                  <a:ea typeface="標楷體" pitchFamily="65" charset="-120"/>
                </a:endParaRPr>
              </a:p>
            </p:txBody>
          </p:sp>
          <p:sp>
            <p:nvSpPr>
              <p:cNvPr id="23" name="弧形向右箭號 22"/>
              <p:cNvSpPr/>
              <p:nvPr/>
            </p:nvSpPr>
            <p:spPr>
              <a:xfrm rot="10800000">
                <a:off x="7235825" y="3644900"/>
                <a:ext cx="504825" cy="720725"/>
              </a:xfrm>
              <a:prstGeom prst="curvedRightArrow">
                <a:avLst/>
              </a:prstGeom>
              <a:solidFill>
                <a:schemeClr val="accent1">
                  <a:alpha val="20000"/>
                </a:schemeClr>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solidFill>
                    <a:schemeClr val="tx1"/>
                  </a:solidFill>
                </a:endParaRPr>
              </a:p>
            </p:txBody>
          </p:sp>
          <p:sp>
            <p:nvSpPr>
              <p:cNvPr id="24" name="弧形向右箭號 23"/>
              <p:cNvSpPr/>
              <p:nvPr/>
            </p:nvSpPr>
            <p:spPr>
              <a:xfrm rot="10800000">
                <a:off x="7235825" y="4437063"/>
                <a:ext cx="504825" cy="720725"/>
              </a:xfrm>
              <a:prstGeom prst="curvedRightArrow">
                <a:avLst/>
              </a:prstGeom>
              <a:solidFill>
                <a:schemeClr val="accent1">
                  <a:alpha val="20000"/>
                </a:schemeClr>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solidFill>
                    <a:schemeClr val="tx1"/>
                  </a:solidFill>
                </a:endParaRPr>
              </a:p>
            </p:txBody>
          </p:sp>
          <p:sp>
            <p:nvSpPr>
              <p:cNvPr id="28" name="五邊形 27"/>
              <p:cNvSpPr/>
              <p:nvPr/>
            </p:nvSpPr>
            <p:spPr>
              <a:xfrm rot="16200000">
                <a:off x="5903913" y="4184650"/>
                <a:ext cx="1081088" cy="1296987"/>
              </a:xfrm>
              <a:prstGeom prst="homePlate">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29" name="標題 1"/>
              <p:cNvSpPr txBox="1">
                <a:spLocks/>
              </p:cNvSpPr>
              <p:nvPr/>
            </p:nvSpPr>
            <p:spPr>
              <a:xfrm>
                <a:off x="5940152" y="4581128"/>
                <a:ext cx="1152128" cy="288032"/>
              </a:xfrm>
              <a:prstGeom prst="rect">
                <a:avLst/>
              </a:prstGeom>
              <a:noFill/>
              <a:effectLst>
                <a:outerShdw blurRad="40000" dist="20000" dir="5400000" rotWithShape="0">
                  <a:srgbClr val="000000">
                    <a:alpha val="38000"/>
                  </a:srgbClr>
                </a:outerShdw>
                <a:softEdge rad="63500"/>
              </a:effectLst>
            </p:spPr>
            <p:style>
              <a:lnRef idx="1">
                <a:schemeClr val="accent1"/>
              </a:lnRef>
              <a:fillRef idx="2">
                <a:schemeClr val="accent1"/>
              </a:fillRef>
              <a:effectRef idx="1">
                <a:schemeClr val="accent1"/>
              </a:effectRef>
              <a:fontRef idx="minor">
                <a:schemeClr val="dk1"/>
              </a:fontRef>
            </p:style>
            <p:txBody>
              <a:bodyPr anchor="ctr"/>
              <a:lstStyle/>
              <a:p>
                <a:pPr algn="ctr">
                  <a:lnSpc>
                    <a:spcPts val="4000"/>
                  </a:lnSpc>
                  <a:defRPr/>
                </a:pPr>
                <a:r>
                  <a:rPr lang="en-US" altLang="zh-TW" dirty="0">
                    <a:latin typeface="標楷體" pitchFamily="65" charset="-120"/>
                    <a:ea typeface="標楷體" pitchFamily="65" charset="-120"/>
                  </a:rPr>
                  <a:t>120</a:t>
                </a:r>
                <a:r>
                  <a:rPr lang="zh-TW" altLang="en-US" dirty="0">
                    <a:latin typeface="標楷體" pitchFamily="65" charset="-120"/>
                    <a:ea typeface="標楷體" pitchFamily="65" charset="-120"/>
                  </a:rPr>
                  <a:t>元</a:t>
                </a:r>
                <a:endParaRPr lang="zh-TW" altLang="en-US" b="1" dirty="0">
                  <a:solidFill>
                    <a:schemeClr val="tx1"/>
                  </a:solidFill>
                  <a:latin typeface="標楷體" pitchFamily="65" charset="-120"/>
                  <a:ea typeface="標楷體" pitchFamily="65" charset="-120"/>
                  <a:cs typeface="+mj-cs"/>
                </a:endParaRPr>
              </a:p>
            </p:txBody>
          </p:sp>
        </p:grpSp>
      </p:grpSp>
      <p:sp>
        <p:nvSpPr>
          <p:cNvPr id="30" name="標題 1"/>
          <p:cNvSpPr txBox="1">
            <a:spLocks/>
          </p:cNvSpPr>
          <p:nvPr/>
        </p:nvSpPr>
        <p:spPr>
          <a:xfrm>
            <a:off x="467544" y="548680"/>
            <a:ext cx="8424936" cy="1296144"/>
          </a:xfrm>
          <a:prstGeom prst="rect">
            <a:avLst/>
          </a:prstGeom>
          <a:noFill/>
          <a:ln>
            <a:noFill/>
          </a:ln>
          <a:effectLst>
            <a:outerShdw blurRad="44450" dist="27940" dir="5400000" algn="ctr">
              <a:srgbClr val="000000">
                <a:alpha val="32000"/>
              </a:srgbClr>
            </a:outerShdw>
            <a:softEdge rad="63500"/>
          </a:effectLst>
        </p:spPr>
        <p:style>
          <a:lnRef idx="1">
            <a:schemeClr val="accent1"/>
          </a:lnRef>
          <a:fillRef idx="2">
            <a:schemeClr val="accent1"/>
          </a:fillRef>
          <a:effectRef idx="1">
            <a:schemeClr val="accent1"/>
          </a:effectRef>
          <a:fontRef idx="minor">
            <a:schemeClr val="dk1"/>
          </a:fontRef>
        </p:style>
        <p:txBody>
          <a:bodyPr anchor="ctr"/>
          <a:lstStyle/>
          <a:p>
            <a:pPr algn="ctr">
              <a:lnSpc>
                <a:spcPts val="3000"/>
              </a:lnSpc>
              <a:defRPr/>
            </a:pPr>
            <a:r>
              <a:rPr lang="zh-TW" altLang="en-US" sz="3200" b="1" dirty="0">
                <a:solidFill>
                  <a:schemeClr val="accent2">
                    <a:lumMod val="50000"/>
                  </a:schemeClr>
                </a:solidFill>
                <a:latin typeface="標楷體" pitchFamily="65" charset="-120"/>
                <a:ea typeface="標楷體" pitchFamily="65" charset="-120"/>
                <a:cs typeface="+mj-cs"/>
              </a:rPr>
              <a:t>調整</a:t>
            </a:r>
            <a:r>
              <a:rPr lang="zh-TW" altLang="en-US" sz="3200" b="1" dirty="0" smtClean="0">
                <a:solidFill>
                  <a:schemeClr val="accent2">
                    <a:lumMod val="50000"/>
                  </a:schemeClr>
                </a:solidFill>
                <a:latin typeface="標楷體" pitchFamily="65" charset="-120"/>
                <a:ea typeface="標楷體" pitchFamily="65" charset="-120"/>
                <a:cs typeface="+mj-cs"/>
              </a:rPr>
              <a:t>基本工資</a:t>
            </a:r>
            <a:endParaRPr lang="en-US" altLang="zh-TW" sz="3200" b="1" dirty="0" smtClean="0">
              <a:solidFill>
                <a:schemeClr val="accent2">
                  <a:lumMod val="50000"/>
                </a:schemeClr>
              </a:solidFill>
              <a:latin typeface="標楷體" pitchFamily="65" charset="-120"/>
              <a:ea typeface="標楷體" pitchFamily="65" charset="-120"/>
              <a:cs typeface="+mj-cs"/>
            </a:endParaRPr>
          </a:p>
          <a:p>
            <a:pPr algn="ctr">
              <a:lnSpc>
                <a:spcPts val="3000"/>
              </a:lnSpc>
              <a:defRPr/>
            </a:pPr>
            <a:r>
              <a:rPr lang="zh-TW" altLang="en-US" sz="2900" b="1" dirty="0" smtClean="0">
                <a:solidFill>
                  <a:schemeClr val="accent2">
                    <a:lumMod val="50000"/>
                  </a:schemeClr>
                </a:solidFill>
                <a:latin typeface="標楷體" pitchFamily="65" charset="-120"/>
                <a:ea typeface="標楷體" pitchFamily="65" charset="-120"/>
                <a:cs typeface="+mj-cs"/>
              </a:rPr>
              <a:t>預估</a:t>
            </a:r>
            <a:r>
              <a:rPr lang="en-US" altLang="zh-TW" sz="2900" b="1" dirty="0" smtClean="0">
                <a:solidFill>
                  <a:schemeClr val="accent2">
                    <a:lumMod val="50000"/>
                  </a:schemeClr>
                </a:solidFill>
                <a:latin typeface="標楷體" pitchFamily="65" charset="-120"/>
                <a:ea typeface="標楷體" pitchFamily="65" charset="-120"/>
                <a:cs typeface="+mj-cs"/>
              </a:rPr>
              <a:t>106</a:t>
            </a:r>
            <a:r>
              <a:rPr lang="zh-TW" altLang="en-US" sz="2900" b="1" dirty="0" smtClean="0">
                <a:solidFill>
                  <a:schemeClr val="accent2">
                    <a:lumMod val="50000"/>
                  </a:schemeClr>
                </a:solidFill>
                <a:latin typeface="標楷體" pitchFamily="65" charset="-120"/>
                <a:ea typeface="標楷體" pitchFamily="65" charset="-120"/>
                <a:cs typeface="+mj-cs"/>
              </a:rPr>
              <a:t>年</a:t>
            </a:r>
            <a:r>
              <a:rPr lang="zh-TW" altLang="en-US" sz="2900" b="1" dirty="0">
                <a:solidFill>
                  <a:schemeClr val="accent2">
                    <a:lumMod val="50000"/>
                  </a:schemeClr>
                </a:solidFill>
                <a:latin typeface="標楷體" pitchFamily="65" charset="-120"/>
                <a:ea typeface="標楷體" pitchFamily="65" charset="-120"/>
                <a:cs typeface="+mj-cs"/>
              </a:rPr>
              <a:t>受益</a:t>
            </a:r>
            <a:r>
              <a:rPr lang="zh-TW" altLang="en-US" sz="2900" b="1" dirty="0" smtClean="0">
                <a:solidFill>
                  <a:schemeClr val="accent2">
                    <a:lumMod val="50000"/>
                  </a:schemeClr>
                </a:solidFill>
                <a:latin typeface="標楷體" pitchFamily="65" charset="-120"/>
                <a:ea typeface="標楷體" pitchFamily="65" charset="-120"/>
                <a:cs typeface="+mj-cs"/>
              </a:rPr>
              <a:t>勞工約</a:t>
            </a:r>
            <a:r>
              <a:rPr lang="en-US" altLang="zh-TW" sz="2900" b="1" dirty="0" smtClean="0">
                <a:solidFill>
                  <a:schemeClr val="accent2">
                    <a:lumMod val="50000"/>
                  </a:schemeClr>
                </a:solidFill>
                <a:latin typeface="標楷體" pitchFamily="65" charset="-120"/>
                <a:ea typeface="標楷體" pitchFamily="65" charset="-120"/>
                <a:cs typeface="+mj-cs"/>
              </a:rPr>
              <a:t>162</a:t>
            </a:r>
            <a:r>
              <a:rPr lang="zh-TW" altLang="en-US" sz="2900" b="1" dirty="0" smtClean="0">
                <a:solidFill>
                  <a:schemeClr val="accent2">
                    <a:lumMod val="50000"/>
                  </a:schemeClr>
                </a:solidFill>
                <a:latin typeface="標楷體" pitchFamily="65" charset="-120"/>
                <a:ea typeface="標楷體" pitchFamily="65" charset="-120"/>
                <a:cs typeface="+mj-cs"/>
              </a:rPr>
              <a:t>萬</a:t>
            </a:r>
            <a:r>
              <a:rPr lang="zh-TW" altLang="en-US" sz="2900" b="1" dirty="0">
                <a:solidFill>
                  <a:schemeClr val="accent2">
                    <a:lumMod val="50000"/>
                  </a:schemeClr>
                </a:solidFill>
                <a:latin typeface="標楷體" pitchFamily="65" charset="-120"/>
                <a:ea typeface="標楷體" pitchFamily="65" charset="-120"/>
                <a:cs typeface="+mj-cs"/>
              </a:rPr>
              <a:t>人</a:t>
            </a:r>
          </a:p>
        </p:txBody>
      </p:sp>
      <p:sp>
        <p:nvSpPr>
          <p:cNvPr id="31" name="文字方塊 30"/>
          <p:cNvSpPr txBox="1"/>
          <p:nvPr/>
        </p:nvSpPr>
        <p:spPr>
          <a:xfrm>
            <a:off x="7596336" y="6309320"/>
            <a:ext cx="976819" cy="400110"/>
          </a:xfrm>
          <a:prstGeom prst="rect">
            <a:avLst/>
          </a:prstGeom>
          <a:noFill/>
        </p:spPr>
        <p:txBody>
          <a:bodyPr wrap="square" rtlCol="0">
            <a:spAutoFit/>
          </a:bodyPr>
          <a:lstStyle/>
          <a:p>
            <a:r>
              <a:rPr lang="zh-TW" altLang="en-US" sz="2000" b="1" dirty="0" smtClean="0">
                <a:solidFill>
                  <a:schemeClr val="accent2">
                    <a:lumMod val="75000"/>
                  </a:schemeClr>
                </a:solidFill>
                <a:latin typeface="標楷體" pitchFamily="65" charset="-120"/>
                <a:ea typeface="標楷體" pitchFamily="65" charset="-120"/>
              </a:rPr>
              <a:t>勞動部</a:t>
            </a:r>
            <a:endParaRPr lang="zh-TW" altLang="en-US" sz="2000" b="1" dirty="0">
              <a:solidFill>
                <a:schemeClr val="accent2">
                  <a:lumMod val="75000"/>
                </a:schemeClr>
              </a:solidFill>
              <a:latin typeface="標楷體" pitchFamily="65" charset="-120"/>
              <a:ea typeface="標楷體" pitchFamily="65" charset="-120"/>
            </a:endParaRPr>
          </a:p>
        </p:txBody>
      </p:sp>
      <p:sp>
        <p:nvSpPr>
          <p:cNvPr id="27" name="投影片編號版面配置區 6"/>
          <p:cNvSpPr>
            <a:spLocks noGrp="1"/>
          </p:cNvSpPr>
          <p:nvPr>
            <p:ph type="sldNum" sz="quarter" idx="12"/>
          </p:nvPr>
        </p:nvSpPr>
        <p:spPr>
          <a:xfrm>
            <a:off x="6553200" y="6356350"/>
            <a:ext cx="2133600" cy="365125"/>
          </a:xfrm>
        </p:spPr>
        <p:txBody>
          <a:bodyPr/>
          <a:lstStyle/>
          <a:p>
            <a:fld id="{5E50954E-AF92-4C9B-849F-40B7B07E7A08}" type="slidenum">
              <a:rPr lang="zh-TW" altLang="en-US" smtClean="0"/>
              <a:pPr/>
              <a:t>6</a:t>
            </a:fld>
            <a:endParaRPr lang="zh-TW" altLang="en-US"/>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矩形 41"/>
          <p:cNvSpPr/>
          <p:nvPr/>
        </p:nvSpPr>
        <p:spPr>
          <a:xfrm>
            <a:off x="395536" y="5445224"/>
            <a:ext cx="4824536" cy="79208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2400" b="1" dirty="0" smtClean="0">
                <a:solidFill>
                  <a:srgbClr val="FF0000"/>
                </a:solidFill>
                <a:latin typeface="微軟正黑體" pitchFamily="34" charset="-120"/>
                <a:ea typeface="微軟正黑體" pitchFamily="34" charset="-120"/>
              </a:rPr>
              <a:t>受惠勞工</a:t>
            </a:r>
            <a:r>
              <a:rPr lang="en-US" altLang="zh-TW" sz="2400" b="1" dirty="0" smtClean="0">
                <a:solidFill>
                  <a:srgbClr val="FF0000"/>
                </a:solidFill>
                <a:latin typeface="微軟正黑體" pitchFamily="34" charset="-120"/>
                <a:ea typeface="微軟正黑體" pitchFamily="34" charset="-120"/>
              </a:rPr>
              <a:t>857</a:t>
            </a:r>
            <a:r>
              <a:rPr lang="zh-TW" altLang="en-US" sz="2400" b="1" dirty="0" smtClean="0">
                <a:solidFill>
                  <a:srgbClr val="FF0000"/>
                </a:solidFill>
                <a:latin typeface="微軟正黑體" pitchFamily="34" charset="-120"/>
                <a:ea typeface="微軟正黑體" pitchFamily="34" charset="-120"/>
              </a:rPr>
              <a:t>萬人</a:t>
            </a:r>
            <a:endParaRPr lang="zh-TW" altLang="en-US" sz="2400" b="1" dirty="0">
              <a:solidFill>
                <a:srgbClr val="FF0000"/>
              </a:solidFill>
              <a:latin typeface="微軟正黑體" pitchFamily="34" charset="-120"/>
              <a:ea typeface="微軟正黑體" pitchFamily="34" charset="-120"/>
            </a:endParaRPr>
          </a:p>
        </p:txBody>
      </p:sp>
      <p:sp>
        <p:nvSpPr>
          <p:cNvPr id="71" name="文字方塊 70"/>
          <p:cNvSpPr txBox="1"/>
          <p:nvPr/>
        </p:nvSpPr>
        <p:spPr>
          <a:xfrm>
            <a:off x="6084168" y="1700808"/>
            <a:ext cx="2952328" cy="2852875"/>
          </a:xfrm>
          <a:prstGeom prst="rect">
            <a:avLst/>
          </a:prstGeom>
          <a:solidFill>
            <a:schemeClr val="accent3">
              <a:lumMod val="20000"/>
              <a:lumOff val="80000"/>
            </a:schemeClr>
          </a:solidFill>
          <a:ln>
            <a:solidFill>
              <a:schemeClr val="accent3">
                <a:lumMod val="60000"/>
                <a:lumOff val="40000"/>
              </a:schemeClr>
            </a:solidFill>
          </a:ln>
        </p:spPr>
        <p:txBody>
          <a:bodyPr wrap="square" lIns="56684" tIns="28342" rIns="56684" bIns="28342" rtlCol="0">
            <a:spAutoFit/>
          </a:bodyPr>
          <a:lstStyle/>
          <a:p>
            <a:pPr marL="212564" indent="-212564" hangingPunct="0">
              <a:lnSpc>
                <a:spcPts val="2000"/>
              </a:lnSpc>
              <a:buFont typeface="Wingdings" panose="05000000000000000000" pitchFamily="2" charset="2"/>
              <a:buChar char="l"/>
            </a:pPr>
            <a:r>
              <a:rPr lang="zh-TW" altLang="en-US" sz="1500" b="1" dirty="0" smtClean="0">
                <a:solidFill>
                  <a:srgbClr val="0070C0"/>
                </a:solidFill>
                <a:latin typeface="Adobe 繁黑體 Std B" pitchFamily="34" charset="-120"/>
                <a:ea typeface="Adobe 繁黑體 Std B" pitchFamily="34" charset="-120"/>
              </a:rPr>
              <a:t>勞工在同一雇主</a:t>
            </a:r>
            <a:r>
              <a:rPr lang="zh-TW" altLang="en-US" sz="1500" b="1" dirty="0">
                <a:solidFill>
                  <a:srgbClr val="0070C0"/>
                </a:solidFill>
                <a:latin typeface="Adobe 繁黑體 Std B" pitchFamily="34" charset="-120"/>
                <a:ea typeface="Adobe 繁黑體 Std B" pitchFamily="34" charset="-120"/>
              </a:rPr>
              <a:t>工作滿半年以上未滿</a:t>
            </a:r>
            <a:r>
              <a:rPr lang="en-US" altLang="zh-TW" sz="1500" b="1" dirty="0">
                <a:solidFill>
                  <a:srgbClr val="0070C0"/>
                </a:solidFill>
                <a:latin typeface="Adobe 繁黑體 Std B" pitchFamily="34" charset="-120"/>
                <a:ea typeface="Adobe 繁黑體 Std B" pitchFamily="34" charset="-120"/>
              </a:rPr>
              <a:t>1</a:t>
            </a:r>
            <a:r>
              <a:rPr lang="zh-TW" altLang="en-US" sz="1500" b="1" dirty="0">
                <a:solidFill>
                  <a:srgbClr val="0070C0"/>
                </a:solidFill>
                <a:latin typeface="Adobe 繁黑體 Std B" pitchFamily="34" charset="-120"/>
                <a:ea typeface="Adobe 繁黑體 Std B" pitchFamily="34" charset="-120"/>
              </a:rPr>
              <a:t>年，給予</a:t>
            </a:r>
            <a:r>
              <a:rPr lang="en-US" altLang="zh-TW" sz="1500" b="1" dirty="0">
                <a:solidFill>
                  <a:srgbClr val="0070C0"/>
                </a:solidFill>
                <a:latin typeface="Adobe 繁黑體 Std B" pitchFamily="34" charset="-120"/>
                <a:ea typeface="Adobe 繁黑體 Std B" pitchFamily="34" charset="-120"/>
              </a:rPr>
              <a:t>3</a:t>
            </a:r>
            <a:r>
              <a:rPr lang="zh-TW" altLang="en-US" sz="1500" b="1" dirty="0">
                <a:solidFill>
                  <a:srgbClr val="0070C0"/>
                </a:solidFill>
                <a:latin typeface="Adobe 繁黑體 Std B" pitchFamily="34" charset="-120"/>
                <a:ea typeface="Adobe 繁黑體 Std B" pitchFamily="34" charset="-120"/>
              </a:rPr>
              <a:t>天特休假；</a:t>
            </a:r>
            <a:r>
              <a:rPr lang="en-US" altLang="zh-TW" sz="1500" b="1" dirty="0">
                <a:solidFill>
                  <a:srgbClr val="0070C0"/>
                </a:solidFill>
                <a:latin typeface="Adobe 繁黑體 Std B" pitchFamily="34" charset="-120"/>
                <a:ea typeface="Adobe 繁黑體 Std B" pitchFamily="34" charset="-120"/>
              </a:rPr>
              <a:t>1</a:t>
            </a:r>
            <a:r>
              <a:rPr lang="zh-TW" altLang="en-US" sz="1500" b="1" dirty="0">
                <a:solidFill>
                  <a:srgbClr val="0070C0"/>
                </a:solidFill>
                <a:latin typeface="Adobe 繁黑體 Std B" pitchFamily="34" charset="-120"/>
                <a:ea typeface="Adobe 繁黑體 Std B" pitchFamily="34" charset="-120"/>
              </a:rPr>
              <a:t>年以上未滿</a:t>
            </a:r>
            <a:r>
              <a:rPr lang="en-US" altLang="zh-TW" sz="1500" b="1" dirty="0">
                <a:solidFill>
                  <a:srgbClr val="0070C0"/>
                </a:solidFill>
                <a:latin typeface="Adobe 繁黑體 Std B" pitchFamily="34" charset="-120"/>
                <a:ea typeface="Adobe 繁黑體 Std B" pitchFamily="34" charset="-120"/>
              </a:rPr>
              <a:t>2</a:t>
            </a:r>
            <a:r>
              <a:rPr lang="zh-TW" altLang="en-US" sz="1500" b="1" dirty="0">
                <a:solidFill>
                  <a:srgbClr val="0070C0"/>
                </a:solidFill>
                <a:latin typeface="Adobe 繁黑體 Std B" pitchFamily="34" charset="-120"/>
                <a:ea typeface="Adobe 繁黑體 Std B" pitchFamily="34" charset="-120"/>
              </a:rPr>
              <a:t>年，</a:t>
            </a:r>
            <a:r>
              <a:rPr lang="en-US" altLang="zh-TW" sz="1500" b="1" dirty="0">
                <a:solidFill>
                  <a:srgbClr val="0070C0"/>
                </a:solidFill>
                <a:latin typeface="Adobe 繁黑體 Std B" pitchFamily="34" charset="-120"/>
                <a:ea typeface="Adobe 繁黑體 Std B" pitchFamily="34" charset="-120"/>
              </a:rPr>
              <a:t>7</a:t>
            </a:r>
            <a:r>
              <a:rPr lang="zh-TW" altLang="en-US" sz="1500" b="1" dirty="0">
                <a:solidFill>
                  <a:srgbClr val="0070C0"/>
                </a:solidFill>
                <a:latin typeface="Adobe 繁黑體 Std B" pitchFamily="34" charset="-120"/>
                <a:ea typeface="Adobe 繁黑體 Std B" pitchFamily="34" charset="-120"/>
              </a:rPr>
              <a:t>天；</a:t>
            </a:r>
            <a:r>
              <a:rPr lang="en-US" altLang="zh-TW" sz="1500" b="1" dirty="0">
                <a:solidFill>
                  <a:srgbClr val="0070C0"/>
                </a:solidFill>
                <a:latin typeface="Adobe 繁黑體 Std B" pitchFamily="34" charset="-120"/>
                <a:ea typeface="Adobe 繁黑體 Std B" pitchFamily="34" charset="-120"/>
              </a:rPr>
              <a:t>2</a:t>
            </a:r>
            <a:r>
              <a:rPr lang="zh-TW" altLang="en-US" sz="1500" b="1" dirty="0">
                <a:solidFill>
                  <a:srgbClr val="0070C0"/>
                </a:solidFill>
                <a:latin typeface="Adobe 繁黑體 Std B" pitchFamily="34" charset="-120"/>
                <a:ea typeface="Adobe 繁黑體 Std B" pitchFamily="34" charset="-120"/>
              </a:rPr>
              <a:t>年以上未滿</a:t>
            </a:r>
            <a:r>
              <a:rPr lang="en-US" altLang="zh-TW" sz="1500" b="1" dirty="0">
                <a:solidFill>
                  <a:srgbClr val="0070C0"/>
                </a:solidFill>
                <a:latin typeface="Adobe 繁黑體 Std B" pitchFamily="34" charset="-120"/>
                <a:ea typeface="Adobe 繁黑體 Std B" pitchFamily="34" charset="-120"/>
              </a:rPr>
              <a:t>3</a:t>
            </a:r>
            <a:r>
              <a:rPr lang="zh-TW" altLang="en-US" sz="1500" b="1" dirty="0">
                <a:solidFill>
                  <a:srgbClr val="0070C0"/>
                </a:solidFill>
                <a:latin typeface="Adobe 繁黑體 Std B" pitchFamily="34" charset="-120"/>
                <a:ea typeface="Adobe 繁黑體 Std B" pitchFamily="34" charset="-120"/>
              </a:rPr>
              <a:t>年，</a:t>
            </a:r>
            <a:r>
              <a:rPr lang="en-US" altLang="zh-TW" sz="1500" b="1" dirty="0">
                <a:solidFill>
                  <a:srgbClr val="0070C0"/>
                </a:solidFill>
                <a:latin typeface="Adobe 繁黑體 Std B" pitchFamily="34" charset="-120"/>
                <a:ea typeface="Adobe 繁黑體 Std B" pitchFamily="34" charset="-120"/>
              </a:rPr>
              <a:t>10</a:t>
            </a:r>
            <a:r>
              <a:rPr lang="zh-TW" altLang="en-US" sz="1500" b="1" dirty="0">
                <a:solidFill>
                  <a:srgbClr val="0070C0"/>
                </a:solidFill>
                <a:latin typeface="Adobe 繁黑體 Std B" pitchFamily="34" charset="-120"/>
                <a:ea typeface="Adobe 繁黑體 Std B" pitchFamily="34" charset="-120"/>
              </a:rPr>
              <a:t>天；</a:t>
            </a:r>
            <a:r>
              <a:rPr lang="en-US" altLang="zh-TW" sz="1500" b="1" dirty="0">
                <a:solidFill>
                  <a:srgbClr val="0070C0"/>
                </a:solidFill>
                <a:latin typeface="Adobe 繁黑體 Std B" pitchFamily="34" charset="-120"/>
                <a:ea typeface="Adobe 繁黑體 Std B" pitchFamily="34" charset="-120"/>
              </a:rPr>
              <a:t>3</a:t>
            </a:r>
            <a:r>
              <a:rPr lang="zh-TW" altLang="en-US" sz="1500" b="1" dirty="0">
                <a:solidFill>
                  <a:srgbClr val="0070C0"/>
                </a:solidFill>
                <a:latin typeface="Adobe 繁黑體 Std B" pitchFamily="34" charset="-120"/>
                <a:ea typeface="Adobe 繁黑體 Std B" pitchFamily="34" charset="-120"/>
              </a:rPr>
              <a:t>年以上未滿</a:t>
            </a:r>
            <a:r>
              <a:rPr lang="en-US" altLang="zh-TW" sz="1500" b="1" dirty="0">
                <a:solidFill>
                  <a:srgbClr val="0070C0"/>
                </a:solidFill>
                <a:latin typeface="Adobe 繁黑體 Std B" pitchFamily="34" charset="-120"/>
                <a:ea typeface="Adobe 繁黑體 Std B" pitchFamily="34" charset="-120"/>
              </a:rPr>
              <a:t>5</a:t>
            </a:r>
            <a:r>
              <a:rPr lang="zh-TW" altLang="en-US" sz="1500" b="1" dirty="0" smtClean="0">
                <a:solidFill>
                  <a:srgbClr val="0070C0"/>
                </a:solidFill>
                <a:latin typeface="Adobe 繁黑體 Std B" pitchFamily="34" charset="-120"/>
                <a:ea typeface="Adobe 繁黑體 Std B" pitchFamily="34" charset="-120"/>
              </a:rPr>
              <a:t>年 ，</a:t>
            </a:r>
            <a:r>
              <a:rPr lang="en-US" altLang="zh-TW" sz="1500" b="1" dirty="0">
                <a:solidFill>
                  <a:srgbClr val="0070C0"/>
                </a:solidFill>
                <a:latin typeface="Adobe 繁黑體 Std B" pitchFamily="34" charset="-120"/>
                <a:ea typeface="Adobe 繁黑體 Std B" pitchFamily="34" charset="-120"/>
              </a:rPr>
              <a:t>14</a:t>
            </a:r>
            <a:r>
              <a:rPr lang="zh-TW" altLang="en-US" sz="1500" b="1" dirty="0">
                <a:solidFill>
                  <a:srgbClr val="0070C0"/>
                </a:solidFill>
                <a:latin typeface="Adobe 繁黑體 Std B" pitchFamily="34" charset="-120"/>
                <a:ea typeface="Adobe 繁黑體 Std B" pitchFamily="34" charset="-120"/>
              </a:rPr>
              <a:t>天；</a:t>
            </a:r>
            <a:r>
              <a:rPr lang="en-US" altLang="zh-TW" sz="1500" b="1" dirty="0">
                <a:solidFill>
                  <a:srgbClr val="0070C0"/>
                </a:solidFill>
                <a:latin typeface="Adobe 繁黑體 Std B" pitchFamily="34" charset="-120"/>
                <a:ea typeface="Adobe 繁黑體 Std B" pitchFamily="34" charset="-120"/>
              </a:rPr>
              <a:t>5</a:t>
            </a:r>
            <a:r>
              <a:rPr lang="zh-TW" altLang="en-US" sz="1500" b="1" dirty="0">
                <a:solidFill>
                  <a:srgbClr val="0070C0"/>
                </a:solidFill>
                <a:latin typeface="Adobe 繁黑體 Std B" pitchFamily="34" charset="-120"/>
                <a:ea typeface="Adobe 繁黑體 Std B" pitchFamily="34" charset="-120"/>
              </a:rPr>
              <a:t>年以上</a:t>
            </a:r>
            <a:r>
              <a:rPr lang="zh-TW" altLang="en-US" sz="1500" b="1" dirty="0" smtClean="0">
                <a:solidFill>
                  <a:srgbClr val="0070C0"/>
                </a:solidFill>
                <a:latin typeface="Adobe 繁黑體 Std B" pitchFamily="34" charset="-120"/>
                <a:ea typeface="Adobe 繁黑體 Std B" pitchFamily="34" charset="-120"/>
              </a:rPr>
              <a:t>未滿 </a:t>
            </a:r>
            <a:r>
              <a:rPr lang="en-US" altLang="zh-TW" sz="1500" b="1" dirty="0" smtClean="0">
                <a:solidFill>
                  <a:srgbClr val="0070C0"/>
                </a:solidFill>
                <a:latin typeface="Adobe 繁黑體 Std B" pitchFamily="34" charset="-120"/>
                <a:ea typeface="Adobe 繁黑體 Std B" pitchFamily="34" charset="-120"/>
              </a:rPr>
              <a:t>10</a:t>
            </a:r>
            <a:r>
              <a:rPr lang="zh-TW" altLang="en-US" sz="1500" b="1" dirty="0">
                <a:solidFill>
                  <a:srgbClr val="0070C0"/>
                </a:solidFill>
                <a:latin typeface="Adobe 繁黑體 Std B" pitchFamily="34" charset="-120"/>
                <a:ea typeface="Adobe 繁黑體 Std B" pitchFamily="34" charset="-120"/>
              </a:rPr>
              <a:t>年</a:t>
            </a:r>
            <a:r>
              <a:rPr lang="zh-TW" altLang="en-US" sz="1500" b="1" dirty="0" smtClean="0">
                <a:solidFill>
                  <a:srgbClr val="0070C0"/>
                </a:solidFill>
                <a:latin typeface="Adobe 繁黑體 Std B" pitchFamily="34" charset="-120"/>
                <a:ea typeface="Adobe 繁黑體 Std B" pitchFamily="34" charset="-120"/>
              </a:rPr>
              <a:t>，</a:t>
            </a:r>
            <a:r>
              <a:rPr lang="en-US" altLang="zh-TW" sz="1500" b="1" dirty="0" smtClean="0">
                <a:solidFill>
                  <a:srgbClr val="0070C0"/>
                </a:solidFill>
                <a:latin typeface="Adobe 繁黑體 Std B" pitchFamily="34" charset="-120"/>
                <a:ea typeface="Adobe 繁黑體 Std B" pitchFamily="34" charset="-120"/>
              </a:rPr>
              <a:t>15</a:t>
            </a:r>
            <a:r>
              <a:rPr lang="zh-TW" altLang="en-US" sz="1500" b="1" dirty="0">
                <a:solidFill>
                  <a:srgbClr val="0070C0"/>
                </a:solidFill>
                <a:latin typeface="Adobe 繁黑體 Std B" pitchFamily="34" charset="-120"/>
                <a:ea typeface="Adobe 繁黑體 Std B" pitchFamily="34" charset="-120"/>
              </a:rPr>
              <a:t>天</a:t>
            </a:r>
            <a:r>
              <a:rPr lang="zh-TW" altLang="en-US" sz="1500" b="1" dirty="0" smtClean="0">
                <a:solidFill>
                  <a:srgbClr val="0070C0"/>
                </a:solidFill>
                <a:latin typeface="Adobe 繁黑體 Std B" pitchFamily="34" charset="-120"/>
                <a:ea typeface="Adobe 繁黑體 Std B" pitchFamily="34" charset="-120"/>
              </a:rPr>
              <a:t>；  </a:t>
            </a:r>
            <a:r>
              <a:rPr lang="en-US" altLang="zh-TW" sz="1500" b="1" dirty="0" smtClean="0">
                <a:solidFill>
                  <a:srgbClr val="0070C0"/>
                </a:solidFill>
                <a:latin typeface="Adobe 繁黑體 Std B" pitchFamily="34" charset="-120"/>
                <a:ea typeface="Adobe 繁黑體 Std B" pitchFamily="34" charset="-120"/>
              </a:rPr>
              <a:t>10</a:t>
            </a:r>
            <a:r>
              <a:rPr lang="zh-TW" altLang="en-US" sz="1500" b="1" dirty="0">
                <a:solidFill>
                  <a:srgbClr val="0070C0"/>
                </a:solidFill>
                <a:latin typeface="Adobe 繁黑體 Std B" pitchFamily="34" charset="-120"/>
                <a:ea typeface="Adobe 繁黑體 Std B" pitchFamily="34" charset="-120"/>
              </a:rPr>
              <a:t>年以上每年加</a:t>
            </a:r>
            <a:r>
              <a:rPr lang="en-US" altLang="zh-TW" sz="1500" b="1" dirty="0">
                <a:solidFill>
                  <a:srgbClr val="0070C0"/>
                </a:solidFill>
                <a:latin typeface="Adobe 繁黑體 Std B" pitchFamily="34" charset="-120"/>
                <a:ea typeface="Adobe 繁黑體 Std B" pitchFamily="34" charset="-120"/>
              </a:rPr>
              <a:t>1</a:t>
            </a:r>
            <a:r>
              <a:rPr lang="zh-TW" altLang="en-US" sz="1500" b="1" dirty="0" smtClean="0">
                <a:solidFill>
                  <a:srgbClr val="0070C0"/>
                </a:solidFill>
                <a:latin typeface="Adobe 繁黑體 Std B" pitchFamily="34" charset="-120"/>
                <a:ea typeface="Adobe 繁黑體 Std B" pitchFamily="34" charset="-120"/>
              </a:rPr>
              <a:t>天至</a:t>
            </a:r>
            <a:r>
              <a:rPr lang="en-US" altLang="zh-TW" sz="1500" b="1" dirty="0">
                <a:solidFill>
                  <a:srgbClr val="0070C0"/>
                </a:solidFill>
                <a:latin typeface="Adobe 繁黑體 Std B" pitchFamily="34" charset="-120"/>
                <a:ea typeface="Adobe 繁黑體 Std B" pitchFamily="34" charset="-120"/>
              </a:rPr>
              <a:t>30</a:t>
            </a:r>
            <a:r>
              <a:rPr lang="zh-TW" altLang="en-US" sz="1500" b="1" dirty="0">
                <a:solidFill>
                  <a:srgbClr val="0070C0"/>
                </a:solidFill>
                <a:latin typeface="Adobe 繁黑體 Std B" pitchFamily="34" charset="-120"/>
                <a:ea typeface="Adobe 繁黑體 Std B" pitchFamily="34" charset="-120"/>
              </a:rPr>
              <a:t>天</a:t>
            </a:r>
            <a:r>
              <a:rPr lang="zh-TW" altLang="en-US" sz="1500" b="1" dirty="0" smtClean="0">
                <a:solidFill>
                  <a:srgbClr val="0070C0"/>
                </a:solidFill>
                <a:latin typeface="Adobe 繁黑體 Std B" pitchFamily="34" charset="-120"/>
                <a:ea typeface="Adobe 繁黑體 Std B" pitchFamily="34" charset="-120"/>
              </a:rPr>
              <a:t>。</a:t>
            </a:r>
            <a:endParaRPr lang="en-US" altLang="zh-TW" sz="1500" b="1" dirty="0" smtClean="0">
              <a:solidFill>
                <a:srgbClr val="0070C0"/>
              </a:solidFill>
              <a:latin typeface="Adobe 繁黑體 Std B" pitchFamily="34" charset="-120"/>
              <a:ea typeface="Adobe 繁黑體 Std B" pitchFamily="34" charset="-120"/>
            </a:endParaRPr>
          </a:p>
          <a:p>
            <a:pPr marL="212564" indent="-212564">
              <a:buFont typeface="Wingdings" panose="05000000000000000000" pitchFamily="2" charset="2"/>
              <a:buChar char="l"/>
            </a:pPr>
            <a:endParaRPr lang="en-US" altLang="zh-TW" sz="1300" b="1" dirty="0">
              <a:solidFill>
                <a:srgbClr val="0070C0"/>
              </a:solidFill>
              <a:latin typeface="Adobe 繁黑體 Std B" pitchFamily="34" charset="-120"/>
              <a:ea typeface="Adobe 繁黑體 Std B" pitchFamily="34" charset="-120"/>
            </a:endParaRPr>
          </a:p>
          <a:p>
            <a:pPr marL="212564" indent="-212564">
              <a:buFont typeface="Wingdings" panose="05000000000000000000" pitchFamily="2" charset="2"/>
              <a:buChar char="l"/>
            </a:pPr>
            <a:endParaRPr lang="en-US" altLang="zh-TW" sz="1300" b="1" dirty="0" smtClean="0">
              <a:solidFill>
                <a:srgbClr val="0070C0"/>
              </a:solidFill>
              <a:latin typeface="Adobe 繁黑體 Std B" pitchFamily="34" charset="-120"/>
              <a:ea typeface="Adobe 繁黑體 Std B" pitchFamily="34" charset="-120"/>
            </a:endParaRPr>
          </a:p>
          <a:p>
            <a:pPr marL="212564" indent="-212564">
              <a:buFont typeface="Wingdings" panose="05000000000000000000" pitchFamily="2" charset="2"/>
              <a:buChar char="l"/>
            </a:pPr>
            <a:endParaRPr lang="en-US" altLang="zh-TW" sz="1300" b="1" dirty="0">
              <a:solidFill>
                <a:srgbClr val="0070C0"/>
              </a:solidFill>
              <a:latin typeface="Adobe 繁黑體 Std B" pitchFamily="34" charset="-120"/>
              <a:ea typeface="Adobe 繁黑體 Std B" pitchFamily="34" charset="-120"/>
            </a:endParaRPr>
          </a:p>
          <a:p>
            <a:pPr marL="212564" indent="-212564"/>
            <a:endParaRPr lang="en-US" altLang="zh-TW" sz="1300" b="1" dirty="0" smtClean="0">
              <a:solidFill>
                <a:srgbClr val="0070C0"/>
              </a:solidFill>
              <a:latin typeface="Adobe 繁黑體 Std B" pitchFamily="34" charset="-120"/>
              <a:ea typeface="Adobe 繁黑體 Std B" pitchFamily="34" charset="-120"/>
            </a:endParaRPr>
          </a:p>
          <a:p>
            <a:pPr marL="212564" indent="-212564">
              <a:buFont typeface="Wingdings" panose="05000000000000000000" pitchFamily="2" charset="2"/>
              <a:buChar char="l"/>
            </a:pPr>
            <a:endParaRPr lang="en-US" altLang="zh-TW" sz="1300" b="1" dirty="0">
              <a:solidFill>
                <a:srgbClr val="0070C0"/>
              </a:solidFill>
              <a:latin typeface="Adobe 繁黑體 Std B" pitchFamily="34" charset="-120"/>
              <a:ea typeface="Adobe 繁黑體 Std B" pitchFamily="34" charset="-120"/>
            </a:endParaRPr>
          </a:p>
        </p:txBody>
      </p:sp>
      <p:sp>
        <p:nvSpPr>
          <p:cNvPr id="245" name="矩形 244"/>
          <p:cNvSpPr/>
          <p:nvPr/>
        </p:nvSpPr>
        <p:spPr>
          <a:xfrm>
            <a:off x="395535" y="3743618"/>
            <a:ext cx="3924829" cy="1701606"/>
          </a:xfrm>
          <a:prstGeom prst="rect">
            <a:avLst/>
          </a:prstGeom>
          <a:solidFill>
            <a:schemeClr val="accent1">
              <a:lumMod val="75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56684" tIns="28342" rIns="56684" bIns="28342" rtlCol="0" anchor="ctr"/>
          <a:lstStyle/>
          <a:p>
            <a:pPr algn="ctr"/>
            <a:endParaRPr lang="zh-TW" altLang="en-US"/>
          </a:p>
        </p:txBody>
      </p:sp>
      <p:sp>
        <p:nvSpPr>
          <p:cNvPr id="217" name="矩形 216"/>
          <p:cNvSpPr/>
          <p:nvPr/>
        </p:nvSpPr>
        <p:spPr>
          <a:xfrm>
            <a:off x="395536" y="2060848"/>
            <a:ext cx="3970764" cy="1798388"/>
          </a:xfrm>
          <a:prstGeom prst="rect">
            <a:avLst/>
          </a:prstGeom>
          <a:solidFill>
            <a:srgbClr val="37677D">
              <a:alpha val="1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56684" tIns="28342" rIns="56684" bIns="28342" rtlCol="0" anchor="ctr"/>
          <a:lstStyle/>
          <a:p>
            <a:pPr algn="ctr"/>
            <a:endParaRPr lang="zh-TW" altLang="en-US"/>
          </a:p>
        </p:txBody>
      </p:sp>
      <p:cxnSp>
        <p:nvCxnSpPr>
          <p:cNvPr id="237" name="直線接點 236"/>
          <p:cNvCxnSpPr/>
          <p:nvPr/>
        </p:nvCxnSpPr>
        <p:spPr>
          <a:xfrm>
            <a:off x="2987050" y="1729082"/>
            <a:ext cx="535905" cy="688531"/>
          </a:xfrm>
          <a:prstGeom prst="line">
            <a:avLst/>
          </a:prstGeom>
          <a:ln w="31750" cap="rnd">
            <a:solidFill>
              <a:srgbClr val="468BAA"/>
            </a:solidFill>
            <a:round/>
          </a:ln>
        </p:spPr>
        <p:style>
          <a:lnRef idx="1">
            <a:schemeClr val="accent1"/>
          </a:lnRef>
          <a:fillRef idx="0">
            <a:schemeClr val="accent1"/>
          </a:fillRef>
          <a:effectRef idx="0">
            <a:schemeClr val="accent1"/>
          </a:effectRef>
          <a:fontRef idx="minor">
            <a:schemeClr val="tx1"/>
          </a:fontRef>
        </p:style>
      </p:cxnSp>
      <p:cxnSp>
        <p:nvCxnSpPr>
          <p:cNvPr id="238" name="直線接點 237"/>
          <p:cNvCxnSpPr/>
          <p:nvPr/>
        </p:nvCxnSpPr>
        <p:spPr>
          <a:xfrm flipH="1">
            <a:off x="323528" y="1772816"/>
            <a:ext cx="2696706" cy="0"/>
          </a:xfrm>
          <a:prstGeom prst="line">
            <a:avLst/>
          </a:prstGeom>
          <a:ln w="31750" cap="rnd">
            <a:solidFill>
              <a:srgbClr val="468BAA"/>
            </a:solidFill>
            <a:round/>
            <a:tailEnd type="oval" w="lg" len="lg"/>
          </a:ln>
        </p:spPr>
        <p:style>
          <a:lnRef idx="1">
            <a:schemeClr val="accent1"/>
          </a:lnRef>
          <a:fillRef idx="0">
            <a:schemeClr val="accent1"/>
          </a:fillRef>
          <a:effectRef idx="0">
            <a:schemeClr val="accent1"/>
          </a:effectRef>
          <a:fontRef idx="minor">
            <a:schemeClr val="tx1"/>
          </a:fontRef>
        </p:style>
      </p:cxnSp>
      <p:cxnSp>
        <p:nvCxnSpPr>
          <p:cNvPr id="236" name="直線接點 235"/>
          <p:cNvCxnSpPr/>
          <p:nvPr/>
        </p:nvCxnSpPr>
        <p:spPr>
          <a:xfrm flipH="1">
            <a:off x="5580113" y="1556792"/>
            <a:ext cx="504055" cy="544515"/>
          </a:xfrm>
          <a:prstGeom prst="line">
            <a:avLst/>
          </a:prstGeom>
          <a:ln w="31750" cap="rnd">
            <a:solidFill>
              <a:schemeClr val="accent6">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111" name="直線接點 110"/>
          <p:cNvCxnSpPr/>
          <p:nvPr/>
        </p:nvCxnSpPr>
        <p:spPr>
          <a:xfrm>
            <a:off x="6084168" y="1556792"/>
            <a:ext cx="2696706" cy="0"/>
          </a:xfrm>
          <a:prstGeom prst="line">
            <a:avLst/>
          </a:prstGeom>
          <a:ln w="31750" cap="rnd">
            <a:solidFill>
              <a:schemeClr val="accent6">
                <a:lumMod val="75000"/>
              </a:schemeClr>
            </a:solidFill>
            <a:round/>
            <a:tailEnd type="oval" w="lg" len="lg"/>
          </a:ln>
        </p:spPr>
        <p:style>
          <a:lnRef idx="1">
            <a:schemeClr val="accent1"/>
          </a:lnRef>
          <a:fillRef idx="0">
            <a:schemeClr val="accent1"/>
          </a:fillRef>
          <a:effectRef idx="0">
            <a:schemeClr val="accent1"/>
          </a:effectRef>
          <a:fontRef idx="minor">
            <a:schemeClr val="tx1"/>
          </a:fontRef>
        </p:style>
      </p:cxnSp>
      <p:grpSp>
        <p:nvGrpSpPr>
          <p:cNvPr id="2" name="群組 6"/>
          <p:cNvGrpSpPr/>
          <p:nvPr/>
        </p:nvGrpSpPr>
        <p:grpSpPr>
          <a:xfrm>
            <a:off x="7740352" y="3573016"/>
            <a:ext cx="1080121" cy="1080119"/>
            <a:chOff x="13159963" y="3960904"/>
            <a:chExt cx="1368670" cy="1471403"/>
          </a:xfrm>
        </p:grpSpPr>
        <p:sp>
          <p:nvSpPr>
            <p:cNvPr id="129" name="矩形 128"/>
            <p:cNvSpPr/>
            <p:nvPr/>
          </p:nvSpPr>
          <p:spPr>
            <a:xfrm>
              <a:off x="13200994" y="3960904"/>
              <a:ext cx="1299933" cy="1440000"/>
            </a:xfrm>
            <a:prstGeom prst="rect">
              <a:avLst/>
            </a:prstGeom>
            <a:blipFill>
              <a:blip r:embed="rId2" cstate="print">
                <a:duotone>
                  <a:srgbClr val="3C9770">
                    <a:shade val="74000"/>
                    <a:satMod val="130000"/>
                    <a:lumMod val="90000"/>
                  </a:srgbClr>
                  <a:srgbClr val="3C9770">
                    <a:tint val="94000"/>
                    <a:satMod val="120000"/>
                    <a:lumMod val="104000"/>
                  </a:srgbClr>
                </a:duotone>
              </a:blip>
              <a:tile tx="0" ty="0" sx="100000" sy="100000" flip="none" algn="tl"/>
            </a:blipFill>
            <a:ln w="9525" cap="flat" cmpd="sng" algn="ctr">
              <a:solidFill>
                <a:srgbClr val="3C9770"/>
              </a:solidFill>
              <a:prstDash val="solid"/>
            </a:ln>
            <a:effectLst>
              <a:innerShdw blurRad="25400" dist="12700" dir="13500000">
                <a:srgbClr val="000000">
                  <a:alpha val="45000"/>
                </a:srgbClr>
              </a:innerShdw>
            </a:effectLst>
          </p:spPr>
          <p:txBody>
            <a:bodyPr rtlCol="0" anchor="ctr"/>
            <a:lstStyle/>
            <a:p>
              <a:pPr algn="ctr" defTabSz="283418"/>
              <a:endParaRPr lang="zh-TW" altLang="en-US" sz="1100" kern="0" dirty="0">
                <a:solidFill>
                  <a:prstClr val="white"/>
                </a:solidFill>
                <a:latin typeface="Garamond" panose="02020404030301010803"/>
              </a:endParaRPr>
            </a:p>
          </p:txBody>
        </p:sp>
        <p:sp>
          <p:nvSpPr>
            <p:cNvPr id="130" name="文字方塊 129"/>
            <p:cNvSpPr txBox="1"/>
            <p:nvPr/>
          </p:nvSpPr>
          <p:spPr>
            <a:xfrm>
              <a:off x="13159963" y="5000458"/>
              <a:ext cx="1368670" cy="431849"/>
            </a:xfrm>
            <a:prstGeom prst="rect">
              <a:avLst/>
            </a:prstGeom>
            <a:noFill/>
          </p:spPr>
          <p:txBody>
            <a:bodyPr wrap="square" rtlCol="0">
              <a:spAutoFit/>
            </a:bodyPr>
            <a:lstStyle/>
            <a:p>
              <a:pPr algn="ctr">
                <a:spcAft>
                  <a:spcPts val="372"/>
                </a:spcAft>
              </a:pPr>
              <a:endParaRPr lang="zh-TW" altLang="en-US" sz="1200" b="1" dirty="0">
                <a:solidFill>
                  <a:schemeClr val="bg1"/>
                </a:solidFill>
                <a:latin typeface="華康新特圓體" panose="020F0909000000000000" pitchFamily="49" charset="-120"/>
                <a:ea typeface="華康新特圓體" panose="020F0909000000000000" pitchFamily="49" charset="-120"/>
              </a:endParaRPr>
            </a:p>
          </p:txBody>
        </p:sp>
      </p:grpSp>
      <p:sp>
        <p:nvSpPr>
          <p:cNvPr id="11" name="圓角矩形 10"/>
          <p:cNvSpPr/>
          <p:nvPr/>
        </p:nvSpPr>
        <p:spPr>
          <a:xfrm>
            <a:off x="658194" y="253434"/>
            <a:ext cx="3961133" cy="426436"/>
          </a:xfrm>
          <a:prstGeom prst="roundRect">
            <a:avLst>
              <a:gd name="adj" fmla="val 42287"/>
            </a:avLst>
          </a:prstGeom>
          <a:solidFill>
            <a:schemeClr val="bg1"/>
          </a:solidFill>
          <a:ln>
            <a:solidFill>
              <a:srgbClr val="FCF2F4"/>
            </a:solidFill>
          </a:ln>
        </p:spPr>
        <p:style>
          <a:lnRef idx="2">
            <a:schemeClr val="accent1">
              <a:shade val="50000"/>
            </a:schemeClr>
          </a:lnRef>
          <a:fillRef idx="1">
            <a:schemeClr val="accent1"/>
          </a:fillRef>
          <a:effectRef idx="0">
            <a:schemeClr val="accent1"/>
          </a:effectRef>
          <a:fontRef idx="minor">
            <a:schemeClr val="lt1"/>
          </a:fontRef>
        </p:style>
        <p:txBody>
          <a:bodyPr lIns="56684" tIns="28342" rIns="56684" bIns="28342" rtlCol="0" anchor="ctr"/>
          <a:lstStyle/>
          <a:p>
            <a:pPr algn="ctr"/>
            <a:endParaRPr lang="zh-TW" altLang="en-US"/>
          </a:p>
        </p:txBody>
      </p:sp>
      <p:sp>
        <p:nvSpPr>
          <p:cNvPr id="76" name="橢圓 75"/>
          <p:cNvSpPr>
            <a:spLocks noChangeAspect="1"/>
          </p:cNvSpPr>
          <p:nvPr/>
        </p:nvSpPr>
        <p:spPr>
          <a:xfrm>
            <a:off x="2345184" y="1468468"/>
            <a:ext cx="4049842" cy="4295178"/>
          </a:xfrm>
          <a:prstGeom prst="ellipse">
            <a:avLst/>
          </a:prstGeom>
          <a:solidFill>
            <a:schemeClr val="bg1">
              <a:lumMod val="95000"/>
            </a:schemeClr>
          </a:solidFill>
          <a:ln>
            <a:noFill/>
          </a:ln>
          <a:effectLst>
            <a:outerShdw blurRad="50800" dist="38100" dir="5400000" algn="t" rotWithShape="0">
              <a:schemeClr val="tx1">
                <a:lumMod val="75000"/>
                <a:lumOff val="2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56684" tIns="28342" rIns="56684" bIns="28342" rtlCol="0" anchor="ctr"/>
          <a:lstStyle/>
          <a:p>
            <a:pPr algn="ctr"/>
            <a:endParaRPr lang="zh-TW" altLang="en-US"/>
          </a:p>
        </p:txBody>
      </p:sp>
      <p:sp>
        <p:nvSpPr>
          <p:cNvPr id="15" name="橢圓 14"/>
          <p:cNvSpPr/>
          <p:nvPr/>
        </p:nvSpPr>
        <p:spPr>
          <a:xfrm>
            <a:off x="2411760" y="1556792"/>
            <a:ext cx="3919348" cy="4156778"/>
          </a:xfrm>
          <a:prstGeom prst="ellipse">
            <a:avLst/>
          </a:prstGeom>
          <a:blipFill>
            <a:blip r:embed="rId2" cstate="print">
              <a:duotone>
                <a:srgbClr val="44709D">
                  <a:shade val="74000"/>
                  <a:satMod val="130000"/>
                  <a:lumMod val="90000"/>
                </a:srgbClr>
                <a:srgbClr val="44709D">
                  <a:tint val="94000"/>
                  <a:satMod val="120000"/>
                  <a:lumMod val="104000"/>
                </a:srgbClr>
              </a:duotone>
            </a:blip>
            <a:tile tx="0" ty="0" sx="100000" sy="100000" flip="none" algn="tl"/>
          </a:blipFill>
          <a:ln>
            <a:noFill/>
          </a:ln>
          <a:effectLst/>
        </p:spPr>
        <p:txBody>
          <a:bodyPr lIns="56684" tIns="28342" rIns="56684" bIns="28342" rtlCol="0" anchor="ctr"/>
          <a:lstStyle/>
          <a:p>
            <a:pPr algn="ctr" defTabSz="283418"/>
            <a:endParaRPr lang="zh-TW" altLang="en-US" sz="1100" kern="0" dirty="0">
              <a:solidFill>
                <a:prstClr val="white"/>
              </a:solidFill>
              <a:latin typeface="Garamond" panose="02020404030301010803"/>
            </a:endParaRPr>
          </a:p>
        </p:txBody>
      </p:sp>
      <p:sp>
        <p:nvSpPr>
          <p:cNvPr id="18" name="圓形圖 17"/>
          <p:cNvSpPr/>
          <p:nvPr/>
        </p:nvSpPr>
        <p:spPr>
          <a:xfrm>
            <a:off x="2410900" y="1542669"/>
            <a:ext cx="3921588" cy="4159153"/>
          </a:xfrm>
          <a:prstGeom prst="pie">
            <a:avLst>
              <a:gd name="adj1" fmla="val 16198179"/>
              <a:gd name="adj2" fmla="val 5405436"/>
            </a:avLst>
          </a:prstGeom>
          <a:blipFill>
            <a:blip r:embed="rId2" cstate="print">
              <a:duotone>
                <a:srgbClr val="3C9770">
                  <a:shade val="74000"/>
                  <a:satMod val="130000"/>
                  <a:lumMod val="90000"/>
                </a:srgbClr>
                <a:srgbClr val="3C9770">
                  <a:tint val="94000"/>
                  <a:satMod val="120000"/>
                  <a:lumMod val="104000"/>
                </a:srgbClr>
              </a:duotone>
            </a:blip>
            <a:tile tx="0" ty="0" sx="100000" sy="100000" flip="none" algn="tl"/>
          </a:blipFill>
          <a:ln>
            <a:noFill/>
          </a:ln>
          <a:effectLst/>
        </p:spPr>
        <p:txBody>
          <a:bodyPr lIns="56684" tIns="28342" rIns="56684" bIns="28342" rtlCol="0" anchor="ctr"/>
          <a:lstStyle/>
          <a:p>
            <a:pPr algn="ctr" defTabSz="283418"/>
            <a:endParaRPr lang="zh-TW" altLang="en-US" sz="1100" kern="0" dirty="0">
              <a:solidFill>
                <a:prstClr val="white"/>
              </a:solidFill>
              <a:latin typeface="Garamond" panose="02020404030301010803"/>
            </a:endParaRPr>
          </a:p>
        </p:txBody>
      </p:sp>
      <p:sp>
        <p:nvSpPr>
          <p:cNvPr id="14" name="橢圓 13"/>
          <p:cNvSpPr/>
          <p:nvPr/>
        </p:nvSpPr>
        <p:spPr>
          <a:xfrm>
            <a:off x="3257789" y="2434672"/>
            <a:ext cx="2227814" cy="2362773"/>
          </a:xfrm>
          <a:prstGeom prst="ellipse">
            <a:avLst/>
          </a:prstGeom>
          <a:solidFill>
            <a:srgbClr val="FBF5F6"/>
          </a:solidFill>
          <a:ln>
            <a:noFill/>
          </a:ln>
          <a:effectLst>
            <a:glow rad="63500">
              <a:schemeClr val="bg2">
                <a:lumMod val="50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56684" tIns="28342" rIns="56684" bIns="28342" rtlCol="0" anchor="ctr"/>
          <a:lstStyle/>
          <a:p>
            <a:pPr algn="ctr"/>
            <a:endParaRPr lang="zh-TW" altLang="en-US"/>
          </a:p>
        </p:txBody>
      </p:sp>
      <p:sp>
        <p:nvSpPr>
          <p:cNvPr id="20" name="橢圓 19"/>
          <p:cNvSpPr/>
          <p:nvPr/>
        </p:nvSpPr>
        <p:spPr>
          <a:xfrm>
            <a:off x="3348412" y="2530789"/>
            <a:ext cx="2046564" cy="2170540"/>
          </a:xfrm>
          <a:prstGeom prst="ellipse">
            <a:avLst/>
          </a:prstGeom>
          <a:blipFill dpi="0" rotWithShape="1">
            <a:blip r:embed="rId2" cstate="print">
              <a:alphaModFix amt="65000"/>
              <a:duotone>
                <a:sysClr val="windowText" lastClr="000000">
                  <a:shade val="74000"/>
                  <a:satMod val="130000"/>
                  <a:lumMod val="90000"/>
                </a:sysClr>
                <a:sysClr val="windowText" lastClr="000000">
                  <a:tint val="94000"/>
                  <a:satMod val="120000"/>
                  <a:lumMod val="104000"/>
                </a:sysClr>
              </a:duotone>
            </a:blip>
            <a:srcRect/>
            <a:tile tx="0" ty="0" sx="100000" sy="100000" flip="none" algn="tl"/>
          </a:blipFill>
          <a:ln w="19050" cap="flat" cmpd="sng" algn="ctr">
            <a:solidFill>
              <a:schemeClr val="tx1">
                <a:lumMod val="65000"/>
                <a:lumOff val="35000"/>
                <a:alpha val="50000"/>
              </a:schemeClr>
            </a:solidFill>
            <a:prstDash val="solid"/>
          </a:ln>
          <a:effectLst>
            <a:innerShdw blurRad="25400" dist="12700" dir="13500000">
              <a:srgbClr val="000000">
                <a:alpha val="45000"/>
              </a:srgbClr>
            </a:innerShdw>
          </a:effectLst>
        </p:spPr>
        <p:txBody>
          <a:bodyPr lIns="56684" tIns="28342" rIns="56684" bIns="28342" rtlCol="0" anchor="ctr"/>
          <a:lstStyle/>
          <a:p>
            <a:pPr algn="ctr" defTabSz="283418"/>
            <a:endParaRPr lang="zh-TW" altLang="en-US" sz="1100" kern="0" dirty="0">
              <a:solidFill>
                <a:prstClr val="white"/>
              </a:solidFill>
              <a:latin typeface="Garamond" panose="02020404030301010803"/>
            </a:endParaRPr>
          </a:p>
        </p:txBody>
      </p:sp>
      <p:sp>
        <p:nvSpPr>
          <p:cNvPr id="137" name="文字方塊 136"/>
          <p:cNvSpPr txBox="1"/>
          <p:nvPr/>
        </p:nvSpPr>
        <p:spPr>
          <a:xfrm>
            <a:off x="5076056" y="2276872"/>
            <a:ext cx="749082" cy="395792"/>
          </a:xfrm>
          <a:prstGeom prst="rect">
            <a:avLst/>
          </a:prstGeom>
          <a:noFill/>
        </p:spPr>
        <p:txBody>
          <a:bodyPr wrap="square" lIns="56684" tIns="28342" rIns="56684" bIns="28342" rtlCol="0">
            <a:spAutoFit/>
          </a:bodyPr>
          <a:lstStyle/>
          <a:p>
            <a:pPr algn="ctr"/>
            <a:r>
              <a:rPr lang="zh-TW" altLang="en-US" sz="2200" b="1" spc="31"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華康新特圓體" pitchFamily="49" charset="-120"/>
                <a:ea typeface="華康新特圓體" pitchFamily="49" charset="-120"/>
              </a:rPr>
              <a:t>新增</a:t>
            </a:r>
            <a:endParaRPr lang="zh-TW" altLang="en-US" sz="2200" b="1" spc="31"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華康新特圓體" pitchFamily="49" charset="-120"/>
              <a:ea typeface="華康新特圓體" pitchFamily="49" charset="-120"/>
            </a:endParaRPr>
          </a:p>
        </p:txBody>
      </p:sp>
      <p:grpSp>
        <p:nvGrpSpPr>
          <p:cNvPr id="3" name="群組 3"/>
          <p:cNvGrpSpPr/>
          <p:nvPr/>
        </p:nvGrpSpPr>
        <p:grpSpPr>
          <a:xfrm>
            <a:off x="5436096" y="2996952"/>
            <a:ext cx="852657" cy="1631216"/>
            <a:chOff x="8988433" y="4896856"/>
            <a:chExt cx="1409844" cy="2543110"/>
          </a:xfrm>
        </p:grpSpPr>
        <p:sp>
          <p:nvSpPr>
            <p:cNvPr id="138" name="文字方塊 137"/>
            <p:cNvSpPr txBox="1"/>
            <p:nvPr/>
          </p:nvSpPr>
          <p:spPr>
            <a:xfrm>
              <a:off x="8988433" y="4896856"/>
              <a:ext cx="1325052" cy="2543110"/>
            </a:xfrm>
            <a:prstGeom prst="rect">
              <a:avLst/>
            </a:prstGeom>
            <a:noFill/>
          </p:spPr>
          <p:txBody>
            <a:bodyPr wrap="square" rtlCol="0">
              <a:spAutoFit/>
            </a:bodyPr>
            <a:lstStyle/>
            <a:p>
              <a:pPr algn="ctr">
                <a:lnSpc>
                  <a:spcPts val="3000"/>
                </a:lnSpc>
              </a:pPr>
              <a:r>
                <a:rPr lang="zh-TW" altLang="en-US" sz="2800" b="1" dirty="0">
                  <a:solidFill>
                    <a:srgbClr val="FFFF00"/>
                  </a:solidFill>
                  <a:latin typeface="標楷體" pitchFamily="65" charset="-120"/>
                  <a:ea typeface="標楷體" pitchFamily="65" charset="-120"/>
                  <a:cs typeface="+mj-cs"/>
                </a:rPr>
                <a:t>特別</a:t>
              </a:r>
              <a:r>
                <a:rPr lang="zh-TW" altLang="en-US" sz="2800" b="1" dirty="0" smtClean="0">
                  <a:solidFill>
                    <a:srgbClr val="FFFF00"/>
                  </a:solidFill>
                  <a:latin typeface="標楷體" pitchFamily="65" charset="-120"/>
                  <a:ea typeface="標楷體" pitchFamily="65" charset="-120"/>
                  <a:cs typeface="+mj-cs"/>
                </a:rPr>
                <a:t>休假</a:t>
              </a:r>
              <a:endParaRPr lang="zh-TW" altLang="en-US" sz="2800" b="1" dirty="0">
                <a:solidFill>
                  <a:srgbClr val="FFFF00"/>
                </a:solidFill>
                <a:latin typeface="標楷體" pitchFamily="65" charset="-120"/>
                <a:ea typeface="標楷體" pitchFamily="65" charset="-120"/>
                <a:cs typeface="+mj-cs"/>
              </a:endParaRPr>
            </a:p>
          </p:txBody>
        </p:sp>
        <p:sp>
          <p:nvSpPr>
            <p:cNvPr id="139" name="文字方塊 138"/>
            <p:cNvSpPr txBox="1"/>
            <p:nvPr/>
          </p:nvSpPr>
          <p:spPr>
            <a:xfrm>
              <a:off x="8988433" y="5794954"/>
              <a:ext cx="1409844" cy="577699"/>
            </a:xfrm>
            <a:prstGeom prst="rect">
              <a:avLst/>
            </a:prstGeom>
            <a:noFill/>
          </p:spPr>
          <p:txBody>
            <a:bodyPr wrap="square" rtlCol="0">
              <a:spAutoFit/>
            </a:bodyPr>
            <a:lstStyle/>
            <a:p>
              <a:pPr algn="ctr">
                <a:lnSpc>
                  <a:spcPts val="2000"/>
                </a:lnSpc>
              </a:pPr>
              <a:endParaRPr lang="en-US" altLang="zh-TW" sz="2800" b="1" dirty="0">
                <a:solidFill>
                  <a:srgbClr val="FFFF00"/>
                </a:solidFill>
                <a:latin typeface="標楷體" pitchFamily="65" charset="-120"/>
                <a:ea typeface="標楷體" pitchFamily="65" charset="-120"/>
                <a:cs typeface="+mj-cs"/>
              </a:endParaRPr>
            </a:p>
          </p:txBody>
        </p:sp>
      </p:grpSp>
      <p:sp>
        <p:nvSpPr>
          <p:cNvPr id="140" name="文字方塊 139"/>
          <p:cNvSpPr txBox="1"/>
          <p:nvPr/>
        </p:nvSpPr>
        <p:spPr>
          <a:xfrm>
            <a:off x="2555776" y="2276872"/>
            <a:ext cx="1512168" cy="457347"/>
          </a:xfrm>
          <a:prstGeom prst="rect">
            <a:avLst/>
          </a:prstGeom>
          <a:noFill/>
        </p:spPr>
        <p:txBody>
          <a:bodyPr wrap="square" lIns="56684" tIns="28342" rIns="56684" bIns="28342" rtlCol="0">
            <a:spAutoFit/>
          </a:bodyPr>
          <a:lstStyle/>
          <a:p>
            <a:pPr algn="ctr"/>
            <a:r>
              <a:rPr lang="zh-TW" altLang="en-US" sz="2600" b="1" spc="31"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華康新特圓體" pitchFamily="49" charset="-120"/>
                <a:ea typeface="華康新特圓體" pitchFamily="49" charset="-120"/>
              </a:rPr>
              <a:t>實現</a:t>
            </a:r>
          </a:p>
        </p:txBody>
      </p:sp>
      <p:grpSp>
        <p:nvGrpSpPr>
          <p:cNvPr id="4" name="群組 1"/>
          <p:cNvGrpSpPr/>
          <p:nvPr/>
        </p:nvGrpSpPr>
        <p:grpSpPr>
          <a:xfrm>
            <a:off x="2051720" y="2996952"/>
            <a:ext cx="1800200" cy="1785104"/>
            <a:chOff x="3226013" y="4603053"/>
            <a:chExt cx="2976580" cy="2783026"/>
          </a:xfrm>
        </p:grpSpPr>
        <p:sp>
          <p:nvSpPr>
            <p:cNvPr id="142" name="文字方塊 141"/>
            <p:cNvSpPr txBox="1"/>
            <p:nvPr/>
          </p:nvSpPr>
          <p:spPr>
            <a:xfrm>
              <a:off x="3226013" y="4603053"/>
              <a:ext cx="2976580" cy="2783026"/>
            </a:xfrm>
            <a:prstGeom prst="rect">
              <a:avLst/>
            </a:prstGeom>
            <a:noFill/>
          </p:spPr>
          <p:txBody>
            <a:bodyPr wrap="square" rtlCol="0">
              <a:spAutoFit/>
            </a:bodyPr>
            <a:lstStyle/>
            <a:p>
              <a:pPr algn="ctr">
                <a:lnSpc>
                  <a:spcPts val="2200"/>
                </a:lnSpc>
              </a:pPr>
              <a:r>
                <a:rPr lang="zh-TW" altLang="en-US" sz="2800" b="1" dirty="0">
                  <a:solidFill>
                    <a:srgbClr val="FFFF00"/>
                  </a:solidFill>
                  <a:latin typeface="標楷體" pitchFamily="65" charset="-120"/>
                  <a:ea typeface="標楷體" pitchFamily="65" charset="-120"/>
                  <a:cs typeface="+mj-cs"/>
                </a:rPr>
                <a:t>假</a:t>
              </a:r>
              <a:endParaRPr lang="en-US" altLang="zh-TW" sz="2800" b="1" dirty="0">
                <a:solidFill>
                  <a:srgbClr val="FFFF00"/>
                </a:solidFill>
                <a:latin typeface="標楷體" pitchFamily="65" charset="-120"/>
                <a:ea typeface="標楷體" pitchFamily="65" charset="-120"/>
                <a:cs typeface="+mj-cs"/>
              </a:endParaRPr>
            </a:p>
            <a:p>
              <a:pPr algn="ctr">
                <a:lnSpc>
                  <a:spcPts val="2200"/>
                </a:lnSpc>
              </a:pPr>
              <a:r>
                <a:rPr lang="zh-TW" altLang="en-US" sz="2800" b="1" dirty="0">
                  <a:solidFill>
                    <a:srgbClr val="FFFF00"/>
                  </a:solidFill>
                  <a:latin typeface="標楷體" pitchFamily="65" charset="-120"/>
                  <a:ea typeface="標楷體" pitchFamily="65" charset="-120"/>
                  <a:cs typeface="+mj-cs"/>
                </a:rPr>
                <a:t>期</a:t>
              </a:r>
              <a:endParaRPr lang="en-US" altLang="zh-TW" sz="2800" b="1" dirty="0">
                <a:solidFill>
                  <a:srgbClr val="FFFF00"/>
                </a:solidFill>
                <a:latin typeface="標楷體" pitchFamily="65" charset="-120"/>
                <a:ea typeface="標楷體" pitchFamily="65" charset="-120"/>
                <a:cs typeface="+mj-cs"/>
              </a:endParaRPr>
            </a:p>
            <a:p>
              <a:pPr algn="ctr">
                <a:lnSpc>
                  <a:spcPts val="2200"/>
                </a:lnSpc>
              </a:pPr>
              <a:r>
                <a:rPr lang="zh-TW" altLang="en-US" sz="2800" b="1" dirty="0">
                  <a:solidFill>
                    <a:srgbClr val="FFFF00"/>
                  </a:solidFill>
                  <a:latin typeface="標楷體" pitchFamily="65" charset="-120"/>
                  <a:ea typeface="標楷體" pitchFamily="65" charset="-120"/>
                  <a:cs typeface="+mj-cs"/>
                </a:rPr>
                <a:t>全</a:t>
              </a:r>
              <a:endParaRPr lang="en-US" altLang="zh-TW" sz="2800" b="1" dirty="0">
                <a:solidFill>
                  <a:srgbClr val="FFFF00"/>
                </a:solidFill>
                <a:latin typeface="標楷體" pitchFamily="65" charset="-120"/>
                <a:ea typeface="標楷體" pitchFamily="65" charset="-120"/>
                <a:cs typeface="+mj-cs"/>
              </a:endParaRPr>
            </a:p>
            <a:p>
              <a:pPr algn="ctr">
                <a:lnSpc>
                  <a:spcPts val="2200"/>
                </a:lnSpc>
              </a:pPr>
              <a:r>
                <a:rPr lang="zh-TW" altLang="en-US" sz="2800" b="1" dirty="0">
                  <a:solidFill>
                    <a:srgbClr val="FFFF00"/>
                  </a:solidFill>
                  <a:latin typeface="標楷體" pitchFamily="65" charset="-120"/>
                  <a:ea typeface="標楷體" pitchFamily="65" charset="-120"/>
                  <a:cs typeface="+mj-cs"/>
                </a:rPr>
                <a:t>國</a:t>
              </a:r>
              <a:endParaRPr lang="en-US" altLang="zh-TW" sz="2800" b="1" dirty="0">
                <a:solidFill>
                  <a:srgbClr val="FFFF00"/>
                </a:solidFill>
                <a:latin typeface="標楷體" pitchFamily="65" charset="-120"/>
                <a:ea typeface="標楷體" pitchFamily="65" charset="-120"/>
                <a:cs typeface="+mj-cs"/>
              </a:endParaRPr>
            </a:p>
            <a:p>
              <a:pPr algn="ctr">
                <a:lnSpc>
                  <a:spcPts val="2200"/>
                </a:lnSpc>
              </a:pPr>
              <a:r>
                <a:rPr lang="zh-TW" altLang="en-US" sz="2800" b="1" dirty="0">
                  <a:solidFill>
                    <a:srgbClr val="FFFF00"/>
                  </a:solidFill>
                  <a:latin typeface="標楷體" pitchFamily="65" charset="-120"/>
                  <a:ea typeface="標楷體" pitchFamily="65" charset="-120"/>
                  <a:cs typeface="+mj-cs"/>
                </a:rPr>
                <a:t>一</a:t>
              </a:r>
              <a:endParaRPr lang="en-US" altLang="zh-TW" sz="2800" b="1" dirty="0">
                <a:solidFill>
                  <a:srgbClr val="FFFF00"/>
                </a:solidFill>
                <a:latin typeface="標楷體" pitchFamily="65" charset="-120"/>
                <a:ea typeface="標楷體" pitchFamily="65" charset="-120"/>
                <a:cs typeface="+mj-cs"/>
              </a:endParaRPr>
            </a:p>
            <a:p>
              <a:pPr algn="ctr">
                <a:lnSpc>
                  <a:spcPts val="2200"/>
                </a:lnSpc>
              </a:pPr>
              <a:r>
                <a:rPr lang="zh-TW" altLang="en-US" sz="2800" b="1" dirty="0">
                  <a:solidFill>
                    <a:srgbClr val="FFFF00"/>
                  </a:solidFill>
                  <a:latin typeface="標楷體" pitchFamily="65" charset="-120"/>
                  <a:ea typeface="標楷體" pitchFamily="65" charset="-120"/>
                  <a:cs typeface="+mj-cs"/>
                </a:rPr>
                <a:t>致</a:t>
              </a:r>
            </a:p>
          </p:txBody>
        </p:sp>
        <p:sp>
          <p:nvSpPr>
            <p:cNvPr id="143" name="文字方塊 142"/>
            <p:cNvSpPr txBox="1"/>
            <p:nvPr/>
          </p:nvSpPr>
          <p:spPr>
            <a:xfrm>
              <a:off x="4134903" y="5415147"/>
              <a:ext cx="1215687" cy="743741"/>
            </a:xfrm>
            <a:prstGeom prst="rect">
              <a:avLst/>
            </a:prstGeom>
            <a:noFill/>
          </p:spPr>
          <p:txBody>
            <a:bodyPr wrap="square" rtlCol="0">
              <a:spAutoFit/>
            </a:bodyPr>
            <a:lstStyle/>
            <a:p>
              <a:pPr algn="ctr"/>
              <a:endParaRPr lang="en-US" altLang="zh-TW" sz="2500" b="1" spc="31" dirty="0" smtClean="0">
                <a:ln w="13500">
                  <a:solidFill>
                    <a:schemeClr val="accent1">
                      <a:shade val="2500"/>
                      <a:alpha val="6500"/>
                    </a:schemeClr>
                  </a:solidFill>
                  <a:prstDash val="solid"/>
                </a:ln>
                <a:solidFill>
                  <a:srgbClr val="FFFF00">
                    <a:alpha val="95000"/>
                  </a:srgbClr>
                </a:solidFill>
                <a:effectLst>
                  <a:innerShdw blurRad="50900" dist="38500" dir="13500000">
                    <a:srgbClr val="000000">
                      <a:alpha val="60000"/>
                    </a:srgbClr>
                  </a:innerShdw>
                </a:effectLst>
                <a:latin typeface="華康新特圓體" pitchFamily="49" charset="-120"/>
                <a:ea typeface="華康新特圓體" pitchFamily="49" charset="-120"/>
              </a:endParaRPr>
            </a:p>
          </p:txBody>
        </p:sp>
        <p:sp>
          <p:nvSpPr>
            <p:cNvPr id="144" name="文字方塊 143"/>
            <p:cNvSpPr txBox="1"/>
            <p:nvPr/>
          </p:nvSpPr>
          <p:spPr>
            <a:xfrm>
              <a:off x="4235670" y="5997112"/>
              <a:ext cx="1256684" cy="743741"/>
            </a:xfrm>
            <a:prstGeom prst="rect">
              <a:avLst/>
            </a:prstGeom>
            <a:noFill/>
          </p:spPr>
          <p:txBody>
            <a:bodyPr wrap="square" rtlCol="0">
              <a:spAutoFit/>
            </a:bodyPr>
            <a:lstStyle/>
            <a:p>
              <a:pPr algn="ctr"/>
              <a:endParaRPr lang="zh-TW" altLang="en-US" sz="2500" b="1" spc="31" dirty="0">
                <a:ln w="13500">
                  <a:solidFill>
                    <a:schemeClr val="accent1">
                      <a:shade val="2500"/>
                      <a:alpha val="6500"/>
                    </a:schemeClr>
                  </a:solidFill>
                  <a:prstDash val="solid"/>
                </a:ln>
                <a:solidFill>
                  <a:srgbClr val="FFFF00">
                    <a:alpha val="95000"/>
                  </a:srgbClr>
                </a:solidFill>
                <a:effectLst>
                  <a:innerShdw blurRad="50900" dist="38500" dir="13500000">
                    <a:srgbClr val="000000">
                      <a:alpha val="60000"/>
                    </a:srgbClr>
                  </a:innerShdw>
                </a:effectLst>
                <a:latin typeface="華康新特圓體" pitchFamily="49" charset="-120"/>
                <a:ea typeface="華康新特圓體" pitchFamily="49" charset="-120"/>
              </a:endParaRPr>
            </a:p>
          </p:txBody>
        </p:sp>
      </p:grpSp>
      <p:sp>
        <p:nvSpPr>
          <p:cNvPr id="145" name="矩形 144"/>
          <p:cNvSpPr/>
          <p:nvPr/>
        </p:nvSpPr>
        <p:spPr>
          <a:xfrm>
            <a:off x="3235530" y="3161565"/>
            <a:ext cx="2271788" cy="980567"/>
          </a:xfrm>
          <a:prstGeom prst="rect">
            <a:avLst/>
          </a:prstGeom>
        </p:spPr>
        <p:txBody>
          <a:bodyPr wrap="square" lIns="56684" tIns="28342" rIns="56684" bIns="28342">
            <a:spAutoFit/>
          </a:bodyPr>
          <a:lstStyle/>
          <a:p>
            <a:pPr algn="ctr"/>
            <a:r>
              <a:rPr lang="en-US" altLang="zh-TW" sz="3000" spc="31" dirty="0" smtClean="0">
                <a:ln w="13500">
                  <a:solidFill>
                    <a:schemeClr val="accent1">
                      <a:shade val="2500"/>
                      <a:alpha val="6500"/>
                    </a:schemeClr>
                  </a:solidFill>
                  <a:prstDash val="solid"/>
                </a:ln>
                <a:solidFill>
                  <a:schemeClr val="bg1"/>
                </a:solidFill>
                <a:effectLst>
                  <a:outerShdw blurRad="63500" sx="102000" sy="102000" algn="ctr" rotWithShape="0">
                    <a:schemeClr val="tx1">
                      <a:lumMod val="75000"/>
                      <a:lumOff val="25000"/>
                      <a:alpha val="70000"/>
                    </a:schemeClr>
                  </a:outerShdw>
                </a:effectLst>
                <a:latin typeface="華康新特圓體" pitchFamily="49" charset="-120"/>
                <a:ea typeface="華康新特圓體" pitchFamily="49" charset="-120"/>
              </a:rPr>
              <a:t>106</a:t>
            </a:r>
            <a:r>
              <a:rPr lang="zh-TW" altLang="en-US" sz="3000" spc="31" dirty="0" smtClean="0">
                <a:ln w="13500">
                  <a:solidFill>
                    <a:schemeClr val="accent1">
                      <a:shade val="2500"/>
                      <a:alpha val="6500"/>
                    </a:schemeClr>
                  </a:solidFill>
                  <a:prstDash val="solid"/>
                </a:ln>
                <a:solidFill>
                  <a:schemeClr val="bg1"/>
                </a:solidFill>
                <a:effectLst>
                  <a:outerShdw blurRad="63500" sx="102000" sy="102000" algn="ctr" rotWithShape="0">
                    <a:schemeClr val="tx1">
                      <a:lumMod val="75000"/>
                      <a:lumOff val="25000"/>
                      <a:alpha val="70000"/>
                    </a:schemeClr>
                  </a:outerShdw>
                </a:effectLst>
                <a:latin typeface="華康新特圓體" pitchFamily="49" charset="-120"/>
                <a:ea typeface="華康新特圓體" pitchFamily="49" charset="-120"/>
              </a:rPr>
              <a:t>年</a:t>
            </a:r>
            <a:r>
              <a:rPr lang="en-US" altLang="zh-TW" sz="3000" spc="31" dirty="0" smtClean="0">
                <a:ln w="13500">
                  <a:solidFill>
                    <a:schemeClr val="accent1">
                      <a:shade val="2500"/>
                      <a:alpha val="6500"/>
                    </a:schemeClr>
                  </a:solidFill>
                  <a:prstDash val="solid"/>
                </a:ln>
                <a:solidFill>
                  <a:schemeClr val="bg1"/>
                </a:solidFill>
                <a:effectLst>
                  <a:outerShdw blurRad="63500" sx="102000" sy="102000" algn="ctr" rotWithShape="0">
                    <a:schemeClr val="tx1">
                      <a:lumMod val="75000"/>
                      <a:lumOff val="25000"/>
                      <a:alpha val="70000"/>
                    </a:schemeClr>
                  </a:outerShdw>
                </a:effectLst>
                <a:latin typeface="華康新特圓體" pitchFamily="49" charset="-120"/>
                <a:ea typeface="華康新特圓體" pitchFamily="49" charset="-120"/>
              </a:rPr>
              <a:t>1</a:t>
            </a:r>
            <a:r>
              <a:rPr lang="zh-TW" altLang="en-US" sz="3000" spc="31" dirty="0" smtClean="0">
                <a:ln w="13500">
                  <a:solidFill>
                    <a:schemeClr val="accent1">
                      <a:shade val="2500"/>
                      <a:alpha val="6500"/>
                    </a:schemeClr>
                  </a:solidFill>
                  <a:prstDash val="solid"/>
                </a:ln>
                <a:solidFill>
                  <a:schemeClr val="bg1"/>
                </a:solidFill>
                <a:effectLst>
                  <a:outerShdw blurRad="63500" sx="102000" sy="102000" algn="ctr" rotWithShape="0">
                    <a:schemeClr val="tx1">
                      <a:lumMod val="75000"/>
                      <a:lumOff val="25000"/>
                      <a:alpha val="70000"/>
                    </a:schemeClr>
                  </a:outerShdw>
                </a:effectLst>
                <a:latin typeface="華康新特圓體" pitchFamily="49" charset="-120"/>
                <a:ea typeface="華康新特圓體" pitchFamily="49" charset="-120"/>
              </a:rPr>
              <a:t>月</a:t>
            </a:r>
            <a:r>
              <a:rPr lang="en-US" altLang="zh-TW" sz="3000" spc="31" dirty="0" smtClean="0">
                <a:ln w="13500">
                  <a:solidFill>
                    <a:schemeClr val="accent1">
                      <a:shade val="2500"/>
                      <a:alpha val="6500"/>
                    </a:schemeClr>
                  </a:solidFill>
                  <a:prstDash val="solid"/>
                </a:ln>
                <a:solidFill>
                  <a:schemeClr val="bg1"/>
                </a:solidFill>
                <a:effectLst>
                  <a:outerShdw blurRad="63500" sx="102000" sy="102000" algn="ctr" rotWithShape="0">
                    <a:schemeClr val="tx1">
                      <a:lumMod val="75000"/>
                      <a:lumOff val="25000"/>
                      <a:alpha val="70000"/>
                    </a:schemeClr>
                  </a:outerShdw>
                </a:effectLst>
                <a:latin typeface="華康新特圓體" pitchFamily="49" charset="-120"/>
                <a:ea typeface="華康新特圓體" pitchFamily="49" charset="-120"/>
              </a:rPr>
              <a:t>1</a:t>
            </a:r>
            <a:r>
              <a:rPr lang="zh-TW" altLang="en-US" sz="3000" spc="31" dirty="0" smtClean="0">
                <a:ln w="13500">
                  <a:solidFill>
                    <a:schemeClr val="accent1">
                      <a:shade val="2500"/>
                      <a:alpha val="6500"/>
                    </a:schemeClr>
                  </a:solidFill>
                  <a:prstDash val="solid"/>
                </a:ln>
                <a:solidFill>
                  <a:schemeClr val="bg1"/>
                </a:solidFill>
                <a:effectLst>
                  <a:outerShdw blurRad="63500" sx="102000" sy="102000" algn="ctr" rotWithShape="0">
                    <a:schemeClr val="tx1">
                      <a:lumMod val="75000"/>
                      <a:lumOff val="25000"/>
                      <a:alpha val="70000"/>
                    </a:schemeClr>
                  </a:outerShdw>
                </a:effectLst>
                <a:latin typeface="華康新特圓體" pitchFamily="49" charset="-120"/>
                <a:ea typeface="華康新特圓體" pitchFamily="49" charset="-120"/>
              </a:rPr>
              <a:t>日正式實施</a:t>
            </a:r>
            <a:endParaRPr lang="zh-TW" altLang="en-US" sz="3000" spc="31" dirty="0">
              <a:ln w="13500">
                <a:solidFill>
                  <a:schemeClr val="accent1">
                    <a:shade val="2500"/>
                    <a:alpha val="6500"/>
                  </a:schemeClr>
                </a:solidFill>
                <a:prstDash val="solid"/>
              </a:ln>
              <a:solidFill>
                <a:schemeClr val="bg1"/>
              </a:solidFill>
              <a:effectLst>
                <a:outerShdw blurRad="63500" sx="102000" sy="102000" algn="ctr" rotWithShape="0">
                  <a:schemeClr val="tx1">
                    <a:lumMod val="75000"/>
                    <a:lumOff val="25000"/>
                    <a:alpha val="70000"/>
                  </a:schemeClr>
                </a:outerShdw>
              </a:effectLst>
              <a:latin typeface="華康新特圓體" pitchFamily="49" charset="-120"/>
              <a:ea typeface="華康新特圓體" pitchFamily="49" charset="-120"/>
            </a:endParaRPr>
          </a:p>
        </p:txBody>
      </p:sp>
      <p:sp>
        <p:nvSpPr>
          <p:cNvPr id="218" name="矩形 217"/>
          <p:cNvSpPr/>
          <p:nvPr/>
        </p:nvSpPr>
        <p:spPr>
          <a:xfrm>
            <a:off x="395536" y="2132856"/>
            <a:ext cx="892667" cy="786058"/>
          </a:xfrm>
          <a:prstGeom prst="rect">
            <a:avLst/>
          </a:prstGeom>
          <a:blipFill>
            <a:blip r:embed="rId2" cstate="print">
              <a:duotone>
                <a:srgbClr val="44709D">
                  <a:shade val="74000"/>
                  <a:satMod val="130000"/>
                  <a:lumMod val="90000"/>
                </a:srgbClr>
                <a:srgbClr val="44709D">
                  <a:tint val="94000"/>
                  <a:satMod val="120000"/>
                  <a:lumMod val="104000"/>
                </a:srgbClr>
              </a:duotone>
            </a:blip>
            <a:tile tx="0" ty="0" sx="100000" sy="100000" flip="none" algn="tl"/>
          </a:blipFill>
          <a:ln w="9525" cap="flat" cmpd="sng" algn="ctr">
            <a:solidFill>
              <a:srgbClr val="44709D"/>
            </a:solidFill>
            <a:prstDash val="solid"/>
          </a:ln>
          <a:effectLst>
            <a:innerShdw blurRad="25400" dist="12700" dir="13500000">
              <a:srgbClr val="000000">
                <a:alpha val="45000"/>
              </a:srgbClr>
            </a:innerShdw>
          </a:effectLst>
        </p:spPr>
        <p:txBody>
          <a:bodyPr lIns="56684" tIns="28342" rIns="56684" bIns="28342" rtlCol="0" anchor="ctr"/>
          <a:lstStyle/>
          <a:p>
            <a:pPr algn="ctr" defTabSz="283418"/>
            <a:endParaRPr lang="zh-TW" altLang="en-US" sz="1100" kern="0" dirty="0">
              <a:solidFill>
                <a:prstClr val="white"/>
              </a:solidFill>
              <a:latin typeface="Garamond" panose="02020404030301010803"/>
            </a:endParaRPr>
          </a:p>
        </p:txBody>
      </p:sp>
      <p:sp>
        <p:nvSpPr>
          <p:cNvPr id="219" name="文字方塊 218"/>
          <p:cNvSpPr txBox="1"/>
          <p:nvPr/>
        </p:nvSpPr>
        <p:spPr>
          <a:xfrm>
            <a:off x="395536" y="2636912"/>
            <a:ext cx="903709" cy="241903"/>
          </a:xfrm>
          <a:prstGeom prst="rect">
            <a:avLst/>
          </a:prstGeom>
          <a:noFill/>
        </p:spPr>
        <p:txBody>
          <a:bodyPr wrap="square" lIns="56684" tIns="28342" rIns="56684" bIns="28342" rtlCol="0">
            <a:spAutoFit/>
          </a:bodyPr>
          <a:lstStyle/>
          <a:p>
            <a:pPr algn="ctr">
              <a:spcAft>
                <a:spcPts val="372"/>
              </a:spcAft>
            </a:pPr>
            <a:r>
              <a:rPr lang="en-US" altLang="zh-TW" sz="1200" dirty="0">
                <a:solidFill>
                  <a:schemeClr val="bg1"/>
                </a:solidFill>
                <a:latin typeface="華康新特圓體" panose="020F0909000000000000" pitchFamily="49" charset="-120"/>
                <a:ea typeface="華康新特圓體" panose="020F0909000000000000" pitchFamily="49" charset="-120"/>
              </a:rPr>
              <a:t>[</a:t>
            </a:r>
            <a:r>
              <a:rPr lang="zh-TW" altLang="en-US" sz="1200" dirty="0">
                <a:solidFill>
                  <a:schemeClr val="bg1"/>
                </a:solidFill>
                <a:latin typeface="華康新特圓體" panose="020F0909000000000000" pitchFamily="49" charset="-120"/>
                <a:ea typeface="華康新特圓體" panose="020F0909000000000000" pitchFamily="49" charset="-120"/>
              </a:rPr>
              <a:t>公務員</a:t>
            </a:r>
            <a:r>
              <a:rPr lang="en-US" altLang="zh-TW" sz="1200" dirty="0">
                <a:solidFill>
                  <a:schemeClr val="bg1"/>
                </a:solidFill>
                <a:latin typeface="華康新特圓體" panose="020F0909000000000000" pitchFamily="49" charset="-120"/>
                <a:ea typeface="華康新特圓體" panose="020F0909000000000000" pitchFamily="49" charset="-120"/>
              </a:rPr>
              <a:t>]</a:t>
            </a:r>
            <a:endParaRPr lang="zh-TW" altLang="en-US" sz="1200" b="1" dirty="0">
              <a:solidFill>
                <a:schemeClr val="bg1"/>
              </a:solidFill>
              <a:latin typeface="華康新特圓體" panose="020F0909000000000000" pitchFamily="49" charset="-120"/>
              <a:ea typeface="華康新特圓體" panose="020F0909000000000000" pitchFamily="49" charset="-120"/>
            </a:endParaRPr>
          </a:p>
        </p:txBody>
      </p:sp>
      <p:pic>
        <p:nvPicPr>
          <p:cNvPr id="226" name="圖片 225"/>
          <p:cNvPicPr>
            <a:picLocks/>
          </p:cNvPicPr>
          <p:nvPr/>
        </p:nvPicPr>
        <p:blipFill>
          <a:blip r:embed="rId3" cstate="print"/>
          <a:stretch>
            <a:fillRect/>
          </a:stretch>
        </p:blipFill>
        <p:spPr>
          <a:xfrm>
            <a:off x="539552" y="2132856"/>
            <a:ext cx="648584" cy="521578"/>
          </a:xfrm>
          <a:prstGeom prst="rect">
            <a:avLst/>
          </a:prstGeom>
        </p:spPr>
      </p:pic>
      <p:sp>
        <p:nvSpPr>
          <p:cNvPr id="248" name="矩形 247"/>
          <p:cNvSpPr/>
          <p:nvPr/>
        </p:nvSpPr>
        <p:spPr>
          <a:xfrm>
            <a:off x="405765" y="3791709"/>
            <a:ext cx="892667" cy="786058"/>
          </a:xfrm>
          <a:prstGeom prst="rect">
            <a:avLst/>
          </a:prstGeom>
          <a:blipFill>
            <a:blip r:embed="rId2" cstate="print">
              <a:duotone>
                <a:srgbClr val="44709D">
                  <a:shade val="74000"/>
                  <a:satMod val="130000"/>
                  <a:lumMod val="90000"/>
                </a:srgbClr>
                <a:srgbClr val="44709D">
                  <a:tint val="94000"/>
                  <a:satMod val="120000"/>
                  <a:lumMod val="104000"/>
                </a:srgbClr>
              </a:duotone>
            </a:blip>
            <a:tile tx="0" ty="0" sx="100000" sy="100000" flip="none" algn="tl"/>
          </a:blipFill>
          <a:ln w="9525" cap="flat" cmpd="sng" algn="ctr">
            <a:solidFill>
              <a:srgbClr val="44709D"/>
            </a:solidFill>
            <a:prstDash val="solid"/>
          </a:ln>
          <a:effectLst>
            <a:innerShdw blurRad="25400" dist="12700" dir="13500000">
              <a:srgbClr val="000000">
                <a:alpha val="45000"/>
              </a:srgbClr>
            </a:innerShdw>
          </a:effectLst>
        </p:spPr>
        <p:txBody>
          <a:bodyPr lIns="56684" tIns="28342" rIns="56684" bIns="28342" rtlCol="0" anchor="ctr"/>
          <a:lstStyle/>
          <a:p>
            <a:pPr algn="ctr" defTabSz="283418"/>
            <a:endParaRPr lang="zh-TW" altLang="en-US" sz="1100" kern="0" dirty="0">
              <a:solidFill>
                <a:prstClr val="white"/>
              </a:solidFill>
              <a:latin typeface="Garamond" panose="02020404030301010803"/>
            </a:endParaRPr>
          </a:p>
        </p:txBody>
      </p:sp>
      <p:sp>
        <p:nvSpPr>
          <p:cNvPr id="242" name="文字方塊 241"/>
          <p:cNvSpPr txBox="1"/>
          <p:nvPr/>
        </p:nvSpPr>
        <p:spPr>
          <a:xfrm>
            <a:off x="512334" y="4313408"/>
            <a:ext cx="681530" cy="241903"/>
          </a:xfrm>
          <a:prstGeom prst="rect">
            <a:avLst/>
          </a:prstGeom>
          <a:noFill/>
        </p:spPr>
        <p:txBody>
          <a:bodyPr wrap="square" lIns="56684" tIns="28342" rIns="56684" bIns="28342" rtlCol="0">
            <a:spAutoFit/>
          </a:bodyPr>
          <a:lstStyle/>
          <a:p>
            <a:pPr algn="ctr">
              <a:spcAft>
                <a:spcPts val="372"/>
              </a:spcAft>
            </a:pPr>
            <a:r>
              <a:rPr lang="en-US" altLang="zh-TW" sz="1200" dirty="0">
                <a:solidFill>
                  <a:schemeClr val="bg1"/>
                </a:solidFill>
                <a:latin typeface="華康新特圓體" panose="020F0909000000000000" pitchFamily="49" charset="-120"/>
                <a:ea typeface="華康新特圓體" panose="020F0909000000000000" pitchFamily="49" charset="-120"/>
              </a:rPr>
              <a:t>[</a:t>
            </a:r>
            <a:r>
              <a:rPr lang="zh-TW" altLang="en-US" sz="1200" dirty="0">
                <a:solidFill>
                  <a:schemeClr val="bg1"/>
                </a:solidFill>
                <a:latin typeface="華康新特圓體" panose="020F0909000000000000" pitchFamily="49" charset="-120"/>
                <a:ea typeface="華康新特圓體" panose="020F0909000000000000" pitchFamily="49" charset="-120"/>
              </a:rPr>
              <a:t>勞 工</a:t>
            </a:r>
            <a:r>
              <a:rPr lang="en-US" altLang="zh-TW" sz="1200" dirty="0">
                <a:solidFill>
                  <a:schemeClr val="bg1"/>
                </a:solidFill>
                <a:latin typeface="華康新特圓體" panose="020F0909000000000000" pitchFamily="49" charset="-120"/>
                <a:ea typeface="華康新特圓體" panose="020F0909000000000000" pitchFamily="49" charset="-120"/>
              </a:rPr>
              <a:t>]</a:t>
            </a:r>
            <a:endParaRPr lang="zh-TW" altLang="en-US" sz="1200" b="1" dirty="0">
              <a:solidFill>
                <a:schemeClr val="bg1"/>
              </a:solidFill>
              <a:latin typeface="華康新特圓體" panose="020F0909000000000000" pitchFamily="49" charset="-120"/>
              <a:ea typeface="華康新特圓體" panose="020F0909000000000000" pitchFamily="49" charset="-120"/>
            </a:endParaRPr>
          </a:p>
        </p:txBody>
      </p:sp>
      <p:pic>
        <p:nvPicPr>
          <p:cNvPr id="244" name="圖片 243"/>
          <p:cNvPicPr>
            <a:picLocks noChangeAspect="1"/>
          </p:cNvPicPr>
          <p:nvPr/>
        </p:nvPicPr>
        <p:blipFill>
          <a:blip r:embed="rId4" cstate="print"/>
          <a:stretch>
            <a:fillRect/>
          </a:stretch>
        </p:blipFill>
        <p:spPr>
          <a:xfrm rot="20915589">
            <a:off x="514899" y="3822672"/>
            <a:ext cx="696716" cy="535082"/>
          </a:xfrm>
          <a:prstGeom prst="rect">
            <a:avLst/>
          </a:prstGeom>
        </p:spPr>
      </p:pic>
      <p:sp>
        <p:nvSpPr>
          <p:cNvPr id="74" name="文字方塊 73"/>
          <p:cNvSpPr txBox="1"/>
          <p:nvPr/>
        </p:nvSpPr>
        <p:spPr>
          <a:xfrm>
            <a:off x="395536" y="2996952"/>
            <a:ext cx="2070820" cy="288070"/>
          </a:xfrm>
          <a:prstGeom prst="rect">
            <a:avLst/>
          </a:prstGeom>
          <a:noFill/>
        </p:spPr>
        <p:txBody>
          <a:bodyPr wrap="square" lIns="56684" tIns="28342" rIns="56684" bIns="28342" rtlCol="0">
            <a:spAutoFit/>
          </a:bodyPr>
          <a:lstStyle/>
          <a:p>
            <a:pPr marL="212564" indent="-212564">
              <a:buFont typeface="Wingdings" panose="05000000000000000000" pitchFamily="2" charset="2"/>
              <a:buChar char="l"/>
            </a:pPr>
            <a:r>
              <a:rPr lang="zh-TW" altLang="en-US" sz="1500" b="1" dirty="0">
                <a:solidFill>
                  <a:srgbClr val="FF0000"/>
                </a:solidFill>
                <a:latin typeface="Adobe 繁黑體 Std B" pitchFamily="34" charset="-120"/>
                <a:ea typeface="Adobe 繁黑體 Std B" pitchFamily="34" charset="-120"/>
              </a:rPr>
              <a:t>國定</a:t>
            </a:r>
            <a:r>
              <a:rPr lang="zh-TW" altLang="en-US" sz="1500" b="1" dirty="0" smtClean="0">
                <a:solidFill>
                  <a:srgbClr val="FF0000"/>
                </a:solidFill>
                <a:latin typeface="Adobe 繁黑體 Std B" pitchFamily="34" charset="-120"/>
                <a:ea typeface="Adobe 繁黑體 Std B" pitchFamily="34" charset="-120"/>
              </a:rPr>
              <a:t>假日</a:t>
            </a:r>
            <a:r>
              <a:rPr lang="en-US" altLang="zh-TW" sz="1500" b="1" dirty="0" smtClean="0">
                <a:solidFill>
                  <a:srgbClr val="FF0000"/>
                </a:solidFill>
                <a:latin typeface="Adobe 繁黑體 Std B" pitchFamily="34" charset="-120"/>
                <a:ea typeface="Adobe 繁黑體 Std B" pitchFamily="34" charset="-120"/>
              </a:rPr>
              <a:t>11</a:t>
            </a:r>
            <a:r>
              <a:rPr lang="zh-TW" altLang="en-US" sz="1500" b="1" dirty="0">
                <a:solidFill>
                  <a:srgbClr val="FF0000"/>
                </a:solidFill>
                <a:latin typeface="Adobe 繁黑體 Std B" pitchFamily="34" charset="-120"/>
                <a:ea typeface="Adobe 繁黑體 Std B" pitchFamily="34" charset="-120"/>
              </a:rPr>
              <a:t>天</a:t>
            </a:r>
          </a:p>
        </p:txBody>
      </p:sp>
      <p:sp>
        <p:nvSpPr>
          <p:cNvPr id="75" name="文字方塊 74"/>
          <p:cNvSpPr txBox="1"/>
          <p:nvPr/>
        </p:nvSpPr>
        <p:spPr>
          <a:xfrm>
            <a:off x="395536" y="4797152"/>
            <a:ext cx="2548992" cy="518902"/>
          </a:xfrm>
          <a:prstGeom prst="rect">
            <a:avLst/>
          </a:prstGeom>
          <a:noFill/>
        </p:spPr>
        <p:txBody>
          <a:bodyPr wrap="square" lIns="56684" tIns="28342" rIns="56684" bIns="28342" rtlCol="0">
            <a:spAutoFit/>
          </a:bodyPr>
          <a:lstStyle/>
          <a:p>
            <a:pPr marL="212564" indent="-212564">
              <a:buFont typeface="Wingdings" panose="05000000000000000000" pitchFamily="2" charset="2"/>
              <a:buChar char="l"/>
            </a:pPr>
            <a:r>
              <a:rPr lang="zh-TW" altLang="en-US" sz="1500" b="1" dirty="0">
                <a:solidFill>
                  <a:srgbClr val="FF0000"/>
                </a:solidFill>
                <a:latin typeface="Adobe 繁黑體 Std B" pitchFamily="34" charset="-120"/>
                <a:ea typeface="Adobe 繁黑體 Std B" pitchFamily="34" charset="-120"/>
              </a:rPr>
              <a:t>國定</a:t>
            </a:r>
            <a:r>
              <a:rPr lang="zh-TW" altLang="en-US" sz="1500" b="1" dirty="0" smtClean="0">
                <a:solidFill>
                  <a:srgbClr val="FF0000"/>
                </a:solidFill>
                <a:latin typeface="Adobe 繁黑體 Std B" pitchFamily="34" charset="-120"/>
                <a:ea typeface="Adobe 繁黑體 Std B" pitchFamily="34" charset="-120"/>
              </a:rPr>
              <a:t>假日</a:t>
            </a:r>
            <a:r>
              <a:rPr lang="en-US" altLang="zh-TW" sz="1500" b="1" dirty="0" smtClean="0">
                <a:solidFill>
                  <a:srgbClr val="FF0000"/>
                </a:solidFill>
                <a:latin typeface="Adobe 繁黑體 Std B" pitchFamily="34" charset="-120"/>
                <a:ea typeface="Adobe 繁黑體 Std B" pitchFamily="34" charset="-120"/>
              </a:rPr>
              <a:t>12</a:t>
            </a:r>
            <a:r>
              <a:rPr lang="zh-TW" altLang="en-US" sz="1500" b="1" dirty="0">
                <a:solidFill>
                  <a:srgbClr val="FF0000"/>
                </a:solidFill>
                <a:latin typeface="Adobe 繁黑體 Std B" pitchFamily="34" charset="-120"/>
                <a:ea typeface="Adobe 繁黑體 Std B" pitchFamily="34" charset="-120"/>
              </a:rPr>
              <a:t>天</a:t>
            </a:r>
            <a:r>
              <a:rPr lang="en-US" altLang="zh-TW" sz="1500" b="1" dirty="0" smtClean="0">
                <a:solidFill>
                  <a:srgbClr val="FF0000"/>
                </a:solidFill>
                <a:latin typeface="Adobe 繁黑體 Std B" pitchFamily="34" charset="-120"/>
                <a:ea typeface="Adobe 繁黑體 Std B" pitchFamily="34" charset="-120"/>
              </a:rPr>
              <a:t>(</a:t>
            </a:r>
            <a:r>
              <a:rPr lang="zh-TW" altLang="en-US" sz="1500" b="1" dirty="0" smtClean="0">
                <a:solidFill>
                  <a:srgbClr val="FF0000"/>
                </a:solidFill>
                <a:latin typeface="Adobe 繁黑體 Std B" pitchFamily="34" charset="-120"/>
                <a:ea typeface="Adobe 繁黑體 Std B" pitchFamily="34" charset="-120"/>
              </a:rPr>
              <a:t>勞工較公務員多</a:t>
            </a:r>
            <a:r>
              <a:rPr lang="en-US" altLang="zh-TW" sz="1500" b="1" dirty="0">
                <a:solidFill>
                  <a:srgbClr val="FF0000"/>
                </a:solidFill>
                <a:latin typeface="Adobe 繁黑體 Std B" pitchFamily="34" charset="-120"/>
                <a:ea typeface="Adobe 繁黑體 Std B" pitchFamily="34" charset="-120"/>
              </a:rPr>
              <a:t>1</a:t>
            </a:r>
            <a:r>
              <a:rPr lang="zh-TW" altLang="en-US" sz="1500" b="1" dirty="0">
                <a:solidFill>
                  <a:srgbClr val="FF0000"/>
                </a:solidFill>
                <a:latin typeface="Adobe 繁黑體 Std B" pitchFamily="34" charset="-120"/>
                <a:ea typeface="Adobe 繁黑體 Std B" pitchFamily="34" charset="-120"/>
              </a:rPr>
              <a:t>日為勞動節</a:t>
            </a:r>
            <a:r>
              <a:rPr lang="en-US" altLang="zh-TW" sz="1500" b="1" dirty="0">
                <a:solidFill>
                  <a:srgbClr val="FF0000"/>
                </a:solidFill>
                <a:latin typeface="Adobe 繁黑體 Std B" pitchFamily="34" charset="-120"/>
                <a:ea typeface="Adobe 繁黑體 Std B" pitchFamily="34" charset="-120"/>
              </a:rPr>
              <a:t>)</a:t>
            </a:r>
            <a:endParaRPr lang="zh-TW" altLang="en-US" sz="1500" b="1" dirty="0">
              <a:solidFill>
                <a:srgbClr val="FF0000"/>
              </a:solidFill>
              <a:latin typeface="Adobe 繁黑體 Std B" pitchFamily="34" charset="-120"/>
              <a:ea typeface="Adobe 繁黑體 Std B" pitchFamily="34" charset="-120"/>
            </a:endParaRPr>
          </a:p>
        </p:txBody>
      </p:sp>
      <p:sp>
        <p:nvSpPr>
          <p:cNvPr id="70" name="標題 1"/>
          <p:cNvSpPr txBox="1">
            <a:spLocks/>
          </p:cNvSpPr>
          <p:nvPr/>
        </p:nvSpPr>
        <p:spPr>
          <a:xfrm>
            <a:off x="467544" y="0"/>
            <a:ext cx="8424936" cy="1008112"/>
          </a:xfrm>
          <a:prstGeom prst="rect">
            <a:avLst/>
          </a:prstGeom>
          <a:effectLst>
            <a:outerShdw blurRad="50800" dist="38100" dir="2700000" algn="tl" rotWithShape="0">
              <a:prstClr val="black">
                <a:alpha val="40000"/>
              </a:prstClr>
            </a:outerShdw>
            <a:softEdge rad="63500"/>
          </a:effectLst>
        </p:spPr>
        <p:style>
          <a:lnRef idx="1">
            <a:schemeClr val="accent1"/>
          </a:lnRef>
          <a:fillRef idx="2">
            <a:schemeClr val="accent1"/>
          </a:fillRef>
          <a:effectRef idx="1">
            <a:schemeClr val="accent1"/>
          </a:effectRef>
          <a:fontRef idx="minor">
            <a:schemeClr val="dk1"/>
          </a:fontRef>
        </p:style>
        <p:txBody>
          <a:bodyPr anchor="ctr"/>
          <a:lstStyle/>
          <a:p>
            <a:r>
              <a:rPr lang="zh-TW" altLang="en-US" sz="3200" b="1" dirty="0" smtClean="0">
                <a:solidFill>
                  <a:schemeClr val="accent2">
                    <a:lumMod val="50000"/>
                  </a:schemeClr>
                </a:solidFill>
                <a:latin typeface="標楷體" pitchFamily="65" charset="-120"/>
                <a:ea typeface="標楷體" pitchFamily="65" charset="-120"/>
                <a:cs typeface="+mj-cs"/>
              </a:rPr>
              <a:t>實現全國國定假日一致及勞工特別休假新規定</a:t>
            </a:r>
            <a:endParaRPr lang="zh-TW" altLang="en-US" sz="3200" b="1" dirty="0">
              <a:solidFill>
                <a:schemeClr val="accent2">
                  <a:lumMod val="50000"/>
                </a:schemeClr>
              </a:solidFill>
              <a:latin typeface="標楷體" pitchFamily="65" charset="-120"/>
              <a:ea typeface="標楷體" pitchFamily="65" charset="-120"/>
              <a:cs typeface="+mj-cs"/>
            </a:endParaRPr>
          </a:p>
        </p:txBody>
      </p:sp>
      <p:sp>
        <p:nvSpPr>
          <p:cNvPr id="69" name="文字方塊 68"/>
          <p:cNvSpPr txBox="1"/>
          <p:nvPr/>
        </p:nvSpPr>
        <p:spPr>
          <a:xfrm>
            <a:off x="251520" y="1124744"/>
            <a:ext cx="3168352" cy="369332"/>
          </a:xfrm>
          <a:prstGeom prst="rect">
            <a:avLst/>
          </a:prstGeom>
          <a:noFill/>
        </p:spPr>
        <p:txBody>
          <a:bodyPr wrap="square" rtlCol="0">
            <a:spAutoFit/>
          </a:bodyPr>
          <a:lstStyle/>
          <a:p>
            <a:r>
              <a:rPr lang="zh-TW" altLang="en-US" b="1" dirty="0" smtClean="0">
                <a:solidFill>
                  <a:srgbClr val="0070C0"/>
                </a:solidFill>
              </a:rPr>
              <a:t>勞工與公務員國定假日一致</a:t>
            </a:r>
          </a:p>
        </p:txBody>
      </p:sp>
      <p:sp>
        <p:nvSpPr>
          <p:cNvPr id="64" name="矩形 63"/>
          <p:cNvSpPr/>
          <p:nvPr/>
        </p:nvSpPr>
        <p:spPr>
          <a:xfrm>
            <a:off x="6156176" y="1196752"/>
            <a:ext cx="2655176" cy="365014"/>
          </a:xfrm>
          <a:prstGeom prst="rect">
            <a:avLst/>
          </a:prstGeom>
        </p:spPr>
        <p:txBody>
          <a:bodyPr wrap="square" lIns="56684" tIns="28342" rIns="56684" bIns="28342">
            <a:spAutoFit/>
          </a:bodyPr>
          <a:lstStyle/>
          <a:p>
            <a:r>
              <a:rPr lang="zh-TW" altLang="en-US" sz="2000" b="1" dirty="0" smtClean="0">
                <a:solidFill>
                  <a:srgbClr val="932970"/>
                </a:solidFill>
                <a:latin typeface="Adobe 繁黑體 Std B" pitchFamily="34" charset="-120"/>
                <a:ea typeface="Adobe 繁黑體 Std B" pitchFamily="34" charset="-120"/>
              </a:rPr>
              <a:t>      特別</a:t>
            </a:r>
            <a:r>
              <a:rPr lang="zh-TW" altLang="en-US" sz="2000" b="1" dirty="0">
                <a:solidFill>
                  <a:srgbClr val="932970"/>
                </a:solidFill>
                <a:latin typeface="Adobe 繁黑體 Std B" pitchFamily="34" charset="-120"/>
                <a:ea typeface="Adobe 繁黑體 Std B" pitchFamily="34" charset="-120"/>
              </a:rPr>
              <a:t>休假新規定</a:t>
            </a:r>
          </a:p>
        </p:txBody>
      </p:sp>
      <p:sp>
        <p:nvSpPr>
          <p:cNvPr id="65" name="剪去單一角落矩形 64"/>
          <p:cNvSpPr/>
          <p:nvPr/>
        </p:nvSpPr>
        <p:spPr>
          <a:xfrm>
            <a:off x="7956376" y="3789040"/>
            <a:ext cx="648072" cy="648072"/>
          </a:xfrm>
          <a:prstGeom prst="snip1Rect">
            <a:avLst>
              <a:gd name="adj" fmla="val 537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1600" b="1" dirty="0" smtClean="0"/>
              <a:t>特別</a:t>
            </a:r>
            <a:r>
              <a:rPr lang="zh-TW" altLang="en-US" sz="1600" b="1" dirty="0"/>
              <a:t>休假</a:t>
            </a:r>
          </a:p>
        </p:txBody>
      </p:sp>
      <p:sp>
        <p:nvSpPr>
          <p:cNvPr id="44" name="文字方塊 43"/>
          <p:cNvSpPr txBox="1"/>
          <p:nvPr/>
        </p:nvSpPr>
        <p:spPr>
          <a:xfrm>
            <a:off x="7596336" y="6309320"/>
            <a:ext cx="976819" cy="400110"/>
          </a:xfrm>
          <a:prstGeom prst="rect">
            <a:avLst/>
          </a:prstGeom>
          <a:noFill/>
        </p:spPr>
        <p:txBody>
          <a:bodyPr wrap="square" rtlCol="0">
            <a:spAutoFit/>
          </a:bodyPr>
          <a:lstStyle/>
          <a:p>
            <a:r>
              <a:rPr lang="zh-TW" altLang="en-US" sz="2000" b="1" dirty="0" smtClean="0">
                <a:solidFill>
                  <a:schemeClr val="accent2">
                    <a:lumMod val="75000"/>
                  </a:schemeClr>
                </a:solidFill>
                <a:latin typeface="標楷體" pitchFamily="65" charset="-120"/>
                <a:ea typeface="標楷體" pitchFamily="65" charset="-120"/>
              </a:rPr>
              <a:t>勞動部</a:t>
            </a:r>
            <a:endParaRPr lang="zh-TW" altLang="en-US" sz="2000" b="1" dirty="0">
              <a:solidFill>
                <a:schemeClr val="accent2">
                  <a:lumMod val="75000"/>
                </a:schemeClr>
              </a:solidFill>
              <a:latin typeface="標楷體" pitchFamily="65" charset="-120"/>
              <a:ea typeface="標楷體" pitchFamily="65" charset="-120"/>
            </a:endParaRPr>
          </a:p>
        </p:txBody>
      </p:sp>
      <p:sp>
        <p:nvSpPr>
          <p:cNvPr id="48" name="投影片編號版面配置區 47"/>
          <p:cNvSpPr>
            <a:spLocks noGrp="1"/>
          </p:cNvSpPr>
          <p:nvPr>
            <p:ph type="sldNum" sz="quarter" idx="12"/>
          </p:nvPr>
        </p:nvSpPr>
        <p:spPr/>
        <p:txBody>
          <a:bodyPr/>
          <a:lstStyle/>
          <a:p>
            <a:fld id="{5E50954E-AF92-4C9B-849F-40B7B07E7A08}" type="slidenum">
              <a:rPr lang="zh-TW" altLang="en-US" smtClean="0"/>
              <a:pPr/>
              <a:t>7</a:t>
            </a:fld>
            <a:endParaRPr lang="zh-TW" altLang="en-US"/>
          </a:p>
        </p:txBody>
      </p:sp>
    </p:spTree>
    <p:extLst>
      <p:ext uri="{BB962C8B-B14F-4D97-AF65-F5344CB8AC3E}">
        <p14:creationId xmlns:p14="http://schemas.microsoft.com/office/powerpoint/2010/main" xmlns="" val="102847417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標題 1"/>
          <p:cNvSpPr txBox="1">
            <a:spLocks/>
          </p:cNvSpPr>
          <p:nvPr/>
        </p:nvSpPr>
        <p:spPr>
          <a:xfrm>
            <a:off x="683568" y="260649"/>
            <a:ext cx="7772400" cy="720079"/>
          </a:xfrm>
          <a:prstGeom prst="rect">
            <a:avLst/>
          </a:prstGeom>
          <a:solidFill>
            <a:srgbClr val="FFFFCC"/>
          </a:solidFill>
          <a:effectLst>
            <a:glow rad="101600">
              <a:schemeClr val="accent2">
                <a:satMod val="175000"/>
                <a:alpha val="40000"/>
              </a:schemeClr>
            </a:glow>
          </a:effectLst>
        </p:spPr>
        <p:txBody>
          <a:bodyPr>
            <a:noAutofit/>
          </a:bodyPr>
          <a:lstStyle/>
          <a:p>
            <a:pPr lvl="0" algn="ctr" eaLnBrk="0" fontAlgn="base" hangingPunct="0">
              <a:spcBef>
                <a:spcPct val="0"/>
              </a:spcBef>
              <a:spcAft>
                <a:spcPct val="0"/>
              </a:spcAft>
              <a:defRPr/>
            </a:pPr>
            <a:r>
              <a:rPr kumimoji="0" lang="zh-TW" altLang="en-US" sz="4000" b="1" i="0" u="none" strike="noStrike" kern="1200" cap="none" spc="0" normalizeH="0" baseline="0" noProof="0" dirty="0" smtClean="0">
                <a:ln>
                  <a:noFill/>
                </a:ln>
                <a:solidFill>
                  <a:schemeClr val="accent2">
                    <a:lumMod val="75000"/>
                  </a:schemeClr>
                </a:solidFill>
                <a:effectLst/>
                <a:uLnTx/>
                <a:uFillTx/>
                <a:latin typeface="標楷體" pitchFamily="65" charset="-120"/>
                <a:ea typeface="標楷體" pitchFamily="65" charset="-120"/>
                <a:cs typeface="+mj-cs"/>
              </a:rPr>
              <a:t>保障社會安全</a:t>
            </a:r>
            <a:endParaRPr kumimoji="0" lang="zh-TW" altLang="en-US" sz="4000" b="1" i="0" u="none" strike="noStrike" kern="1200" cap="none" spc="0" normalizeH="0" baseline="0" noProof="0" dirty="0">
              <a:ln>
                <a:noFill/>
              </a:ln>
              <a:solidFill>
                <a:schemeClr val="accent2">
                  <a:lumMod val="75000"/>
                </a:schemeClr>
              </a:solidFill>
              <a:effectLst/>
              <a:uLnTx/>
              <a:uFillTx/>
              <a:latin typeface="標楷體" pitchFamily="65" charset="-120"/>
              <a:ea typeface="標楷體" pitchFamily="65" charset="-120"/>
              <a:cs typeface="+mj-cs"/>
            </a:endParaRPr>
          </a:p>
        </p:txBody>
      </p:sp>
      <p:sp>
        <p:nvSpPr>
          <p:cNvPr id="21" name="文字方塊 20"/>
          <p:cNvSpPr txBox="1"/>
          <p:nvPr/>
        </p:nvSpPr>
        <p:spPr>
          <a:xfrm>
            <a:off x="2771800" y="1844824"/>
            <a:ext cx="5688632" cy="923330"/>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lvl="0" algn="just"/>
            <a:r>
              <a:rPr lang="zh-TW" altLang="en-US" dirty="0">
                <a:latin typeface="標楷體" pitchFamily="65" charset="-120"/>
                <a:ea typeface="標楷體" pitchFamily="65" charset="-120"/>
              </a:rPr>
              <a:t>依</a:t>
            </a:r>
            <a:r>
              <a:rPr lang="en-US" altLang="en-US" dirty="0">
                <a:latin typeface="標楷體" pitchFamily="65" charset="-120"/>
                <a:ea typeface="標楷體" pitchFamily="65" charset="-120"/>
              </a:rPr>
              <a:t>105</a:t>
            </a:r>
            <a:r>
              <a:rPr lang="zh-TW" altLang="en-US" dirty="0">
                <a:latin typeface="標楷體" pitchFamily="65" charset="-120"/>
                <a:ea typeface="標楷體" pitchFamily="65" charset="-120"/>
              </a:rPr>
              <a:t>年</a:t>
            </a:r>
            <a:r>
              <a:rPr lang="en-US" altLang="en-US" dirty="0">
                <a:latin typeface="標楷體" pitchFamily="65" charset="-120"/>
                <a:ea typeface="標楷體" pitchFamily="65" charset="-120"/>
              </a:rPr>
              <a:t>9</a:t>
            </a:r>
            <a:r>
              <a:rPr lang="zh-TW" altLang="en-US" dirty="0">
                <a:latin typeface="標楷體" pitchFamily="65" charset="-120"/>
                <a:ea typeface="標楷體" pitchFamily="65" charset="-120"/>
              </a:rPr>
              <a:t>月完成之國保財務精算結果，目前國保費率</a:t>
            </a:r>
            <a:r>
              <a:rPr lang="en-US" altLang="en-US" dirty="0">
                <a:latin typeface="標楷體" pitchFamily="65" charset="-120"/>
                <a:ea typeface="標楷體" pitchFamily="65" charset="-120"/>
              </a:rPr>
              <a:t>(8%)</a:t>
            </a:r>
            <a:r>
              <a:rPr lang="zh-TW" altLang="en-US" dirty="0">
                <a:latin typeface="標楷體" pitchFamily="65" charset="-120"/>
                <a:ea typeface="標楷體" pitchFamily="65" charset="-120"/>
              </a:rPr>
              <a:t>遠低於最適保險費率</a:t>
            </a:r>
            <a:r>
              <a:rPr lang="en-US" altLang="en-US" dirty="0">
                <a:latin typeface="標楷體" pitchFamily="65" charset="-120"/>
                <a:ea typeface="標楷體" pitchFamily="65" charset="-120"/>
              </a:rPr>
              <a:t>20.10%</a:t>
            </a:r>
            <a:r>
              <a:rPr lang="zh-TW" altLang="en-US" dirty="0">
                <a:latin typeface="標楷體" pitchFamily="65" charset="-120"/>
                <a:ea typeface="標楷體" pitchFamily="65" charset="-120"/>
              </a:rPr>
              <a:t>，又基金餘額不足以支付未來</a:t>
            </a:r>
            <a:r>
              <a:rPr lang="en-US" altLang="en-US" dirty="0">
                <a:latin typeface="標楷體" pitchFamily="65" charset="-120"/>
                <a:ea typeface="標楷體" pitchFamily="65" charset="-120"/>
              </a:rPr>
              <a:t>20</a:t>
            </a:r>
            <a:r>
              <a:rPr lang="zh-TW" altLang="en-US" dirty="0">
                <a:latin typeface="標楷體" pitchFamily="65" charset="-120"/>
                <a:ea typeface="標楷體" pitchFamily="65" charset="-120"/>
              </a:rPr>
              <a:t>年保險給付，故</a:t>
            </a:r>
            <a:r>
              <a:rPr lang="zh-TW" altLang="en-US" dirty="0" smtClean="0">
                <a:latin typeface="標楷體" pitchFamily="65" charset="-120"/>
                <a:ea typeface="標楷體" pitchFamily="65" charset="-120"/>
              </a:rPr>
              <a:t>依國民年金法</a:t>
            </a:r>
            <a:r>
              <a:rPr lang="zh-TW" altLang="en-US" dirty="0">
                <a:latin typeface="標楷體" pitchFamily="65" charset="-120"/>
                <a:ea typeface="標楷體" pitchFamily="65" charset="-120"/>
              </a:rPr>
              <a:t>調高費率</a:t>
            </a:r>
            <a:r>
              <a:rPr lang="en-US" altLang="en-US" dirty="0">
                <a:latin typeface="標楷體" pitchFamily="65" charset="-120"/>
                <a:ea typeface="標楷體" pitchFamily="65" charset="-120"/>
              </a:rPr>
              <a:t>0.5</a:t>
            </a:r>
            <a:r>
              <a:rPr lang="en-US" altLang="en-US" dirty="0" smtClean="0">
                <a:latin typeface="標楷體" pitchFamily="65" charset="-120"/>
                <a:ea typeface="標楷體" pitchFamily="65" charset="-120"/>
              </a:rPr>
              <a:t>%</a:t>
            </a:r>
            <a:endParaRPr lang="zh-TW" altLang="en-US" dirty="0">
              <a:latin typeface="標楷體" pitchFamily="65" charset="-120"/>
              <a:ea typeface="標楷體" pitchFamily="65" charset="-120"/>
            </a:endParaRPr>
          </a:p>
        </p:txBody>
      </p:sp>
      <p:grpSp>
        <p:nvGrpSpPr>
          <p:cNvPr id="2" name="群組 48"/>
          <p:cNvGrpSpPr/>
          <p:nvPr/>
        </p:nvGrpSpPr>
        <p:grpSpPr>
          <a:xfrm>
            <a:off x="179512" y="1052736"/>
            <a:ext cx="8280920" cy="5092929"/>
            <a:chOff x="179512" y="1196752"/>
            <a:chExt cx="8280920" cy="4871497"/>
          </a:xfrm>
        </p:grpSpPr>
        <p:grpSp>
          <p:nvGrpSpPr>
            <p:cNvPr id="3" name="群組 19"/>
            <p:cNvGrpSpPr>
              <a:grpSpLocks/>
            </p:cNvGrpSpPr>
            <p:nvPr/>
          </p:nvGrpSpPr>
          <p:grpSpPr bwMode="auto">
            <a:xfrm>
              <a:off x="179512" y="1196752"/>
              <a:ext cx="2304256" cy="576064"/>
              <a:chOff x="7276" y="-366598"/>
              <a:chExt cx="2630221" cy="570148"/>
            </a:xfrm>
          </p:grpSpPr>
          <p:sp>
            <p:nvSpPr>
              <p:cNvPr id="8" name="矩形 7"/>
              <p:cNvSpPr/>
              <p:nvPr/>
            </p:nvSpPr>
            <p:spPr>
              <a:xfrm>
                <a:off x="7276" y="-366598"/>
                <a:ext cx="2630221" cy="570148"/>
              </a:xfrm>
              <a:prstGeom prst="rect">
                <a:avLst/>
              </a:prstGeom>
              <a:ln/>
            </p:spPr>
            <p:style>
              <a:lnRef idx="3">
                <a:schemeClr val="lt1"/>
              </a:lnRef>
              <a:fillRef idx="1">
                <a:schemeClr val="accent2"/>
              </a:fillRef>
              <a:effectRef idx="1">
                <a:schemeClr val="accent2"/>
              </a:effectRef>
              <a:fontRef idx="minor">
                <a:schemeClr val="lt1"/>
              </a:fontRef>
            </p:style>
          </p:sp>
          <p:sp>
            <p:nvSpPr>
              <p:cNvPr id="9" name="矩形 8"/>
              <p:cNvSpPr/>
              <p:nvPr/>
            </p:nvSpPr>
            <p:spPr>
              <a:xfrm>
                <a:off x="7276" y="-366598"/>
                <a:ext cx="2630221" cy="570148"/>
              </a:xfrm>
              <a:prstGeom prst="rect">
                <a:avLst/>
              </a:prstGeom>
              <a:ln/>
            </p:spPr>
            <p:style>
              <a:lnRef idx="3">
                <a:schemeClr val="lt1"/>
              </a:lnRef>
              <a:fillRef idx="1">
                <a:schemeClr val="accent2"/>
              </a:fillRef>
              <a:effectRef idx="1">
                <a:schemeClr val="accent2"/>
              </a:effectRef>
              <a:fontRef idx="minor">
                <a:schemeClr val="lt1"/>
              </a:fontRef>
            </p:style>
            <p:txBody>
              <a:bodyPr lIns="170688" tIns="97536" rIns="170688" bIns="97536" spcCol="1270" anchor="ctr"/>
              <a:lstStyle/>
              <a:p>
                <a:pPr algn="ctr" defTabSz="1066800">
                  <a:lnSpc>
                    <a:spcPct val="90000"/>
                  </a:lnSpc>
                  <a:spcAft>
                    <a:spcPct val="35000"/>
                  </a:spcAft>
                  <a:defRPr/>
                </a:pPr>
                <a:r>
                  <a:rPr lang="zh-TW" altLang="en-US" sz="3000" b="1" dirty="0" smtClean="0">
                    <a:solidFill>
                      <a:prstClr val="black"/>
                    </a:solidFill>
                    <a:latin typeface="標楷體" pitchFamily="65" charset="-120"/>
                    <a:ea typeface="標楷體" pitchFamily="65" charset="-120"/>
                  </a:rPr>
                  <a:t>新制</a:t>
                </a:r>
                <a:endParaRPr lang="zh-TW" altLang="en-US" sz="3000" b="1" dirty="0">
                  <a:solidFill>
                    <a:prstClr val="black"/>
                  </a:solidFill>
                  <a:latin typeface="標楷體" pitchFamily="65" charset="-120"/>
                  <a:ea typeface="標楷體" pitchFamily="65" charset="-120"/>
                </a:endParaRPr>
              </a:p>
            </p:txBody>
          </p:sp>
        </p:grpSp>
        <p:grpSp>
          <p:nvGrpSpPr>
            <p:cNvPr id="4" name="群組 19"/>
            <p:cNvGrpSpPr>
              <a:grpSpLocks/>
            </p:cNvGrpSpPr>
            <p:nvPr/>
          </p:nvGrpSpPr>
          <p:grpSpPr bwMode="auto">
            <a:xfrm>
              <a:off x="2771800" y="1196752"/>
              <a:ext cx="5688632" cy="576064"/>
              <a:chOff x="7276" y="-366598"/>
              <a:chExt cx="2630221" cy="570148"/>
            </a:xfrm>
            <a:solidFill>
              <a:schemeClr val="accent3">
                <a:lumMod val="40000"/>
                <a:lumOff val="60000"/>
              </a:schemeClr>
            </a:solidFill>
          </p:grpSpPr>
          <p:sp>
            <p:nvSpPr>
              <p:cNvPr id="15" name="矩形 14"/>
              <p:cNvSpPr/>
              <p:nvPr/>
            </p:nvSpPr>
            <p:spPr>
              <a:xfrm>
                <a:off x="7276" y="-366598"/>
                <a:ext cx="2630221" cy="570148"/>
              </a:xfrm>
              <a:prstGeom prst="rect">
                <a:avLst/>
              </a:prstGeom>
              <a:ln/>
            </p:spPr>
            <p:style>
              <a:lnRef idx="3">
                <a:schemeClr val="lt1"/>
              </a:lnRef>
              <a:fillRef idx="1">
                <a:schemeClr val="accent3"/>
              </a:fillRef>
              <a:effectRef idx="1">
                <a:schemeClr val="accent3"/>
              </a:effectRef>
              <a:fontRef idx="minor">
                <a:schemeClr val="lt1"/>
              </a:fontRef>
            </p:style>
          </p:sp>
          <p:sp>
            <p:nvSpPr>
              <p:cNvPr id="16" name="矩形 15"/>
              <p:cNvSpPr/>
              <p:nvPr/>
            </p:nvSpPr>
            <p:spPr>
              <a:xfrm>
                <a:off x="7276" y="-366598"/>
                <a:ext cx="2630221" cy="570148"/>
              </a:xfrm>
              <a:prstGeom prst="rect">
                <a:avLst/>
              </a:prstGeom>
              <a:ln/>
            </p:spPr>
            <p:style>
              <a:lnRef idx="3">
                <a:schemeClr val="lt1"/>
              </a:lnRef>
              <a:fillRef idx="1">
                <a:schemeClr val="accent3"/>
              </a:fillRef>
              <a:effectRef idx="1">
                <a:schemeClr val="accent3"/>
              </a:effectRef>
              <a:fontRef idx="minor">
                <a:schemeClr val="lt1"/>
              </a:fontRef>
            </p:style>
            <p:txBody>
              <a:bodyPr lIns="170688" tIns="97536" rIns="170688" bIns="97536" spcCol="1270" anchor="ctr"/>
              <a:lstStyle/>
              <a:p>
                <a:pPr algn="ctr" defTabSz="1066800">
                  <a:lnSpc>
                    <a:spcPct val="90000"/>
                  </a:lnSpc>
                  <a:spcAft>
                    <a:spcPct val="35000"/>
                  </a:spcAft>
                  <a:defRPr/>
                </a:pPr>
                <a:r>
                  <a:rPr lang="zh-TW" altLang="en-US" sz="3000" b="1" dirty="0" smtClean="0">
                    <a:solidFill>
                      <a:prstClr val="black"/>
                    </a:solidFill>
                    <a:latin typeface="標楷體" pitchFamily="65" charset="-120"/>
                    <a:ea typeface="標楷體" pitchFamily="65" charset="-120"/>
                  </a:rPr>
                  <a:t>說明</a:t>
                </a:r>
                <a:endParaRPr lang="zh-TW" altLang="en-US" sz="3000" b="1" dirty="0">
                  <a:solidFill>
                    <a:prstClr val="black"/>
                  </a:solidFill>
                  <a:latin typeface="標楷體" pitchFamily="65" charset="-120"/>
                  <a:ea typeface="標楷體" pitchFamily="65" charset="-120"/>
                </a:endParaRPr>
              </a:p>
            </p:txBody>
          </p:sp>
        </p:grpSp>
        <p:sp>
          <p:nvSpPr>
            <p:cNvPr id="22" name="文字方塊 21"/>
            <p:cNvSpPr txBox="1"/>
            <p:nvPr/>
          </p:nvSpPr>
          <p:spPr>
            <a:xfrm>
              <a:off x="2771800" y="2852936"/>
              <a:ext cx="5688632" cy="936104"/>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pPr algn="just"/>
              <a:r>
                <a:rPr lang="zh-TW" altLang="zh-TW" dirty="0">
                  <a:latin typeface="標楷體" pitchFamily="65" charset="-120"/>
                  <a:ea typeface="標楷體" pitchFamily="65" charset="-120"/>
                </a:rPr>
                <a:t>配合</a:t>
              </a:r>
              <a:r>
                <a:rPr lang="zh-TW" altLang="zh-TW" dirty="0" smtClean="0">
                  <a:latin typeface="標楷體" pitchFamily="65" charset="-120"/>
                  <a:ea typeface="標楷體" pitchFamily="65" charset="-120"/>
                </a:rPr>
                <a:t>基本工資自</a:t>
              </a:r>
              <a:r>
                <a:rPr lang="en-US" altLang="zh-TW" dirty="0" smtClean="0">
                  <a:latin typeface="標楷體" pitchFamily="65" charset="-120"/>
                  <a:ea typeface="標楷體" pitchFamily="65" charset="-120"/>
                </a:rPr>
                <a:t>106.1.1</a:t>
              </a:r>
              <a:r>
                <a:rPr lang="zh-TW" altLang="zh-TW" dirty="0" smtClean="0">
                  <a:latin typeface="標楷體" pitchFamily="65" charset="-120"/>
                  <a:ea typeface="標楷體" pitchFamily="65" charset="-120"/>
                </a:rPr>
                <a:t>起調整</a:t>
              </a:r>
              <a:r>
                <a:rPr lang="zh-TW" altLang="zh-TW" dirty="0">
                  <a:latin typeface="標楷體" pitchFamily="65" charset="-120"/>
                  <a:ea typeface="標楷體" pitchFamily="65" charset="-120"/>
                </a:rPr>
                <a:t>為</a:t>
              </a:r>
              <a:r>
                <a:rPr lang="en-US" altLang="zh-TW" dirty="0" smtClean="0">
                  <a:latin typeface="標楷體" pitchFamily="65" charset="-120"/>
                  <a:ea typeface="標楷體" pitchFamily="65" charset="-120"/>
                </a:rPr>
                <a:t>2</a:t>
              </a:r>
              <a:r>
                <a:rPr lang="zh-TW" altLang="en-US" dirty="0" smtClean="0">
                  <a:latin typeface="標楷體" pitchFamily="65" charset="-120"/>
                  <a:ea typeface="標楷體" pitchFamily="65" charset="-120"/>
                </a:rPr>
                <a:t>萬</a:t>
              </a:r>
              <a:r>
                <a:rPr lang="en-US" altLang="zh-TW" dirty="0" smtClean="0">
                  <a:latin typeface="標楷體" pitchFamily="65" charset="-120"/>
                  <a:ea typeface="標楷體" pitchFamily="65" charset="-120"/>
                </a:rPr>
                <a:t>1,009</a:t>
              </a:r>
              <a:r>
                <a:rPr lang="zh-TW" altLang="zh-TW" dirty="0" smtClean="0">
                  <a:latin typeface="標楷體" pitchFamily="65" charset="-120"/>
                  <a:ea typeface="標楷體" pitchFamily="65" charset="-120"/>
                </a:rPr>
                <a:t>元，</a:t>
              </a:r>
              <a:r>
                <a:rPr lang="zh-TW" altLang="en-US" dirty="0" smtClean="0">
                  <a:latin typeface="標楷體" pitchFamily="65" charset="-120"/>
                  <a:ea typeface="標楷體" pitchFamily="65" charset="-120"/>
                </a:rPr>
                <a:t>衛福</a:t>
              </a:r>
              <a:r>
                <a:rPr lang="zh-TW" altLang="zh-TW" dirty="0" smtClean="0">
                  <a:latin typeface="標楷體" pitchFamily="65" charset="-120"/>
                  <a:ea typeface="標楷體" pitchFamily="65" charset="-120"/>
                </a:rPr>
                <a:t>部</a:t>
              </a:r>
              <a:r>
                <a:rPr lang="zh-TW" altLang="en-US" dirty="0" smtClean="0">
                  <a:latin typeface="標楷體" pitchFamily="65" charset="-120"/>
                  <a:ea typeface="標楷體" pitchFamily="65" charset="-120"/>
                </a:rPr>
                <a:t>已</a:t>
              </a:r>
              <a:r>
                <a:rPr lang="zh-TW" altLang="zh-TW" dirty="0" smtClean="0">
                  <a:latin typeface="標楷體" pitchFamily="65" charset="-120"/>
                  <a:ea typeface="標楷體" pitchFamily="65" charset="-120"/>
                </a:rPr>
                <a:t>於</a:t>
              </a:r>
              <a:r>
                <a:rPr lang="en-US" altLang="zh-TW" dirty="0" smtClean="0">
                  <a:latin typeface="標楷體" pitchFamily="65" charset="-120"/>
                  <a:ea typeface="標楷體" pitchFamily="65" charset="-120"/>
                </a:rPr>
                <a:t>105.12.15</a:t>
              </a:r>
              <a:r>
                <a:rPr lang="zh-TW" altLang="zh-TW" dirty="0" smtClean="0">
                  <a:latin typeface="標楷體" pitchFamily="65" charset="-120"/>
                  <a:ea typeface="標楷體" pitchFamily="65" charset="-120"/>
                </a:rPr>
                <a:t>修正</a:t>
              </a:r>
              <a:r>
                <a:rPr lang="zh-TW" altLang="zh-TW" dirty="0">
                  <a:latin typeface="標楷體" pitchFamily="65" charset="-120"/>
                  <a:ea typeface="標楷體" pitchFamily="65" charset="-120"/>
                </a:rPr>
                <a:t>發布健保投保金額分級表，自</a:t>
              </a:r>
              <a:r>
                <a:rPr lang="en-US" altLang="zh-TW" dirty="0" smtClean="0">
                  <a:latin typeface="標楷體" pitchFamily="65" charset="-120"/>
                  <a:ea typeface="標楷體" pitchFamily="65" charset="-120"/>
                </a:rPr>
                <a:t>106.1.1</a:t>
              </a:r>
              <a:r>
                <a:rPr lang="zh-TW" altLang="zh-TW" dirty="0" smtClean="0">
                  <a:latin typeface="標楷體" pitchFamily="65" charset="-120"/>
                  <a:ea typeface="標楷體" pitchFamily="65" charset="-120"/>
                </a:rPr>
                <a:t>起修正投保</a:t>
              </a:r>
              <a:r>
                <a:rPr lang="zh-TW" altLang="zh-TW" dirty="0">
                  <a:latin typeface="標楷體" pitchFamily="65" charset="-120"/>
                  <a:ea typeface="標楷體" pitchFamily="65" charset="-120"/>
                </a:rPr>
                <a:t>金額</a:t>
              </a:r>
              <a:r>
                <a:rPr lang="zh-TW" altLang="zh-TW" dirty="0" smtClean="0">
                  <a:latin typeface="標楷體" pitchFamily="65" charset="-120"/>
                  <a:ea typeface="標楷體" pitchFamily="65" charset="-120"/>
                </a:rPr>
                <a:t>下限為</a:t>
              </a:r>
              <a:r>
                <a:rPr lang="en-US" altLang="zh-TW" dirty="0" smtClean="0">
                  <a:latin typeface="標楷體" pitchFamily="65" charset="-120"/>
                  <a:ea typeface="標楷體" pitchFamily="65" charset="-120"/>
                </a:rPr>
                <a:t>2</a:t>
              </a:r>
              <a:r>
                <a:rPr lang="zh-TW" altLang="en-US" dirty="0" smtClean="0">
                  <a:latin typeface="標楷體" pitchFamily="65" charset="-120"/>
                  <a:ea typeface="標楷體" pitchFamily="65" charset="-120"/>
                </a:rPr>
                <a:t>萬</a:t>
              </a:r>
              <a:r>
                <a:rPr lang="en-US" altLang="zh-TW" dirty="0" smtClean="0">
                  <a:latin typeface="標楷體" pitchFamily="65" charset="-120"/>
                  <a:ea typeface="標楷體" pitchFamily="65" charset="-120"/>
                </a:rPr>
                <a:t>1,009</a:t>
              </a:r>
              <a:r>
                <a:rPr lang="zh-TW" altLang="zh-TW" dirty="0" smtClean="0">
                  <a:latin typeface="標楷體" pitchFamily="65" charset="-120"/>
                  <a:ea typeface="標楷體" pitchFamily="65" charset="-120"/>
                </a:rPr>
                <a:t>元</a:t>
              </a:r>
              <a:endParaRPr lang="zh-TW" altLang="en-US" dirty="0">
                <a:latin typeface="標楷體" pitchFamily="65" charset="-120"/>
                <a:ea typeface="標楷體" pitchFamily="65" charset="-120"/>
              </a:endParaRPr>
            </a:p>
          </p:txBody>
        </p:sp>
        <p:sp>
          <p:nvSpPr>
            <p:cNvPr id="44" name="流程圖: 磁碟 43"/>
            <p:cNvSpPr/>
            <p:nvPr/>
          </p:nvSpPr>
          <p:spPr>
            <a:xfrm>
              <a:off x="251520" y="4778367"/>
              <a:ext cx="2376264" cy="1289882"/>
            </a:xfrm>
            <a:prstGeom prst="flowChartMagneticDisk">
              <a:avLst/>
            </a:prstGeom>
          </p:spPr>
          <p:style>
            <a:lnRef idx="1">
              <a:schemeClr val="accent5"/>
            </a:lnRef>
            <a:fillRef idx="2">
              <a:schemeClr val="accent5"/>
            </a:fillRef>
            <a:effectRef idx="1">
              <a:schemeClr val="accent5"/>
            </a:effectRef>
            <a:fontRef idx="minor">
              <a:schemeClr val="dk1"/>
            </a:fontRef>
          </p:style>
          <p:txBody>
            <a:bodyPr rtlCol="0" anchor="ctr"/>
            <a:lstStyle/>
            <a:p>
              <a:r>
                <a:rPr lang="zh-TW" altLang="en-US" sz="1600" b="1" dirty="0" smtClean="0">
                  <a:solidFill>
                    <a:schemeClr val="tx1"/>
                  </a:solidFill>
                  <a:latin typeface="標楷體" pitchFamily="65" charset="-120"/>
                  <a:ea typeface="標楷體" pitchFamily="65" charset="-120"/>
                </a:rPr>
                <a:t> 試辦農業保險各種方案</a:t>
              </a:r>
            </a:p>
          </p:txBody>
        </p:sp>
        <p:sp>
          <p:nvSpPr>
            <p:cNvPr id="42" name="流程圖: 磁碟 41"/>
            <p:cNvSpPr/>
            <p:nvPr/>
          </p:nvSpPr>
          <p:spPr>
            <a:xfrm>
              <a:off x="251520" y="3676332"/>
              <a:ext cx="2376264" cy="1289882"/>
            </a:xfrm>
            <a:prstGeom prst="flowChartMagneticDisk">
              <a:avLst/>
            </a:prstGeom>
          </p:spPr>
          <p:style>
            <a:lnRef idx="1">
              <a:schemeClr val="accent2"/>
            </a:lnRef>
            <a:fillRef idx="2">
              <a:schemeClr val="accent2"/>
            </a:fillRef>
            <a:effectRef idx="1">
              <a:schemeClr val="accent2"/>
            </a:effectRef>
            <a:fontRef idx="minor">
              <a:schemeClr val="dk1"/>
            </a:fontRef>
          </p:style>
          <p:txBody>
            <a:bodyPr rtlCol="0" anchor="ctr"/>
            <a:lstStyle/>
            <a:p>
              <a:r>
                <a:rPr lang="zh-TW" altLang="en-US" sz="1600" b="1" dirty="0" smtClean="0">
                  <a:solidFill>
                    <a:schemeClr val="tx1"/>
                  </a:solidFill>
                  <a:latin typeface="標楷體" pitchFamily="65" charset="-120"/>
                  <a:ea typeface="標楷體" pitchFamily="65" charset="-120"/>
                </a:rPr>
                <a:t>勞工保險費率 從</a:t>
              </a:r>
              <a:r>
                <a:rPr lang="en-US" altLang="zh-TW" sz="1600" b="1" dirty="0" smtClean="0">
                  <a:solidFill>
                    <a:schemeClr val="tx1"/>
                  </a:solidFill>
                  <a:latin typeface="標楷體" pitchFamily="65" charset="-120"/>
                  <a:ea typeface="標楷體" pitchFamily="65" charset="-120"/>
                </a:rPr>
                <a:t>10%</a:t>
              </a:r>
              <a:r>
                <a:rPr lang="zh-TW" altLang="en-US" sz="1600" b="1" dirty="0" smtClean="0">
                  <a:solidFill>
                    <a:schemeClr val="tx1"/>
                  </a:solidFill>
                  <a:latin typeface="標楷體" pitchFamily="65" charset="-120"/>
                  <a:ea typeface="標楷體" pitchFamily="65" charset="-120"/>
                </a:rPr>
                <a:t>提高到</a:t>
              </a:r>
              <a:r>
                <a:rPr lang="en-US" altLang="zh-TW" sz="1600" b="1" dirty="0" smtClean="0">
                  <a:solidFill>
                    <a:schemeClr val="tx1"/>
                  </a:solidFill>
                  <a:latin typeface="標楷體" pitchFamily="65" charset="-120"/>
                  <a:ea typeface="標楷體" pitchFamily="65" charset="-120"/>
                </a:rPr>
                <a:t>10.5%</a:t>
              </a:r>
              <a:r>
                <a:rPr lang="zh-TW" altLang="en-US" sz="1600" b="1" dirty="0" smtClean="0">
                  <a:solidFill>
                    <a:schemeClr val="tx1"/>
                  </a:solidFill>
                  <a:latin typeface="標楷體" pitchFamily="65" charset="-120"/>
                  <a:ea typeface="標楷體" pitchFamily="65" charset="-120"/>
                </a:rPr>
                <a:t>（含就業保險）</a:t>
              </a:r>
            </a:p>
          </p:txBody>
        </p:sp>
        <p:sp>
          <p:nvSpPr>
            <p:cNvPr id="38" name="流程圖: 磁碟 37"/>
            <p:cNvSpPr/>
            <p:nvPr/>
          </p:nvSpPr>
          <p:spPr>
            <a:xfrm>
              <a:off x="251520" y="2780928"/>
              <a:ext cx="2376264" cy="1080120"/>
            </a:xfrm>
            <a:prstGeom prst="flowChartMagneticDisk">
              <a:avLst/>
            </a:prstGeom>
          </p:spPr>
          <p:style>
            <a:lnRef idx="1">
              <a:schemeClr val="accent4"/>
            </a:lnRef>
            <a:fillRef idx="2">
              <a:schemeClr val="accent4"/>
            </a:fillRef>
            <a:effectRef idx="1">
              <a:schemeClr val="accent4"/>
            </a:effectRef>
            <a:fontRef idx="minor">
              <a:schemeClr val="dk1"/>
            </a:fontRef>
          </p:style>
          <p:txBody>
            <a:bodyPr rtlCol="0" anchor="ctr"/>
            <a:lstStyle/>
            <a:p>
              <a:pPr lvl="0" algn="just" defTabSz="1244600">
                <a:lnSpc>
                  <a:spcPct val="90000"/>
                </a:lnSpc>
                <a:spcBef>
                  <a:spcPct val="0"/>
                </a:spcBef>
                <a:spcAft>
                  <a:spcPct val="35000"/>
                </a:spcAft>
              </a:pPr>
              <a:r>
                <a:rPr lang="zh-TW" altLang="zh-TW" sz="1600" b="1" dirty="0" smtClean="0">
                  <a:solidFill>
                    <a:schemeClr val="tx1"/>
                  </a:solidFill>
                  <a:latin typeface="標楷體" pitchFamily="65" charset="-120"/>
                  <a:ea typeface="標楷體" pitchFamily="65" charset="-120"/>
                </a:rPr>
                <a:t>全民健康保險投保金額</a:t>
              </a:r>
              <a:r>
                <a:rPr lang="zh-TW" altLang="en-US" sz="1600" b="1" dirty="0" smtClean="0">
                  <a:solidFill>
                    <a:schemeClr val="tx1"/>
                  </a:solidFill>
                  <a:latin typeface="標楷體" pitchFamily="65" charset="-120"/>
                  <a:ea typeface="標楷體" pitchFamily="65" charset="-120"/>
                </a:rPr>
                <a:t>下限</a:t>
              </a:r>
              <a:r>
                <a:rPr lang="zh-TW" altLang="zh-TW" sz="1600" b="1" dirty="0" smtClean="0">
                  <a:solidFill>
                    <a:schemeClr val="tx1"/>
                  </a:solidFill>
                  <a:latin typeface="標楷體" pitchFamily="65" charset="-120"/>
                  <a:ea typeface="標楷體" pitchFamily="65" charset="-120"/>
                </a:rPr>
                <a:t>修正</a:t>
              </a:r>
              <a:r>
                <a:rPr lang="zh-TW" altLang="en-US" sz="1600" b="1" dirty="0" smtClean="0">
                  <a:solidFill>
                    <a:schemeClr val="tx1"/>
                  </a:solidFill>
                  <a:latin typeface="標楷體" pitchFamily="65" charset="-120"/>
                  <a:ea typeface="標楷體" pitchFamily="65" charset="-120"/>
                </a:rPr>
                <a:t>為</a:t>
              </a:r>
              <a:r>
                <a:rPr lang="en-US" altLang="zh-TW" sz="1600" b="1" dirty="0" smtClean="0">
                  <a:solidFill>
                    <a:schemeClr val="tx1"/>
                  </a:solidFill>
                  <a:latin typeface="標楷體" pitchFamily="65" charset="-120"/>
                  <a:ea typeface="標楷體" pitchFamily="65" charset="-120"/>
                </a:rPr>
                <a:t>2</a:t>
              </a:r>
              <a:r>
                <a:rPr lang="zh-TW" altLang="en-US" sz="1600" b="1" dirty="0" smtClean="0">
                  <a:solidFill>
                    <a:schemeClr val="tx1"/>
                  </a:solidFill>
                  <a:latin typeface="標楷體" pitchFamily="65" charset="-120"/>
                  <a:ea typeface="標楷體" pitchFamily="65" charset="-120"/>
                </a:rPr>
                <a:t>萬</a:t>
              </a:r>
              <a:r>
                <a:rPr lang="en-US" altLang="zh-TW" sz="1600" b="1" dirty="0" smtClean="0">
                  <a:solidFill>
                    <a:schemeClr val="tx1"/>
                  </a:solidFill>
                  <a:latin typeface="標楷體" pitchFamily="65" charset="-120"/>
                  <a:ea typeface="標楷體" pitchFamily="65" charset="-120"/>
                </a:rPr>
                <a:t>1,009</a:t>
              </a:r>
              <a:r>
                <a:rPr lang="zh-TW" altLang="en-US" sz="1600" b="1" dirty="0" smtClean="0">
                  <a:solidFill>
                    <a:schemeClr val="tx1"/>
                  </a:solidFill>
                  <a:latin typeface="標楷體" pitchFamily="65" charset="-120"/>
                  <a:ea typeface="標楷體" pitchFamily="65" charset="-120"/>
                </a:rPr>
                <a:t>元</a:t>
              </a:r>
            </a:p>
          </p:txBody>
        </p:sp>
        <p:sp>
          <p:nvSpPr>
            <p:cNvPr id="40" name="流程圖: 磁碟 39"/>
            <p:cNvSpPr/>
            <p:nvPr/>
          </p:nvSpPr>
          <p:spPr>
            <a:xfrm>
              <a:off x="251520" y="1916832"/>
              <a:ext cx="2376264" cy="1080120"/>
            </a:xfrm>
            <a:prstGeom prst="flowChartMagneticDisk">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zh-TW" altLang="en-US" sz="1600" b="1" dirty="0" smtClean="0">
                  <a:solidFill>
                    <a:schemeClr val="tx1"/>
                  </a:solidFill>
                  <a:latin typeface="標楷體" pitchFamily="65" charset="-120"/>
                  <a:ea typeface="標楷體" pitchFamily="65" charset="-120"/>
                </a:rPr>
                <a:t>國民年金保險費率依法調整至</a:t>
              </a:r>
              <a:r>
                <a:rPr lang="en-US" altLang="en-US" sz="1600" b="1" dirty="0" smtClean="0">
                  <a:solidFill>
                    <a:schemeClr val="tx1"/>
                  </a:solidFill>
                  <a:latin typeface="標楷體" pitchFamily="65" charset="-120"/>
                  <a:ea typeface="標楷體" pitchFamily="65" charset="-120"/>
                </a:rPr>
                <a:t>8.5</a:t>
              </a:r>
              <a:r>
                <a:rPr lang="en-US" altLang="zh-TW" sz="1600" b="1" dirty="0" smtClean="0">
                  <a:solidFill>
                    <a:schemeClr val="tx1"/>
                  </a:solidFill>
                  <a:latin typeface="標楷體" pitchFamily="65" charset="-120"/>
                  <a:ea typeface="標楷體" pitchFamily="65" charset="-120"/>
                </a:rPr>
                <a:t>%</a:t>
              </a:r>
              <a:endParaRPr lang="zh-TW" altLang="en-US" sz="1600" b="1" dirty="0" smtClean="0">
                <a:solidFill>
                  <a:schemeClr val="tx1"/>
                </a:solidFill>
                <a:latin typeface="標楷體" pitchFamily="65" charset="-120"/>
                <a:ea typeface="標楷體" pitchFamily="65" charset="-120"/>
              </a:endParaRPr>
            </a:p>
          </p:txBody>
        </p:sp>
        <p:sp>
          <p:nvSpPr>
            <p:cNvPr id="46" name="文字方塊 45"/>
            <p:cNvSpPr txBox="1"/>
            <p:nvPr/>
          </p:nvSpPr>
          <p:spPr>
            <a:xfrm>
              <a:off x="2771800" y="3789040"/>
              <a:ext cx="5688632" cy="1066959"/>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lvl="0" algn="just" hangingPunct="0">
                <a:lnSpc>
                  <a:spcPts val="1900"/>
                </a:lnSpc>
              </a:pPr>
              <a:r>
                <a:rPr lang="zh-TW" altLang="en-US" dirty="0" smtClean="0">
                  <a:latin typeface="標楷體" pitchFamily="65" charset="-120"/>
                  <a:ea typeface="標楷體" pitchFamily="65" charset="-120"/>
                </a:rPr>
                <a:t>依</a:t>
              </a:r>
              <a:r>
                <a:rPr lang="en-US" altLang="en-US" dirty="0" smtClean="0">
                  <a:latin typeface="標楷體" pitchFamily="65" charset="-120"/>
                  <a:ea typeface="標楷體" pitchFamily="65" charset="-120"/>
                </a:rPr>
                <a:t>97</a:t>
              </a:r>
              <a:r>
                <a:rPr lang="zh-TW" altLang="en-US" dirty="0" smtClean="0">
                  <a:latin typeface="標楷體" pitchFamily="65" charset="-120"/>
                  <a:ea typeface="標楷體" pitchFamily="65" charset="-120"/>
                </a:rPr>
                <a:t>年</a:t>
              </a:r>
              <a:r>
                <a:rPr lang="en-US" altLang="en-US" dirty="0" smtClean="0">
                  <a:latin typeface="標楷體" pitchFamily="65" charset="-120"/>
                  <a:ea typeface="標楷體" pitchFamily="65" charset="-120"/>
                </a:rPr>
                <a:t>7</a:t>
              </a:r>
              <a:r>
                <a:rPr lang="zh-TW" altLang="en-US" dirty="0" smtClean="0">
                  <a:latin typeface="標楷體" pitchFamily="65" charset="-120"/>
                  <a:ea typeface="標楷體" pitchFamily="65" charset="-120"/>
                </a:rPr>
                <a:t>月通過勞保年金制度時，即於「勞工保險條例」第</a:t>
              </a:r>
              <a:r>
                <a:rPr lang="en-US" altLang="en-US" dirty="0" smtClean="0">
                  <a:latin typeface="標楷體" pitchFamily="65" charset="-120"/>
                  <a:ea typeface="標楷體" pitchFamily="65" charset="-120"/>
                </a:rPr>
                <a:t>13</a:t>
              </a:r>
              <a:r>
                <a:rPr lang="zh-TW" altLang="en-US" dirty="0" smtClean="0">
                  <a:latin typeface="標楷體" pitchFamily="65" charset="-120"/>
                  <a:ea typeface="標楷體" pitchFamily="65" charset="-120"/>
                </a:rPr>
                <a:t>條明定勞工保險費率調整機制，故</a:t>
              </a:r>
              <a:r>
                <a:rPr lang="en-US" altLang="en-US" dirty="0" smtClean="0">
                  <a:latin typeface="標楷體" pitchFamily="65" charset="-120"/>
                  <a:ea typeface="標楷體" pitchFamily="65" charset="-120"/>
                </a:rPr>
                <a:t>106</a:t>
              </a:r>
              <a:r>
                <a:rPr lang="zh-TW" altLang="en-US" dirty="0" smtClean="0">
                  <a:latin typeface="標楷體" pitchFamily="65" charset="-120"/>
                  <a:ea typeface="標楷體" pitchFamily="65" charset="-120"/>
                </a:rPr>
                <a:t>年元月起，勞保普通事故保險費率依法調高</a:t>
              </a:r>
              <a:r>
                <a:rPr lang="en-US" altLang="en-US" dirty="0" smtClean="0">
                  <a:latin typeface="標楷體" pitchFamily="65" charset="-120"/>
                  <a:ea typeface="標楷體" pitchFamily="65" charset="-120"/>
                </a:rPr>
                <a:t>0.5%</a:t>
              </a:r>
              <a:r>
                <a:rPr lang="zh-TW" altLang="en-US" dirty="0" smtClean="0">
                  <a:latin typeface="標楷體" pitchFamily="65" charset="-120"/>
                  <a:ea typeface="標楷體" pitchFamily="65" charset="-120"/>
                </a:rPr>
                <a:t>，調整後為</a:t>
              </a:r>
              <a:r>
                <a:rPr lang="en-US" altLang="en-US" dirty="0" smtClean="0">
                  <a:latin typeface="標楷體" pitchFamily="65" charset="-120"/>
                  <a:ea typeface="標楷體" pitchFamily="65" charset="-120"/>
                </a:rPr>
                <a:t>10.5%</a:t>
              </a:r>
              <a:endParaRPr lang="zh-TW" altLang="en-US" dirty="0">
                <a:latin typeface="標楷體" pitchFamily="65" charset="-120"/>
                <a:ea typeface="標楷體" pitchFamily="65" charset="-120"/>
              </a:endParaRPr>
            </a:p>
          </p:txBody>
        </p:sp>
        <p:sp>
          <p:nvSpPr>
            <p:cNvPr id="48" name="文字方塊 47"/>
            <p:cNvSpPr txBox="1"/>
            <p:nvPr/>
          </p:nvSpPr>
          <p:spPr>
            <a:xfrm>
              <a:off x="2771800" y="4869160"/>
              <a:ext cx="5688632" cy="1148141"/>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algn="just" hangingPunct="0"/>
              <a:r>
                <a:rPr lang="zh-TW" altLang="en-US" dirty="0" smtClean="0">
                  <a:latin typeface="標楷體" pitchFamily="65" charset="-120"/>
                  <a:ea typeface="標楷體" pitchFamily="65" charset="-120"/>
                </a:rPr>
                <a:t>推動試辦水稻產量保險</a:t>
              </a:r>
              <a:r>
                <a:rPr lang="zh-TW" altLang="en-US" dirty="0" smtClean="0">
                  <a:latin typeface="標楷體"/>
                  <a:ea typeface="標楷體"/>
                </a:rPr>
                <a:t>、</a:t>
              </a:r>
              <a:r>
                <a:rPr lang="zh-TW" altLang="en-US" dirty="0" smtClean="0">
                  <a:latin typeface="標楷體" pitchFamily="65" charset="-120"/>
                  <a:ea typeface="標楷體" pitchFamily="65" charset="-120"/>
                </a:rPr>
                <a:t>釋迦收入保險</a:t>
              </a:r>
              <a:r>
                <a:rPr lang="zh-TW" altLang="en-US" dirty="0" smtClean="0">
                  <a:latin typeface="標楷體"/>
                  <a:ea typeface="標楷體"/>
                </a:rPr>
                <a:t>、</a:t>
              </a:r>
              <a:r>
                <a:rPr lang="zh-TW" altLang="en-US" dirty="0" smtClean="0">
                  <a:latin typeface="標楷體" pitchFamily="65" charset="-120"/>
                  <a:ea typeface="標楷體" pitchFamily="65" charset="-120"/>
                </a:rPr>
                <a:t>農業設施保險</a:t>
              </a:r>
              <a:r>
                <a:rPr lang="zh-TW" altLang="en-US" dirty="0" smtClean="0">
                  <a:latin typeface="標楷體"/>
                  <a:ea typeface="標楷體"/>
                </a:rPr>
                <a:t>、</a:t>
              </a:r>
              <a:r>
                <a:rPr lang="zh-TW" altLang="en-US" dirty="0" smtClean="0">
                  <a:latin typeface="標楷體" pitchFamily="65" charset="-120"/>
                  <a:ea typeface="標楷體" pitchFamily="65" charset="-120"/>
                </a:rPr>
                <a:t>養殖漁業保險</a:t>
              </a:r>
              <a:r>
                <a:rPr lang="en-US" altLang="zh-TW" dirty="0" smtClean="0">
                  <a:latin typeface="標楷體" pitchFamily="65" charset="-120"/>
                  <a:ea typeface="標楷體" pitchFamily="65" charset="-120"/>
                </a:rPr>
                <a:t>(</a:t>
              </a:r>
              <a:r>
                <a:rPr lang="zh-TW" altLang="en-US" dirty="0" smtClean="0">
                  <a:latin typeface="標楷體" pitchFamily="65" charset="-120"/>
                  <a:ea typeface="標楷體" pitchFamily="65" charset="-120"/>
                </a:rPr>
                <a:t>氣象指數型</a:t>
              </a:r>
              <a:r>
                <a:rPr lang="en-US" altLang="zh-TW" dirty="0" smtClean="0">
                  <a:latin typeface="標楷體" pitchFamily="65" charset="-120"/>
                  <a:ea typeface="標楷體" pitchFamily="65" charset="-120"/>
                </a:rPr>
                <a:t>)</a:t>
              </a:r>
              <a:r>
                <a:rPr lang="zh-TW" altLang="en-US" dirty="0" smtClean="0">
                  <a:latin typeface="標楷體" pitchFamily="65" charset="-120"/>
                  <a:ea typeface="標楷體" pitchFamily="65" charset="-120"/>
                </a:rPr>
                <a:t>及其他果樹保險</a:t>
              </a:r>
              <a:r>
                <a:rPr lang="zh-TW" altLang="zh-TW" dirty="0" smtClean="0">
                  <a:latin typeface="標楷體" pitchFamily="65" charset="-120"/>
                  <a:ea typeface="標楷體" pitchFamily="65" charset="-120"/>
                </a:rPr>
                <a:t>，</a:t>
              </a:r>
              <a:r>
                <a:rPr lang="zh-TW" altLang="en-US" dirty="0" smtClean="0">
                  <a:latin typeface="標楷體" pitchFamily="65" charset="-120"/>
                  <a:ea typeface="標楷體" pitchFamily="65" charset="-120"/>
                </a:rPr>
                <a:t>減少農民因天然災害損失</a:t>
              </a:r>
              <a:r>
                <a:rPr lang="zh-TW" altLang="zh-TW" dirty="0" smtClean="0">
                  <a:latin typeface="標楷體" pitchFamily="65" charset="-120"/>
                  <a:ea typeface="標楷體" pitchFamily="65" charset="-120"/>
                </a:rPr>
                <a:t>，</a:t>
              </a:r>
              <a:r>
                <a:rPr lang="zh-TW" altLang="en-US" dirty="0" smtClean="0">
                  <a:latin typeface="標楷體" pitchFamily="65" charset="-120"/>
                  <a:ea typeface="標楷體" pitchFamily="65" charset="-120"/>
                </a:rPr>
                <a:t>提高農業經營保障</a:t>
              </a:r>
              <a:endParaRPr lang="en-US" altLang="zh-TW" dirty="0" smtClean="0">
                <a:latin typeface="標楷體" pitchFamily="65" charset="-120"/>
                <a:ea typeface="標楷體" pitchFamily="65" charset="-120"/>
              </a:endParaRPr>
            </a:p>
            <a:p>
              <a:pPr algn="just" hangingPunct="0"/>
              <a:endParaRPr lang="zh-TW" altLang="en-US" dirty="0">
                <a:latin typeface="標楷體" pitchFamily="65" charset="-120"/>
                <a:ea typeface="標楷體" pitchFamily="65" charset="-120"/>
              </a:endParaRPr>
            </a:p>
          </p:txBody>
        </p:sp>
      </p:grpSp>
      <p:sp>
        <p:nvSpPr>
          <p:cNvPr id="30" name="投影片編號版面配置區 41"/>
          <p:cNvSpPr>
            <a:spLocks noGrp="1"/>
          </p:cNvSpPr>
          <p:nvPr>
            <p:ph type="sldNum" sz="quarter" idx="12"/>
          </p:nvPr>
        </p:nvSpPr>
        <p:spPr>
          <a:xfrm>
            <a:off x="7308304" y="5517232"/>
            <a:ext cx="2133600" cy="365125"/>
          </a:xfrm>
        </p:spPr>
        <p:txBody>
          <a:bodyPr/>
          <a:lstStyle/>
          <a:p>
            <a:r>
              <a:rPr lang="en-US" altLang="zh-TW" dirty="0" smtClean="0"/>
              <a:t>7</a:t>
            </a:r>
            <a:endParaRPr lang="zh-TW" altLang="en-US" dirty="0"/>
          </a:p>
        </p:txBody>
      </p:sp>
      <p:sp>
        <p:nvSpPr>
          <p:cNvPr id="29" name="文字方塊 28"/>
          <p:cNvSpPr txBox="1"/>
          <p:nvPr/>
        </p:nvSpPr>
        <p:spPr>
          <a:xfrm>
            <a:off x="5652120" y="6093296"/>
            <a:ext cx="3024336" cy="400110"/>
          </a:xfrm>
          <a:prstGeom prst="rect">
            <a:avLst/>
          </a:prstGeom>
          <a:noFill/>
        </p:spPr>
        <p:txBody>
          <a:bodyPr wrap="square" rtlCol="0">
            <a:spAutoFit/>
          </a:bodyPr>
          <a:lstStyle/>
          <a:p>
            <a:r>
              <a:rPr lang="zh-TW" altLang="en-US" sz="2000" b="1" dirty="0" smtClean="0">
                <a:solidFill>
                  <a:schemeClr val="accent2">
                    <a:lumMod val="75000"/>
                  </a:schemeClr>
                </a:solidFill>
                <a:latin typeface="標楷體" pitchFamily="65" charset="-120"/>
                <a:ea typeface="標楷體" pitchFamily="65" charset="-120"/>
              </a:rPr>
              <a:t>衛福部</a:t>
            </a:r>
            <a:r>
              <a:rPr lang="zh-TW" altLang="en-US" sz="2000" b="1" dirty="0" smtClean="0">
                <a:solidFill>
                  <a:schemeClr val="accent2">
                    <a:lumMod val="75000"/>
                  </a:schemeClr>
                </a:solidFill>
                <a:latin typeface="標楷體"/>
                <a:ea typeface="標楷體"/>
              </a:rPr>
              <a:t> 勞動部 </a:t>
            </a:r>
            <a:r>
              <a:rPr lang="zh-TW" altLang="en-US" sz="2000" b="1" dirty="0" smtClean="0">
                <a:solidFill>
                  <a:schemeClr val="accent2">
                    <a:lumMod val="75000"/>
                  </a:schemeClr>
                </a:solidFill>
                <a:latin typeface="標楷體" pitchFamily="65" charset="-120"/>
                <a:ea typeface="標楷體" pitchFamily="65" charset="-120"/>
              </a:rPr>
              <a:t>農委會</a:t>
            </a:r>
            <a:endParaRPr lang="zh-TW" altLang="en-US" sz="2000" b="1" dirty="0">
              <a:solidFill>
                <a:schemeClr val="accent2">
                  <a:lumMod val="75000"/>
                </a:schemeClr>
              </a:solidFill>
              <a:latin typeface="標楷體" pitchFamily="65" charset="-120"/>
              <a:ea typeface="標楷體" pitchFamily="65" charset="-120"/>
            </a:endParaRPr>
          </a:p>
        </p:txBody>
      </p:sp>
      <p:sp>
        <p:nvSpPr>
          <p:cNvPr id="20" name="投影片編號版面配置區 6"/>
          <p:cNvSpPr txBox="1">
            <a:spLocks/>
          </p:cNvSpPr>
          <p:nvPr/>
        </p:nvSpPr>
        <p:spPr>
          <a:xfrm>
            <a:off x="6660232" y="6165304"/>
            <a:ext cx="2133600"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5E50954E-AF92-4C9B-849F-40B7B07E7A08}" type="slidenum">
              <a:rPr kumimoji="0" lang="zh-TW" alt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zh-TW"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資料庫圖表 2"/>
          <p:cNvGraphicFramePr/>
          <p:nvPr/>
        </p:nvGraphicFramePr>
        <p:xfrm>
          <a:off x="179512" y="692696"/>
          <a:ext cx="8784976" cy="60359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1508" name="文字方塊 5"/>
          <p:cNvSpPr txBox="1">
            <a:spLocks noChangeArrowheads="1"/>
          </p:cNvSpPr>
          <p:nvPr/>
        </p:nvSpPr>
        <p:spPr bwMode="auto">
          <a:xfrm>
            <a:off x="179512" y="1196752"/>
            <a:ext cx="1728192" cy="830997"/>
          </a:xfrm>
          <a:prstGeom prst="rect">
            <a:avLst/>
          </a:prstGeom>
          <a:noFill/>
          <a:ln w="9525">
            <a:noFill/>
            <a:miter lim="800000"/>
            <a:headEnd/>
            <a:tailEnd/>
          </a:ln>
        </p:spPr>
        <p:txBody>
          <a:bodyPr wrap="square">
            <a:spAutoFit/>
          </a:bodyPr>
          <a:lstStyle/>
          <a:p>
            <a:pPr algn="ctr"/>
            <a:r>
              <a:rPr lang="zh-TW" altLang="en-US" sz="2400" b="1" kern="1000" spc="-60" dirty="0" smtClean="0">
                <a:latin typeface="標楷體" pitchFamily="65" charset="-120"/>
                <a:ea typeface="標楷體" pitchFamily="65" charset="-120"/>
              </a:rPr>
              <a:t>擴大幼兒</a:t>
            </a:r>
            <a:endParaRPr lang="en-US" altLang="zh-TW" sz="2400" b="1" kern="1000" spc="-60" dirty="0" smtClean="0">
              <a:latin typeface="標楷體" pitchFamily="65" charset="-120"/>
              <a:ea typeface="標楷體" pitchFamily="65" charset="-120"/>
            </a:endParaRPr>
          </a:p>
          <a:p>
            <a:pPr algn="ctr"/>
            <a:r>
              <a:rPr lang="zh-TW" altLang="en-US" sz="2400" b="1" kern="1000" spc="-60" dirty="0" smtClean="0">
                <a:latin typeface="標楷體" pitchFamily="65" charset="-120"/>
                <a:ea typeface="標楷體" pitchFamily="65" charset="-120"/>
              </a:rPr>
              <a:t>教保公共化</a:t>
            </a:r>
            <a:endParaRPr lang="zh-TW" altLang="en-US" sz="2400" b="1" kern="1000" spc="-60" dirty="0">
              <a:latin typeface="標楷體" pitchFamily="65" charset="-120"/>
              <a:ea typeface="標楷體" pitchFamily="65" charset="-120"/>
            </a:endParaRPr>
          </a:p>
        </p:txBody>
      </p:sp>
      <p:sp>
        <p:nvSpPr>
          <p:cNvPr id="21509" name="文字方塊 6"/>
          <p:cNvSpPr txBox="1">
            <a:spLocks noChangeArrowheads="1"/>
          </p:cNvSpPr>
          <p:nvPr/>
        </p:nvSpPr>
        <p:spPr bwMode="auto">
          <a:xfrm>
            <a:off x="731520" y="2748280"/>
            <a:ext cx="1609344" cy="523220"/>
          </a:xfrm>
          <a:prstGeom prst="rect">
            <a:avLst/>
          </a:prstGeom>
          <a:noFill/>
          <a:ln w="9525">
            <a:noFill/>
            <a:miter lim="800000"/>
            <a:headEnd/>
            <a:tailEnd/>
          </a:ln>
        </p:spPr>
        <p:txBody>
          <a:bodyPr wrap="square">
            <a:spAutoFit/>
          </a:bodyPr>
          <a:lstStyle/>
          <a:p>
            <a:pPr algn="ctr" eaLnBrk="0" fontAlgn="base" hangingPunct="0">
              <a:spcBef>
                <a:spcPct val="0"/>
              </a:spcBef>
              <a:spcAft>
                <a:spcPct val="0"/>
              </a:spcAft>
            </a:pPr>
            <a:endParaRPr lang="zh-TW" altLang="en-US" sz="2800" b="1" kern="1100" spc="-100" dirty="0">
              <a:latin typeface="標楷體" pitchFamily="65" charset="-120"/>
              <a:ea typeface="標楷體" pitchFamily="65" charset="-120"/>
            </a:endParaRPr>
          </a:p>
        </p:txBody>
      </p:sp>
      <p:sp>
        <p:nvSpPr>
          <p:cNvPr id="21510" name="文字方塊 7"/>
          <p:cNvSpPr txBox="1">
            <a:spLocks noChangeArrowheads="1"/>
          </p:cNvSpPr>
          <p:nvPr/>
        </p:nvSpPr>
        <p:spPr bwMode="auto">
          <a:xfrm>
            <a:off x="0" y="5085184"/>
            <a:ext cx="2088232" cy="938719"/>
          </a:xfrm>
          <a:prstGeom prst="rect">
            <a:avLst/>
          </a:prstGeom>
          <a:noFill/>
          <a:ln w="9525">
            <a:noFill/>
            <a:miter lim="800000"/>
            <a:headEnd/>
            <a:tailEnd/>
          </a:ln>
        </p:spPr>
        <p:txBody>
          <a:bodyPr wrap="square">
            <a:spAutoFit/>
          </a:bodyPr>
          <a:lstStyle/>
          <a:p>
            <a:pPr algn="ctr">
              <a:lnSpc>
                <a:spcPts val="2200"/>
              </a:lnSpc>
            </a:pPr>
            <a:r>
              <a:rPr lang="zh-TW" altLang="en-US" sz="2400" b="1" kern="1100" spc="-50" dirty="0" smtClean="0">
                <a:latin typeface="標楷體" pitchFamily="65" charset="-120"/>
                <a:ea typeface="標楷體" pitchFamily="65" charset="-120"/>
              </a:rPr>
              <a:t>青年教育</a:t>
            </a:r>
            <a:endParaRPr lang="en-US" altLang="zh-TW" sz="2400" b="1" kern="1100" spc="-50" dirty="0" smtClean="0">
              <a:latin typeface="標楷體" pitchFamily="65" charset="-120"/>
              <a:ea typeface="標楷體" pitchFamily="65" charset="-120"/>
            </a:endParaRPr>
          </a:p>
          <a:p>
            <a:pPr algn="ctr">
              <a:lnSpc>
                <a:spcPts val="2200"/>
              </a:lnSpc>
            </a:pPr>
            <a:r>
              <a:rPr lang="zh-TW" altLang="en-US" sz="2400" b="1" kern="1100" spc="-50" dirty="0" smtClean="0">
                <a:latin typeface="標楷體" pitchFamily="65" charset="-120"/>
                <a:ea typeface="標楷體" pitchFamily="65" charset="-120"/>
              </a:rPr>
              <a:t>與就業儲    </a:t>
            </a:r>
            <a:endParaRPr lang="en-US" altLang="zh-TW" sz="2400" b="1" kern="1100" spc="-50" dirty="0" smtClean="0">
              <a:latin typeface="標楷體" pitchFamily="65" charset="-120"/>
              <a:ea typeface="標楷體" pitchFamily="65" charset="-120"/>
            </a:endParaRPr>
          </a:p>
          <a:p>
            <a:pPr algn="ctr">
              <a:lnSpc>
                <a:spcPts val="2200"/>
              </a:lnSpc>
            </a:pPr>
            <a:r>
              <a:rPr lang="zh-TW" altLang="en-US" sz="2400" b="1" kern="1100" spc="-50" dirty="0" smtClean="0">
                <a:latin typeface="標楷體" pitchFamily="65" charset="-120"/>
                <a:ea typeface="標楷體" pitchFamily="65" charset="-120"/>
              </a:rPr>
              <a:t> 蓄帳戶</a:t>
            </a:r>
            <a:endParaRPr lang="zh-TW" altLang="en-US" sz="2400" b="1" kern="1100" spc="-50" dirty="0">
              <a:latin typeface="標楷體" pitchFamily="65" charset="-120"/>
              <a:ea typeface="標楷體" pitchFamily="65" charset="-120"/>
            </a:endParaRPr>
          </a:p>
        </p:txBody>
      </p:sp>
      <p:sp>
        <p:nvSpPr>
          <p:cNvPr id="9" name="標題 1"/>
          <p:cNvSpPr>
            <a:spLocks noGrp="1"/>
          </p:cNvSpPr>
          <p:nvPr>
            <p:ph type="title"/>
          </p:nvPr>
        </p:nvSpPr>
        <p:spPr>
          <a:xfrm>
            <a:off x="467544" y="0"/>
            <a:ext cx="8229600" cy="792163"/>
          </a:xfrm>
          <a:effectLst>
            <a:outerShdw blurRad="50800" dist="38100" algn="l" rotWithShape="0">
              <a:prstClr val="black">
                <a:alpha val="40000"/>
              </a:prstClr>
            </a:outerShdw>
          </a:effectLst>
          <a:scene3d>
            <a:camera prst="obliqueTopLeft"/>
            <a:lightRig rig="threePt" dir="t"/>
          </a:scene3d>
        </p:spPr>
        <p:txBody>
          <a:bodyPr>
            <a:normAutofit/>
          </a:bodyPr>
          <a:lstStyle/>
          <a:p>
            <a:pPr>
              <a:defRPr/>
            </a:pPr>
            <a:r>
              <a:rPr lang="zh-TW" altLang="en-US" sz="3200" b="1" dirty="0" smtClean="0">
                <a:solidFill>
                  <a:schemeClr val="accent2">
                    <a:lumMod val="50000"/>
                  </a:schemeClr>
                </a:solidFill>
                <a:latin typeface="標楷體" panose="03000509000000000000" pitchFamily="65" charset="-120"/>
                <a:ea typeface="標楷體" panose="03000509000000000000" pitchFamily="65" charset="-120"/>
              </a:rPr>
              <a:t>兒少青年教育福利新制</a:t>
            </a:r>
            <a:endParaRPr lang="zh-TW" altLang="en-US" sz="3200" b="1" dirty="0">
              <a:solidFill>
                <a:schemeClr val="accent2">
                  <a:lumMod val="50000"/>
                </a:schemeClr>
              </a:solidFill>
              <a:latin typeface="標楷體" panose="03000509000000000000" pitchFamily="65" charset="-120"/>
              <a:ea typeface="標楷體" panose="03000509000000000000" pitchFamily="65" charset="-120"/>
            </a:endParaRPr>
          </a:p>
        </p:txBody>
      </p:sp>
      <p:sp>
        <p:nvSpPr>
          <p:cNvPr id="8" name="文字方塊 7"/>
          <p:cNvSpPr txBox="1"/>
          <p:nvPr/>
        </p:nvSpPr>
        <p:spPr>
          <a:xfrm>
            <a:off x="2483768" y="2420888"/>
            <a:ext cx="6373216" cy="1502976"/>
          </a:xfrm>
          <a:prstGeom prst="rect">
            <a:avLst/>
          </a:prstGeom>
          <a:noFill/>
        </p:spPr>
        <p:txBody>
          <a:bodyPr wrap="square" rtlCol="0">
            <a:spAutoFit/>
          </a:bodyPr>
          <a:lstStyle/>
          <a:p>
            <a:pPr algn="just" hangingPunct="0">
              <a:lnSpc>
                <a:spcPts val="2200"/>
              </a:lnSpc>
            </a:pPr>
            <a:r>
              <a:rPr lang="en-US" altLang="zh-TW" sz="2000" dirty="0" smtClean="0">
                <a:latin typeface="Times New Roman" pitchFamily="18" charset="0"/>
                <a:ea typeface="標楷體" pitchFamily="65" charset="-120"/>
                <a:cs typeface="Times New Roman" pitchFamily="18" charset="0"/>
              </a:rPr>
              <a:t>106</a:t>
            </a:r>
            <a:r>
              <a:rPr lang="zh-TW" altLang="en-US" sz="2000" dirty="0" smtClean="0">
                <a:latin typeface="Times New Roman" pitchFamily="18" charset="0"/>
                <a:ea typeface="標楷體" pitchFamily="65" charset="-120"/>
                <a:cs typeface="Times New Roman" pitchFamily="18" charset="0"/>
              </a:rPr>
              <a:t>年開辦</a:t>
            </a:r>
            <a:r>
              <a:rPr lang="zh-TW" altLang="zh-TW" sz="2000" dirty="0" smtClean="0">
                <a:latin typeface="Times New Roman" pitchFamily="18" charset="0"/>
                <a:ea typeface="標楷體" pitchFamily="65" charset="-120"/>
                <a:cs typeface="Times New Roman" pitchFamily="18" charset="0"/>
              </a:rPr>
              <a:t>針對低收入戶、中低收入戶及長期安置兒童成立教育發展帳戶</a:t>
            </a:r>
            <a:r>
              <a:rPr lang="en-US" altLang="zh-TW" sz="2000" dirty="0" smtClean="0">
                <a:latin typeface="Times New Roman" pitchFamily="18" charset="0"/>
                <a:ea typeface="標楷體" pitchFamily="65" charset="-120"/>
                <a:cs typeface="Times New Roman" pitchFamily="18" charset="0"/>
              </a:rPr>
              <a:t> ( 0 </a:t>
            </a:r>
            <a:r>
              <a:rPr lang="zh-TW" altLang="zh-TW" sz="2000" dirty="0" smtClean="0">
                <a:latin typeface="Times New Roman" pitchFamily="18" charset="0"/>
                <a:ea typeface="標楷體" pitchFamily="65" charset="-120"/>
                <a:cs typeface="Times New Roman" pitchFamily="18" charset="0"/>
              </a:rPr>
              <a:t>歲至</a:t>
            </a:r>
            <a:r>
              <a:rPr lang="en-US" altLang="zh-TW" sz="2000" dirty="0" smtClean="0">
                <a:latin typeface="Times New Roman" pitchFamily="18" charset="0"/>
                <a:ea typeface="標楷體" pitchFamily="65" charset="-120"/>
                <a:cs typeface="Times New Roman" pitchFamily="18" charset="0"/>
              </a:rPr>
              <a:t> 18 </a:t>
            </a:r>
            <a:r>
              <a:rPr lang="zh-TW" altLang="zh-TW" sz="2000" dirty="0" smtClean="0">
                <a:latin typeface="Times New Roman" pitchFamily="18" charset="0"/>
                <a:ea typeface="標楷體" pitchFamily="65" charset="-120"/>
                <a:cs typeface="Times New Roman" pitchFamily="18" charset="0"/>
              </a:rPr>
              <a:t>歲），由家長每人每年最高存入</a:t>
            </a:r>
            <a:r>
              <a:rPr lang="en-US" altLang="zh-TW" sz="2000" dirty="0" smtClean="0">
                <a:latin typeface="Times New Roman" pitchFamily="18" charset="0"/>
                <a:ea typeface="標楷體" pitchFamily="65" charset="-120"/>
                <a:cs typeface="Times New Roman" pitchFamily="18" charset="0"/>
              </a:rPr>
              <a:t>1</a:t>
            </a:r>
            <a:r>
              <a:rPr lang="zh-TW" altLang="zh-TW" sz="2000" dirty="0" smtClean="0">
                <a:latin typeface="Times New Roman" pitchFamily="18" charset="0"/>
                <a:ea typeface="標楷體" pitchFamily="65" charset="-120"/>
                <a:cs typeface="Times New Roman" pitchFamily="18" charset="0"/>
              </a:rPr>
              <a:t>萬</a:t>
            </a:r>
            <a:r>
              <a:rPr lang="en-US" altLang="zh-TW" sz="2000" dirty="0" smtClean="0">
                <a:latin typeface="Times New Roman" pitchFamily="18" charset="0"/>
                <a:ea typeface="標楷體" pitchFamily="65" charset="-120"/>
                <a:cs typeface="Times New Roman" pitchFamily="18" charset="0"/>
              </a:rPr>
              <a:t>5,000</a:t>
            </a:r>
            <a:r>
              <a:rPr lang="zh-TW" altLang="zh-TW" sz="2000" dirty="0" smtClean="0">
                <a:latin typeface="Times New Roman" pitchFamily="18" charset="0"/>
                <a:ea typeface="標楷體" pitchFamily="65" charset="-120"/>
                <a:cs typeface="Times New Roman" pitchFamily="18" charset="0"/>
              </a:rPr>
              <a:t>元，政府並相對提撥每人每年最高</a:t>
            </a:r>
            <a:r>
              <a:rPr lang="en-US" altLang="zh-TW" sz="2000" dirty="0" smtClean="0">
                <a:latin typeface="Times New Roman" pitchFamily="18" charset="0"/>
                <a:ea typeface="標楷體" pitchFamily="65" charset="-120"/>
                <a:cs typeface="Times New Roman" pitchFamily="18" charset="0"/>
              </a:rPr>
              <a:t>1</a:t>
            </a:r>
            <a:r>
              <a:rPr lang="zh-TW" altLang="zh-TW" sz="2000" dirty="0" smtClean="0">
                <a:latin typeface="Times New Roman" pitchFamily="18" charset="0"/>
                <a:ea typeface="標楷體" pitchFamily="65" charset="-120"/>
                <a:cs typeface="Times New Roman" pitchFamily="18" charset="0"/>
              </a:rPr>
              <a:t>萬</a:t>
            </a:r>
            <a:r>
              <a:rPr lang="en-US" altLang="zh-TW" sz="2000" dirty="0" smtClean="0">
                <a:latin typeface="Times New Roman" pitchFamily="18" charset="0"/>
                <a:ea typeface="標楷體" pitchFamily="65" charset="-120"/>
                <a:cs typeface="Times New Roman" pitchFamily="18" charset="0"/>
              </a:rPr>
              <a:t>5,000</a:t>
            </a:r>
            <a:r>
              <a:rPr lang="zh-TW" altLang="zh-TW" sz="2000" dirty="0" smtClean="0">
                <a:latin typeface="Times New Roman" pitchFamily="18" charset="0"/>
                <a:ea typeface="標楷體" pitchFamily="65" charset="-120"/>
                <a:cs typeface="Times New Roman" pitchFamily="18" charset="0"/>
              </a:rPr>
              <a:t>元，合計最高</a:t>
            </a:r>
            <a:r>
              <a:rPr lang="en-US" altLang="zh-TW" sz="2000" dirty="0" smtClean="0">
                <a:latin typeface="Times New Roman" pitchFamily="18" charset="0"/>
                <a:ea typeface="標楷體" pitchFamily="65" charset="-120"/>
                <a:cs typeface="Times New Roman" pitchFamily="18" charset="0"/>
              </a:rPr>
              <a:t> 3 </a:t>
            </a:r>
            <a:r>
              <a:rPr lang="zh-TW" altLang="zh-TW" sz="2000" dirty="0" smtClean="0">
                <a:latin typeface="Times New Roman" pitchFamily="18" charset="0"/>
                <a:ea typeface="標楷體" pitchFamily="65" charset="-120"/>
                <a:cs typeface="Times New Roman" pitchFamily="18" charset="0"/>
              </a:rPr>
              <a:t>萬元，</a:t>
            </a:r>
            <a:r>
              <a:rPr lang="en-US" altLang="zh-TW" sz="2000" dirty="0" smtClean="0">
                <a:latin typeface="Times New Roman" pitchFamily="18" charset="0"/>
                <a:ea typeface="標楷體" pitchFamily="65" charset="-120"/>
                <a:cs typeface="Times New Roman" pitchFamily="18" charset="0"/>
              </a:rPr>
              <a:t> 1 </a:t>
            </a:r>
            <a:r>
              <a:rPr lang="zh-TW" altLang="zh-TW" sz="2000" dirty="0" smtClean="0">
                <a:latin typeface="Times New Roman" pitchFamily="18" charset="0"/>
                <a:ea typeface="標楷體" pitchFamily="65" charset="-120"/>
                <a:cs typeface="Times New Roman" pitchFamily="18" charset="0"/>
              </a:rPr>
              <a:t>年約補助</a:t>
            </a:r>
            <a:r>
              <a:rPr lang="en-US" altLang="zh-TW" sz="2000" dirty="0" smtClean="0">
                <a:latin typeface="Times New Roman" pitchFamily="18" charset="0"/>
                <a:ea typeface="標楷體" pitchFamily="65" charset="-120"/>
                <a:cs typeface="Times New Roman" pitchFamily="18" charset="0"/>
              </a:rPr>
              <a:t> 1 </a:t>
            </a:r>
            <a:r>
              <a:rPr lang="zh-TW" altLang="zh-TW" sz="2000" dirty="0" smtClean="0">
                <a:latin typeface="Times New Roman" pitchFamily="18" charset="0"/>
                <a:ea typeface="標楷體" pitchFamily="65" charset="-120"/>
                <a:cs typeface="Times New Roman" pitchFamily="18" charset="0"/>
              </a:rPr>
              <a:t>萬名，達成幫孩子儲蓄未來教育、就業及創業之發展。</a:t>
            </a:r>
            <a:endParaRPr lang="zh-TW" altLang="en-US" dirty="0"/>
          </a:p>
        </p:txBody>
      </p:sp>
      <p:sp>
        <p:nvSpPr>
          <p:cNvPr id="10" name="文字方塊 9"/>
          <p:cNvSpPr txBox="1"/>
          <p:nvPr/>
        </p:nvSpPr>
        <p:spPr>
          <a:xfrm>
            <a:off x="1979712" y="980728"/>
            <a:ext cx="6877272" cy="1323439"/>
          </a:xfrm>
          <a:prstGeom prst="rect">
            <a:avLst/>
          </a:prstGeom>
          <a:noFill/>
        </p:spPr>
        <p:txBody>
          <a:bodyPr wrap="square" rtlCol="0">
            <a:spAutoFit/>
          </a:bodyPr>
          <a:lstStyle/>
          <a:p>
            <a:pPr algn="just" hangingPunct="0"/>
            <a:r>
              <a:rPr lang="en-US" altLang="zh-TW" sz="2000" dirty="0" smtClean="0">
                <a:latin typeface="Times New Roman" pitchFamily="18" charset="0"/>
                <a:ea typeface="標楷體" pitchFamily="65" charset="-120"/>
                <a:cs typeface="Times New Roman" pitchFamily="18" charset="0"/>
              </a:rPr>
              <a:t>106</a:t>
            </a:r>
            <a:r>
              <a:rPr lang="zh-TW" altLang="zh-TW" sz="2000" dirty="0" smtClean="0">
                <a:latin typeface="Times New Roman" pitchFamily="18" charset="0"/>
                <a:ea typeface="標楷體" pitchFamily="65" charset="-120"/>
                <a:cs typeface="Times New Roman" pitchFamily="18" charset="0"/>
              </a:rPr>
              <a:t>年至</a:t>
            </a:r>
            <a:r>
              <a:rPr lang="en-US" altLang="zh-TW" sz="2000" dirty="0" smtClean="0">
                <a:latin typeface="Times New Roman" pitchFamily="18" charset="0"/>
                <a:ea typeface="標楷體" pitchFamily="65" charset="-120"/>
                <a:cs typeface="Times New Roman" pitchFamily="18" charset="0"/>
              </a:rPr>
              <a:t>109</a:t>
            </a:r>
            <a:r>
              <a:rPr lang="zh-TW" altLang="zh-TW" sz="2000" dirty="0" smtClean="0">
                <a:latin typeface="Times New Roman" pitchFamily="18" charset="0"/>
                <a:ea typeface="標楷體" pitchFamily="65" charset="-120"/>
                <a:cs typeface="Times New Roman" pitchFamily="18" charset="0"/>
              </a:rPr>
              <a:t>年增設公共化幼兒園</a:t>
            </a:r>
            <a:r>
              <a:rPr lang="en-US" altLang="zh-TW" sz="2000" dirty="0" smtClean="0">
                <a:latin typeface="Times New Roman" pitchFamily="18" charset="0"/>
                <a:ea typeface="標楷體" pitchFamily="65" charset="-120"/>
                <a:cs typeface="Times New Roman" pitchFamily="18" charset="0"/>
              </a:rPr>
              <a:t>(</a:t>
            </a:r>
            <a:r>
              <a:rPr lang="zh-TW" altLang="zh-TW" sz="2000" dirty="0" smtClean="0">
                <a:latin typeface="Times New Roman" pitchFamily="18" charset="0"/>
                <a:ea typeface="標楷體" pitchFamily="65" charset="-120"/>
                <a:cs typeface="Times New Roman" pitchFamily="18" charset="0"/>
              </a:rPr>
              <a:t>公立幼兒園及非營利幼兒園</a:t>
            </a:r>
            <a:r>
              <a:rPr lang="en-US" altLang="zh-TW" sz="2000" dirty="0" smtClean="0">
                <a:latin typeface="Times New Roman" pitchFamily="18" charset="0"/>
                <a:ea typeface="標楷體" pitchFamily="65" charset="-120"/>
                <a:cs typeface="Times New Roman" pitchFamily="18" charset="0"/>
              </a:rPr>
              <a:t>)</a:t>
            </a:r>
            <a:r>
              <a:rPr lang="zh-TW" altLang="zh-TW" sz="2000" dirty="0" smtClean="0">
                <a:latin typeface="Times New Roman" pitchFamily="18" charset="0"/>
                <a:ea typeface="標楷體" pitchFamily="65" charset="-120"/>
                <a:cs typeface="Times New Roman" pitchFamily="18" charset="0"/>
              </a:rPr>
              <a:t>合計</a:t>
            </a:r>
            <a:r>
              <a:rPr lang="en-US" altLang="zh-TW" sz="2000" dirty="0" smtClean="0">
                <a:latin typeface="Times New Roman" pitchFamily="18" charset="0"/>
                <a:ea typeface="標楷體" pitchFamily="65" charset="-120"/>
                <a:cs typeface="Times New Roman" pitchFamily="18" charset="0"/>
              </a:rPr>
              <a:t>1,000</a:t>
            </a:r>
            <a:r>
              <a:rPr lang="zh-TW" altLang="zh-TW" sz="2000" dirty="0" smtClean="0">
                <a:latin typeface="Times New Roman" pitchFamily="18" charset="0"/>
                <a:ea typeface="標楷體" pitchFamily="65" charset="-120"/>
                <a:cs typeface="Times New Roman" pitchFamily="18" charset="0"/>
              </a:rPr>
              <a:t>班，並於</a:t>
            </a:r>
            <a:r>
              <a:rPr lang="en-US" altLang="zh-TW" sz="2000" dirty="0" smtClean="0">
                <a:latin typeface="Times New Roman" pitchFamily="18" charset="0"/>
                <a:ea typeface="標楷體" pitchFamily="65" charset="-120"/>
                <a:cs typeface="Times New Roman" pitchFamily="18" charset="0"/>
              </a:rPr>
              <a:t>109</a:t>
            </a:r>
            <a:r>
              <a:rPr lang="zh-TW" altLang="zh-TW" sz="2000" dirty="0" smtClean="0">
                <a:latin typeface="Times New Roman" pitchFamily="18" charset="0"/>
                <a:ea typeface="標楷體" pitchFamily="65" charset="-120"/>
                <a:cs typeface="Times New Roman" pitchFamily="18" charset="0"/>
              </a:rPr>
              <a:t>年前將就讀公共化幼兒園人數比率由約</a:t>
            </a:r>
            <a:r>
              <a:rPr lang="en-US" altLang="zh-TW" sz="2000" dirty="0" smtClean="0">
                <a:latin typeface="Times New Roman" pitchFamily="18" charset="0"/>
                <a:ea typeface="標楷體" pitchFamily="65" charset="-120"/>
                <a:cs typeface="Times New Roman" pitchFamily="18" charset="0"/>
              </a:rPr>
              <a:t>30%</a:t>
            </a:r>
            <a:r>
              <a:rPr lang="zh-TW" altLang="zh-TW" sz="2000" dirty="0" smtClean="0">
                <a:latin typeface="Times New Roman" pitchFamily="18" charset="0"/>
                <a:ea typeface="標楷體" pitchFamily="65" charset="-120"/>
                <a:cs typeface="Times New Roman" pitchFamily="18" charset="0"/>
              </a:rPr>
              <a:t>提高至</a:t>
            </a:r>
            <a:r>
              <a:rPr lang="en-US" altLang="zh-TW" sz="2000" dirty="0" smtClean="0">
                <a:latin typeface="Times New Roman" pitchFamily="18" charset="0"/>
                <a:ea typeface="標楷體" pitchFamily="65" charset="-120"/>
                <a:cs typeface="Times New Roman" pitchFamily="18" charset="0"/>
              </a:rPr>
              <a:t>40%</a:t>
            </a:r>
            <a:r>
              <a:rPr lang="zh-TW" altLang="zh-TW" sz="2000" dirty="0" smtClean="0">
                <a:latin typeface="Times New Roman" pitchFamily="18" charset="0"/>
                <a:ea typeface="標楷體" pitchFamily="65" charset="-120"/>
                <a:cs typeface="Times New Roman" pitchFamily="18" charset="0"/>
              </a:rPr>
              <a:t>。</a:t>
            </a:r>
          </a:p>
          <a:p>
            <a:endParaRPr lang="zh-TW" altLang="en-US" sz="2000" dirty="0">
              <a:latin typeface="Times New Roman" pitchFamily="18" charset="0"/>
              <a:ea typeface="標楷體" pitchFamily="65" charset="-120"/>
              <a:cs typeface="Times New Roman" pitchFamily="18" charset="0"/>
            </a:endParaRPr>
          </a:p>
        </p:txBody>
      </p:sp>
      <p:sp>
        <p:nvSpPr>
          <p:cNvPr id="11" name="文字方塊 10"/>
          <p:cNvSpPr txBox="1"/>
          <p:nvPr/>
        </p:nvSpPr>
        <p:spPr>
          <a:xfrm>
            <a:off x="1259632" y="4365104"/>
            <a:ext cx="7632848" cy="1872208"/>
          </a:xfrm>
          <a:prstGeom prst="rect">
            <a:avLst/>
          </a:prstGeom>
          <a:noFill/>
        </p:spPr>
        <p:txBody>
          <a:bodyPr wrap="square" rtlCol="0">
            <a:spAutoFit/>
          </a:bodyPr>
          <a:lstStyle/>
          <a:p>
            <a:pPr marL="796925" indent="-720000" hangingPunct="0">
              <a:lnSpc>
                <a:spcPts val="2300"/>
              </a:lnSpc>
              <a:spcBef>
                <a:spcPts val="600"/>
              </a:spcBef>
              <a:spcAft>
                <a:spcPts val="1200"/>
              </a:spcAft>
            </a:pPr>
            <a:r>
              <a:rPr lang="zh-TW" altLang="en-US" sz="2000" dirty="0" smtClean="0">
                <a:latin typeface="Times New Roman" pitchFamily="18" charset="0"/>
                <a:ea typeface="標楷體" pitchFamily="65" charset="-120"/>
                <a:cs typeface="Times New Roman" pitchFamily="18" charset="0"/>
              </a:rPr>
              <a:t>           </a:t>
            </a:r>
            <a:r>
              <a:rPr lang="zh-TW" altLang="zh-TW" sz="2000" dirty="0" smtClean="0">
                <a:latin typeface="Times New Roman" pitchFamily="18" charset="0"/>
                <a:ea typeface="標楷體" pitchFamily="65" charset="-120"/>
                <a:cs typeface="Times New Roman" pitchFamily="18" charset="0"/>
              </a:rPr>
              <a:t>以「青年教育與就業儲蓄帳戶」，搭配「高中職生涯輔導計畫」及「青年就業領航計畫」，並輔以就學與兵役等配套措施，協助青年職涯探索，促進適才適性發展。自</a:t>
            </a:r>
            <a:r>
              <a:rPr lang="en-US" altLang="zh-TW" sz="2000" dirty="0" smtClean="0">
                <a:latin typeface="Times New Roman" pitchFamily="18" charset="0"/>
                <a:ea typeface="標楷體" pitchFamily="65" charset="-120"/>
                <a:cs typeface="Times New Roman" pitchFamily="18" charset="0"/>
              </a:rPr>
              <a:t>106</a:t>
            </a:r>
            <a:r>
              <a:rPr lang="zh-TW" altLang="zh-TW" sz="2000" dirty="0" smtClean="0">
                <a:latin typeface="Times New Roman" pitchFamily="18" charset="0"/>
                <a:ea typeface="標楷體" pitchFamily="65" charset="-120"/>
                <a:cs typeface="Times New Roman" pitchFamily="18" charset="0"/>
              </a:rPr>
              <a:t>年</a:t>
            </a:r>
            <a:r>
              <a:rPr lang="en-US" altLang="zh-TW" sz="2000" dirty="0" smtClean="0">
                <a:latin typeface="Times New Roman" pitchFamily="18" charset="0"/>
                <a:ea typeface="標楷體" pitchFamily="65" charset="-120"/>
                <a:cs typeface="Times New Roman" pitchFamily="18" charset="0"/>
              </a:rPr>
              <a:t>8</a:t>
            </a:r>
            <a:r>
              <a:rPr lang="zh-TW" altLang="zh-TW" sz="2000" dirty="0" smtClean="0">
                <a:latin typeface="Times New Roman" pitchFamily="18" charset="0"/>
                <a:ea typeface="標楷體" pitchFamily="65" charset="-120"/>
                <a:cs typeface="Times New Roman" pitchFamily="18" charset="0"/>
              </a:rPr>
              <a:t>月起試辦</a:t>
            </a:r>
            <a:r>
              <a:rPr lang="en-US" altLang="zh-TW" sz="2000" dirty="0" smtClean="0">
                <a:latin typeface="Times New Roman" pitchFamily="18" charset="0"/>
                <a:ea typeface="標楷體" pitchFamily="65" charset="-120"/>
                <a:cs typeface="Times New Roman" pitchFamily="18" charset="0"/>
              </a:rPr>
              <a:t>3</a:t>
            </a:r>
            <a:r>
              <a:rPr lang="zh-TW" altLang="zh-TW" sz="2000" dirty="0" smtClean="0">
                <a:latin typeface="Times New Roman" pitchFamily="18" charset="0"/>
                <a:ea typeface="標楷體" pitchFamily="65" charset="-120"/>
                <a:cs typeface="Times New Roman" pitchFamily="18" charset="0"/>
              </a:rPr>
              <a:t>年，對象為高中職應屆畢業生，預估每年</a:t>
            </a:r>
            <a:r>
              <a:rPr lang="en-US" altLang="zh-TW" sz="2000" dirty="0" smtClean="0">
                <a:latin typeface="Times New Roman" pitchFamily="18" charset="0"/>
                <a:ea typeface="標楷體" pitchFamily="65" charset="-120"/>
                <a:cs typeface="Times New Roman" pitchFamily="18" charset="0"/>
              </a:rPr>
              <a:t>5,000</a:t>
            </a:r>
            <a:r>
              <a:rPr lang="zh-TW" altLang="zh-TW" sz="2000" dirty="0" smtClean="0">
                <a:latin typeface="Times New Roman" pitchFamily="18" charset="0"/>
                <a:ea typeface="標楷體" pitchFamily="65" charset="-120"/>
                <a:cs typeface="Times New Roman" pitchFamily="18" charset="0"/>
              </a:rPr>
              <a:t>人，每月提撥</a:t>
            </a:r>
            <a:r>
              <a:rPr lang="en-US" altLang="zh-TW" sz="2000" dirty="0" smtClean="0">
                <a:latin typeface="Times New Roman" pitchFamily="18" charset="0"/>
                <a:ea typeface="標楷體" pitchFamily="65" charset="-120"/>
                <a:cs typeface="Times New Roman" pitchFamily="18" charset="0"/>
              </a:rPr>
              <a:t>1</a:t>
            </a:r>
            <a:r>
              <a:rPr lang="zh-TW" altLang="zh-TW" sz="2000" dirty="0" smtClean="0">
                <a:latin typeface="Times New Roman" pitchFamily="18" charset="0"/>
                <a:ea typeface="標楷體" pitchFamily="65" charset="-120"/>
                <a:cs typeface="Times New Roman" pitchFamily="18" charset="0"/>
              </a:rPr>
              <a:t>萬元，</a:t>
            </a:r>
            <a:r>
              <a:rPr lang="en-US" altLang="zh-TW" sz="2000" dirty="0" smtClean="0">
                <a:latin typeface="Times New Roman" pitchFamily="18" charset="0"/>
                <a:ea typeface="標楷體" pitchFamily="65" charset="-120"/>
                <a:cs typeface="Times New Roman" pitchFamily="18" charset="0"/>
              </a:rPr>
              <a:t>3</a:t>
            </a:r>
            <a:r>
              <a:rPr lang="zh-TW" altLang="zh-TW" sz="2000" dirty="0" smtClean="0">
                <a:latin typeface="Times New Roman" pitchFamily="18" charset="0"/>
                <a:ea typeface="標楷體" pitchFamily="65" charset="-120"/>
                <a:cs typeface="Times New Roman" pitchFamily="18" charset="0"/>
              </a:rPr>
              <a:t>年期滿後，參與青年可全數提領</a:t>
            </a:r>
            <a:r>
              <a:rPr lang="en-US" altLang="zh-TW" sz="2000" dirty="0" smtClean="0">
                <a:latin typeface="Times New Roman" pitchFamily="18" charset="0"/>
                <a:ea typeface="標楷體" pitchFamily="65" charset="-120"/>
                <a:cs typeface="Times New Roman" pitchFamily="18" charset="0"/>
              </a:rPr>
              <a:t>36</a:t>
            </a:r>
            <a:r>
              <a:rPr lang="zh-TW" altLang="zh-TW" sz="2000" dirty="0" smtClean="0">
                <a:latin typeface="Times New Roman" pitchFamily="18" charset="0"/>
                <a:ea typeface="標楷體" pitchFamily="65" charset="-120"/>
                <a:cs typeface="Times New Roman" pitchFamily="18" charset="0"/>
              </a:rPr>
              <a:t>萬元，將視試辦情形滾動檢討</a:t>
            </a:r>
            <a:r>
              <a:rPr lang="zh-TW" altLang="en-US" sz="2000" dirty="0" smtClean="0">
                <a:latin typeface="標楷體"/>
                <a:ea typeface="標楷體"/>
                <a:cs typeface="Times New Roman" pitchFamily="18" charset="0"/>
              </a:rPr>
              <a:t>。</a:t>
            </a:r>
            <a:endParaRPr lang="zh-TW" altLang="en-US" sz="2000" dirty="0" smtClean="0">
              <a:latin typeface="Times New Roman" pitchFamily="18" charset="0"/>
              <a:ea typeface="標楷體" pitchFamily="65" charset="-120"/>
              <a:cs typeface="Times New Roman" pitchFamily="18" charset="0"/>
            </a:endParaRPr>
          </a:p>
        </p:txBody>
      </p:sp>
      <p:sp>
        <p:nvSpPr>
          <p:cNvPr id="12" name="文字方塊 7"/>
          <p:cNvSpPr txBox="1">
            <a:spLocks noChangeArrowheads="1"/>
          </p:cNvSpPr>
          <p:nvPr/>
        </p:nvSpPr>
        <p:spPr bwMode="auto">
          <a:xfrm>
            <a:off x="611560" y="2780928"/>
            <a:ext cx="1700784" cy="1200329"/>
          </a:xfrm>
          <a:prstGeom prst="rect">
            <a:avLst/>
          </a:prstGeom>
          <a:noFill/>
          <a:ln w="9525">
            <a:noFill/>
            <a:miter lim="800000"/>
            <a:headEnd/>
            <a:tailEnd/>
          </a:ln>
        </p:spPr>
        <p:txBody>
          <a:bodyPr wrap="square">
            <a:spAutoFit/>
          </a:bodyPr>
          <a:lstStyle/>
          <a:p>
            <a:pPr algn="ctr"/>
            <a:r>
              <a:rPr lang="zh-TW" altLang="en-US" sz="2400" b="1" kern="1100" spc="-100" dirty="0" smtClean="0">
                <a:latin typeface="標楷體" pitchFamily="65" charset="-120"/>
                <a:ea typeface="標楷體" pitchFamily="65" charset="-120"/>
              </a:rPr>
              <a:t> 兒童與少年未來教育及發展專戶</a:t>
            </a:r>
            <a:endParaRPr lang="zh-TW" altLang="en-US" sz="2400" b="1" kern="1100" spc="-100" dirty="0">
              <a:latin typeface="標楷體" pitchFamily="65" charset="-120"/>
              <a:ea typeface="標楷體" pitchFamily="65" charset="-120"/>
            </a:endParaRPr>
          </a:p>
        </p:txBody>
      </p:sp>
      <p:sp>
        <p:nvSpPr>
          <p:cNvPr id="14" name="投影片編號版面配置區 8"/>
          <p:cNvSpPr txBox="1">
            <a:spLocks/>
          </p:cNvSpPr>
          <p:nvPr/>
        </p:nvSpPr>
        <p:spPr>
          <a:xfrm>
            <a:off x="3923928" y="6492875"/>
            <a:ext cx="2133600"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zh-TW" altLang="en-US" sz="12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sp>
        <p:nvSpPr>
          <p:cNvPr id="15" name="文字方塊 14"/>
          <p:cNvSpPr txBox="1"/>
          <p:nvPr/>
        </p:nvSpPr>
        <p:spPr>
          <a:xfrm>
            <a:off x="6516216" y="6309320"/>
            <a:ext cx="2016224" cy="400110"/>
          </a:xfrm>
          <a:prstGeom prst="rect">
            <a:avLst/>
          </a:prstGeom>
          <a:noFill/>
        </p:spPr>
        <p:txBody>
          <a:bodyPr wrap="square" rtlCol="0">
            <a:spAutoFit/>
          </a:bodyPr>
          <a:lstStyle/>
          <a:p>
            <a:r>
              <a:rPr lang="zh-TW" altLang="en-US" sz="2000" b="1" dirty="0" smtClean="0">
                <a:solidFill>
                  <a:schemeClr val="accent2">
                    <a:lumMod val="75000"/>
                  </a:schemeClr>
                </a:solidFill>
                <a:latin typeface="標楷體" pitchFamily="65" charset="-120"/>
                <a:ea typeface="標楷體" pitchFamily="65" charset="-120"/>
              </a:rPr>
              <a:t>教育部 衛福部</a:t>
            </a:r>
            <a:endParaRPr lang="zh-TW" altLang="en-US" sz="2000" b="1" dirty="0">
              <a:solidFill>
                <a:schemeClr val="accent2">
                  <a:lumMod val="75000"/>
                </a:schemeClr>
              </a:solidFill>
              <a:latin typeface="標楷體" pitchFamily="65" charset="-120"/>
              <a:ea typeface="標楷體" pitchFamily="65" charset="-120"/>
            </a:endParaRPr>
          </a:p>
        </p:txBody>
      </p:sp>
      <p:sp>
        <p:nvSpPr>
          <p:cNvPr id="19" name="投影片編號版面配置區 18"/>
          <p:cNvSpPr>
            <a:spLocks noGrp="1"/>
          </p:cNvSpPr>
          <p:nvPr>
            <p:ph type="sldNum" sz="quarter" idx="12"/>
          </p:nvPr>
        </p:nvSpPr>
        <p:spPr/>
        <p:txBody>
          <a:bodyPr/>
          <a:lstStyle/>
          <a:p>
            <a:fld id="{5E50954E-AF92-4C9B-849F-40B7B07E7A08}" type="slidenum">
              <a:rPr lang="zh-TW" altLang="en-US" smtClean="0"/>
              <a:pPr/>
              <a:t>9</a:t>
            </a:fld>
            <a:endParaRPr lang="zh-TW" altLang="en-US"/>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116632"/>
            <a:ext cx="8229600" cy="1143000"/>
          </a:xfrm>
        </p:spPr>
        <p:txBody>
          <a:bodyPr/>
          <a:lstStyle/>
          <a:p>
            <a:r>
              <a:rPr lang="zh-TW" altLang="en-US" b="1" dirty="0" smtClean="0">
                <a:solidFill>
                  <a:schemeClr val="accent2">
                    <a:lumMod val="75000"/>
                  </a:schemeClr>
                </a:solidFill>
                <a:latin typeface="標楷體" pitchFamily="65" charset="-120"/>
                <a:ea typeface="標楷體" pitchFamily="65" charset="-120"/>
              </a:rPr>
              <a:t>長期照顧十年計畫</a:t>
            </a:r>
            <a:r>
              <a:rPr lang="en-US" altLang="zh-TW" b="1" dirty="0" smtClean="0">
                <a:solidFill>
                  <a:schemeClr val="accent2">
                    <a:lumMod val="75000"/>
                  </a:schemeClr>
                </a:solidFill>
                <a:latin typeface="標楷體" pitchFamily="65" charset="-120"/>
                <a:ea typeface="標楷體" pitchFamily="65" charset="-120"/>
              </a:rPr>
              <a:t>2.0</a:t>
            </a:r>
            <a:endParaRPr lang="zh-TW" altLang="en-US" b="1" dirty="0">
              <a:solidFill>
                <a:schemeClr val="accent2">
                  <a:lumMod val="75000"/>
                </a:schemeClr>
              </a:solidFill>
              <a:latin typeface="標楷體" pitchFamily="65" charset="-120"/>
              <a:ea typeface="標楷體" pitchFamily="65" charset="-120"/>
            </a:endParaRPr>
          </a:p>
        </p:txBody>
      </p:sp>
      <p:sp>
        <p:nvSpPr>
          <p:cNvPr id="20" name="等腰三角形 19"/>
          <p:cNvSpPr/>
          <p:nvPr/>
        </p:nvSpPr>
        <p:spPr>
          <a:xfrm rot="5400000">
            <a:off x="3921000" y="3570088"/>
            <a:ext cx="502407" cy="367545"/>
          </a:xfrm>
          <a:prstGeom prst="triangle">
            <a:avLst/>
          </a:prstGeom>
          <a:solidFill>
            <a:srgbClr val="0167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atin typeface="+mn-ea"/>
            </a:endParaRPr>
          </a:p>
        </p:txBody>
      </p:sp>
      <p:cxnSp>
        <p:nvCxnSpPr>
          <p:cNvPr id="22" name="直線接點 21"/>
          <p:cNvCxnSpPr/>
          <p:nvPr/>
        </p:nvCxnSpPr>
        <p:spPr>
          <a:xfrm>
            <a:off x="251520" y="1856032"/>
            <a:ext cx="16778" cy="3456000"/>
          </a:xfrm>
          <a:prstGeom prst="line">
            <a:avLst/>
          </a:prstGeom>
          <a:ln w="76200">
            <a:solidFill>
              <a:srgbClr val="016733"/>
            </a:solidFill>
          </a:ln>
        </p:spPr>
        <p:style>
          <a:lnRef idx="1">
            <a:schemeClr val="accent1"/>
          </a:lnRef>
          <a:fillRef idx="0">
            <a:schemeClr val="accent1"/>
          </a:fillRef>
          <a:effectRef idx="0">
            <a:schemeClr val="accent1"/>
          </a:effectRef>
          <a:fontRef idx="minor">
            <a:schemeClr val="tx1"/>
          </a:fontRef>
        </p:style>
      </p:cxnSp>
      <p:cxnSp>
        <p:nvCxnSpPr>
          <p:cNvPr id="23" name="直線接點 22"/>
          <p:cNvCxnSpPr/>
          <p:nvPr/>
        </p:nvCxnSpPr>
        <p:spPr>
          <a:xfrm>
            <a:off x="259072" y="1891632"/>
            <a:ext cx="280480" cy="0"/>
          </a:xfrm>
          <a:prstGeom prst="line">
            <a:avLst/>
          </a:prstGeom>
          <a:ln w="76200">
            <a:solidFill>
              <a:srgbClr val="016733"/>
            </a:solidFill>
          </a:ln>
        </p:spPr>
        <p:style>
          <a:lnRef idx="1">
            <a:schemeClr val="accent1"/>
          </a:lnRef>
          <a:fillRef idx="0">
            <a:schemeClr val="accent1"/>
          </a:fillRef>
          <a:effectRef idx="0">
            <a:schemeClr val="accent1"/>
          </a:effectRef>
          <a:fontRef idx="minor">
            <a:schemeClr val="tx1"/>
          </a:fontRef>
        </p:style>
      </p:cxnSp>
      <p:cxnSp>
        <p:nvCxnSpPr>
          <p:cNvPr id="24" name="直線接點 23"/>
          <p:cNvCxnSpPr/>
          <p:nvPr/>
        </p:nvCxnSpPr>
        <p:spPr>
          <a:xfrm>
            <a:off x="251520" y="3789040"/>
            <a:ext cx="288000" cy="0"/>
          </a:xfrm>
          <a:prstGeom prst="line">
            <a:avLst/>
          </a:prstGeom>
          <a:ln w="76200">
            <a:solidFill>
              <a:srgbClr val="016733"/>
            </a:solidFill>
          </a:ln>
        </p:spPr>
        <p:style>
          <a:lnRef idx="1">
            <a:schemeClr val="accent1"/>
          </a:lnRef>
          <a:fillRef idx="0">
            <a:schemeClr val="accent1"/>
          </a:fillRef>
          <a:effectRef idx="0">
            <a:schemeClr val="accent1"/>
          </a:effectRef>
          <a:fontRef idx="minor">
            <a:schemeClr val="tx1"/>
          </a:fontRef>
        </p:style>
      </p:cxnSp>
      <p:graphicFrame>
        <p:nvGraphicFramePr>
          <p:cNvPr id="32" name="資料庫圖表 31"/>
          <p:cNvGraphicFramePr/>
          <p:nvPr/>
        </p:nvGraphicFramePr>
        <p:xfrm>
          <a:off x="4499992" y="1700808"/>
          <a:ext cx="4464496" cy="47525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4" name="矩形 33"/>
          <p:cNvSpPr/>
          <p:nvPr/>
        </p:nvSpPr>
        <p:spPr>
          <a:xfrm>
            <a:off x="4716016" y="1196752"/>
            <a:ext cx="4176464" cy="432048"/>
          </a:xfrm>
          <a:prstGeom prst="rect">
            <a:avLst/>
          </a:prstGeom>
          <a:solidFill>
            <a:schemeClr val="accent6">
              <a:lumMod val="60000"/>
              <a:lumOff val="40000"/>
            </a:schemeClr>
          </a:solidFill>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zh-TW" altLang="en-US"/>
          </a:p>
        </p:txBody>
      </p:sp>
      <p:sp>
        <p:nvSpPr>
          <p:cNvPr id="29" name="矩形 28"/>
          <p:cNvSpPr/>
          <p:nvPr/>
        </p:nvSpPr>
        <p:spPr>
          <a:xfrm>
            <a:off x="4716016" y="1196752"/>
            <a:ext cx="4176465" cy="400110"/>
          </a:xfrm>
          <a:prstGeom prst="rect">
            <a:avLst/>
          </a:prstGeom>
          <a:noFill/>
        </p:spPr>
        <p:txBody>
          <a:bodyPr wrap="square">
            <a:spAutoFit/>
          </a:bodyPr>
          <a:lstStyle/>
          <a:p>
            <a:pPr lvl="0" algn="ctr">
              <a:defRPr/>
            </a:pPr>
            <a:r>
              <a:rPr lang="zh-TW" altLang="en-US" sz="2000" b="1" kern="0" dirty="0" smtClean="0">
                <a:latin typeface="標楷體" pitchFamily="65" charset="-120"/>
                <a:ea typeface="標楷體" pitchFamily="65" charset="-120"/>
              </a:rPr>
              <a:t>效益</a:t>
            </a:r>
            <a:endParaRPr lang="zh-TW" altLang="en-US" sz="2000" b="1" kern="0" dirty="0">
              <a:latin typeface="標楷體" pitchFamily="65" charset="-120"/>
              <a:ea typeface="標楷體" pitchFamily="65" charset="-120"/>
            </a:endParaRPr>
          </a:p>
        </p:txBody>
      </p:sp>
      <p:sp>
        <p:nvSpPr>
          <p:cNvPr id="16" name="圓角化對角線角落矩形 15"/>
          <p:cNvSpPr/>
          <p:nvPr/>
        </p:nvSpPr>
        <p:spPr>
          <a:xfrm>
            <a:off x="586328" y="1412776"/>
            <a:ext cx="3121576" cy="792088"/>
          </a:xfrm>
          <a:prstGeom prst="round2DiagRect">
            <a:avLst/>
          </a:prstGeom>
        </p:spPr>
        <p:style>
          <a:lnRef idx="2">
            <a:schemeClr val="accent6"/>
          </a:lnRef>
          <a:fillRef idx="1">
            <a:schemeClr val="lt1"/>
          </a:fillRef>
          <a:effectRef idx="0">
            <a:schemeClr val="accent6"/>
          </a:effectRef>
          <a:fontRef idx="minor">
            <a:schemeClr val="dk1"/>
          </a:fontRef>
        </p:style>
        <p:txBody>
          <a:bodyPr rtlCol="0" anchor="ctr"/>
          <a:lstStyle/>
          <a:p>
            <a:pPr lvl="0" algn="just"/>
            <a:r>
              <a:rPr lang="zh-TW" altLang="en-US" dirty="0" smtClean="0">
                <a:solidFill>
                  <a:schemeClr val="tx1"/>
                </a:solidFill>
                <a:latin typeface="標楷體" pitchFamily="65" charset="-120"/>
                <a:ea typeface="標楷體" pitchFamily="65" charset="-120"/>
              </a:rPr>
              <a:t>服務對象由</a:t>
            </a:r>
            <a:r>
              <a:rPr lang="en-US" altLang="zh-TW" dirty="0" smtClean="0">
                <a:solidFill>
                  <a:schemeClr val="tx1"/>
                </a:solidFill>
                <a:latin typeface="標楷體" pitchFamily="65" charset="-120"/>
                <a:ea typeface="標楷體" pitchFamily="65" charset="-120"/>
              </a:rPr>
              <a:t>4</a:t>
            </a:r>
            <a:r>
              <a:rPr lang="zh-TW" altLang="en-US" dirty="0" smtClean="0">
                <a:solidFill>
                  <a:schemeClr val="tx1"/>
                </a:solidFill>
                <a:latin typeface="標楷體" pitchFamily="65" charset="-120"/>
                <a:ea typeface="標楷體" pitchFamily="65" charset="-120"/>
              </a:rPr>
              <a:t>類增加至</a:t>
            </a:r>
            <a:r>
              <a:rPr lang="en-US" altLang="zh-TW" dirty="0" smtClean="0">
                <a:solidFill>
                  <a:schemeClr val="tx1"/>
                </a:solidFill>
                <a:latin typeface="標楷體" pitchFamily="65" charset="-120"/>
                <a:ea typeface="標楷體" pitchFamily="65" charset="-120"/>
              </a:rPr>
              <a:t>8</a:t>
            </a:r>
            <a:r>
              <a:rPr lang="zh-TW" altLang="en-US" dirty="0" smtClean="0">
                <a:solidFill>
                  <a:schemeClr val="tx1"/>
                </a:solidFill>
                <a:latin typeface="標楷體" pitchFamily="65" charset="-120"/>
                <a:ea typeface="標楷體" pitchFamily="65" charset="-120"/>
              </a:rPr>
              <a:t>類；服務項目由</a:t>
            </a:r>
            <a:r>
              <a:rPr lang="en-US" altLang="zh-TW" dirty="0" smtClean="0">
                <a:solidFill>
                  <a:schemeClr val="tx1"/>
                </a:solidFill>
                <a:latin typeface="標楷體" pitchFamily="65" charset="-120"/>
                <a:ea typeface="標楷體" pitchFamily="65" charset="-120"/>
              </a:rPr>
              <a:t>8</a:t>
            </a:r>
            <a:r>
              <a:rPr lang="zh-TW" altLang="en-US" dirty="0" smtClean="0">
                <a:solidFill>
                  <a:schemeClr val="tx1"/>
                </a:solidFill>
                <a:latin typeface="標楷體" pitchFamily="65" charset="-120"/>
                <a:ea typeface="標楷體" pitchFamily="65" charset="-120"/>
              </a:rPr>
              <a:t>項擴增至</a:t>
            </a:r>
            <a:r>
              <a:rPr lang="en-US" altLang="zh-TW" dirty="0" smtClean="0">
                <a:solidFill>
                  <a:schemeClr val="tx1"/>
                </a:solidFill>
                <a:latin typeface="標楷體" pitchFamily="65" charset="-120"/>
                <a:ea typeface="標楷體" pitchFamily="65" charset="-120"/>
              </a:rPr>
              <a:t>17</a:t>
            </a:r>
            <a:r>
              <a:rPr lang="zh-TW" altLang="en-US" dirty="0" smtClean="0">
                <a:solidFill>
                  <a:schemeClr val="tx1"/>
                </a:solidFill>
                <a:latin typeface="標楷體" pitchFamily="65" charset="-120"/>
                <a:ea typeface="標楷體" pitchFamily="65" charset="-120"/>
              </a:rPr>
              <a:t>項。</a:t>
            </a:r>
            <a:endParaRPr lang="en-US" altLang="zh-TW" dirty="0" smtClean="0">
              <a:solidFill>
                <a:schemeClr val="tx1"/>
              </a:solidFill>
              <a:latin typeface="標楷體" pitchFamily="65" charset="-120"/>
              <a:ea typeface="標楷體" pitchFamily="65" charset="-120"/>
            </a:endParaRPr>
          </a:p>
        </p:txBody>
      </p:sp>
      <p:sp>
        <p:nvSpPr>
          <p:cNvPr id="25" name="圓角化對角線角落矩形 24"/>
          <p:cNvSpPr/>
          <p:nvPr/>
        </p:nvSpPr>
        <p:spPr>
          <a:xfrm>
            <a:off x="611560" y="3573016"/>
            <a:ext cx="3024336" cy="504056"/>
          </a:xfrm>
          <a:prstGeom prst="round2DiagRect">
            <a:avLst/>
          </a:prstGeom>
        </p:spPr>
        <p:style>
          <a:lnRef idx="2">
            <a:schemeClr val="accent6"/>
          </a:lnRef>
          <a:fillRef idx="1">
            <a:schemeClr val="lt1"/>
          </a:fillRef>
          <a:effectRef idx="0">
            <a:schemeClr val="accent6"/>
          </a:effectRef>
          <a:fontRef idx="minor">
            <a:schemeClr val="dk1"/>
          </a:fontRef>
        </p:style>
        <p:txBody>
          <a:bodyPr rtlCol="0" anchor="ctr"/>
          <a:lstStyle/>
          <a:p>
            <a:pPr algn="just"/>
            <a:r>
              <a:rPr lang="zh-TW" altLang="en-US" dirty="0" smtClean="0">
                <a:solidFill>
                  <a:schemeClr val="tx1"/>
                </a:solidFill>
                <a:latin typeface="標楷體" pitchFamily="65" charset="-120"/>
                <a:ea typeface="標楷體" pitchFamily="65" charset="-120"/>
              </a:rPr>
              <a:t>啟用照顧管理評估量表</a:t>
            </a:r>
            <a:endParaRPr lang="en-US" altLang="zh-TW" dirty="0" smtClean="0">
              <a:solidFill>
                <a:schemeClr val="tx1"/>
              </a:solidFill>
              <a:latin typeface="標楷體" pitchFamily="65" charset="-120"/>
              <a:ea typeface="標楷體" pitchFamily="65" charset="-120"/>
            </a:endParaRPr>
          </a:p>
        </p:txBody>
      </p:sp>
      <p:sp>
        <p:nvSpPr>
          <p:cNvPr id="30" name="圓角矩形 29"/>
          <p:cNvSpPr/>
          <p:nvPr/>
        </p:nvSpPr>
        <p:spPr>
          <a:xfrm>
            <a:off x="514078" y="2348880"/>
            <a:ext cx="3193826" cy="936104"/>
          </a:xfrm>
          <a:prstGeom prst="roundRect">
            <a:avLst>
              <a:gd name="adj" fmla="val 725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zh-TW" altLang="en-US" sz="1600" b="1" dirty="0" smtClean="0">
                <a:solidFill>
                  <a:srgbClr val="0070C0"/>
                </a:solidFill>
                <a:latin typeface="標楷體" pitchFamily="65" charset="-120"/>
                <a:ea typeface="標楷體" pitchFamily="65" charset="-120"/>
              </a:rPr>
              <a:t>創新服務包括：</a:t>
            </a:r>
            <a:endParaRPr lang="en-US" altLang="zh-TW" sz="1600" b="1" dirty="0" smtClean="0">
              <a:solidFill>
                <a:srgbClr val="0070C0"/>
              </a:solidFill>
              <a:latin typeface="標楷體" pitchFamily="65" charset="-120"/>
              <a:ea typeface="標楷體" pitchFamily="65" charset="-120"/>
            </a:endParaRPr>
          </a:p>
          <a:p>
            <a:pPr lvl="0" algn="just"/>
            <a:r>
              <a:rPr lang="zh-TW" altLang="en-US" sz="1600" b="1" dirty="0" smtClean="0">
                <a:solidFill>
                  <a:srgbClr val="0070C0"/>
                </a:solidFill>
                <a:latin typeface="標楷體" pitchFamily="65" charset="-120"/>
                <a:ea typeface="標楷體" pitchFamily="65" charset="-120"/>
              </a:rPr>
              <a:t>推動社區整體照顧模式</a:t>
            </a:r>
            <a:endParaRPr lang="en-US" altLang="zh-TW" sz="1600" b="1" dirty="0" smtClean="0">
              <a:solidFill>
                <a:srgbClr val="0070C0"/>
              </a:solidFill>
              <a:latin typeface="標楷體" pitchFamily="65" charset="-120"/>
              <a:ea typeface="標楷體" pitchFamily="65" charset="-120"/>
            </a:endParaRPr>
          </a:p>
          <a:p>
            <a:pPr lvl="0" algn="just"/>
            <a:r>
              <a:rPr lang="zh-TW" altLang="en-US" sz="1600" b="1" dirty="0" smtClean="0">
                <a:solidFill>
                  <a:srgbClr val="0070C0"/>
                </a:solidFill>
                <a:latin typeface="標楷體" pitchFamily="65" charset="-120"/>
                <a:ea typeface="標楷體" pitchFamily="65" charset="-120"/>
              </a:rPr>
              <a:t>提供預防或延緩失能之服務</a:t>
            </a:r>
            <a:endParaRPr lang="en-US" altLang="zh-TW" sz="1600" b="1" dirty="0" smtClean="0">
              <a:solidFill>
                <a:srgbClr val="0070C0"/>
              </a:solidFill>
              <a:latin typeface="標楷體" pitchFamily="65" charset="-120"/>
              <a:ea typeface="標楷體" pitchFamily="65" charset="-120"/>
            </a:endParaRPr>
          </a:p>
          <a:p>
            <a:pPr lvl="0" algn="just"/>
            <a:r>
              <a:rPr lang="zh-TW" altLang="en-US" sz="1600" b="1" dirty="0" smtClean="0">
                <a:solidFill>
                  <a:srgbClr val="0070C0"/>
                </a:solidFill>
                <a:latin typeface="標楷體" pitchFamily="65" charset="-120"/>
                <a:ea typeface="標楷體" pitchFamily="65" charset="-120"/>
              </a:rPr>
              <a:t>推廣失智症照顧服務</a:t>
            </a:r>
            <a:endParaRPr lang="en-US" altLang="zh-TW" sz="1600" b="1" dirty="0" smtClean="0">
              <a:solidFill>
                <a:srgbClr val="0070C0"/>
              </a:solidFill>
              <a:latin typeface="標楷體" pitchFamily="65" charset="-120"/>
              <a:ea typeface="標楷體" pitchFamily="65" charset="-120"/>
            </a:endParaRPr>
          </a:p>
          <a:p>
            <a:pPr lvl="0" algn="just"/>
            <a:r>
              <a:rPr lang="zh-TW" altLang="en-US" sz="1600" b="1" dirty="0" smtClean="0">
                <a:solidFill>
                  <a:srgbClr val="0070C0"/>
                </a:solidFill>
                <a:latin typeface="標楷體" pitchFamily="65" charset="-120"/>
                <a:ea typeface="標楷體" pitchFamily="65" charset="-120"/>
              </a:rPr>
              <a:t>充實原住民、偏鄉長照服務</a:t>
            </a:r>
            <a:endParaRPr lang="zh-TW" altLang="en-US" sz="1600" b="1" dirty="0">
              <a:solidFill>
                <a:srgbClr val="0070C0"/>
              </a:solidFill>
              <a:latin typeface="標楷體" pitchFamily="65" charset="-120"/>
              <a:ea typeface="標楷體" pitchFamily="65" charset="-120"/>
            </a:endParaRPr>
          </a:p>
        </p:txBody>
      </p:sp>
      <p:sp>
        <p:nvSpPr>
          <p:cNvPr id="31" name="圓角矩形 30"/>
          <p:cNvSpPr/>
          <p:nvPr/>
        </p:nvSpPr>
        <p:spPr>
          <a:xfrm>
            <a:off x="514078" y="4149080"/>
            <a:ext cx="3193826" cy="936104"/>
          </a:xfrm>
          <a:prstGeom prst="roundRect">
            <a:avLst>
              <a:gd name="adj" fmla="val 725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zh-TW" altLang="en-US" sz="1600" b="1" dirty="0" smtClean="0">
                <a:solidFill>
                  <a:srgbClr val="0070C0"/>
                </a:solidFill>
                <a:latin typeface="標楷體" pitchFamily="65" charset="-120"/>
                <a:ea typeface="標楷體" pitchFamily="65" charset="-120"/>
              </a:rPr>
              <a:t>將評估作業、給付等級判定、照顧計畫擬定等作業開發至行動載具</a:t>
            </a:r>
            <a:r>
              <a:rPr lang="en-US" altLang="zh-TW" sz="1600" b="1" dirty="0" smtClean="0">
                <a:solidFill>
                  <a:srgbClr val="0070C0"/>
                </a:solidFill>
                <a:latin typeface="標楷體" pitchFamily="65" charset="-120"/>
                <a:ea typeface="標楷體" pitchFamily="65" charset="-120"/>
              </a:rPr>
              <a:t>APP</a:t>
            </a:r>
            <a:r>
              <a:rPr lang="zh-TW" altLang="en-US" sz="1600" b="1" dirty="0" smtClean="0">
                <a:solidFill>
                  <a:srgbClr val="0070C0"/>
                </a:solidFill>
                <a:latin typeface="標楷體" pitchFamily="65" charset="-120"/>
                <a:ea typeface="標楷體" pitchFamily="65" charset="-120"/>
              </a:rPr>
              <a:t>，達全國給付公平及效率與品質之提升</a:t>
            </a:r>
            <a:endParaRPr lang="zh-TW" altLang="en-US" sz="1600" b="1" dirty="0">
              <a:solidFill>
                <a:srgbClr val="0070C0"/>
              </a:solidFill>
              <a:latin typeface="標楷體" pitchFamily="65" charset="-120"/>
              <a:ea typeface="標楷體" pitchFamily="65" charset="-120"/>
            </a:endParaRPr>
          </a:p>
        </p:txBody>
      </p:sp>
      <p:sp>
        <p:nvSpPr>
          <p:cNvPr id="15" name="圓角化對角線角落矩形 14"/>
          <p:cNvSpPr/>
          <p:nvPr/>
        </p:nvSpPr>
        <p:spPr>
          <a:xfrm>
            <a:off x="611560" y="5157192"/>
            <a:ext cx="3024336" cy="504056"/>
          </a:xfrm>
          <a:prstGeom prst="round2DiagRect">
            <a:avLst/>
          </a:prstGeom>
        </p:spPr>
        <p:style>
          <a:lnRef idx="2">
            <a:schemeClr val="accent6"/>
          </a:lnRef>
          <a:fillRef idx="1">
            <a:schemeClr val="lt1"/>
          </a:fillRef>
          <a:effectRef idx="0">
            <a:schemeClr val="accent6"/>
          </a:effectRef>
          <a:fontRef idx="minor">
            <a:schemeClr val="dk1"/>
          </a:fontRef>
        </p:style>
        <p:txBody>
          <a:bodyPr rtlCol="0" anchor="ctr"/>
          <a:lstStyle/>
          <a:p>
            <a:pPr algn="just"/>
            <a:r>
              <a:rPr lang="zh-TW" altLang="en-US" dirty="0" smtClean="0">
                <a:solidFill>
                  <a:schemeClr val="tx1"/>
                </a:solidFill>
                <a:latin typeface="標楷體" pitchFamily="65" charset="-120"/>
                <a:ea typeface="標楷體" pitchFamily="65" charset="-120"/>
              </a:rPr>
              <a:t>示範縣市</a:t>
            </a:r>
            <a:endParaRPr lang="en-US" altLang="zh-TW" dirty="0" smtClean="0">
              <a:solidFill>
                <a:schemeClr val="tx1"/>
              </a:solidFill>
              <a:latin typeface="標楷體" pitchFamily="65" charset="-120"/>
              <a:ea typeface="標楷體" pitchFamily="65" charset="-120"/>
            </a:endParaRPr>
          </a:p>
        </p:txBody>
      </p:sp>
      <p:cxnSp>
        <p:nvCxnSpPr>
          <p:cNvPr id="17" name="直線接點 16"/>
          <p:cNvCxnSpPr/>
          <p:nvPr/>
        </p:nvCxnSpPr>
        <p:spPr>
          <a:xfrm>
            <a:off x="251520" y="5301208"/>
            <a:ext cx="288000" cy="0"/>
          </a:xfrm>
          <a:prstGeom prst="line">
            <a:avLst/>
          </a:prstGeom>
          <a:ln w="76200">
            <a:solidFill>
              <a:srgbClr val="016733"/>
            </a:solidFill>
          </a:ln>
        </p:spPr>
        <p:style>
          <a:lnRef idx="1">
            <a:schemeClr val="accent1"/>
          </a:lnRef>
          <a:fillRef idx="0">
            <a:schemeClr val="accent1"/>
          </a:fillRef>
          <a:effectRef idx="0">
            <a:schemeClr val="accent1"/>
          </a:effectRef>
          <a:fontRef idx="minor">
            <a:schemeClr val="tx1"/>
          </a:fontRef>
        </p:style>
      </p:cxnSp>
      <p:sp>
        <p:nvSpPr>
          <p:cNvPr id="18" name="矩形 17"/>
          <p:cNvSpPr/>
          <p:nvPr/>
        </p:nvSpPr>
        <p:spPr>
          <a:xfrm>
            <a:off x="467544" y="5661248"/>
            <a:ext cx="3168352" cy="584775"/>
          </a:xfrm>
          <a:prstGeom prst="rect">
            <a:avLst/>
          </a:prstGeom>
        </p:spPr>
        <p:txBody>
          <a:bodyPr wrap="square">
            <a:spAutoFit/>
          </a:bodyPr>
          <a:lstStyle/>
          <a:p>
            <a:pPr algn="just"/>
            <a:r>
              <a:rPr lang="zh-TW" altLang="en-US" sz="1600" b="1" dirty="0" smtClean="0">
                <a:solidFill>
                  <a:srgbClr val="0070C0"/>
                </a:solidFill>
                <a:latin typeface="標楷體" pitchFamily="65" charset="-120"/>
                <a:ea typeface="標楷體" pitchFamily="65" charset="-120"/>
              </a:rPr>
              <a:t>至</a:t>
            </a:r>
            <a:r>
              <a:rPr lang="en-US" altLang="zh-TW" sz="1600" b="1" dirty="0" smtClean="0">
                <a:solidFill>
                  <a:srgbClr val="0070C0"/>
                </a:solidFill>
                <a:latin typeface="標楷體" pitchFamily="65" charset="-120"/>
                <a:ea typeface="標楷體" pitchFamily="65" charset="-120"/>
              </a:rPr>
              <a:t>105</a:t>
            </a:r>
            <a:r>
              <a:rPr lang="zh-TW" altLang="en-US" sz="1600" b="1" dirty="0" smtClean="0">
                <a:solidFill>
                  <a:srgbClr val="0070C0"/>
                </a:solidFill>
                <a:latin typeface="標楷體" pitchFamily="65" charset="-120"/>
                <a:ea typeface="標楷體" pitchFamily="65" charset="-120"/>
              </a:rPr>
              <a:t>年年底，計</a:t>
            </a:r>
            <a:r>
              <a:rPr lang="en-US" altLang="zh-TW" sz="1600" b="1" dirty="0" smtClean="0">
                <a:solidFill>
                  <a:srgbClr val="0070C0"/>
                </a:solidFill>
                <a:latin typeface="標楷體" pitchFamily="65" charset="-120"/>
                <a:ea typeface="標楷體" pitchFamily="65" charset="-120"/>
              </a:rPr>
              <a:t>20</a:t>
            </a:r>
            <a:r>
              <a:rPr lang="zh-TW" altLang="en-US" sz="1600" b="1" dirty="0" smtClean="0">
                <a:solidFill>
                  <a:srgbClr val="0070C0"/>
                </a:solidFill>
                <a:latin typeface="標楷體" pitchFamily="65" charset="-120"/>
                <a:ea typeface="標楷體" pitchFamily="65" charset="-120"/>
              </a:rPr>
              <a:t>個地方政府</a:t>
            </a:r>
            <a:r>
              <a:rPr lang="en-US" altLang="zh-TW" sz="1600" b="1" dirty="0" smtClean="0">
                <a:solidFill>
                  <a:srgbClr val="0070C0"/>
                </a:solidFill>
                <a:latin typeface="標楷體" pitchFamily="65" charset="-120"/>
                <a:ea typeface="標楷體" pitchFamily="65" charset="-120"/>
              </a:rPr>
              <a:t>(23</a:t>
            </a:r>
            <a:r>
              <a:rPr lang="zh-TW" altLang="en-US" sz="1600" b="1" dirty="0" smtClean="0">
                <a:solidFill>
                  <a:srgbClr val="0070C0"/>
                </a:solidFill>
                <a:latin typeface="標楷體" pitchFamily="65" charset="-120"/>
                <a:ea typeface="標楷體" pitchFamily="65" charset="-120"/>
              </a:rPr>
              <a:t>案</a:t>
            </a:r>
            <a:r>
              <a:rPr lang="en-US" altLang="zh-TW" sz="1600" b="1" dirty="0" smtClean="0">
                <a:solidFill>
                  <a:srgbClr val="0070C0"/>
                </a:solidFill>
                <a:latin typeface="標楷體" pitchFamily="65" charset="-120"/>
                <a:ea typeface="標楷體" pitchFamily="65" charset="-120"/>
              </a:rPr>
              <a:t>)</a:t>
            </a:r>
            <a:r>
              <a:rPr lang="zh-TW" altLang="en-US" sz="1600" b="1" dirty="0" smtClean="0">
                <a:solidFill>
                  <a:srgbClr val="0070C0"/>
                </a:solidFill>
                <a:latin typeface="標楷體" pitchFamily="65" charset="-120"/>
                <a:ea typeface="標楷體" pitchFamily="65" charset="-120"/>
              </a:rPr>
              <a:t>參與試辦</a:t>
            </a:r>
          </a:p>
        </p:txBody>
      </p:sp>
      <p:sp>
        <p:nvSpPr>
          <p:cNvPr id="19" name="文字方塊 18"/>
          <p:cNvSpPr txBox="1"/>
          <p:nvPr/>
        </p:nvSpPr>
        <p:spPr>
          <a:xfrm>
            <a:off x="7596336" y="6309320"/>
            <a:ext cx="976819" cy="400110"/>
          </a:xfrm>
          <a:prstGeom prst="rect">
            <a:avLst/>
          </a:prstGeom>
          <a:noFill/>
        </p:spPr>
        <p:txBody>
          <a:bodyPr wrap="square" rtlCol="0">
            <a:spAutoFit/>
          </a:bodyPr>
          <a:lstStyle/>
          <a:p>
            <a:r>
              <a:rPr lang="zh-TW" altLang="en-US" sz="2000" b="1" dirty="0" smtClean="0">
                <a:solidFill>
                  <a:schemeClr val="accent2">
                    <a:lumMod val="75000"/>
                  </a:schemeClr>
                </a:solidFill>
                <a:latin typeface="標楷體" pitchFamily="65" charset="-120"/>
                <a:ea typeface="標楷體" pitchFamily="65" charset="-120"/>
              </a:rPr>
              <a:t>衛福部</a:t>
            </a:r>
            <a:endParaRPr lang="zh-TW" altLang="en-US" sz="2000" b="1" dirty="0">
              <a:solidFill>
                <a:schemeClr val="accent2">
                  <a:lumMod val="75000"/>
                </a:schemeClr>
              </a:solidFill>
              <a:latin typeface="標楷體" pitchFamily="65" charset="-120"/>
              <a:ea typeface="標楷體" pitchFamily="65" charset="-120"/>
            </a:endParaRPr>
          </a:p>
        </p:txBody>
      </p:sp>
      <p:sp>
        <p:nvSpPr>
          <p:cNvPr id="35" name="投影片編號版面配置區 34"/>
          <p:cNvSpPr>
            <a:spLocks noGrp="1"/>
          </p:cNvSpPr>
          <p:nvPr>
            <p:ph type="sldNum" sz="quarter" idx="12"/>
          </p:nvPr>
        </p:nvSpPr>
        <p:spPr>
          <a:xfrm>
            <a:off x="6660232" y="6309320"/>
            <a:ext cx="2133600" cy="365125"/>
          </a:xfrm>
        </p:spPr>
        <p:txBody>
          <a:bodyPr/>
          <a:lstStyle/>
          <a:p>
            <a:fld id="{5E50954E-AF92-4C9B-849F-40B7B07E7A08}" type="slidenum">
              <a:rPr lang="zh-TW" altLang="en-US" smtClean="0"/>
              <a:pPr/>
              <a:t>10</a:t>
            </a:fld>
            <a:endParaRPr lang="zh-TW" alt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1"/>
          <p:cNvSpPr>
            <a:spLocks noGrp="1"/>
          </p:cNvSpPr>
          <p:nvPr>
            <p:ph type="title"/>
          </p:nvPr>
        </p:nvSpPr>
        <p:spPr/>
        <p:style>
          <a:lnRef idx="3">
            <a:schemeClr val="lt1"/>
          </a:lnRef>
          <a:fillRef idx="1">
            <a:schemeClr val="accent3"/>
          </a:fillRef>
          <a:effectRef idx="1">
            <a:schemeClr val="accent3"/>
          </a:effectRef>
          <a:fontRef idx="minor">
            <a:schemeClr val="lt1"/>
          </a:fontRef>
        </p:style>
        <p:txBody>
          <a:bodyPr>
            <a:normAutofit/>
          </a:bodyPr>
          <a:lstStyle/>
          <a:p>
            <a:pPr>
              <a:defRPr/>
            </a:pPr>
            <a:r>
              <a:rPr lang="zh-TW" altLang="en-US" sz="3200" b="1" dirty="0" smtClean="0">
                <a:latin typeface="標楷體" pitchFamily="65" charset="-120"/>
                <a:ea typeface="標楷體" pitchFamily="65" charset="-120"/>
              </a:rPr>
              <a:t>強化食品安全管理措施</a:t>
            </a:r>
            <a:endParaRPr lang="zh-TW" altLang="en-US" sz="3200" b="1" dirty="0">
              <a:latin typeface="標楷體" pitchFamily="65" charset="-120"/>
              <a:ea typeface="標楷體" pitchFamily="65" charset="-120"/>
            </a:endParaRPr>
          </a:p>
        </p:txBody>
      </p:sp>
      <p:graphicFrame>
        <p:nvGraphicFramePr>
          <p:cNvPr id="15" name="內容版面配置區 14"/>
          <p:cNvGraphicFramePr>
            <a:graphicFrameLocks noGrp="1"/>
          </p:cNvGraphicFramePr>
          <p:nvPr>
            <p:ph sz="half" idx="1"/>
          </p:nvPr>
        </p:nvGraphicFramePr>
        <p:xfrm>
          <a:off x="179512" y="1700808"/>
          <a:ext cx="5544616" cy="47525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0" name="內容版面配置區 19"/>
          <p:cNvSpPr>
            <a:spLocks noGrp="1"/>
          </p:cNvSpPr>
          <p:nvPr>
            <p:ph sz="half" idx="2"/>
          </p:nvPr>
        </p:nvSpPr>
        <p:spPr>
          <a:xfrm>
            <a:off x="5796136" y="1600200"/>
            <a:ext cx="2890664" cy="4781128"/>
          </a:xfrm>
          <a:gradFill flip="none" rotWithShape="1">
            <a:gsLst>
              <a:gs pos="0">
                <a:schemeClr val="accent1">
                  <a:lumMod val="75000"/>
                  <a:shade val="30000"/>
                  <a:satMod val="115000"/>
                </a:schemeClr>
              </a:gs>
              <a:gs pos="50000">
                <a:schemeClr val="accent1">
                  <a:lumMod val="75000"/>
                  <a:shade val="67500"/>
                  <a:satMod val="115000"/>
                </a:schemeClr>
              </a:gs>
              <a:gs pos="100000">
                <a:schemeClr val="accent1">
                  <a:lumMod val="75000"/>
                  <a:shade val="100000"/>
                  <a:satMod val="115000"/>
                </a:schemeClr>
              </a:gs>
            </a:gsLst>
            <a:lin ang="10800000" scaled="1"/>
            <a:tileRect/>
          </a:gradFill>
        </p:spPr>
        <p:txBody>
          <a:bodyPr/>
          <a:lstStyle/>
          <a:p>
            <a:endParaRPr lang="zh-TW" altLang="en-US" dirty="0"/>
          </a:p>
        </p:txBody>
      </p:sp>
      <p:sp>
        <p:nvSpPr>
          <p:cNvPr id="22" name="流程圖: 磁碟 21"/>
          <p:cNvSpPr/>
          <p:nvPr/>
        </p:nvSpPr>
        <p:spPr>
          <a:xfrm>
            <a:off x="5796136" y="2996952"/>
            <a:ext cx="2880320" cy="2880320"/>
          </a:xfrm>
          <a:prstGeom prst="flowChartMagneticDisk">
            <a:avLst/>
          </a:prstGeom>
          <a:gradFill flip="none" rotWithShape="1">
            <a:gsLst>
              <a:gs pos="0">
                <a:schemeClr val="accent5">
                  <a:lumMod val="60000"/>
                  <a:lumOff val="40000"/>
                  <a:shade val="30000"/>
                  <a:satMod val="115000"/>
                </a:schemeClr>
              </a:gs>
              <a:gs pos="50000">
                <a:schemeClr val="accent5">
                  <a:lumMod val="60000"/>
                  <a:lumOff val="40000"/>
                  <a:shade val="67500"/>
                  <a:satMod val="115000"/>
                </a:schemeClr>
              </a:gs>
              <a:gs pos="100000">
                <a:schemeClr val="accent5">
                  <a:lumMod val="60000"/>
                  <a:lumOff val="40000"/>
                  <a:shade val="100000"/>
                  <a:satMod val="115000"/>
                </a:schemeClr>
              </a:gs>
            </a:gsLst>
            <a:lin ang="10800000" scaled="1"/>
            <a:tileRect/>
          </a:gradFill>
        </p:spPr>
        <p:style>
          <a:lnRef idx="3">
            <a:schemeClr val="lt1"/>
          </a:lnRef>
          <a:fillRef idx="1">
            <a:schemeClr val="accent4"/>
          </a:fillRef>
          <a:effectRef idx="1">
            <a:schemeClr val="accent4"/>
          </a:effectRef>
          <a:fontRef idx="minor">
            <a:schemeClr val="lt1"/>
          </a:fontRef>
        </p:style>
        <p:txBody>
          <a:bodyPr rtlCol="0" anchor="ctr"/>
          <a:lstStyle/>
          <a:p>
            <a:pPr algn="just"/>
            <a:endParaRPr lang="en-US" altLang="zh-TW" sz="1400" b="1" dirty="0" smtClean="0">
              <a:solidFill>
                <a:schemeClr val="tx1"/>
              </a:solidFill>
              <a:latin typeface="微軟正黑體" pitchFamily="34" charset="-120"/>
              <a:ea typeface="微軟正黑體" pitchFamily="34" charset="-120"/>
            </a:endParaRPr>
          </a:p>
          <a:p>
            <a:pPr algn="just"/>
            <a:r>
              <a:rPr lang="zh-TW" altLang="zh-TW" sz="1400" b="1" dirty="0" smtClean="0">
                <a:solidFill>
                  <a:schemeClr val="tx1"/>
                </a:solidFill>
                <a:latin typeface="微軟正黑體" pitchFamily="34" charset="-120"/>
                <a:ea typeface="微軟正黑體" pitchFamily="34" charset="-120"/>
              </a:rPr>
              <a:t>餐館業之廚餘及廢食用油委託清除及再利用前，須與受委託清理機構及再利用機構簽訂相關契約並應作成紀錄；非屬</a:t>
            </a:r>
            <a:r>
              <a:rPr lang="zh-TW" altLang="en-US" sz="1400" b="1" dirty="0" smtClean="0">
                <a:solidFill>
                  <a:schemeClr val="tx1"/>
                </a:solidFill>
                <a:latin typeface="微軟正黑體" pitchFamily="34" charset="-120"/>
                <a:ea typeface="微軟正黑體" pitchFamily="34" charset="-120"/>
              </a:rPr>
              <a:t>餐館業事業廢棄物再利用管理</a:t>
            </a:r>
            <a:r>
              <a:rPr lang="zh-TW" altLang="zh-TW" sz="1400" b="1" dirty="0" smtClean="0">
                <a:solidFill>
                  <a:schemeClr val="tx1"/>
                </a:solidFill>
                <a:latin typeface="微軟正黑體" pitchFamily="34" charset="-120"/>
                <a:ea typeface="微軟正黑體" pitchFamily="34" charset="-120"/>
              </a:rPr>
              <a:t>辦法及其他相關法規規定之廢棄物再利用種類，須向衛福部提出申請，始得再利用。</a:t>
            </a:r>
            <a:endParaRPr lang="en-US" altLang="zh-TW" sz="1400" b="1" dirty="0" smtClean="0">
              <a:solidFill>
                <a:schemeClr val="tx1"/>
              </a:solidFill>
              <a:latin typeface="微軟正黑體" pitchFamily="34" charset="-120"/>
              <a:ea typeface="微軟正黑體" pitchFamily="34" charset="-120"/>
            </a:endParaRPr>
          </a:p>
        </p:txBody>
      </p:sp>
      <p:sp>
        <p:nvSpPr>
          <p:cNvPr id="24" name="流程圖: 打孔紙帶 23"/>
          <p:cNvSpPr/>
          <p:nvPr/>
        </p:nvSpPr>
        <p:spPr>
          <a:xfrm>
            <a:off x="5868144" y="1700808"/>
            <a:ext cx="2664296" cy="1440160"/>
          </a:xfrm>
          <a:prstGeom prst="flowChartPunchedTape">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b="1" dirty="0" smtClean="0">
                <a:solidFill>
                  <a:schemeClr val="tx1"/>
                </a:solidFill>
                <a:latin typeface="微軟正黑體" panose="020B0604030504040204" pitchFamily="34" charset="-120"/>
                <a:ea typeface="微軟正黑體" panose="020B0604030504040204" pitchFamily="34" charset="-120"/>
              </a:rPr>
              <a:t>餐館業事業廢棄物</a:t>
            </a:r>
            <a:endParaRPr lang="en-US" altLang="zh-TW" b="1" dirty="0" smtClean="0">
              <a:solidFill>
                <a:schemeClr val="tx1"/>
              </a:solidFill>
              <a:latin typeface="微軟正黑體" panose="020B0604030504040204" pitchFamily="34" charset="-120"/>
              <a:ea typeface="微軟正黑體" panose="020B0604030504040204" pitchFamily="34" charset="-120"/>
            </a:endParaRPr>
          </a:p>
          <a:p>
            <a:pPr algn="ctr"/>
            <a:r>
              <a:rPr lang="zh-TW" altLang="en-US" b="1" dirty="0" smtClean="0">
                <a:solidFill>
                  <a:schemeClr val="tx1"/>
                </a:solidFill>
                <a:latin typeface="微軟正黑體" panose="020B0604030504040204" pitchFamily="34" charset="-120"/>
                <a:ea typeface="微軟正黑體" panose="020B0604030504040204" pitchFamily="34" charset="-120"/>
              </a:rPr>
              <a:t>再利用新制</a:t>
            </a:r>
            <a:endParaRPr lang="zh-TW" altLang="en-US" dirty="0">
              <a:solidFill>
                <a:schemeClr val="tx1"/>
              </a:solidFill>
            </a:endParaRPr>
          </a:p>
        </p:txBody>
      </p:sp>
      <p:sp>
        <p:nvSpPr>
          <p:cNvPr id="25" name="向下箭號 24"/>
          <p:cNvSpPr/>
          <p:nvPr/>
        </p:nvSpPr>
        <p:spPr>
          <a:xfrm rot="4400749">
            <a:off x="1480894" y="3951159"/>
            <a:ext cx="864096" cy="504056"/>
          </a:xfrm>
          <a:prstGeom prst="downArrow">
            <a:avLst/>
          </a:prstGeom>
        </p:spPr>
        <p:style>
          <a:lnRef idx="3">
            <a:schemeClr val="lt1"/>
          </a:lnRef>
          <a:fillRef idx="1">
            <a:schemeClr val="accent1"/>
          </a:fillRef>
          <a:effectRef idx="1">
            <a:schemeClr val="accent1"/>
          </a:effectRef>
          <a:fontRef idx="minor">
            <a:schemeClr val="lt1"/>
          </a:fontRef>
        </p:style>
        <p:txBody>
          <a:bodyPr rtlCol="0" anchor="ctr"/>
          <a:lstStyle/>
          <a:p>
            <a:pPr algn="ctr"/>
            <a:endParaRPr lang="zh-TW" altLang="en-US"/>
          </a:p>
        </p:txBody>
      </p:sp>
      <p:sp>
        <p:nvSpPr>
          <p:cNvPr id="26" name="向下箭號 25"/>
          <p:cNvSpPr/>
          <p:nvPr/>
        </p:nvSpPr>
        <p:spPr>
          <a:xfrm rot="7167040">
            <a:off x="1475496" y="3245056"/>
            <a:ext cx="864096" cy="504056"/>
          </a:xfrm>
          <a:prstGeom prst="downArrow">
            <a:avLst/>
          </a:prstGeom>
        </p:spPr>
        <p:style>
          <a:lnRef idx="3">
            <a:schemeClr val="lt1"/>
          </a:lnRef>
          <a:fillRef idx="1">
            <a:schemeClr val="accent1"/>
          </a:fillRef>
          <a:effectRef idx="1">
            <a:schemeClr val="accent1"/>
          </a:effectRef>
          <a:fontRef idx="minor">
            <a:schemeClr val="lt1"/>
          </a:fontRef>
        </p:style>
        <p:txBody>
          <a:bodyPr rtlCol="0" anchor="ctr"/>
          <a:lstStyle/>
          <a:p>
            <a:pPr algn="ctr"/>
            <a:endParaRPr lang="zh-TW" altLang="en-US"/>
          </a:p>
        </p:txBody>
      </p:sp>
      <p:sp>
        <p:nvSpPr>
          <p:cNvPr id="27" name="向下箭號 26"/>
          <p:cNvSpPr/>
          <p:nvPr/>
        </p:nvSpPr>
        <p:spPr>
          <a:xfrm rot="10800000">
            <a:off x="2483768" y="2996952"/>
            <a:ext cx="864096" cy="504056"/>
          </a:xfrm>
          <a:prstGeom prst="downArrow">
            <a:avLst/>
          </a:prstGeom>
        </p:spPr>
        <p:style>
          <a:lnRef idx="3">
            <a:schemeClr val="lt1"/>
          </a:lnRef>
          <a:fillRef idx="1">
            <a:schemeClr val="accent1"/>
          </a:fillRef>
          <a:effectRef idx="1">
            <a:schemeClr val="accent1"/>
          </a:effectRef>
          <a:fontRef idx="minor">
            <a:schemeClr val="lt1"/>
          </a:fontRef>
        </p:style>
        <p:txBody>
          <a:bodyPr rtlCol="0" anchor="ctr"/>
          <a:lstStyle/>
          <a:p>
            <a:pPr algn="ctr"/>
            <a:endParaRPr lang="zh-TW" altLang="en-US"/>
          </a:p>
        </p:txBody>
      </p:sp>
      <p:sp>
        <p:nvSpPr>
          <p:cNvPr id="28" name="向下箭號 27"/>
          <p:cNvSpPr/>
          <p:nvPr/>
        </p:nvSpPr>
        <p:spPr>
          <a:xfrm rot="1714188">
            <a:off x="1975622" y="4685050"/>
            <a:ext cx="864096" cy="504056"/>
          </a:xfrm>
          <a:prstGeom prst="downArrow">
            <a:avLst/>
          </a:prstGeom>
        </p:spPr>
        <p:style>
          <a:lnRef idx="3">
            <a:schemeClr val="lt1"/>
          </a:lnRef>
          <a:fillRef idx="1">
            <a:schemeClr val="accent1"/>
          </a:fillRef>
          <a:effectRef idx="1">
            <a:schemeClr val="accent1"/>
          </a:effectRef>
          <a:fontRef idx="minor">
            <a:schemeClr val="lt1"/>
          </a:fontRef>
        </p:style>
        <p:txBody>
          <a:bodyPr rtlCol="0" anchor="ctr"/>
          <a:lstStyle/>
          <a:p>
            <a:pPr algn="ctr"/>
            <a:endParaRPr lang="zh-TW" altLang="en-US"/>
          </a:p>
        </p:txBody>
      </p:sp>
      <p:sp>
        <p:nvSpPr>
          <p:cNvPr id="29" name="向下箭號 28"/>
          <p:cNvSpPr/>
          <p:nvPr/>
        </p:nvSpPr>
        <p:spPr>
          <a:xfrm rot="14056239">
            <a:off x="3451589" y="3240843"/>
            <a:ext cx="864096" cy="504056"/>
          </a:xfrm>
          <a:prstGeom prst="downArrow">
            <a:avLst/>
          </a:prstGeom>
        </p:spPr>
        <p:style>
          <a:lnRef idx="3">
            <a:schemeClr val="lt1"/>
          </a:lnRef>
          <a:fillRef idx="1">
            <a:schemeClr val="accent1"/>
          </a:fillRef>
          <a:effectRef idx="1">
            <a:schemeClr val="accent1"/>
          </a:effectRef>
          <a:fontRef idx="minor">
            <a:schemeClr val="lt1"/>
          </a:fontRef>
        </p:style>
        <p:txBody>
          <a:bodyPr rtlCol="0" anchor="ctr"/>
          <a:lstStyle/>
          <a:p>
            <a:pPr algn="ctr"/>
            <a:endParaRPr lang="zh-TW" altLang="en-US"/>
          </a:p>
        </p:txBody>
      </p:sp>
      <p:sp>
        <p:nvSpPr>
          <p:cNvPr id="30" name="向下箭號 29"/>
          <p:cNvSpPr/>
          <p:nvPr/>
        </p:nvSpPr>
        <p:spPr>
          <a:xfrm rot="17572308">
            <a:off x="3463433" y="4030748"/>
            <a:ext cx="864096" cy="511575"/>
          </a:xfrm>
          <a:prstGeom prst="downArrow">
            <a:avLst/>
          </a:prstGeom>
        </p:spPr>
        <p:style>
          <a:lnRef idx="3">
            <a:schemeClr val="lt1"/>
          </a:lnRef>
          <a:fillRef idx="1">
            <a:schemeClr val="accent1"/>
          </a:fillRef>
          <a:effectRef idx="1">
            <a:schemeClr val="accent1"/>
          </a:effectRef>
          <a:fontRef idx="minor">
            <a:schemeClr val="lt1"/>
          </a:fontRef>
        </p:style>
        <p:txBody>
          <a:bodyPr rtlCol="0" anchor="ctr"/>
          <a:lstStyle/>
          <a:p>
            <a:pPr algn="ctr"/>
            <a:endParaRPr lang="zh-TW" altLang="en-US"/>
          </a:p>
        </p:txBody>
      </p:sp>
      <p:sp>
        <p:nvSpPr>
          <p:cNvPr id="16" name="文字方塊 15"/>
          <p:cNvSpPr txBox="1"/>
          <p:nvPr/>
        </p:nvSpPr>
        <p:spPr>
          <a:xfrm>
            <a:off x="7596336" y="6309320"/>
            <a:ext cx="976819" cy="400110"/>
          </a:xfrm>
          <a:prstGeom prst="rect">
            <a:avLst/>
          </a:prstGeom>
          <a:noFill/>
        </p:spPr>
        <p:txBody>
          <a:bodyPr wrap="square" rtlCol="0">
            <a:spAutoFit/>
          </a:bodyPr>
          <a:lstStyle/>
          <a:p>
            <a:r>
              <a:rPr lang="zh-TW" altLang="en-US" sz="2000" b="1" dirty="0" smtClean="0">
                <a:solidFill>
                  <a:schemeClr val="accent2">
                    <a:lumMod val="75000"/>
                  </a:schemeClr>
                </a:solidFill>
                <a:latin typeface="標楷體" pitchFamily="65" charset="-120"/>
                <a:ea typeface="標楷體" pitchFamily="65" charset="-120"/>
              </a:rPr>
              <a:t>衛福部</a:t>
            </a:r>
            <a:endParaRPr lang="zh-TW" altLang="en-US" sz="2000" b="1" dirty="0">
              <a:solidFill>
                <a:schemeClr val="accent2">
                  <a:lumMod val="75000"/>
                </a:schemeClr>
              </a:solidFill>
              <a:latin typeface="標楷體" pitchFamily="65" charset="-120"/>
              <a:ea typeface="標楷體" pitchFamily="65" charset="-120"/>
            </a:endParaRPr>
          </a:p>
        </p:txBody>
      </p:sp>
      <p:sp>
        <p:nvSpPr>
          <p:cNvPr id="23" name="投影片編號版面配置區 22"/>
          <p:cNvSpPr>
            <a:spLocks noGrp="1"/>
          </p:cNvSpPr>
          <p:nvPr>
            <p:ph type="sldNum" sz="quarter" idx="12"/>
          </p:nvPr>
        </p:nvSpPr>
        <p:spPr>
          <a:xfrm>
            <a:off x="6660232" y="6381328"/>
            <a:ext cx="2133600" cy="365125"/>
          </a:xfrm>
        </p:spPr>
        <p:txBody>
          <a:bodyPr/>
          <a:lstStyle/>
          <a:p>
            <a:fld id="{5E50954E-AF92-4C9B-849F-40B7B07E7A08}" type="slidenum">
              <a:rPr lang="zh-TW" altLang="en-US" smtClean="0"/>
              <a:pPr/>
              <a:t>11</a:t>
            </a:fld>
            <a:endParaRPr lang="zh-TW" altLang="en-US" dirty="0"/>
          </a:p>
        </p:txBody>
      </p:sp>
      <p:sp>
        <p:nvSpPr>
          <p:cNvPr id="19" name="文字方塊 18"/>
          <p:cNvSpPr txBox="1"/>
          <p:nvPr/>
        </p:nvSpPr>
        <p:spPr>
          <a:xfrm>
            <a:off x="3059832" y="5085184"/>
            <a:ext cx="1656184" cy="1061829"/>
          </a:xfrm>
          <a:prstGeom prst="rect">
            <a:avLst/>
          </a:prstGeom>
          <a:noFill/>
        </p:spPr>
        <p:txBody>
          <a:bodyPr wrap="square" rtlCol="0">
            <a:spAutoFit/>
          </a:bodyPr>
          <a:lstStyle/>
          <a:p>
            <a:pPr>
              <a:lnSpc>
                <a:spcPct val="150000"/>
              </a:lnSpc>
            </a:pPr>
            <a:r>
              <a:rPr lang="zh-TW" altLang="zh-TW" sz="1400" b="1" dirty="0" smtClean="0">
                <a:latin typeface="微軟正黑體" pitchFamily="34" charset="-120"/>
                <a:ea typeface="微軟正黑體" pitchFamily="34" charset="-120"/>
              </a:rPr>
              <a:t>特殊營養食品之特定疾病配方食品應加標示</a:t>
            </a:r>
          </a:p>
        </p:txBody>
      </p:sp>
      <p:sp>
        <p:nvSpPr>
          <p:cNvPr id="17" name="向下箭號 16"/>
          <p:cNvSpPr/>
          <p:nvPr/>
        </p:nvSpPr>
        <p:spPr>
          <a:xfrm rot="19865171">
            <a:off x="2983814" y="4614589"/>
            <a:ext cx="864096" cy="504056"/>
          </a:xfrm>
          <a:prstGeom prst="downArrow">
            <a:avLst/>
          </a:prstGeom>
        </p:spPr>
        <p:style>
          <a:lnRef idx="3">
            <a:schemeClr val="lt1"/>
          </a:lnRef>
          <a:fillRef idx="1">
            <a:schemeClr val="accent1"/>
          </a:fillRef>
          <a:effectRef idx="1">
            <a:schemeClr val="accent1"/>
          </a:effectRef>
          <a:fontRef idx="minor">
            <a:schemeClr val="lt1"/>
          </a:fontRef>
        </p:style>
        <p:txBody>
          <a:bodyPr rtlCol="0" anchor="ctr"/>
          <a:lstStyle/>
          <a:p>
            <a:pPr algn="ctr"/>
            <a:endParaRPr lang="zh-TW" altLang="en-U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圓角矩形 8"/>
          <p:cNvSpPr/>
          <p:nvPr/>
        </p:nvSpPr>
        <p:spPr>
          <a:xfrm>
            <a:off x="611560" y="1988840"/>
            <a:ext cx="6192688" cy="4608512"/>
          </a:xfrm>
          <a:prstGeom prst="roundRect">
            <a:avLst>
              <a:gd name="adj" fmla="val 20625"/>
            </a:avLst>
          </a:prstGeom>
          <a:solidFill>
            <a:srgbClr val="4584D3">
              <a:lumMod val="20000"/>
              <a:lumOff val="80000"/>
            </a:srgbClr>
          </a:solidFill>
          <a:ln w="9525" cap="flat" cmpd="sng" algn="ctr">
            <a:solidFill>
              <a:srgbClr val="7030A0"/>
            </a:solidFill>
            <a:prstDash val="solid"/>
          </a:ln>
          <a:effectLst>
            <a:glow rad="101600">
              <a:schemeClr val="accent4">
                <a:satMod val="175000"/>
                <a:alpha val="40000"/>
              </a:schemeClr>
            </a:glow>
          </a:effectLst>
          <a:scene3d>
            <a:camera prst="orthographicFront"/>
            <a:lightRig rig="threePt" dir="t"/>
          </a:scene3d>
          <a:sp3d>
            <a:bevelT w="88900" h="82550"/>
          </a:sp3d>
        </p:spPr>
        <p:txBody>
          <a:bodyPr/>
          <a:lstStyle/>
          <a:p>
            <a:pPr marL="357188" indent="-357188" hangingPunct="0">
              <a:lnSpc>
                <a:spcPts val="3700"/>
              </a:lnSpc>
              <a:buSzPct val="100000"/>
              <a:buFont typeface="Wingdings" panose="05000000000000000000" pitchFamily="2" charset="2"/>
              <a:buChar char="ü"/>
            </a:pPr>
            <a:r>
              <a:rPr lang="zh-TW" altLang="en-US" sz="2600" kern="0" dirty="0" smtClean="0">
                <a:solidFill>
                  <a:srgbClr val="002060"/>
                </a:solidFill>
                <a:ea typeface="標楷體" pitchFamily="65" charset="-120"/>
                <a:cs typeface="Times New Roman" panose="02020603050405020304" pitchFamily="18" charset="0"/>
              </a:rPr>
              <a:t>依據</a:t>
            </a:r>
            <a:r>
              <a:rPr lang="zh-TW" altLang="en-US" sz="2600" kern="0" dirty="0">
                <a:solidFill>
                  <a:srgbClr val="002060"/>
                </a:solidFill>
                <a:ea typeface="標楷體" pitchFamily="65" charset="-120"/>
                <a:cs typeface="Times New Roman" panose="02020603050405020304" pitchFamily="18" charset="0"/>
              </a:rPr>
              <a:t>：公股銀行辦理青年</a:t>
            </a:r>
            <a:r>
              <a:rPr lang="zh-TW" altLang="en-US" sz="2600" kern="0" dirty="0" smtClean="0">
                <a:solidFill>
                  <a:srgbClr val="002060"/>
                </a:solidFill>
                <a:ea typeface="標楷體" pitchFamily="65" charset="-120"/>
                <a:cs typeface="Times New Roman" panose="02020603050405020304" pitchFamily="18" charset="0"/>
              </a:rPr>
              <a:t>安心   </a:t>
            </a:r>
            <a:endParaRPr lang="en-US" altLang="zh-TW" sz="2600" kern="0" dirty="0" smtClean="0">
              <a:solidFill>
                <a:srgbClr val="002060"/>
              </a:solidFill>
              <a:ea typeface="標楷體" pitchFamily="65" charset="-120"/>
              <a:cs typeface="Times New Roman" panose="02020603050405020304" pitchFamily="18" charset="0"/>
            </a:endParaRPr>
          </a:p>
          <a:p>
            <a:pPr marL="357188" indent="-357188" hangingPunct="0">
              <a:lnSpc>
                <a:spcPts val="3700"/>
              </a:lnSpc>
              <a:buSzPct val="100000"/>
            </a:pPr>
            <a:r>
              <a:rPr lang="en-US" altLang="zh-TW" sz="2600" kern="0" dirty="0">
                <a:solidFill>
                  <a:srgbClr val="002060"/>
                </a:solidFill>
                <a:ea typeface="標楷體" pitchFamily="65" charset="-120"/>
                <a:cs typeface="Times New Roman" panose="02020603050405020304" pitchFamily="18" charset="0"/>
              </a:rPr>
              <a:t> </a:t>
            </a:r>
            <a:r>
              <a:rPr lang="en-US" altLang="zh-TW" sz="2600" kern="0" dirty="0" smtClean="0">
                <a:solidFill>
                  <a:srgbClr val="002060"/>
                </a:solidFill>
                <a:ea typeface="標楷體" pitchFamily="65" charset="-120"/>
                <a:cs typeface="Times New Roman" panose="02020603050405020304" pitchFamily="18" charset="0"/>
              </a:rPr>
              <a:t>                 </a:t>
            </a:r>
            <a:r>
              <a:rPr lang="zh-TW" altLang="en-US" sz="2600" kern="0" dirty="0" smtClean="0">
                <a:solidFill>
                  <a:srgbClr val="002060"/>
                </a:solidFill>
                <a:ea typeface="標楷體" pitchFamily="65" charset="-120"/>
                <a:cs typeface="Times New Roman" panose="02020603050405020304" pitchFamily="18" charset="0"/>
              </a:rPr>
              <a:t>成家</a:t>
            </a:r>
            <a:r>
              <a:rPr lang="zh-TW" altLang="en-US" sz="2600" kern="0" dirty="0">
                <a:solidFill>
                  <a:srgbClr val="002060"/>
                </a:solidFill>
                <a:ea typeface="標楷體" pitchFamily="65" charset="-120"/>
                <a:cs typeface="Times New Roman" panose="02020603050405020304" pitchFamily="18" charset="0"/>
              </a:rPr>
              <a:t>購屋優惠貸款</a:t>
            </a:r>
            <a:r>
              <a:rPr lang="zh-TW" altLang="en-US" sz="2600" kern="0" dirty="0" smtClean="0">
                <a:solidFill>
                  <a:srgbClr val="002060"/>
                </a:solidFill>
                <a:ea typeface="標楷體" pitchFamily="65" charset="-120"/>
                <a:cs typeface="Times New Roman" panose="02020603050405020304" pitchFamily="18" charset="0"/>
              </a:rPr>
              <a:t>原則</a:t>
            </a:r>
            <a:endParaRPr lang="en-US" altLang="zh-TW" sz="2600" kern="0" dirty="0" smtClean="0">
              <a:solidFill>
                <a:srgbClr val="002060"/>
              </a:solidFill>
              <a:ea typeface="標楷體" pitchFamily="65" charset="-120"/>
              <a:cs typeface="Times New Roman" panose="02020603050405020304" pitchFamily="18" charset="0"/>
            </a:endParaRPr>
          </a:p>
          <a:p>
            <a:pPr marL="357188" indent="-357188" hangingPunct="0">
              <a:lnSpc>
                <a:spcPts val="3700"/>
              </a:lnSpc>
              <a:buSzPct val="100000"/>
              <a:buFont typeface="Wingdings" panose="05000000000000000000" pitchFamily="2" charset="2"/>
              <a:buChar char="ü"/>
            </a:pPr>
            <a:r>
              <a:rPr lang="zh-TW" altLang="en-US" sz="2600" kern="0" dirty="0" smtClean="0">
                <a:solidFill>
                  <a:srgbClr val="002060"/>
                </a:solidFill>
                <a:ea typeface="標楷體" pitchFamily="65" charset="-120"/>
                <a:cs typeface="Times New Roman" panose="02020603050405020304" pitchFamily="18" charset="0"/>
              </a:rPr>
              <a:t>內容：延長本項優惠貸款實施</a:t>
            </a:r>
            <a:endParaRPr lang="en-US" altLang="zh-TW" sz="2600" kern="0" dirty="0" smtClean="0">
              <a:solidFill>
                <a:srgbClr val="002060"/>
              </a:solidFill>
              <a:ea typeface="標楷體" pitchFamily="65" charset="-120"/>
              <a:cs typeface="Times New Roman" panose="02020603050405020304" pitchFamily="18" charset="0"/>
            </a:endParaRPr>
          </a:p>
          <a:p>
            <a:pPr hangingPunct="0">
              <a:lnSpc>
                <a:spcPts val="3700"/>
              </a:lnSpc>
              <a:buSzPct val="100000"/>
              <a:tabLst>
                <a:tab pos="1344613" algn="l"/>
                <a:tab pos="1527175" algn="l"/>
                <a:tab pos="1700213" algn="l"/>
              </a:tabLst>
            </a:pPr>
            <a:r>
              <a:rPr lang="zh-TW" altLang="en-US" sz="2600" kern="0" dirty="0" smtClean="0">
                <a:solidFill>
                  <a:srgbClr val="002060"/>
                </a:solidFill>
                <a:ea typeface="標楷體" pitchFamily="65" charset="-120"/>
                <a:cs typeface="Times New Roman" panose="02020603050405020304" pitchFamily="18" charset="0"/>
              </a:rPr>
              <a:t>                  期限</a:t>
            </a:r>
            <a:r>
              <a:rPr lang="en-US" altLang="zh-TW" sz="2600" kern="0" dirty="0" smtClean="0">
                <a:solidFill>
                  <a:srgbClr val="002060"/>
                </a:solidFill>
                <a:ea typeface="標楷體" pitchFamily="65" charset="-120"/>
                <a:cs typeface="Times New Roman" panose="02020603050405020304" pitchFamily="18" charset="0"/>
              </a:rPr>
              <a:t>2</a:t>
            </a:r>
            <a:r>
              <a:rPr lang="zh-TW" altLang="en-US" sz="2600" kern="0" dirty="0" smtClean="0">
                <a:solidFill>
                  <a:srgbClr val="002060"/>
                </a:solidFill>
                <a:ea typeface="標楷體" pitchFamily="65" charset="-120"/>
                <a:cs typeface="Times New Roman" panose="02020603050405020304" pitchFamily="18" charset="0"/>
              </a:rPr>
              <a:t>年至</a:t>
            </a:r>
            <a:r>
              <a:rPr lang="en-US" altLang="zh-TW" sz="2600" kern="0" dirty="0" smtClean="0">
                <a:solidFill>
                  <a:srgbClr val="002060"/>
                </a:solidFill>
                <a:ea typeface="標楷體" pitchFamily="65" charset="-120"/>
                <a:cs typeface="Times New Roman" panose="02020603050405020304" pitchFamily="18" charset="0"/>
              </a:rPr>
              <a:t>107.12.31</a:t>
            </a:r>
            <a:r>
              <a:rPr lang="zh-TW" altLang="en-US" sz="2600" kern="0" dirty="0" smtClean="0">
                <a:solidFill>
                  <a:srgbClr val="002060"/>
                </a:solidFill>
                <a:ea typeface="標楷體" pitchFamily="65" charset="-120"/>
                <a:cs typeface="Times New Roman" panose="02020603050405020304" pitchFamily="18" charset="0"/>
              </a:rPr>
              <a:t>。</a:t>
            </a:r>
            <a:endParaRPr lang="en-US" altLang="zh-TW" sz="2600" kern="0" dirty="0" smtClean="0">
              <a:solidFill>
                <a:srgbClr val="002060"/>
              </a:solidFill>
              <a:ea typeface="標楷體" pitchFamily="65" charset="-120"/>
              <a:cs typeface="Times New Roman" panose="02020603050405020304" pitchFamily="18" charset="0"/>
            </a:endParaRPr>
          </a:p>
          <a:p>
            <a:pPr marL="357188" indent="-357188" hangingPunct="0">
              <a:lnSpc>
                <a:spcPts val="3700"/>
              </a:lnSpc>
              <a:buSzPct val="100000"/>
              <a:buFont typeface="Wingdings" panose="05000000000000000000" pitchFamily="2" charset="2"/>
              <a:buChar char="ü"/>
            </a:pPr>
            <a:r>
              <a:rPr lang="zh-TW" altLang="en-US" sz="2600" kern="0" dirty="0" smtClean="0">
                <a:solidFill>
                  <a:srgbClr val="002060"/>
                </a:solidFill>
                <a:ea typeface="標楷體" pitchFamily="65" charset="-120"/>
                <a:cs typeface="Times New Roman" panose="02020603050405020304" pitchFamily="18" charset="0"/>
              </a:rPr>
              <a:t>效益： 協助無自有住宅家庭購</a:t>
            </a:r>
            <a:endParaRPr lang="en-US" altLang="zh-TW" sz="2600" kern="0" dirty="0" smtClean="0">
              <a:solidFill>
                <a:srgbClr val="002060"/>
              </a:solidFill>
              <a:ea typeface="標楷體" pitchFamily="65" charset="-120"/>
              <a:cs typeface="Times New Roman" panose="02020603050405020304" pitchFamily="18" charset="0"/>
            </a:endParaRPr>
          </a:p>
          <a:p>
            <a:pPr marL="357188" indent="-357188" hangingPunct="0">
              <a:lnSpc>
                <a:spcPts val="3700"/>
              </a:lnSpc>
              <a:buSzPct val="100000"/>
            </a:pPr>
            <a:r>
              <a:rPr lang="zh-TW" altLang="en-US" sz="2600" kern="0" dirty="0" smtClean="0">
                <a:solidFill>
                  <a:srgbClr val="002060"/>
                </a:solidFill>
                <a:ea typeface="標楷體" pitchFamily="65" charset="-120"/>
                <a:cs typeface="Times New Roman" panose="02020603050405020304" pitchFamily="18" charset="0"/>
              </a:rPr>
              <a:t>                 屋， 減輕國民利息負擔，</a:t>
            </a:r>
            <a:endParaRPr lang="en-US" altLang="zh-TW" sz="2600" kern="0" dirty="0" smtClean="0">
              <a:solidFill>
                <a:srgbClr val="002060"/>
              </a:solidFill>
              <a:ea typeface="標楷體" pitchFamily="65" charset="-120"/>
              <a:cs typeface="Times New Roman" panose="02020603050405020304" pitchFamily="18" charset="0"/>
            </a:endParaRPr>
          </a:p>
          <a:p>
            <a:pPr hangingPunct="0">
              <a:lnSpc>
                <a:spcPts val="3700"/>
              </a:lnSpc>
              <a:buSzPct val="100000"/>
            </a:pPr>
            <a:r>
              <a:rPr lang="zh-TW" altLang="en-US" sz="2600" kern="0" dirty="0" smtClean="0">
                <a:solidFill>
                  <a:srgbClr val="002060"/>
                </a:solidFill>
                <a:ea typeface="標楷體" pitchFamily="65" charset="-120"/>
                <a:cs typeface="Times New Roman" panose="02020603050405020304" pitchFamily="18" charset="0"/>
              </a:rPr>
              <a:t>                 落實居住正義。</a:t>
            </a:r>
            <a:endParaRPr lang="en-US" altLang="zh-TW" sz="2600" kern="0" dirty="0" smtClean="0">
              <a:solidFill>
                <a:srgbClr val="002060"/>
              </a:solidFill>
              <a:ea typeface="標楷體" pitchFamily="65" charset="-120"/>
              <a:cs typeface="Times New Roman" panose="02020603050405020304" pitchFamily="18" charset="0"/>
            </a:endParaRPr>
          </a:p>
          <a:p>
            <a:pPr marL="457200" indent="-457200" hangingPunct="0">
              <a:lnSpc>
                <a:spcPts val="3700"/>
              </a:lnSpc>
              <a:buSzPct val="100000"/>
              <a:buFont typeface="Wingdings" panose="05000000000000000000" pitchFamily="2" charset="2"/>
              <a:buChar char="ü"/>
            </a:pPr>
            <a:r>
              <a:rPr lang="zh-TW" altLang="en-US" sz="2600" kern="0" dirty="0" smtClean="0">
                <a:solidFill>
                  <a:srgbClr val="002060"/>
                </a:solidFill>
                <a:ea typeface="標楷體" pitchFamily="65" charset="-120"/>
                <a:cs typeface="Times New Roman" panose="02020603050405020304" pitchFamily="18" charset="0"/>
              </a:rPr>
              <a:t>自</a:t>
            </a:r>
            <a:r>
              <a:rPr lang="en-US" altLang="zh-TW" sz="2600" kern="0" dirty="0" smtClean="0">
                <a:solidFill>
                  <a:srgbClr val="002060"/>
                </a:solidFill>
                <a:ea typeface="標楷體" pitchFamily="65" charset="-120"/>
                <a:cs typeface="Times New Roman" panose="02020603050405020304" pitchFamily="18" charset="0"/>
              </a:rPr>
              <a:t>106.1.1</a:t>
            </a:r>
            <a:r>
              <a:rPr lang="zh-TW" altLang="en-US" sz="2600" kern="0" dirty="0" smtClean="0">
                <a:solidFill>
                  <a:srgbClr val="002060"/>
                </a:solidFill>
                <a:ea typeface="標楷體" pitchFamily="65" charset="-120"/>
                <a:cs typeface="Times New Roman" panose="02020603050405020304" pitchFamily="18" charset="0"/>
              </a:rPr>
              <a:t>起施行。</a:t>
            </a:r>
            <a:endParaRPr lang="en-US" altLang="zh-TW" sz="2600" kern="0" dirty="0" smtClean="0">
              <a:solidFill>
                <a:srgbClr val="002060"/>
              </a:solidFill>
              <a:ea typeface="標楷體" pitchFamily="65" charset="-120"/>
              <a:cs typeface="Times New Roman" panose="02020603050405020304" pitchFamily="18" charset="0"/>
            </a:endParaRPr>
          </a:p>
          <a:p>
            <a:pPr algn="just" hangingPunct="0">
              <a:lnSpc>
                <a:spcPts val="3500"/>
              </a:lnSpc>
              <a:buSzPct val="100000"/>
            </a:pPr>
            <a:endParaRPr lang="zh-TW" altLang="en-US" sz="3400" kern="0" dirty="0" smtClean="0">
              <a:solidFill>
                <a:srgbClr val="002060"/>
              </a:solidFill>
              <a:ea typeface="標楷體" pitchFamily="65" charset="-120"/>
              <a:cs typeface="Times New Roman" panose="02020603050405020304" pitchFamily="18" charset="0"/>
            </a:endParaRPr>
          </a:p>
          <a:p>
            <a:pPr algn="just" hangingPunct="0">
              <a:lnSpc>
                <a:spcPts val="2400"/>
              </a:lnSpc>
              <a:buSzPct val="100000"/>
            </a:pPr>
            <a:endParaRPr lang="zh-TW" altLang="en-US" sz="3400" kern="0" dirty="0">
              <a:solidFill>
                <a:srgbClr val="002060"/>
              </a:solidFill>
              <a:ea typeface="標楷體" pitchFamily="65" charset="-120"/>
              <a:cs typeface="Times New Roman" panose="02020603050405020304" pitchFamily="18" charset="0"/>
            </a:endParaRPr>
          </a:p>
        </p:txBody>
      </p:sp>
      <p:sp>
        <p:nvSpPr>
          <p:cNvPr id="13" name="標題 6"/>
          <p:cNvSpPr>
            <a:spLocks noGrp="1"/>
          </p:cNvSpPr>
          <p:nvPr>
            <p:ph type="title"/>
          </p:nvPr>
        </p:nvSpPr>
        <p:spPr>
          <a:xfrm>
            <a:off x="457200" y="274638"/>
            <a:ext cx="8229600" cy="1570186"/>
          </a:xfrm>
          <a:prstGeom prst="horizontalScroll">
            <a:avLst/>
          </a:prstGeom>
        </p:spPr>
        <p:style>
          <a:lnRef idx="1">
            <a:schemeClr val="accent2"/>
          </a:lnRef>
          <a:fillRef idx="2">
            <a:schemeClr val="accent2"/>
          </a:fillRef>
          <a:effectRef idx="1">
            <a:schemeClr val="accent2"/>
          </a:effectRef>
          <a:fontRef idx="minor">
            <a:schemeClr val="dk1"/>
          </a:fontRef>
        </p:style>
        <p:txBody>
          <a:bodyPr rtlCol="0" anchor="ctr"/>
          <a:lstStyle/>
          <a:p>
            <a:pPr algn="ctr" fontAlgn="base">
              <a:spcAft>
                <a:spcPct val="0"/>
              </a:spcAft>
              <a:defRPr/>
            </a:pPr>
            <a:r>
              <a:rPr lang="zh-TW" altLang="en-US" sz="3200" b="1" dirty="0">
                <a:solidFill>
                  <a:srgbClr val="0000FF"/>
                </a:solidFill>
                <a:latin typeface="標楷體" panose="03000509000000000000" pitchFamily="65" charset="-120"/>
                <a:ea typeface="標楷體" pitchFamily="65" charset="-120"/>
              </a:rPr>
              <a:t>延長青年安心成家購屋優惠貸款實施期限</a:t>
            </a:r>
          </a:p>
        </p:txBody>
      </p:sp>
      <p:pic>
        <p:nvPicPr>
          <p:cNvPr id="14" name="內容版面配置區 13" descr="imagesY6QX8HKL.jpg"/>
          <p:cNvPicPr>
            <a:picLocks noGrp="1" noChangeAspect="1"/>
          </p:cNvPicPr>
          <p:nvPr>
            <p:ph sz="quarter" idx="4"/>
          </p:nvPr>
        </p:nvPicPr>
        <p:blipFill>
          <a:blip r:embed="rId2" cstate="print"/>
          <a:stretch>
            <a:fillRect/>
          </a:stretch>
        </p:blipFill>
        <p:spPr>
          <a:xfrm>
            <a:off x="6876256" y="3212976"/>
            <a:ext cx="2160240" cy="2104504"/>
          </a:xfrm>
          <a:prstGeom prst="rect">
            <a:avLst/>
          </a:prstGeom>
        </p:spPr>
      </p:pic>
      <p:sp>
        <p:nvSpPr>
          <p:cNvPr id="7" name="文字方塊 6"/>
          <p:cNvSpPr txBox="1"/>
          <p:nvPr/>
        </p:nvSpPr>
        <p:spPr>
          <a:xfrm>
            <a:off x="7524328" y="6309320"/>
            <a:ext cx="976819" cy="400110"/>
          </a:xfrm>
          <a:prstGeom prst="rect">
            <a:avLst/>
          </a:prstGeom>
          <a:noFill/>
        </p:spPr>
        <p:txBody>
          <a:bodyPr wrap="square" rtlCol="0">
            <a:spAutoFit/>
          </a:bodyPr>
          <a:lstStyle/>
          <a:p>
            <a:r>
              <a:rPr lang="zh-TW" altLang="en-US" sz="2000" b="1" dirty="0" smtClean="0">
                <a:solidFill>
                  <a:schemeClr val="accent2">
                    <a:lumMod val="75000"/>
                  </a:schemeClr>
                </a:solidFill>
                <a:latin typeface="標楷體" pitchFamily="65" charset="-120"/>
                <a:ea typeface="標楷體" pitchFamily="65" charset="-120"/>
              </a:rPr>
              <a:t>財政部</a:t>
            </a:r>
            <a:endParaRPr lang="zh-TW" altLang="en-US" sz="2000" b="1" dirty="0">
              <a:solidFill>
                <a:schemeClr val="accent2">
                  <a:lumMod val="75000"/>
                </a:schemeClr>
              </a:solidFill>
              <a:latin typeface="標楷體" pitchFamily="65" charset="-120"/>
              <a:ea typeface="標楷體" pitchFamily="65" charset="-120"/>
            </a:endParaRPr>
          </a:p>
        </p:txBody>
      </p:sp>
      <p:sp>
        <p:nvSpPr>
          <p:cNvPr id="16" name="投影片編號版面配置區 15"/>
          <p:cNvSpPr>
            <a:spLocks noGrp="1"/>
          </p:cNvSpPr>
          <p:nvPr>
            <p:ph type="sldNum" sz="quarter" idx="12"/>
          </p:nvPr>
        </p:nvSpPr>
        <p:spPr/>
        <p:txBody>
          <a:bodyPr/>
          <a:lstStyle/>
          <a:p>
            <a:fld id="{5E50954E-AF92-4C9B-849F-40B7B07E7A08}" type="slidenum">
              <a:rPr lang="zh-TW" altLang="en-US" smtClean="0"/>
              <a:pPr/>
              <a:t>12</a:t>
            </a:fld>
            <a:endParaRPr lang="zh-TW" altLang="en-US"/>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827584" y="4797152"/>
            <a:ext cx="7920880" cy="1296144"/>
          </a:xfrm>
          <a:prstGeom prst="rect">
            <a:avLst/>
          </a:prstGeom>
          <a:solidFill>
            <a:schemeClr val="bg1"/>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22300" indent="-355600" algn="just">
              <a:buFont typeface="Wingdings" pitchFamily="2" charset="2"/>
              <a:buChar char="Ø"/>
            </a:pPr>
            <a:r>
              <a:rPr lang="zh-TW" altLang="en-US" sz="2200" dirty="0" smtClean="0">
                <a:solidFill>
                  <a:schemeClr val="tx2"/>
                </a:solidFill>
                <a:latin typeface="標楷體" pitchFamily="65" charset="-120"/>
                <a:ea typeface="標楷體" pitchFamily="65" charset="-120"/>
              </a:rPr>
              <a:t>關稅法第</a:t>
            </a:r>
            <a:r>
              <a:rPr lang="en-US" altLang="zh-TW" sz="2200" dirty="0" smtClean="0">
                <a:solidFill>
                  <a:schemeClr val="tx2"/>
                </a:solidFill>
                <a:latin typeface="標楷體" pitchFamily="65" charset="-120"/>
                <a:ea typeface="標楷體" pitchFamily="65" charset="-120"/>
              </a:rPr>
              <a:t>49</a:t>
            </a:r>
            <a:r>
              <a:rPr lang="zh-TW" altLang="en-US" sz="2200" dirty="0" smtClean="0">
                <a:solidFill>
                  <a:schemeClr val="tx2"/>
                </a:solidFill>
                <a:latin typeface="標楷體" pitchFamily="65" charset="-120"/>
                <a:ea typeface="標楷體" pitchFamily="65" charset="-120"/>
              </a:rPr>
              <a:t>條第</a:t>
            </a:r>
            <a:r>
              <a:rPr lang="en-US" altLang="zh-TW" sz="2200" dirty="0" smtClean="0">
                <a:solidFill>
                  <a:schemeClr val="tx2"/>
                </a:solidFill>
                <a:latin typeface="標楷體" pitchFamily="65" charset="-120"/>
                <a:ea typeface="標楷體" pitchFamily="65" charset="-120"/>
              </a:rPr>
              <a:t>2</a:t>
            </a:r>
            <a:r>
              <a:rPr lang="zh-TW" altLang="en-US" sz="2200" dirty="0" smtClean="0">
                <a:solidFill>
                  <a:schemeClr val="tx2"/>
                </a:solidFill>
                <a:latin typeface="標楷體" pitchFamily="65" charset="-120"/>
                <a:ea typeface="標楷體" pitchFamily="65" charset="-120"/>
              </a:rPr>
              <a:t>項但書增訂「進口次數頻繁」文字，進口次數頻繁者，不適用</a:t>
            </a:r>
            <a:r>
              <a:rPr lang="en-US" altLang="zh-TW" sz="2200" dirty="0" smtClean="0">
                <a:solidFill>
                  <a:schemeClr val="tx2"/>
                </a:solidFill>
                <a:latin typeface="標楷體" pitchFamily="65" charset="-120"/>
                <a:ea typeface="標楷體" pitchFamily="65" charset="-120"/>
              </a:rPr>
              <a:t>3,000</a:t>
            </a:r>
            <a:r>
              <a:rPr lang="zh-TW" altLang="en-US" sz="2200" dirty="0" smtClean="0">
                <a:solidFill>
                  <a:schemeClr val="tx2"/>
                </a:solidFill>
                <a:latin typeface="標楷體" pitchFamily="65" charset="-120"/>
                <a:ea typeface="標楷體" pitchFamily="65" charset="-120"/>
              </a:rPr>
              <a:t>元以下免稅規定，以維護租稅公平。</a:t>
            </a:r>
            <a:endParaRPr lang="zh-TW" altLang="en-US" sz="2200" dirty="0">
              <a:solidFill>
                <a:schemeClr val="tx2"/>
              </a:solidFill>
              <a:latin typeface="標楷體" pitchFamily="65" charset="-120"/>
              <a:ea typeface="標楷體" pitchFamily="65" charset="-120"/>
            </a:endParaRPr>
          </a:p>
        </p:txBody>
      </p:sp>
      <p:sp>
        <p:nvSpPr>
          <p:cNvPr id="11" name="矩形 10"/>
          <p:cNvSpPr/>
          <p:nvPr/>
        </p:nvSpPr>
        <p:spPr>
          <a:xfrm>
            <a:off x="899592" y="1484784"/>
            <a:ext cx="7776864" cy="1368152"/>
          </a:xfrm>
          <a:prstGeom prst="rect">
            <a:avLst/>
          </a:prstGeom>
          <a:solidFill>
            <a:schemeClr val="bg1"/>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tIns="0" rIns="36000" bIns="0" rtlCol="0" anchor="ctr"/>
          <a:lstStyle/>
          <a:p>
            <a:pPr marL="622300" indent="-355600">
              <a:buFont typeface="Wingdings" pitchFamily="2" charset="2"/>
              <a:buChar char="Ø"/>
            </a:pPr>
            <a:r>
              <a:rPr lang="zh-TW" altLang="en-US" sz="2200" smtClean="0">
                <a:solidFill>
                  <a:schemeClr val="tx2"/>
                </a:solidFill>
                <a:latin typeface="標楷體" pitchFamily="65" charset="-120"/>
                <a:ea typeface="標楷體" pitchFamily="65" charset="-120"/>
              </a:rPr>
              <a:t>免稅額</a:t>
            </a:r>
            <a:r>
              <a:rPr lang="zh-TW" altLang="en-US" sz="2200" dirty="0" smtClean="0">
                <a:solidFill>
                  <a:schemeClr val="tx2"/>
                </a:solidFill>
                <a:latin typeface="標楷體" pitchFamily="65" charset="-120"/>
                <a:ea typeface="標楷體" pitchFamily="65" charset="-120"/>
              </a:rPr>
              <a:t>調高至</a:t>
            </a:r>
            <a:r>
              <a:rPr lang="en-US" altLang="zh-TW" sz="2200" dirty="0" smtClean="0">
                <a:solidFill>
                  <a:schemeClr val="tx2"/>
                </a:solidFill>
                <a:latin typeface="標楷體" pitchFamily="65" charset="-120"/>
                <a:ea typeface="標楷體" pitchFamily="65" charset="-120"/>
              </a:rPr>
              <a:t>8</a:t>
            </a:r>
            <a:r>
              <a:rPr lang="zh-TW" altLang="en-US" sz="2200" dirty="0" smtClean="0">
                <a:solidFill>
                  <a:schemeClr val="tx2"/>
                </a:solidFill>
                <a:latin typeface="標楷體" pitchFamily="65" charset="-120"/>
                <a:ea typeface="標楷體" pitchFamily="65" charset="-120"/>
              </a:rPr>
              <a:t>萬</a:t>
            </a:r>
            <a:r>
              <a:rPr lang="en-US" altLang="zh-TW" sz="2200" dirty="0" smtClean="0">
                <a:solidFill>
                  <a:schemeClr val="tx2"/>
                </a:solidFill>
                <a:latin typeface="標楷體" pitchFamily="65" charset="-120"/>
                <a:ea typeface="標楷體" pitchFamily="65" charset="-120"/>
              </a:rPr>
              <a:t>8,000</a:t>
            </a:r>
            <a:r>
              <a:rPr lang="zh-TW" altLang="en-US" sz="2200" dirty="0" smtClean="0">
                <a:solidFill>
                  <a:schemeClr val="tx2"/>
                </a:solidFill>
                <a:latin typeface="標楷體" pitchFamily="65" charset="-120"/>
                <a:ea typeface="標楷體" pitchFamily="65" charset="-120"/>
              </a:rPr>
              <a:t>元，</a:t>
            </a:r>
            <a:r>
              <a:rPr lang="en-US" altLang="zh-TW" sz="2200" dirty="0" smtClean="0">
                <a:solidFill>
                  <a:schemeClr val="tx2"/>
                </a:solidFill>
                <a:latin typeface="標楷體" pitchFamily="65" charset="-120"/>
                <a:ea typeface="標楷體" pitchFamily="65" charset="-120"/>
              </a:rPr>
              <a:t>70</a:t>
            </a:r>
            <a:r>
              <a:rPr lang="zh-TW" altLang="en-US" sz="2200" dirty="0" smtClean="0">
                <a:solidFill>
                  <a:schemeClr val="tx2"/>
                </a:solidFill>
                <a:latin typeface="標楷體" pitchFamily="65" charset="-120"/>
                <a:ea typeface="標楷體" pitchFamily="65" charset="-120"/>
              </a:rPr>
              <a:t>歲長者調高至</a:t>
            </a:r>
            <a:r>
              <a:rPr lang="en-US" altLang="zh-TW" sz="2200" dirty="0" smtClean="0">
                <a:solidFill>
                  <a:schemeClr val="tx2"/>
                </a:solidFill>
                <a:latin typeface="標楷體" pitchFamily="65" charset="-120"/>
                <a:ea typeface="標楷體" pitchFamily="65" charset="-120"/>
              </a:rPr>
              <a:t>13</a:t>
            </a:r>
            <a:r>
              <a:rPr lang="zh-TW" altLang="en-US" sz="2200" dirty="0" smtClean="0">
                <a:solidFill>
                  <a:schemeClr val="tx2"/>
                </a:solidFill>
                <a:latin typeface="標楷體" pitchFamily="65" charset="-120"/>
                <a:ea typeface="標楷體" pitchFamily="65" charset="-120"/>
              </a:rPr>
              <a:t>萬</a:t>
            </a:r>
            <a:r>
              <a:rPr lang="en-US" altLang="zh-TW" sz="2200" dirty="0" smtClean="0">
                <a:solidFill>
                  <a:schemeClr val="tx2"/>
                </a:solidFill>
                <a:latin typeface="標楷體" pitchFamily="65" charset="-120"/>
                <a:ea typeface="標楷體" pitchFamily="65" charset="-120"/>
              </a:rPr>
              <a:t>2,000</a:t>
            </a:r>
            <a:r>
              <a:rPr lang="zh-TW" altLang="en-US" sz="2200" dirty="0" smtClean="0">
                <a:solidFill>
                  <a:schemeClr val="tx2"/>
                </a:solidFill>
                <a:latin typeface="標楷體" pitchFamily="65" charset="-120"/>
                <a:ea typeface="標楷體" pitchFamily="65" charset="-120"/>
              </a:rPr>
              <a:t>元。</a:t>
            </a:r>
            <a:endParaRPr lang="en-US" altLang="zh-TW" sz="2200" dirty="0" smtClean="0">
              <a:solidFill>
                <a:schemeClr val="tx2"/>
              </a:solidFill>
              <a:latin typeface="標楷體" pitchFamily="65" charset="-120"/>
              <a:ea typeface="標楷體" pitchFamily="65" charset="-120"/>
            </a:endParaRPr>
          </a:p>
          <a:p>
            <a:pPr marL="622300" indent="-355600">
              <a:buFont typeface="Wingdings" pitchFamily="2" charset="2"/>
              <a:buChar char="Ø"/>
            </a:pPr>
            <a:r>
              <a:rPr lang="zh-TW" altLang="en-US" sz="2200" dirty="0" smtClean="0">
                <a:solidFill>
                  <a:schemeClr val="tx2"/>
                </a:solidFill>
                <a:latin typeface="標楷體" pitchFamily="65" charset="-120"/>
                <a:ea typeface="標楷體" pitchFamily="65" charset="-120"/>
              </a:rPr>
              <a:t>調高課稅級距。</a:t>
            </a:r>
          </a:p>
        </p:txBody>
      </p:sp>
      <p:sp>
        <p:nvSpPr>
          <p:cNvPr id="12" name="圓角矩形 11"/>
          <p:cNvSpPr/>
          <p:nvPr/>
        </p:nvSpPr>
        <p:spPr>
          <a:xfrm>
            <a:off x="539552" y="1052736"/>
            <a:ext cx="3456384" cy="576064"/>
          </a:xfrm>
          <a:prstGeom prst="roundRect">
            <a:avLst/>
          </a:prstGeom>
          <a:gradFill flip="none" rotWithShape="1">
            <a:gsLst>
              <a:gs pos="0">
                <a:schemeClr val="accent2">
                  <a:shade val="30000"/>
                  <a:satMod val="115000"/>
                </a:schemeClr>
              </a:gs>
              <a:gs pos="50000">
                <a:schemeClr val="accent2">
                  <a:shade val="67500"/>
                  <a:satMod val="115000"/>
                </a:schemeClr>
              </a:gs>
              <a:gs pos="100000">
                <a:schemeClr val="accent2">
                  <a:shade val="100000"/>
                  <a:satMod val="115000"/>
                </a:schemeClr>
              </a:gs>
            </a:gsLst>
            <a:path path="circle">
              <a:fillToRect l="100000" t="100000"/>
            </a:path>
            <a:tileRect r="-100000" b="-100000"/>
          </a:gra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2800" dirty="0" smtClean="0">
                <a:latin typeface="標楷體" pitchFamily="65" charset="-120"/>
                <a:ea typeface="標楷體" pitchFamily="65" charset="-120"/>
              </a:rPr>
              <a:t>106</a:t>
            </a:r>
            <a:r>
              <a:rPr lang="zh-TW" altLang="en-US" sz="2800" dirty="0" smtClean="0">
                <a:latin typeface="標楷體" pitchFamily="65" charset="-120"/>
                <a:ea typeface="標楷體" pitchFamily="65" charset="-120"/>
              </a:rPr>
              <a:t>年度綜合所得稅</a:t>
            </a:r>
            <a:endParaRPr lang="zh-TW" altLang="en-US" sz="2800" dirty="0">
              <a:latin typeface="標楷體" pitchFamily="65" charset="-120"/>
              <a:ea typeface="標楷體" pitchFamily="65" charset="-120"/>
            </a:endParaRPr>
          </a:p>
        </p:txBody>
      </p:sp>
      <p:sp>
        <p:nvSpPr>
          <p:cNvPr id="16" name="矩形 15"/>
          <p:cNvSpPr/>
          <p:nvPr/>
        </p:nvSpPr>
        <p:spPr>
          <a:xfrm>
            <a:off x="827584" y="3356992"/>
            <a:ext cx="7920880" cy="1008112"/>
          </a:xfrm>
          <a:prstGeom prst="rect">
            <a:avLst/>
          </a:prstGeom>
          <a:solidFill>
            <a:schemeClr val="bg1"/>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22300" lvl="0" indent="-355600">
              <a:buFont typeface="Wingdings" pitchFamily="2" charset="2"/>
              <a:buChar char="Ø"/>
            </a:pPr>
            <a:r>
              <a:rPr lang="zh-TW" altLang="en-US" sz="2200" dirty="0" smtClean="0">
                <a:solidFill>
                  <a:schemeClr val="tx2"/>
                </a:solidFill>
                <a:latin typeface="標楷體" pitchFamily="65" charset="-120"/>
                <a:ea typeface="標楷體" pitchFamily="65" charset="-120"/>
              </a:rPr>
              <a:t>跨境銷售電子勞務之外國業者，應於我國辦理稅籍登記及報繳營業稅，使境內外營業人公平競爭。</a:t>
            </a:r>
            <a:endParaRPr lang="zh-TW" altLang="en-US" sz="2200" dirty="0">
              <a:solidFill>
                <a:schemeClr val="tx2"/>
              </a:solidFill>
              <a:latin typeface="標楷體" pitchFamily="65" charset="-120"/>
              <a:ea typeface="標楷體" pitchFamily="65" charset="-120"/>
            </a:endParaRPr>
          </a:p>
        </p:txBody>
      </p:sp>
      <p:sp>
        <p:nvSpPr>
          <p:cNvPr id="17" name="圓角矩形 16"/>
          <p:cNvSpPr/>
          <p:nvPr/>
        </p:nvSpPr>
        <p:spPr>
          <a:xfrm>
            <a:off x="611560" y="2924944"/>
            <a:ext cx="2736304" cy="576064"/>
          </a:xfrm>
          <a:prstGeom prst="roundRect">
            <a:avLst/>
          </a:prstGeom>
          <a:gradFill flip="none" rotWithShape="1">
            <a:gsLst>
              <a:gs pos="0">
                <a:schemeClr val="bg2">
                  <a:lumMod val="50000"/>
                  <a:shade val="30000"/>
                  <a:satMod val="115000"/>
                </a:schemeClr>
              </a:gs>
              <a:gs pos="50000">
                <a:schemeClr val="bg2">
                  <a:lumMod val="50000"/>
                  <a:shade val="67500"/>
                  <a:satMod val="115000"/>
                </a:schemeClr>
              </a:gs>
              <a:gs pos="100000">
                <a:schemeClr val="bg2">
                  <a:lumMod val="50000"/>
                  <a:shade val="100000"/>
                  <a:satMod val="115000"/>
                </a:schemeClr>
              </a:gs>
            </a:gsLst>
            <a:path path="circle">
              <a:fillToRect l="100000" t="100000"/>
            </a:path>
            <a:tileRect r="-100000" b="-100000"/>
          </a:gra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2800" dirty="0" smtClean="0">
                <a:latin typeface="標楷體" pitchFamily="65" charset="-120"/>
                <a:ea typeface="標楷體" pitchFamily="65" charset="-120"/>
              </a:rPr>
              <a:t>跨境電商營業稅</a:t>
            </a:r>
            <a:endParaRPr lang="zh-TW" altLang="en-US" sz="2800" dirty="0">
              <a:latin typeface="標楷體" pitchFamily="65" charset="-120"/>
              <a:ea typeface="標楷體" pitchFamily="65" charset="-120"/>
            </a:endParaRPr>
          </a:p>
        </p:txBody>
      </p:sp>
      <p:sp>
        <p:nvSpPr>
          <p:cNvPr id="18" name="圓角矩形 17"/>
          <p:cNvSpPr/>
          <p:nvPr/>
        </p:nvSpPr>
        <p:spPr>
          <a:xfrm>
            <a:off x="683568" y="4437112"/>
            <a:ext cx="2160240" cy="504056"/>
          </a:xfrm>
          <a:prstGeom prst="roundRect">
            <a:avLst/>
          </a:prstGeom>
          <a:gradFill flip="none" rotWithShape="1">
            <a:gsLst>
              <a:gs pos="0">
                <a:schemeClr val="accent4">
                  <a:lumMod val="40000"/>
                  <a:lumOff val="60000"/>
                  <a:shade val="30000"/>
                  <a:satMod val="115000"/>
                </a:schemeClr>
              </a:gs>
              <a:gs pos="50000">
                <a:schemeClr val="accent4">
                  <a:lumMod val="40000"/>
                  <a:lumOff val="60000"/>
                  <a:shade val="67500"/>
                  <a:satMod val="115000"/>
                </a:schemeClr>
              </a:gs>
              <a:gs pos="100000">
                <a:schemeClr val="accent4">
                  <a:lumMod val="40000"/>
                  <a:lumOff val="60000"/>
                  <a:shade val="100000"/>
                  <a:satMod val="115000"/>
                </a:schemeClr>
              </a:gs>
            </a:gsLst>
            <a:lin ang="16200000" scaled="1"/>
            <a:tileRect/>
          </a:gra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2800" dirty="0" smtClean="0">
                <a:latin typeface="標楷體" pitchFamily="65" charset="-120"/>
                <a:ea typeface="標楷體" pitchFamily="65" charset="-120"/>
              </a:rPr>
              <a:t>網購關稅</a:t>
            </a:r>
            <a:endParaRPr lang="zh-TW" altLang="en-US" sz="2800" dirty="0">
              <a:latin typeface="標楷體" pitchFamily="65" charset="-120"/>
              <a:ea typeface="標楷體" pitchFamily="65" charset="-120"/>
            </a:endParaRPr>
          </a:p>
        </p:txBody>
      </p:sp>
      <p:sp>
        <p:nvSpPr>
          <p:cNvPr id="19" name="矩形 18"/>
          <p:cNvSpPr/>
          <p:nvPr/>
        </p:nvSpPr>
        <p:spPr>
          <a:xfrm>
            <a:off x="7452320" y="6165304"/>
            <a:ext cx="1224136" cy="4766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2000" b="1" dirty="0" smtClean="0">
                <a:solidFill>
                  <a:schemeClr val="accent2"/>
                </a:solidFill>
                <a:latin typeface="標楷體" pitchFamily="65" charset="-120"/>
                <a:ea typeface="標楷體" pitchFamily="65" charset="-120"/>
              </a:rPr>
              <a:t>財政部</a:t>
            </a:r>
            <a:endParaRPr lang="zh-TW" altLang="en-US" sz="2000" b="1" dirty="0">
              <a:solidFill>
                <a:schemeClr val="accent2"/>
              </a:solidFill>
              <a:latin typeface="標楷體" pitchFamily="65" charset="-120"/>
              <a:ea typeface="標楷體" pitchFamily="65" charset="-120"/>
            </a:endParaRPr>
          </a:p>
        </p:txBody>
      </p:sp>
      <p:sp>
        <p:nvSpPr>
          <p:cNvPr id="15" name="圓角矩形 14"/>
          <p:cNvSpPr/>
          <p:nvPr/>
        </p:nvSpPr>
        <p:spPr>
          <a:xfrm>
            <a:off x="2915816" y="260648"/>
            <a:ext cx="4248472" cy="792088"/>
          </a:xfrm>
          <a:prstGeom prst="roundRect">
            <a:avLst/>
          </a:prstGeom>
          <a:gradFill flip="none" rotWithShape="1">
            <a:gsLst>
              <a:gs pos="0">
                <a:schemeClr val="accent2">
                  <a:lumMod val="60000"/>
                  <a:lumOff val="40000"/>
                  <a:tint val="66000"/>
                  <a:satMod val="160000"/>
                </a:schemeClr>
              </a:gs>
              <a:gs pos="50000">
                <a:schemeClr val="accent2">
                  <a:lumMod val="60000"/>
                  <a:lumOff val="40000"/>
                  <a:tint val="44500"/>
                  <a:satMod val="160000"/>
                </a:schemeClr>
              </a:gs>
              <a:gs pos="100000">
                <a:schemeClr val="accent2">
                  <a:lumMod val="60000"/>
                  <a:lumOff val="40000"/>
                  <a:tint val="23500"/>
                  <a:satMod val="160000"/>
                </a:schemeClr>
              </a:gs>
            </a:gsLst>
            <a:lin ang="16200000" scaled="1"/>
            <a:tileRect/>
          </a:gradFill>
          <a:ln w="9525" cap="flat" cmpd="sng" algn="ctr">
            <a:solidFill>
              <a:srgbClr val="F79646">
                <a:shade val="95000"/>
                <a:satMod val="105000"/>
              </a:srgbClr>
            </a:solidFill>
            <a:prstDash val="solid"/>
          </a:ln>
          <a:effectLst>
            <a:outerShdw blurRad="40000" dist="20000" dir="5400000" rotWithShape="0">
              <a:srgbClr val="000000">
                <a:alpha val="38000"/>
              </a:srgbClr>
            </a:outerShdw>
          </a:effectLst>
        </p:spPr>
        <p:txBody>
          <a:bodyPr rtlCol="0" anchor="ctr"/>
          <a:lstStyle/>
          <a:p>
            <a:pPr algn="ctr" fontAlgn="base">
              <a:spcAft>
                <a:spcPct val="0"/>
              </a:spcAft>
              <a:defRPr/>
            </a:pPr>
            <a:r>
              <a:rPr lang="zh-TW" altLang="en-US" sz="4400" b="1" dirty="0" smtClean="0">
                <a:solidFill>
                  <a:schemeClr val="tx2"/>
                </a:solidFill>
                <a:latin typeface="標楷體" panose="03000509000000000000" pitchFamily="65" charset="-120"/>
                <a:ea typeface="標楷體" pitchFamily="65" charset="-120"/>
              </a:rPr>
              <a:t>稅制調整</a:t>
            </a:r>
            <a:endParaRPr lang="zh-TW" altLang="en-US" sz="4400" b="1" dirty="0">
              <a:solidFill>
                <a:schemeClr val="tx2"/>
              </a:solidFill>
              <a:latin typeface="標楷體" panose="03000509000000000000" pitchFamily="65" charset="-120"/>
              <a:ea typeface="標楷體" pitchFamily="65" charset="-120"/>
            </a:endParaRPr>
          </a:p>
        </p:txBody>
      </p:sp>
      <p:sp>
        <p:nvSpPr>
          <p:cNvPr id="22" name="投影片編號版面配置區 21"/>
          <p:cNvSpPr>
            <a:spLocks noGrp="1"/>
          </p:cNvSpPr>
          <p:nvPr>
            <p:ph type="sldNum" sz="quarter" idx="12"/>
          </p:nvPr>
        </p:nvSpPr>
        <p:spPr>
          <a:xfrm>
            <a:off x="6660232" y="6237312"/>
            <a:ext cx="2133600" cy="365125"/>
          </a:xfrm>
        </p:spPr>
        <p:txBody>
          <a:bodyPr/>
          <a:lstStyle/>
          <a:p>
            <a:fld id="{5E50954E-AF92-4C9B-849F-40B7B07E7A08}" type="slidenum">
              <a:rPr lang="zh-TW" altLang="en-US" smtClean="0"/>
              <a:pPr/>
              <a:t>13</a:t>
            </a:fld>
            <a:endParaRPr lang="zh-TW" alt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8"/>
          <p:cNvSpPr/>
          <p:nvPr/>
        </p:nvSpPr>
        <p:spPr>
          <a:xfrm>
            <a:off x="6948264" y="6165304"/>
            <a:ext cx="1512168" cy="5040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2000" b="1" dirty="0" smtClean="0">
                <a:solidFill>
                  <a:schemeClr val="accent2"/>
                </a:solidFill>
                <a:latin typeface="標楷體" pitchFamily="65" charset="-120"/>
                <a:ea typeface="標楷體" pitchFamily="65" charset="-120"/>
              </a:rPr>
              <a:t>金管會</a:t>
            </a:r>
            <a:endParaRPr lang="zh-TW" altLang="en-US" sz="2000" b="1" dirty="0">
              <a:solidFill>
                <a:schemeClr val="accent2"/>
              </a:solidFill>
              <a:latin typeface="標楷體" pitchFamily="65" charset="-120"/>
              <a:ea typeface="標楷體" pitchFamily="65" charset="-120"/>
            </a:endParaRPr>
          </a:p>
        </p:txBody>
      </p:sp>
      <p:grpSp>
        <p:nvGrpSpPr>
          <p:cNvPr id="2" name="群組 19"/>
          <p:cNvGrpSpPr/>
          <p:nvPr/>
        </p:nvGrpSpPr>
        <p:grpSpPr>
          <a:xfrm>
            <a:off x="683568" y="836712"/>
            <a:ext cx="7776864" cy="5328592"/>
            <a:chOff x="683568" y="188640"/>
            <a:chExt cx="7776864" cy="5328592"/>
          </a:xfrm>
        </p:grpSpPr>
        <p:sp>
          <p:nvSpPr>
            <p:cNvPr id="3" name="矩形 2"/>
            <p:cNvSpPr/>
            <p:nvPr/>
          </p:nvSpPr>
          <p:spPr>
            <a:xfrm>
              <a:off x="683568" y="4509120"/>
              <a:ext cx="7776864" cy="1008112"/>
            </a:xfrm>
            <a:prstGeom prst="rect">
              <a:avLst/>
            </a:prstGeom>
            <a:solidFill>
              <a:schemeClr val="bg1"/>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22300" indent="-355600" algn="just">
                <a:buFont typeface="Wingdings" pitchFamily="2" charset="2"/>
                <a:buChar char="Ø"/>
              </a:pPr>
              <a:r>
                <a:rPr lang="zh-TW" altLang="zh-TW" sz="2000" dirty="0" smtClean="0">
                  <a:solidFill>
                    <a:schemeClr val="tx2"/>
                  </a:solidFill>
                  <a:latin typeface="標楷體" pitchFamily="65" charset="-120"/>
                  <a:ea typeface="標楷體" pitchFamily="65" charset="-120"/>
                </a:rPr>
                <a:t>身心障礙者每人於每家金融機構可申請</a:t>
              </a:r>
              <a:r>
                <a:rPr lang="en-US" altLang="zh-TW" sz="2000" dirty="0" smtClean="0">
                  <a:solidFill>
                    <a:schemeClr val="tx2"/>
                  </a:solidFill>
                  <a:latin typeface="標楷體" pitchFamily="65" charset="-120"/>
                  <a:ea typeface="標楷體" pitchFamily="65" charset="-120"/>
                </a:rPr>
                <a:t>1</a:t>
              </a:r>
              <a:r>
                <a:rPr lang="zh-TW" altLang="zh-TW" sz="2000" dirty="0" smtClean="0">
                  <a:solidFill>
                    <a:schemeClr val="tx2"/>
                  </a:solidFill>
                  <a:latin typeface="標楷體" pitchFamily="65" charset="-120"/>
                  <a:ea typeface="標楷體" pitchFamily="65" charset="-120"/>
                </a:rPr>
                <a:t>個帳戶，每月</a:t>
              </a:r>
              <a:r>
                <a:rPr lang="en-US" altLang="zh-TW" sz="2000" dirty="0" smtClean="0">
                  <a:solidFill>
                    <a:schemeClr val="tx2"/>
                  </a:solidFill>
                  <a:latin typeface="標楷體" pitchFamily="65" charset="-120"/>
                  <a:ea typeface="標楷體" pitchFamily="65" charset="-120"/>
                </a:rPr>
                <a:t>3</a:t>
              </a:r>
              <a:r>
                <a:rPr lang="zh-TW" altLang="zh-TW" sz="2000" dirty="0" smtClean="0">
                  <a:solidFill>
                    <a:schemeClr val="tx2"/>
                  </a:solidFill>
                  <a:latin typeface="標楷體" pitchFamily="65" charset="-120"/>
                  <a:ea typeface="標楷體" pitchFamily="65" charset="-120"/>
                </a:rPr>
                <a:t>次</a:t>
              </a:r>
              <a:r>
                <a:rPr lang="en-US" altLang="zh-TW" sz="2000" dirty="0" smtClean="0">
                  <a:solidFill>
                    <a:schemeClr val="tx2"/>
                  </a:solidFill>
                  <a:latin typeface="標楷體" pitchFamily="65" charset="-120"/>
                  <a:ea typeface="標楷體" pitchFamily="65" charset="-120"/>
                </a:rPr>
                <a:t>ATM</a:t>
              </a:r>
              <a:r>
                <a:rPr lang="zh-TW" altLang="zh-TW" sz="2000" dirty="0" smtClean="0">
                  <a:solidFill>
                    <a:schemeClr val="tx2"/>
                  </a:solidFill>
                  <a:latin typeface="標楷體" pitchFamily="65" charset="-120"/>
                  <a:ea typeface="標楷體" pitchFamily="65" charset="-120"/>
                </a:rPr>
                <a:t>跨行提款免手續費</a:t>
              </a:r>
              <a:r>
                <a:rPr lang="en-US" altLang="zh-TW" sz="2000" dirty="0" smtClean="0">
                  <a:solidFill>
                    <a:schemeClr val="tx2"/>
                  </a:solidFill>
                  <a:latin typeface="標楷體" pitchFamily="65" charset="-120"/>
                  <a:ea typeface="標楷體" pitchFamily="65" charset="-120"/>
                </a:rPr>
                <a:t>(</a:t>
              </a:r>
              <a:r>
                <a:rPr lang="zh-TW" altLang="zh-TW" sz="2000" dirty="0" smtClean="0">
                  <a:solidFill>
                    <a:schemeClr val="tx2"/>
                  </a:solidFill>
                  <a:latin typeface="標楷體" pitchFamily="65" charset="-120"/>
                  <a:ea typeface="標楷體" pitchFamily="65" charset="-120"/>
                </a:rPr>
                <a:t>每筆</a:t>
              </a:r>
              <a:r>
                <a:rPr lang="en-US" altLang="zh-TW" sz="2000" dirty="0" smtClean="0">
                  <a:solidFill>
                    <a:schemeClr val="tx2"/>
                  </a:solidFill>
                  <a:latin typeface="標楷體" pitchFamily="65" charset="-120"/>
                  <a:ea typeface="標楷體" pitchFamily="65" charset="-120"/>
                </a:rPr>
                <a:t>5</a:t>
              </a:r>
              <a:r>
                <a:rPr lang="zh-TW" altLang="zh-TW" sz="2000" dirty="0" smtClean="0">
                  <a:solidFill>
                    <a:schemeClr val="tx2"/>
                  </a:solidFill>
                  <a:latin typeface="標楷體" pitchFamily="65" charset="-120"/>
                  <a:ea typeface="標楷體" pitchFamily="65" charset="-120"/>
                </a:rPr>
                <a:t>元</a:t>
              </a:r>
              <a:r>
                <a:rPr lang="en-US" altLang="zh-TW" sz="2000" dirty="0" smtClean="0">
                  <a:solidFill>
                    <a:schemeClr val="tx2"/>
                  </a:solidFill>
                  <a:latin typeface="標楷體" pitchFamily="65" charset="-120"/>
                  <a:ea typeface="標楷體" pitchFamily="65" charset="-120"/>
                </a:rPr>
                <a:t>)</a:t>
              </a:r>
              <a:r>
                <a:rPr lang="zh-TW" altLang="zh-TW" sz="2000" dirty="0" smtClean="0">
                  <a:solidFill>
                    <a:schemeClr val="tx2"/>
                  </a:solidFill>
                  <a:latin typeface="標楷體" pitchFamily="65" charset="-120"/>
                  <a:ea typeface="標楷體" pitchFamily="65" charset="-120"/>
                </a:rPr>
                <a:t>。</a:t>
              </a:r>
              <a:endParaRPr lang="zh-TW" altLang="en-US" sz="2000" dirty="0">
                <a:solidFill>
                  <a:schemeClr val="tx2"/>
                </a:solidFill>
                <a:latin typeface="標楷體" pitchFamily="65" charset="-120"/>
                <a:ea typeface="標楷體" pitchFamily="65" charset="-120"/>
              </a:endParaRPr>
            </a:p>
          </p:txBody>
        </p:sp>
        <p:sp>
          <p:nvSpPr>
            <p:cNvPr id="10" name="矩形 9"/>
            <p:cNvSpPr/>
            <p:nvPr/>
          </p:nvSpPr>
          <p:spPr>
            <a:xfrm>
              <a:off x="683568" y="1988840"/>
              <a:ext cx="7776864" cy="792088"/>
            </a:xfrm>
            <a:prstGeom prst="rect">
              <a:avLst/>
            </a:prstGeom>
            <a:solidFill>
              <a:schemeClr val="bg1"/>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22300" lvl="0" indent="-355600" algn="just">
                <a:buFont typeface="Wingdings" pitchFamily="2" charset="2"/>
                <a:buChar char="Ø"/>
              </a:pPr>
              <a:r>
                <a:rPr lang="zh-TW" altLang="zh-TW" sz="2000" dirty="0" smtClean="0">
                  <a:solidFill>
                    <a:schemeClr val="tx2"/>
                  </a:solidFill>
                  <a:latin typeface="標楷體" pitchFamily="65" charset="-120"/>
                  <a:ea typeface="標楷體" pitchFamily="65" charset="-120"/>
                </a:rPr>
                <a:t>開放國內成分證券</a:t>
              </a:r>
              <a:r>
                <a:rPr lang="en-US" altLang="zh-TW" sz="2000" dirty="0" smtClean="0">
                  <a:solidFill>
                    <a:schemeClr val="tx2"/>
                  </a:solidFill>
                  <a:latin typeface="標楷體" pitchFamily="65" charset="-120"/>
                  <a:ea typeface="標楷體" pitchFamily="65" charset="-120"/>
                </a:rPr>
                <a:t>ETF</a:t>
              </a:r>
              <a:r>
                <a:rPr lang="zh-TW" altLang="zh-TW" sz="2000" dirty="0" smtClean="0">
                  <a:solidFill>
                    <a:schemeClr val="tx2"/>
                  </a:solidFill>
                  <a:latin typeface="標楷體" pitchFamily="65" charset="-120"/>
                  <a:ea typeface="標楷體" pitchFamily="65" charset="-120"/>
                </a:rPr>
                <a:t>初級市場得採現金申購買回機制。</a:t>
              </a:r>
              <a:endParaRPr lang="zh-TW" altLang="en-US" sz="2000" dirty="0" smtClean="0">
                <a:solidFill>
                  <a:schemeClr val="tx2"/>
                </a:solidFill>
                <a:latin typeface="標楷體" pitchFamily="65" charset="-120"/>
                <a:ea typeface="標楷體" pitchFamily="65" charset="-120"/>
              </a:endParaRPr>
            </a:p>
          </p:txBody>
        </p:sp>
        <p:sp>
          <p:nvSpPr>
            <p:cNvPr id="11" name="矩形 10"/>
            <p:cNvSpPr/>
            <p:nvPr/>
          </p:nvSpPr>
          <p:spPr>
            <a:xfrm>
              <a:off x="683568" y="548680"/>
              <a:ext cx="7776864" cy="1296144"/>
            </a:xfrm>
            <a:prstGeom prst="rect">
              <a:avLst/>
            </a:prstGeom>
            <a:solidFill>
              <a:schemeClr val="bg1"/>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22300" lvl="0" indent="-355600" algn="just">
                <a:buFont typeface="Wingdings" pitchFamily="2" charset="2"/>
                <a:buChar char="Ø"/>
              </a:pPr>
              <a:r>
                <a:rPr lang="zh-TW" altLang="zh-TW" sz="2000" dirty="0" smtClean="0">
                  <a:solidFill>
                    <a:schemeClr val="tx2"/>
                  </a:solidFill>
                  <a:latin typeface="標楷體" pitchFamily="65" charset="-120"/>
                  <a:ea typeface="標楷體" pitchFamily="65" charset="-120"/>
                </a:rPr>
                <a:t>實收資本額</a:t>
              </a:r>
              <a:r>
                <a:rPr lang="en-US" altLang="zh-TW" sz="2000" dirty="0" smtClean="0">
                  <a:solidFill>
                    <a:schemeClr val="tx2"/>
                  </a:solidFill>
                  <a:latin typeface="標楷體" pitchFamily="65" charset="-120"/>
                  <a:ea typeface="標楷體" pitchFamily="65" charset="-120"/>
                </a:rPr>
                <a:t>50</a:t>
              </a:r>
              <a:r>
                <a:rPr lang="zh-TW" altLang="zh-TW" sz="2000" dirty="0" smtClean="0">
                  <a:solidFill>
                    <a:schemeClr val="tx2"/>
                  </a:solidFill>
                  <a:latin typeface="標楷體" pitchFamily="65" charset="-120"/>
                  <a:ea typeface="標楷體" pitchFamily="65" charset="-120"/>
                </a:rPr>
                <a:t>億元以上未滿</a:t>
              </a:r>
              <a:r>
                <a:rPr lang="en-US" altLang="zh-TW" sz="2000" dirty="0" smtClean="0">
                  <a:solidFill>
                    <a:schemeClr val="tx2"/>
                  </a:solidFill>
                  <a:latin typeface="標楷體" pitchFamily="65" charset="-120"/>
                  <a:ea typeface="標楷體" pitchFamily="65" charset="-120"/>
                </a:rPr>
                <a:t>100</a:t>
              </a:r>
              <a:r>
                <a:rPr lang="zh-TW" altLang="zh-TW" sz="2000" dirty="0" smtClean="0">
                  <a:solidFill>
                    <a:schemeClr val="tx2"/>
                  </a:solidFill>
                  <a:latin typeface="標楷體" pitchFamily="65" charset="-120"/>
                  <a:ea typeface="標楷體" pitchFamily="65" charset="-120"/>
                </a:rPr>
                <a:t>億元之上市（櫃）公司，應編製及申報前一年度企業社會責任報告書，但有累積虧損者得延至</a:t>
              </a:r>
              <a:r>
                <a:rPr lang="en-US" altLang="zh-TW" sz="2000" dirty="0" smtClean="0">
                  <a:solidFill>
                    <a:schemeClr val="tx2"/>
                  </a:solidFill>
                  <a:latin typeface="標楷體" pitchFamily="65" charset="-120"/>
                  <a:ea typeface="標楷體" pitchFamily="65" charset="-120"/>
                </a:rPr>
                <a:t>108</a:t>
              </a:r>
              <a:r>
                <a:rPr lang="zh-TW" altLang="zh-TW" sz="2000" dirty="0" smtClean="0">
                  <a:solidFill>
                    <a:schemeClr val="tx2"/>
                  </a:solidFill>
                  <a:latin typeface="標楷體" pitchFamily="65" charset="-120"/>
                  <a:ea typeface="標楷體" pitchFamily="65" charset="-120"/>
                </a:rPr>
                <a:t>年適用。</a:t>
              </a:r>
              <a:endParaRPr lang="zh-TW" altLang="en-US" sz="2000" dirty="0">
                <a:solidFill>
                  <a:schemeClr val="tx2"/>
                </a:solidFill>
                <a:latin typeface="標楷體" pitchFamily="65" charset="-120"/>
                <a:ea typeface="標楷體" pitchFamily="65" charset="-120"/>
              </a:endParaRPr>
            </a:p>
          </p:txBody>
        </p:sp>
        <p:sp>
          <p:nvSpPr>
            <p:cNvPr id="12" name="圓角矩形 11"/>
            <p:cNvSpPr/>
            <p:nvPr/>
          </p:nvSpPr>
          <p:spPr>
            <a:xfrm>
              <a:off x="827584" y="188640"/>
              <a:ext cx="2088232" cy="504056"/>
            </a:xfrm>
            <a:prstGeom prst="roundRect">
              <a:avLst/>
            </a:prstGeom>
            <a:gradFill flip="none" rotWithShape="1">
              <a:gsLst>
                <a:gs pos="0">
                  <a:schemeClr val="accent2">
                    <a:shade val="30000"/>
                    <a:satMod val="115000"/>
                  </a:schemeClr>
                </a:gs>
                <a:gs pos="50000">
                  <a:schemeClr val="accent2">
                    <a:shade val="67500"/>
                    <a:satMod val="115000"/>
                  </a:schemeClr>
                </a:gs>
                <a:gs pos="100000">
                  <a:schemeClr val="accent2">
                    <a:shade val="100000"/>
                    <a:satMod val="115000"/>
                  </a:schemeClr>
                </a:gs>
              </a:gsLst>
              <a:path path="circle">
                <a:fillToRect l="100000" t="100000"/>
              </a:path>
              <a:tileRect r="-100000" b="-100000"/>
            </a:gra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2400" dirty="0" smtClean="0">
                  <a:latin typeface="標楷體" pitchFamily="65" charset="-120"/>
                  <a:ea typeface="標楷體" pitchFamily="65" charset="-120"/>
                </a:rPr>
                <a:t>上市櫃公司</a:t>
              </a:r>
              <a:endParaRPr lang="zh-TW" altLang="en-US" sz="2400" dirty="0">
                <a:latin typeface="標楷體" pitchFamily="65" charset="-120"/>
                <a:ea typeface="標楷體" pitchFamily="65" charset="-120"/>
              </a:endParaRPr>
            </a:p>
          </p:txBody>
        </p:sp>
        <p:sp>
          <p:nvSpPr>
            <p:cNvPr id="13" name="圓角矩形 12"/>
            <p:cNvSpPr/>
            <p:nvPr/>
          </p:nvSpPr>
          <p:spPr>
            <a:xfrm>
              <a:off x="827584" y="1700808"/>
              <a:ext cx="2088232" cy="504056"/>
            </a:xfrm>
            <a:prstGeom prst="roundRect">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path path="circle">
                <a:fillToRect l="100000" t="100000"/>
              </a:path>
              <a:tileRect r="-100000" b="-100000"/>
            </a:gra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2400" dirty="0" smtClean="0">
                  <a:latin typeface="標楷體" pitchFamily="65" charset="-120"/>
                  <a:ea typeface="標楷體" pitchFamily="65" charset="-120"/>
                </a:rPr>
                <a:t>台股</a:t>
              </a:r>
              <a:r>
                <a:rPr lang="en-US" altLang="zh-TW" sz="2400" dirty="0" smtClean="0">
                  <a:latin typeface="標楷體" pitchFamily="65" charset="-120"/>
                  <a:ea typeface="標楷體" pitchFamily="65" charset="-120"/>
                </a:rPr>
                <a:t>ETF</a:t>
              </a:r>
              <a:endParaRPr lang="zh-TW" altLang="en-US" sz="2400" dirty="0">
                <a:latin typeface="標楷體" pitchFamily="65" charset="-120"/>
                <a:ea typeface="標楷體" pitchFamily="65" charset="-120"/>
              </a:endParaRPr>
            </a:p>
          </p:txBody>
        </p:sp>
        <p:sp>
          <p:nvSpPr>
            <p:cNvPr id="16" name="矩形 15"/>
            <p:cNvSpPr/>
            <p:nvPr/>
          </p:nvSpPr>
          <p:spPr>
            <a:xfrm>
              <a:off x="683568" y="3068960"/>
              <a:ext cx="7776864" cy="1224136"/>
            </a:xfrm>
            <a:prstGeom prst="rect">
              <a:avLst/>
            </a:prstGeom>
            <a:solidFill>
              <a:schemeClr val="bg1"/>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22300" lvl="0" indent="-355600">
                <a:buFont typeface="Wingdings" pitchFamily="2" charset="2"/>
                <a:buChar char="Ø"/>
              </a:pPr>
              <a:r>
                <a:rPr lang="zh-TW" altLang="zh-TW" sz="2000" dirty="0" smtClean="0">
                  <a:solidFill>
                    <a:schemeClr val="tx2"/>
                  </a:solidFill>
                  <a:latin typeface="標楷體" pitchFamily="65" charset="-120"/>
                  <a:ea typeface="標楷體" pitchFamily="65" charset="-120"/>
                </a:rPr>
                <a:t>法人辦理等值</a:t>
              </a:r>
              <a:r>
                <a:rPr lang="en-US" altLang="zh-TW" sz="2000" dirty="0" smtClean="0">
                  <a:solidFill>
                    <a:schemeClr val="tx2"/>
                  </a:solidFill>
                  <a:latin typeface="標楷體" pitchFamily="65" charset="-120"/>
                  <a:ea typeface="標楷體" pitchFamily="65" charset="-120"/>
                </a:rPr>
                <a:t>3</a:t>
              </a:r>
              <a:r>
                <a:rPr lang="zh-TW" altLang="zh-TW" sz="2000" dirty="0" smtClean="0">
                  <a:solidFill>
                    <a:schemeClr val="tx2"/>
                  </a:solidFill>
                  <a:latin typeface="標楷體" pitchFamily="65" charset="-120"/>
                  <a:ea typeface="標楷體" pitchFamily="65" charset="-120"/>
                </a:rPr>
                <a:t>萬元以上跨境匯款，若於尚未開戶之銀行辦理，銀行</a:t>
              </a:r>
              <a:r>
                <a:rPr lang="zh-TW" altLang="en-US" sz="2000" dirty="0" smtClean="0">
                  <a:solidFill>
                    <a:schemeClr val="tx2"/>
                  </a:solidFill>
                  <a:latin typeface="標楷體" pitchFamily="65" charset="-120"/>
                  <a:ea typeface="標楷體" pitchFamily="65" charset="-120"/>
                </a:rPr>
                <a:t>將</a:t>
              </a:r>
              <a:r>
                <a:rPr lang="zh-TW" altLang="zh-TW" sz="2000" dirty="0" smtClean="0">
                  <a:solidFill>
                    <a:schemeClr val="tx2"/>
                  </a:solidFill>
                  <a:latin typeface="標楷體" pitchFamily="65" charset="-120"/>
                  <a:ea typeface="標楷體" pitchFamily="65" charset="-120"/>
                </a:rPr>
                <a:t>查驗客戶身分文件或基本登記資料，</a:t>
              </a:r>
              <a:r>
                <a:rPr lang="zh-TW" altLang="en-US" sz="2000" dirty="0" smtClean="0">
                  <a:solidFill>
                    <a:schemeClr val="tx2"/>
                  </a:solidFill>
                  <a:latin typeface="標楷體" pitchFamily="65" charset="-120"/>
                  <a:ea typeface="標楷體" pitchFamily="65" charset="-120"/>
                </a:rPr>
                <a:t>並</a:t>
              </a:r>
              <a:r>
                <a:rPr lang="zh-TW" altLang="zh-TW" sz="2000" dirty="0" smtClean="0">
                  <a:solidFill>
                    <a:schemeClr val="tx2"/>
                  </a:solidFill>
                  <a:latin typeface="標楷體" pitchFamily="65" charset="-120"/>
                  <a:ea typeface="標楷體" pitchFamily="65" charset="-120"/>
                </a:rPr>
                <a:t>要求提供法人股權結構及具控制權人資料，以符合國際防制洗錢標準。</a:t>
              </a:r>
              <a:endParaRPr lang="zh-TW" altLang="en-US" sz="2000" dirty="0">
                <a:solidFill>
                  <a:schemeClr val="tx2"/>
                </a:solidFill>
                <a:latin typeface="標楷體" pitchFamily="65" charset="-120"/>
                <a:ea typeface="標楷體" pitchFamily="65" charset="-120"/>
              </a:endParaRPr>
            </a:p>
          </p:txBody>
        </p:sp>
        <p:sp>
          <p:nvSpPr>
            <p:cNvPr id="17" name="圓角矩形 16"/>
            <p:cNvSpPr/>
            <p:nvPr/>
          </p:nvSpPr>
          <p:spPr>
            <a:xfrm>
              <a:off x="755576" y="2708920"/>
              <a:ext cx="2808312" cy="504056"/>
            </a:xfrm>
            <a:prstGeom prst="roundRect">
              <a:avLst/>
            </a:prstGeom>
            <a:gradFill flip="none" rotWithShape="1">
              <a:gsLst>
                <a:gs pos="0">
                  <a:schemeClr val="bg2">
                    <a:lumMod val="50000"/>
                    <a:shade val="30000"/>
                    <a:satMod val="115000"/>
                  </a:schemeClr>
                </a:gs>
                <a:gs pos="50000">
                  <a:schemeClr val="bg2">
                    <a:lumMod val="50000"/>
                    <a:shade val="67500"/>
                    <a:satMod val="115000"/>
                  </a:schemeClr>
                </a:gs>
                <a:gs pos="100000">
                  <a:schemeClr val="bg2">
                    <a:lumMod val="50000"/>
                    <a:shade val="100000"/>
                    <a:satMod val="115000"/>
                  </a:schemeClr>
                </a:gs>
              </a:gsLst>
              <a:path path="circle">
                <a:fillToRect l="100000" t="100000"/>
              </a:path>
              <a:tileRect r="-100000" b="-100000"/>
            </a:gra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zh-TW" sz="2400" dirty="0" smtClean="0">
                  <a:latin typeface="標楷體" pitchFamily="65" charset="-120"/>
                  <a:ea typeface="標楷體" pitchFamily="65" charset="-120"/>
                </a:rPr>
                <a:t>跨境匯款客戶審查</a:t>
              </a:r>
              <a:endParaRPr lang="zh-TW" altLang="en-US" sz="2400" dirty="0">
                <a:latin typeface="標楷體" pitchFamily="65" charset="-120"/>
                <a:ea typeface="標楷體" pitchFamily="65" charset="-120"/>
              </a:endParaRPr>
            </a:p>
          </p:txBody>
        </p:sp>
        <p:sp>
          <p:nvSpPr>
            <p:cNvPr id="18" name="圓角矩形 17"/>
            <p:cNvSpPr/>
            <p:nvPr/>
          </p:nvSpPr>
          <p:spPr>
            <a:xfrm>
              <a:off x="827584" y="4221088"/>
              <a:ext cx="4176464" cy="504056"/>
            </a:xfrm>
            <a:prstGeom prst="roundRect">
              <a:avLst/>
            </a:prstGeom>
            <a:gradFill flip="none" rotWithShape="1">
              <a:gsLst>
                <a:gs pos="0">
                  <a:schemeClr val="accent4">
                    <a:lumMod val="40000"/>
                    <a:lumOff val="60000"/>
                    <a:shade val="30000"/>
                    <a:satMod val="115000"/>
                  </a:schemeClr>
                </a:gs>
                <a:gs pos="50000">
                  <a:schemeClr val="accent4">
                    <a:lumMod val="40000"/>
                    <a:lumOff val="60000"/>
                    <a:shade val="67500"/>
                    <a:satMod val="115000"/>
                  </a:schemeClr>
                </a:gs>
                <a:gs pos="100000">
                  <a:schemeClr val="accent4">
                    <a:lumMod val="40000"/>
                    <a:lumOff val="60000"/>
                    <a:shade val="100000"/>
                    <a:satMod val="115000"/>
                  </a:schemeClr>
                </a:gs>
              </a:gsLst>
              <a:lin ang="16200000" scaled="1"/>
              <a:tileRect/>
            </a:gra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2400" dirty="0" smtClean="0">
                  <a:latin typeface="標楷體" pitchFamily="65" charset="-120"/>
                  <a:ea typeface="標楷體" pitchFamily="65" charset="-120"/>
                </a:rPr>
                <a:t>身心障礙者</a:t>
              </a:r>
              <a:r>
                <a:rPr lang="en-US" altLang="zh-TW" sz="2400" dirty="0" smtClean="0">
                  <a:latin typeface="標楷體" pitchFamily="65" charset="-120"/>
                  <a:ea typeface="標楷體" pitchFamily="65" charset="-120"/>
                </a:rPr>
                <a:t>ATM</a:t>
              </a:r>
              <a:r>
                <a:rPr lang="zh-TW" altLang="en-US" sz="2400" dirty="0" smtClean="0">
                  <a:latin typeface="標楷體" pitchFamily="65" charset="-120"/>
                  <a:ea typeface="標楷體" pitchFamily="65" charset="-120"/>
                </a:rPr>
                <a:t>跨行提款優惠</a:t>
              </a:r>
              <a:endParaRPr lang="zh-TW" altLang="en-US" sz="2400" dirty="0">
                <a:latin typeface="標楷體" pitchFamily="65" charset="-120"/>
                <a:ea typeface="標楷體" pitchFamily="65" charset="-120"/>
              </a:endParaRPr>
            </a:p>
          </p:txBody>
        </p:sp>
      </p:grpSp>
      <p:sp>
        <p:nvSpPr>
          <p:cNvPr id="21" name="Rectangle 2"/>
          <p:cNvSpPr txBox="1">
            <a:spLocks noChangeArrowheads="1"/>
          </p:cNvSpPr>
          <p:nvPr/>
        </p:nvSpPr>
        <p:spPr>
          <a:xfrm>
            <a:off x="755576" y="44624"/>
            <a:ext cx="7776864" cy="936104"/>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zh-TW" altLang="en-US" sz="3600" b="1" i="0" u="none" strike="noStrike" kern="1200" cap="none" spc="0" normalizeH="0" baseline="0" noProof="0" dirty="0" smtClean="0">
                <a:ln>
                  <a:noFill/>
                </a:ln>
                <a:solidFill>
                  <a:schemeClr val="tx1"/>
                </a:solidFill>
                <a:effectLst/>
                <a:uLnTx/>
                <a:uFillTx/>
                <a:latin typeface="+mj-lt"/>
                <a:ea typeface="+mj-ea"/>
                <a:cs typeface="+mj-cs"/>
              </a:rPr>
              <a:t>      </a:t>
            </a:r>
            <a:r>
              <a:rPr lang="zh-TW" altLang="en-US" sz="3600" b="1" dirty="0" smtClean="0">
                <a:solidFill>
                  <a:schemeClr val="accent2">
                    <a:lumMod val="75000"/>
                  </a:schemeClr>
                </a:solidFill>
                <a:latin typeface="標楷體" pitchFamily="65" charset="-120"/>
                <a:ea typeface="標楷體" pitchFamily="65" charset="-120"/>
                <a:cs typeface="+mj-cs"/>
              </a:rPr>
              <a:t>強化金融管理</a:t>
            </a:r>
            <a:endParaRPr kumimoji="0" lang="zh-TW" altLang="en-US" sz="3600" b="1" i="0" u="none" strike="noStrike" kern="1200" cap="none" spc="0" normalizeH="0" baseline="0" noProof="0" dirty="0" smtClean="0">
              <a:ln>
                <a:noFill/>
              </a:ln>
              <a:solidFill>
                <a:schemeClr val="accent2">
                  <a:lumMod val="75000"/>
                </a:schemeClr>
              </a:solidFill>
              <a:effectLst/>
              <a:uLnTx/>
              <a:uFillTx/>
              <a:latin typeface="標楷體" pitchFamily="65" charset="-120"/>
              <a:ea typeface="標楷體" pitchFamily="65" charset="-120"/>
              <a:cs typeface="+mj-cs"/>
            </a:endParaRPr>
          </a:p>
        </p:txBody>
      </p:sp>
      <p:sp>
        <p:nvSpPr>
          <p:cNvPr id="24" name="投影片編號版面配置區 23"/>
          <p:cNvSpPr>
            <a:spLocks noGrp="1"/>
          </p:cNvSpPr>
          <p:nvPr>
            <p:ph type="sldNum" sz="quarter" idx="12"/>
          </p:nvPr>
        </p:nvSpPr>
        <p:spPr>
          <a:xfrm>
            <a:off x="6444208" y="6237312"/>
            <a:ext cx="2133600" cy="365125"/>
          </a:xfrm>
        </p:spPr>
        <p:txBody>
          <a:bodyPr/>
          <a:lstStyle/>
          <a:p>
            <a:fld id="{5E50954E-AF92-4C9B-849F-40B7B07E7A08}" type="slidenum">
              <a:rPr lang="zh-TW" altLang="en-US" smtClean="0"/>
              <a:pPr/>
              <a:t>14</a:t>
            </a:fld>
            <a:endParaRPr lang="zh-TW" alt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橢圓 65"/>
          <p:cNvSpPr/>
          <p:nvPr/>
        </p:nvSpPr>
        <p:spPr>
          <a:xfrm>
            <a:off x="2771800" y="1556792"/>
            <a:ext cx="4464496" cy="1512168"/>
          </a:xfrm>
          <a:prstGeom prst="ellipse">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zh-TW" altLang="en-US"/>
          </a:p>
        </p:txBody>
      </p:sp>
      <p:pic>
        <p:nvPicPr>
          <p:cNvPr id="1026" name="Picture 2" descr="C:\Users\kao315\Desktop\pic33a03.jpg"/>
          <p:cNvPicPr>
            <a:picLocks noChangeAspect="1" noChangeArrowheads="1"/>
          </p:cNvPicPr>
          <p:nvPr/>
        </p:nvPicPr>
        <p:blipFill>
          <a:blip r:embed="rId3" cstate="print"/>
          <a:srcRect/>
          <a:stretch>
            <a:fillRect/>
          </a:stretch>
        </p:blipFill>
        <p:spPr bwMode="auto">
          <a:xfrm>
            <a:off x="179512" y="1196752"/>
            <a:ext cx="2520280" cy="1944216"/>
          </a:xfrm>
          <a:prstGeom prst="rect">
            <a:avLst/>
          </a:prstGeom>
          <a:noFill/>
          <a:effectLst>
            <a:softEdge rad="317500"/>
          </a:effectLst>
        </p:spPr>
      </p:pic>
      <p:sp>
        <p:nvSpPr>
          <p:cNvPr id="20" name="Rectangle 2"/>
          <p:cNvSpPr txBox="1">
            <a:spLocks noChangeArrowheads="1"/>
          </p:cNvSpPr>
          <p:nvPr/>
        </p:nvSpPr>
        <p:spPr>
          <a:xfrm>
            <a:off x="755576" y="44624"/>
            <a:ext cx="7704856" cy="1143000"/>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zh-TW" altLang="en-US" sz="3600" b="1" i="0" u="none" strike="noStrike" kern="1200" cap="none" spc="0" normalizeH="0" baseline="0" noProof="0" dirty="0" smtClean="0">
                <a:ln>
                  <a:noFill/>
                </a:ln>
                <a:solidFill>
                  <a:schemeClr val="tx1"/>
                </a:solidFill>
                <a:effectLst/>
                <a:uLnTx/>
                <a:uFillTx/>
                <a:latin typeface="+mj-lt"/>
                <a:ea typeface="+mj-ea"/>
                <a:cs typeface="+mj-cs"/>
              </a:rPr>
              <a:t>      </a:t>
            </a:r>
            <a:r>
              <a:rPr lang="zh-TW" altLang="en-US" sz="3600" b="1" noProof="0" dirty="0" smtClean="0">
                <a:solidFill>
                  <a:schemeClr val="accent2">
                    <a:lumMod val="75000"/>
                  </a:schemeClr>
                </a:solidFill>
                <a:latin typeface="標楷體" pitchFamily="65" charset="-120"/>
                <a:ea typeface="標楷體" pitchFamily="65" charset="-120"/>
                <a:cs typeface="+mj-cs"/>
              </a:rPr>
              <a:t>振興</a:t>
            </a:r>
            <a:r>
              <a:rPr lang="zh-TW" altLang="en-US" sz="3600" b="1" dirty="0" smtClean="0">
                <a:solidFill>
                  <a:schemeClr val="accent2">
                    <a:lumMod val="75000"/>
                  </a:schemeClr>
                </a:solidFill>
                <a:latin typeface="標楷體" pitchFamily="65" charset="-120"/>
                <a:ea typeface="標楷體" pitchFamily="65" charset="-120"/>
                <a:cs typeface="+mj-cs"/>
              </a:rPr>
              <a:t>觀光</a:t>
            </a:r>
            <a:endParaRPr kumimoji="0" lang="zh-TW" altLang="en-US" sz="3600" b="1" i="0" u="none" strike="noStrike" kern="1200" cap="none" spc="0" normalizeH="0" baseline="0" noProof="0" dirty="0" smtClean="0">
              <a:ln>
                <a:noFill/>
              </a:ln>
              <a:solidFill>
                <a:schemeClr val="accent2">
                  <a:lumMod val="75000"/>
                </a:schemeClr>
              </a:solidFill>
              <a:effectLst/>
              <a:uLnTx/>
              <a:uFillTx/>
              <a:latin typeface="標楷體" pitchFamily="65" charset="-120"/>
              <a:ea typeface="標楷體" pitchFamily="65" charset="-120"/>
              <a:cs typeface="+mj-cs"/>
            </a:endParaRPr>
          </a:p>
        </p:txBody>
      </p:sp>
      <p:sp>
        <p:nvSpPr>
          <p:cNvPr id="63" name="文字方塊 62"/>
          <p:cNvSpPr txBox="1"/>
          <p:nvPr/>
        </p:nvSpPr>
        <p:spPr>
          <a:xfrm>
            <a:off x="6300192" y="6309320"/>
            <a:ext cx="2128947" cy="400110"/>
          </a:xfrm>
          <a:prstGeom prst="rect">
            <a:avLst/>
          </a:prstGeom>
          <a:noFill/>
        </p:spPr>
        <p:txBody>
          <a:bodyPr wrap="square" rtlCol="0">
            <a:spAutoFit/>
          </a:bodyPr>
          <a:lstStyle/>
          <a:p>
            <a:r>
              <a:rPr lang="zh-TW" altLang="en-US" sz="2000" b="1" dirty="0" smtClean="0">
                <a:solidFill>
                  <a:schemeClr val="accent2">
                    <a:lumMod val="75000"/>
                  </a:schemeClr>
                </a:solidFill>
                <a:latin typeface="標楷體" pitchFamily="65" charset="-120"/>
                <a:ea typeface="標楷體" pitchFamily="65" charset="-120"/>
              </a:rPr>
              <a:t>內政部 交通部</a:t>
            </a:r>
            <a:endParaRPr lang="zh-TW" altLang="en-US" sz="2000" b="1" dirty="0">
              <a:solidFill>
                <a:schemeClr val="accent2">
                  <a:lumMod val="75000"/>
                </a:schemeClr>
              </a:solidFill>
              <a:latin typeface="標楷體" pitchFamily="65" charset="-120"/>
              <a:ea typeface="標楷體" pitchFamily="65" charset="-120"/>
            </a:endParaRPr>
          </a:p>
        </p:txBody>
      </p:sp>
      <p:sp>
        <p:nvSpPr>
          <p:cNvPr id="64" name="圓角矩形 63"/>
          <p:cNvSpPr/>
          <p:nvPr/>
        </p:nvSpPr>
        <p:spPr>
          <a:xfrm>
            <a:off x="2627784" y="1556792"/>
            <a:ext cx="720080" cy="144016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zh-TW" altLang="en-US" dirty="0" smtClean="0">
                <a:solidFill>
                  <a:schemeClr val="tx1"/>
                </a:solidFill>
                <a:latin typeface="標楷體" pitchFamily="65" charset="-120"/>
                <a:ea typeface="標楷體" pitchFamily="65" charset="-120"/>
              </a:rPr>
              <a:t>機場捷運通車</a:t>
            </a:r>
            <a:endParaRPr lang="zh-TW" altLang="en-US" dirty="0">
              <a:solidFill>
                <a:schemeClr val="tx1"/>
              </a:solidFill>
              <a:latin typeface="標楷體" pitchFamily="65" charset="-120"/>
              <a:ea typeface="標楷體" pitchFamily="65" charset="-120"/>
            </a:endParaRPr>
          </a:p>
        </p:txBody>
      </p:sp>
      <p:sp>
        <p:nvSpPr>
          <p:cNvPr id="65" name="圓角矩形 64"/>
          <p:cNvSpPr/>
          <p:nvPr/>
        </p:nvSpPr>
        <p:spPr>
          <a:xfrm>
            <a:off x="3563888" y="1268760"/>
            <a:ext cx="5112568" cy="2016224"/>
          </a:xfrm>
          <a:prstGeom prst="round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hangingPunct="0">
              <a:buFont typeface="Wingdings" pitchFamily="2" charset="2"/>
              <a:buChar char="l"/>
            </a:pPr>
            <a:r>
              <a:rPr lang="zh-TW" altLang="zh-TW" sz="1600" b="1" dirty="0" smtClean="0">
                <a:solidFill>
                  <a:schemeClr val="tx1"/>
                </a:solidFill>
                <a:latin typeface="標楷體" pitchFamily="65" charset="-120"/>
                <a:ea typeface="標楷體" pitchFamily="65" charset="-120"/>
              </a:rPr>
              <a:t>增加前往桃園機場交通工具選擇，提供沿線臺北市、新北市、桃園市等民眾通勤、遊憩活動之安全、舒適、便捷的交通工具</a:t>
            </a:r>
            <a:endParaRPr lang="en-US" altLang="zh-TW" sz="1600" b="1" dirty="0" smtClean="0">
              <a:solidFill>
                <a:schemeClr val="tx1"/>
              </a:solidFill>
              <a:latin typeface="標楷體" pitchFamily="65" charset="-120"/>
              <a:ea typeface="標楷體" pitchFamily="65" charset="-120"/>
            </a:endParaRPr>
          </a:p>
          <a:p>
            <a:pPr hangingPunct="0">
              <a:buFont typeface="Wingdings" pitchFamily="2" charset="2"/>
              <a:buChar char="l"/>
            </a:pPr>
            <a:r>
              <a:rPr lang="zh-TW" altLang="zh-TW" sz="1600" b="1" dirty="0" smtClean="0">
                <a:solidFill>
                  <a:schemeClr val="tx1"/>
                </a:solidFill>
                <a:latin typeface="標楷體" pitchFamily="65" charset="-120"/>
                <a:ea typeface="標楷體" pitchFamily="65" charset="-120"/>
              </a:rPr>
              <a:t>結合桃園國際機場與臺北車站、高鐵桃園車站及大臺北捷運路網等重要交通運輸樞紐</a:t>
            </a:r>
            <a:endParaRPr lang="en-US" altLang="zh-TW" sz="1600" b="1" dirty="0" smtClean="0">
              <a:solidFill>
                <a:schemeClr val="tx1"/>
              </a:solidFill>
              <a:latin typeface="標楷體" pitchFamily="65" charset="-120"/>
              <a:ea typeface="標楷體" pitchFamily="65" charset="-120"/>
            </a:endParaRPr>
          </a:p>
          <a:p>
            <a:pPr hangingPunct="0">
              <a:buFont typeface="Wingdings" pitchFamily="2" charset="2"/>
              <a:buChar char="l"/>
            </a:pPr>
            <a:r>
              <a:rPr lang="zh-TW" altLang="zh-TW" sz="1600" b="1" dirty="0" smtClean="0">
                <a:solidFill>
                  <a:schemeClr val="tx1"/>
                </a:solidFill>
                <a:latin typeface="標楷體" pitchFamily="65" charset="-120"/>
                <a:ea typeface="標楷體" pitchFamily="65" charset="-120"/>
              </a:rPr>
              <a:t>提供旅客於</a:t>
            </a:r>
            <a:r>
              <a:rPr lang="zh-TW" altLang="en-US" sz="1600" b="1" dirty="0" smtClean="0">
                <a:solidFill>
                  <a:schemeClr val="tx1"/>
                </a:solidFill>
                <a:latin typeface="標楷體" pitchFamily="65" charset="-120"/>
                <a:ea typeface="標楷體" pitchFamily="65" charset="-120"/>
              </a:rPr>
              <a:t>臺</a:t>
            </a:r>
            <a:r>
              <a:rPr lang="zh-TW" altLang="zh-TW" sz="1600" b="1" dirty="0" smtClean="0">
                <a:solidFill>
                  <a:schemeClr val="tx1"/>
                </a:solidFill>
                <a:latin typeface="標楷體" pitchFamily="65" charset="-120"/>
                <a:ea typeface="標楷體" pitchFamily="65" charset="-120"/>
              </a:rPr>
              <a:t>北車站</a:t>
            </a:r>
            <a:r>
              <a:rPr lang="en-US" altLang="zh-TW" sz="1600" b="1" dirty="0" smtClean="0">
                <a:solidFill>
                  <a:schemeClr val="tx1"/>
                </a:solidFill>
                <a:latin typeface="標楷體" pitchFamily="65" charset="-120"/>
                <a:ea typeface="標楷體" pitchFamily="65" charset="-120"/>
              </a:rPr>
              <a:t>(A1)</a:t>
            </a:r>
            <a:r>
              <a:rPr lang="zh-TW" altLang="zh-TW" sz="1600" b="1" dirty="0" smtClean="0">
                <a:solidFill>
                  <a:schemeClr val="tx1"/>
                </a:solidFill>
                <a:latin typeface="標楷體" pitchFamily="65" charset="-120"/>
                <a:ea typeface="標楷體" pitchFamily="65" charset="-120"/>
              </a:rPr>
              <a:t>，辦理預辦登機及行李託運，將機場內的航空公司報到櫃檯延伸至市中心區。</a:t>
            </a:r>
            <a:endParaRPr lang="zh-TW" altLang="en-US" sz="1600" b="1" dirty="0">
              <a:solidFill>
                <a:schemeClr val="tx1"/>
              </a:solidFill>
              <a:latin typeface="標楷體" pitchFamily="65" charset="-120"/>
              <a:ea typeface="標楷體" pitchFamily="65" charset="-120"/>
            </a:endParaRPr>
          </a:p>
        </p:txBody>
      </p:sp>
      <p:sp>
        <p:nvSpPr>
          <p:cNvPr id="23" name="橢圓 22"/>
          <p:cNvSpPr/>
          <p:nvPr/>
        </p:nvSpPr>
        <p:spPr>
          <a:xfrm>
            <a:off x="1071736" y="3789040"/>
            <a:ext cx="4392488" cy="2448272"/>
          </a:xfrm>
          <a:prstGeom prst="ellipse">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zh-TW" altLang="en-US"/>
          </a:p>
        </p:txBody>
      </p:sp>
      <p:sp>
        <p:nvSpPr>
          <p:cNvPr id="24" name="圓角矩形 23"/>
          <p:cNvSpPr/>
          <p:nvPr/>
        </p:nvSpPr>
        <p:spPr>
          <a:xfrm>
            <a:off x="1907704" y="3645024"/>
            <a:ext cx="2664296" cy="720080"/>
          </a:xfrm>
          <a:prstGeom prst="roundRect">
            <a:avLst/>
          </a:prstGeom>
          <a:solidFill>
            <a:schemeClr val="bg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6" name="文字方塊 25"/>
          <p:cNvSpPr txBox="1"/>
          <p:nvPr/>
        </p:nvSpPr>
        <p:spPr>
          <a:xfrm>
            <a:off x="1835696" y="3585210"/>
            <a:ext cx="2736304" cy="707886"/>
          </a:xfrm>
          <a:prstGeom prst="rect">
            <a:avLst/>
          </a:prstGeom>
          <a:noFill/>
        </p:spPr>
        <p:txBody>
          <a:bodyPr wrap="square" rtlCol="0">
            <a:spAutoFit/>
          </a:bodyPr>
          <a:lstStyle/>
          <a:p>
            <a:r>
              <a:rPr lang="zh-TW" altLang="zh-TW" sz="2000" b="1" dirty="0" smtClean="0">
                <a:latin typeface="標楷體" pitchFamily="65" charset="-120"/>
                <a:ea typeface="標楷體" pitchFamily="65" charset="-120"/>
              </a:rPr>
              <a:t>簡化香港澳門居民搭乘</a:t>
            </a:r>
            <a:endParaRPr lang="en-US" altLang="zh-TW" sz="2000" b="1" dirty="0" smtClean="0">
              <a:latin typeface="標楷體" pitchFamily="65" charset="-120"/>
              <a:ea typeface="標楷體" pitchFamily="65" charset="-120"/>
            </a:endParaRPr>
          </a:p>
          <a:p>
            <a:r>
              <a:rPr lang="zh-TW" altLang="zh-TW" sz="2000" b="1" dirty="0" smtClean="0">
                <a:latin typeface="標楷體" pitchFamily="65" charset="-120"/>
                <a:ea typeface="標楷體" pitchFamily="65" charset="-120"/>
              </a:rPr>
              <a:t>郵輪來臺申辦網簽程序</a:t>
            </a:r>
            <a:endParaRPr lang="zh-TW" altLang="en-US" sz="2000" b="1" dirty="0">
              <a:latin typeface="標楷體" pitchFamily="65" charset="-120"/>
              <a:ea typeface="標楷體" pitchFamily="65" charset="-120"/>
            </a:endParaRPr>
          </a:p>
        </p:txBody>
      </p:sp>
      <p:sp>
        <p:nvSpPr>
          <p:cNvPr id="27" name="圓角矩形 26"/>
          <p:cNvSpPr/>
          <p:nvPr/>
        </p:nvSpPr>
        <p:spPr>
          <a:xfrm>
            <a:off x="323528" y="4581128"/>
            <a:ext cx="2655912" cy="1440160"/>
          </a:xfrm>
          <a:prstGeom prst="roundRect">
            <a:avLst/>
          </a:prstGeom>
          <a:solidFill>
            <a:schemeClr val="tx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9" name="文字方塊 28"/>
          <p:cNvSpPr txBox="1"/>
          <p:nvPr/>
        </p:nvSpPr>
        <p:spPr>
          <a:xfrm>
            <a:off x="331912" y="4653136"/>
            <a:ext cx="2511896" cy="1200329"/>
          </a:xfrm>
          <a:prstGeom prst="rect">
            <a:avLst/>
          </a:prstGeom>
          <a:noFill/>
        </p:spPr>
        <p:txBody>
          <a:bodyPr wrap="square" rtlCol="0">
            <a:spAutoFit/>
          </a:bodyPr>
          <a:lstStyle/>
          <a:p>
            <a:pPr algn="just" hangingPunct="0"/>
            <a:r>
              <a:rPr lang="zh-TW" altLang="zh-TW" b="1" dirty="0" smtClean="0">
                <a:latin typeface="標楷體" pitchFamily="65" charset="-120"/>
                <a:ea typeface="標楷體" pitchFamily="65" charset="-120"/>
              </a:rPr>
              <a:t>106.1.1起</a:t>
            </a:r>
            <a:r>
              <a:rPr lang="zh-TW" altLang="en-US" b="1" dirty="0" smtClean="0">
                <a:latin typeface="標楷體" pitchFamily="65" charset="-120"/>
                <a:ea typeface="標楷體" pitchFamily="65" charset="-120"/>
              </a:rPr>
              <a:t>開放</a:t>
            </a:r>
            <a:r>
              <a:rPr lang="zh-TW" altLang="zh-TW" b="1" dirty="0" smtClean="0">
                <a:latin typeface="標楷體" pitchFamily="65" charset="-120"/>
                <a:ea typeface="標楷體" pitchFamily="65" charset="-120"/>
              </a:rPr>
              <a:t>港澳居民搭乘郵輪來臺者</a:t>
            </a:r>
            <a:r>
              <a:rPr lang="zh-TW" altLang="en-US" b="1" dirty="0" smtClean="0">
                <a:latin typeface="標楷體" pitchFamily="65" charset="-120"/>
                <a:ea typeface="標楷體" pitchFamily="65" charset="-120"/>
              </a:rPr>
              <a:t>可</a:t>
            </a:r>
            <a:r>
              <a:rPr lang="zh-TW" altLang="zh-TW" b="1" dirty="0" smtClean="0">
                <a:latin typeface="標楷體" pitchFamily="65" charset="-120"/>
                <a:ea typeface="標楷體" pitchFamily="65" charset="-120"/>
              </a:rPr>
              <a:t>1次申辦2張網簽(1次2證，</a:t>
            </a:r>
            <a:r>
              <a:rPr lang="zh-TW" altLang="en-US" b="1" dirty="0" smtClean="0">
                <a:latin typeface="標楷體" pitchFamily="65" charset="-120"/>
                <a:ea typeface="標楷體" pitchFamily="65" charset="-120"/>
              </a:rPr>
              <a:t>可</a:t>
            </a:r>
            <a:r>
              <a:rPr lang="zh-TW" altLang="zh-TW" b="1" dirty="0" smtClean="0">
                <a:latin typeface="標楷體" pitchFamily="65" charset="-120"/>
                <a:ea typeface="標楷體" pitchFamily="65" charset="-120"/>
              </a:rPr>
              <a:t>2次入出</a:t>
            </a:r>
            <a:r>
              <a:rPr lang="zh-TW" altLang="en-US" b="1" dirty="0" smtClean="0">
                <a:latin typeface="標楷體" pitchFamily="65" charset="-120"/>
                <a:ea typeface="標楷體" pitchFamily="65" charset="-120"/>
              </a:rPr>
              <a:t>境</a:t>
            </a:r>
            <a:r>
              <a:rPr lang="zh-TW" altLang="zh-TW" b="1" dirty="0" smtClean="0">
                <a:latin typeface="標楷體" pitchFamily="65" charset="-120"/>
                <a:ea typeface="標楷體" pitchFamily="65" charset="-120"/>
              </a:rPr>
              <a:t>)。</a:t>
            </a:r>
            <a:endParaRPr lang="zh-TW" altLang="en-US" b="1" dirty="0" smtClean="0">
              <a:latin typeface="標楷體" pitchFamily="65" charset="-120"/>
              <a:ea typeface="標楷體" pitchFamily="65" charset="-120"/>
            </a:endParaRPr>
          </a:p>
        </p:txBody>
      </p:sp>
      <p:sp>
        <p:nvSpPr>
          <p:cNvPr id="30" name="圓角矩形 29"/>
          <p:cNvSpPr/>
          <p:nvPr/>
        </p:nvSpPr>
        <p:spPr>
          <a:xfrm>
            <a:off x="3716288" y="4581128"/>
            <a:ext cx="2655912" cy="1440160"/>
          </a:xfrm>
          <a:prstGeom prst="roundRect">
            <a:avLst/>
          </a:prstGeom>
          <a:solidFill>
            <a:srgbClr val="FF99C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31" name="＞形箭號 30"/>
          <p:cNvSpPr/>
          <p:nvPr/>
        </p:nvSpPr>
        <p:spPr>
          <a:xfrm>
            <a:off x="3131840" y="5013176"/>
            <a:ext cx="432048" cy="648072"/>
          </a:xfrm>
          <a:prstGeom prst="chevron">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tx1"/>
              </a:solidFill>
            </a:endParaRPr>
          </a:p>
        </p:txBody>
      </p:sp>
      <p:sp>
        <p:nvSpPr>
          <p:cNvPr id="32" name="矩形 31"/>
          <p:cNvSpPr/>
          <p:nvPr/>
        </p:nvSpPr>
        <p:spPr>
          <a:xfrm>
            <a:off x="3707904" y="4653136"/>
            <a:ext cx="2592288" cy="1138773"/>
          </a:xfrm>
          <a:prstGeom prst="rect">
            <a:avLst/>
          </a:prstGeom>
        </p:spPr>
        <p:txBody>
          <a:bodyPr wrap="square">
            <a:spAutoFit/>
          </a:bodyPr>
          <a:lstStyle/>
          <a:p>
            <a:pPr algn="just" hangingPunct="0"/>
            <a:r>
              <a:rPr lang="zh-TW" altLang="en-US" sz="1700" b="1" dirty="0" smtClean="0">
                <a:latin typeface="標楷體" pitchFamily="65" charset="-120"/>
                <a:ea typeface="標楷體" pitchFamily="65" charset="-120"/>
              </a:rPr>
              <a:t>回應業者需求，配合</a:t>
            </a:r>
            <a:r>
              <a:rPr lang="zh-TW" altLang="zh-TW" sz="1700" b="1" dirty="0" smtClean="0">
                <a:latin typeface="標楷體" pitchFamily="65" charset="-120"/>
                <a:ea typeface="標楷體" pitchFamily="65" charset="-120"/>
              </a:rPr>
              <a:t>郵輪產業發展，</a:t>
            </a:r>
            <a:r>
              <a:rPr lang="zh-TW" altLang="en-US" sz="1700" b="1" dirty="0" smtClean="0">
                <a:latin typeface="標楷體" pitchFamily="65" charset="-120"/>
                <a:ea typeface="標楷體" pitchFamily="65" charset="-120"/>
              </a:rPr>
              <a:t>並</a:t>
            </a:r>
            <a:r>
              <a:rPr lang="zh-TW" altLang="zh-TW" sz="1700" b="1" dirty="0" smtClean="0">
                <a:latin typeface="標楷體" pitchFamily="65" charset="-120"/>
                <a:ea typeface="標楷體" pitchFamily="65" charset="-120"/>
              </a:rPr>
              <a:t>積極拓展大陸地區人民及港澳居民搭乘郵輪來臺旅遊市場</a:t>
            </a:r>
            <a:r>
              <a:rPr lang="zh-TW" altLang="en-US" sz="1700" b="1" dirty="0" smtClean="0">
                <a:latin typeface="標楷體" pitchFamily="65" charset="-120"/>
                <a:ea typeface="標楷體" pitchFamily="65" charset="-120"/>
              </a:rPr>
              <a:t>。</a:t>
            </a:r>
          </a:p>
        </p:txBody>
      </p:sp>
      <p:pic>
        <p:nvPicPr>
          <p:cNvPr id="2" name="Picture 2" descr="C:\Users\kao315\Desktop\未命名.png"/>
          <p:cNvPicPr>
            <a:picLocks noChangeAspect="1" noChangeArrowheads="1"/>
          </p:cNvPicPr>
          <p:nvPr/>
        </p:nvPicPr>
        <p:blipFill>
          <a:blip r:embed="rId4" cstate="print"/>
          <a:srcRect/>
          <a:stretch>
            <a:fillRect/>
          </a:stretch>
        </p:blipFill>
        <p:spPr bwMode="auto">
          <a:xfrm>
            <a:off x="6516216" y="3990181"/>
            <a:ext cx="2627784" cy="2319139"/>
          </a:xfrm>
          <a:prstGeom prst="rect">
            <a:avLst/>
          </a:prstGeom>
          <a:noFill/>
          <a:effectLst>
            <a:softEdge rad="317500"/>
          </a:effectLst>
        </p:spPr>
      </p:pic>
      <p:sp>
        <p:nvSpPr>
          <p:cNvPr id="18" name="投影片編號版面配置區 23"/>
          <p:cNvSpPr>
            <a:spLocks noGrp="1"/>
          </p:cNvSpPr>
          <p:nvPr>
            <p:ph type="sldNum" sz="quarter" idx="12"/>
          </p:nvPr>
        </p:nvSpPr>
        <p:spPr>
          <a:xfrm>
            <a:off x="6588224" y="6309320"/>
            <a:ext cx="2133600" cy="365125"/>
          </a:xfrm>
        </p:spPr>
        <p:txBody>
          <a:bodyPr/>
          <a:lstStyle/>
          <a:p>
            <a:fld id="{5E50954E-AF92-4C9B-849F-40B7B07E7A08}" type="slidenum">
              <a:rPr lang="zh-TW" altLang="en-US" smtClean="0"/>
              <a:pPr/>
              <a:t>15</a:t>
            </a:fld>
            <a:endParaRPr lang="zh-TW" altLang="en-US"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圓角矩形 6"/>
          <p:cNvSpPr/>
          <p:nvPr/>
        </p:nvSpPr>
        <p:spPr>
          <a:xfrm>
            <a:off x="1331641" y="476672"/>
            <a:ext cx="6408711" cy="864096"/>
          </a:xfrm>
          <a:prstGeom prst="roundRect">
            <a:avLst/>
          </a:prstGeom>
          <a:solidFill>
            <a:schemeClr val="tx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3200" dirty="0" smtClean="0">
                <a:solidFill>
                  <a:schemeClr val="tx1"/>
                </a:solidFill>
                <a:latin typeface="標楷體" pitchFamily="65" charset="-120"/>
                <a:ea typeface="標楷體" pitchFamily="65" charset="-120"/>
              </a:rPr>
              <a:t>調降國際航線降落費及停留費率</a:t>
            </a:r>
            <a:endParaRPr lang="zh-TW" altLang="en-US" sz="3200" dirty="0">
              <a:solidFill>
                <a:schemeClr val="tx1"/>
              </a:solidFill>
              <a:latin typeface="標楷體" pitchFamily="65" charset="-120"/>
              <a:ea typeface="標楷體" pitchFamily="65" charset="-120"/>
            </a:endParaRPr>
          </a:p>
        </p:txBody>
      </p:sp>
      <p:sp>
        <p:nvSpPr>
          <p:cNvPr id="11" name="圓角矩形 10"/>
          <p:cNvSpPr/>
          <p:nvPr/>
        </p:nvSpPr>
        <p:spPr>
          <a:xfrm>
            <a:off x="1619672" y="1628800"/>
            <a:ext cx="5832648" cy="1584176"/>
          </a:xfrm>
          <a:prstGeom prst="roundRect">
            <a:avLst/>
          </a:prstGeom>
          <a:solidFill>
            <a:schemeClr val="accent5">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TW" altLang="en-US" sz="2400" dirty="0" smtClean="0">
                <a:solidFill>
                  <a:schemeClr val="tx1"/>
                </a:solidFill>
                <a:latin typeface="標楷體" panose="03000509000000000000" pitchFamily="65" charset="-120"/>
                <a:ea typeface="標楷體" panose="03000509000000000000" pitchFamily="65" charset="-120"/>
              </a:rPr>
              <a:t>調降民航局所屬各機場</a:t>
            </a:r>
            <a:r>
              <a:rPr lang="en-US" altLang="zh-TW" sz="2400" dirty="0" smtClean="0">
                <a:solidFill>
                  <a:schemeClr val="tx1"/>
                </a:solidFill>
                <a:latin typeface="標楷體" panose="03000509000000000000" pitchFamily="65" charset="-120"/>
                <a:ea typeface="標楷體" panose="03000509000000000000" pitchFamily="65" charset="-120"/>
              </a:rPr>
              <a:t>(</a:t>
            </a:r>
            <a:r>
              <a:rPr lang="zh-TW" altLang="en-US" sz="2400" dirty="0" smtClean="0">
                <a:solidFill>
                  <a:schemeClr val="tx1"/>
                </a:solidFill>
                <a:latin typeface="標楷體" panose="03000509000000000000" pitchFamily="65" charset="-120"/>
                <a:ea typeface="標楷體" panose="03000509000000000000" pitchFamily="65" charset="-120"/>
              </a:rPr>
              <a:t>不含桃園國際機場</a:t>
            </a:r>
            <a:r>
              <a:rPr lang="en-US" altLang="zh-TW" sz="2400" dirty="0" smtClean="0">
                <a:solidFill>
                  <a:schemeClr val="tx1"/>
                </a:solidFill>
                <a:latin typeface="標楷體" panose="03000509000000000000" pitchFamily="65" charset="-120"/>
                <a:ea typeface="標楷體" panose="03000509000000000000" pitchFamily="65" charset="-120"/>
              </a:rPr>
              <a:t>)</a:t>
            </a:r>
            <a:r>
              <a:rPr lang="zh-TW" altLang="en-US" sz="2400" dirty="0" smtClean="0">
                <a:solidFill>
                  <a:schemeClr val="tx1"/>
                </a:solidFill>
                <a:latin typeface="標楷體" panose="03000509000000000000" pitchFamily="65" charset="-120"/>
                <a:ea typeface="標楷體" panose="03000509000000000000" pitchFamily="65" charset="-120"/>
              </a:rPr>
              <a:t>國際航線降落費收費標準。</a:t>
            </a:r>
            <a:endParaRPr lang="en-US" altLang="zh-TW" sz="2400" dirty="0" smtClean="0">
              <a:solidFill>
                <a:schemeClr val="tx1"/>
              </a:solidFill>
              <a:latin typeface="標楷體" panose="03000509000000000000" pitchFamily="65" charset="-120"/>
              <a:ea typeface="標楷體" panose="03000509000000000000" pitchFamily="65" charset="-120"/>
            </a:endParaRPr>
          </a:p>
          <a:p>
            <a:r>
              <a:rPr lang="zh-TW" altLang="en-US" sz="2400" dirty="0" smtClean="0">
                <a:solidFill>
                  <a:schemeClr val="tx1"/>
                </a:solidFill>
                <a:latin typeface="標楷體" panose="03000509000000000000" pitchFamily="65" charset="-120"/>
                <a:ea typeface="標楷體" panose="03000509000000000000" pitchFamily="65" charset="-120"/>
              </a:rPr>
              <a:t>增訂商務專機及自用航空器國際航線之最低降落費及停留費收費標準。</a:t>
            </a:r>
            <a:endParaRPr lang="zh-TW" altLang="en-US" sz="2400" dirty="0">
              <a:solidFill>
                <a:schemeClr val="tx1"/>
              </a:solidFill>
            </a:endParaRPr>
          </a:p>
        </p:txBody>
      </p:sp>
      <p:sp>
        <p:nvSpPr>
          <p:cNvPr id="12" name="橢圓 11"/>
          <p:cNvSpPr/>
          <p:nvPr/>
        </p:nvSpPr>
        <p:spPr>
          <a:xfrm>
            <a:off x="323528" y="3717032"/>
            <a:ext cx="3024336" cy="2736304"/>
          </a:xfrm>
          <a:prstGeom prst="ellipse">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hangingPunct="0"/>
            <a:r>
              <a:rPr lang="zh-TW" altLang="en-US" dirty="0" smtClean="0">
                <a:solidFill>
                  <a:schemeClr val="tx1"/>
                </a:solidFill>
                <a:latin typeface="標楷體" panose="03000509000000000000" pitchFamily="65" charset="-120"/>
                <a:ea typeface="標楷體" panose="03000509000000000000" pitchFamily="65" charset="-120"/>
              </a:rPr>
              <a:t>透過國際航線降落費之差別費率，吸引航空公司飛航桃園、松山以外機場，提升國內其他機場使用效率，並有助於新南向政策之推動。</a:t>
            </a:r>
            <a:endParaRPr lang="zh-TW" altLang="en-US" dirty="0">
              <a:solidFill>
                <a:schemeClr val="tx1"/>
              </a:solidFill>
            </a:endParaRPr>
          </a:p>
        </p:txBody>
      </p:sp>
      <p:sp>
        <p:nvSpPr>
          <p:cNvPr id="15" name="橢圓 14"/>
          <p:cNvSpPr/>
          <p:nvPr/>
        </p:nvSpPr>
        <p:spPr>
          <a:xfrm>
            <a:off x="3131840" y="3717032"/>
            <a:ext cx="3024336" cy="2736304"/>
          </a:xfrm>
          <a:prstGeom prst="ellips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hangingPunct="0"/>
            <a:r>
              <a:rPr lang="zh-TW" altLang="en-US" dirty="0" smtClean="0">
                <a:solidFill>
                  <a:schemeClr val="tx1"/>
                </a:solidFill>
                <a:latin typeface="標楷體" panose="03000509000000000000" pitchFamily="65" charset="-120"/>
                <a:ea typeface="標楷體" panose="03000509000000000000" pitchFamily="65" charset="-120"/>
              </a:rPr>
              <a:t>松山機場腹地有限，透過以價制量方式提升該機場設施使用率，並可免除外界對於停機較停車便宜之質疑。</a:t>
            </a:r>
          </a:p>
        </p:txBody>
      </p:sp>
      <p:sp>
        <p:nvSpPr>
          <p:cNvPr id="16" name="橢圓 15"/>
          <p:cNvSpPr/>
          <p:nvPr/>
        </p:nvSpPr>
        <p:spPr>
          <a:xfrm>
            <a:off x="5868144" y="3717032"/>
            <a:ext cx="3024336" cy="2736304"/>
          </a:xfrm>
          <a:prstGeom prst="ellipse">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hangingPunct="0"/>
            <a:r>
              <a:rPr lang="zh-TW" altLang="en-US" dirty="0" smtClean="0">
                <a:solidFill>
                  <a:schemeClr val="tx1"/>
                </a:solidFill>
                <a:latin typeface="標楷體" panose="03000509000000000000" pitchFamily="65" charset="-120"/>
                <a:ea typeface="標楷體" panose="03000509000000000000" pitchFamily="65" charset="-120"/>
              </a:rPr>
              <a:t>現行新闢航線及增加班次優惠措施，仍將繼續實施，以符合航空公司期待及機場營運政策目的。</a:t>
            </a:r>
          </a:p>
        </p:txBody>
      </p:sp>
      <p:sp>
        <p:nvSpPr>
          <p:cNvPr id="17" name="向下箭號 16"/>
          <p:cNvSpPr/>
          <p:nvPr/>
        </p:nvSpPr>
        <p:spPr>
          <a:xfrm>
            <a:off x="1475656" y="3284984"/>
            <a:ext cx="576064" cy="576064"/>
          </a:xfrm>
          <a:prstGeom prst="downArrow">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n>
                <a:solidFill>
                  <a:schemeClr val="tx1"/>
                </a:solidFill>
              </a:ln>
            </a:endParaRPr>
          </a:p>
        </p:txBody>
      </p:sp>
      <p:sp>
        <p:nvSpPr>
          <p:cNvPr id="18" name="向下箭號 17"/>
          <p:cNvSpPr/>
          <p:nvPr/>
        </p:nvSpPr>
        <p:spPr>
          <a:xfrm>
            <a:off x="4355976" y="3284984"/>
            <a:ext cx="576064" cy="576064"/>
          </a:xfrm>
          <a:prstGeom prst="downArrow">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n>
                <a:solidFill>
                  <a:schemeClr val="tx1"/>
                </a:solidFill>
              </a:ln>
            </a:endParaRPr>
          </a:p>
        </p:txBody>
      </p:sp>
      <p:sp>
        <p:nvSpPr>
          <p:cNvPr id="19" name="向下箭號 18"/>
          <p:cNvSpPr/>
          <p:nvPr/>
        </p:nvSpPr>
        <p:spPr>
          <a:xfrm>
            <a:off x="7164288" y="3284984"/>
            <a:ext cx="576064" cy="576064"/>
          </a:xfrm>
          <a:prstGeom prst="downArrow">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n>
                <a:solidFill>
                  <a:schemeClr val="tx1"/>
                </a:solidFill>
              </a:ln>
            </a:endParaRPr>
          </a:p>
        </p:txBody>
      </p:sp>
      <p:sp>
        <p:nvSpPr>
          <p:cNvPr id="23" name="文字方塊 22"/>
          <p:cNvSpPr txBox="1"/>
          <p:nvPr/>
        </p:nvSpPr>
        <p:spPr>
          <a:xfrm>
            <a:off x="7524328" y="6309320"/>
            <a:ext cx="976819" cy="400110"/>
          </a:xfrm>
          <a:prstGeom prst="rect">
            <a:avLst/>
          </a:prstGeom>
          <a:noFill/>
        </p:spPr>
        <p:txBody>
          <a:bodyPr wrap="square" rtlCol="0">
            <a:spAutoFit/>
          </a:bodyPr>
          <a:lstStyle/>
          <a:p>
            <a:r>
              <a:rPr lang="zh-TW" altLang="en-US" sz="2000" b="1" dirty="0" smtClean="0">
                <a:solidFill>
                  <a:schemeClr val="accent2">
                    <a:lumMod val="75000"/>
                  </a:schemeClr>
                </a:solidFill>
                <a:latin typeface="標楷體" pitchFamily="65" charset="-120"/>
                <a:ea typeface="標楷體" pitchFamily="65" charset="-120"/>
              </a:rPr>
              <a:t>交通部</a:t>
            </a:r>
            <a:endParaRPr lang="zh-TW" altLang="en-US" sz="2000" b="1" dirty="0">
              <a:solidFill>
                <a:schemeClr val="accent2">
                  <a:lumMod val="75000"/>
                </a:schemeClr>
              </a:solidFill>
              <a:latin typeface="標楷體" pitchFamily="65" charset="-120"/>
              <a:ea typeface="標楷體" pitchFamily="65" charset="-120"/>
            </a:endParaRPr>
          </a:p>
        </p:txBody>
      </p:sp>
      <p:sp>
        <p:nvSpPr>
          <p:cNvPr id="24" name="投影片編號版面配置區 23"/>
          <p:cNvSpPr>
            <a:spLocks noGrp="1"/>
          </p:cNvSpPr>
          <p:nvPr>
            <p:ph type="sldNum" sz="quarter" idx="12"/>
          </p:nvPr>
        </p:nvSpPr>
        <p:spPr/>
        <p:txBody>
          <a:bodyPr/>
          <a:lstStyle/>
          <a:p>
            <a:fld id="{5E50954E-AF92-4C9B-849F-40B7B07E7A08}" type="slidenum">
              <a:rPr lang="zh-TW" altLang="en-US" smtClean="0"/>
              <a:pPr/>
              <a:t>16</a:t>
            </a:fld>
            <a:endParaRPr lang="zh-TW" altLang="en-U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內容版面配置區 5"/>
          <p:cNvGraphicFramePr>
            <a:graphicFrameLocks noGrp="1"/>
          </p:cNvGraphicFramePr>
          <p:nvPr>
            <p:ph idx="1"/>
          </p:nvPr>
        </p:nvGraphicFramePr>
        <p:xfrm>
          <a:off x="467544" y="1135285"/>
          <a:ext cx="8229600" cy="48860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圓角矩形 4"/>
          <p:cNvSpPr>
            <a:spLocks noChangeArrowheads="1"/>
          </p:cNvSpPr>
          <p:nvPr/>
        </p:nvSpPr>
        <p:spPr bwMode="auto">
          <a:xfrm>
            <a:off x="5436096" y="1340768"/>
            <a:ext cx="2505472" cy="4475960"/>
          </a:xfrm>
          <a:prstGeom prst="roundRect">
            <a:avLst>
              <a:gd name="adj" fmla="val 16667"/>
            </a:avLst>
          </a:prstGeom>
          <a:gradFill flip="none" rotWithShape="1">
            <a:gsLst>
              <a:gs pos="0">
                <a:schemeClr val="accent6">
                  <a:lumMod val="75000"/>
                  <a:tint val="66000"/>
                  <a:satMod val="160000"/>
                </a:schemeClr>
              </a:gs>
              <a:gs pos="50000">
                <a:schemeClr val="accent6">
                  <a:lumMod val="75000"/>
                  <a:tint val="44500"/>
                  <a:satMod val="160000"/>
                </a:schemeClr>
              </a:gs>
              <a:gs pos="100000">
                <a:schemeClr val="accent6">
                  <a:lumMod val="75000"/>
                  <a:tint val="23500"/>
                  <a:satMod val="160000"/>
                </a:schemeClr>
              </a:gs>
            </a:gsLst>
            <a:lin ang="13500000" scaled="1"/>
            <a:tileRect/>
          </a:gradFill>
          <a:ln>
            <a:headEnd/>
            <a:tailEnd/>
          </a:ln>
          <a:effectLst>
            <a:outerShdw blurRad="76200" dir="18900000" sy="23000" kx="-1200000" algn="bl" rotWithShape="0">
              <a:prstClr val="black">
                <a:alpha val="20000"/>
              </a:prstClr>
            </a:outerShdw>
          </a:effectLst>
        </p:spPr>
        <p:style>
          <a:lnRef idx="3">
            <a:schemeClr val="lt1"/>
          </a:lnRef>
          <a:fillRef idx="1">
            <a:schemeClr val="accent2"/>
          </a:fillRef>
          <a:effectRef idx="1">
            <a:schemeClr val="accent2"/>
          </a:effectRef>
          <a:fontRef idx="minor">
            <a:schemeClr val="lt1"/>
          </a:fontRef>
        </p:style>
        <p:txBody>
          <a:bodyPr anchor="ctr"/>
          <a:lstStyle>
            <a:lvl1pPr algn="l" eaLnBrk="0" hangingPunct="0">
              <a:defRPr kumimoji="1">
                <a:solidFill>
                  <a:schemeClr val="tx1"/>
                </a:solidFill>
                <a:latin typeface="Georgia" pitchFamily="18" charset="0"/>
                <a:ea typeface="新細明體" pitchFamily="18" charset="-120"/>
              </a:defRPr>
            </a:lvl1pPr>
            <a:lvl2pPr marL="742950" indent="-285750" algn="l" eaLnBrk="0" hangingPunct="0">
              <a:defRPr kumimoji="1">
                <a:solidFill>
                  <a:schemeClr val="tx1"/>
                </a:solidFill>
                <a:latin typeface="Georgia" pitchFamily="18" charset="0"/>
                <a:ea typeface="新細明體" pitchFamily="18" charset="-120"/>
              </a:defRPr>
            </a:lvl2pPr>
            <a:lvl3pPr marL="1143000" indent="-228600" algn="l" eaLnBrk="0" hangingPunct="0">
              <a:defRPr kumimoji="1">
                <a:solidFill>
                  <a:schemeClr val="tx1"/>
                </a:solidFill>
                <a:latin typeface="Georgia" pitchFamily="18" charset="0"/>
                <a:ea typeface="新細明體" pitchFamily="18" charset="-120"/>
              </a:defRPr>
            </a:lvl3pPr>
            <a:lvl4pPr marL="1600200" indent="-228600" algn="l" eaLnBrk="0" hangingPunct="0">
              <a:defRPr kumimoji="1">
                <a:solidFill>
                  <a:schemeClr val="tx1"/>
                </a:solidFill>
                <a:latin typeface="Georgia" pitchFamily="18" charset="0"/>
                <a:ea typeface="新細明體" pitchFamily="18" charset="-120"/>
              </a:defRPr>
            </a:lvl4pPr>
            <a:lvl5pPr marL="2057400" indent="-228600" algn="l" eaLnBrk="0" hangingPunct="0">
              <a:defRPr kumimoji="1">
                <a:solidFill>
                  <a:schemeClr val="tx1"/>
                </a:solidFill>
                <a:latin typeface="Georg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Georg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Georg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Georg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Georgia" pitchFamily="18" charset="0"/>
                <a:ea typeface="新細明體" pitchFamily="18" charset="-120"/>
              </a:defRPr>
            </a:lvl9pPr>
          </a:lstStyle>
          <a:p>
            <a:pPr algn="just">
              <a:lnSpc>
                <a:spcPts val="3100"/>
              </a:lnSpc>
              <a:buSzPct val="100000"/>
            </a:pPr>
            <a:r>
              <a:rPr lang="zh-TW" altLang="en-US" sz="2800" kern="0" dirty="0" smtClean="0">
                <a:solidFill>
                  <a:srgbClr val="002060"/>
                </a:solidFill>
                <a:ea typeface="標楷體" pitchFamily="65" charset="-120"/>
                <a:cs typeface="Times New Roman" panose="02020603050405020304" pitchFamily="18" charset="0"/>
              </a:rPr>
              <a:t>消除我國與日</a:t>
            </a:r>
            <a:r>
              <a:rPr lang="zh-TW" altLang="en-US" sz="2800" kern="0" dirty="0" smtClean="0">
                <a:solidFill>
                  <a:srgbClr val="002060"/>
                </a:solidFill>
                <a:latin typeface="標楷體"/>
                <a:ea typeface="標楷體"/>
                <a:cs typeface="Times New Roman" panose="02020603050405020304" pitchFamily="18" charset="0"/>
              </a:rPr>
              <a:t>、</a:t>
            </a:r>
            <a:r>
              <a:rPr lang="zh-TW" altLang="en-US" sz="2800" kern="0" dirty="0" smtClean="0">
                <a:solidFill>
                  <a:srgbClr val="002060"/>
                </a:solidFill>
                <a:ea typeface="標楷體" pitchFamily="65" charset="-120"/>
                <a:cs typeface="Times New Roman" panose="02020603050405020304" pitchFamily="18" charset="0"/>
              </a:rPr>
              <a:t>加兩國之雙重課稅，減輕投資所得稅負，增加企業競爭力</a:t>
            </a:r>
            <a:r>
              <a:rPr lang="zh-TW" altLang="en-US" sz="2800" kern="0" spc="-60" dirty="0" smtClean="0">
                <a:solidFill>
                  <a:srgbClr val="002060"/>
                </a:solidFill>
                <a:ea typeface="標楷體" pitchFamily="65" charset="-120"/>
                <a:cs typeface="Times New Roman" panose="02020603050405020304" pitchFamily="18" charset="0"/>
              </a:rPr>
              <a:t>，提升相互投資意願，營造互惠多贏局面</a:t>
            </a:r>
          </a:p>
        </p:txBody>
      </p:sp>
      <p:sp>
        <p:nvSpPr>
          <p:cNvPr id="8" name="文字方塊 7"/>
          <p:cNvSpPr txBox="1"/>
          <p:nvPr/>
        </p:nvSpPr>
        <p:spPr>
          <a:xfrm>
            <a:off x="539552" y="404664"/>
            <a:ext cx="8064896" cy="584775"/>
          </a:xfrm>
          <a:prstGeom prst="rect">
            <a:avLst/>
          </a:prstGeom>
          <a:noFill/>
        </p:spPr>
        <p:txBody>
          <a:bodyPr wrap="square" rtlCol="0">
            <a:spAutoFit/>
          </a:bodyPr>
          <a:lstStyle/>
          <a:p>
            <a:pPr algn="ctr"/>
            <a:r>
              <a:rPr lang="zh-TW" altLang="en-US" sz="3200" dirty="0" smtClean="0">
                <a:solidFill>
                  <a:srgbClr val="002060"/>
                </a:solidFill>
                <a:ea typeface="標楷體" pitchFamily="65" charset="-120"/>
                <a:cs typeface="Times New Roman" panose="02020603050405020304" pitchFamily="18" charset="0"/>
              </a:rPr>
              <a:t>        </a:t>
            </a:r>
            <a:r>
              <a:rPr lang="zh-TW" altLang="en-US" sz="3200" b="1" dirty="0" smtClean="0">
                <a:solidFill>
                  <a:srgbClr val="002060"/>
                </a:solidFill>
                <a:ea typeface="標楷體" pitchFamily="65" charset="-120"/>
                <a:cs typeface="Times New Roman" panose="02020603050405020304" pitchFamily="18" charset="0"/>
              </a:rPr>
              <a:t>國際交流合作</a:t>
            </a:r>
            <a:endParaRPr lang="zh-TW" altLang="en-US" sz="3200" b="1" dirty="0">
              <a:solidFill>
                <a:srgbClr val="002060"/>
              </a:solidFill>
              <a:ea typeface="標楷體" pitchFamily="65" charset="-120"/>
              <a:cs typeface="Times New Roman" panose="02020603050405020304" pitchFamily="18" charset="0"/>
            </a:endParaRPr>
          </a:p>
        </p:txBody>
      </p:sp>
      <p:sp>
        <p:nvSpPr>
          <p:cNvPr id="12" name="文字方塊 11"/>
          <p:cNvSpPr txBox="1"/>
          <p:nvPr/>
        </p:nvSpPr>
        <p:spPr>
          <a:xfrm>
            <a:off x="7524328" y="6309320"/>
            <a:ext cx="976819" cy="400110"/>
          </a:xfrm>
          <a:prstGeom prst="rect">
            <a:avLst/>
          </a:prstGeom>
          <a:noFill/>
        </p:spPr>
        <p:txBody>
          <a:bodyPr wrap="square" rtlCol="0">
            <a:spAutoFit/>
          </a:bodyPr>
          <a:lstStyle/>
          <a:p>
            <a:r>
              <a:rPr lang="zh-TW" altLang="en-US" sz="2000" b="1" dirty="0" smtClean="0">
                <a:solidFill>
                  <a:schemeClr val="accent2">
                    <a:lumMod val="75000"/>
                  </a:schemeClr>
                </a:solidFill>
                <a:latin typeface="標楷體" pitchFamily="65" charset="-120"/>
                <a:ea typeface="標楷體" pitchFamily="65" charset="-120"/>
              </a:rPr>
              <a:t>財政部</a:t>
            </a:r>
            <a:endParaRPr lang="zh-TW" altLang="en-US" sz="2000" b="1" dirty="0">
              <a:solidFill>
                <a:schemeClr val="accent2">
                  <a:lumMod val="75000"/>
                </a:schemeClr>
              </a:solidFill>
              <a:latin typeface="標楷體" pitchFamily="65" charset="-120"/>
              <a:ea typeface="標楷體" pitchFamily="65" charset="-120"/>
            </a:endParaRPr>
          </a:p>
        </p:txBody>
      </p:sp>
      <p:sp>
        <p:nvSpPr>
          <p:cNvPr id="15" name="投影片編號版面配置區 14"/>
          <p:cNvSpPr>
            <a:spLocks noGrp="1"/>
          </p:cNvSpPr>
          <p:nvPr>
            <p:ph type="sldNum" sz="quarter" idx="12"/>
          </p:nvPr>
        </p:nvSpPr>
        <p:spPr/>
        <p:txBody>
          <a:bodyPr/>
          <a:lstStyle/>
          <a:p>
            <a:fld id="{5E50954E-AF92-4C9B-849F-40B7B07E7A08}" type="slidenum">
              <a:rPr lang="zh-TW" altLang="en-US" smtClean="0"/>
              <a:pPr/>
              <a:t>17</a:t>
            </a:fld>
            <a:endParaRPr lang="zh-TW" altLang="en-US"/>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title"/>
          </p:nvPr>
        </p:nvSpPr>
        <p:spPr>
          <a:solidFill>
            <a:schemeClr val="accent3">
              <a:lumMod val="60000"/>
              <a:lumOff val="40000"/>
            </a:schemeClr>
          </a:solidFill>
        </p:spPr>
        <p:style>
          <a:lnRef idx="1">
            <a:schemeClr val="accent6"/>
          </a:lnRef>
          <a:fillRef idx="3">
            <a:schemeClr val="accent6"/>
          </a:fillRef>
          <a:effectRef idx="2">
            <a:schemeClr val="accent6"/>
          </a:effectRef>
          <a:fontRef idx="minor">
            <a:schemeClr val="lt1"/>
          </a:fontRef>
        </p:style>
        <p:txBody>
          <a:bodyPr>
            <a:normAutofit/>
          </a:bodyPr>
          <a:lstStyle/>
          <a:p>
            <a:pPr>
              <a:defRPr/>
            </a:pPr>
            <a:r>
              <a:rPr lang="zh-TW" altLang="en-US" b="1" dirty="0" smtClean="0">
                <a:solidFill>
                  <a:schemeClr val="accent2">
                    <a:lumMod val="50000"/>
                  </a:schemeClr>
                </a:solidFill>
                <a:latin typeface="標楷體" panose="03000509000000000000" pitchFamily="65" charset="-120"/>
                <a:ea typeface="標楷體" panose="03000509000000000000" pitchFamily="65" charset="-120"/>
              </a:rPr>
              <a:t>後備戰士</a:t>
            </a:r>
            <a:r>
              <a:rPr lang="zh-TW" altLang="en-US" b="1" dirty="0">
                <a:solidFill>
                  <a:schemeClr val="accent2">
                    <a:lumMod val="50000"/>
                  </a:schemeClr>
                </a:solidFill>
                <a:latin typeface="標楷體" panose="03000509000000000000" pitchFamily="65" charset="-120"/>
                <a:ea typeface="標楷體" panose="03000509000000000000" pitchFamily="65" charset="-120"/>
              </a:rPr>
              <a:t>試行</a:t>
            </a:r>
          </a:p>
        </p:txBody>
      </p:sp>
      <p:graphicFrame>
        <p:nvGraphicFramePr>
          <p:cNvPr id="7" name="內容版面配置區 6"/>
          <p:cNvGraphicFramePr>
            <a:graphicFrameLocks noGrp="1"/>
          </p:cNvGraphicFramePr>
          <p:nvPr>
            <p:ph sz="half" idx="1"/>
          </p:nvPr>
        </p:nvGraphicFramePr>
        <p:xfrm>
          <a:off x="5724128" y="3573016"/>
          <a:ext cx="3178696" cy="26642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3" name="矩形 12"/>
          <p:cNvSpPr/>
          <p:nvPr/>
        </p:nvSpPr>
        <p:spPr>
          <a:xfrm>
            <a:off x="467544" y="1772816"/>
            <a:ext cx="5184576" cy="2862322"/>
          </a:xfrm>
          <a:prstGeom prst="rect">
            <a:avLst/>
          </a:prstGeom>
          <a:gradFill flip="none" rotWithShape="1">
            <a:gsLst>
              <a:gs pos="0">
                <a:schemeClr val="bg2">
                  <a:lumMod val="50000"/>
                  <a:shade val="30000"/>
                  <a:satMod val="115000"/>
                </a:schemeClr>
              </a:gs>
              <a:gs pos="50000">
                <a:schemeClr val="bg2">
                  <a:lumMod val="50000"/>
                  <a:shade val="67500"/>
                  <a:satMod val="115000"/>
                </a:schemeClr>
              </a:gs>
              <a:gs pos="100000">
                <a:schemeClr val="bg2">
                  <a:lumMod val="50000"/>
                  <a:shade val="100000"/>
                  <a:satMod val="115000"/>
                </a:schemeClr>
              </a:gs>
            </a:gsLst>
            <a:lin ang="18900000" scaled="1"/>
            <a:tileRect/>
          </a:gradFill>
          <a:ln>
            <a:noFill/>
          </a:ln>
          <a:effectLst/>
          <a:scene3d>
            <a:camera prst="orthographicFront">
              <a:rot lat="0" lon="0" rev="0"/>
            </a:camera>
            <a:lightRig rig="glow" dir="t">
              <a:rot lat="0" lon="0" rev="4800000"/>
            </a:lightRig>
          </a:scene3d>
          <a:sp3d prstMaterial="matte">
            <a:bevelT w="127000" h="63500"/>
          </a:sp3d>
        </p:spPr>
        <p:style>
          <a:lnRef idx="1">
            <a:schemeClr val="accent1"/>
          </a:lnRef>
          <a:fillRef idx="3">
            <a:schemeClr val="accent1"/>
          </a:fillRef>
          <a:effectRef idx="2">
            <a:schemeClr val="accent1"/>
          </a:effectRef>
          <a:fontRef idx="minor">
            <a:schemeClr val="lt1"/>
          </a:fontRef>
        </p:style>
        <p:txBody>
          <a:bodyPr wrap="square">
            <a:spAutoFit/>
          </a:bodyPr>
          <a:lstStyle/>
          <a:p>
            <a:pPr algn="just" hangingPunct="0">
              <a:lnSpc>
                <a:spcPts val="2700"/>
              </a:lnSpc>
            </a:pPr>
            <a:r>
              <a:rPr lang="zh-TW" altLang="zh-TW" sz="2400" dirty="0" smtClean="0">
                <a:solidFill>
                  <a:schemeClr val="bg1"/>
                </a:solidFill>
                <a:latin typeface="標楷體" pitchFamily="65" charset="-120"/>
                <a:ea typeface="標楷體" pitchFamily="65" charset="-120"/>
                <a:cs typeface="Times New Roman" pitchFamily="18" charset="0"/>
              </a:rPr>
              <a:t>甄選退伍後</a:t>
            </a:r>
            <a:r>
              <a:rPr lang="en-US" altLang="zh-TW" sz="2400" dirty="0" smtClean="0">
                <a:solidFill>
                  <a:schemeClr val="bg1"/>
                </a:solidFill>
                <a:latin typeface="標楷體" pitchFamily="65" charset="-120"/>
                <a:ea typeface="標楷體" pitchFamily="65" charset="-120"/>
                <a:cs typeface="Times New Roman" pitchFamily="18" charset="0"/>
              </a:rPr>
              <a:t>8</a:t>
            </a:r>
            <a:r>
              <a:rPr lang="zh-TW" altLang="zh-TW" sz="2400" dirty="0" smtClean="0">
                <a:solidFill>
                  <a:schemeClr val="bg1"/>
                </a:solidFill>
                <a:latin typeface="標楷體" pitchFamily="65" charset="-120"/>
                <a:ea typeface="標楷體" pitchFamily="65" charset="-120"/>
                <a:cs typeface="Times New Roman" pitchFamily="18" charset="0"/>
              </a:rPr>
              <a:t>年內</a:t>
            </a:r>
            <a:r>
              <a:rPr lang="zh-TW" altLang="en-US" sz="2400" dirty="0" smtClean="0">
                <a:solidFill>
                  <a:schemeClr val="bg1"/>
                </a:solidFill>
                <a:latin typeface="標楷體" pitchFamily="65" charset="-120"/>
                <a:ea typeface="標楷體" pitchFamily="65" charset="-120"/>
                <a:cs typeface="Times New Roman" pitchFamily="18" charset="0"/>
              </a:rPr>
              <a:t>，</a:t>
            </a:r>
            <a:r>
              <a:rPr lang="zh-TW" altLang="zh-TW" sz="2400" dirty="0" smtClean="0">
                <a:solidFill>
                  <a:schemeClr val="bg1"/>
                </a:solidFill>
                <a:latin typeface="標楷體" pitchFamily="65" charset="-120"/>
                <a:ea typeface="標楷體" pitchFamily="65" charset="-120"/>
                <a:cs typeface="Times New Roman" pitchFamily="18" charset="0"/>
              </a:rPr>
              <a:t>中、高專長</a:t>
            </a:r>
            <a:r>
              <a:rPr lang="zh-TW" altLang="en-US" sz="2400" dirty="0" smtClean="0">
                <a:solidFill>
                  <a:schemeClr val="bg1"/>
                </a:solidFill>
                <a:latin typeface="標楷體" pitchFamily="65" charset="-120"/>
                <a:ea typeface="標楷體" pitchFamily="65" charset="-120"/>
                <a:cs typeface="Times New Roman" pitchFamily="18" charset="0"/>
              </a:rPr>
              <a:t>之</a:t>
            </a:r>
            <a:r>
              <a:rPr lang="zh-TW" altLang="zh-TW" sz="2400" dirty="0" smtClean="0">
                <a:solidFill>
                  <a:schemeClr val="bg1"/>
                </a:solidFill>
                <a:latin typeface="標楷體" pitchFamily="65" charset="-120"/>
                <a:ea typeface="標楷體" pitchFamily="65" charset="-120"/>
                <a:cs typeface="Times New Roman" pitchFamily="18" charset="0"/>
              </a:rPr>
              <a:t>志願役後備官兵及特殊民間專長</a:t>
            </a:r>
            <a:r>
              <a:rPr lang="en-US" altLang="zh-TW" sz="2400" dirty="0" smtClean="0">
                <a:solidFill>
                  <a:schemeClr val="bg1"/>
                </a:solidFill>
                <a:latin typeface="標楷體" pitchFamily="65" charset="-120"/>
                <a:ea typeface="標楷體" pitchFamily="65" charset="-120"/>
                <a:cs typeface="Times New Roman" pitchFamily="18" charset="0"/>
              </a:rPr>
              <a:t>(</a:t>
            </a:r>
            <a:r>
              <a:rPr lang="zh-TW" altLang="zh-TW" sz="2400" dirty="0" smtClean="0">
                <a:solidFill>
                  <a:schemeClr val="bg1"/>
                </a:solidFill>
                <a:latin typeface="標楷體" pitchFamily="65" charset="-120"/>
                <a:ea typeface="標楷體" pitchFamily="65" charset="-120"/>
                <a:cs typeface="Times New Roman" pitchFamily="18" charset="0"/>
              </a:rPr>
              <a:t>如資訊</a:t>
            </a:r>
            <a:r>
              <a:rPr lang="en-US" altLang="zh-TW" sz="2400" dirty="0" smtClean="0">
                <a:solidFill>
                  <a:schemeClr val="bg1"/>
                </a:solidFill>
                <a:latin typeface="標楷體" pitchFamily="65" charset="-120"/>
                <a:ea typeface="標楷體" pitchFamily="65" charset="-120"/>
                <a:cs typeface="Times New Roman" pitchFamily="18" charset="0"/>
              </a:rPr>
              <a:t>)</a:t>
            </a:r>
            <a:r>
              <a:rPr lang="zh-TW" altLang="zh-TW" sz="2400" dirty="0" smtClean="0">
                <a:solidFill>
                  <a:schemeClr val="bg1"/>
                </a:solidFill>
                <a:latin typeface="標楷體" pitchFamily="65" charset="-120"/>
                <a:ea typeface="標楷體" pitchFamily="65" charset="-120"/>
                <a:cs typeface="Times New Roman" pitchFamily="18" charset="0"/>
              </a:rPr>
              <a:t>之義務役後備官兵</a:t>
            </a:r>
            <a:r>
              <a:rPr lang="zh-TW" altLang="en-US" sz="2400" dirty="0" smtClean="0">
                <a:solidFill>
                  <a:schemeClr val="bg1"/>
                </a:solidFill>
                <a:latin typeface="標楷體" pitchFamily="65" charset="-120"/>
                <a:ea typeface="標楷體" pitchFamily="65" charset="-120"/>
                <a:cs typeface="Times New Roman" pitchFamily="18" charset="0"/>
              </a:rPr>
              <a:t>，</a:t>
            </a:r>
            <a:r>
              <a:rPr lang="zh-TW" altLang="zh-TW" sz="2400" dirty="0" smtClean="0">
                <a:solidFill>
                  <a:schemeClr val="bg1"/>
                </a:solidFill>
                <a:latin typeface="標楷體" pitchFamily="65" charset="-120"/>
                <a:ea typeface="標楷體" pitchFamily="65" charset="-120"/>
                <a:cs typeface="Times New Roman" pitchFamily="18" charset="0"/>
              </a:rPr>
              <a:t>採每期</a:t>
            </a:r>
            <a:r>
              <a:rPr lang="en-US" altLang="zh-TW" sz="2400" dirty="0" smtClean="0">
                <a:solidFill>
                  <a:schemeClr val="bg1"/>
                </a:solidFill>
                <a:latin typeface="標楷體" pitchFamily="65" charset="-120"/>
                <a:ea typeface="標楷體" pitchFamily="65" charset="-120"/>
                <a:cs typeface="Times New Roman" pitchFamily="18" charset="0"/>
              </a:rPr>
              <a:t> 1 </a:t>
            </a:r>
            <a:r>
              <a:rPr lang="zh-TW" altLang="zh-TW" sz="2400" dirty="0" smtClean="0">
                <a:solidFill>
                  <a:schemeClr val="bg1"/>
                </a:solidFill>
                <a:latin typeface="標楷體" pitchFamily="65" charset="-120"/>
                <a:ea typeface="標楷體" pitchFamily="65" charset="-120"/>
                <a:cs typeface="Times New Roman" pitchFamily="18" charset="0"/>
              </a:rPr>
              <a:t>至</a:t>
            </a:r>
            <a:r>
              <a:rPr lang="en-US" altLang="zh-TW" sz="2400" dirty="0" smtClean="0">
                <a:solidFill>
                  <a:schemeClr val="bg1"/>
                </a:solidFill>
                <a:latin typeface="標楷體" pitchFamily="65" charset="-120"/>
                <a:ea typeface="標楷體" pitchFamily="65" charset="-120"/>
                <a:cs typeface="Times New Roman" pitchFamily="18" charset="0"/>
              </a:rPr>
              <a:t> 3 </a:t>
            </a:r>
            <a:r>
              <a:rPr lang="zh-TW" altLang="zh-TW" sz="2400" dirty="0" smtClean="0">
                <a:solidFill>
                  <a:schemeClr val="bg1"/>
                </a:solidFill>
                <a:latin typeface="標楷體" pitchFamily="65" charset="-120"/>
                <a:ea typeface="標楷體" pitchFamily="65" charset="-120"/>
                <a:cs typeface="Times New Roman" pitchFamily="18" charset="0"/>
              </a:rPr>
              <a:t>年，每月入營</a:t>
            </a:r>
            <a:r>
              <a:rPr lang="en-US" altLang="zh-TW" sz="2400" dirty="0" smtClean="0">
                <a:solidFill>
                  <a:schemeClr val="bg1"/>
                </a:solidFill>
                <a:latin typeface="標楷體" pitchFamily="65" charset="-120"/>
                <a:ea typeface="標楷體" pitchFamily="65" charset="-120"/>
                <a:cs typeface="Times New Roman" pitchFamily="18" charset="0"/>
              </a:rPr>
              <a:t> 2 </a:t>
            </a:r>
            <a:r>
              <a:rPr lang="zh-TW" altLang="zh-TW" sz="2400" dirty="0" smtClean="0">
                <a:solidFill>
                  <a:schemeClr val="bg1"/>
                </a:solidFill>
                <a:latin typeface="標楷體" pitchFamily="65" charset="-120"/>
                <a:ea typeface="標楷體" pitchFamily="65" charset="-120"/>
                <a:cs typeface="Times New Roman" pitchFamily="18" charset="0"/>
              </a:rPr>
              <a:t>至</a:t>
            </a:r>
            <a:r>
              <a:rPr lang="en-US" altLang="zh-TW" sz="2400" dirty="0" smtClean="0">
                <a:solidFill>
                  <a:schemeClr val="bg1"/>
                </a:solidFill>
                <a:latin typeface="標楷體" pitchFamily="65" charset="-120"/>
                <a:ea typeface="標楷體" pitchFamily="65" charset="-120"/>
                <a:cs typeface="Times New Roman" pitchFamily="18" charset="0"/>
              </a:rPr>
              <a:t> 4 </a:t>
            </a:r>
            <a:r>
              <a:rPr lang="zh-TW" altLang="zh-TW" sz="2400" dirty="0" smtClean="0">
                <a:solidFill>
                  <a:schemeClr val="bg1"/>
                </a:solidFill>
                <a:latin typeface="標楷體" pitchFamily="65" charset="-120"/>
                <a:ea typeface="標楷體" pitchFamily="65" charset="-120"/>
                <a:cs typeface="Times New Roman" pitchFamily="18" charset="0"/>
              </a:rPr>
              <a:t>天，其中</a:t>
            </a:r>
            <a:r>
              <a:rPr lang="en-US" altLang="zh-TW" sz="2400" dirty="0" smtClean="0">
                <a:solidFill>
                  <a:schemeClr val="bg1"/>
                </a:solidFill>
                <a:latin typeface="標楷體" pitchFamily="65" charset="-120"/>
                <a:ea typeface="標楷體" pitchFamily="65" charset="-120"/>
                <a:cs typeface="Times New Roman" pitchFamily="18" charset="0"/>
              </a:rPr>
              <a:t> 1 </a:t>
            </a:r>
            <a:r>
              <a:rPr lang="zh-TW" altLang="zh-TW" sz="2400" dirty="0" smtClean="0">
                <a:solidFill>
                  <a:schemeClr val="bg1"/>
                </a:solidFill>
                <a:latin typeface="標楷體" pitchFamily="65" charset="-120"/>
                <a:ea typeface="標楷體" pitchFamily="65" charset="-120"/>
                <a:cs typeface="Times New Roman" pitchFamily="18" charset="0"/>
              </a:rPr>
              <a:t>次配合演訓入營</a:t>
            </a:r>
            <a:r>
              <a:rPr lang="en-US" altLang="zh-TW" sz="2400" dirty="0" smtClean="0">
                <a:solidFill>
                  <a:schemeClr val="bg1"/>
                </a:solidFill>
                <a:latin typeface="標楷體" pitchFamily="65" charset="-120"/>
                <a:ea typeface="標楷體" pitchFamily="65" charset="-120"/>
                <a:cs typeface="Times New Roman" pitchFamily="18" charset="0"/>
              </a:rPr>
              <a:t> 7 </a:t>
            </a:r>
            <a:r>
              <a:rPr lang="zh-TW" altLang="zh-TW" sz="2400" dirty="0" smtClean="0">
                <a:solidFill>
                  <a:schemeClr val="bg1"/>
                </a:solidFill>
                <a:latin typeface="標楷體" pitchFamily="65" charset="-120"/>
                <a:ea typeface="標楷體" pitchFamily="65" charset="-120"/>
                <a:cs typeface="Times New Roman" pitchFamily="18" charset="0"/>
              </a:rPr>
              <a:t>至</a:t>
            </a:r>
            <a:r>
              <a:rPr lang="en-US" altLang="zh-TW" sz="2400" dirty="0" smtClean="0">
                <a:solidFill>
                  <a:schemeClr val="bg1"/>
                </a:solidFill>
                <a:latin typeface="標楷體" pitchFamily="65" charset="-120"/>
                <a:ea typeface="標楷體" pitchFamily="65" charset="-120"/>
                <a:cs typeface="Times New Roman" pitchFamily="18" charset="0"/>
              </a:rPr>
              <a:t> 9 </a:t>
            </a:r>
            <a:r>
              <a:rPr lang="zh-TW" altLang="zh-TW" sz="2400" dirty="0" smtClean="0">
                <a:solidFill>
                  <a:schemeClr val="bg1"/>
                </a:solidFill>
                <a:latin typeface="標楷體" pitchFamily="65" charset="-120"/>
                <a:ea typeface="標楷體" pitchFamily="65" charset="-120"/>
                <a:cs typeface="Times New Roman" pitchFamily="18" charset="0"/>
              </a:rPr>
              <a:t>天，全年合計入營</a:t>
            </a:r>
            <a:r>
              <a:rPr lang="en-US" altLang="zh-TW" sz="2400" dirty="0" smtClean="0">
                <a:solidFill>
                  <a:schemeClr val="bg1"/>
                </a:solidFill>
                <a:latin typeface="標楷體" pitchFamily="65" charset="-120"/>
                <a:ea typeface="標楷體" pitchFamily="65" charset="-120"/>
                <a:cs typeface="Times New Roman" pitchFamily="18" charset="0"/>
              </a:rPr>
              <a:t>29</a:t>
            </a:r>
            <a:r>
              <a:rPr lang="zh-TW" altLang="zh-TW" sz="2400" dirty="0" smtClean="0">
                <a:solidFill>
                  <a:schemeClr val="bg1"/>
                </a:solidFill>
                <a:latin typeface="標楷體" pitchFamily="65" charset="-120"/>
                <a:ea typeface="標楷體" pitchFamily="65" charset="-120"/>
                <a:cs typeface="Times New Roman" pitchFamily="18" charset="0"/>
              </a:rPr>
              <a:t>至</a:t>
            </a:r>
            <a:r>
              <a:rPr lang="en-US" altLang="zh-TW" sz="2400" dirty="0" smtClean="0">
                <a:solidFill>
                  <a:schemeClr val="bg1"/>
                </a:solidFill>
                <a:latin typeface="標楷體" pitchFamily="65" charset="-120"/>
                <a:ea typeface="標楷體" pitchFamily="65" charset="-120"/>
                <a:cs typeface="Times New Roman" pitchFamily="18" charset="0"/>
              </a:rPr>
              <a:t>53</a:t>
            </a:r>
            <a:r>
              <a:rPr lang="zh-TW" altLang="zh-TW" sz="2400" dirty="0" smtClean="0">
                <a:solidFill>
                  <a:schemeClr val="bg1"/>
                </a:solidFill>
                <a:latin typeface="標楷體" pitchFamily="65" charset="-120"/>
                <a:ea typeface="標楷體" pitchFamily="65" charset="-120"/>
                <a:cs typeface="Times New Roman" pitchFamily="18" charset="0"/>
              </a:rPr>
              <a:t>天</a:t>
            </a:r>
            <a:r>
              <a:rPr lang="zh-TW" altLang="en-US" sz="2400" dirty="0" smtClean="0">
                <a:solidFill>
                  <a:schemeClr val="bg1"/>
                </a:solidFill>
                <a:latin typeface="標楷體" pitchFamily="65" charset="-120"/>
                <a:ea typeface="標楷體" pitchFamily="65" charset="-120"/>
                <a:cs typeface="Times New Roman" pitchFamily="18" charset="0"/>
              </a:rPr>
              <a:t>。</a:t>
            </a:r>
            <a:r>
              <a:rPr lang="zh-TW" altLang="zh-TW" sz="2400" dirty="0" smtClean="0">
                <a:solidFill>
                  <a:schemeClr val="bg1"/>
                </a:solidFill>
                <a:latin typeface="標楷體" pitchFamily="65" charset="-120"/>
                <a:ea typeface="標楷體" pitchFamily="65" charset="-120"/>
                <a:cs typeface="Times New Roman" pitchFamily="18" charset="0"/>
              </a:rPr>
              <a:t>召集期間具有現役軍人身分，比照現行教育召集訓練模式發給相關待遇</a:t>
            </a:r>
            <a:r>
              <a:rPr lang="zh-TW" altLang="zh-TW" sz="2400" dirty="0" smtClean="0">
                <a:latin typeface="標楷體" pitchFamily="65" charset="-120"/>
                <a:ea typeface="標楷體" pitchFamily="65" charset="-120"/>
                <a:cs typeface="Times New Roman" pitchFamily="18" charset="0"/>
              </a:rPr>
              <a:t>。</a:t>
            </a:r>
            <a:endParaRPr lang="en-US" altLang="zh-TW" sz="2400" dirty="0" smtClean="0">
              <a:latin typeface="標楷體" pitchFamily="65" charset="-120"/>
              <a:ea typeface="標楷體" pitchFamily="65" charset="-120"/>
              <a:cs typeface="Times New Roman" pitchFamily="18" charset="0"/>
            </a:endParaRPr>
          </a:p>
        </p:txBody>
      </p:sp>
      <p:sp>
        <p:nvSpPr>
          <p:cNvPr id="8" name="文字方塊 7"/>
          <p:cNvSpPr txBox="1"/>
          <p:nvPr/>
        </p:nvSpPr>
        <p:spPr>
          <a:xfrm>
            <a:off x="7524328" y="6309320"/>
            <a:ext cx="976819" cy="400110"/>
          </a:xfrm>
          <a:prstGeom prst="rect">
            <a:avLst/>
          </a:prstGeom>
          <a:noFill/>
        </p:spPr>
        <p:txBody>
          <a:bodyPr wrap="square" rtlCol="0">
            <a:spAutoFit/>
          </a:bodyPr>
          <a:lstStyle/>
          <a:p>
            <a:r>
              <a:rPr lang="zh-TW" altLang="en-US" sz="2000" b="1" dirty="0" smtClean="0">
                <a:solidFill>
                  <a:schemeClr val="accent2">
                    <a:lumMod val="75000"/>
                  </a:schemeClr>
                </a:solidFill>
                <a:latin typeface="標楷體" pitchFamily="65" charset="-120"/>
                <a:ea typeface="標楷體" pitchFamily="65" charset="-120"/>
              </a:rPr>
              <a:t>國防部</a:t>
            </a:r>
            <a:endParaRPr lang="zh-TW" altLang="en-US" sz="2000" b="1" dirty="0">
              <a:solidFill>
                <a:schemeClr val="accent2">
                  <a:lumMod val="75000"/>
                </a:schemeClr>
              </a:solidFill>
              <a:latin typeface="標楷體" pitchFamily="65" charset="-120"/>
              <a:ea typeface="標楷體" pitchFamily="65" charset="-120"/>
            </a:endParaRPr>
          </a:p>
        </p:txBody>
      </p:sp>
      <p:sp>
        <p:nvSpPr>
          <p:cNvPr id="14" name="投影片編號版面配置區 13"/>
          <p:cNvSpPr>
            <a:spLocks noGrp="1"/>
          </p:cNvSpPr>
          <p:nvPr>
            <p:ph type="sldNum" sz="quarter" idx="12"/>
          </p:nvPr>
        </p:nvSpPr>
        <p:spPr/>
        <p:txBody>
          <a:bodyPr/>
          <a:lstStyle/>
          <a:p>
            <a:fld id="{5E50954E-AF92-4C9B-849F-40B7B07E7A08}" type="slidenum">
              <a:rPr lang="zh-TW" altLang="en-US" smtClean="0"/>
              <a:pPr/>
              <a:t>18</a:t>
            </a:fld>
            <a:endParaRPr lang="zh-TW" altLang="en-US"/>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內容版面配置區 5"/>
          <p:cNvGraphicFramePr>
            <a:graphicFrameLocks noGrp="1"/>
          </p:cNvGraphicFramePr>
          <p:nvPr>
            <p:ph idx="1"/>
          </p:nvPr>
        </p:nvGraphicFramePr>
        <p:xfrm>
          <a:off x="467544" y="1196752"/>
          <a:ext cx="8352928" cy="51845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圓角矩形 3"/>
          <p:cNvSpPr/>
          <p:nvPr/>
        </p:nvSpPr>
        <p:spPr>
          <a:xfrm>
            <a:off x="1403649" y="188640"/>
            <a:ext cx="6408711" cy="864096"/>
          </a:xfrm>
          <a:prstGeom prst="roundRect">
            <a:avLst/>
          </a:prstGeom>
          <a:solidFill>
            <a:schemeClr val="tx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3200" dirty="0" smtClean="0">
                <a:solidFill>
                  <a:schemeClr val="tx1"/>
                </a:solidFill>
                <a:latin typeface="標楷體" pitchFamily="65" charset="-120"/>
                <a:ea typeface="標楷體" pitchFamily="65" charset="-120"/>
              </a:rPr>
              <a:t>防制性侵危害</a:t>
            </a:r>
            <a:endParaRPr lang="zh-TW" altLang="en-US" sz="3200" dirty="0">
              <a:solidFill>
                <a:schemeClr val="tx1"/>
              </a:solidFill>
              <a:latin typeface="標楷體" pitchFamily="65" charset="-120"/>
              <a:ea typeface="標楷體" pitchFamily="65" charset="-120"/>
            </a:endParaRPr>
          </a:p>
        </p:txBody>
      </p:sp>
      <p:sp>
        <p:nvSpPr>
          <p:cNvPr id="8" name="文字方塊 7"/>
          <p:cNvSpPr txBox="1"/>
          <p:nvPr/>
        </p:nvSpPr>
        <p:spPr>
          <a:xfrm>
            <a:off x="6516216" y="6309320"/>
            <a:ext cx="1984931" cy="400110"/>
          </a:xfrm>
          <a:prstGeom prst="rect">
            <a:avLst/>
          </a:prstGeom>
          <a:noFill/>
        </p:spPr>
        <p:txBody>
          <a:bodyPr wrap="square" rtlCol="0">
            <a:spAutoFit/>
          </a:bodyPr>
          <a:lstStyle/>
          <a:p>
            <a:r>
              <a:rPr lang="zh-TW" altLang="en-US" sz="2000" b="1" dirty="0" smtClean="0">
                <a:solidFill>
                  <a:schemeClr val="accent2">
                    <a:lumMod val="75000"/>
                  </a:schemeClr>
                </a:solidFill>
                <a:latin typeface="標楷體" pitchFamily="65" charset="-120"/>
                <a:ea typeface="標楷體" pitchFamily="65" charset="-120"/>
              </a:rPr>
              <a:t>衛福部 交通部</a:t>
            </a:r>
            <a:endParaRPr lang="zh-TW" altLang="en-US" sz="2000" b="1" dirty="0">
              <a:solidFill>
                <a:schemeClr val="accent2">
                  <a:lumMod val="75000"/>
                </a:schemeClr>
              </a:solidFill>
              <a:latin typeface="標楷體" pitchFamily="65" charset="-120"/>
              <a:ea typeface="標楷體" pitchFamily="65" charset="-120"/>
            </a:endParaRPr>
          </a:p>
        </p:txBody>
      </p:sp>
      <p:sp>
        <p:nvSpPr>
          <p:cNvPr id="13" name="投影片編號版面配置區 12"/>
          <p:cNvSpPr>
            <a:spLocks noGrp="1"/>
          </p:cNvSpPr>
          <p:nvPr>
            <p:ph type="sldNum" sz="quarter" idx="12"/>
          </p:nvPr>
        </p:nvSpPr>
        <p:spPr/>
        <p:txBody>
          <a:bodyPr/>
          <a:lstStyle/>
          <a:p>
            <a:fld id="{5E50954E-AF92-4C9B-849F-40B7B07E7A08}" type="slidenum">
              <a:rPr lang="zh-TW" altLang="en-US" smtClean="0"/>
              <a:pPr/>
              <a:t>19</a:t>
            </a:fld>
            <a:endParaRPr lang="zh-TW" altLang="en-US"/>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圓角矩形 18"/>
          <p:cNvSpPr/>
          <p:nvPr/>
        </p:nvSpPr>
        <p:spPr>
          <a:xfrm>
            <a:off x="1187625" y="332656"/>
            <a:ext cx="3024335" cy="864096"/>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0" name="文字方塊 19"/>
          <p:cNvSpPr txBox="1"/>
          <p:nvPr/>
        </p:nvSpPr>
        <p:spPr>
          <a:xfrm>
            <a:off x="1403648" y="476672"/>
            <a:ext cx="2664295" cy="646331"/>
          </a:xfrm>
          <a:prstGeom prst="rect">
            <a:avLst/>
          </a:prstGeom>
          <a:noFill/>
        </p:spPr>
        <p:txBody>
          <a:bodyPr wrap="square" rtlCol="0">
            <a:spAutoFit/>
          </a:bodyPr>
          <a:lstStyle/>
          <a:p>
            <a:pPr lvl="0" algn="ctr">
              <a:lnSpc>
                <a:spcPct val="90000"/>
              </a:lnSpc>
              <a:spcBef>
                <a:spcPct val="0"/>
              </a:spcBef>
              <a:spcAft>
                <a:spcPct val="35000"/>
              </a:spcAft>
            </a:pPr>
            <a:r>
              <a:rPr lang="en-US" altLang="zh-TW" sz="2000" b="1" dirty="0" smtClean="0">
                <a:latin typeface="標楷體" pitchFamily="65" charset="-120"/>
                <a:ea typeface="標楷體" pitchFamily="65" charset="-120"/>
              </a:rPr>
              <a:t>106</a:t>
            </a:r>
            <a:r>
              <a:rPr lang="zh-TW" altLang="en-US" sz="2000" b="1" dirty="0" smtClean="0">
                <a:latin typeface="標楷體" pitchFamily="65" charset="-120"/>
                <a:ea typeface="標楷體" pitchFamily="65" charset="-120"/>
              </a:rPr>
              <a:t>年度科學工業園區土地租金優惠</a:t>
            </a:r>
          </a:p>
        </p:txBody>
      </p:sp>
      <p:sp>
        <p:nvSpPr>
          <p:cNvPr id="25" name="圓角矩形 24"/>
          <p:cNvSpPr/>
          <p:nvPr/>
        </p:nvSpPr>
        <p:spPr>
          <a:xfrm>
            <a:off x="5436096" y="332656"/>
            <a:ext cx="3024336" cy="864096"/>
          </a:xfrm>
          <a:prstGeom prst="roundRect">
            <a:avLst/>
          </a:prstGeom>
          <a:solidFill>
            <a:schemeClr val="accent5">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6" name="文字方塊 25"/>
          <p:cNvSpPr txBox="1"/>
          <p:nvPr/>
        </p:nvSpPr>
        <p:spPr>
          <a:xfrm>
            <a:off x="5652120" y="404664"/>
            <a:ext cx="2736304" cy="754053"/>
          </a:xfrm>
          <a:prstGeom prst="rect">
            <a:avLst/>
          </a:prstGeom>
          <a:solidFill>
            <a:schemeClr val="accent5">
              <a:lumMod val="40000"/>
              <a:lumOff val="60000"/>
            </a:schemeClr>
          </a:solidFill>
        </p:spPr>
        <p:txBody>
          <a:bodyPr wrap="square" rtlCol="0">
            <a:spAutoFit/>
          </a:bodyPr>
          <a:lstStyle/>
          <a:p>
            <a:pPr lvl="0" algn="ctr">
              <a:lnSpc>
                <a:spcPct val="90000"/>
              </a:lnSpc>
              <a:spcBef>
                <a:spcPct val="0"/>
              </a:spcBef>
              <a:spcAft>
                <a:spcPct val="35000"/>
              </a:spcAft>
            </a:pPr>
            <a:r>
              <a:rPr lang="zh-TW" altLang="en-US" sz="2000" b="1" dirty="0" smtClean="0">
                <a:latin typeface="標楷體" pitchFamily="65" charset="-120"/>
                <a:ea typeface="標楷體" pitchFamily="65" charset="-120"/>
              </a:rPr>
              <a:t>開徵畜牧業</a:t>
            </a:r>
            <a:endParaRPr lang="en-US" altLang="zh-TW" sz="2000" b="1" dirty="0" smtClean="0">
              <a:latin typeface="標楷體" pitchFamily="65" charset="-120"/>
              <a:ea typeface="標楷體" pitchFamily="65" charset="-120"/>
            </a:endParaRPr>
          </a:p>
          <a:p>
            <a:pPr lvl="0" algn="ctr">
              <a:lnSpc>
                <a:spcPct val="90000"/>
              </a:lnSpc>
              <a:spcBef>
                <a:spcPct val="0"/>
              </a:spcBef>
              <a:spcAft>
                <a:spcPct val="35000"/>
              </a:spcAft>
            </a:pPr>
            <a:r>
              <a:rPr lang="zh-TW" altLang="en-US" sz="2000" b="1" dirty="0" smtClean="0">
                <a:latin typeface="標楷體" pitchFamily="65" charset="-120"/>
                <a:ea typeface="標楷體" pitchFamily="65" charset="-120"/>
              </a:rPr>
              <a:t>水污染防治費</a:t>
            </a:r>
          </a:p>
        </p:txBody>
      </p:sp>
      <p:sp>
        <p:nvSpPr>
          <p:cNvPr id="28" name="橢圓 27"/>
          <p:cNvSpPr/>
          <p:nvPr/>
        </p:nvSpPr>
        <p:spPr>
          <a:xfrm>
            <a:off x="5508104" y="1268760"/>
            <a:ext cx="2808312" cy="2448272"/>
          </a:xfrm>
          <a:prstGeom prst="ellipse">
            <a:avLst/>
          </a:prstGeom>
          <a:solidFill>
            <a:srgbClr val="FCFED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sz="2000" dirty="0">
              <a:solidFill>
                <a:schemeClr val="tx1"/>
              </a:solidFill>
              <a:latin typeface="標楷體" panose="03000509000000000000" pitchFamily="65" charset="-120"/>
              <a:ea typeface="標楷體" panose="03000509000000000000" pitchFamily="65" charset="-120"/>
            </a:endParaRPr>
          </a:p>
        </p:txBody>
      </p:sp>
      <p:sp>
        <p:nvSpPr>
          <p:cNvPr id="32" name="橢圓 31"/>
          <p:cNvSpPr/>
          <p:nvPr/>
        </p:nvSpPr>
        <p:spPr>
          <a:xfrm>
            <a:off x="5364088" y="3789040"/>
            <a:ext cx="2952328" cy="2808312"/>
          </a:xfrm>
          <a:prstGeom prst="ellipse">
            <a:avLst/>
          </a:prstGeom>
          <a:solidFill>
            <a:srgbClr val="6699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hangingPunct="0"/>
            <a:r>
              <a:rPr lang="zh-TW" altLang="zh-TW" sz="1900" dirty="0" smtClean="0">
                <a:solidFill>
                  <a:schemeClr val="tx1"/>
                </a:solidFill>
                <a:latin typeface="標楷體" panose="03000509000000000000" pitchFamily="65" charset="-120"/>
                <a:ea typeface="標楷體" panose="03000509000000000000" pitchFamily="65" charset="-120"/>
              </a:rPr>
              <a:t>專款專用於水污染防治工作，並透過經濟誘因促使畜牧業者減少排放污染量，提升水體環境品質</a:t>
            </a:r>
            <a:r>
              <a:rPr lang="zh-TW" altLang="en-US" sz="1900" dirty="0" smtClean="0">
                <a:solidFill>
                  <a:schemeClr val="tx1"/>
                </a:solidFill>
                <a:latin typeface="標楷體" panose="03000509000000000000" pitchFamily="65" charset="-120"/>
                <a:ea typeface="標楷體" panose="03000509000000000000" pitchFamily="65" charset="-120"/>
              </a:rPr>
              <a:t>。</a:t>
            </a:r>
          </a:p>
        </p:txBody>
      </p:sp>
      <p:sp>
        <p:nvSpPr>
          <p:cNvPr id="33" name="弧形箭號 (下彎) 32"/>
          <p:cNvSpPr/>
          <p:nvPr/>
        </p:nvSpPr>
        <p:spPr>
          <a:xfrm rot="5400000">
            <a:off x="7902624" y="3554760"/>
            <a:ext cx="1259632" cy="720080"/>
          </a:xfrm>
          <a:prstGeom prst="curvedDownArrow">
            <a:avLst/>
          </a:prstGeom>
          <a:solidFill>
            <a:srgbClr val="4CAFC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tx1"/>
              </a:solidFill>
            </a:endParaRPr>
          </a:p>
        </p:txBody>
      </p:sp>
      <p:sp>
        <p:nvSpPr>
          <p:cNvPr id="15" name="文字方塊 14"/>
          <p:cNvSpPr txBox="1"/>
          <p:nvPr/>
        </p:nvSpPr>
        <p:spPr>
          <a:xfrm>
            <a:off x="5796136" y="1700808"/>
            <a:ext cx="2376264" cy="2031325"/>
          </a:xfrm>
          <a:prstGeom prst="rect">
            <a:avLst/>
          </a:prstGeom>
          <a:noFill/>
        </p:spPr>
        <p:txBody>
          <a:bodyPr wrap="square" rtlCol="0">
            <a:spAutoFit/>
          </a:bodyPr>
          <a:lstStyle/>
          <a:p>
            <a:pPr algn="just"/>
            <a:r>
              <a:rPr lang="en-US" altLang="zh-TW" dirty="0" smtClean="0">
                <a:latin typeface="標楷體" panose="03000509000000000000" pitchFamily="65" charset="-120"/>
                <a:ea typeface="標楷體" panose="03000509000000000000" pitchFamily="65" charset="-120"/>
              </a:rPr>
              <a:t>106.1.1</a:t>
            </a:r>
            <a:r>
              <a:rPr lang="zh-TW" altLang="zh-TW" dirty="0" smtClean="0">
                <a:latin typeface="標楷體" panose="03000509000000000000" pitchFamily="65" charset="-120"/>
                <a:ea typeface="標楷體" panose="03000509000000000000" pitchFamily="65" charset="-120"/>
              </a:rPr>
              <a:t>開徵，同年</a:t>
            </a:r>
            <a:r>
              <a:rPr lang="en-US" altLang="zh-TW" dirty="0" smtClean="0">
                <a:latin typeface="標楷體" panose="03000509000000000000" pitchFamily="65" charset="-120"/>
                <a:ea typeface="標楷體" panose="03000509000000000000" pitchFamily="65" charset="-120"/>
              </a:rPr>
              <a:t>7</a:t>
            </a:r>
            <a:r>
              <a:rPr lang="zh-TW" altLang="zh-TW" dirty="0" smtClean="0">
                <a:latin typeface="標楷體" panose="03000509000000000000" pitchFamily="65" charset="-120"/>
                <a:ea typeface="標楷體" panose="03000509000000000000" pitchFamily="65" charset="-120"/>
              </a:rPr>
              <a:t>月</a:t>
            </a:r>
            <a:r>
              <a:rPr lang="en-US" altLang="zh-TW" dirty="0" smtClean="0">
                <a:latin typeface="標楷體" panose="03000509000000000000" pitchFamily="65" charset="-120"/>
                <a:ea typeface="標楷體" panose="03000509000000000000" pitchFamily="65" charset="-120"/>
              </a:rPr>
              <a:t>1</a:t>
            </a:r>
            <a:r>
              <a:rPr lang="zh-TW" altLang="zh-TW" dirty="0" smtClean="0">
                <a:latin typeface="標楷體" panose="03000509000000000000" pitchFamily="65" charset="-120"/>
                <a:ea typeface="標楷體" panose="03000509000000000000" pitchFamily="65" charset="-120"/>
              </a:rPr>
              <a:t>日申報繳納，每半年申報繳納</a:t>
            </a:r>
            <a:r>
              <a:rPr lang="en-US" altLang="zh-TW" dirty="0" smtClean="0">
                <a:latin typeface="標楷體" panose="03000509000000000000" pitchFamily="65" charset="-120"/>
                <a:ea typeface="標楷體" panose="03000509000000000000" pitchFamily="65" charset="-120"/>
              </a:rPr>
              <a:t>1</a:t>
            </a:r>
            <a:r>
              <a:rPr lang="zh-TW" altLang="zh-TW" dirty="0" smtClean="0">
                <a:latin typeface="標楷體" panose="03000509000000000000" pitchFamily="65" charset="-120"/>
                <a:ea typeface="標楷體" panose="03000509000000000000" pitchFamily="65" charset="-120"/>
              </a:rPr>
              <a:t>次，第</a:t>
            </a:r>
            <a:r>
              <a:rPr lang="en-US" altLang="zh-TW" dirty="0" smtClean="0">
                <a:latin typeface="標楷體" panose="03000509000000000000" pitchFamily="65" charset="-120"/>
                <a:ea typeface="標楷體" panose="03000509000000000000" pitchFamily="65" charset="-120"/>
              </a:rPr>
              <a:t>1</a:t>
            </a:r>
            <a:r>
              <a:rPr lang="zh-TW" altLang="zh-TW" dirty="0" smtClean="0">
                <a:latin typeface="標楷體" panose="03000509000000000000" pitchFamily="65" charset="-120"/>
                <a:ea typeface="標楷體" panose="03000509000000000000" pitchFamily="65" charset="-120"/>
              </a:rPr>
              <a:t>年費額</a:t>
            </a:r>
            <a:r>
              <a:rPr lang="en-US" altLang="zh-TW" dirty="0" smtClean="0">
                <a:latin typeface="標楷體" panose="03000509000000000000" pitchFamily="65" charset="-120"/>
                <a:ea typeface="標楷體" panose="03000509000000000000" pitchFamily="65" charset="-120"/>
              </a:rPr>
              <a:t>7</a:t>
            </a:r>
            <a:r>
              <a:rPr lang="zh-TW" altLang="zh-TW" dirty="0" smtClean="0">
                <a:latin typeface="標楷體" panose="03000509000000000000" pitchFamily="65" charset="-120"/>
                <a:ea typeface="標楷體" panose="03000509000000000000" pitchFamily="65" charset="-120"/>
              </a:rPr>
              <a:t>折，第</a:t>
            </a:r>
            <a:r>
              <a:rPr lang="en-US" altLang="zh-TW" dirty="0" smtClean="0">
                <a:latin typeface="標楷體" panose="03000509000000000000" pitchFamily="65" charset="-120"/>
                <a:ea typeface="標楷體" panose="03000509000000000000" pitchFamily="65" charset="-120"/>
              </a:rPr>
              <a:t>2</a:t>
            </a:r>
            <a:r>
              <a:rPr lang="zh-TW" altLang="zh-TW" dirty="0" smtClean="0">
                <a:latin typeface="標楷體" panose="03000509000000000000" pitchFamily="65" charset="-120"/>
                <a:ea typeface="標楷體" panose="03000509000000000000" pitchFamily="65" charset="-120"/>
              </a:rPr>
              <a:t>年費額</a:t>
            </a:r>
            <a:r>
              <a:rPr lang="en-US" altLang="zh-TW" dirty="0" smtClean="0">
                <a:latin typeface="標楷體" panose="03000509000000000000" pitchFamily="65" charset="-120"/>
                <a:ea typeface="標楷體" panose="03000509000000000000" pitchFamily="65" charset="-120"/>
              </a:rPr>
              <a:t>8</a:t>
            </a:r>
            <a:r>
              <a:rPr lang="zh-TW" altLang="zh-TW" dirty="0" smtClean="0">
                <a:latin typeface="標楷體" panose="03000509000000000000" pitchFamily="65" charset="-120"/>
                <a:ea typeface="標楷體" panose="03000509000000000000" pitchFamily="65" charset="-120"/>
              </a:rPr>
              <a:t>折，至</a:t>
            </a:r>
            <a:r>
              <a:rPr lang="en-US" altLang="zh-TW" dirty="0" smtClean="0">
                <a:latin typeface="標楷體" panose="03000509000000000000" pitchFamily="65" charset="-120"/>
                <a:ea typeface="標楷體" panose="03000509000000000000" pitchFamily="65" charset="-120"/>
              </a:rPr>
              <a:t>109</a:t>
            </a:r>
            <a:r>
              <a:rPr lang="zh-TW" altLang="zh-TW" dirty="0" smtClean="0">
                <a:latin typeface="標楷體" panose="03000509000000000000" pitchFamily="65" charset="-120"/>
                <a:ea typeface="標楷體" panose="03000509000000000000" pitchFamily="65" charset="-120"/>
              </a:rPr>
              <a:t>年全額收費。</a:t>
            </a:r>
            <a:endParaRPr lang="zh-TW" altLang="en-US" dirty="0" smtClean="0">
              <a:latin typeface="標楷體" panose="03000509000000000000" pitchFamily="65" charset="-120"/>
              <a:ea typeface="標楷體" panose="03000509000000000000" pitchFamily="65" charset="-120"/>
            </a:endParaRPr>
          </a:p>
          <a:p>
            <a:endParaRPr lang="zh-TW" altLang="en-US" dirty="0"/>
          </a:p>
        </p:txBody>
      </p:sp>
      <p:graphicFrame>
        <p:nvGraphicFramePr>
          <p:cNvPr id="16" name="資料庫圖表 15"/>
          <p:cNvGraphicFramePr/>
          <p:nvPr/>
        </p:nvGraphicFramePr>
        <p:xfrm>
          <a:off x="-324544" y="1484784"/>
          <a:ext cx="6096000" cy="48245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3" name="文字方塊 12"/>
          <p:cNvSpPr txBox="1"/>
          <p:nvPr/>
        </p:nvSpPr>
        <p:spPr>
          <a:xfrm>
            <a:off x="3347864" y="6309320"/>
            <a:ext cx="976819" cy="400110"/>
          </a:xfrm>
          <a:prstGeom prst="rect">
            <a:avLst/>
          </a:prstGeom>
          <a:noFill/>
        </p:spPr>
        <p:txBody>
          <a:bodyPr wrap="square" rtlCol="0">
            <a:spAutoFit/>
          </a:bodyPr>
          <a:lstStyle/>
          <a:p>
            <a:r>
              <a:rPr lang="zh-TW" altLang="en-US" sz="2000" b="1" dirty="0" smtClean="0">
                <a:solidFill>
                  <a:schemeClr val="accent2">
                    <a:lumMod val="75000"/>
                  </a:schemeClr>
                </a:solidFill>
                <a:latin typeface="標楷體" pitchFamily="65" charset="-120"/>
                <a:ea typeface="標楷體" pitchFamily="65" charset="-120"/>
              </a:rPr>
              <a:t>科技部</a:t>
            </a:r>
            <a:endParaRPr lang="zh-TW" altLang="en-US" sz="2000" b="1" dirty="0">
              <a:solidFill>
                <a:schemeClr val="accent2">
                  <a:lumMod val="75000"/>
                </a:schemeClr>
              </a:solidFill>
              <a:latin typeface="標楷體" pitchFamily="65" charset="-120"/>
              <a:ea typeface="標楷體" pitchFamily="65" charset="-120"/>
            </a:endParaRPr>
          </a:p>
        </p:txBody>
      </p:sp>
      <p:sp>
        <p:nvSpPr>
          <p:cNvPr id="21" name="文字方塊 20"/>
          <p:cNvSpPr txBox="1"/>
          <p:nvPr/>
        </p:nvSpPr>
        <p:spPr>
          <a:xfrm>
            <a:off x="7524328" y="6309320"/>
            <a:ext cx="976819" cy="400110"/>
          </a:xfrm>
          <a:prstGeom prst="rect">
            <a:avLst/>
          </a:prstGeom>
          <a:noFill/>
        </p:spPr>
        <p:txBody>
          <a:bodyPr wrap="square" rtlCol="0">
            <a:spAutoFit/>
          </a:bodyPr>
          <a:lstStyle/>
          <a:p>
            <a:r>
              <a:rPr lang="zh-TW" altLang="en-US" sz="2000" b="1" dirty="0" smtClean="0">
                <a:solidFill>
                  <a:schemeClr val="accent2">
                    <a:lumMod val="75000"/>
                  </a:schemeClr>
                </a:solidFill>
                <a:latin typeface="標楷體" pitchFamily="65" charset="-120"/>
                <a:ea typeface="標楷體" pitchFamily="65" charset="-120"/>
              </a:rPr>
              <a:t>環保署</a:t>
            </a:r>
            <a:endParaRPr lang="zh-TW" altLang="en-US" sz="2000" b="1" dirty="0">
              <a:solidFill>
                <a:schemeClr val="accent2">
                  <a:lumMod val="75000"/>
                </a:schemeClr>
              </a:solidFill>
              <a:latin typeface="標楷體" pitchFamily="65" charset="-120"/>
              <a:ea typeface="標楷體" pitchFamily="65" charset="-120"/>
            </a:endParaRPr>
          </a:p>
        </p:txBody>
      </p:sp>
      <p:sp>
        <p:nvSpPr>
          <p:cNvPr id="24" name="投影片編號版面配置區 23"/>
          <p:cNvSpPr>
            <a:spLocks noGrp="1"/>
          </p:cNvSpPr>
          <p:nvPr>
            <p:ph type="sldNum" sz="quarter" idx="12"/>
          </p:nvPr>
        </p:nvSpPr>
        <p:spPr/>
        <p:txBody>
          <a:bodyPr/>
          <a:lstStyle/>
          <a:p>
            <a:fld id="{5E50954E-AF92-4C9B-849F-40B7B07E7A08}" type="slidenum">
              <a:rPr lang="zh-TW" altLang="en-US" smtClean="0"/>
              <a:pPr/>
              <a:t>20</a:t>
            </a:fld>
            <a:endParaRPr lang="zh-TW" altLang="en-US"/>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87455" y="162865"/>
            <a:ext cx="6264696" cy="1196752"/>
          </a:xfrm>
        </p:spPr>
        <p:txBody>
          <a:bodyPr>
            <a:noAutofit/>
          </a:bodyPr>
          <a:lstStyle/>
          <a:p>
            <a:r>
              <a:rPr lang="zh-TW" altLang="en-US" b="1" dirty="0" smtClean="0">
                <a:latin typeface="標楷體" pitchFamily="65" charset="-120"/>
                <a:ea typeface="標楷體" pitchFamily="65" charset="-120"/>
              </a:rPr>
              <a:t>增訂</a:t>
            </a:r>
            <a:r>
              <a:rPr lang="en-US" altLang="zh-TW" b="1" dirty="0" smtClean="0">
                <a:latin typeface="標楷體" pitchFamily="65" charset="-120"/>
                <a:ea typeface="標楷體" pitchFamily="65" charset="-120"/>
              </a:rPr>
              <a:t>4</a:t>
            </a:r>
            <a:r>
              <a:rPr lang="zh-TW" altLang="en-US" b="1" dirty="0" smtClean="0">
                <a:latin typeface="標楷體" pitchFamily="65" charset="-120"/>
                <a:ea typeface="標楷體" pitchFamily="65" charset="-120"/>
              </a:rPr>
              <a:t>月</a:t>
            </a:r>
            <a:r>
              <a:rPr lang="en-US" altLang="zh-TW" b="1" dirty="0" smtClean="0">
                <a:latin typeface="標楷體" pitchFamily="65" charset="-120"/>
                <a:ea typeface="標楷體" pitchFamily="65" charset="-120"/>
              </a:rPr>
              <a:t>7</a:t>
            </a:r>
            <a:r>
              <a:rPr lang="zh-TW" altLang="en-US" b="1" dirty="0" smtClean="0">
                <a:latin typeface="標楷體" pitchFamily="65" charset="-120"/>
                <a:ea typeface="標楷體" pitchFamily="65" charset="-120"/>
              </a:rPr>
              <a:t>日言論自由</a:t>
            </a:r>
            <a:r>
              <a:rPr lang="zh-TW" altLang="en-US" sz="4600" b="1" dirty="0" smtClean="0">
                <a:latin typeface="標楷體" pitchFamily="65" charset="-120"/>
                <a:ea typeface="標楷體" pitchFamily="65" charset="-120"/>
              </a:rPr>
              <a:t>日</a:t>
            </a:r>
            <a:endParaRPr lang="zh-TW" altLang="en-US" sz="4600" dirty="0"/>
          </a:p>
        </p:txBody>
      </p:sp>
      <p:sp>
        <p:nvSpPr>
          <p:cNvPr id="3" name="副標題 2"/>
          <p:cNvSpPr>
            <a:spLocks noGrp="1"/>
          </p:cNvSpPr>
          <p:nvPr>
            <p:ph type="subTitle" idx="1"/>
          </p:nvPr>
        </p:nvSpPr>
        <p:spPr>
          <a:xfrm>
            <a:off x="450021" y="1559293"/>
            <a:ext cx="6696744" cy="1752600"/>
          </a:xfrm>
        </p:spPr>
        <p:txBody>
          <a:bodyPr>
            <a:normAutofit fontScale="92500" lnSpcReduction="10000"/>
          </a:bodyPr>
          <a:lstStyle/>
          <a:p>
            <a:pPr marL="452438" indent="-452438" algn="just"/>
            <a:r>
              <a:rPr lang="zh-TW" altLang="en-US" b="1" dirty="0" smtClean="0">
                <a:solidFill>
                  <a:srgbClr val="993300"/>
                </a:solidFill>
                <a:latin typeface="標楷體" pitchFamily="65" charset="-120"/>
                <a:ea typeface="標楷體" pitchFamily="65" charset="-120"/>
                <a:sym typeface="Webdings"/>
              </a:rPr>
              <a:t></a:t>
            </a:r>
            <a:r>
              <a:rPr lang="zh-TW" altLang="zh-TW" b="1" dirty="0" smtClean="0">
                <a:solidFill>
                  <a:srgbClr val="993300"/>
                </a:solidFill>
                <a:latin typeface="標楷體" pitchFamily="65" charset="-120"/>
                <a:ea typeface="標楷體" pitchFamily="65" charset="-120"/>
              </a:rPr>
              <a:t>為</a:t>
            </a:r>
            <a:r>
              <a:rPr lang="zh-TW" altLang="zh-TW" b="1" dirty="0">
                <a:solidFill>
                  <a:srgbClr val="993300"/>
                </a:solidFill>
                <a:latin typeface="標楷體" pitchFamily="65" charset="-120"/>
                <a:ea typeface="標楷體" pitchFamily="65" charset="-120"/>
              </a:rPr>
              <a:t>紀念鄭南榕</a:t>
            </a:r>
            <a:r>
              <a:rPr lang="zh-TW" altLang="zh-TW" b="1" dirty="0" smtClean="0">
                <a:solidFill>
                  <a:srgbClr val="993300"/>
                </a:solidFill>
                <a:latin typeface="標楷體" pitchFamily="65" charset="-120"/>
                <a:ea typeface="標楷體" pitchFamily="65" charset="-120"/>
              </a:rPr>
              <a:t>先生</a:t>
            </a:r>
            <a:r>
              <a:rPr lang="zh-TW" altLang="en-US" b="1" dirty="0">
                <a:solidFill>
                  <a:srgbClr val="993300"/>
                </a:solidFill>
                <a:latin typeface="標楷體" pitchFamily="65" charset="-120"/>
                <a:ea typeface="標楷體" pitchFamily="65" charset="-120"/>
              </a:rPr>
              <a:t>爭取</a:t>
            </a:r>
            <a:r>
              <a:rPr lang="zh-TW" altLang="zh-TW" b="1" dirty="0" smtClean="0">
                <a:solidFill>
                  <a:srgbClr val="993300"/>
                </a:solidFill>
                <a:latin typeface="標楷體" pitchFamily="65" charset="-120"/>
                <a:ea typeface="標楷體" pitchFamily="65" charset="-120"/>
              </a:rPr>
              <a:t>言論自由</a:t>
            </a:r>
            <a:r>
              <a:rPr lang="zh-TW" altLang="en-US" b="1" dirty="0" smtClean="0">
                <a:solidFill>
                  <a:srgbClr val="993300"/>
                </a:solidFill>
                <a:latin typeface="標楷體" pitchFamily="65" charset="-120"/>
                <a:ea typeface="標楷體" pitchFamily="65" charset="-120"/>
              </a:rPr>
              <a:t>所做犧牲奉獻</a:t>
            </a:r>
            <a:r>
              <a:rPr lang="zh-TW" altLang="zh-TW" b="1" dirty="0" smtClean="0">
                <a:solidFill>
                  <a:srgbClr val="993300"/>
                </a:solidFill>
                <a:latin typeface="標楷體" pitchFamily="65" charset="-120"/>
                <a:ea typeface="標楷體" pitchFamily="65" charset="-120"/>
              </a:rPr>
              <a:t>，</a:t>
            </a:r>
            <a:r>
              <a:rPr lang="zh-TW" altLang="zh-TW" b="1" dirty="0">
                <a:solidFill>
                  <a:srgbClr val="993300"/>
                </a:solidFill>
                <a:latin typeface="標楷體" pitchFamily="65" charset="-120"/>
                <a:ea typeface="標楷體" pitchFamily="65" charset="-120"/>
              </a:rPr>
              <a:t>依「紀念日及節日實施辦法」第</a:t>
            </a:r>
            <a:r>
              <a:rPr lang="en-US" altLang="zh-TW" b="1" dirty="0">
                <a:solidFill>
                  <a:srgbClr val="993300"/>
                </a:solidFill>
                <a:latin typeface="標楷體" pitchFamily="65" charset="-120"/>
                <a:ea typeface="標楷體" pitchFamily="65" charset="-120"/>
              </a:rPr>
              <a:t>5</a:t>
            </a:r>
            <a:r>
              <a:rPr lang="zh-TW" altLang="zh-TW" b="1" dirty="0">
                <a:solidFill>
                  <a:srgbClr val="993300"/>
                </a:solidFill>
                <a:latin typeface="標楷體" pitchFamily="65" charset="-120"/>
                <a:ea typeface="標楷體" pitchFamily="65" charset="-120"/>
              </a:rPr>
              <a:t>條之</a:t>
            </a:r>
            <a:r>
              <a:rPr lang="en-US" altLang="zh-TW" b="1" dirty="0">
                <a:solidFill>
                  <a:srgbClr val="993300"/>
                </a:solidFill>
                <a:latin typeface="標楷體" pitchFamily="65" charset="-120"/>
                <a:ea typeface="標楷體" pitchFamily="65" charset="-120"/>
              </a:rPr>
              <a:t>2</a:t>
            </a:r>
            <a:r>
              <a:rPr lang="zh-TW" altLang="zh-TW" b="1" dirty="0">
                <a:solidFill>
                  <a:srgbClr val="993300"/>
                </a:solidFill>
                <a:latin typeface="標楷體" pitchFamily="65" charset="-120"/>
                <a:ea typeface="標楷體" pitchFamily="65" charset="-120"/>
              </a:rPr>
              <a:t>增訂</a:t>
            </a:r>
            <a:r>
              <a:rPr lang="en-US" altLang="zh-TW" b="1" dirty="0">
                <a:solidFill>
                  <a:srgbClr val="993300"/>
                </a:solidFill>
                <a:latin typeface="標楷體" pitchFamily="65" charset="-120"/>
                <a:ea typeface="標楷體" pitchFamily="65" charset="-120"/>
              </a:rPr>
              <a:t>4</a:t>
            </a:r>
            <a:r>
              <a:rPr lang="zh-TW" altLang="zh-TW" b="1" dirty="0">
                <a:solidFill>
                  <a:srgbClr val="993300"/>
                </a:solidFill>
                <a:latin typeface="標楷體" pitchFamily="65" charset="-120"/>
                <a:ea typeface="標楷體" pitchFamily="65" charset="-120"/>
              </a:rPr>
              <a:t>月</a:t>
            </a:r>
            <a:r>
              <a:rPr lang="en-US" altLang="zh-TW" b="1" dirty="0">
                <a:solidFill>
                  <a:srgbClr val="993300"/>
                </a:solidFill>
                <a:latin typeface="標楷體" pitchFamily="65" charset="-120"/>
                <a:ea typeface="標楷體" pitchFamily="65" charset="-120"/>
              </a:rPr>
              <a:t>7</a:t>
            </a:r>
            <a:r>
              <a:rPr lang="zh-TW" altLang="zh-TW" b="1" dirty="0">
                <a:solidFill>
                  <a:srgbClr val="993300"/>
                </a:solidFill>
                <a:latin typeface="標楷體" pitchFamily="65" charset="-120"/>
                <a:ea typeface="標楷體" pitchFamily="65" charset="-120"/>
              </a:rPr>
              <a:t>日為「言論自由日」。</a:t>
            </a:r>
            <a:endParaRPr lang="zh-TW" altLang="en-US" b="1" dirty="0">
              <a:solidFill>
                <a:srgbClr val="993300"/>
              </a:solidFill>
              <a:latin typeface="標楷體" pitchFamily="65" charset="-120"/>
              <a:ea typeface="標楷體" pitchFamily="65" charset="-120"/>
            </a:endParaRPr>
          </a:p>
        </p:txBody>
      </p:sp>
      <p:sp>
        <p:nvSpPr>
          <p:cNvPr id="5" name="副標題 2"/>
          <p:cNvSpPr txBox="1">
            <a:spLocks/>
          </p:cNvSpPr>
          <p:nvPr/>
        </p:nvSpPr>
        <p:spPr>
          <a:xfrm>
            <a:off x="3395889" y="3068960"/>
            <a:ext cx="5616624" cy="2016224"/>
          </a:xfrm>
          <a:prstGeom prst="rect">
            <a:avLst/>
          </a:prstGeom>
        </p:spPr>
        <p:txBody>
          <a:bodyPr vert="horz" lIns="91440" tIns="45720" rIns="91440" bIns="45720" rtlCol="0">
            <a:normAutofit fontScale="70000" lnSpcReduction="20000"/>
          </a:bodyPr>
          <a:lstStyle/>
          <a:p>
            <a:pPr marL="355600" lvl="0" indent="-355600" algn="just">
              <a:spcBef>
                <a:spcPct val="20000"/>
              </a:spcBef>
            </a:pPr>
            <a:r>
              <a:rPr kumimoji="0" lang="zh-TW" altLang="en-US" sz="4300" b="1" i="0" u="none" strike="noStrike" kern="1200" cap="none" spc="0" normalizeH="0" baseline="0" noProof="0" dirty="0" smtClean="0">
                <a:ln>
                  <a:noFill/>
                </a:ln>
                <a:solidFill>
                  <a:srgbClr val="993300"/>
                </a:solidFill>
                <a:effectLst/>
                <a:uLnTx/>
                <a:uFillTx/>
                <a:latin typeface="標楷體" pitchFamily="65" charset="-120"/>
                <a:ea typeface="標楷體" pitchFamily="65" charset="-120"/>
                <a:cs typeface="+mn-cs"/>
                <a:sym typeface="Webdings"/>
              </a:rPr>
              <a:t></a:t>
            </a:r>
            <a:r>
              <a:rPr lang="zh-TW" altLang="zh-TW" sz="4300" b="1" dirty="0" smtClean="0">
                <a:solidFill>
                  <a:srgbClr val="993300"/>
                </a:solidFill>
                <a:latin typeface="標楷體" pitchFamily="65" charset="-120"/>
                <a:ea typeface="標楷體" pitchFamily="65" charset="-120"/>
              </a:rPr>
              <a:t>院長</a:t>
            </a:r>
            <a:r>
              <a:rPr lang="zh-TW" altLang="zh-TW" sz="4300" b="1" dirty="0">
                <a:solidFill>
                  <a:srgbClr val="993300"/>
                </a:solidFill>
                <a:latin typeface="標楷體" pitchFamily="65" charset="-120"/>
                <a:ea typeface="標楷體" pitchFamily="65" charset="-120"/>
              </a:rPr>
              <a:t>於</a:t>
            </a:r>
            <a:r>
              <a:rPr lang="en-US" altLang="zh-TW" sz="4300" b="1" dirty="0">
                <a:solidFill>
                  <a:srgbClr val="993300"/>
                </a:solidFill>
                <a:latin typeface="標楷體" pitchFamily="65" charset="-120"/>
                <a:ea typeface="標楷體" pitchFamily="65" charset="-120"/>
              </a:rPr>
              <a:t>105.12.22</a:t>
            </a:r>
            <a:r>
              <a:rPr lang="zh-TW" altLang="zh-TW" sz="4300" b="1" dirty="0">
                <a:solidFill>
                  <a:srgbClr val="993300"/>
                </a:solidFill>
                <a:latin typeface="標楷體" pitchFamily="65" charset="-120"/>
                <a:ea typeface="標楷體" pitchFamily="65" charset="-120"/>
              </a:rPr>
              <a:t>本院第</a:t>
            </a:r>
            <a:r>
              <a:rPr lang="en-US" altLang="zh-TW" sz="4300" b="1" dirty="0">
                <a:solidFill>
                  <a:srgbClr val="993300"/>
                </a:solidFill>
                <a:latin typeface="標楷體" pitchFamily="65" charset="-120"/>
                <a:ea typeface="標楷體" pitchFamily="65" charset="-120"/>
              </a:rPr>
              <a:t>3528</a:t>
            </a:r>
            <a:r>
              <a:rPr lang="zh-TW" altLang="zh-TW" sz="4300" b="1" dirty="0">
                <a:solidFill>
                  <a:srgbClr val="993300"/>
                </a:solidFill>
                <a:latin typeface="標楷體" pitchFamily="65" charset="-120"/>
                <a:ea typeface="標楷體" pitchFamily="65" charset="-120"/>
              </a:rPr>
              <a:t>次院會提示相關部會規劃推動相關業務或舉辦活動</a:t>
            </a:r>
            <a:r>
              <a:rPr lang="zh-TW" altLang="zh-TW" sz="4300" b="1" dirty="0" smtClean="0">
                <a:solidFill>
                  <a:srgbClr val="993300"/>
                </a:solidFill>
                <a:latin typeface="標楷體" pitchFamily="65" charset="-120"/>
                <a:ea typeface="標楷體" pitchFamily="65" charset="-120"/>
              </a:rPr>
              <a:t>，</a:t>
            </a:r>
            <a:r>
              <a:rPr lang="zh-TW" altLang="en-US" sz="4300" b="1" dirty="0" smtClean="0">
                <a:solidFill>
                  <a:srgbClr val="993300"/>
                </a:solidFill>
                <a:latin typeface="標楷體" pitchFamily="65" charset="-120"/>
                <a:ea typeface="標楷體" pitchFamily="65" charset="-120"/>
              </a:rPr>
              <a:t>彰顯言論</a:t>
            </a:r>
            <a:r>
              <a:rPr lang="zh-TW" altLang="zh-TW" sz="4300" b="1" dirty="0" smtClean="0">
                <a:solidFill>
                  <a:srgbClr val="993300"/>
                </a:solidFill>
                <a:latin typeface="標楷體" pitchFamily="65" charset="-120"/>
                <a:ea typeface="標楷體" pitchFamily="65" charset="-120"/>
              </a:rPr>
              <a:t>自由</a:t>
            </a:r>
            <a:r>
              <a:rPr lang="zh-TW" altLang="zh-TW" sz="4300" b="1" dirty="0">
                <a:solidFill>
                  <a:srgbClr val="993300"/>
                </a:solidFill>
                <a:latin typeface="標楷體" pitchFamily="65" charset="-120"/>
                <a:ea typeface="標楷體" pitchFamily="65" charset="-120"/>
              </a:rPr>
              <a:t>精神，促使我國民主再一步深化。</a:t>
            </a:r>
            <a:endParaRPr kumimoji="0" lang="zh-TW" altLang="en-US" sz="4300" b="1" i="0" u="none" strike="noStrike" kern="1200" cap="none" spc="0" normalizeH="0" baseline="0" noProof="0" dirty="0" smtClean="0">
              <a:ln>
                <a:noFill/>
              </a:ln>
              <a:solidFill>
                <a:srgbClr val="993300"/>
              </a:solidFill>
              <a:effectLst/>
              <a:uLnTx/>
              <a:uFillTx/>
              <a:latin typeface="標楷體" pitchFamily="65" charset="-120"/>
              <a:ea typeface="標楷體" pitchFamily="65" charset="-120"/>
            </a:endParaRPr>
          </a:p>
        </p:txBody>
      </p:sp>
      <p:pic>
        <p:nvPicPr>
          <p:cNvPr id="1026" name="Picture 2"/>
          <p:cNvPicPr>
            <a:picLocks noChangeAspect="1" noChangeArrowheads="1"/>
          </p:cNvPicPr>
          <p:nvPr/>
        </p:nvPicPr>
        <p:blipFill>
          <a:blip r:embed="rId2" cstate="print">
            <a:duotone>
              <a:schemeClr val="accent2">
                <a:shade val="45000"/>
                <a:satMod val="135000"/>
              </a:schemeClr>
              <a:prstClr val="white"/>
            </a:duotone>
            <a:lum bright="53000" contrast="36000"/>
          </a:blip>
          <a:srcRect/>
          <a:stretch>
            <a:fillRect/>
          </a:stretch>
        </p:blipFill>
        <p:spPr bwMode="auto">
          <a:xfrm>
            <a:off x="3405426" y="4941168"/>
            <a:ext cx="5738573" cy="1331465"/>
          </a:xfrm>
          <a:prstGeom prst="rect">
            <a:avLst/>
          </a:prstGeom>
          <a:gradFill>
            <a:gsLst>
              <a:gs pos="0">
                <a:srgbClr val="FBEAC7"/>
              </a:gs>
              <a:gs pos="17999">
                <a:srgbClr val="FEE7F2"/>
              </a:gs>
              <a:gs pos="36000">
                <a:srgbClr val="FAC77D"/>
              </a:gs>
              <a:gs pos="61000">
                <a:srgbClr val="FBA97D"/>
              </a:gs>
              <a:gs pos="82001">
                <a:srgbClr val="FBD49C"/>
              </a:gs>
              <a:gs pos="100000">
                <a:srgbClr val="FEE7F2"/>
              </a:gs>
            </a:gsLst>
            <a:lin ang="5400000" scaled="0"/>
          </a:gradFill>
          <a:ln w="9525">
            <a:solidFill>
              <a:schemeClr val="accent1"/>
            </a:solidFill>
            <a:miter lim="800000"/>
            <a:headEnd/>
            <a:tailEnd/>
          </a:ln>
          <a:effectLst>
            <a:outerShdw blurRad="609600" dist="901700" dir="11580000" algn="tl" rotWithShape="0">
              <a:srgbClr val="FFFF00">
                <a:alpha val="40000"/>
              </a:srgbClr>
            </a:outerShdw>
          </a:effectLst>
        </p:spPr>
      </p:pic>
      <p:pic>
        <p:nvPicPr>
          <p:cNvPr id="1031" name="Picture 7"/>
          <p:cNvPicPr>
            <a:picLocks noChangeAspect="1" noChangeArrowheads="1"/>
          </p:cNvPicPr>
          <p:nvPr/>
        </p:nvPicPr>
        <p:blipFill>
          <a:blip r:embed="rId3" cstate="print">
            <a:lum bright="8000" contrast="8000"/>
          </a:blip>
          <a:srcRect/>
          <a:stretch>
            <a:fillRect/>
          </a:stretch>
        </p:blipFill>
        <p:spPr bwMode="auto">
          <a:xfrm>
            <a:off x="611560" y="3501008"/>
            <a:ext cx="2664296" cy="3265552"/>
          </a:xfrm>
          <a:prstGeom prst="rect">
            <a:avLst/>
          </a:prstGeom>
          <a:noFill/>
          <a:ln w="9525">
            <a:noFill/>
            <a:miter lim="800000"/>
            <a:headEnd/>
            <a:tailEnd/>
          </a:ln>
          <a:effectLst>
            <a:outerShdw blurRad="50800" dir="2640000" sx="107000" sy="107000" algn="l" rotWithShape="0">
              <a:srgbClr val="FFFF00">
                <a:alpha val="28000"/>
              </a:srgbClr>
            </a:outerShdw>
          </a:effectLst>
        </p:spPr>
      </p:pic>
      <p:pic>
        <p:nvPicPr>
          <p:cNvPr id="8" name="圖片 7" descr="1386734114-2977003492.png"/>
          <p:cNvPicPr/>
          <p:nvPr/>
        </p:nvPicPr>
        <p:blipFill>
          <a:blip r:embed="rId4" cstate="print">
            <a:lum bright="16000" contrast="30000"/>
          </a:blip>
          <a:stretch>
            <a:fillRect/>
          </a:stretch>
        </p:blipFill>
        <p:spPr>
          <a:xfrm>
            <a:off x="5907697" y="97566"/>
            <a:ext cx="3131840" cy="1556792"/>
          </a:xfrm>
          <a:prstGeom prst="ellipse">
            <a:avLst/>
          </a:prstGeom>
          <a:effectLst>
            <a:outerShdw blurRad="76200" dir="13500000" sy="23000" kx="1200000" algn="br" rotWithShape="0">
              <a:srgbClr val="C00000">
                <a:alpha val="20000"/>
              </a:srgbClr>
            </a:outerShdw>
          </a:effectLst>
        </p:spPr>
      </p:pic>
      <p:sp>
        <p:nvSpPr>
          <p:cNvPr id="11" name="文字方塊 10"/>
          <p:cNvSpPr txBox="1"/>
          <p:nvPr/>
        </p:nvSpPr>
        <p:spPr>
          <a:xfrm>
            <a:off x="7524328" y="6309320"/>
            <a:ext cx="976819" cy="400110"/>
          </a:xfrm>
          <a:prstGeom prst="rect">
            <a:avLst/>
          </a:prstGeom>
          <a:noFill/>
        </p:spPr>
        <p:txBody>
          <a:bodyPr wrap="square" rtlCol="0">
            <a:spAutoFit/>
          </a:bodyPr>
          <a:lstStyle/>
          <a:p>
            <a:r>
              <a:rPr lang="zh-TW" altLang="en-US" sz="2000" b="1" dirty="0" smtClean="0">
                <a:solidFill>
                  <a:schemeClr val="accent2">
                    <a:lumMod val="75000"/>
                  </a:schemeClr>
                </a:solidFill>
                <a:latin typeface="標楷體" pitchFamily="65" charset="-120"/>
                <a:ea typeface="標楷體" pitchFamily="65" charset="-120"/>
              </a:rPr>
              <a:t>內政部</a:t>
            </a:r>
            <a:endParaRPr lang="zh-TW" altLang="en-US" sz="2000" b="1" dirty="0">
              <a:solidFill>
                <a:schemeClr val="accent2">
                  <a:lumMod val="75000"/>
                </a:schemeClr>
              </a:solidFill>
              <a:latin typeface="標楷體" pitchFamily="65" charset="-120"/>
              <a:ea typeface="標楷體" pitchFamily="65" charset="-120"/>
            </a:endParaRPr>
          </a:p>
        </p:txBody>
      </p:sp>
      <p:sp>
        <p:nvSpPr>
          <p:cNvPr id="10" name="投影片編號版面配置區 6"/>
          <p:cNvSpPr>
            <a:spLocks noGrp="1"/>
          </p:cNvSpPr>
          <p:nvPr>
            <p:ph type="sldNum" sz="quarter" idx="12"/>
          </p:nvPr>
        </p:nvSpPr>
        <p:spPr>
          <a:xfrm>
            <a:off x="6553200" y="6356350"/>
            <a:ext cx="2133600" cy="365125"/>
          </a:xfrm>
        </p:spPr>
        <p:txBody>
          <a:bodyPr/>
          <a:lstStyle/>
          <a:p>
            <a:fld id="{5E50954E-AF92-4C9B-849F-40B7B07E7A08}" type="slidenum">
              <a:rPr lang="zh-TW" altLang="en-US" smtClean="0"/>
              <a:pPr/>
              <a:t>21</a:t>
            </a:fld>
            <a:endParaRPr lang="zh-TW" altLang="en-US"/>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pPr>
              <a:defRPr/>
            </a:pPr>
            <a:r>
              <a:rPr lang="zh-TW" altLang="en-US" dirty="0" smtClean="0">
                <a:solidFill>
                  <a:schemeClr val="accent2">
                    <a:lumMod val="75000"/>
                  </a:schemeClr>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廢除特偵組、成立化學局</a:t>
            </a:r>
          </a:p>
        </p:txBody>
      </p:sp>
      <p:grpSp>
        <p:nvGrpSpPr>
          <p:cNvPr id="3" name="群組 7"/>
          <p:cNvGrpSpPr/>
          <p:nvPr/>
        </p:nvGrpSpPr>
        <p:grpSpPr>
          <a:xfrm>
            <a:off x="899592" y="1412776"/>
            <a:ext cx="2592288" cy="2088232"/>
            <a:chOff x="0" y="1286"/>
            <a:chExt cx="2045027" cy="1020910"/>
          </a:xfrm>
          <a:effectLst>
            <a:outerShdw blurRad="50800" dist="38100" dir="2700000" algn="tl" rotWithShape="0">
              <a:prstClr val="black">
                <a:alpha val="40000"/>
              </a:prstClr>
            </a:outerShdw>
          </a:effectLst>
        </p:grpSpPr>
        <p:sp>
          <p:nvSpPr>
            <p:cNvPr id="9" name="圓角矩形 8"/>
            <p:cNvSpPr/>
            <p:nvPr/>
          </p:nvSpPr>
          <p:spPr>
            <a:xfrm>
              <a:off x="0" y="1286"/>
              <a:ext cx="2045027" cy="1020910"/>
            </a:xfrm>
            <a:prstGeom prst="roundRect">
              <a:avLst/>
            </a:pr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sp>
        <p:sp>
          <p:nvSpPr>
            <p:cNvPr id="10" name="圓角矩形 4"/>
            <p:cNvSpPr/>
            <p:nvPr/>
          </p:nvSpPr>
          <p:spPr>
            <a:xfrm>
              <a:off x="49837" y="51123"/>
              <a:ext cx="1945353" cy="92123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91440" tIns="45720" rIns="91440" bIns="45720" numCol="1" spcCol="1270" anchor="ctr" anchorCtr="0">
              <a:noAutofit/>
            </a:bodyPr>
            <a:lstStyle/>
            <a:p>
              <a:pPr lvl="0" algn="just" defTabSz="1066800">
                <a:lnSpc>
                  <a:spcPct val="90000"/>
                </a:lnSpc>
                <a:spcBef>
                  <a:spcPct val="0"/>
                </a:spcBef>
                <a:spcAft>
                  <a:spcPct val="35000"/>
                </a:spcAft>
              </a:pPr>
              <a:r>
                <a:rPr lang="zh-TW" altLang="en-US" sz="2600" b="1" dirty="0" smtClean="0">
                  <a:latin typeface="標楷體" pitchFamily="65" charset="-120"/>
                  <a:ea typeface="標楷體" pitchFamily="65" charset="-120"/>
                </a:rPr>
                <a:t>廢除最高法院檢察署特別偵查組</a:t>
              </a:r>
              <a:r>
                <a:rPr lang="zh-TW" altLang="en-US" sz="1600" b="1" dirty="0" smtClean="0">
                  <a:latin typeface="標楷體" pitchFamily="65" charset="-120"/>
                  <a:ea typeface="標楷體" pitchFamily="65" charset="-120"/>
                </a:rPr>
                <a:t>（</a:t>
              </a:r>
              <a:r>
                <a:rPr lang="en-US" altLang="zh-TW" sz="1600" b="1" dirty="0" smtClean="0">
                  <a:latin typeface="標楷體" pitchFamily="65" charset="-120"/>
                  <a:ea typeface="標楷體" pitchFamily="65" charset="-120"/>
                </a:rPr>
                <a:t>106.1.1</a:t>
              </a:r>
              <a:r>
                <a:rPr lang="zh-TW" altLang="en-US" sz="1600" b="1" dirty="0" smtClean="0">
                  <a:latin typeface="標楷體" pitchFamily="65" charset="-120"/>
                  <a:ea typeface="標楷體" pitchFamily="65" charset="-120"/>
                </a:rPr>
                <a:t>廢除）</a:t>
              </a:r>
              <a:endParaRPr lang="en-US" altLang="zh-TW" sz="1600" b="1" kern="1200" dirty="0" smtClean="0">
                <a:latin typeface="標楷體" pitchFamily="65" charset="-120"/>
                <a:ea typeface="標楷體" pitchFamily="65" charset="-120"/>
              </a:endParaRPr>
            </a:p>
          </p:txBody>
        </p:sp>
      </p:grpSp>
      <p:grpSp>
        <p:nvGrpSpPr>
          <p:cNvPr id="4" name="群組 10"/>
          <p:cNvGrpSpPr/>
          <p:nvPr/>
        </p:nvGrpSpPr>
        <p:grpSpPr>
          <a:xfrm>
            <a:off x="899592" y="3933056"/>
            <a:ext cx="2664296" cy="2088232"/>
            <a:chOff x="0" y="3370290"/>
            <a:chExt cx="2045027" cy="1020910"/>
          </a:xfrm>
        </p:grpSpPr>
        <p:sp>
          <p:nvSpPr>
            <p:cNvPr id="12" name="圓角矩形 11"/>
            <p:cNvSpPr/>
            <p:nvPr/>
          </p:nvSpPr>
          <p:spPr>
            <a:xfrm>
              <a:off x="0" y="3370290"/>
              <a:ext cx="2045027" cy="1020910"/>
            </a:xfrm>
            <a:prstGeom prst="roundRect">
              <a:avLst/>
            </a:prstGeom>
            <a:effectLst>
              <a:outerShdw blurRad="50800" dist="38100" dir="2700000" algn="tl" rotWithShape="0">
                <a:prstClr val="black">
                  <a:alpha val="40000"/>
                </a:prstClr>
              </a:outerShdw>
            </a:effectLst>
          </p:spPr>
          <p:style>
            <a:lnRef idx="2">
              <a:schemeClr val="lt1">
                <a:hueOff val="0"/>
                <a:satOff val="0"/>
                <a:lumOff val="0"/>
                <a:alphaOff val="0"/>
              </a:schemeClr>
            </a:lnRef>
            <a:fillRef idx="1">
              <a:schemeClr val="accent5">
                <a:hueOff val="-9933876"/>
                <a:satOff val="39811"/>
                <a:lumOff val="8628"/>
                <a:alphaOff val="0"/>
              </a:schemeClr>
            </a:fillRef>
            <a:effectRef idx="0">
              <a:schemeClr val="accent5">
                <a:hueOff val="-9933876"/>
                <a:satOff val="39811"/>
                <a:lumOff val="8628"/>
                <a:alphaOff val="0"/>
              </a:schemeClr>
            </a:effectRef>
            <a:fontRef idx="minor">
              <a:schemeClr val="lt1"/>
            </a:fontRef>
          </p:style>
        </p:sp>
        <p:sp>
          <p:nvSpPr>
            <p:cNvPr id="13" name="圓角矩形 4"/>
            <p:cNvSpPr/>
            <p:nvPr/>
          </p:nvSpPr>
          <p:spPr>
            <a:xfrm>
              <a:off x="49837" y="3420127"/>
              <a:ext cx="1945353" cy="92123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7630" tIns="43815" rIns="87630" bIns="43815" numCol="1" spcCol="1270" anchor="ctr" anchorCtr="0">
              <a:noAutofit/>
            </a:bodyPr>
            <a:lstStyle/>
            <a:p>
              <a:pPr lvl="0" algn="just" defTabSz="1022350">
                <a:lnSpc>
                  <a:spcPct val="90000"/>
                </a:lnSpc>
                <a:spcBef>
                  <a:spcPct val="0"/>
                </a:spcBef>
                <a:spcAft>
                  <a:spcPct val="35000"/>
                </a:spcAft>
              </a:pPr>
              <a:r>
                <a:rPr lang="zh-TW" altLang="en-US" sz="2600" b="1" dirty="0" smtClean="0">
                  <a:latin typeface="標楷體" pitchFamily="65" charset="-120"/>
                  <a:ea typeface="標楷體" pitchFamily="65" charset="-120"/>
                </a:rPr>
                <a:t>成立本院環保署毒物及化學物質局</a:t>
              </a:r>
              <a:r>
                <a:rPr lang="zh-TW" altLang="en-US" sz="1600" b="1" dirty="0" smtClean="0">
                  <a:latin typeface="標楷體" pitchFamily="65" charset="-120"/>
                  <a:ea typeface="標楷體" pitchFamily="65" charset="-120"/>
                </a:rPr>
                <a:t>（預定</a:t>
              </a:r>
              <a:r>
                <a:rPr lang="en-US" altLang="zh-TW" sz="1600" b="1" dirty="0" smtClean="0">
                  <a:latin typeface="標楷體" pitchFamily="65" charset="-120"/>
                  <a:ea typeface="標楷體" pitchFamily="65" charset="-120"/>
                </a:rPr>
                <a:t>106</a:t>
              </a:r>
              <a:r>
                <a:rPr lang="zh-TW" altLang="en-US" sz="1600" b="1" dirty="0" smtClean="0">
                  <a:latin typeface="標楷體" pitchFamily="65" charset="-120"/>
                  <a:ea typeface="標楷體" pitchFamily="65" charset="-120"/>
                </a:rPr>
                <a:t>年</a:t>
              </a:r>
              <a:r>
                <a:rPr lang="en-US" altLang="zh-TW" sz="1600" b="1" dirty="0" smtClean="0">
                  <a:latin typeface="標楷體" pitchFamily="65" charset="-120"/>
                  <a:ea typeface="標楷體" pitchFamily="65" charset="-120"/>
                </a:rPr>
                <a:t>1</a:t>
              </a:r>
              <a:r>
                <a:rPr lang="zh-TW" altLang="en-US" sz="1600" b="1" dirty="0" smtClean="0">
                  <a:latin typeface="標楷體" pitchFamily="65" charset="-120"/>
                  <a:ea typeface="標楷體" pitchFamily="65" charset="-120"/>
                </a:rPr>
                <a:t>月揭牌）</a:t>
              </a:r>
              <a:endParaRPr lang="en-US" altLang="zh-TW" sz="1600" b="1" kern="1200" dirty="0" smtClean="0">
                <a:latin typeface="標楷體" pitchFamily="65" charset="-120"/>
                <a:ea typeface="標楷體" pitchFamily="65" charset="-120"/>
              </a:endParaRPr>
            </a:p>
          </p:txBody>
        </p:sp>
      </p:grpSp>
      <p:grpSp>
        <p:nvGrpSpPr>
          <p:cNvPr id="5" name="群組 14"/>
          <p:cNvGrpSpPr/>
          <p:nvPr/>
        </p:nvGrpSpPr>
        <p:grpSpPr>
          <a:xfrm>
            <a:off x="3491880" y="2060848"/>
            <a:ext cx="1368152" cy="654471"/>
            <a:chOff x="2045027" y="1286"/>
            <a:chExt cx="3067540" cy="1020910"/>
          </a:xfrm>
          <a:effectLst>
            <a:outerShdw blurRad="50800" dist="38100" dir="2700000" algn="tl" rotWithShape="0">
              <a:prstClr val="black">
                <a:alpha val="40000"/>
              </a:prstClr>
            </a:outerShdw>
          </a:effectLst>
        </p:grpSpPr>
        <p:sp>
          <p:nvSpPr>
            <p:cNvPr id="16" name="向右箭號 15"/>
            <p:cNvSpPr/>
            <p:nvPr/>
          </p:nvSpPr>
          <p:spPr>
            <a:xfrm>
              <a:off x="2045027" y="1286"/>
              <a:ext cx="3067540" cy="1020910"/>
            </a:xfrm>
            <a:prstGeom prst="rightArrow">
              <a:avLst>
                <a:gd name="adj1" fmla="val 75000"/>
                <a:gd name="adj2" fmla="val 50000"/>
              </a:avLst>
            </a:prstGeom>
          </p:spPr>
          <p:style>
            <a:lnRef idx="2">
              <a:schemeClr val="accent5">
                <a:tint val="40000"/>
                <a:alpha val="90000"/>
                <a:hueOff val="0"/>
                <a:satOff val="0"/>
                <a:lumOff val="0"/>
                <a:alphaOff val="0"/>
              </a:schemeClr>
            </a:lnRef>
            <a:fillRef idx="1">
              <a:schemeClr val="accent5">
                <a:tint val="40000"/>
                <a:alpha val="90000"/>
                <a:hueOff val="0"/>
                <a:satOff val="0"/>
                <a:lumOff val="0"/>
                <a:alphaOff val="0"/>
              </a:schemeClr>
            </a:fillRef>
            <a:effectRef idx="0">
              <a:schemeClr val="accent5">
                <a:tint val="40000"/>
                <a:alpha val="90000"/>
                <a:hueOff val="0"/>
                <a:satOff val="0"/>
                <a:lumOff val="0"/>
                <a:alphaOff val="0"/>
              </a:schemeClr>
            </a:effectRef>
            <a:fontRef idx="minor">
              <a:schemeClr val="dk1">
                <a:hueOff val="0"/>
                <a:satOff val="0"/>
                <a:lumOff val="0"/>
                <a:alphaOff val="0"/>
              </a:schemeClr>
            </a:fontRef>
          </p:style>
        </p:sp>
        <p:sp>
          <p:nvSpPr>
            <p:cNvPr id="17" name="向右箭號 4"/>
            <p:cNvSpPr/>
            <p:nvPr/>
          </p:nvSpPr>
          <p:spPr>
            <a:xfrm>
              <a:off x="2045027" y="128900"/>
              <a:ext cx="2684699" cy="765682"/>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8890" tIns="8890" rIns="8890" bIns="8890" numCol="1" spcCol="1270" anchor="t" anchorCtr="0">
              <a:noAutofit/>
            </a:bodyPr>
            <a:lstStyle/>
            <a:p>
              <a:pPr marL="114300" lvl="1" indent="-114300" algn="l" defTabSz="622300">
                <a:lnSpc>
                  <a:spcPct val="90000"/>
                </a:lnSpc>
                <a:spcBef>
                  <a:spcPct val="0"/>
                </a:spcBef>
                <a:spcAft>
                  <a:spcPct val="15000"/>
                </a:spcAft>
              </a:pPr>
              <a:endParaRPr lang="zh-TW" altLang="en-US" sz="1400" kern="1200" dirty="0">
                <a:latin typeface="標楷體" pitchFamily="65" charset="-120"/>
                <a:ea typeface="標楷體" pitchFamily="65" charset="-120"/>
              </a:endParaRPr>
            </a:p>
          </p:txBody>
        </p:sp>
      </p:grpSp>
      <p:grpSp>
        <p:nvGrpSpPr>
          <p:cNvPr id="6" name="群組 17"/>
          <p:cNvGrpSpPr/>
          <p:nvPr/>
        </p:nvGrpSpPr>
        <p:grpSpPr>
          <a:xfrm>
            <a:off x="3563888" y="4653136"/>
            <a:ext cx="1296144" cy="648072"/>
            <a:chOff x="2045027" y="3370290"/>
            <a:chExt cx="3067540" cy="1020910"/>
          </a:xfrm>
          <a:effectLst>
            <a:outerShdw blurRad="50800" dist="38100" dir="2700000" algn="tl" rotWithShape="0">
              <a:prstClr val="black">
                <a:alpha val="40000"/>
              </a:prstClr>
            </a:outerShdw>
          </a:effectLst>
        </p:grpSpPr>
        <p:sp>
          <p:nvSpPr>
            <p:cNvPr id="19" name="向右箭號 18"/>
            <p:cNvSpPr/>
            <p:nvPr/>
          </p:nvSpPr>
          <p:spPr>
            <a:xfrm>
              <a:off x="2045027" y="3370290"/>
              <a:ext cx="3067540" cy="1020910"/>
            </a:xfrm>
            <a:prstGeom prst="rightArrow">
              <a:avLst>
                <a:gd name="adj1" fmla="val 75000"/>
                <a:gd name="adj2" fmla="val 50000"/>
              </a:avLst>
            </a:prstGeom>
          </p:spPr>
          <p:style>
            <a:lnRef idx="2">
              <a:schemeClr val="accent5">
                <a:tint val="40000"/>
                <a:alpha val="90000"/>
                <a:hueOff val="-10740482"/>
                <a:satOff val="48253"/>
                <a:lumOff val="3317"/>
                <a:alphaOff val="0"/>
              </a:schemeClr>
            </a:lnRef>
            <a:fillRef idx="1">
              <a:schemeClr val="accent5">
                <a:tint val="40000"/>
                <a:alpha val="90000"/>
                <a:hueOff val="-10740482"/>
                <a:satOff val="48253"/>
                <a:lumOff val="3317"/>
                <a:alphaOff val="0"/>
              </a:schemeClr>
            </a:fillRef>
            <a:effectRef idx="0">
              <a:schemeClr val="accent5">
                <a:tint val="40000"/>
                <a:alpha val="90000"/>
                <a:hueOff val="-10740482"/>
                <a:satOff val="48253"/>
                <a:lumOff val="3317"/>
                <a:alphaOff val="0"/>
              </a:schemeClr>
            </a:effectRef>
            <a:fontRef idx="minor">
              <a:schemeClr val="dk1">
                <a:hueOff val="0"/>
                <a:satOff val="0"/>
                <a:lumOff val="0"/>
                <a:alphaOff val="0"/>
              </a:schemeClr>
            </a:fontRef>
          </p:style>
        </p:sp>
        <p:sp>
          <p:nvSpPr>
            <p:cNvPr id="20" name="向右箭號 4"/>
            <p:cNvSpPr/>
            <p:nvPr/>
          </p:nvSpPr>
          <p:spPr>
            <a:xfrm>
              <a:off x="2045027" y="3497904"/>
              <a:ext cx="2684699" cy="765682"/>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8890" tIns="8890" rIns="8890" bIns="8890" numCol="1" spcCol="1270" anchor="t" anchorCtr="0">
              <a:noAutofit/>
            </a:bodyPr>
            <a:lstStyle/>
            <a:p>
              <a:pPr marL="114300" lvl="1" indent="-114300" algn="l" defTabSz="622300">
                <a:lnSpc>
                  <a:spcPct val="90000"/>
                </a:lnSpc>
                <a:spcBef>
                  <a:spcPct val="0"/>
                </a:spcBef>
                <a:spcAft>
                  <a:spcPct val="15000"/>
                </a:spcAft>
              </a:pPr>
              <a:endParaRPr lang="zh-TW" altLang="en-US" sz="1400" b="1" kern="1200" dirty="0">
                <a:latin typeface="標楷體" pitchFamily="65" charset="-120"/>
                <a:ea typeface="標楷體" pitchFamily="65" charset="-120"/>
              </a:endParaRPr>
            </a:p>
          </p:txBody>
        </p:sp>
      </p:grpSp>
      <p:sp>
        <p:nvSpPr>
          <p:cNvPr id="21" name="Rectangle 4"/>
          <p:cNvSpPr>
            <a:spLocks noChangeArrowheads="1"/>
          </p:cNvSpPr>
          <p:nvPr/>
        </p:nvSpPr>
        <p:spPr bwMode="auto">
          <a:xfrm>
            <a:off x="4932040" y="1340768"/>
            <a:ext cx="3384376" cy="4608661"/>
          </a:xfrm>
          <a:prstGeom prst="rect">
            <a:avLst/>
          </a:prstGeom>
          <a:solidFill>
            <a:srgbClr val="FFFFCC"/>
          </a:solidFill>
          <a:ln w="19050" algn="ctr">
            <a:solidFill>
              <a:schemeClr val="accent1"/>
            </a:solidFill>
            <a:miter lim="800000"/>
            <a:headEnd/>
            <a:tailEnd/>
          </a:ln>
          <a:effectLst>
            <a:outerShdw dist="35921" dir="2700000" algn="ctr" rotWithShape="0">
              <a:schemeClr val="bg2"/>
            </a:outerShdw>
          </a:effectLst>
        </p:spPr>
        <p:txBody>
          <a:bodyPr tIns="180000"/>
          <a:lstStyle/>
          <a:p>
            <a:pPr algn="just">
              <a:lnSpc>
                <a:spcPts val="3100"/>
              </a:lnSpc>
              <a:buFont typeface="Wingdings" pitchFamily="2" charset="2"/>
              <a:buChar char="Ø"/>
              <a:defRPr/>
            </a:pPr>
            <a:r>
              <a:rPr lang="zh-TW" altLang="en-US" sz="2400" b="1" dirty="0" smtClean="0">
                <a:solidFill>
                  <a:prstClr val="black"/>
                </a:solidFill>
                <a:effectLst>
                  <a:outerShdw blurRad="38100" dist="38100" dir="2700000" algn="tl">
                    <a:srgbClr val="000000">
                      <a:alpha val="43137"/>
                    </a:srgbClr>
                  </a:outerShdw>
                </a:effectLst>
                <a:latin typeface="標楷體" pitchFamily="65" charset="-120"/>
                <a:ea typeface="標楷體" pitchFamily="65" charset="-120"/>
              </a:rPr>
              <a:t>效益：</a:t>
            </a:r>
            <a:endParaRPr lang="en-US" altLang="zh-TW" sz="2400" b="1" dirty="0" smtClean="0">
              <a:solidFill>
                <a:prstClr val="black"/>
              </a:solidFill>
              <a:effectLst>
                <a:outerShdw blurRad="38100" dist="38100" dir="2700000" algn="tl">
                  <a:srgbClr val="000000">
                    <a:alpha val="43137"/>
                  </a:srgbClr>
                </a:outerShdw>
              </a:effectLst>
              <a:latin typeface="標楷體" pitchFamily="65" charset="-120"/>
              <a:ea typeface="標楷體" pitchFamily="65" charset="-120"/>
            </a:endParaRPr>
          </a:p>
          <a:p>
            <a:pPr algn="just">
              <a:lnSpc>
                <a:spcPts val="3100"/>
              </a:lnSpc>
              <a:defRPr/>
            </a:pPr>
            <a:r>
              <a:rPr lang="zh-TW" altLang="en-US" sz="2400" b="1" dirty="0" smtClean="0">
                <a:solidFill>
                  <a:prstClr val="black"/>
                </a:solidFill>
                <a:effectLst>
                  <a:outerShdw blurRad="38100" dist="38100" dir="2700000" algn="tl">
                    <a:srgbClr val="000000">
                      <a:alpha val="43137"/>
                    </a:srgbClr>
                  </a:outerShdw>
                </a:effectLst>
                <a:latin typeface="標楷體" pitchFamily="65" charset="-120"/>
                <a:ea typeface="標楷體" pitchFamily="65" charset="-120"/>
              </a:rPr>
              <a:t>避免檢察機構設置疊床架屋，</a:t>
            </a:r>
            <a:r>
              <a:rPr lang="zh-TW" altLang="zh-TW" sz="2400" b="1" dirty="0">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使檢調體系精簡完備並回歸偵查常態。</a:t>
            </a:r>
            <a:endParaRPr lang="en-US" altLang="zh-TW" sz="2400" b="1" dirty="0" smtClean="0">
              <a:solidFill>
                <a:prstClr val="black"/>
              </a:solidFill>
              <a:effectLst>
                <a:outerShdw blurRad="38100" dist="38100" dir="2700000" algn="tl">
                  <a:srgbClr val="000000">
                    <a:alpha val="43137"/>
                  </a:srgbClr>
                </a:outerShdw>
              </a:effectLst>
              <a:latin typeface="標楷體" pitchFamily="65" charset="-120"/>
              <a:ea typeface="標楷體" pitchFamily="65" charset="-120"/>
            </a:endParaRPr>
          </a:p>
          <a:p>
            <a:pPr>
              <a:lnSpc>
                <a:spcPts val="1900"/>
              </a:lnSpc>
              <a:defRPr/>
            </a:pPr>
            <a:endParaRPr lang="en-US" altLang="zh-TW" sz="2400" b="1" dirty="0" smtClean="0">
              <a:solidFill>
                <a:prstClr val="black"/>
              </a:solidFill>
              <a:effectLst>
                <a:outerShdw blurRad="38100" dist="38100" dir="2700000" algn="tl">
                  <a:srgbClr val="000000">
                    <a:alpha val="43137"/>
                  </a:srgbClr>
                </a:outerShdw>
              </a:effectLst>
              <a:latin typeface="微軟正黑體" panose="020B0604030504040204" pitchFamily="34" charset="-120"/>
            </a:endParaRPr>
          </a:p>
          <a:p>
            <a:pPr>
              <a:defRPr/>
            </a:pPr>
            <a:endParaRPr lang="en-US" altLang="zh-TW" sz="2400" b="1" dirty="0" smtClean="0">
              <a:solidFill>
                <a:prstClr val="black"/>
              </a:solidFill>
              <a:effectLst>
                <a:outerShdw blurRad="38100" dist="38100" dir="2700000" algn="tl">
                  <a:srgbClr val="000000">
                    <a:alpha val="43137"/>
                  </a:srgbClr>
                </a:outerShdw>
              </a:effectLst>
              <a:latin typeface="微軟正黑體" panose="020B0604030504040204" pitchFamily="34" charset="-120"/>
            </a:endParaRPr>
          </a:p>
          <a:p>
            <a:pPr>
              <a:defRPr/>
            </a:pPr>
            <a:endParaRPr lang="en-US" altLang="zh-TW" sz="2400" b="1" dirty="0" smtClean="0">
              <a:solidFill>
                <a:prstClr val="black"/>
              </a:solidFill>
              <a:effectLst>
                <a:outerShdw blurRad="38100" dist="38100" dir="2700000" algn="tl">
                  <a:srgbClr val="000000">
                    <a:alpha val="43137"/>
                  </a:srgbClr>
                </a:outerShdw>
              </a:effectLst>
              <a:latin typeface="微軟正黑體" panose="020B0604030504040204" pitchFamily="34" charset="-120"/>
            </a:endParaRPr>
          </a:p>
          <a:p>
            <a:pPr algn="just" hangingPunct="0">
              <a:buFont typeface="Wingdings" pitchFamily="2" charset="2"/>
              <a:buChar char="Ø"/>
              <a:defRPr/>
            </a:pPr>
            <a:r>
              <a:rPr lang="zh-TW" altLang="en-US" sz="2400" b="1" dirty="0" smtClean="0">
                <a:solidFill>
                  <a:prstClr val="black"/>
                </a:solidFill>
                <a:effectLst>
                  <a:outerShdw blurRad="38100" dist="38100" dir="2700000" algn="tl">
                    <a:srgbClr val="000000">
                      <a:alpha val="43137"/>
                    </a:srgbClr>
                  </a:outerShdw>
                </a:effectLst>
                <a:latin typeface="標楷體" pitchFamily="65" charset="-120"/>
                <a:ea typeface="標楷體" pitchFamily="65" charset="-120"/>
              </a:rPr>
              <a:t>效益：</a:t>
            </a:r>
            <a:endParaRPr lang="en-US" altLang="zh-TW" sz="2400" b="1" dirty="0" smtClean="0">
              <a:solidFill>
                <a:prstClr val="black"/>
              </a:solidFill>
              <a:effectLst>
                <a:outerShdw blurRad="38100" dist="38100" dir="2700000" algn="tl">
                  <a:srgbClr val="000000">
                    <a:alpha val="43137"/>
                  </a:srgbClr>
                </a:outerShdw>
              </a:effectLst>
              <a:latin typeface="標楷體" pitchFamily="65" charset="-120"/>
              <a:ea typeface="標楷體" pitchFamily="65" charset="-120"/>
            </a:endParaRPr>
          </a:p>
          <a:p>
            <a:pPr algn="just" hangingPunct="0">
              <a:defRPr/>
            </a:pPr>
            <a:r>
              <a:rPr lang="zh-TW" altLang="en-US" sz="2400" b="1" dirty="0" smtClean="0">
                <a:solidFill>
                  <a:prstClr val="black"/>
                </a:solidFill>
                <a:effectLst>
                  <a:outerShdw blurRad="38100" dist="38100" dir="2700000" algn="tl">
                    <a:srgbClr val="000000">
                      <a:alpha val="43137"/>
                    </a:srgbClr>
                  </a:outerShdw>
                </a:effectLst>
                <a:latin typeface="標楷體" pitchFamily="65" charset="-120"/>
                <a:ea typeface="標楷體" pitchFamily="65" charset="-120"/>
              </a:rPr>
              <a:t>賦予化學物質源頭管理的法源依據，有效落實「食安五環」的源頭控管政策，維護國人健康</a:t>
            </a:r>
            <a:endParaRPr lang="en-US" altLang="zh-TW" sz="2400" b="1" dirty="0">
              <a:solidFill>
                <a:prstClr val="black"/>
              </a:solidFill>
              <a:effectLst>
                <a:outerShdw blurRad="38100" dist="38100" dir="2700000" algn="tl">
                  <a:srgbClr val="000000">
                    <a:alpha val="43137"/>
                  </a:srgbClr>
                </a:outerShdw>
              </a:effectLst>
              <a:latin typeface="標楷體" pitchFamily="65" charset="-120"/>
              <a:ea typeface="標楷體" pitchFamily="65" charset="-120"/>
            </a:endParaRPr>
          </a:p>
        </p:txBody>
      </p:sp>
      <p:sp>
        <p:nvSpPr>
          <p:cNvPr id="24" name="文字方塊 23"/>
          <p:cNvSpPr txBox="1"/>
          <p:nvPr/>
        </p:nvSpPr>
        <p:spPr>
          <a:xfrm>
            <a:off x="6516216" y="6165304"/>
            <a:ext cx="2016224" cy="400110"/>
          </a:xfrm>
          <a:prstGeom prst="rect">
            <a:avLst/>
          </a:prstGeom>
          <a:noFill/>
        </p:spPr>
        <p:txBody>
          <a:bodyPr wrap="square" rtlCol="0">
            <a:spAutoFit/>
          </a:bodyPr>
          <a:lstStyle/>
          <a:p>
            <a:r>
              <a:rPr lang="zh-TW" altLang="en-US" sz="2000" b="1" dirty="0" smtClean="0">
                <a:solidFill>
                  <a:schemeClr val="accent2">
                    <a:lumMod val="75000"/>
                  </a:schemeClr>
                </a:solidFill>
                <a:latin typeface="標楷體" pitchFamily="65" charset="-120"/>
                <a:ea typeface="標楷體" pitchFamily="65" charset="-120"/>
              </a:rPr>
              <a:t>法務部 環保署</a:t>
            </a:r>
            <a:endParaRPr lang="zh-TW" altLang="en-US" sz="2000" b="1" dirty="0">
              <a:solidFill>
                <a:schemeClr val="accent2">
                  <a:lumMod val="75000"/>
                </a:schemeClr>
              </a:solidFill>
              <a:latin typeface="標楷體" pitchFamily="65" charset="-120"/>
              <a:ea typeface="標楷體" pitchFamily="65" charset="-120"/>
            </a:endParaRPr>
          </a:p>
        </p:txBody>
      </p:sp>
      <p:sp>
        <p:nvSpPr>
          <p:cNvPr id="28" name="投影片編號版面配置區 27"/>
          <p:cNvSpPr>
            <a:spLocks noGrp="1"/>
          </p:cNvSpPr>
          <p:nvPr>
            <p:ph type="sldNum" sz="quarter" idx="12"/>
          </p:nvPr>
        </p:nvSpPr>
        <p:spPr>
          <a:xfrm>
            <a:off x="6516216" y="6237312"/>
            <a:ext cx="2133600" cy="365125"/>
          </a:xfrm>
        </p:spPr>
        <p:txBody>
          <a:bodyPr/>
          <a:lstStyle/>
          <a:p>
            <a:fld id="{5E50954E-AF92-4C9B-849F-40B7B07E7A08}" type="slidenum">
              <a:rPr lang="zh-TW" altLang="en-US" smtClean="0"/>
              <a:pPr/>
              <a:t>22</a:t>
            </a:fld>
            <a:endParaRPr lang="zh-TW" altLang="en-US"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2" name="Rectangle 3"/>
          <p:cNvSpPr>
            <a:spLocks noGrp="1"/>
          </p:cNvSpPr>
          <p:nvPr>
            <p:ph type="body" idx="1"/>
          </p:nvPr>
        </p:nvSpPr>
        <p:spPr>
          <a:xfrm>
            <a:off x="1090613" y="2271713"/>
            <a:ext cx="6848475" cy="1397000"/>
          </a:xfrm>
        </p:spPr>
        <p:txBody>
          <a:bodyPr rtlCol="0">
            <a:normAutofit fontScale="92500"/>
          </a:bodyPr>
          <a:lstStyle/>
          <a:p>
            <a:pPr algn="ctr">
              <a:spcAft>
                <a:spcPct val="20000"/>
              </a:spcAft>
              <a:defRPr/>
            </a:pPr>
            <a:r>
              <a:rPr lang="zh-TW" altLang="en-US" sz="6600" dirty="0" smtClean="0">
                <a:solidFill>
                  <a:schemeClr val="accent6">
                    <a:lumMod val="50000"/>
                  </a:schemeClr>
                </a:solidFill>
                <a:latin typeface="標楷體" pitchFamily="65" charset="-120"/>
                <a:ea typeface="標楷體" pitchFamily="65" charset="-120"/>
              </a:rPr>
              <a:t>參、簡政便民措施</a:t>
            </a:r>
            <a:endParaRPr lang="zh-TW" altLang="en-US" sz="6600" dirty="0" smtClean="0">
              <a:latin typeface="標楷體" pitchFamily="65" charset="-120"/>
              <a:ea typeface="標楷體" pitchFamily="65" charset="-120"/>
            </a:endParaRPr>
          </a:p>
        </p:txBody>
      </p:sp>
      <p:sp>
        <p:nvSpPr>
          <p:cNvPr id="9" name="投影片編號版面配置區 8"/>
          <p:cNvSpPr>
            <a:spLocks noGrp="1"/>
          </p:cNvSpPr>
          <p:nvPr>
            <p:ph type="sldNum" sz="quarter" idx="12"/>
          </p:nvPr>
        </p:nvSpPr>
        <p:spPr/>
        <p:txBody>
          <a:bodyPr/>
          <a:lstStyle/>
          <a:p>
            <a:fld id="{5E50954E-AF92-4C9B-849F-40B7B07E7A08}" type="slidenum">
              <a:rPr lang="zh-TW" altLang="en-US" smtClean="0"/>
              <a:pPr/>
              <a:t>23</a:t>
            </a:fld>
            <a:endParaRPr lang="zh-TW" altLang="en-US"/>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資料庫圖表 4"/>
          <p:cNvGraphicFramePr/>
          <p:nvPr/>
        </p:nvGraphicFramePr>
        <p:xfrm>
          <a:off x="899592" y="476672"/>
          <a:ext cx="7704856" cy="55446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矩形 7"/>
          <p:cNvSpPr/>
          <p:nvPr/>
        </p:nvSpPr>
        <p:spPr>
          <a:xfrm>
            <a:off x="868680" y="4694320"/>
            <a:ext cx="7754112" cy="1152128"/>
          </a:xfrm>
          <a:prstGeom prst="rect">
            <a:avLst/>
          </a:prstGeom>
          <a:solidFill>
            <a:schemeClr val="bg1"/>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23900" indent="-190500" algn="just">
              <a:buFont typeface="Arial" pitchFamily="34" charset="0"/>
              <a:buChar char="•"/>
            </a:pPr>
            <a:r>
              <a:rPr lang="en-US" altLang="zh-TW" sz="2000" dirty="0" smtClean="0">
                <a:solidFill>
                  <a:schemeClr val="tx2"/>
                </a:solidFill>
                <a:latin typeface="標楷體" pitchFamily="65" charset="-120"/>
                <a:ea typeface="標楷體" pitchFamily="65" charset="-120"/>
              </a:rPr>
              <a:t>106.1.1</a:t>
            </a:r>
            <a:r>
              <a:rPr lang="zh-TW" altLang="zh-TW" sz="2000" dirty="0">
                <a:solidFill>
                  <a:schemeClr val="tx2"/>
                </a:solidFill>
                <a:latin typeface="標楷體" pitchFamily="65" charset="-120"/>
                <a:ea typeface="標楷體" pitchFamily="65" charset="-120"/>
              </a:rPr>
              <a:t>起，</a:t>
            </a:r>
            <a:r>
              <a:rPr lang="zh-TW" altLang="zh-TW" sz="2000" dirty="0" smtClean="0">
                <a:solidFill>
                  <a:schemeClr val="tx2"/>
                </a:solidFill>
                <a:latin typeface="標楷體" pitchFamily="65" charset="-120"/>
                <a:ea typeface="標楷體" pitchFamily="65" charset="-120"/>
              </a:rPr>
              <a:t>民眾直接</a:t>
            </a:r>
            <a:r>
              <a:rPr lang="zh-TW" altLang="zh-TW" sz="2000" dirty="0">
                <a:solidFill>
                  <a:schemeClr val="tx2"/>
                </a:solidFill>
                <a:latin typeface="標楷體" pitchFamily="65" charset="-120"/>
                <a:ea typeface="標楷體" pitchFamily="65" charset="-120"/>
              </a:rPr>
              <a:t>於電子服務系統中輸入發文文號或送達</a:t>
            </a:r>
            <a:r>
              <a:rPr lang="zh-TW" altLang="zh-TW" sz="2000" dirty="0" smtClean="0">
                <a:solidFill>
                  <a:schemeClr val="tx2"/>
                </a:solidFill>
                <a:latin typeface="標楷體" pitchFamily="65" charset="-120"/>
                <a:ea typeface="標楷體" pitchFamily="65" charset="-120"/>
              </a:rPr>
              <a:t>日期等</a:t>
            </a:r>
            <a:r>
              <a:rPr lang="zh-TW" altLang="zh-TW" sz="2000" dirty="0">
                <a:solidFill>
                  <a:schemeClr val="tx2"/>
                </a:solidFill>
                <a:latin typeface="標楷體" pitchFamily="65" charset="-120"/>
                <a:ea typeface="標楷體" pitchFamily="65" charset="-120"/>
              </a:rPr>
              <a:t>條件查詢後，即可線上重新下載電子公文。</a:t>
            </a:r>
            <a:endParaRPr lang="zh-TW" altLang="en-US" sz="2000" dirty="0">
              <a:solidFill>
                <a:schemeClr val="tx2"/>
              </a:solidFill>
              <a:latin typeface="標楷體" pitchFamily="65" charset="-120"/>
              <a:ea typeface="標楷體" pitchFamily="65" charset="-120"/>
            </a:endParaRPr>
          </a:p>
        </p:txBody>
      </p:sp>
      <p:sp>
        <p:nvSpPr>
          <p:cNvPr id="9" name="圓角矩形 8"/>
          <p:cNvSpPr/>
          <p:nvPr/>
        </p:nvSpPr>
        <p:spPr>
          <a:xfrm>
            <a:off x="899592" y="4437112"/>
            <a:ext cx="6912768" cy="504056"/>
          </a:xfrm>
          <a:prstGeom prst="roundRect">
            <a:avLst/>
          </a:prstGeom>
          <a:gradFill flip="none" rotWithShape="1">
            <a:gsLst>
              <a:gs pos="0">
                <a:schemeClr val="accent4">
                  <a:lumMod val="40000"/>
                  <a:lumOff val="60000"/>
                  <a:shade val="30000"/>
                  <a:satMod val="115000"/>
                </a:schemeClr>
              </a:gs>
              <a:gs pos="50000">
                <a:schemeClr val="accent4">
                  <a:lumMod val="40000"/>
                  <a:lumOff val="60000"/>
                  <a:shade val="67500"/>
                  <a:satMod val="115000"/>
                </a:schemeClr>
              </a:gs>
              <a:gs pos="100000">
                <a:schemeClr val="accent4">
                  <a:lumMod val="40000"/>
                  <a:lumOff val="60000"/>
                  <a:shade val="100000"/>
                  <a:satMod val="115000"/>
                </a:schemeClr>
              </a:gs>
            </a:gsLst>
            <a:lin ang="16200000" scaled="1"/>
            <a:tileRect/>
          </a:gra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zh-TW" sz="2400" dirty="0">
                <a:latin typeface="標楷體" pitchFamily="65" charset="-120"/>
                <a:ea typeface="標楷體" pitchFamily="65" charset="-120"/>
              </a:rPr>
              <a:t>可線上重新下載遺失之專利商標電子公文檔案</a:t>
            </a:r>
            <a:endParaRPr lang="zh-TW" altLang="en-US" sz="2400" dirty="0">
              <a:latin typeface="標楷體" pitchFamily="65" charset="-120"/>
              <a:ea typeface="標楷體" pitchFamily="65" charset="-120"/>
            </a:endParaRPr>
          </a:p>
        </p:txBody>
      </p:sp>
      <p:sp>
        <p:nvSpPr>
          <p:cNvPr id="6" name="標題 1"/>
          <p:cNvSpPr txBox="1">
            <a:spLocks/>
          </p:cNvSpPr>
          <p:nvPr/>
        </p:nvSpPr>
        <p:spPr>
          <a:xfrm>
            <a:off x="467544" y="188565"/>
            <a:ext cx="8229600" cy="792163"/>
          </a:xfrm>
          <a:prstGeom prst="rect">
            <a:avLst/>
          </a:prstGeom>
          <a:effectLst>
            <a:outerShdw blurRad="50800" dist="38100" algn="l" rotWithShape="0">
              <a:prstClr val="black">
                <a:alpha val="40000"/>
              </a:prstClr>
            </a:outerShdw>
          </a:effectLst>
          <a:scene3d>
            <a:camera prst="obliqueTopLeft"/>
            <a:lightRig rig="threePt" dir="t"/>
          </a:scene3d>
        </p:spPr>
        <p:txBody>
          <a:bodyP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zh-TW" altLang="en-US" sz="3200" b="1" i="0" u="none" strike="noStrike" kern="1200" cap="none" spc="0" normalizeH="0" baseline="0" noProof="0" dirty="0" smtClean="0">
                <a:ln>
                  <a:noFill/>
                </a:ln>
                <a:solidFill>
                  <a:schemeClr val="accent2">
                    <a:lumMod val="75000"/>
                  </a:schemeClr>
                </a:solidFill>
                <a:effectLst/>
                <a:uLnTx/>
                <a:uFillTx/>
                <a:latin typeface="標楷體" panose="03000509000000000000" pitchFamily="65" charset="-120"/>
                <a:ea typeface="標楷體" panose="03000509000000000000" pitchFamily="65" charset="-120"/>
                <a:cs typeface="+mj-cs"/>
              </a:rPr>
              <a:t>政府資訊便捷化</a:t>
            </a:r>
            <a:endParaRPr kumimoji="0" lang="zh-TW" altLang="en-US" sz="3200" b="1" i="0" u="none" strike="noStrike" kern="1200" cap="none" spc="0" normalizeH="0" baseline="0" noProof="0" dirty="0">
              <a:ln>
                <a:noFill/>
              </a:ln>
              <a:solidFill>
                <a:schemeClr val="accent2">
                  <a:lumMod val="75000"/>
                </a:schemeClr>
              </a:solidFill>
              <a:effectLst/>
              <a:uLnTx/>
              <a:uFillTx/>
              <a:latin typeface="標楷體" panose="03000509000000000000" pitchFamily="65" charset="-120"/>
              <a:ea typeface="標楷體" panose="03000509000000000000" pitchFamily="65" charset="-120"/>
              <a:cs typeface="+mj-cs"/>
            </a:endParaRPr>
          </a:p>
        </p:txBody>
      </p:sp>
      <p:sp>
        <p:nvSpPr>
          <p:cNvPr id="10" name="文字方塊 9"/>
          <p:cNvSpPr txBox="1"/>
          <p:nvPr/>
        </p:nvSpPr>
        <p:spPr>
          <a:xfrm>
            <a:off x="6516216" y="6309320"/>
            <a:ext cx="1984931" cy="400110"/>
          </a:xfrm>
          <a:prstGeom prst="rect">
            <a:avLst/>
          </a:prstGeom>
          <a:noFill/>
        </p:spPr>
        <p:txBody>
          <a:bodyPr wrap="square" rtlCol="0">
            <a:spAutoFit/>
          </a:bodyPr>
          <a:lstStyle/>
          <a:p>
            <a:r>
              <a:rPr lang="zh-TW" altLang="en-US" sz="2000" b="1" dirty="0" smtClean="0">
                <a:solidFill>
                  <a:schemeClr val="accent2">
                    <a:lumMod val="75000"/>
                  </a:schemeClr>
                </a:solidFill>
                <a:latin typeface="標楷體" pitchFamily="65" charset="-120"/>
                <a:ea typeface="標楷體" pitchFamily="65" charset="-120"/>
              </a:rPr>
              <a:t>財政部 經濟部</a:t>
            </a:r>
            <a:endParaRPr lang="zh-TW" altLang="en-US" sz="2000" b="1" dirty="0">
              <a:solidFill>
                <a:schemeClr val="accent2">
                  <a:lumMod val="75000"/>
                </a:schemeClr>
              </a:solidFill>
              <a:latin typeface="標楷體" pitchFamily="65" charset="-120"/>
              <a:ea typeface="標楷體" pitchFamily="65" charset="-120"/>
            </a:endParaRPr>
          </a:p>
        </p:txBody>
      </p:sp>
      <p:sp>
        <p:nvSpPr>
          <p:cNvPr id="16" name="投影片編號版面配置區 15"/>
          <p:cNvSpPr>
            <a:spLocks noGrp="1"/>
          </p:cNvSpPr>
          <p:nvPr>
            <p:ph type="sldNum" sz="quarter" idx="12"/>
          </p:nvPr>
        </p:nvSpPr>
        <p:spPr/>
        <p:txBody>
          <a:bodyPr/>
          <a:lstStyle/>
          <a:p>
            <a:fld id="{5E50954E-AF92-4C9B-849F-40B7B07E7A08}" type="slidenum">
              <a:rPr lang="zh-TW" altLang="en-US" smtClean="0"/>
              <a:pPr/>
              <a:t>24</a:t>
            </a:fld>
            <a:endParaRPr lang="zh-TW" altLang="en-US"/>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資料庫圖表 2"/>
          <p:cNvGraphicFramePr/>
          <p:nvPr/>
        </p:nvGraphicFramePr>
        <p:xfrm>
          <a:off x="107504" y="705452"/>
          <a:ext cx="8784976" cy="60359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1508" name="文字方塊 5"/>
          <p:cNvSpPr txBox="1">
            <a:spLocks noChangeArrowheads="1"/>
          </p:cNvSpPr>
          <p:nvPr/>
        </p:nvSpPr>
        <p:spPr bwMode="auto">
          <a:xfrm>
            <a:off x="467544" y="1268760"/>
            <a:ext cx="1728215" cy="1569660"/>
          </a:xfrm>
          <a:prstGeom prst="rect">
            <a:avLst/>
          </a:prstGeom>
          <a:noFill/>
          <a:ln w="9525">
            <a:noFill/>
            <a:miter lim="800000"/>
            <a:headEnd/>
            <a:tailEnd/>
          </a:ln>
        </p:spPr>
        <p:txBody>
          <a:bodyPr wrap="square">
            <a:spAutoFit/>
          </a:bodyPr>
          <a:lstStyle/>
          <a:p>
            <a:pPr algn="ctr"/>
            <a:r>
              <a:rPr lang="zh-TW" altLang="en-US" sz="2400" b="1" kern="1000" spc="-60" dirty="0" smtClean="0">
                <a:latin typeface="標楷體" pitchFamily="65" charset="-120"/>
                <a:ea typeface="標楷體" pitchFamily="65" charset="-120"/>
              </a:rPr>
              <a:t>役男短期出境隨時網路申辦，即時核准</a:t>
            </a:r>
            <a:endParaRPr lang="zh-TW" altLang="en-US" sz="2400" b="1" kern="1000" spc="-60" dirty="0">
              <a:latin typeface="標楷體" pitchFamily="65" charset="-120"/>
              <a:ea typeface="標楷體" pitchFamily="65" charset="-120"/>
            </a:endParaRPr>
          </a:p>
        </p:txBody>
      </p:sp>
      <p:sp>
        <p:nvSpPr>
          <p:cNvPr id="21509" name="文字方塊 6"/>
          <p:cNvSpPr txBox="1">
            <a:spLocks noChangeArrowheads="1"/>
          </p:cNvSpPr>
          <p:nvPr/>
        </p:nvSpPr>
        <p:spPr bwMode="auto">
          <a:xfrm>
            <a:off x="395536" y="3789040"/>
            <a:ext cx="2016224" cy="1384995"/>
          </a:xfrm>
          <a:prstGeom prst="rect">
            <a:avLst/>
          </a:prstGeom>
          <a:noFill/>
          <a:ln w="9525">
            <a:noFill/>
            <a:miter lim="800000"/>
            <a:headEnd/>
            <a:tailEnd/>
          </a:ln>
        </p:spPr>
        <p:txBody>
          <a:bodyPr wrap="square">
            <a:spAutoFit/>
          </a:bodyPr>
          <a:lstStyle/>
          <a:p>
            <a:pPr algn="ctr"/>
            <a:r>
              <a:rPr lang="zh-TW" altLang="en-US" sz="2800" b="1" kern="1000" spc="-60" dirty="0" smtClean="0">
                <a:latin typeface="標楷體" pitchFamily="65" charset="-120"/>
                <a:ea typeface="標楷體" pitchFamily="65" charset="-120"/>
              </a:rPr>
              <a:t>後備軍人離營資料資訊化傳輸</a:t>
            </a:r>
            <a:endParaRPr lang="zh-TW" altLang="en-US" sz="2800" b="1" kern="1000" spc="-60" dirty="0">
              <a:latin typeface="標楷體" pitchFamily="65" charset="-120"/>
              <a:ea typeface="標楷體" pitchFamily="65" charset="-120"/>
            </a:endParaRPr>
          </a:p>
        </p:txBody>
      </p:sp>
      <p:sp>
        <p:nvSpPr>
          <p:cNvPr id="9" name="標題 1"/>
          <p:cNvSpPr>
            <a:spLocks noGrp="1"/>
          </p:cNvSpPr>
          <p:nvPr>
            <p:ph type="title"/>
          </p:nvPr>
        </p:nvSpPr>
        <p:spPr>
          <a:xfrm>
            <a:off x="467544" y="0"/>
            <a:ext cx="8229600" cy="792163"/>
          </a:xfrm>
          <a:effectLst>
            <a:outerShdw blurRad="50800" dist="38100" algn="l" rotWithShape="0">
              <a:prstClr val="black">
                <a:alpha val="40000"/>
              </a:prstClr>
            </a:outerShdw>
          </a:effectLst>
          <a:scene3d>
            <a:camera prst="obliqueTopLeft"/>
            <a:lightRig rig="threePt" dir="t"/>
          </a:scene3d>
        </p:spPr>
        <p:txBody>
          <a:bodyPr>
            <a:normAutofit/>
          </a:bodyPr>
          <a:lstStyle/>
          <a:p>
            <a:pPr>
              <a:defRPr/>
            </a:pPr>
            <a:r>
              <a:rPr lang="zh-TW" altLang="en-US" sz="3200" b="1" dirty="0" smtClean="0">
                <a:solidFill>
                  <a:schemeClr val="accent2">
                    <a:lumMod val="75000"/>
                  </a:schemeClr>
                </a:solidFill>
                <a:latin typeface="標楷體" panose="03000509000000000000" pitchFamily="65" charset="-120"/>
                <a:ea typeface="標楷體" panose="03000509000000000000" pitchFamily="65" charset="-120"/>
              </a:rPr>
              <a:t>役男短期出境及後備軍人管理新制</a:t>
            </a:r>
            <a:endParaRPr lang="zh-TW" altLang="en-US" sz="3200" b="1" dirty="0">
              <a:solidFill>
                <a:schemeClr val="accent2">
                  <a:lumMod val="75000"/>
                </a:schemeClr>
              </a:solidFill>
              <a:latin typeface="標楷體" panose="03000509000000000000" pitchFamily="65" charset="-120"/>
              <a:ea typeface="標楷體" panose="03000509000000000000" pitchFamily="65" charset="-120"/>
            </a:endParaRPr>
          </a:p>
        </p:txBody>
      </p:sp>
      <p:sp>
        <p:nvSpPr>
          <p:cNvPr id="8" name="文字方塊 7"/>
          <p:cNvSpPr txBox="1"/>
          <p:nvPr/>
        </p:nvSpPr>
        <p:spPr>
          <a:xfrm>
            <a:off x="2771800" y="3212976"/>
            <a:ext cx="6372200" cy="369332"/>
          </a:xfrm>
          <a:prstGeom prst="rect">
            <a:avLst/>
          </a:prstGeom>
          <a:noFill/>
        </p:spPr>
        <p:txBody>
          <a:bodyPr wrap="square" rtlCol="0">
            <a:spAutoFit/>
          </a:bodyPr>
          <a:lstStyle/>
          <a:p>
            <a:endParaRPr lang="zh-TW" altLang="en-US" dirty="0"/>
          </a:p>
        </p:txBody>
      </p:sp>
      <p:sp>
        <p:nvSpPr>
          <p:cNvPr id="10" name="文字方塊 9"/>
          <p:cNvSpPr txBox="1"/>
          <p:nvPr/>
        </p:nvSpPr>
        <p:spPr>
          <a:xfrm>
            <a:off x="6516216" y="6309320"/>
            <a:ext cx="1984931" cy="400110"/>
          </a:xfrm>
          <a:prstGeom prst="rect">
            <a:avLst/>
          </a:prstGeom>
          <a:noFill/>
        </p:spPr>
        <p:txBody>
          <a:bodyPr wrap="square" rtlCol="0">
            <a:spAutoFit/>
          </a:bodyPr>
          <a:lstStyle/>
          <a:p>
            <a:r>
              <a:rPr lang="zh-TW" altLang="en-US" sz="2000" b="1" dirty="0" smtClean="0">
                <a:solidFill>
                  <a:schemeClr val="accent2">
                    <a:lumMod val="75000"/>
                  </a:schemeClr>
                </a:solidFill>
                <a:latin typeface="標楷體" pitchFamily="65" charset="-120"/>
                <a:ea typeface="標楷體" pitchFamily="65" charset="-120"/>
              </a:rPr>
              <a:t>內政部 國防部</a:t>
            </a:r>
            <a:endParaRPr lang="zh-TW" altLang="en-US" sz="2000" b="1" dirty="0">
              <a:solidFill>
                <a:schemeClr val="accent2">
                  <a:lumMod val="75000"/>
                </a:schemeClr>
              </a:solidFill>
              <a:latin typeface="標楷體" pitchFamily="65" charset="-120"/>
              <a:ea typeface="標楷體" pitchFamily="65" charset="-120"/>
            </a:endParaRPr>
          </a:p>
        </p:txBody>
      </p:sp>
      <p:sp>
        <p:nvSpPr>
          <p:cNvPr id="16" name="投影片編號版面配置區 15"/>
          <p:cNvSpPr>
            <a:spLocks noGrp="1"/>
          </p:cNvSpPr>
          <p:nvPr>
            <p:ph type="sldNum" sz="quarter" idx="12"/>
          </p:nvPr>
        </p:nvSpPr>
        <p:spPr/>
        <p:txBody>
          <a:bodyPr/>
          <a:lstStyle/>
          <a:p>
            <a:fld id="{5E50954E-AF92-4C9B-849F-40B7B07E7A08}" type="slidenum">
              <a:rPr lang="zh-TW" altLang="en-US" smtClean="0"/>
              <a:pPr/>
              <a:t>25</a:t>
            </a:fld>
            <a:endParaRPr lang="zh-TW" altLang="en-US"/>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標題 1"/>
          <p:cNvSpPr>
            <a:spLocks noGrp="1"/>
          </p:cNvSpPr>
          <p:nvPr>
            <p:ph type="title"/>
          </p:nvPr>
        </p:nvSpPr>
        <p:spPr bwMode="auto">
          <a:xfrm>
            <a:off x="539552" y="116632"/>
            <a:ext cx="8229600" cy="787301"/>
          </a:xfrm>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Autofit/>
          </a:bodyPr>
          <a:lstStyle/>
          <a:p>
            <a:pPr>
              <a:spcBef>
                <a:spcPts val="600"/>
              </a:spcBef>
              <a:spcAft>
                <a:spcPts val="600"/>
              </a:spcAft>
            </a:pPr>
            <a:r>
              <a:rPr lang="zh-TW" altLang="en-US" sz="3200" b="1" dirty="0" smtClean="0">
                <a:solidFill>
                  <a:schemeClr val="accent6">
                    <a:lumMod val="50000"/>
                  </a:schemeClr>
                </a:solidFill>
                <a:latin typeface="標楷體" pitchFamily="65" charset="-120"/>
                <a:ea typeface="標楷體" pitchFamily="65" charset="-120"/>
                <a:cs typeface="Arial" pitchFamily="34" charset="0"/>
              </a:rPr>
              <a:t>簡化行政機關補助經費核銷作業</a:t>
            </a:r>
            <a:r>
              <a:rPr lang="en-US" altLang="zh-TW" sz="3200" b="1" dirty="0" smtClean="0">
                <a:solidFill>
                  <a:schemeClr val="accent6">
                    <a:lumMod val="50000"/>
                  </a:schemeClr>
                </a:solidFill>
                <a:latin typeface="標楷體" pitchFamily="65" charset="-120"/>
                <a:ea typeface="標楷體" pitchFamily="65" charset="-120"/>
                <a:cs typeface="Arial" pitchFamily="34" charset="0"/>
              </a:rPr>
              <a:t/>
            </a:r>
            <a:br>
              <a:rPr lang="en-US" altLang="zh-TW" sz="3200" b="1" dirty="0" smtClean="0">
                <a:solidFill>
                  <a:schemeClr val="accent6">
                    <a:lumMod val="50000"/>
                  </a:schemeClr>
                </a:solidFill>
                <a:latin typeface="標楷體" pitchFamily="65" charset="-120"/>
                <a:ea typeface="標楷體" pitchFamily="65" charset="-120"/>
                <a:cs typeface="Arial" pitchFamily="34" charset="0"/>
              </a:rPr>
            </a:br>
            <a:r>
              <a:rPr lang="en-US" altLang="zh-TW" sz="2800" b="1" dirty="0" smtClean="0">
                <a:solidFill>
                  <a:schemeClr val="accent6">
                    <a:lumMod val="50000"/>
                  </a:schemeClr>
                </a:solidFill>
                <a:latin typeface="標楷體" pitchFamily="65" charset="-120"/>
                <a:ea typeface="標楷體" pitchFamily="65" charset="-120"/>
                <a:cs typeface="Arial" pitchFamily="34" charset="0"/>
              </a:rPr>
              <a:t>-</a:t>
            </a:r>
            <a:r>
              <a:rPr lang="zh-TW" altLang="en-US" sz="2800" b="1" dirty="0" smtClean="0">
                <a:solidFill>
                  <a:schemeClr val="accent6">
                    <a:lumMod val="50000"/>
                  </a:schemeClr>
                </a:solidFill>
                <a:latin typeface="標楷體" pitchFamily="65" charset="-120"/>
                <a:ea typeface="標楷體" pitchFamily="65" charset="-120"/>
                <a:cs typeface="Arial" pitchFamily="34" charset="0"/>
              </a:rPr>
              <a:t>社福補助先行實施</a:t>
            </a:r>
            <a:r>
              <a:rPr lang="en-US" altLang="zh-TW" sz="2800" b="1" dirty="0" smtClean="0">
                <a:solidFill>
                  <a:schemeClr val="accent6">
                    <a:lumMod val="50000"/>
                  </a:schemeClr>
                </a:solidFill>
                <a:latin typeface="標楷體" pitchFamily="65" charset="-120"/>
                <a:ea typeface="標楷體" pitchFamily="65" charset="-120"/>
                <a:cs typeface="Arial" pitchFamily="34" charset="0"/>
              </a:rPr>
              <a:t>-</a:t>
            </a:r>
            <a:endParaRPr lang="zh-TW" altLang="en-US" sz="2800" b="1" dirty="0" smtClean="0">
              <a:solidFill>
                <a:schemeClr val="accent6">
                  <a:lumMod val="50000"/>
                </a:schemeClr>
              </a:solidFill>
              <a:latin typeface="標楷體" panose="03000509000000000000" pitchFamily="65" charset="-120"/>
              <a:ea typeface="標楷體" panose="03000509000000000000" pitchFamily="65" charset="-120"/>
            </a:endParaRPr>
          </a:p>
        </p:txBody>
      </p:sp>
      <p:grpSp>
        <p:nvGrpSpPr>
          <p:cNvPr id="2" name="群組 4"/>
          <p:cNvGrpSpPr/>
          <p:nvPr/>
        </p:nvGrpSpPr>
        <p:grpSpPr>
          <a:xfrm>
            <a:off x="1137336" y="1535049"/>
            <a:ext cx="7555154" cy="3982184"/>
            <a:chOff x="1101815" y="1698293"/>
            <a:chExt cx="7555154" cy="4412208"/>
          </a:xfrm>
        </p:grpSpPr>
        <p:sp>
          <p:nvSpPr>
            <p:cNvPr id="6" name="手繪多邊形 5"/>
            <p:cNvSpPr/>
            <p:nvPr/>
          </p:nvSpPr>
          <p:spPr>
            <a:xfrm>
              <a:off x="1101815" y="1698293"/>
              <a:ext cx="1709310" cy="683724"/>
            </a:xfrm>
            <a:custGeom>
              <a:avLst/>
              <a:gdLst>
                <a:gd name="connsiteX0" fmla="*/ 0 w 1709310"/>
                <a:gd name="connsiteY0" fmla="*/ 0 h 683724"/>
                <a:gd name="connsiteX1" fmla="*/ 1709310 w 1709310"/>
                <a:gd name="connsiteY1" fmla="*/ 0 h 683724"/>
                <a:gd name="connsiteX2" fmla="*/ 1709310 w 1709310"/>
                <a:gd name="connsiteY2" fmla="*/ 683724 h 683724"/>
                <a:gd name="connsiteX3" fmla="*/ 0 w 1709310"/>
                <a:gd name="connsiteY3" fmla="*/ 683724 h 683724"/>
                <a:gd name="connsiteX4" fmla="*/ 0 w 1709310"/>
                <a:gd name="connsiteY4" fmla="*/ 0 h 6837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09310" h="683724">
                  <a:moveTo>
                    <a:pt x="0" y="0"/>
                  </a:moveTo>
                  <a:lnTo>
                    <a:pt x="1709310" y="0"/>
                  </a:lnTo>
                  <a:lnTo>
                    <a:pt x="1709310" y="683724"/>
                  </a:lnTo>
                  <a:lnTo>
                    <a:pt x="0" y="683724"/>
                  </a:lnTo>
                  <a:lnTo>
                    <a:pt x="0" y="0"/>
                  </a:lnTo>
                  <a:close/>
                </a:path>
              </a:pathLst>
            </a:custGeom>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170688" tIns="97536" rIns="170688" bIns="97536" numCol="1" spcCol="1270" anchor="ctr" anchorCtr="0">
              <a:noAutofit/>
            </a:bodyPr>
            <a:lstStyle/>
            <a:p>
              <a:pPr lvl="0" algn="ctr" defTabSz="1066800">
                <a:lnSpc>
                  <a:spcPct val="90000"/>
                </a:lnSpc>
                <a:spcBef>
                  <a:spcPct val="0"/>
                </a:spcBef>
              </a:pPr>
              <a:r>
                <a:rPr lang="zh-TW" altLang="en-US" sz="2000" b="1" kern="1200" dirty="0" smtClean="0">
                  <a:solidFill>
                    <a:schemeClr val="tx1"/>
                  </a:solidFill>
                  <a:latin typeface="標楷體" panose="03000509000000000000" pitchFamily="65" charset="-120"/>
                  <a:ea typeface="標楷體" panose="03000509000000000000" pitchFamily="65" charset="-120"/>
                </a:rPr>
                <a:t>核銷規定</a:t>
              </a:r>
              <a:endParaRPr lang="en-US" altLang="zh-TW" sz="2000" b="1" kern="1200" dirty="0" smtClean="0">
                <a:solidFill>
                  <a:schemeClr val="tx1"/>
                </a:solidFill>
                <a:latin typeface="標楷體" panose="03000509000000000000" pitchFamily="65" charset="-120"/>
                <a:ea typeface="標楷體" panose="03000509000000000000" pitchFamily="65" charset="-120"/>
              </a:endParaRPr>
            </a:p>
            <a:p>
              <a:pPr lvl="0" algn="ctr" defTabSz="1066800">
                <a:lnSpc>
                  <a:spcPct val="90000"/>
                </a:lnSpc>
                <a:spcBef>
                  <a:spcPct val="0"/>
                </a:spcBef>
              </a:pPr>
              <a:r>
                <a:rPr lang="zh-TW" altLang="en-US" sz="2000" b="1" kern="1200" dirty="0" smtClean="0">
                  <a:solidFill>
                    <a:schemeClr val="tx1"/>
                  </a:solidFill>
                  <a:latin typeface="標楷體" panose="03000509000000000000" pitchFamily="65" charset="-120"/>
                  <a:ea typeface="標楷體" panose="03000509000000000000" pitchFamily="65" charset="-120"/>
                </a:rPr>
                <a:t>公開透明</a:t>
              </a:r>
              <a:endParaRPr lang="zh-TW" altLang="en-US" sz="2000" b="1" kern="1200" dirty="0">
                <a:solidFill>
                  <a:schemeClr val="tx1"/>
                </a:solidFill>
                <a:latin typeface="標楷體" panose="03000509000000000000" pitchFamily="65" charset="-120"/>
                <a:ea typeface="標楷體" panose="03000509000000000000" pitchFamily="65" charset="-120"/>
              </a:endParaRPr>
            </a:p>
          </p:txBody>
        </p:sp>
        <p:sp>
          <p:nvSpPr>
            <p:cNvPr id="7" name="手繪多邊形 6"/>
            <p:cNvSpPr/>
            <p:nvPr/>
          </p:nvSpPr>
          <p:spPr>
            <a:xfrm>
              <a:off x="1101815" y="2382019"/>
              <a:ext cx="1709310" cy="2053019"/>
            </a:xfrm>
            <a:custGeom>
              <a:avLst/>
              <a:gdLst>
                <a:gd name="connsiteX0" fmla="*/ 0 w 1709310"/>
                <a:gd name="connsiteY0" fmla="*/ 0 h 3425759"/>
                <a:gd name="connsiteX1" fmla="*/ 1709310 w 1709310"/>
                <a:gd name="connsiteY1" fmla="*/ 0 h 3425759"/>
                <a:gd name="connsiteX2" fmla="*/ 1709310 w 1709310"/>
                <a:gd name="connsiteY2" fmla="*/ 3425759 h 3425759"/>
                <a:gd name="connsiteX3" fmla="*/ 0 w 1709310"/>
                <a:gd name="connsiteY3" fmla="*/ 3425759 h 3425759"/>
                <a:gd name="connsiteX4" fmla="*/ 0 w 1709310"/>
                <a:gd name="connsiteY4" fmla="*/ 0 h 34257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09310" h="3425759">
                  <a:moveTo>
                    <a:pt x="0" y="0"/>
                  </a:moveTo>
                  <a:lnTo>
                    <a:pt x="1709310" y="0"/>
                  </a:lnTo>
                  <a:lnTo>
                    <a:pt x="1709310" y="3425759"/>
                  </a:lnTo>
                  <a:lnTo>
                    <a:pt x="0" y="3425759"/>
                  </a:lnTo>
                  <a:lnTo>
                    <a:pt x="0" y="0"/>
                  </a:lnTo>
                  <a:close/>
                </a:path>
              </a:pathLst>
            </a:custGeom>
          </p:spPr>
          <p:style>
            <a:lnRef idx="2">
              <a:schemeClr val="accent5">
                <a:alpha val="90000"/>
                <a:tint val="40000"/>
                <a:hueOff val="0"/>
                <a:satOff val="0"/>
                <a:lumOff val="0"/>
                <a:alphaOff val="0"/>
              </a:schemeClr>
            </a:lnRef>
            <a:fillRef idx="1">
              <a:schemeClr val="accent5">
                <a:alpha val="90000"/>
                <a:tint val="40000"/>
                <a:hueOff val="0"/>
                <a:satOff val="0"/>
                <a:lumOff val="0"/>
                <a:alphaOff val="0"/>
              </a:schemeClr>
            </a:fillRef>
            <a:effectRef idx="0">
              <a:schemeClr val="accent5">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96012" tIns="96012" rIns="128016" bIns="144018" numCol="1" spcCol="1270" anchor="t" anchorCtr="0">
              <a:noAutofit/>
            </a:bodyPr>
            <a:lstStyle/>
            <a:p>
              <a:pPr marL="273050" lvl="1" indent="-273050" algn="just" defTabSz="800100">
                <a:lnSpc>
                  <a:spcPct val="90000"/>
                </a:lnSpc>
                <a:spcBef>
                  <a:spcPct val="0"/>
                </a:spcBef>
                <a:spcAft>
                  <a:spcPct val="15000"/>
                </a:spcAft>
                <a:buChar char="••"/>
              </a:pPr>
              <a:r>
                <a:rPr lang="zh-TW" altLang="en-US" sz="1600" b="1" kern="1200" dirty="0" smtClean="0">
                  <a:solidFill>
                    <a:schemeClr val="tx1"/>
                  </a:solidFill>
                  <a:latin typeface="標楷體" panose="03000509000000000000" pitchFamily="65" charset="-120"/>
                  <a:ea typeface="標楷體" panose="03000509000000000000" pitchFamily="65" charset="-120"/>
                </a:rPr>
                <a:t>網站公布規定</a:t>
              </a:r>
              <a:endParaRPr lang="zh-TW" altLang="en-US" sz="1600" b="1" kern="1200" dirty="0">
                <a:solidFill>
                  <a:schemeClr val="tx1"/>
                </a:solidFill>
                <a:latin typeface="標楷體" panose="03000509000000000000" pitchFamily="65" charset="-120"/>
                <a:ea typeface="標楷體" panose="03000509000000000000" pitchFamily="65" charset="-120"/>
              </a:endParaRPr>
            </a:p>
            <a:p>
              <a:pPr marL="273050" lvl="1" indent="-273050" algn="just" defTabSz="800100">
                <a:lnSpc>
                  <a:spcPct val="90000"/>
                </a:lnSpc>
                <a:spcBef>
                  <a:spcPct val="0"/>
                </a:spcBef>
                <a:spcAft>
                  <a:spcPct val="15000"/>
                </a:spcAft>
                <a:buChar char="••"/>
              </a:pPr>
              <a:r>
                <a:rPr lang="zh-TW" altLang="en-US" sz="1600" b="1" kern="1200" dirty="0" smtClean="0">
                  <a:solidFill>
                    <a:schemeClr val="tx1"/>
                  </a:solidFill>
                  <a:latin typeface="標楷體" panose="03000509000000000000" pitchFamily="65" charset="-120"/>
                  <a:ea typeface="標楷體" panose="03000509000000000000" pitchFamily="65" charset="-120"/>
                </a:rPr>
                <a:t>協助加速核銷作業</a:t>
              </a:r>
              <a:r>
                <a:rPr lang="en-US" altLang="zh-TW" sz="1600" b="1" kern="1200" dirty="0" smtClean="0">
                  <a:solidFill>
                    <a:schemeClr val="tx1"/>
                  </a:solidFill>
                  <a:latin typeface="標楷體" panose="03000509000000000000" pitchFamily="65" charset="-120"/>
                  <a:ea typeface="標楷體" panose="03000509000000000000" pitchFamily="65" charset="-120"/>
                </a:rPr>
                <a:t>(</a:t>
              </a:r>
              <a:r>
                <a:rPr lang="zh-TW" altLang="en-US" sz="1600" b="1" kern="1200" dirty="0" smtClean="0">
                  <a:solidFill>
                    <a:schemeClr val="tx1"/>
                  </a:solidFill>
                  <a:latin typeface="標楷體" panose="03000509000000000000" pitchFamily="65" charset="-120"/>
                  <a:ea typeface="標楷體" panose="03000509000000000000" pitchFamily="65" charset="-120"/>
                </a:rPr>
                <a:t>統一表格、提供檢核表或常見錯誤樣態</a:t>
              </a:r>
              <a:r>
                <a:rPr lang="en-US" altLang="zh-TW" sz="1600" b="1" kern="1200" dirty="0" smtClean="0">
                  <a:solidFill>
                    <a:schemeClr val="tx1"/>
                  </a:solidFill>
                  <a:latin typeface="標楷體" panose="03000509000000000000" pitchFamily="65" charset="-120"/>
                  <a:ea typeface="標楷體" panose="03000509000000000000" pitchFamily="65" charset="-120"/>
                </a:rPr>
                <a:t>)</a:t>
              </a:r>
              <a:endParaRPr lang="zh-TW" altLang="en-US" sz="1600" b="1" kern="1200" dirty="0">
                <a:solidFill>
                  <a:schemeClr val="tx1"/>
                </a:solidFill>
                <a:latin typeface="標楷體" panose="03000509000000000000" pitchFamily="65" charset="-120"/>
                <a:ea typeface="標楷體" panose="03000509000000000000" pitchFamily="65" charset="-120"/>
              </a:endParaRPr>
            </a:p>
          </p:txBody>
        </p:sp>
        <p:sp>
          <p:nvSpPr>
            <p:cNvPr id="8" name="手繪多邊形 7"/>
            <p:cNvSpPr/>
            <p:nvPr/>
          </p:nvSpPr>
          <p:spPr>
            <a:xfrm>
              <a:off x="3016192" y="1717403"/>
              <a:ext cx="1709310" cy="662962"/>
            </a:xfrm>
            <a:custGeom>
              <a:avLst/>
              <a:gdLst>
                <a:gd name="connsiteX0" fmla="*/ 0 w 1709310"/>
                <a:gd name="connsiteY0" fmla="*/ 0 h 662962"/>
                <a:gd name="connsiteX1" fmla="*/ 1709310 w 1709310"/>
                <a:gd name="connsiteY1" fmla="*/ 0 h 662962"/>
                <a:gd name="connsiteX2" fmla="*/ 1709310 w 1709310"/>
                <a:gd name="connsiteY2" fmla="*/ 662962 h 662962"/>
                <a:gd name="connsiteX3" fmla="*/ 0 w 1709310"/>
                <a:gd name="connsiteY3" fmla="*/ 662962 h 662962"/>
                <a:gd name="connsiteX4" fmla="*/ 0 w 1709310"/>
                <a:gd name="connsiteY4" fmla="*/ 0 h 662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09310" h="662962">
                  <a:moveTo>
                    <a:pt x="0" y="0"/>
                  </a:moveTo>
                  <a:lnTo>
                    <a:pt x="1709310" y="0"/>
                  </a:lnTo>
                  <a:lnTo>
                    <a:pt x="1709310" y="662962"/>
                  </a:lnTo>
                  <a:lnTo>
                    <a:pt x="0" y="662962"/>
                  </a:lnTo>
                  <a:lnTo>
                    <a:pt x="0" y="0"/>
                  </a:lnTo>
                  <a:close/>
                </a:path>
              </a:pathLst>
            </a:custGeom>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170688" tIns="97536" rIns="170688" bIns="97536" numCol="1" spcCol="1270" anchor="ctr" anchorCtr="0">
              <a:noAutofit/>
            </a:bodyPr>
            <a:lstStyle/>
            <a:p>
              <a:pPr algn="ctr" defTabSz="1066800">
                <a:lnSpc>
                  <a:spcPct val="90000"/>
                </a:lnSpc>
                <a:spcBef>
                  <a:spcPct val="0"/>
                </a:spcBef>
              </a:pPr>
              <a:r>
                <a:rPr lang="zh-TW" altLang="en-US" sz="2000" b="1" dirty="0" smtClean="0">
                  <a:solidFill>
                    <a:schemeClr val="tx1"/>
                  </a:solidFill>
                  <a:latin typeface="標楷體" panose="03000509000000000000" pitchFamily="65" charset="-120"/>
                  <a:ea typeface="標楷體" panose="03000509000000000000" pitchFamily="65" charset="-120"/>
                </a:rPr>
                <a:t>簡化核銷</a:t>
              </a:r>
              <a:endParaRPr lang="en-US" altLang="zh-TW" sz="2000" b="1" dirty="0" smtClean="0">
                <a:solidFill>
                  <a:schemeClr val="tx1"/>
                </a:solidFill>
                <a:latin typeface="標楷體" panose="03000509000000000000" pitchFamily="65" charset="-120"/>
                <a:ea typeface="標楷體" panose="03000509000000000000" pitchFamily="65" charset="-120"/>
              </a:endParaRPr>
            </a:p>
            <a:p>
              <a:pPr algn="ctr" defTabSz="1066800">
                <a:lnSpc>
                  <a:spcPct val="90000"/>
                </a:lnSpc>
                <a:spcBef>
                  <a:spcPct val="0"/>
                </a:spcBef>
              </a:pPr>
              <a:r>
                <a:rPr lang="zh-TW" altLang="en-US" sz="2000" b="1" dirty="0" smtClean="0">
                  <a:solidFill>
                    <a:schemeClr val="tx1"/>
                  </a:solidFill>
                  <a:latin typeface="標楷體" panose="03000509000000000000" pitchFamily="65" charset="-120"/>
                  <a:ea typeface="標楷體" panose="03000509000000000000" pitchFamily="65" charset="-120"/>
                </a:rPr>
                <a:t>作業流程</a:t>
              </a:r>
              <a:endParaRPr lang="zh-TW" altLang="en-US" sz="2000" b="1" dirty="0">
                <a:solidFill>
                  <a:schemeClr val="tx1"/>
                </a:solidFill>
                <a:latin typeface="標楷體" panose="03000509000000000000" pitchFamily="65" charset="-120"/>
                <a:ea typeface="標楷體" panose="03000509000000000000" pitchFamily="65" charset="-120"/>
              </a:endParaRPr>
            </a:p>
          </p:txBody>
        </p:sp>
        <p:sp>
          <p:nvSpPr>
            <p:cNvPr id="9" name="手繪多邊形 8"/>
            <p:cNvSpPr/>
            <p:nvPr/>
          </p:nvSpPr>
          <p:spPr>
            <a:xfrm>
              <a:off x="3015628" y="2377250"/>
              <a:ext cx="1709310" cy="3733251"/>
            </a:xfrm>
            <a:custGeom>
              <a:avLst/>
              <a:gdLst>
                <a:gd name="connsiteX0" fmla="*/ 0 w 1709310"/>
                <a:gd name="connsiteY0" fmla="*/ 0 h 3425759"/>
                <a:gd name="connsiteX1" fmla="*/ 1709310 w 1709310"/>
                <a:gd name="connsiteY1" fmla="*/ 0 h 3425759"/>
                <a:gd name="connsiteX2" fmla="*/ 1709310 w 1709310"/>
                <a:gd name="connsiteY2" fmla="*/ 3425759 h 3425759"/>
                <a:gd name="connsiteX3" fmla="*/ 0 w 1709310"/>
                <a:gd name="connsiteY3" fmla="*/ 3425759 h 3425759"/>
                <a:gd name="connsiteX4" fmla="*/ 0 w 1709310"/>
                <a:gd name="connsiteY4" fmla="*/ 0 h 34257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09310" h="3425759">
                  <a:moveTo>
                    <a:pt x="0" y="0"/>
                  </a:moveTo>
                  <a:lnTo>
                    <a:pt x="1709310" y="0"/>
                  </a:lnTo>
                  <a:lnTo>
                    <a:pt x="1709310" y="3425759"/>
                  </a:lnTo>
                  <a:lnTo>
                    <a:pt x="0" y="3425759"/>
                  </a:lnTo>
                  <a:lnTo>
                    <a:pt x="0" y="0"/>
                  </a:lnTo>
                  <a:close/>
                </a:path>
              </a:pathLst>
            </a:custGeom>
          </p:spPr>
          <p:style>
            <a:lnRef idx="2">
              <a:schemeClr val="accent5">
                <a:alpha val="90000"/>
                <a:tint val="40000"/>
                <a:hueOff val="0"/>
                <a:satOff val="0"/>
                <a:lumOff val="0"/>
                <a:alphaOff val="0"/>
              </a:schemeClr>
            </a:lnRef>
            <a:fillRef idx="1">
              <a:schemeClr val="accent5">
                <a:alpha val="90000"/>
                <a:tint val="40000"/>
                <a:hueOff val="0"/>
                <a:satOff val="0"/>
                <a:lumOff val="0"/>
                <a:alphaOff val="0"/>
              </a:schemeClr>
            </a:fillRef>
            <a:effectRef idx="0">
              <a:schemeClr val="accent5">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96012" tIns="96012" rIns="128016" bIns="144018" numCol="1" spcCol="1270" anchor="t" anchorCtr="0">
              <a:noAutofit/>
            </a:bodyPr>
            <a:lstStyle/>
            <a:p>
              <a:pPr marL="273050" lvl="1" indent="-273050" algn="just" defTabSz="800100">
                <a:lnSpc>
                  <a:spcPct val="90000"/>
                </a:lnSpc>
                <a:spcBef>
                  <a:spcPct val="0"/>
                </a:spcBef>
                <a:spcAft>
                  <a:spcPct val="15000"/>
                </a:spcAft>
                <a:buChar char="••"/>
              </a:pPr>
              <a:r>
                <a:rPr lang="zh-TW" altLang="en-US" sz="1600" b="1" kern="1200" spc="-50" dirty="0" smtClean="0">
                  <a:solidFill>
                    <a:schemeClr val="tx1"/>
                  </a:solidFill>
                  <a:latin typeface="標楷體" panose="03000509000000000000" pitchFamily="65" charset="-120"/>
                  <a:ea typeface="標楷體" panose="03000509000000000000" pitchFamily="65" charset="-120"/>
                </a:rPr>
                <a:t>縮短審核時間</a:t>
              </a:r>
              <a:endParaRPr lang="zh-TW" altLang="en-US" sz="1600" b="1" kern="1200" spc="-50" dirty="0">
                <a:solidFill>
                  <a:schemeClr val="tx1"/>
                </a:solidFill>
                <a:latin typeface="標楷體" panose="03000509000000000000" pitchFamily="65" charset="-120"/>
                <a:ea typeface="標楷體" panose="03000509000000000000" pitchFamily="65" charset="-120"/>
              </a:endParaRPr>
            </a:p>
            <a:p>
              <a:pPr marL="273050" lvl="1" indent="-273050" algn="just" defTabSz="800100">
                <a:lnSpc>
                  <a:spcPct val="90000"/>
                </a:lnSpc>
                <a:spcBef>
                  <a:spcPct val="0"/>
                </a:spcBef>
                <a:spcAft>
                  <a:spcPct val="15000"/>
                </a:spcAft>
                <a:buChar char="••"/>
              </a:pPr>
              <a:r>
                <a:rPr lang="zh-TW" altLang="en-US" sz="1600" b="1" kern="1200" dirty="0" smtClean="0">
                  <a:solidFill>
                    <a:schemeClr val="tx1"/>
                  </a:solidFill>
                  <a:latin typeface="標楷體" panose="03000509000000000000" pitchFamily="65" charset="-120"/>
                  <a:ea typeface="標楷體" panose="03000509000000000000" pitchFamily="65" charset="-120"/>
                </a:rPr>
                <a:t>擴大就地查核及簡化核銷憑證</a:t>
              </a:r>
              <a:endParaRPr lang="zh-TW" altLang="en-US" sz="1600" b="1" kern="1200" dirty="0">
                <a:solidFill>
                  <a:schemeClr val="tx1"/>
                </a:solidFill>
                <a:latin typeface="標楷體" panose="03000509000000000000" pitchFamily="65" charset="-120"/>
                <a:ea typeface="標楷體" panose="03000509000000000000" pitchFamily="65" charset="-120"/>
              </a:endParaRPr>
            </a:p>
            <a:p>
              <a:pPr marL="273050" lvl="1" indent="-273050" algn="just" defTabSz="800100">
                <a:lnSpc>
                  <a:spcPct val="90000"/>
                </a:lnSpc>
                <a:spcBef>
                  <a:spcPct val="0"/>
                </a:spcBef>
                <a:spcAft>
                  <a:spcPct val="15000"/>
                </a:spcAft>
                <a:buChar char="••"/>
              </a:pPr>
              <a:r>
                <a:rPr lang="zh-TW" altLang="en-US" sz="1600" b="1" kern="1200" dirty="0" smtClean="0">
                  <a:solidFill>
                    <a:schemeClr val="tx1"/>
                  </a:solidFill>
                  <a:latin typeface="標楷體" panose="03000509000000000000" pitchFamily="65" charset="-120"/>
                  <a:ea typeface="標楷體" panose="03000509000000000000" pitchFamily="65" charset="-120"/>
                </a:rPr>
                <a:t>明確核銷要件及規定</a:t>
              </a:r>
              <a:endParaRPr lang="zh-TW" altLang="en-US" sz="1600" b="1" kern="1200" dirty="0">
                <a:solidFill>
                  <a:schemeClr val="tx1"/>
                </a:solidFill>
                <a:latin typeface="標楷體" panose="03000509000000000000" pitchFamily="65" charset="-120"/>
                <a:ea typeface="標楷體" panose="03000509000000000000" pitchFamily="65" charset="-120"/>
              </a:endParaRPr>
            </a:p>
            <a:p>
              <a:pPr marL="273050" lvl="1" indent="-273050" algn="just" defTabSz="800100">
                <a:lnSpc>
                  <a:spcPct val="90000"/>
                </a:lnSpc>
                <a:spcBef>
                  <a:spcPct val="0"/>
                </a:spcBef>
                <a:spcAft>
                  <a:spcPct val="15000"/>
                </a:spcAft>
                <a:buChar char="••"/>
              </a:pPr>
              <a:r>
                <a:rPr lang="zh-TW" altLang="en-US" sz="1600" b="1" kern="1200" dirty="0" smtClean="0">
                  <a:solidFill>
                    <a:schemeClr val="tx1"/>
                  </a:solidFill>
                  <a:latin typeface="標楷體" panose="03000509000000000000" pitchFamily="65" charset="-120"/>
                  <a:ea typeface="標楷體" panose="03000509000000000000" pitchFamily="65" charset="-120"/>
                </a:rPr>
                <a:t>提供審核退件一次告知</a:t>
              </a:r>
              <a:endParaRPr lang="zh-TW" altLang="en-US" sz="1600" b="1" kern="1200" dirty="0">
                <a:solidFill>
                  <a:schemeClr val="tx1"/>
                </a:solidFill>
                <a:latin typeface="標楷體" panose="03000509000000000000" pitchFamily="65" charset="-120"/>
                <a:ea typeface="標楷體" panose="03000509000000000000" pitchFamily="65" charset="-120"/>
              </a:endParaRPr>
            </a:p>
            <a:p>
              <a:pPr marL="273050" lvl="1" indent="-273050" algn="just" defTabSz="800100">
                <a:lnSpc>
                  <a:spcPct val="90000"/>
                </a:lnSpc>
                <a:spcBef>
                  <a:spcPct val="0"/>
                </a:spcBef>
                <a:spcAft>
                  <a:spcPct val="15000"/>
                </a:spcAft>
                <a:buChar char="••"/>
              </a:pPr>
              <a:r>
                <a:rPr lang="zh-TW" altLang="en-US" sz="1600" b="1" kern="1200" dirty="0" smtClean="0">
                  <a:solidFill>
                    <a:schemeClr val="tx1"/>
                  </a:solidFill>
                  <a:latin typeface="標楷體" panose="03000509000000000000" pitchFamily="65" charset="-120"/>
                  <a:ea typeface="標楷體" panose="03000509000000000000" pitchFamily="65" charset="-120"/>
                </a:rPr>
                <a:t>辦理內部人員教育訓練</a:t>
              </a:r>
            </a:p>
            <a:p>
              <a:pPr marL="273050" lvl="1" indent="-273050" algn="just" defTabSz="800100">
                <a:lnSpc>
                  <a:spcPct val="90000"/>
                </a:lnSpc>
                <a:spcBef>
                  <a:spcPct val="0"/>
                </a:spcBef>
                <a:spcAft>
                  <a:spcPct val="15000"/>
                </a:spcAft>
                <a:buChar char="••"/>
              </a:pPr>
              <a:r>
                <a:rPr lang="zh-TW" altLang="en-US" sz="1600" b="1" dirty="0" smtClean="0">
                  <a:solidFill>
                    <a:srgbClr val="FF0000"/>
                  </a:solidFill>
                  <a:latin typeface="標楷體" panose="03000509000000000000" pitchFamily="65" charset="-120"/>
                  <a:ea typeface="標楷體" panose="03000509000000000000" pitchFamily="65" charset="-120"/>
                </a:rPr>
                <a:t>衛福部社福補助核銷簡化自</a:t>
              </a:r>
              <a:r>
                <a:rPr lang="en-US" altLang="zh-TW" sz="1600" b="1" dirty="0" smtClean="0">
                  <a:solidFill>
                    <a:srgbClr val="FF0000"/>
                  </a:solidFill>
                  <a:latin typeface="標楷體" panose="03000509000000000000" pitchFamily="65" charset="-120"/>
                  <a:ea typeface="標楷體" panose="03000509000000000000" pitchFamily="65" charset="-120"/>
                </a:rPr>
                <a:t>106.1.1</a:t>
              </a:r>
              <a:r>
                <a:rPr lang="zh-TW" altLang="en-US" sz="1600" b="1" dirty="0" smtClean="0">
                  <a:solidFill>
                    <a:srgbClr val="FF0000"/>
                  </a:solidFill>
                  <a:latin typeface="標楷體" panose="03000509000000000000" pitchFamily="65" charset="-120"/>
                  <a:ea typeface="標楷體" panose="03000509000000000000" pitchFamily="65" charset="-120"/>
                </a:rPr>
                <a:t>起實施</a:t>
              </a:r>
              <a:endParaRPr lang="zh-TW" altLang="en-US" sz="1600" b="1" kern="1200" dirty="0">
                <a:solidFill>
                  <a:srgbClr val="FF0000"/>
                </a:solidFill>
                <a:latin typeface="標楷體" panose="03000509000000000000" pitchFamily="65" charset="-120"/>
                <a:ea typeface="標楷體" panose="03000509000000000000" pitchFamily="65" charset="-120"/>
              </a:endParaRPr>
            </a:p>
          </p:txBody>
        </p:sp>
        <p:sp>
          <p:nvSpPr>
            <p:cNvPr id="10" name="手繪多邊形 9"/>
            <p:cNvSpPr/>
            <p:nvPr/>
          </p:nvSpPr>
          <p:spPr>
            <a:xfrm>
              <a:off x="4999044" y="1698293"/>
              <a:ext cx="1709310" cy="683724"/>
            </a:xfrm>
            <a:custGeom>
              <a:avLst/>
              <a:gdLst>
                <a:gd name="connsiteX0" fmla="*/ 0 w 1709310"/>
                <a:gd name="connsiteY0" fmla="*/ 0 h 683724"/>
                <a:gd name="connsiteX1" fmla="*/ 1709310 w 1709310"/>
                <a:gd name="connsiteY1" fmla="*/ 0 h 683724"/>
                <a:gd name="connsiteX2" fmla="*/ 1709310 w 1709310"/>
                <a:gd name="connsiteY2" fmla="*/ 683724 h 683724"/>
                <a:gd name="connsiteX3" fmla="*/ 0 w 1709310"/>
                <a:gd name="connsiteY3" fmla="*/ 683724 h 683724"/>
                <a:gd name="connsiteX4" fmla="*/ 0 w 1709310"/>
                <a:gd name="connsiteY4" fmla="*/ 0 h 6837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09310" h="683724">
                  <a:moveTo>
                    <a:pt x="0" y="0"/>
                  </a:moveTo>
                  <a:lnTo>
                    <a:pt x="1709310" y="0"/>
                  </a:lnTo>
                  <a:lnTo>
                    <a:pt x="1709310" y="683724"/>
                  </a:lnTo>
                  <a:lnTo>
                    <a:pt x="0" y="683724"/>
                  </a:lnTo>
                  <a:lnTo>
                    <a:pt x="0" y="0"/>
                  </a:lnTo>
                  <a:close/>
                </a:path>
              </a:pathLst>
            </a:custGeom>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170688" tIns="97536" rIns="170688" bIns="97536" numCol="1" spcCol="1270" anchor="ctr" anchorCtr="0">
              <a:noAutofit/>
            </a:bodyPr>
            <a:lstStyle/>
            <a:p>
              <a:pPr marL="0" lvl="0" indent="0" algn="ctr" defTabSz="1066800">
                <a:lnSpc>
                  <a:spcPct val="90000"/>
                </a:lnSpc>
                <a:spcBef>
                  <a:spcPct val="0"/>
                </a:spcBef>
              </a:pPr>
              <a:r>
                <a:rPr lang="zh-TW" altLang="en-US" sz="2000" b="1" kern="1200" dirty="0" smtClean="0">
                  <a:solidFill>
                    <a:schemeClr val="tx1"/>
                  </a:solidFill>
                  <a:latin typeface="標楷體" panose="03000509000000000000" pitchFamily="65" charset="-120"/>
                  <a:ea typeface="標楷體" panose="03000509000000000000" pitchFamily="65" charset="-120"/>
                </a:rPr>
                <a:t>強化溝通</a:t>
              </a:r>
              <a:endParaRPr lang="en-US" altLang="zh-TW" sz="2000" b="1" kern="1200" dirty="0" smtClean="0">
                <a:solidFill>
                  <a:schemeClr val="tx1"/>
                </a:solidFill>
                <a:latin typeface="標楷體" panose="03000509000000000000" pitchFamily="65" charset="-120"/>
                <a:ea typeface="標楷體" panose="03000509000000000000" pitchFamily="65" charset="-120"/>
              </a:endParaRPr>
            </a:p>
            <a:p>
              <a:pPr marL="0" lvl="0" indent="0" algn="ctr" defTabSz="1066800">
                <a:lnSpc>
                  <a:spcPct val="90000"/>
                </a:lnSpc>
                <a:spcBef>
                  <a:spcPct val="0"/>
                </a:spcBef>
              </a:pPr>
              <a:r>
                <a:rPr lang="zh-TW" altLang="en-US" sz="2000" b="1" kern="1200" dirty="0" smtClean="0">
                  <a:solidFill>
                    <a:schemeClr val="tx1"/>
                  </a:solidFill>
                  <a:latin typeface="標楷體" panose="03000509000000000000" pitchFamily="65" charset="-120"/>
                  <a:ea typeface="標楷體" panose="03000509000000000000" pitchFamily="65" charset="-120"/>
                </a:rPr>
                <a:t>解決問題</a:t>
              </a:r>
              <a:endParaRPr lang="zh-TW" altLang="en-US" sz="2000" b="1" kern="1200" dirty="0">
                <a:solidFill>
                  <a:schemeClr val="tx1"/>
                </a:solidFill>
                <a:latin typeface="標楷體" panose="03000509000000000000" pitchFamily="65" charset="-120"/>
                <a:ea typeface="標楷體" panose="03000509000000000000" pitchFamily="65" charset="-120"/>
              </a:endParaRPr>
            </a:p>
          </p:txBody>
        </p:sp>
        <p:sp>
          <p:nvSpPr>
            <p:cNvPr id="11" name="手繪多邊形 10"/>
            <p:cNvSpPr/>
            <p:nvPr/>
          </p:nvSpPr>
          <p:spPr>
            <a:xfrm>
              <a:off x="4987404" y="2378180"/>
              <a:ext cx="1709310" cy="2216425"/>
            </a:xfrm>
            <a:custGeom>
              <a:avLst/>
              <a:gdLst>
                <a:gd name="connsiteX0" fmla="*/ 0 w 1709310"/>
                <a:gd name="connsiteY0" fmla="*/ 0 h 3425759"/>
                <a:gd name="connsiteX1" fmla="*/ 1709310 w 1709310"/>
                <a:gd name="connsiteY1" fmla="*/ 0 h 3425759"/>
                <a:gd name="connsiteX2" fmla="*/ 1709310 w 1709310"/>
                <a:gd name="connsiteY2" fmla="*/ 3425759 h 3425759"/>
                <a:gd name="connsiteX3" fmla="*/ 0 w 1709310"/>
                <a:gd name="connsiteY3" fmla="*/ 3425759 h 3425759"/>
                <a:gd name="connsiteX4" fmla="*/ 0 w 1709310"/>
                <a:gd name="connsiteY4" fmla="*/ 0 h 34257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09310" h="3425759">
                  <a:moveTo>
                    <a:pt x="0" y="0"/>
                  </a:moveTo>
                  <a:lnTo>
                    <a:pt x="1709310" y="0"/>
                  </a:lnTo>
                  <a:lnTo>
                    <a:pt x="1709310" y="3425759"/>
                  </a:lnTo>
                  <a:lnTo>
                    <a:pt x="0" y="3425759"/>
                  </a:lnTo>
                  <a:lnTo>
                    <a:pt x="0" y="0"/>
                  </a:lnTo>
                  <a:close/>
                </a:path>
              </a:pathLst>
            </a:custGeom>
          </p:spPr>
          <p:style>
            <a:lnRef idx="2">
              <a:schemeClr val="accent5">
                <a:alpha val="90000"/>
                <a:tint val="40000"/>
                <a:hueOff val="0"/>
                <a:satOff val="0"/>
                <a:lumOff val="0"/>
                <a:alphaOff val="0"/>
              </a:schemeClr>
            </a:lnRef>
            <a:fillRef idx="1">
              <a:schemeClr val="accent5">
                <a:alpha val="90000"/>
                <a:tint val="40000"/>
                <a:hueOff val="0"/>
                <a:satOff val="0"/>
                <a:lumOff val="0"/>
                <a:alphaOff val="0"/>
              </a:schemeClr>
            </a:fillRef>
            <a:effectRef idx="0">
              <a:schemeClr val="accent5">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96012" tIns="96012" rIns="128016" bIns="144018" numCol="1" spcCol="1270" anchor="t" anchorCtr="0">
              <a:noAutofit/>
            </a:bodyPr>
            <a:lstStyle/>
            <a:p>
              <a:pPr marL="273050" lvl="1" indent="-273050" algn="just" defTabSz="800100">
                <a:lnSpc>
                  <a:spcPct val="90000"/>
                </a:lnSpc>
                <a:spcBef>
                  <a:spcPct val="0"/>
                </a:spcBef>
                <a:spcAft>
                  <a:spcPct val="15000"/>
                </a:spcAft>
                <a:buChar char="••"/>
              </a:pPr>
              <a:r>
                <a:rPr lang="zh-TW" altLang="en-US" sz="1600" b="1" kern="1200" dirty="0" smtClean="0">
                  <a:solidFill>
                    <a:schemeClr val="tx1"/>
                  </a:solidFill>
                  <a:latin typeface="標楷體" panose="03000509000000000000" pitchFamily="65" charset="-120"/>
                  <a:ea typeface="標楷體" panose="03000509000000000000" pitchFamily="65" charset="-120"/>
                </a:rPr>
                <a:t>增設核銷簡化服務專線</a:t>
              </a:r>
              <a:endParaRPr lang="zh-TW" altLang="en-US" sz="1600" b="1" kern="1200" dirty="0">
                <a:solidFill>
                  <a:schemeClr val="tx1"/>
                </a:solidFill>
                <a:latin typeface="標楷體" panose="03000509000000000000" pitchFamily="65" charset="-120"/>
                <a:ea typeface="標楷體" panose="03000509000000000000" pitchFamily="65" charset="-120"/>
              </a:endParaRPr>
            </a:p>
            <a:p>
              <a:pPr marL="273050" lvl="1" indent="-273050" algn="just" defTabSz="800100">
                <a:lnSpc>
                  <a:spcPct val="90000"/>
                </a:lnSpc>
                <a:spcBef>
                  <a:spcPct val="0"/>
                </a:spcBef>
                <a:spcAft>
                  <a:spcPct val="15000"/>
                </a:spcAft>
                <a:buChar char="••"/>
              </a:pPr>
              <a:r>
                <a:rPr lang="zh-TW" altLang="en-US" sz="1600" b="1" kern="1200" dirty="0" smtClean="0">
                  <a:solidFill>
                    <a:schemeClr val="tx1"/>
                  </a:solidFill>
                  <a:latin typeface="標楷體" panose="03000509000000000000" pitchFamily="65" charset="-120"/>
                  <a:ea typeface="標楷體" panose="03000509000000000000" pitchFamily="65" charset="-120"/>
                </a:rPr>
                <a:t>適時與地方政府與民間舉辦座談及教育訓練</a:t>
              </a:r>
              <a:endParaRPr lang="zh-TW" altLang="en-US" sz="1600" b="1" kern="1200" dirty="0">
                <a:solidFill>
                  <a:schemeClr val="tx1"/>
                </a:solidFill>
                <a:latin typeface="標楷體" panose="03000509000000000000" pitchFamily="65" charset="-120"/>
                <a:ea typeface="標楷體" panose="03000509000000000000" pitchFamily="65" charset="-120"/>
              </a:endParaRPr>
            </a:p>
          </p:txBody>
        </p:sp>
        <p:sp>
          <p:nvSpPr>
            <p:cNvPr id="12" name="手繪多邊形 11"/>
            <p:cNvSpPr/>
            <p:nvPr/>
          </p:nvSpPr>
          <p:spPr>
            <a:xfrm>
              <a:off x="6947659" y="1698293"/>
              <a:ext cx="1709310" cy="683724"/>
            </a:xfrm>
            <a:custGeom>
              <a:avLst/>
              <a:gdLst>
                <a:gd name="connsiteX0" fmla="*/ 0 w 1709310"/>
                <a:gd name="connsiteY0" fmla="*/ 0 h 683724"/>
                <a:gd name="connsiteX1" fmla="*/ 1709310 w 1709310"/>
                <a:gd name="connsiteY1" fmla="*/ 0 h 683724"/>
                <a:gd name="connsiteX2" fmla="*/ 1709310 w 1709310"/>
                <a:gd name="connsiteY2" fmla="*/ 683724 h 683724"/>
                <a:gd name="connsiteX3" fmla="*/ 0 w 1709310"/>
                <a:gd name="connsiteY3" fmla="*/ 683724 h 683724"/>
                <a:gd name="connsiteX4" fmla="*/ 0 w 1709310"/>
                <a:gd name="connsiteY4" fmla="*/ 0 h 6837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09310" h="683724">
                  <a:moveTo>
                    <a:pt x="0" y="0"/>
                  </a:moveTo>
                  <a:lnTo>
                    <a:pt x="1709310" y="0"/>
                  </a:lnTo>
                  <a:lnTo>
                    <a:pt x="1709310" y="683724"/>
                  </a:lnTo>
                  <a:lnTo>
                    <a:pt x="0" y="683724"/>
                  </a:lnTo>
                  <a:lnTo>
                    <a:pt x="0" y="0"/>
                  </a:lnTo>
                  <a:close/>
                </a:path>
              </a:pathLst>
            </a:custGeom>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170688" tIns="97536" rIns="170688" bIns="97536" numCol="1" spcCol="1270" anchor="ctr" anchorCtr="0">
              <a:noAutofit/>
            </a:bodyPr>
            <a:lstStyle/>
            <a:p>
              <a:pPr marL="174625" lvl="0" indent="-174625" algn="ctr" defTabSz="1066800">
                <a:lnSpc>
                  <a:spcPct val="90000"/>
                </a:lnSpc>
                <a:spcBef>
                  <a:spcPct val="0"/>
                </a:spcBef>
              </a:pPr>
              <a:r>
                <a:rPr lang="zh-TW" altLang="en-US" sz="2000" b="1" kern="1200" dirty="0" smtClean="0">
                  <a:solidFill>
                    <a:schemeClr val="tx1"/>
                  </a:solidFill>
                  <a:latin typeface="標楷體" panose="03000509000000000000" pitchFamily="65" charset="-120"/>
                  <a:ea typeface="標楷體" panose="03000509000000000000" pitchFamily="65" charset="-120"/>
                </a:rPr>
                <a:t>配合推動</a:t>
              </a:r>
              <a:endParaRPr lang="en-US" altLang="zh-TW" sz="2000" b="1" kern="1200" dirty="0" smtClean="0">
                <a:solidFill>
                  <a:schemeClr val="tx1"/>
                </a:solidFill>
                <a:latin typeface="標楷體" panose="03000509000000000000" pitchFamily="65" charset="-120"/>
                <a:ea typeface="標楷體" panose="03000509000000000000" pitchFamily="65" charset="-120"/>
              </a:endParaRPr>
            </a:p>
            <a:p>
              <a:pPr marL="174625" lvl="0" indent="-174625" algn="ctr" defTabSz="1066800">
                <a:lnSpc>
                  <a:spcPct val="90000"/>
                </a:lnSpc>
                <a:spcBef>
                  <a:spcPct val="0"/>
                </a:spcBef>
              </a:pPr>
              <a:r>
                <a:rPr lang="zh-TW" altLang="en-US" sz="2000" b="1" kern="1200" dirty="0" smtClean="0">
                  <a:solidFill>
                    <a:schemeClr val="tx1"/>
                  </a:solidFill>
                  <a:latin typeface="標楷體" panose="03000509000000000000" pitchFamily="65" charset="-120"/>
                  <a:ea typeface="標楷體" panose="03000509000000000000" pitchFamily="65" charset="-120"/>
                </a:rPr>
                <a:t>事項</a:t>
              </a:r>
              <a:endParaRPr lang="zh-TW" altLang="en-US" sz="2000" b="1" kern="1200" dirty="0">
                <a:solidFill>
                  <a:schemeClr val="tx1"/>
                </a:solidFill>
                <a:latin typeface="標楷體" panose="03000509000000000000" pitchFamily="65" charset="-120"/>
                <a:ea typeface="標楷體" panose="03000509000000000000" pitchFamily="65" charset="-120"/>
              </a:endParaRPr>
            </a:p>
          </p:txBody>
        </p:sp>
        <p:sp>
          <p:nvSpPr>
            <p:cNvPr id="13" name="手繪多邊形 12"/>
            <p:cNvSpPr/>
            <p:nvPr/>
          </p:nvSpPr>
          <p:spPr>
            <a:xfrm>
              <a:off x="6947659" y="2382019"/>
              <a:ext cx="1709310" cy="2292371"/>
            </a:xfrm>
            <a:custGeom>
              <a:avLst/>
              <a:gdLst>
                <a:gd name="connsiteX0" fmla="*/ 0 w 1709310"/>
                <a:gd name="connsiteY0" fmla="*/ 0 h 3425759"/>
                <a:gd name="connsiteX1" fmla="*/ 1709310 w 1709310"/>
                <a:gd name="connsiteY1" fmla="*/ 0 h 3425759"/>
                <a:gd name="connsiteX2" fmla="*/ 1709310 w 1709310"/>
                <a:gd name="connsiteY2" fmla="*/ 3425759 h 3425759"/>
                <a:gd name="connsiteX3" fmla="*/ 0 w 1709310"/>
                <a:gd name="connsiteY3" fmla="*/ 3425759 h 3425759"/>
                <a:gd name="connsiteX4" fmla="*/ 0 w 1709310"/>
                <a:gd name="connsiteY4" fmla="*/ 0 h 34257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09310" h="3425759">
                  <a:moveTo>
                    <a:pt x="0" y="0"/>
                  </a:moveTo>
                  <a:lnTo>
                    <a:pt x="1709310" y="0"/>
                  </a:lnTo>
                  <a:lnTo>
                    <a:pt x="1709310" y="3425759"/>
                  </a:lnTo>
                  <a:lnTo>
                    <a:pt x="0" y="3425759"/>
                  </a:lnTo>
                  <a:lnTo>
                    <a:pt x="0" y="0"/>
                  </a:lnTo>
                  <a:close/>
                </a:path>
              </a:pathLst>
            </a:custGeom>
          </p:spPr>
          <p:style>
            <a:lnRef idx="2">
              <a:schemeClr val="accent5">
                <a:alpha val="90000"/>
                <a:tint val="40000"/>
                <a:hueOff val="0"/>
                <a:satOff val="0"/>
                <a:lumOff val="0"/>
                <a:alphaOff val="0"/>
              </a:schemeClr>
            </a:lnRef>
            <a:fillRef idx="1">
              <a:schemeClr val="accent5">
                <a:alpha val="90000"/>
                <a:tint val="40000"/>
                <a:hueOff val="0"/>
                <a:satOff val="0"/>
                <a:lumOff val="0"/>
                <a:alphaOff val="0"/>
              </a:schemeClr>
            </a:fillRef>
            <a:effectRef idx="0">
              <a:schemeClr val="accent5">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96012" tIns="96012" rIns="128016" bIns="144018" numCol="1" spcCol="1270" anchor="t" anchorCtr="0">
              <a:noAutofit/>
            </a:bodyPr>
            <a:lstStyle/>
            <a:p>
              <a:pPr marL="273050" lvl="1" indent="-273050" algn="just" defTabSz="800100">
                <a:lnSpc>
                  <a:spcPct val="90000"/>
                </a:lnSpc>
                <a:spcBef>
                  <a:spcPct val="0"/>
                </a:spcBef>
                <a:spcAft>
                  <a:spcPct val="15000"/>
                </a:spcAft>
                <a:buChar char="••"/>
              </a:pPr>
              <a:r>
                <a:rPr lang="zh-TW" altLang="en-US" sz="1600" b="1" kern="1200" dirty="0" smtClean="0">
                  <a:solidFill>
                    <a:schemeClr val="tx1"/>
                  </a:solidFill>
                  <a:latin typeface="標楷體" panose="03000509000000000000" pitchFamily="65" charset="-120"/>
                  <a:ea typeface="標楷體" panose="03000509000000000000" pitchFamily="65" charset="-120"/>
                </a:rPr>
                <a:t>研議獎勵機制</a:t>
              </a:r>
              <a:endParaRPr lang="zh-TW" altLang="en-US" sz="1600" b="1" kern="1200" dirty="0">
                <a:solidFill>
                  <a:schemeClr val="tx1"/>
                </a:solidFill>
                <a:latin typeface="標楷體" panose="03000509000000000000" pitchFamily="65" charset="-120"/>
                <a:ea typeface="標楷體" panose="03000509000000000000" pitchFamily="65" charset="-120"/>
              </a:endParaRPr>
            </a:p>
            <a:p>
              <a:pPr marL="273050" lvl="1" indent="-273050" algn="just" defTabSz="800100">
                <a:lnSpc>
                  <a:spcPct val="90000"/>
                </a:lnSpc>
                <a:spcBef>
                  <a:spcPct val="0"/>
                </a:spcBef>
                <a:spcAft>
                  <a:spcPct val="15000"/>
                </a:spcAft>
                <a:buChar char="••"/>
              </a:pPr>
              <a:r>
                <a:rPr lang="zh-TW" altLang="en-US" sz="1600" b="1" kern="1200" dirty="0" smtClean="0">
                  <a:solidFill>
                    <a:schemeClr val="tx1"/>
                  </a:solidFill>
                  <a:latin typeface="標楷體" panose="03000509000000000000" pitchFamily="65" charset="-120"/>
                  <a:ea typeface="標楷體" panose="03000509000000000000" pitchFamily="65" charset="-120"/>
                </a:rPr>
                <a:t>輔導地方政府配合簡化</a:t>
              </a:r>
              <a:endParaRPr lang="zh-TW" altLang="en-US" sz="1600" b="1" kern="1200" dirty="0">
                <a:solidFill>
                  <a:schemeClr val="tx1"/>
                </a:solidFill>
                <a:latin typeface="標楷體" panose="03000509000000000000" pitchFamily="65" charset="-120"/>
                <a:ea typeface="標楷體" panose="03000509000000000000" pitchFamily="65" charset="-120"/>
              </a:endParaRPr>
            </a:p>
            <a:p>
              <a:pPr marL="273050" lvl="1" indent="-273050" algn="just" defTabSz="800100">
                <a:lnSpc>
                  <a:spcPct val="90000"/>
                </a:lnSpc>
                <a:spcBef>
                  <a:spcPct val="0"/>
                </a:spcBef>
                <a:spcAft>
                  <a:spcPct val="15000"/>
                </a:spcAft>
                <a:buChar char="••"/>
              </a:pPr>
              <a:r>
                <a:rPr lang="zh-TW" altLang="en-US" sz="1600" b="1" kern="1200" dirty="0" smtClean="0">
                  <a:solidFill>
                    <a:schemeClr val="tx1"/>
                  </a:solidFill>
                  <a:latin typeface="標楷體" panose="03000509000000000000" pitchFamily="65" charset="-120"/>
                  <a:ea typeface="標楷體" panose="03000509000000000000" pitchFamily="65" charset="-120"/>
                </a:rPr>
                <a:t>適時與審計機關協調</a:t>
              </a:r>
              <a:endParaRPr lang="zh-TW" altLang="en-US" sz="1600" b="1" kern="1200" dirty="0">
                <a:solidFill>
                  <a:schemeClr val="tx1"/>
                </a:solidFill>
                <a:latin typeface="標楷體" panose="03000509000000000000" pitchFamily="65" charset="-120"/>
                <a:ea typeface="標楷體" panose="03000509000000000000" pitchFamily="65" charset="-120"/>
              </a:endParaRPr>
            </a:p>
            <a:p>
              <a:pPr marL="273050" lvl="1" indent="-273050" algn="just" defTabSz="800100">
                <a:lnSpc>
                  <a:spcPct val="90000"/>
                </a:lnSpc>
                <a:spcBef>
                  <a:spcPct val="0"/>
                </a:spcBef>
                <a:spcAft>
                  <a:spcPct val="15000"/>
                </a:spcAft>
                <a:buChar char="••"/>
              </a:pPr>
              <a:r>
                <a:rPr lang="zh-TW" altLang="en-US" sz="1600" b="1" kern="1200" dirty="0" smtClean="0">
                  <a:solidFill>
                    <a:schemeClr val="tx1"/>
                  </a:solidFill>
                  <a:latin typeface="標楷體" panose="03000509000000000000" pitchFamily="65" charset="-120"/>
                  <a:ea typeface="標楷體" panose="03000509000000000000" pitchFamily="65" charset="-120"/>
                </a:rPr>
                <a:t>強化社會溝通宣導</a:t>
              </a:r>
              <a:endParaRPr lang="zh-TW" altLang="en-US" sz="1600" b="1" kern="1200" dirty="0">
                <a:solidFill>
                  <a:schemeClr val="tx1"/>
                </a:solidFill>
                <a:latin typeface="標楷體" panose="03000509000000000000" pitchFamily="65" charset="-120"/>
                <a:ea typeface="標楷體" panose="03000509000000000000" pitchFamily="65" charset="-120"/>
              </a:endParaRPr>
            </a:p>
          </p:txBody>
        </p:sp>
      </p:grpSp>
      <p:cxnSp>
        <p:nvCxnSpPr>
          <p:cNvPr id="14" name="直線接點 13"/>
          <p:cNvCxnSpPr/>
          <p:nvPr/>
        </p:nvCxnSpPr>
        <p:spPr bwMode="auto">
          <a:xfrm flipV="1">
            <a:off x="1547664" y="1268760"/>
            <a:ext cx="6784975" cy="0"/>
          </a:xfrm>
          <a:prstGeom prst="line">
            <a:avLst/>
          </a:prstGeom>
          <a:ln w="25400"/>
        </p:spPr>
        <p:style>
          <a:lnRef idx="1">
            <a:schemeClr val="accent2"/>
          </a:lnRef>
          <a:fillRef idx="0">
            <a:schemeClr val="accent2"/>
          </a:fillRef>
          <a:effectRef idx="0">
            <a:schemeClr val="accent2"/>
          </a:effectRef>
          <a:fontRef idx="minor">
            <a:schemeClr val="tx1"/>
          </a:fontRef>
        </p:style>
      </p:cxnSp>
      <p:cxnSp>
        <p:nvCxnSpPr>
          <p:cNvPr id="15" name="直線接點 14"/>
          <p:cNvCxnSpPr/>
          <p:nvPr/>
        </p:nvCxnSpPr>
        <p:spPr>
          <a:xfrm>
            <a:off x="1547664" y="1268760"/>
            <a:ext cx="0" cy="261938"/>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6" name="直線接點 15"/>
          <p:cNvCxnSpPr/>
          <p:nvPr/>
        </p:nvCxnSpPr>
        <p:spPr>
          <a:xfrm>
            <a:off x="3851920" y="1268760"/>
            <a:ext cx="0" cy="261938"/>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7" name="直線接點 16"/>
          <p:cNvCxnSpPr/>
          <p:nvPr/>
        </p:nvCxnSpPr>
        <p:spPr>
          <a:xfrm>
            <a:off x="5796136" y="1268760"/>
            <a:ext cx="0" cy="261938"/>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8" name="直線接點 17"/>
          <p:cNvCxnSpPr/>
          <p:nvPr/>
        </p:nvCxnSpPr>
        <p:spPr>
          <a:xfrm>
            <a:off x="8316416" y="1268760"/>
            <a:ext cx="0" cy="261938"/>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7" name="向上箭號 6"/>
          <p:cNvSpPr>
            <a:spLocks noChangeArrowheads="1"/>
          </p:cNvSpPr>
          <p:nvPr/>
        </p:nvSpPr>
        <p:spPr bwMode="auto">
          <a:xfrm rot="4304329">
            <a:off x="6614146" y="4476243"/>
            <a:ext cx="792422" cy="3054025"/>
          </a:xfrm>
          <a:prstGeom prst="upArrow">
            <a:avLst>
              <a:gd name="adj1" fmla="val 55287"/>
              <a:gd name="adj2" fmla="val 49978"/>
            </a:avLst>
          </a:prstGeom>
          <a:solidFill>
            <a:schemeClr val="accent1">
              <a:lumMod val="20000"/>
              <a:lumOff val="80000"/>
            </a:schemeClr>
          </a:solidFill>
          <a:ln w="9525" algn="ctr">
            <a:solidFill>
              <a:schemeClr val="tx1"/>
            </a:solidFill>
            <a:round/>
            <a:headEnd/>
            <a:tailEnd/>
          </a:ln>
        </p:spPr>
        <p:txBody>
          <a:bodyPr vert="vert270" tIns="0"/>
          <a:lstStyle>
            <a:lvl1pPr>
              <a:defRPr kumimoji="1" b="1">
                <a:solidFill>
                  <a:schemeClr val="tx1"/>
                </a:solidFill>
                <a:latin typeface="Times New Roman" panose="02020603050405020304" pitchFamily="18" charset="0"/>
                <a:ea typeface="新細明體" panose="02020500000000000000" pitchFamily="18" charset="-120"/>
              </a:defRPr>
            </a:lvl1pPr>
            <a:lvl2pPr marL="742950" indent="-285750">
              <a:defRPr kumimoji="1" b="1">
                <a:solidFill>
                  <a:schemeClr val="tx1"/>
                </a:solidFill>
                <a:latin typeface="Times New Roman" panose="02020603050405020304" pitchFamily="18" charset="0"/>
                <a:ea typeface="新細明體" panose="02020500000000000000" pitchFamily="18" charset="-120"/>
              </a:defRPr>
            </a:lvl2pPr>
            <a:lvl3pPr marL="1143000" indent="-228600">
              <a:defRPr kumimoji="1" b="1">
                <a:solidFill>
                  <a:schemeClr val="tx1"/>
                </a:solidFill>
                <a:latin typeface="Times New Roman" panose="02020603050405020304" pitchFamily="18" charset="0"/>
                <a:ea typeface="新細明體" panose="02020500000000000000" pitchFamily="18" charset="-120"/>
              </a:defRPr>
            </a:lvl3pPr>
            <a:lvl4pPr marL="1600200" indent="-228600">
              <a:defRPr kumimoji="1" b="1">
                <a:solidFill>
                  <a:schemeClr val="tx1"/>
                </a:solidFill>
                <a:latin typeface="Times New Roman" panose="02020603050405020304" pitchFamily="18" charset="0"/>
                <a:ea typeface="新細明體" panose="02020500000000000000" pitchFamily="18" charset="-120"/>
              </a:defRPr>
            </a:lvl4pPr>
            <a:lvl5pPr marL="2057400" indent="-228600">
              <a:defRPr kumimoji="1" b="1">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b="1">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b="1">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b="1">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b="1">
                <a:solidFill>
                  <a:schemeClr val="tx1"/>
                </a:solidFill>
                <a:latin typeface="Times New Roman" panose="02020603050405020304" pitchFamily="18" charset="0"/>
                <a:ea typeface="新細明體" panose="02020500000000000000" pitchFamily="18" charset="-120"/>
              </a:defRPr>
            </a:lvl9pPr>
          </a:lstStyle>
          <a:p>
            <a:pPr algn="ctr" eaLnBrk="1" hangingPunct="1">
              <a:defRPr/>
            </a:pPr>
            <a:r>
              <a:rPr lang="zh-TW" altLang="en-US" sz="1600" dirty="0" smtClean="0">
                <a:latin typeface="微軟正黑體" panose="020B0604030504040204" pitchFamily="34" charset="-120"/>
                <a:ea typeface="微軟正黑體" panose="020B0604030504040204" pitchFamily="34" charset="-120"/>
              </a:rPr>
              <a:t> 加速簡化與提升效能</a:t>
            </a:r>
          </a:p>
        </p:txBody>
      </p:sp>
      <p:grpSp>
        <p:nvGrpSpPr>
          <p:cNvPr id="3" name="群組 27"/>
          <p:cNvGrpSpPr/>
          <p:nvPr/>
        </p:nvGrpSpPr>
        <p:grpSpPr>
          <a:xfrm>
            <a:off x="1043608" y="4365105"/>
            <a:ext cx="7939852" cy="2418640"/>
            <a:chOff x="458923" y="2825705"/>
            <a:chExt cx="8373865" cy="2751080"/>
          </a:xfrm>
        </p:grpSpPr>
        <p:sp>
          <p:nvSpPr>
            <p:cNvPr id="29" name="L-圖案 28"/>
            <p:cNvSpPr/>
            <p:nvPr/>
          </p:nvSpPr>
          <p:spPr>
            <a:xfrm rot="5400000">
              <a:off x="1083505" y="4188980"/>
              <a:ext cx="703672" cy="1952836"/>
            </a:xfrm>
            <a:prstGeom prst="corner">
              <a:avLst>
                <a:gd name="adj1" fmla="val 16120"/>
                <a:gd name="adj2" fmla="val 16110"/>
              </a:avLst>
            </a:prstGeom>
            <a:scene3d>
              <a:camera prst="orthographicFront">
                <a:rot lat="0" lon="0" rev="0"/>
              </a:camera>
              <a:lightRig rig="contrasting" dir="t">
                <a:rot lat="0" lon="0" rev="1200000"/>
              </a:lightRig>
            </a:scene3d>
            <a:sp3d contourW="19050" prstMaterial="metal">
              <a:bevelT w="88900" h="203200"/>
              <a:bevelB w="165100" h="254000"/>
            </a:sp3d>
          </p:spPr>
          <p:style>
            <a:lnRef idx="0">
              <a:schemeClr val="accent5">
                <a:hueOff val="0"/>
                <a:satOff val="0"/>
                <a:lumOff val="0"/>
                <a:alphaOff val="0"/>
              </a:schemeClr>
            </a:lnRef>
            <a:fillRef idx="1">
              <a:schemeClr val="accent5">
                <a:hueOff val="0"/>
                <a:satOff val="0"/>
                <a:lumOff val="0"/>
                <a:alphaOff val="0"/>
              </a:schemeClr>
            </a:fillRef>
            <a:effectRef idx="2">
              <a:schemeClr val="accent5">
                <a:hueOff val="0"/>
                <a:satOff val="0"/>
                <a:lumOff val="0"/>
                <a:alphaOff val="0"/>
              </a:schemeClr>
            </a:effectRef>
            <a:fontRef idx="minor">
              <a:schemeClr val="lt1"/>
            </a:fontRef>
          </p:style>
        </p:sp>
        <p:sp>
          <p:nvSpPr>
            <p:cNvPr id="30" name="手繪多邊形 29"/>
            <p:cNvSpPr/>
            <p:nvPr/>
          </p:nvSpPr>
          <p:spPr>
            <a:xfrm>
              <a:off x="594962" y="4919558"/>
              <a:ext cx="1990397" cy="657227"/>
            </a:xfrm>
            <a:custGeom>
              <a:avLst/>
              <a:gdLst>
                <a:gd name="connsiteX0" fmla="*/ 0 w 1732134"/>
                <a:gd name="connsiteY0" fmla="*/ 0 h 1518317"/>
                <a:gd name="connsiteX1" fmla="*/ 1732134 w 1732134"/>
                <a:gd name="connsiteY1" fmla="*/ 0 h 1518317"/>
                <a:gd name="connsiteX2" fmla="*/ 1732134 w 1732134"/>
                <a:gd name="connsiteY2" fmla="*/ 1518317 h 1518317"/>
                <a:gd name="connsiteX3" fmla="*/ 0 w 1732134"/>
                <a:gd name="connsiteY3" fmla="*/ 1518317 h 1518317"/>
                <a:gd name="connsiteX4" fmla="*/ 0 w 1732134"/>
                <a:gd name="connsiteY4" fmla="*/ 0 h 15183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32134" h="1518317">
                  <a:moveTo>
                    <a:pt x="0" y="0"/>
                  </a:moveTo>
                  <a:lnTo>
                    <a:pt x="1732134" y="0"/>
                  </a:lnTo>
                  <a:lnTo>
                    <a:pt x="1732134" y="1518317"/>
                  </a:lnTo>
                  <a:lnTo>
                    <a:pt x="0" y="1518317"/>
                  </a:lnTo>
                  <a:lnTo>
                    <a:pt x="0" y="0"/>
                  </a:lnTo>
                  <a:close/>
                </a:path>
              </a:pathLst>
            </a:custGeom>
          </p:spPr>
          <p:style>
            <a:lnRef idx="1">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zh-TW" altLang="en-US" sz="1600" b="1" kern="1200" dirty="0" smtClean="0">
                  <a:solidFill>
                    <a:srgbClr val="FF0000"/>
                  </a:solidFill>
                  <a:latin typeface="標楷體" panose="03000509000000000000" pitchFamily="65" charset="-120"/>
                  <a:ea typeface="標楷體" panose="03000509000000000000" pitchFamily="65" charset="-120"/>
                </a:rPr>
                <a:t>縮短</a:t>
              </a:r>
              <a:r>
                <a:rPr lang="en-US" altLang="zh-TW" sz="1600" b="1" kern="1200" dirty="0" smtClean="0">
                  <a:solidFill>
                    <a:srgbClr val="FF0000"/>
                  </a:solidFill>
                  <a:latin typeface="標楷體" panose="03000509000000000000" pitchFamily="65" charset="-120"/>
                  <a:ea typeface="標楷體" panose="03000509000000000000" pitchFamily="65" charset="-120"/>
                </a:rPr>
                <a:t>40%</a:t>
              </a:r>
              <a:r>
                <a:rPr lang="zh-TW" altLang="en-US" sz="1600" b="1" kern="1200" dirty="0" smtClean="0">
                  <a:solidFill>
                    <a:schemeClr val="tx2"/>
                  </a:solidFill>
                  <a:latin typeface="標楷體" panose="03000509000000000000" pitchFamily="65" charset="-120"/>
                  <a:ea typeface="標楷體" panose="03000509000000000000" pitchFamily="65" charset="-120"/>
                </a:rPr>
                <a:t>核銷時間</a:t>
              </a:r>
              <a:endParaRPr lang="zh-TW" altLang="en-US" sz="1600" b="1" kern="1200" dirty="0">
                <a:solidFill>
                  <a:schemeClr val="tx2"/>
                </a:solidFill>
                <a:latin typeface="標楷體" panose="03000509000000000000" pitchFamily="65" charset="-120"/>
                <a:ea typeface="標楷體" panose="03000509000000000000" pitchFamily="65" charset="-120"/>
              </a:endParaRPr>
            </a:p>
          </p:txBody>
        </p:sp>
        <p:sp>
          <p:nvSpPr>
            <p:cNvPr id="31" name="等腰三角形 30"/>
            <p:cNvSpPr/>
            <p:nvPr/>
          </p:nvSpPr>
          <p:spPr>
            <a:xfrm>
              <a:off x="2054563" y="4289518"/>
              <a:ext cx="326817" cy="326817"/>
            </a:xfrm>
            <a:prstGeom prst="triangle">
              <a:avLst>
                <a:gd name="adj" fmla="val 100000"/>
              </a:avLst>
            </a:prstGeom>
            <a:scene3d>
              <a:camera prst="orthographicFront">
                <a:rot lat="0" lon="0" rev="0"/>
              </a:camera>
              <a:lightRig rig="contrasting" dir="t">
                <a:rot lat="0" lon="0" rev="1200000"/>
              </a:lightRig>
            </a:scene3d>
            <a:sp3d contourW="19050" prstMaterial="metal">
              <a:bevelT w="88900" h="203200"/>
              <a:bevelB w="165100" h="254000"/>
            </a:sp3d>
          </p:spPr>
          <p:style>
            <a:lnRef idx="0">
              <a:schemeClr val="accent5">
                <a:hueOff val="0"/>
                <a:satOff val="0"/>
                <a:lumOff val="0"/>
                <a:alphaOff val="0"/>
              </a:schemeClr>
            </a:lnRef>
            <a:fillRef idx="1">
              <a:schemeClr val="accent5">
                <a:hueOff val="0"/>
                <a:satOff val="0"/>
                <a:lumOff val="0"/>
                <a:alphaOff val="0"/>
              </a:schemeClr>
            </a:fillRef>
            <a:effectRef idx="2">
              <a:schemeClr val="accent5">
                <a:hueOff val="0"/>
                <a:satOff val="0"/>
                <a:lumOff val="0"/>
                <a:alphaOff val="0"/>
              </a:schemeClr>
            </a:effectRef>
            <a:fontRef idx="minor">
              <a:schemeClr val="lt1"/>
            </a:fontRef>
          </p:style>
        </p:sp>
        <p:sp>
          <p:nvSpPr>
            <p:cNvPr id="32" name="L-圖案 31"/>
            <p:cNvSpPr/>
            <p:nvPr/>
          </p:nvSpPr>
          <p:spPr>
            <a:xfrm rot="5400000">
              <a:off x="3177528" y="3690715"/>
              <a:ext cx="796337" cy="1992605"/>
            </a:xfrm>
            <a:prstGeom prst="corner">
              <a:avLst>
                <a:gd name="adj1" fmla="val 16120"/>
                <a:gd name="adj2" fmla="val 16110"/>
              </a:avLst>
            </a:prstGeom>
            <a:scene3d>
              <a:camera prst="orthographicFront">
                <a:rot lat="0" lon="0" rev="0"/>
              </a:camera>
              <a:lightRig rig="contrasting" dir="t">
                <a:rot lat="0" lon="0" rev="1200000"/>
              </a:lightRig>
            </a:scene3d>
            <a:sp3d contourW="19050" prstMaterial="metal">
              <a:bevelT w="88900" h="203200"/>
              <a:bevelB w="165100" h="254000"/>
            </a:sp3d>
          </p:spPr>
          <p:style>
            <a:lnRef idx="0">
              <a:schemeClr val="accent5">
                <a:hueOff val="0"/>
                <a:satOff val="0"/>
                <a:lumOff val="0"/>
                <a:alphaOff val="0"/>
              </a:schemeClr>
            </a:lnRef>
            <a:fillRef idx="1">
              <a:schemeClr val="accent5">
                <a:hueOff val="0"/>
                <a:satOff val="0"/>
                <a:lumOff val="0"/>
                <a:alphaOff val="0"/>
              </a:schemeClr>
            </a:fillRef>
            <a:effectRef idx="2">
              <a:schemeClr val="accent5">
                <a:hueOff val="0"/>
                <a:satOff val="0"/>
                <a:lumOff val="0"/>
                <a:alphaOff val="0"/>
              </a:schemeClr>
            </a:effectRef>
            <a:fontRef idx="minor">
              <a:schemeClr val="lt1"/>
            </a:fontRef>
          </p:style>
        </p:sp>
        <p:sp>
          <p:nvSpPr>
            <p:cNvPr id="33" name="手繪多邊形 32"/>
            <p:cNvSpPr/>
            <p:nvPr/>
          </p:nvSpPr>
          <p:spPr>
            <a:xfrm>
              <a:off x="2737247" y="4545720"/>
              <a:ext cx="1735079" cy="720075"/>
            </a:xfrm>
            <a:custGeom>
              <a:avLst/>
              <a:gdLst>
                <a:gd name="connsiteX0" fmla="*/ 0 w 1735079"/>
                <a:gd name="connsiteY0" fmla="*/ 0 h 1518317"/>
                <a:gd name="connsiteX1" fmla="*/ 1735079 w 1735079"/>
                <a:gd name="connsiteY1" fmla="*/ 0 h 1518317"/>
                <a:gd name="connsiteX2" fmla="*/ 1735079 w 1735079"/>
                <a:gd name="connsiteY2" fmla="*/ 1518317 h 1518317"/>
                <a:gd name="connsiteX3" fmla="*/ 0 w 1735079"/>
                <a:gd name="connsiteY3" fmla="*/ 1518317 h 1518317"/>
                <a:gd name="connsiteX4" fmla="*/ 0 w 1735079"/>
                <a:gd name="connsiteY4" fmla="*/ 0 h 15183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35079" h="1518317">
                  <a:moveTo>
                    <a:pt x="0" y="0"/>
                  </a:moveTo>
                  <a:lnTo>
                    <a:pt x="1735079" y="0"/>
                  </a:lnTo>
                  <a:lnTo>
                    <a:pt x="1735079" y="1518317"/>
                  </a:lnTo>
                  <a:lnTo>
                    <a:pt x="0" y="1518317"/>
                  </a:lnTo>
                  <a:lnTo>
                    <a:pt x="0" y="0"/>
                  </a:lnTo>
                  <a:close/>
                </a:path>
              </a:pathLst>
            </a:custGeom>
          </p:spPr>
          <p:style>
            <a:lnRef idx="1">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lvl="0" algn="just" defTabSz="1066800">
                <a:lnSpc>
                  <a:spcPct val="90000"/>
                </a:lnSpc>
                <a:spcBef>
                  <a:spcPct val="0"/>
                </a:spcBef>
                <a:spcAft>
                  <a:spcPct val="35000"/>
                </a:spcAft>
              </a:pPr>
              <a:r>
                <a:rPr lang="en-US" altLang="zh-TW" sz="1600" b="1" kern="1200" dirty="0" smtClean="0">
                  <a:solidFill>
                    <a:schemeClr val="tx2"/>
                  </a:solidFill>
                  <a:latin typeface="標楷體" panose="03000509000000000000" pitchFamily="65" charset="-120"/>
                  <a:ea typeface="標楷體" panose="03000509000000000000" pitchFamily="65" charset="-120"/>
                </a:rPr>
                <a:t>1</a:t>
              </a:r>
              <a:r>
                <a:rPr lang="zh-TW" altLang="en-US" sz="1600" b="1" kern="1200" dirty="0" smtClean="0">
                  <a:solidFill>
                    <a:schemeClr val="tx2"/>
                  </a:solidFill>
                  <a:latin typeface="標楷體" panose="03000509000000000000" pitchFamily="65" charset="-120"/>
                  <a:ea typeface="標楷體" panose="03000509000000000000" pitchFamily="65" charset="-120"/>
                </a:rPr>
                <a:t>年至少</a:t>
              </a:r>
              <a:r>
                <a:rPr lang="zh-TW" altLang="en-US" sz="1600" b="1" kern="1200" dirty="0" smtClean="0">
                  <a:solidFill>
                    <a:srgbClr val="FF0000"/>
                  </a:solidFill>
                  <a:latin typeface="標楷體" panose="03000509000000000000" pitchFamily="65" charset="-120"/>
                  <a:ea typeface="標楷體" panose="03000509000000000000" pitchFamily="65" charset="-120"/>
                </a:rPr>
                <a:t>減去</a:t>
              </a:r>
              <a:r>
                <a:rPr lang="en-US" altLang="zh-TW" sz="1600" b="1" kern="1200" dirty="0" smtClean="0">
                  <a:solidFill>
                    <a:srgbClr val="FF0000"/>
                  </a:solidFill>
                  <a:latin typeface="標楷體" panose="03000509000000000000" pitchFamily="65" charset="-120"/>
                  <a:ea typeface="標楷體" panose="03000509000000000000" pitchFamily="65" charset="-120"/>
                </a:rPr>
                <a:t>10</a:t>
              </a:r>
              <a:r>
                <a:rPr lang="zh-TW" altLang="en-US" sz="1600" b="1" kern="1200" dirty="0" smtClean="0">
                  <a:solidFill>
                    <a:srgbClr val="FF0000"/>
                  </a:solidFill>
                  <a:latin typeface="標楷體" panose="03000509000000000000" pitchFamily="65" charset="-120"/>
                  <a:ea typeface="標楷體" panose="03000509000000000000" pitchFamily="65" charset="-120"/>
                </a:rPr>
                <a:t>萬餘筆</a:t>
              </a:r>
              <a:r>
                <a:rPr lang="zh-TW" altLang="en-US" sz="1600" b="1" kern="1200" dirty="0" smtClean="0">
                  <a:solidFill>
                    <a:schemeClr val="tx2"/>
                  </a:solidFill>
                  <a:latin typeface="標楷體" panose="03000509000000000000" pitchFamily="65" charset="-120"/>
                  <a:ea typeface="標楷體" panose="03000509000000000000" pitchFamily="65" charset="-120"/>
                </a:rPr>
                <a:t>核銷附件</a:t>
              </a:r>
              <a:endParaRPr lang="zh-TW" altLang="en-US" sz="1600" b="1" kern="1200" dirty="0">
                <a:solidFill>
                  <a:schemeClr val="tx2"/>
                </a:solidFill>
                <a:latin typeface="標楷體" panose="03000509000000000000" pitchFamily="65" charset="-120"/>
                <a:ea typeface="標楷體" panose="03000509000000000000" pitchFamily="65" charset="-120"/>
              </a:endParaRPr>
            </a:p>
          </p:txBody>
        </p:sp>
        <p:sp>
          <p:nvSpPr>
            <p:cNvPr id="34" name="等腰三角形 33"/>
            <p:cNvSpPr/>
            <p:nvPr/>
          </p:nvSpPr>
          <p:spPr>
            <a:xfrm>
              <a:off x="4175035" y="3764806"/>
              <a:ext cx="326817" cy="326817"/>
            </a:xfrm>
            <a:prstGeom prst="triangle">
              <a:avLst>
                <a:gd name="adj" fmla="val 100000"/>
              </a:avLst>
            </a:prstGeom>
            <a:scene3d>
              <a:camera prst="orthographicFront">
                <a:rot lat="0" lon="0" rev="0"/>
              </a:camera>
              <a:lightRig rig="contrasting" dir="t">
                <a:rot lat="0" lon="0" rev="1200000"/>
              </a:lightRig>
            </a:scene3d>
            <a:sp3d contourW="19050" prstMaterial="metal">
              <a:bevelT w="88900" h="203200"/>
              <a:bevelB w="165100" h="254000"/>
            </a:sp3d>
          </p:spPr>
          <p:style>
            <a:lnRef idx="0">
              <a:schemeClr val="accent5">
                <a:hueOff val="0"/>
                <a:satOff val="0"/>
                <a:lumOff val="0"/>
                <a:alphaOff val="0"/>
              </a:schemeClr>
            </a:lnRef>
            <a:fillRef idx="1">
              <a:schemeClr val="accent5">
                <a:hueOff val="0"/>
                <a:satOff val="0"/>
                <a:lumOff val="0"/>
                <a:alphaOff val="0"/>
              </a:schemeClr>
            </a:fillRef>
            <a:effectRef idx="2">
              <a:schemeClr val="accent5">
                <a:hueOff val="0"/>
                <a:satOff val="0"/>
                <a:lumOff val="0"/>
                <a:alphaOff val="0"/>
              </a:schemeClr>
            </a:effectRef>
            <a:fontRef idx="minor">
              <a:schemeClr val="lt1"/>
            </a:fontRef>
          </p:style>
        </p:sp>
        <p:sp>
          <p:nvSpPr>
            <p:cNvPr id="35" name="L-圖案 34"/>
            <p:cNvSpPr/>
            <p:nvPr/>
          </p:nvSpPr>
          <p:spPr>
            <a:xfrm rot="5400000">
              <a:off x="4810867" y="2967992"/>
              <a:ext cx="1153028" cy="1918613"/>
            </a:xfrm>
            <a:prstGeom prst="corner">
              <a:avLst>
                <a:gd name="adj1" fmla="val 16120"/>
                <a:gd name="adj2" fmla="val 16110"/>
              </a:avLst>
            </a:prstGeom>
            <a:scene3d>
              <a:camera prst="orthographicFront">
                <a:rot lat="0" lon="0" rev="0"/>
              </a:camera>
              <a:lightRig rig="contrasting" dir="t">
                <a:rot lat="0" lon="0" rev="1200000"/>
              </a:lightRig>
            </a:scene3d>
            <a:sp3d contourW="19050" prstMaterial="metal">
              <a:bevelT w="88900" h="203200"/>
              <a:bevelB w="165100" h="254000"/>
            </a:sp3d>
          </p:spPr>
          <p:style>
            <a:lnRef idx="0">
              <a:schemeClr val="accent5">
                <a:hueOff val="0"/>
                <a:satOff val="0"/>
                <a:lumOff val="0"/>
                <a:alphaOff val="0"/>
              </a:schemeClr>
            </a:lnRef>
            <a:fillRef idx="1">
              <a:schemeClr val="accent5">
                <a:hueOff val="0"/>
                <a:satOff val="0"/>
                <a:lumOff val="0"/>
                <a:alphaOff val="0"/>
              </a:schemeClr>
            </a:fillRef>
            <a:effectRef idx="2">
              <a:schemeClr val="accent5">
                <a:hueOff val="0"/>
                <a:satOff val="0"/>
                <a:lumOff val="0"/>
                <a:alphaOff val="0"/>
              </a:schemeClr>
            </a:effectRef>
            <a:fontRef idx="minor">
              <a:schemeClr val="lt1"/>
            </a:fontRef>
          </p:style>
        </p:sp>
        <p:sp>
          <p:nvSpPr>
            <p:cNvPr id="36" name="手繪多邊形 35"/>
            <p:cNvSpPr/>
            <p:nvPr/>
          </p:nvSpPr>
          <p:spPr>
            <a:xfrm>
              <a:off x="4543041" y="3581080"/>
              <a:ext cx="1958784" cy="864104"/>
            </a:xfrm>
            <a:custGeom>
              <a:avLst/>
              <a:gdLst>
                <a:gd name="connsiteX0" fmla="*/ 0 w 1958784"/>
                <a:gd name="connsiteY0" fmla="*/ 0 h 2082084"/>
                <a:gd name="connsiteX1" fmla="*/ 1958784 w 1958784"/>
                <a:gd name="connsiteY1" fmla="*/ 0 h 2082084"/>
                <a:gd name="connsiteX2" fmla="*/ 1958784 w 1958784"/>
                <a:gd name="connsiteY2" fmla="*/ 2082084 h 2082084"/>
                <a:gd name="connsiteX3" fmla="*/ 0 w 1958784"/>
                <a:gd name="connsiteY3" fmla="*/ 2082084 h 2082084"/>
                <a:gd name="connsiteX4" fmla="*/ 0 w 1958784"/>
                <a:gd name="connsiteY4" fmla="*/ 0 h 20820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58784" h="2082084">
                  <a:moveTo>
                    <a:pt x="0" y="0"/>
                  </a:moveTo>
                  <a:lnTo>
                    <a:pt x="1958784" y="0"/>
                  </a:lnTo>
                  <a:lnTo>
                    <a:pt x="1958784" y="2082084"/>
                  </a:lnTo>
                  <a:lnTo>
                    <a:pt x="0" y="2082084"/>
                  </a:lnTo>
                  <a:lnTo>
                    <a:pt x="0" y="0"/>
                  </a:lnTo>
                  <a:close/>
                </a:path>
              </a:pathLst>
            </a:custGeom>
          </p:spPr>
          <p:style>
            <a:lnRef idx="1">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zh-TW" altLang="en-US" sz="1600" b="1" kern="1200" dirty="0" smtClean="0">
                  <a:solidFill>
                    <a:schemeClr val="tx2"/>
                  </a:solidFill>
                  <a:latin typeface="標楷體" panose="03000509000000000000" pitchFamily="65" charset="-120"/>
                  <a:ea typeface="標楷體" panose="03000509000000000000" pitchFamily="65" charset="-120"/>
                </a:rPr>
                <a:t>協助</a:t>
              </a:r>
              <a:r>
                <a:rPr lang="en-US" altLang="zh-TW" sz="1600" b="1" kern="1200" dirty="0" smtClean="0">
                  <a:solidFill>
                    <a:schemeClr val="tx2"/>
                  </a:solidFill>
                  <a:latin typeface="標楷體" panose="03000509000000000000" pitchFamily="65" charset="-120"/>
                  <a:ea typeface="標楷體" panose="03000509000000000000" pitchFamily="65" charset="-120"/>
                </a:rPr>
                <a:t>1</a:t>
              </a:r>
              <a:r>
                <a:rPr lang="zh-TW" altLang="en-US" sz="1600" b="1" kern="1200" dirty="0" smtClean="0">
                  <a:solidFill>
                    <a:schemeClr val="tx2"/>
                  </a:solidFill>
                  <a:latin typeface="標楷體" panose="03000509000000000000" pitchFamily="65" charset="-120"/>
                  <a:ea typeface="標楷體" panose="03000509000000000000" pitchFamily="65" charset="-120"/>
                </a:rPr>
                <a:t>個民間團體</a:t>
              </a:r>
              <a:r>
                <a:rPr lang="en-US" altLang="zh-TW" sz="1600" b="1" kern="1200" dirty="0" smtClean="0">
                  <a:solidFill>
                    <a:schemeClr val="tx2"/>
                  </a:solidFill>
                  <a:latin typeface="標楷體" panose="03000509000000000000" pitchFamily="65" charset="-120"/>
                  <a:ea typeface="標楷體" panose="03000509000000000000" pitchFamily="65" charset="-120"/>
                </a:rPr>
                <a:t>1</a:t>
              </a:r>
              <a:r>
                <a:rPr lang="zh-TW" altLang="en-US" sz="1600" b="1" kern="1200" dirty="0" smtClean="0">
                  <a:solidFill>
                    <a:schemeClr val="tx2"/>
                  </a:solidFill>
                  <a:latin typeface="標楷體" panose="03000509000000000000" pitchFamily="65" charset="-120"/>
                  <a:ea typeface="標楷體" panose="03000509000000000000" pitchFamily="65" charset="-120"/>
                </a:rPr>
                <a:t>年平均約</a:t>
              </a:r>
              <a:r>
                <a:rPr lang="zh-TW" altLang="en-US" sz="1600" b="1" kern="1200" dirty="0" smtClean="0">
                  <a:solidFill>
                    <a:srgbClr val="FF0000"/>
                  </a:solidFill>
                  <a:latin typeface="標楷體" panose="03000509000000000000" pitchFamily="65" charset="-120"/>
                  <a:ea typeface="標楷體" panose="03000509000000000000" pitchFamily="65" charset="-120"/>
                </a:rPr>
                <a:t>省下</a:t>
              </a:r>
              <a:r>
                <a:rPr lang="en-US" altLang="zh-TW" sz="1600" b="1" kern="1200" dirty="0" smtClean="0">
                  <a:solidFill>
                    <a:srgbClr val="FF0000"/>
                  </a:solidFill>
                  <a:latin typeface="標楷體" panose="03000509000000000000" pitchFamily="65" charset="-120"/>
                  <a:ea typeface="標楷體" panose="03000509000000000000" pitchFamily="65" charset="-120"/>
                </a:rPr>
                <a:t>4</a:t>
              </a:r>
              <a:r>
                <a:rPr lang="zh-TW" altLang="en-US" sz="1600" b="1" kern="1200" dirty="0" smtClean="0">
                  <a:solidFill>
                    <a:srgbClr val="FF0000"/>
                  </a:solidFill>
                  <a:latin typeface="標楷體" panose="03000509000000000000" pitchFamily="65" charset="-120"/>
                  <a:ea typeface="標楷體" panose="03000509000000000000" pitchFamily="65" charset="-120"/>
                </a:rPr>
                <a:t>萬元</a:t>
              </a:r>
              <a:r>
                <a:rPr lang="zh-TW" altLang="en-US" sz="1600" b="1" kern="1200" dirty="0" smtClean="0">
                  <a:solidFill>
                    <a:schemeClr val="tx2"/>
                  </a:solidFill>
                  <a:latin typeface="標楷體" panose="03000509000000000000" pitchFamily="65" charset="-120"/>
                  <a:ea typeface="標楷體" panose="03000509000000000000" pitchFamily="65" charset="-120"/>
                </a:rPr>
                <a:t>行政成本</a:t>
              </a:r>
              <a:endParaRPr lang="zh-TW" altLang="en-US" sz="1600" b="1" kern="1200" dirty="0">
                <a:solidFill>
                  <a:schemeClr val="tx2"/>
                </a:solidFill>
                <a:latin typeface="標楷體" panose="03000509000000000000" pitchFamily="65" charset="-120"/>
                <a:ea typeface="標楷體" panose="03000509000000000000" pitchFamily="65" charset="-120"/>
              </a:endParaRPr>
            </a:p>
          </p:txBody>
        </p:sp>
        <p:sp>
          <p:nvSpPr>
            <p:cNvPr id="37" name="等腰三角形 36"/>
            <p:cNvSpPr/>
            <p:nvPr/>
          </p:nvSpPr>
          <p:spPr>
            <a:xfrm>
              <a:off x="6295506" y="2958210"/>
              <a:ext cx="326817" cy="326817"/>
            </a:xfrm>
            <a:prstGeom prst="triangle">
              <a:avLst>
                <a:gd name="adj" fmla="val 100000"/>
              </a:avLst>
            </a:prstGeom>
            <a:scene3d>
              <a:camera prst="orthographicFront">
                <a:rot lat="0" lon="0" rev="0"/>
              </a:camera>
              <a:lightRig rig="contrasting" dir="t">
                <a:rot lat="0" lon="0" rev="1200000"/>
              </a:lightRig>
            </a:scene3d>
            <a:sp3d contourW="19050" prstMaterial="metal">
              <a:bevelT w="88900" h="203200"/>
              <a:bevelB w="165100" h="254000"/>
            </a:sp3d>
          </p:spPr>
          <p:style>
            <a:lnRef idx="0">
              <a:schemeClr val="accent5">
                <a:hueOff val="0"/>
                <a:satOff val="0"/>
                <a:lumOff val="0"/>
                <a:alphaOff val="0"/>
              </a:schemeClr>
            </a:lnRef>
            <a:fillRef idx="1">
              <a:schemeClr val="accent5">
                <a:hueOff val="0"/>
                <a:satOff val="0"/>
                <a:lumOff val="0"/>
                <a:alphaOff val="0"/>
              </a:schemeClr>
            </a:fillRef>
            <a:effectRef idx="2">
              <a:schemeClr val="accent5">
                <a:hueOff val="0"/>
                <a:satOff val="0"/>
                <a:lumOff val="0"/>
                <a:alphaOff val="0"/>
              </a:schemeClr>
            </a:effectRef>
            <a:fontRef idx="minor">
              <a:schemeClr val="lt1"/>
            </a:fontRef>
          </p:style>
        </p:sp>
        <p:sp>
          <p:nvSpPr>
            <p:cNvPr id="38" name="L-圖案 37"/>
            <p:cNvSpPr/>
            <p:nvPr/>
          </p:nvSpPr>
          <p:spPr>
            <a:xfrm rot="5400000">
              <a:off x="7296968" y="2442912"/>
              <a:ext cx="1153028" cy="1918613"/>
            </a:xfrm>
            <a:prstGeom prst="corner">
              <a:avLst>
                <a:gd name="adj1" fmla="val 16120"/>
                <a:gd name="adj2" fmla="val 16110"/>
              </a:avLst>
            </a:prstGeom>
            <a:scene3d>
              <a:camera prst="orthographicFront">
                <a:rot lat="0" lon="0" rev="0"/>
              </a:camera>
              <a:lightRig rig="contrasting" dir="t">
                <a:rot lat="0" lon="0" rev="1200000"/>
              </a:lightRig>
            </a:scene3d>
            <a:sp3d contourW="19050" prstMaterial="metal">
              <a:bevelT w="88900" h="203200"/>
              <a:bevelB w="165100" h="254000"/>
            </a:sp3d>
          </p:spPr>
          <p:style>
            <a:lnRef idx="0">
              <a:schemeClr val="accent5">
                <a:hueOff val="0"/>
                <a:satOff val="0"/>
                <a:lumOff val="0"/>
                <a:alphaOff val="0"/>
              </a:schemeClr>
            </a:lnRef>
            <a:fillRef idx="1">
              <a:schemeClr val="accent5">
                <a:hueOff val="0"/>
                <a:satOff val="0"/>
                <a:lumOff val="0"/>
                <a:alphaOff val="0"/>
              </a:schemeClr>
            </a:fillRef>
            <a:effectRef idx="2">
              <a:schemeClr val="accent5">
                <a:hueOff val="0"/>
                <a:satOff val="0"/>
                <a:lumOff val="0"/>
                <a:alphaOff val="0"/>
              </a:schemeClr>
            </a:effectRef>
            <a:fontRef idx="minor">
              <a:schemeClr val="lt1"/>
            </a:fontRef>
          </p:style>
        </p:sp>
        <p:sp>
          <p:nvSpPr>
            <p:cNvPr id="39" name="手繪多邊形 38"/>
            <p:cNvSpPr/>
            <p:nvPr/>
          </p:nvSpPr>
          <p:spPr>
            <a:xfrm>
              <a:off x="7089201" y="3081840"/>
              <a:ext cx="1732134" cy="861895"/>
            </a:xfrm>
            <a:custGeom>
              <a:avLst/>
              <a:gdLst>
                <a:gd name="connsiteX0" fmla="*/ 0 w 1732134"/>
                <a:gd name="connsiteY0" fmla="*/ 0 h 1518317"/>
                <a:gd name="connsiteX1" fmla="*/ 1732134 w 1732134"/>
                <a:gd name="connsiteY1" fmla="*/ 0 h 1518317"/>
                <a:gd name="connsiteX2" fmla="*/ 1732134 w 1732134"/>
                <a:gd name="connsiteY2" fmla="*/ 1518317 h 1518317"/>
                <a:gd name="connsiteX3" fmla="*/ 0 w 1732134"/>
                <a:gd name="connsiteY3" fmla="*/ 1518317 h 1518317"/>
                <a:gd name="connsiteX4" fmla="*/ 0 w 1732134"/>
                <a:gd name="connsiteY4" fmla="*/ 0 h 15183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32134" h="1518317">
                  <a:moveTo>
                    <a:pt x="0" y="0"/>
                  </a:moveTo>
                  <a:lnTo>
                    <a:pt x="1732134" y="0"/>
                  </a:lnTo>
                  <a:lnTo>
                    <a:pt x="1732134" y="1518317"/>
                  </a:lnTo>
                  <a:lnTo>
                    <a:pt x="0" y="1518317"/>
                  </a:lnTo>
                  <a:lnTo>
                    <a:pt x="0" y="0"/>
                  </a:lnTo>
                  <a:close/>
                </a:path>
              </a:pathLst>
            </a:custGeom>
          </p:spPr>
          <p:style>
            <a:lnRef idx="1">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zh-TW" altLang="en-US" sz="1600" b="1" kern="1200" dirty="0" smtClean="0">
                  <a:solidFill>
                    <a:schemeClr val="tx2"/>
                  </a:solidFill>
                  <a:latin typeface="標楷體" panose="03000509000000000000" pitchFamily="65" charset="-120"/>
                  <a:ea typeface="標楷體" panose="03000509000000000000" pitchFamily="65" charset="-120"/>
                </a:rPr>
                <a:t>提升行政效能與創新流程</a:t>
              </a:r>
              <a:endParaRPr lang="zh-TW" altLang="en-US" sz="1600" b="1" kern="1200" dirty="0">
                <a:solidFill>
                  <a:schemeClr val="tx2"/>
                </a:solidFill>
                <a:latin typeface="標楷體" panose="03000509000000000000" pitchFamily="65" charset="-120"/>
                <a:ea typeface="標楷體" panose="03000509000000000000" pitchFamily="65" charset="-120"/>
              </a:endParaRPr>
            </a:p>
          </p:txBody>
        </p:sp>
      </p:grpSp>
      <p:grpSp>
        <p:nvGrpSpPr>
          <p:cNvPr id="4" name="群組 19"/>
          <p:cNvGrpSpPr>
            <a:grpSpLocks/>
          </p:cNvGrpSpPr>
          <p:nvPr/>
        </p:nvGrpSpPr>
        <p:grpSpPr bwMode="auto">
          <a:xfrm>
            <a:off x="179512" y="1628800"/>
            <a:ext cx="504056" cy="1512168"/>
            <a:chOff x="7276" y="-366598"/>
            <a:chExt cx="2630221" cy="570148"/>
          </a:xfrm>
          <a:solidFill>
            <a:schemeClr val="accent3">
              <a:lumMod val="40000"/>
              <a:lumOff val="60000"/>
            </a:schemeClr>
          </a:solidFill>
        </p:grpSpPr>
        <p:sp>
          <p:nvSpPr>
            <p:cNvPr id="41" name="矩形 40"/>
            <p:cNvSpPr/>
            <p:nvPr/>
          </p:nvSpPr>
          <p:spPr>
            <a:xfrm>
              <a:off x="7276" y="-366598"/>
              <a:ext cx="2630221" cy="570148"/>
            </a:xfrm>
            <a:prstGeom prst="rect">
              <a:avLst/>
            </a:prstGeom>
            <a:grpFill/>
            <a:ln>
              <a:solidFill>
                <a:schemeClr val="accent3">
                  <a:lumMod val="40000"/>
                  <a:lumOff val="60000"/>
                </a:schemeClr>
              </a:solidFill>
            </a:ln>
          </p:spPr>
          <p:style>
            <a:lnRef idx="2">
              <a:schemeClr val="accent2">
                <a:hueOff val="0"/>
                <a:satOff val="0"/>
                <a:lumOff val="0"/>
                <a:alphaOff val="0"/>
              </a:schemeClr>
            </a:lnRef>
            <a:fillRef idx="1">
              <a:scrgbClr r="0" g="0" b="0"/>
            </a:fillRef>
            <a:effectRef idx="0">
              <a:schemeClr val="accent2">
                <a:hueOff val="0"/>
                <a:satOff val="0"/>
                <a:lumOff val="0"/>
                <a:alphaOff val="0"/>
              </a:schemeClr>
            </a:effectRef>
            <a:fontRef idx="minor">
              <a:schemeClr val="lt1"/>
            </a:fontRef>
          </p:style>
        </p:sp>
        <p:sp>
          <p:nvSpPr>
            <p:cNvPr id="42" name="矩形 41"/>
            <p:cNvSpPr/>
            <p:nvPr/>
          </p:nvSpPr>
          <p:spPr>
            <a:xfrm>
              <a:off x="7276" y="-366598"/>
              <a:ext cx="2630221" cy="570148"/>
            </a:xfrm>
            <a:prstGeom prst="rect">
              <a:avLst/>
            </a:prstGeom>
            <a:grpFill/>
            <a:ln>
              <a:solidFill>
                <a:schemeClr val="accent3">
                  <a:lumMod val="40000"/>
                  <a:lumOff val="60000"/>
                </a:schemeClr>
              </a:solidFill>
            </a:ln>
          </p:spPr>
          <p:style>
            <a:lnRef idx="0">
              <a:scrgbClr r="0" g="0" b="0"/>
            </a:lnRef>
            <a:fillRef idx="0">
              <a:scrgbClr r="0" g="0" b="0"/>
            </a:fillRef>
            <a:effectRef idx="0">
              <a:scrgbClr r="0" g="0" b="0"/>
            </a:effectRef>
            <a:fontRef idx="minor">
              <a:schemeClr val="lt1"/>
            </a:fontRef>
          </p:style>
          <p:txBody>
            <a:bodyPr lIns="170688" tIns="97536" rIns="170688" bIns="97536" spcCol="1270" anchor="ctr"/>
            <a:lstStyle/>
            <a:p>
              <a:pPr algn="ctr" defTabSz="1066800">
                <a:lnSpc>
                  <a:spcPct val="90000"/>
                </a:lnSpc>
                <a:spcAft>
                  <a:spcPct val="35000"/>
                </a:spcAft>
                <a:defRPr/>
              </a:pPr>
              <a:r>
                <a:rPr lang="zh-TW" altLang="en-US" sz="2400" b="1" dirty="0" smtClean="0">
                  <a:solidFill>
                    <a:prstClr val="black"/>
                  </a:solidFill>
                  <a:latin typeface="標楷體" pitchFamily="65" charset="-120"/>
                  <a:ea typeface="標楷體" pitchFamily="65" charset="-120"/>
                </a:rPr>
                <a:t>新制</a:t>
              </a:r>
              <a:endParaRPr lang="zh-TW" altLang="en-US" sz="2400" b="1" dirty="0">
                <a:solidFill>
                  <a:prstClr val="black"/>
                </a:solidFill>
                <a:latin typeface="標楷體" pitchFamily="65" charset="-120"/>
                <a:ea typeface="標楷體" pitchFamily="65" charset="-120"/>
              </a:endParaRPr>
            </a:p>
          </p:txBody>
        </p:sp>
      </p:grpSp>
      <p:grpSp>
        <p:nvGrpSpPr>
          <p:cNvPr id="5" name="群組 19"/>
          <p:cNvGrpSpPr>
            <a:grpSpLocks/>
          </p:cNvGrpSpPr>
          <p:nvPr/>
        </p:nvGrpSpPr>
        <p:grpSpPr bwMode="auto">
          <a:xfrm>
            <a:off x="179512" y="4581128"/>
            <a:ext cx="504056" cy="1512168"/>
            <a:chOff x="7276" y="-366598"/>
            <a:chExt cx="2630221" cy="570148"/>
          </a:xfrm>
          <a:solidFill>
            <a:schemeClr val="accent3">
              <a:lumMod val="40000"/>
              <a:lumOff val="60000"/>
            </a:schemeClr>
          </a:solidFill>
        </p:grpSpPr>
        <p:sp>
          <p:nvSpPr>
            <p:cNvPr id="44" name="矩形 43"/>
            <p:cNvSpPr/>
            <p:nvPr/>
          </p:nvSpPr>
          <p:spPr>
            <a:xfrm>
              <a:off x="7276" y="-366598"/>
              <a:ext cx="2630221" cy="570148"/>
            </a:xfrm>
            <a:prstGeom prst="rect">
              <a:avLst/>
            </a:prstGeom>
            <a:grpFill/>
            <a:ln>
              <a:solidFill>
                <a:schemeClr val="bg1"/>
              </a:solidFill>
            </a:ln>
          </p:spPr>
          <p:style>
            <a:lnRef idx="2">
              <a:schemeClr val="accent2">
                <a:hueOff val="0"/>
                <a:satOff val="0"/>
                <a:lumOff val="0"/>
                <a:alphaOff val="0"/>
              </a:schemeClr>
            </a:lnRef>
            <a:fillRef idx="1">
              <a:scrgbClr r="0" g="0" b="0"/>
            </a:fillRef>
            <a:effectRef idx="0">
              <a:schemeClr val="accent2">
                <a:hueOff val="0"/>
                <a:satOff val="0"/>
                <a:lumOff val="0"/>
                <a:alphaOff val="0"/>
              </a:schemeClr>
            </a:effectRef>
            <a:fontRef idx="minor">
              <a:schemeClr val="lt1"/>
            </a:fontRef>
          </p:style>
        </p:sp>
        <p:sp>
          <p:nvSpPr>
            <p:cNvPr id="45" name="矩形 44"/>
            <p:cNvSpPr/>
            <p:nvPr/>
          </p:nvSpPr>
          <p:spPr>
            <a:xfrm>
              <a:off x="7276" y="-366598"/>
              <a:ext cx="2630221" cy="570148"/>
            </a:xfrm>
            <a:prstGeom prst="rect">
              <a:avLst/>
            </a:prstGeom>
            <a:grpFill/>
            <a:ln>
              <a:solidFill>
                <a:schemeClr val="bg1"/>
              </a:solidFill>
            </a:ln>
          </p:spPr>
          <p:style>
            <a:lnRef idx="0">
              <a:scrgbClr r="0" g="0" b="0"/>
            </a:lnRef>
            <a:fillRef idx="0">
              <a:scrgbClr r="0" g="0" b="0"/>
            </a:fillRef>
            <a:effectRef idx="0">
              <a:scrgbClr r="0" g="0" b="0"/>
            </a:effectRef>
            <a:fontRef idx="minor">
              <a:schemeClr val="lt1"/>
            </a:fontRef>
          </p:style>
          <p:txBody>
            <a:bodyPr lIns="170688" tIns="97536" rIns="170688" bIns="97536" spcCol="1270" anchor="ctr"/>
            <a:lstStyle/>
            <a:p>
              <a:pPr algn="ctr" defTabSz="1066800">
                <a:lnSpc>
                  <a:spcPct val="90000"/>
                </a:lnSpc>
                <a:spcAft>
                  <a:spcPct val="35000"/>
                </a:spcAft>
                <a:defRPr/>
              </a:pPr>
              <a:r>
                <a:rPr lang="zh-TW" altLang="en-US" sz="2400" b="1" dirty="0" smtClean="0">
                  <a:solidFill>
                    <a:prstClr val="black"/>
                  </a:solidFill>
                  <a:latin typeface="標楷體" pitchFamily="65" charset="-120"/>
                  <a:ea typeface="標楷體" pitchFamily="65" charset="-120"/>
                </a:rPr>
                <a:t>效益</a:t>
              </a:r>
              <a:endParaRPr lang="zh-TW" altLang="en-US" sz="2400" b="1" dirty="0">
                <a:solidFill>
                  <a:prstClr val="black"/>
                </a:solidFill>
                <a:latin typeface="標楷體" pitchFamily="65" charset="-120"/>
                <a:ea typeface="標楷體" pitchFamily="65" charset="-120"/>
              </a:endParaRPr>
            </a:p>
          </p:txBody>
        </p:sp>
      </p:grpSp>
      <p:sp>
        <p:nvSpPr>
          <p:cNvPr id="40" name="文字方塊 39"/>
          <p:cNvSpPr txBox="1"/>
          <p:nvPr/>
        </p:nvSpPr>
        <p:spPr>
          <a:xfrm>
            <a:off x="7555621" y="6309320"/>
            <a:ext cx="976819" cy="400110"/>
          </a:xfrm>
          <a:prstGeom prst="rect">
            <a:avLst/>
          </a:prstGeom>
          <a:noFill/>
        </p:spPr>
        <p:txBody>
          <a:bodyPr wrap="square" rtlCol="0">
            <a:spAutoFit/>
          </a:bodyPr>
          <a:lstStyle/>
          <a:p>
            <a:r>
              <a:rPr lang="zh-TW" altLang="en-US" sz="2000" b="1" dirty="0" smtClean="0">
                <a:solidFill>
                  <a:schemeClr val="accent2">
                    <a:lumMod val="75000"/>
                  </a:schemeClr>
                </a:solidFill>
                <a:latin typeface="標楷體" pitchFamily="65" charset="-120"/>
                <a:ea typeface="標楷體" pitchFamily="65" charset="-120"/>
              </a:rPr>
              <a:t>國發會</a:t>
            </a:r>
            <a:endParaRPr lang="zh-TW" altLang="en-US" sz="2000" b="1" dirty="0">
              <a:solidFill>
                <a:schemeClr val="accent2">
                  <a:lumMod val="75000"/>
                </a:schemeClr>
              </a:solidFill>
              <a:latin typeface="標楷體" pitchFamily="65" charset="-120"/>
              <a:ea typeface="標楷體" pitchFamily="65" charset="-120"/>
            </a:endParaRPr>
          </a:p>
        </p:txBody>
      </p:sp>
      <p:sp>
        <p:nvSpPr>
          <p:cNvPr id="50" name="投影片編號版面配置區 49"/>
          <p:cNvSpPr>
            <a:spLocks noGrp="1"/>
          </p:cNvSpPr>
          <p:nvPr>
            <p:ph type="sldNum" sz="quarter" idx="12"/>
          </p:nvPr>
        </p:nvSpPr>
        <p:spPr/>
        <p:txBody>
          <a:bodyPr/>
          <a:lstStyle/>
          <a:p>
            <a:fld id="{5E50954E-AF92-4C9B-849F-40B7B07E7A08}" type="slidenum">
              <a:rPr lang="zh-TW" altLang="en-US" smtClean="0"/>
              <a:pPr/>
              <a:t>26</a:t>
            </a:fld>
            <a:endParaRPr lang="zh-TW" altLang="en-US"/>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2" name="Rectangle 3"/>
          <p:cNvSpPr>
            <a:spLocks noGrp="1"/>
          </p:cNvSpPr>
          <p:nvPr>
            <p:ph type="body" idx="1"/>
          </p:nvPr>
        </p:nvSpPr>
        <p:spPr>
          <a:xfrm>
            <a:off x="72379" y="1972801"/>
            <a:ext cx="9015413" cy="2477616"/>
          </a:xfrm>
        </p:spPr>
        <p:txBody>
          <a:bodyPr rtlCol="0">
            <a:noAutofit/>
          </a:bodyPr>
          <a:lstStyle/>
          <a:p>
            <a:pPr algn="ctr" eaLnBrk="1" fontAlgn="auto" hangingPunct="1">
              <a:spcAft>
                <a:spcPct val="20000"/>
              </a:spcAft>
              <a:buFont typeface="Wingdings" pitchFamily="2" charset="2"/>
              <a:buNone/>
              <a:defRPr/>
            </a:pPr>
            <a:r>
              <a:rPr lang="zh-TW" altLang="en-US" sz="5400" dirty="0" smtClean="0">
                <a:solidFill>
                  <a:schemeClr val="accent6">
                    <a:lumMod val="50000"/>
                  </a:schemeClr>
                </a:solidFill>
                <a:latin typeface="標楷體" pitchFamily="65" charset="-120"/>
                <a:ea typeface="標楷體" pitchFamily="65" charset="-120"/>
              </a:rPr>
              <a:t>簡報完畢</a:t>
            </a:r>
            <a:endParaRPr lang="en-US" altLang="zh-TW" sz="5400" dirty="0" smtClean="0">
              <a:solidFill>
                <a:schemeClr val="accent6">
                  <a:lumMod val="50000"/>
                </a:schemeClr>
              </a:solidFill>
              <a:latin typeface="標楷體" pitchFamily="65" charset="-120"/>
              <a:ea typeface="標楷體" pitchFamily="65" charset="-120"/>
            </a:endParaRPr>
          </a:p>
          <a:p>
            <a:pPr algn="ctr" eaLnBrk="1" fontAlgn="auto" hangingPunct="1">
              <a:spcAft>
                <a:spcPct val="20000"/>
              </a:spcAft>
              <a:buFont typeface="Wingdings" pitchFamily="2" charset="2"/>
              <a:buNone/>
              <a:defRPr/>
            </a:pPr>
            <a:r>
              <a:rPr lang="zh-TW" altLang="en-US" sz="5400" dirty="0" smtClean="0">
                <a:solidFill>
                  <a:schemeClr val="accent6">
                    <a:lumMod val="50000"/>
                  </a:schemeClr>
                </a:solidFill>
                <a:latin typeface="標楷體" pitchFamily="65" charset="-120"/>
                <a:ea typeface="標楷體" pitchFamily="65" charset="-120"/>
              </a:rPr>
              <a:t>敬請指教</a:t>
            </a:r>
          </a:p>
        </p:txBody>
      </p:sp>
      <p:sp>
        <p:nvSpPr>
          <p:cNvPr id="9" name="投影片編號版面配置區 8"/>
          <p:cNvSpPr>
            <a:spLocks noGrp="1"/>
          </p:cNvSpPr>
          <p:nvPr>
            <p:ph type="sldNum" sz="quarter" idx="12"/>
          </p:nvPr>
        </p:nvSpPr>
        <p:spPr/>
        <p:txBody>
          <a:bodyPr/>
          <a:lstStyle/>
          <a:p>
            <a:fld id="{5E50954E-AF92-4C9B-849F-40B7B07E7A08}" type="slidenum">
              <a:rPr lang="zh-TW" altLang="en-US" smtClean="0"/>
              <a:pPr/>
              <a:t>27</a:t>
            </a:fld>
            <a:endParaRPr lang="zh-TW" altLang="en-US"/>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2" name="Rectangle 3"/>
          <p:cNvSpPr>
            <a:spLocks noGrp="1"/>
          </p:cNvSpPr>
          <p:nvPr>
            <p:ph type="body" idx="1"/>
          </p:nvPr>
        </p:nvSpPr>
        <p:spPr>
          <a:xfrm>
            <a:off x="72379" y="1972801"/>
            <a:ext cx="9015413" cy="2477616"/>
          </a:xfrm>
        </p:spPr>
        <p:txBody>
          <a:bodyPr rtlCol="0">
            <a:noAutofit/>
          </a:bodyPr>
          <a:lstStyle/>
          <a:p>
            <a:pPr algn="ctr" eaLnBrk="1" fontAlgn="auto" hangingPunct="1">
              <a:spcAft>
                <a:spcPct val="20000"/>
              </a:spcAft>
              <a:buFont typeface="Wingdings" pitchFamily="2" charset="2"/>
              <a:buNone/>
              <a:defRPr/>
            </a:pPr>
            <a:r>
              <a:rPr lang="zh-TW" altLang="en-US" sz="5400" dirty="0" smtClean="0">
                <a:solidFill>
                  <a:schemeClr val="accent6">
                    <a:lumMod val="50000"/>
                  </a:schemeClr>
                </a:solidFill>
                <a:latin typeface="標楷體" pitchFamily="65" charset="-120"/>
                <a:ea typeface="標楷體" pitchFamily="65" charset="-120"/>
              </a:rPr>
              <a:t>附件</a:t>
            </a:r>
            <a:endParaRPr lang="en-US" altLang="zh-TW" sz="5400" dirty="0" smtClean="0">
              <a:solidFill>
                <a:schemeClr val="accent6">
                  <a:lumMod val="50000"/>
                </a:schemeClr>
              </a:solidFill>
              <a:latin typeface="標楷體" pitchFamily="65" charset="-120"/>
              <a:ea typeface="標楷體" pitchFamily="65" charset="-120"/>
            </a:endParaRPr>
          </a:p>
          <a:p>
            <a:pPr algn="ctr">
              <a:spcAft>
                <a:spcPct val="20000"/>
              </a:spcAft>
              <a:defRPr/>
            </a:pPr>
            <a:r>
              <a:rPr lang="en-US" altLang="zh-TW" sz="4800" dirty="0" smtClean="0">
                <a:solidFill>
                  <a:schemeClr val="accent6">
                    <a:lumMod val="50000"/>
                  </a:schemeClr>
                </a:solidFill>
                <a:latin typeface="標楷體" pitchFamily="65" charset="-120"/>
                <a:ea typeface="標楷體" pitchFamily="65" charset="-120"/>
              </a:rPr>
              <a:t>106.1.1</a:t>
            </a:r>
            <a:r>
              <a:rPr lang="zh-TW" altLang="zh-TW" sz="4800" dirty="0" smtClean="0">
                <a:solidFill>
                  <a:schemeClr val="accent6">
                    <a:lumMod val="50000"/>
                  </a:schemeClr>
                </a:solidFill>
                <a:latin typeface="標楷體" pitchFamily="65" charset="-120"/>
                <a:ea typeface="標楷體" pitchFamily="65" charset="-120"/>
              </a:rPr>
              <a:t>起新實施之重大政策或簡政便民措施彙整表</a:t>
            </a:r>
            <a:endParaRPr lang="zh-TW" altLang="en-US" sz="4800" dirty="0" smtClean="0">
              <a:solidFill>
                <a:schemeClr val="accent6">
                  <a:lumMod val="50000"/>
                </a:schemeClr>
              </a:solidFill>
              <a:latin typeface="標楷體" pitchFamily="65" charset="-120"/>
              <a:ea typeface="標楷體" pitchFamily="65" charset="-120"/>
            </a:endParaRPr>
          </a:p>
        </p:txBody>
      </p:sp>
      <p:sp>
        <p:nvSpPr>
          <p:cNvPr id="9" name="投影片編號版面配置區 8"/>
          <p:cNvSpPr>
            <a:spLocks noGrp="1"/>
          </p:cNvSpPr>
          <p:nvPr>
            <p:ph type="sldNum" sz="quarter" idx="12"/>
          </p:nvPr>
        </p:nvSpPr>
        <p:spPr/>
        <p:txBody>
          <a:bodyPr/>
          <a:lstStyle/>
          <a:p>
            <a:fld id="{5E50954E-AF92-4C9B-849F-40B7B07E7A08}" type="slidenum">
              <a:rPr lang="zh-TW" altLang="en-US" smtClean="0"/>
              <a:pPr/>
              <a:t>28</a:t>
            </a:fld>
            <a:endParaRPr lang="zh-TW" alt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1839</TotalTime>
  <Words>2897</Words>
  <Application>Microsoft Office PowerPoint</Application>
  <PresentationFormat>如螢幕大小 (4:3)</PresentationFormat>
  <Paragraphs>301</Paragraphs>
  <Slides>28</Slides>
  <Notes>13</Notes>
  <HiddenSlides>0</HiddenSlides>
  <MMClips>0</MMClips>
  <ScaleCrop>false</ScaleCrop>
  <HeadingPairs>
    <vt:vector size="4" baseType="variant">
      <vt:variant>
        <vt:lpstr>佈景主題</vt:lpstr>
      </vt:variant>
      <vt:variant>
        <vt:i4>1</vt:i4>
      </vt:variant>
      <vt:variant>
        <vt:lpstr>投影片標題</vt:lpstr>
      </vt:variant>
      <vt:variant>
        <vt:i4>28</vt:i4>
      </vt:variant>
    </vt:vector>
  </HeadingPairs>
  <TitlesOfParts>
    <vt:vector size="29" baseType="lpstr">
      <vt:lpstr>Office 佈景主題</vt:lpstr>
      <vt:lpstr>投影片 1</vt:lpstr>
      <vt:lpstr>投影片 2</vt:lpstr>
      <vt:lpstr>投影片 3</vt:lpstr>
      <vt:lpstr>投影片 4</vt:lpstr>
      <vt:lpstr>投影片 5</vt:lpstr>
      <vt:lpstr>投影片 6</vt:lpstr>
      <vt:lpstr>投影片 7</vt:lpstr>
      <vt:lpstr>投影片 8</vt:lpstr>
      <vt:lpstr>兒少青年教育福利新制</vt:lpstr>
      <vt:lpstr>長期照顧十年計畫2.0</vt:lpstr>
      <vt:lpstr>強化食品安全管理措施</vt:lpstr>
      <vt:lpstr>延長青年安心成家購屋優惠貸款實施期限</vt:lpstr>
      <vt:lpstr>投影片 13</vt:lpstr>
      <vt:lpstr>投影片 14</vt:lpstr>
      <vt:lpstr>投影片 15</vt:lpstr>
      <vt:lpstr>投影片 16</vt:lpstr>
      <vt:lpstr>投影片 17</vt:lpstr>
      <vt:lpstr>後備戰士試行</vt:lpstr>
      <vt:lpstr>投影片 19</vt:lpstr>
      <vt:lpstr>投影片 20</vt:lpstr>
      <vt:lpstr>增訂4月7日言論自由日</vt:lpstr>
      <vt:lpstr>廢除特偵組、成立化學局</vt:lpstr>
      <vt:lpstr>投影片 23</vt:lpstr>
      <vt:lpstr>投影片 24</vt:lpstr>
      <vt:lpstr>役男短期出境及後備軍人管理新制</vt:lpstr>
      <vt:lpstr>簡化行政機關補助經費核銷作業 -社福補助先行實施-</vt:lpstr>
      <vt:lpstr>投影片 27</vt:lpstr>
      <vt:lpstr>投影片 28</vt:lpstr>
    </vt:vector>
  </TitlesOfParts>
  <Company>EY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投影片 1</dc:title>
  <dc:creator>Administrator</dc:creator>
  <cp:lastModifiedBy>Administrator</cp:lastModifiedBy>
  <cp:revision>358</cp:revision>
  <dcterms:created xsi:type="dcterms:W3CDTF">2016-12-22T07:39:57Z</dcterms:created>
  <dcterms:modified xsi:type="dcterms:W3CDTF">2016-12-29T01:59:08Z</dcterms:modified>
</cp:coreProperties>
</file>